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8"/>
  </p:notesMasterIdLst>
  <p:sldIdLst>
    <p:sldId id="309" r:id="rId3"/>
    <p:sldId id="284" r:id="rId4"/>
    <p:sldId id="288" r:id="rId5"/>
    <p:sldId id="280" r:id="rId6"/>
    <p:sldId id="274" r:id="rId7"/>
    <p:sldId id="270" r:id="rId8"/>
    <p:sldId id="265" r:id="rId9"/>
    <p:sldId id="299" r:id="rId10"/>
    <p:sldId id="307" r:id="rId11"/>
    <p:sldId id="276" r:id="rId12"/>
    <p:sldId id="278" r:id="rId13"/>
    <p:sldId id="256" r:id="rId14"/>
    <p:sldId id="282" r:id="rId15"/>
    <p:sldId id="305" r:id="rId16"/>
    <p:sldId id="286" r:id="rId17"/>
    <p:sldId id="297" r:id="rId18"/>
    <p:sldId id="257" r:id="rId19"/>
    <p:sldId id="301" r:id="rId20"/>
    <p:sldId id="306" r:id="rId21"/>
    <p:sldId id="272" r:id="rId22"/>
    <p:sldId id="293" r:id="rId23"/>
    <p:sldId id="260" r:id="rId24"/>
    <p:sldId id="304" r:id="rId25"/>
    <p:sldId id="295" r:id="rId26"/>
    <p:sldId id="28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6F-418A-BB1E-B7DD1B96B10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232-4CC5-B7E0-245A1EA397D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6F-418A-BB1E-B7DD1B96B10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6F-418A-BB1E-B7DD1B96B10A}"/>
              </c:ext>
            </c:extLst>
          </c:dPt>
          <c:cat>
            <c:strRef>
              <c:f>Sheet1!$A$2:$A$5</c:f>
              <c:strCache>
                <c:ptCount val="4"/>
                <c:pt idx="0">
                  <c:v>文本1</c:v>
                </c:pt>
                <c:pt idx="1">
                  <c:v>文本2</c:v>
                </c:pt>
                <c:pt idx="2">
                  <c:v>文本3</c:v>
                </c:pt>
                <c:pt idx="3">
                  <c:v>文本4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6F-418A-BB1E-B7DD1B96B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7911488"/>
        <c:axId val="1357904416"/>
      </c:barChart>
      <c:catAx>
        <c:axId val="135791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357904416"/>
        <c:crosses val="autoZero"/>
        <c:auto val="1"/>
        <c:lblAlgn val="ctr"/>
        <c:lblOffset val="100"/>
        <c:noMultiLvlLbl val="0"/>
      </c:catAx>
      <c:valAx>
        <c:axId val="13579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3579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6546415738127"/>
          <c:y val="8.5460102677092989E-2"/>
          <c:w val="0.81311099009038434"/>
          <c:h val="0.74612245211855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9-4D6C-BAC9-8F05DE21BFB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9-4D6C-BAC9-8F05DE21BFB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69-4D6C-BAC9-8F05DE21BFB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69-4D6C-BAC9-8F05DE21BFB3}"/>
              </c:ext>
            </c:extLst>
          </c:dPt>
          <c:cat>
            <c:strRef>
              <c:f>Sheet1!$A$2:$A$5</c:f>
              <c:strCache>
                <c:ptCount val="4"/>
                <c:pt idx="0">
                  <c:v>文本1</c:v>
                </c:pt>
                <c:pt idx="1">
                  <c:v>文本2</c:v>
                </c:pt>
                <c:pt idx="2">
                  <c:v>文本3</c:v>
                </c:pt>
                <c:pt idx="3">
                  <c:v>文本4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69-4D6C-BAC9-8F05DE21B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7912032"/>
        <c:axId val="1357906592"/>
      </c:barChart>
      <c:catAx>
        <c:axId val="135791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357906592"/>
        <c:crosses val="autoZero"/>
        <c:auto val="1"/>
        <c:lblAlgn val="ctr"/>
        <c:lblOffset val="100"/>
        <c:noMultiLvlLbl val="0"/>
      </c:catAx>
      <c:valAx>
        <c:axId val="13579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35791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CC291CB4-BEE9-4263-AA78-6259173FD18D}" type="datetimeFigureOut">
              <a:rPr lang="zh-CN" altLang="en-US" smtClean="0"/>
              <a:pPr/>
              <a:t>2023-04-17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724889C9-97F7-4449-9184-B9C45947254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947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23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266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75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6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7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128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89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41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47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75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75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608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408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960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524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341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996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7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65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26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78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038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45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5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63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51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78450" y="1948699"/>
            <a:ext cx="1435100" cy="1435100"/>
          </a:xfrm>
          <a:custGeom>
            <a:avLst/>
            <a:gdLst>
              <a:gd name="connsiteX0" fmla="*/ 717550 w 1435100"/>
              <a:gd name="connsiteY0" fmla="*/ 0 h 1435100"/>
              <a:gd name="connsiteX1" fmla="*/ 1435100 w 1435100"/>
              <a:gd name="connsiteY1" fmla="*/ 717550 h 1435100"/>
              <a:gd name="connsiteX2" fmla="*/ 717550 w 1435100"/>
              <a:gd name="connsiteY2" fmla="*/ 1435100 h 1435100"/>
              <a:gd name="connsiteX3" fmla="*/ 0 w 1435100"/>
              <a:gd name="connsiteY3" fmla="*/ 717550 h 1435100"/>
              <a:gd name="connsiteX4" fmla="*/ 717550 w 1435100"/>
              <a:gd name="connsiteY4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1435100">
                <a:moveTo>
                  <a:pt x="717550" y="0"/>
                </a:moveTo>
                <a:cubicBezTo>
                  <a:pt x="1113842" y="0"/>
                  <a:pt x="1435100" y="321258"/>
                  <a:pt x="1435100" y="717550"/>
                </a:cubicBezTo>
                <a:cubicBezTo>
                  <a:pt x="1435100" y="1113842"/>
                  <a:pt x="1113842" y="1435100"/>
                  <a:pt x="717550" y="1435100"/>
                </a:cubicBezTo>
                <a:cubicBezTo>
                  <a:pt x="321258" y="1435100"/>
                  <a:pt x="0" y="1113842"/>
                  <a:pt x="0" y="717550"/>
                </a:cubicBezTo>
                <a:cubicBezTo>
                  <a:pt x="0" y="321258"/>
                  <a:pt x="321258" y="0"/>
                  <a:pt x="7175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89898" y="-178716"/>
            <a:ext cx="6702102" cy="6802521"/>
          </a:xfrm>
          <a:custGeom>
            <a:avLst/>
            <a:gdLst>
              <a:gd name="connsiteX0" fmla="*/ 4672386 w 6702102"/>
              <a:gd name="connsiteY0" fmla="*/ 5705017 h 6802521"/>
              <a:gd name="connsiteX1" fmla="*/ 4680936 w 6702102"/>
              <a:gd name="connsiteY1" fmla="*/ 5705225 h 6802521"/>
              <a:gd name="connsiteX2" fmla="*/ 4689696 w 6702102"/>
              <a:gd name="connsiteY2" fmla="*/ 5705643 h 6802521"/>
              <a:gd name="connsiteX3" fmla="*/ 4698038 w 6702102"/>
              <a:gd name="connsiteY3" fmla="*/ 5706894 h 6802521"/>
              <a:gd name="connsiteX4" fmla="*/ 4706589 w 6702102"/>
              <a:gd name="connsiteY4" fmla="*/ 5708354 h 6802521"/>
              <a:gd name="connsiteX5" fmla="*/ 4715140 w 6702102"/>
              <a:gd name="connsiteY5" fmla="*/ 5710232 h 6802521"/>
              <a:gd name="connsiteX6" fmla="*/ 4723691 w 6702102"/>
              <a:gd name="connsiteY6" fmla="*/ 5712108 h 6802521"/>
              <a:gd name="connsiteX7" fmla="*/ 4731825 w 6702102"/>
              <a:gd name="connsiteY7" fmla="*/ 5714819 h 6802521"/>
              <a:gd name="connsiteX8" fmla="*/ 4739750 w 6702102"/>
              <a:gd name="connsiteY8" fmla="*/ 5718157 h 6802521"/>
              <a:gd name="connsiteX9" fmla="*/ 4748093 w 6702102"/>
              <a:gd name="connsiteY9" fmla="*/ 5721494 h 6802521"/>
              <a:gd name="connsiteX10" fmla="*/ 4756018 w 6702102"/>
              <a:gd name="connsiteY10" fmla="*/ 5725665 h 6802521"/>
              <a:gd name="connsiteX11" fmla="*/ 4763944 w 6702102"/>
              <a:gd name="connsiteY11" fmla="*/ 5729836 h 6802521"/>
              <a:gd name="connsiteX12" fmla="*/ 4771243 w 6702102"/>
              <a:gd name="connsiteY12" fmla="*/ 5734633 h 6802521"/>
              <a:gd name="connsiteX13" fmla="*/ 4778543 w 6702102"/>
              <a:gd name="connsiteY13" fmla="*/ 5739847 h 6802521"/>
              <a:gd name="connsiteX14" fmla="*/ 4785842 w 6702102"/>
              <a:gd name="connsiteY14" fmla="*/ 5745061 h 6802521"/>
              <a:gd name="connsiteX15" fmla="*/ 4792933 w 6702102"/>
              <a:gd name="connsiteY15" fmla="*/ 5751317 h 6802521"/>
              <a:gd name="connsiteX16" fmla="*/ 4799608 w 6702102"/>
              <a:gd name="connsiteY16" fmla="*/ 5757575 h 6802521"/>
              <a:gd name="connsiteX17" fmla="*/ 5057181 w 6702102"/>
              <a:gd name="connsiteY17" fmla="*/ 6015148 h 6802521"/>
              <a:gd name="connsiteX18" fmla="*/ 5063647 w 6702102"/>
              <a:gd name="connsiteY18" fmla="*/ 6022031 h 6802521"/>
              <a:gd name="connsiteX19" fmla="*/ 5069695 w 6702102"/>
              <a:gd name="connsiteY19" fmla="*/ 6028914 h 6802521"/>
              <a:gd name="connsiteX20" fmla="*/ 5074909 w 6702102"/>
              <a:gd name="connsiteY20" fmla="*/ 6036214 h 6802521"/>
              <a:gd name="connsiteX21" fmla="*/ 5080332 w 6702102"/>
              <a:gd name="connsiteY21" fmla="*/ 6043722 h 6802521"/>
              <a:gd name="connsiteX22" fmla="*/ 5085129 w 6702102"/>
              <a:gd name="connsiteY22" fmla="*/ 6051021 h 6802521"/>
              <a:gd name="connsiteX23" fmla="*/ 5089300 w 6702102"/>
              <a:gd name="connsiteY23" fmla="*/ 6058947 h 6802521"/>
              <a:gd name="connsiteX24" fmla="*/ 5093263 w 6702102"/>
              <a:gd name="connsiteY24" fmla="*/ 6066664 h 6802521"/>
              <a:gd name="connsiteX25" fmla="*/ 5096601 w 6702102"/>
              <a:gd name="connsiteY25" fmla="*/ 6075006 h 6802521"/>
              <a:gd name="connsiteX26" fmla="*/ 5099937 w 6702102"/>
              <a:gd name="connsiteY26" fmla="*/ 6082931 h 6802521"/>
              <a:gd name="connsiteX27" fmla="*/ 5102649 w 6702102"/>
              <a:gd name="connsiteY27" fmla="*/ 6091065 h 6802521"/>
              <a:gd name="connsiteX28" fmla="*/ 5104735 w 6702102"/>
              <a:gd name="connsiteY28" fmla="*/ 6099825 h 6802521"/>
              <a:gd name="connsiteX29" fmla="*/ 5106611 w 6702102"/>
              <a:gd name="connsiteY29" fmla="*/ 6108375 h 6802521"/>
              <a:gd name="connsiteX30" fmla="*/ 5108071 w 6702102"/>
              <a:gd name="connsiteY30" fmla="*/ 6116927 h 6802521"/>
              <a:gd name="connsiteX31" fmla="*/ 5109113 w 6702102"/>
              <a:gd name="connsiteY31" fmla="*/ 6125060 h 6802521"/>
              <a:gd name="connsiteX32" fmla="*/ 5109740 w 6702102"/>
              <a:gd name="connsiteY32" fmla="*/ 6134029 h 6802521"/>
              <a:gd name="connsiteX33" fmla="*/ 5109740 w 6702102"/>
              <a:gd name="connsiteY33" fmla="*/ 6142372 h 6802521"/>
              <a:gd name="connsiteX34" fmla="*/ 5109530 w 6702102"/>
              <a:gd name="connsiteY34" fmla="*/ 6151340 h 6802521"/>
              <a:gd name="connsiteX35" fmla="*/ 5108905 w 6702102"/>
              <a:gd name="connsiteY35" fmla="*/ 6159891 h 6802521"/>
              <a:gd name="connsiteX36" fmla="*/ 5108071 w 6702102"/>
              <a:gd name="connsiteY36" fmla="*/ 6168650 h 6802521"/>
              <a:gd name="connsiteX37" fmla="*/ 5106611 w 6702102"/>
              <a:gd name="connsiteY37" fmla="*/ 6177201 h 6802521"/>
              <a:gd name="connsiteX38" fmla="*/ 5104525 w 6702102"/>
              <a:gd name="connsiteY38" fmla="*/ 6185543 h 6802521"/>
              <a:gd name="connsiteX39" fmla="*/ 5102439 w 6702102"/>
              <a:gd name="connsiteY39" fmla="*/ 6193886 h 6802521"/>
              <a:gd name="connsiteX40" fmla="*/ 5099520 w 6702102"/>
              <a:gd name="connsiteY40" fmla="*/ 6202229 h 6802521"/>
              <a:gd name="connsiteX41" fmla="*/ 5096601 w 6702102"/>
              <a:gd name="connsiteY41" fmla="*/ 6210571 h 6802521"/>
              <a:gd name="connsiteX42" fmla="*/ 5093263 w 6702102"/>
              <a:gd name="connsiteY42" fmla="*/ 6218496 h 6802521"/>
              <a:gd name="connsiteX43" fmla="*/ 5089300 w 6702102"/>
              <a:gd name="connsiteY43" fmla="*/ 6226630 h 6802521"/>
              <a:gd name="connsiteX44" fmla="*/ 5085129 w 6702102"/>
              <a:gd name="connsiteY44" fmla="*/ 6234138 h 6802521"/>
              <a:gd name="connsiteX45" fmla="*/ 5080332 w 6702102"/>
              <a:gd name="connsiteY45" fmla="*/ 6241856 h 6802521"/>
              <a:gd name="connsiteX46" fmla="*/ 5075326 w 6702102"/>
              <a:gd name="connsiteY46" fmla="*/ 6248947 h 6802521"/>
              <a:gd name="connsiteX47" fmla="*/ 5069278 w 6702102"/>
              <a:gd name="connsiteY47" fmla="*/ 6256246 h 6802521"/>
              <a:gd name="connsiteX48" fmla="*/ 5063855 w 6702102"/>
              <a:gd name="connsiteY48" fmla="*/ 6263338 h 6802521"/>
              <a:gd name="connsiteX49" fmla="*/ 5057390 w 6702102"/>
              <a:gd name="connsiteY49" fmla="*/ 6269803 h 6802521"/>
              <a:gd name="connsiteX50" fmla="*/ 4914108 w 6702102"/>
              <a:gd name="connsiteY50" fmla="*/ 6413085 h 6802521"/>
              <a:gd name="connsiteX51" fmla="*/ 4907434 w 6702102"/>
              <a:gd name="connsiteY51" fmla="*/ 6419759 h 6802521"/>
              <a:gd name="connsiteX52" fmla="*/ 4900134 w 6702102"/>
              <a:gd name="connsiteY52" fmla="*/ 6425390 h 6802521"/>
              <a:gd name="connsiteX53" fmla="*/ 4893252 w 6702102"/>
              <a:gd name="connsiteY53" fmla="*/ 6431021 h 6802521"/>
              <a:gd name="connsiteX54" fmla="*/ 4885743 w 6702102"/>
              <a:gd name="connsiteY54" fmla="*/ 6436444 h 6802521"/>
              <a:gd name="connsiteX55" fmla="*/ 4878236 w 6702102"/>
              <a:gd name="connsiteY55" fmla="*/ 6441032 h 6802521"/>
              <a:gd name="connsiteX56" fmla="*/ 4870518 w 6702102"/>
              <a:gd name="connsiteY56" fmla="*/ 6445412 h 6802521"/>
              <a:gd name="connsiteX57" fmla="*/ 4862594 w 6702102"/>
              <a:gd name="connsiteY57" fmla="*/ 6449166 h 6802521"/>
              <a:gd name="connsiteX58" fmla="*/ 4854669 w 6702102"/>
              <a:gd name="connsiteY58" fmla="*/ 6452504 h 6802521"/>
              <a:gd name="connsiteX59" fmla="*/ 4846325 w 6702102"/>
              <a:gd name="connsiteY59" fmla="*/ 6455423 h 6802521"/>
              <a:gd name="connsiteX60" fmla="*/ 4837983 w 6702102"/>
              <a:gd name="connsiteY60" fmla="*/ 6458344 h 6802521"/>
              <a:gd name="connsiteX61" fmla="*/ 4829433 w 6702102"/>
              <a:gd name="connsiteY61" fmla="*/ 6460637 h 6802521"/>
              <a:gd name="connsiteX62" fmla="*/ 4821298 w 6702102"/>
              <a:gd name="connsiteY62" fmla="*/ 6462514 h 6802521"/>
              <a:gd name="connsiteX63" fmla="*/ 4812538 w 6702102"/>
              <a:gd name="connsiteY63" fmla="*/ 6464183 h 6802521"/>
              <a:gd name="connsiteX64" fmla="*/ 4803987 w 6702102"/>
              <a:gd name="connsiteY64" fmla="*/ 6464809 h 6802521"/>
              <a:gd name="connsiteX65" fmla="*/ 4795227 w 6702102"/>
              <a:gd name="connsiteY65" fmla="*/ 6465642 h 6802521"/>
              <a:gd name="connsiteX66" fmla="*/ 4786677 w 6702102"/>
              <a:gd name="connsiteY66" fmla="*/ 6465434 h 6802521"/>
              <a:gd name="connsiteX67" fmla="*/ 4778125 w 6702102"/>
              <a:gd name="connsiteY67" fmla="*/ 6465642 h 6802521"/>
              <a:gd name="connsiteX68" fmla="*/ 4769366 w 6702102"/>
              <a:gd name="connsiteY68" fmla="*/ 6464809 h 6802521"/>
              <a:gd name="connsiteX69" fmla="*/ 4760815 w 6702102"/>
              <a:gd name="connsiteY69" fmla="*/ 6464183 h 6802521"/>
              <a:gd name="connsiteX70" fmla="*/ 4752472 w 6702102"/>
              <a:gd name="connsiteY70" fmla="*/ 6462514 h 6802521"/>
              <a:gd name="connsiteX71" fmla="*/ 4743921 w 6702102"/>
              <a:gd name="connsiteY71" fmla="*/ 6460637 h 6802521"/>
              <a:gd name="connsiteX72" fmla="*/ 4735370 w 6702102"/>
              <a:gd name="connsiteY72" fmla="*/ 6458344 h 6802521"/>
              <a:gd name="connsiteX73" fmla="*/ 4727237 w 6702102"/>
              <a:gd name="connsiteY73" fmla="*/ 6455632 h 6802521"/>
              <a:gd name="connsiteX74" fmla="*/ 4718894 w 6702102"/>
              <a:gd name="connsiteY74" fmla="*/ 6452711 h 6802521"/>
              <a:gd name="connsiteX75" fmla="*/ 4710760 w 6702102"/>
              <a:gd name="connsiteY75" fmla="*/ 6449167 h 6802521"/>
              <a:gd name="connsiteX76" fmla="*/ 4702834 w 6702102"/>
              <a:gd name="connsiteY76" fmla="*/ 6445413 h 6802521"/>
              <a:gd name="connsiteX77" fmla="*/ 4695326 w 6702102"/>
              <a:gd name="connsiteY77" fmla="*/ 6440824 h 6802521"/>
              <a:gd name="connsiteX78" fmla="*/ 4687610 w 6702102"/>
              <a:gd name="connsiteY78" fmla="*/ 6436444 h 6802521"/>
              <a:gd name="connsiteX79" fmla="*/ 4680102 w 6702102"/>
              <a:gd name="connsiteY79" fmla="*/ 6431021 h 6802521"/>
              <a:gd name="connsiteX80" fmla="*/ 4673011 w 6702102"/>
              <a:gd name="connsiteY80" fmla="*/ 6425599 h 6802521"/>
              <a:gd name="connsiteX81" fmla="*/ 4666128 w 6702102"/>
              <a:gd name="connsiteY81" fmla="*/ 6419551 h 6802521"/>
              <a:gd name="connsiteX82" fmla="*/ 4659245 w 6702102"/>
              <a:gd name="connsiteY82" fmla="*/ 6413085 h 6802521"/>
              <a:gd name="connsiteX83" fmla="*/ 4401671 w 6702102"/>
              <a:gd name="connsiteY83" fmla="*/ 6155511 h 6802521"/>
              <a:gd name="connsiteX84" fmla="*/ 4395415 w 6702102"/>
              <a:gd name="connsiteY84" fmla="*/ 6148837 h 6802521"/>
              <a:gd name="connsiteX85" fmla="*/ 4389157 w 6702102"/>
              <a:gd name="connsiteY85" fmla="*/ 6141746 h 6802521"/>
              <a:gd name="connsiteX86" fmla="*/ 4383735 w 6702102"/>
              <a:gd name="connsiteY86" fmla="*/ 6134655 h 6802521"/>
              <a:gd name="connsiteX87" fmla="*/ 4378521 w 6702102"/>
              <a:gd name="connsiteY87" fmla="*/ 6127355 h 6802521"/>
              <a:gd name="connsiteX88" fmla="*/ 4374141 w 6702102"/>
              <a:gd name="connsiteY88" fmla="*/ 6119639 h 6802521"/>
              <a:gd name="connsiteX89" fmla="*/ 4369553 w 6702102"/>
              <a:gd name="connsiteY89" fmla="*/ 6112130 h 6802521"/>
              <a:gd name="connsiteX90" fmla="*/ 4365590 w 6702102"/>
              <a:gd name="connsiteY90" fmla="*/ 6103996 h 6802521"/>
              <a:gd name="connsiteX91" fmla="*/ 4362044 w 6702102"/>
              <a:gd name="connsiteY91" fmla="*/ 6095862 h 6802521"/>
              <a:gd name="connsiteX92" fmla="*/ 4359125 w 6702102"/>
              <a:gd name="connsiteY92" fmla="*/ 6087520 h 6802521"/>
              <a:gd name="connsiteX93" fmla="*/ 4356413 w 6702102"/>
              <a:gd name="connsiteY93" fmla="*/ 6079386 h 6802521"/>
              <a:gd name="connsiteX94" fmla="*/ 4354327 w 6702102"/>
              <a:gd name="connsiteY94" fmla="*/ 6071044 h 6802521"/>
              <a:gd name="connsiteX95" fmla="*/ 4352450 w 6702102"/>
              <a:gd name="connsiteY95" fmla="*/ 6062493 h 6802521"/>
              <a:gd name="connsiteX96" fmla="*/ 4350782 w 6702102"/>
              <a:gd name="connsiteY96" fmla="*/ 6054150 h 6802521"/>
              <a:gd name="connsiteX97" fmla="*/ 4349948 w 6702102"/>
              <a:gd name="connsiteY97" fmla="*/ 6045390 h 6802521"/>
              <a:gd name="connsiteX98" fmla="*/ 4349322 w 6702102"/>
              <a:gd name="connsiteY98" fmla="*/ 6036839 h 6802521"/>
              <a:gd name="connsiteX99" fmla="*/ 4349322 w 6702102"/>
              <a:gd name="connsiteY99" fmla="*/ 6028080 h 6802521"/>
              <a:gd name="connsiteX100" fmla="*/ 4349322 w 6702102"/>
              <a:gd name="connsiteY100" fmla="*/ 6019737 h 6802521"/>
              <a:gd name="connsiteX101" fmla="*/ 4349948 w 6702102"/>
              <a:gd name="connsiteY101" fmla="*/ 6010769 h 6802521"/>
              <a:gd name="connsiteX102" fmla="*/ 4350782 w 6702102"/>
              <a:gd name="connsiteY102" fmla="*/ 6002427 h 6802521"/>
              <a:gd name="connsiteX103" fmla="*/ 4352659 w 6702102"/>
              <a:gd name="connsiteY103" fmla="*/ 5993876 h 6802521"/>
              <a:gd name="connsiteX104" fmla="*/ 4354120 w 6702102"/>
              <a:gd name="connsiteY104" fmla="*/ 5985324 h 6802521"/>
              <a:gd name="connsiteX105" fmla="*/ 4356413 w 6702102"/>
              <a:gd name="connsiteY105" fmla="*/ 5976773 h 6802521"/>
              <a:gd name="connsiteX106" fmla="*/ 4359333 w 6702102"/>
              <a:gd name="connsiteY106" fmla="*/ 5968431 h 6802521"/>
              <a:gd name="connsiteX107" fmla="*/ 4362253 w 6702102"/>
              <a:gd name="connsiteY107" fmla="*/ 5960089 h 6802521"/>
              <a:gd name="connsiteX108" fmla="*/ 4365590 w 6702102"/>
              <a:gd name="connsiteY108" fmla="*/ 5952163 h 6802521"/>
              <a:gd name="connsiteX109" fmla="*/ 4369554 w 6702102"/>
              <a:gd name="connsiteY109" fmla="*/ 5944446 h 6802521"/>
              <a:gd name="connsiteX110" fmla="*/ 4373932 w 6702102"/>
              <a:gd name="connsiteY110" fmla="*/ 5936730 h 6802521"/>
              <a:gd name="connsiteX111" fmla="*/ 4378521 w 6702102"/>
              <a:gd name="connsiteY111" fmla="*/ 5929221 h 6802521"/>
              <a:gd name="connsiteX112" fmla="*/ 4383735 w 6702102"/>
              <a:gd name="connsiteY112" fmla="*/ 5921505 h 6802521"/>
              <a:gd name="connsiteX113" fmla="*/ 4389366 w 6702102"/>
              <a:gd name="connsiteY113" fmla="*/ 5914622 h 6802521"/>
              <a:gd name="connsiteX114" fmla="*/ 4395206 w 6702102"/>
              <a:gd name="connsiteY114" fmla="*/ 5907531 h 6802521"/>
              <a:gd name="connsiteX115" fmla="*/ 4401880 w 6702102"/>
              <a:gd name="connsiteY115" fmla="*/ 5900856 h 6802521"/>
              <a:gd name="connsiteX116" fmla="*/ 4545162 w 6702102"/>
              <a:gd name="connsiteY116" fmla="*/ 5757575 h 6802521"/>
              <a:gd name="connsiteX117" fmla="*/ 4551627 w 6702102"/>
              <a:gd name="connsiteY117" fmla="*/ 5751110 h 6802521"/>
              <a:gd name="connsiteX118" fmla="*/ 4558510 w 6702102"/>
              <a:gd name="connsiteY118" fmla="*/ 5745478 h 6802521"/>
              <a:gd name="connsiteX119" fmla="*/ 4565809 w 6702102"/>
              <a:gd name="connsiteY119" fmla="*/ 5739430 h 6802521"/>
              <a:gd name="connsiteX120" fmla="*/ 4573109 w 6702102"/>
              <a:gd name="connsiteY120" fmla="*/ 5734633 h 6802521"/>
              <a:gd name="connsiteX121" fmla="*/ 4580826 w 6702102"/>
              <a:gd name="connsiteY121" fmla="*/ 5729836 h 6802521"/>
              <a:gd name="connsiteX122" fmla="*/ 4588335 w 6702102"/>
              <a:gd name="connsiteY122" fmla="*/ 5725665 h 6802521"/>
              <a:gd name="connsiteX123" fmla="*/ 4596259 w 6702102"/>
              <a:gd name="connsiteY123" fmla="*/ 5721494 h 6802521"/>
              <a:gd name="connsiteX124" fmla="*/ 4604185 w 6702102"/>
              <a:gd name="connsiteY124" fmla="*/ 5718157 h 6802521"/>
              <a:gd name="connsiteX125" fmla="*/ 4612528 w 6702102"/>
              <a:gd name="connsiteY125" fmla="*/ 5715237 h 6802521"/>
              <a:gd name="connsiteX126" fmla="*/ 4620870 w 6702102"/>
              <a:gd name="connsiteY126" fmla="*/ 5712316 h 6802521"/>
              <a:gd name="connsiteX127" fmla="*/ 4629212 w 6702102"/>
              <a:gd name="connsiteY127" fmla="*/ 5710231 h 6802521"/>
              <a:gd name="connsiteX128" fmla="*/ 4637972 w 6702102"/>
              <a:gd name="connsiteY128" fmla="*/ 5708563 h 6802521"/>
              <a:gd name="connsiteX129" fmla="*/ 4646315 w 6702102"/>
              <a:gd name="connsiteY129" fmla="*/ 5706894 h 6802521"/>
              <a:gd name="connsiteX130" fmla="*/ 4654866 w 6702102"/>
              <a:gd name="connsiteY130" fmla="*/ 5705851 h 6802521"/>
              <a:gd name="connsiteX131" fmla="*/ 4663625 w 6702102"/>
              <a:gd name="connsiteY131" fmla="*/ 5705434 h 6802521"/>
              <a:gd name="connsiteX132" fmla="*/ 4009625 w 6702102"/>
              <a:gd name="connsiteY132" fmla="*/ 4896833 h 6802521"/>
              <a:gd name="connsiteX133" fmla="*/ 4021140 w 6702102"/>
              <a:gd name="connsiteY133" fmla="*/ 4897106 h 6802521"/>
              <a:gd name="connsiteX134" fmla="*/ 4032654 w 6702102"/>
              <a:gd name="connsiteY134" fmla="*/ 4897939 h 6802521"/>
              <a:gd name="connsiteX135" fmla="*/ 4044168 w 6702102"/>
              <a:gd name="connsiteY135" fmla="*/ 4899334 h 6802521"/>
              <a:gd name="connsiteX136" fmla="*/ 4055964 w 6702102"/>
              <a:gd name="connsiteY136" fmla="*/ 4901010 h 6802521"/>
              <a:gd name="connsiteX137" fmla="*/ 4067196 w 6702102"/>
              <a:gd name="connsiteY137" fmla="*/ 4903810 h 6802521"/>
              <a:gd name="connsiteX138" fmla="*/ 4078427 w 6702102"/>
              <a:gd name="connsiteY138" fmla="*/ 4906609 h 6802521"/>
              <a:gd name="connsiteX139" fmla="*/ 4089658 w 6702102"/>
              <a:gd name="connsiteY139" fmla="*/ 4909971 h 6802521"/>
              <a:gd name="connsiteX140" fmla="*/ 4100608 w 6702102"/>
              <a:gd name="connsiteY140" fmla="*/ 4914175 h 6802521"/>
              <a:gd name="connsiteX141" fmla="*/ 4111558 w 6702102"/>
              <a:gd name="connsiteY141" fmla="*/ 4918941 h 6802521"/>
              <a:gd name="connsiteX142" fmla="*/ 4122227 w 6702102"/>
              <a:gd name="connsiteY142" fmla="*/ 4924550 h 6802521"/>
              <a:gd name="connsiteX143" fmla="*/ 4132894 w 6702102"/>
              <a:gd name="connsiteY143" fmla="*/ 4930159 h 6802521"/>
              <a:gd name="connsiteX144" fmla="*/ 4143000 w 6702102"/>
              <a:gd name="connsiteY144" fmla="*/ 4936330 h 6802521"/>
              <a:gd name="connsiteX145" fmla="*/ 4152825 w 6702102"/>
              <a:gd name="connsiteY145" fmla="*/ 4943343 h 6802521"/>
              <a:gd name="connsiteX146" fmla="*/ 4162367 w 6702102"/>
              <a:gd name="connsiteY146" fmla="*/ 4950637 h 6802521"/>
              <a:gd name="connsiteX147" fmla="*/ 4171910 w 6702102"/>
              <a:gd name="connsiteY147" fmla="*/ 4959056 h 6802521"/>
              <a:gd name="connsiteX148" fmla="*/ 4181171 w 6702102"/>
              <a:gd name="connsiteY148" fmla="*/ 4967193 h 6802521"/>
              <a:gd name="connsiteX149" fmla="*/ 4527753 w 6702102"/>
              <a:gd name="connsiteY149" fmla="*/ 5313775 h 6802521"/>
              <a:gd name="connsiteX150" fmla="*/ 4536171 w 6702102"/>
              <a:gd name="connsiteY150" fmla="*/ 5323318 h 6802521"/>
              <a:gd name="connsiteX151" fmla="*/ 4544309 w 6702102"/>
              <a:gd name="connsiteY151" fmla="*/ 5332579 h 6802521"/>
              <a:gd name="connsiteX152" fmla="*/ 4551603 w 6702102"/>
              <a:gd name="connsiteY152" fmla="*/ 5342123 h 6802521"/>
              <a:gd name="connsiteX153" fmla="*/ 4558898 w 6702102"/>
              <a:gd name="connsiteY153" fmla="*/ 5352228 h 6802521"/>
              <a:gd name="connsiteX154" fmla="*/ 4565069 w 6702102"/>
              <a:gd name="connsiteY154" fmla="*/ 5362333 h 6802521"/>
              <a:gd name="connsiteX155" fmla="*/ 4570677 w 6702102"/>
              <a:gd name="connsiteY155" fmla="*/ 5373002 h 6802521"/>
              <a:gd name="connsiteX156" fmla="*/ 4576006 w 6702102"/>
              <a:gd name="connsiteY156" fmla="*/ 5383389 h 6802521"/>
              <a:gd name="connsiteX157" fmla="*/ 4580771 w 6702102"/>
              <a:gd name="connsiteY157" fmla="*/ 5394338 h 6802521"/>
              <a:gd name="connsiteX158" fmla="*/ 4584975 w 6702102"/>
              <a:gd name="connsiteY158" fmla="*/ 5405288 h 6802521"/>
              <a:gd name="connsiteX159" fmla="*/ 4588337 w 6702102"/>
              <a:gd name="connsiteY159" fmla="*/ 5416519 h 6802521"/>
              <a:gd name="connsiteX160" fmla="*/ 4591418 w 6702102"/>
              <a:gd name="connsiteY160" fmla="*/ 5428032 h 6802521"/>
              <a:gd name="connsiteX161" fmla="*/ 4594218 w 6702102"/>
              <a:gd name="connsiteY161" fmla="*/ 5439264 h 6802521"/>
              <a:gd name="connsiteX162" fmla="*/ 4595894 w 6702102"/>
              <a:gd name="connsiteY162" fmla="*/ 5451059 h 6802521"/>
              <a:gd name="connsiteX163" fmla="*/ 4597007 w 6702102"/>
              <a:gd name="connsiteY163" fmla="*/ 5462292 h 6802521"/>
              <a:gd name="connsiteX164" fmla="*/ 4598122 w 6702102"/>
              <a:gd name="connsiteY164" fmla="*/ 5474088 h 6802521"/>
              <a:gd name="connsiteX165" fmla="*/ 4598113 w 6702102"/>
              <a:gd name="connsiteY165" fmla="*/ 5485322 h 6802521"/>
              <a:gd name="connsiteX166" fmla="*/ 4598103 w 6702102"/>
              <a:gd name="connsiteY166" fmla="*/ 5497117 h 6802521"/>
              <a:gd name="connsiteX167" fmla="*/ 4596971 w 6702102"/>
              <a:gd name="connsiteY167" fmla="*/ 5508914 h 6802521"/>
              <a:gd name="connsiteX168" fmla="*/ 4595838 w 6702102"/>
              <a:gd name="connsiteY168" fmla="*/ 5520711 h 6802521"/>
              <a:gd name="connsiteX169" fmla="*/ 4593582 w 6702102"/>
              <a:gd name="connsiteY169" fmla="*/ 5531947 h 6802521"/>
              <a:gd name="connsiteX170" fmla="*/ 4591327 w 6702102"/>
              <a:gd name="connsiteY170" fmla="*/ 5543182 h 6802521"/>
              <a:gd name="connsiteX171" fmla="*/ 4588228 w 6702102"/>
              <a:gd name="connsiteY171" fmla="*/ 5554700 h 6802521"/>
              <a:gd name="connsiteX172" fmla="*/ 4584569 w 6702102"/>
              <a:gd name="connsiteY172" fmla="*/ 5565656 h 6802521"/>
              <a:gd name="connsiteX173" fmla="*/ 4580628 w 6702102"/>
              <a:gd name="connsiteY173" fmla="*/ 5576893 h 6802521"/>
              <a:gd name="connsiteX174" fmla="*/ 4575845 w 6702102"/>
              <a:gd name="connsiteY174" fmla="*/ 5587851 h 6802521"/>
              <a:gd name="connsiteX175" fmla="*/ 4570781 w 6702102"/>
              <a:gd name="connsiteY175" fmla="*/ 5598527 h 6802521"/>
              <a:gd name="connsiteX176" fmla="*/ 4564313 w 6702102"/>
              <a:gd name="connsiteY176" fmla="*/ 5608923 h 6802521"/>
              <a:gd name="connsiteX177" fmla="*/ 4558408 w 6702102"/>
              <a:gd name="connsiteY177" fmla="*/ 5619320 h 6802521"/>
              <a:gd name="connsiteX178" fmla="*/ 4551378 w 6702102"/>
              <a:gd name="connsiteY178" fmla="*/ 5629155 h 6802521"/>
              <a:gd name="connsiteX179" fmla="*/ 4543788 w 6702102"/>
              <a:gd name="connsiteY179" fmla="*/ 5638429 h 6802521"/>
              <a:gd name="connsiteX180" fmla="*/ 4535916 w 6702102"/>
              <a:gd name="connsiteY180" fmla="*/ 5648546 h 6802521"/>
              <a:gd name="connsiteX181" fmla="*/ 4527203 w 6702102"/>
              <a:gd name="connsiteY181" fmla="*/ 5657259 h 6802521"/>
              <a:gd name="connsiteX182" fmla="*/ 4334386 w 6702102"/>
              <a:gd name="connsiteY182" fmla="*/ 5850076 h 6802521"/>
              <a:gd name="connsiteX183" fmla="*/ 4325673 w 6702102"/>
              <a:gd name="connsiteY183" fmla="*/ 5858789 h 6802521"/>
              <a:gd name="connsiteX184" fmla="*/ 4315556 w 6702102"/>
              <a:gd name="connsiteY184" fmla="*/ 5866661 h 6802521"/>
              <a:gd name="connsiteX185" fmla="*/ 4306282 w 6702102"/>
              <a:gd name="connsiteY185" fmla="*/ 5874251 h 6802521"/>
              <a:gd name="connsiteX186" fmla="*/ 4296447 w 6702102"/>
              <a:gd name="connsiteY186" fmla="*/ 5881281 h 6802521"/>
              <a:gd name="connsiteX187" fmla="*/ 4286051 w 6702102"/>
              <a:gd name="connsiteY187" fmla="*/ 5887187 h 6802521"/>
              <a:gd name="connsiteX188" fmla="*/ 4275934 w 6702102"/>
              <a:gd name="connsiteY188" fmla="*/ 5893373 h 6802521"/>
              <a:gd name="connsiteX189" fmla="*/ 4265258 w 6702102"/>
              <a:gd name="connsiteY189" fmla="*/ 5898437 h 6802521"/>
              <a:gd name="connsiteX190" fmla="*/ 4254020 w 6702102"/>
              <a:gd name="connsiteY190" fmla="*/ 5903501 h 6802521"/>
              <a:gd name="connsiteX191" fmla="*/ 4242784 w 6702102"/>
              <a:gd name="connsiteY191" fmla="*/ 5907442 h 6802521"/>
              <a:gd name="connsiteX192" fmla="*/ 4232108 w 6702102"/>
              <a:gd name="connsiteY192" fmla="*/ 5910821 h 6802521"/>
              <a:gd name="connsiteX193" fmla="*/ 4220590 w 6702102"/>
              <a:gd name="connsiteY193" fmla="*/ 5913919 h 6802521"/>
              <a:gd name="connsiteX194" fmla="*/ 4209073 w 6702102"/>
              <a:gd name="connsiteY194" fmla="*/ 5916456 h 6802521"/>
              <a:gd name="connsiteX195" fmla="*/ 4197837 w 6702102"/>
              <a:gd name="connsiteY195" fmla="*/ 5918712 h 6802521"/>
              <a:gd name="connsiteX196" fmla="*/ 4186041 w 6702102"/>
              <a:gd name="connsiteY196" fmla="*/ 5919844 h 6802521"/>
              <a:gd name="connsiteX197" fmla="*/ 4174525 w 6702102"/>
              <a:gd name="connsiteY197" fmla="*/ 5920696 h 6802521"/>
              <a:gd name="connsiteX198" fmla="*/ 4162448 w 6702102"/>
              <a:gd name="connsiteY198" fmla="*/ 5920986 h 6802521"/>
              <a:gd name="connsiteX199" fmla="*/ 4151495 w 6702102"/>
              <a:gd name="connsiteY199" fmla="*/ 5920713 h 6802521"/>
              <a:gd name="connsiteX200" fmla="*/ 4139419 w 6702102"/>
              <a:gd name="connsiteY200" fmla="*/ 5919880 h 6802521"/>
              <a:gd name="connsiteX201" fmla="*/ 4128186 w 6702102"/>
              <a:gd name="connsiteY201" fmla="*/ 5918766 h 6802521"/>
              <a:gd name="connsiteX202" fmla="*/ 4116392 w 6702102"/>
              <a:gd name="connsiteY202" fmla="*/ 5917090 h 6802521"/>
              <a:gd name="connsiteX203" fmla="*/ 4104878 w 6702102"/>
              <a:gd name="connsiteY203" fmla="*/ 5914572 h 6802521"/>
              <a:gd name="connsiteX204" fmla="*/ 4093647 w 6702102"/>
              <a:gd name="connsiteY204" fmla="*/ 5911210 h 6802521"/>
              <a:gd name="connsiteX205" fmla="*/ 4082415 w 6702102"/>
              <a:gd name="connsiteY205" fmla="*/ 5907848 h 6802521"/>
              <a:gd name="connsiteX206" fmla="*/ 4071465 w 6702102"/>
              <a:gd name="connsiteY206" fmla="*/ 5903645 h 6802521"/>
              <a:gd name="connsiteX207" fmla="*/ 4060798 w 6702102"/>
              <a:gd name="connsiteY207" fmla="*/ 5898598 h 6802521"/>
              <a:gd name="connsiteX208" fmla="*/ 4050128 w 6702102"/>
              <a:gd name="connsiteY208" fmla="*/ 5893551 h 6802521"/>
              <a:gd name="connsiteX209" fmla="*/ 4039460 w 6702102"/>
              <a:gd name="connsiteY209" fmla="*/ 5887942 h 6802521"/>
              <a:gd name="connsiteX210" fmla="*/ 4029635 w 6702102"/>
              <a:gd name="connsiteY210" fmla="*/ 5881490 h 6802521"/>
              <a:gd name="connsiteX211" fmla="*/ 4019249 w 6702102"/>
              <a:gd name="connsiteY211" fmla="*/ 5874477 h 6802521"/>
              <a:gd name="connsiteX212" fmla="*/ 4009706 w 6702102"/>
              <a:gd name="connsiteY212" fmla="*/ 5867183 h 6802521"/>
              <a:gd name="connsiteX213" fmla="*/ 4000444 w 6702102"/>
              <a:gd name="connsiteY213" fmla="*/ 5859044 h 6802521"/>
              <a:gd name="connsiteX214" fmla="*/ 3991183 w 6702102"/>
              <a:gd name="connsiteY214" fmla="*/ 5850345 h 6802521"/>
              <a:gd name="connsiteX215" fmla="*/ 3644602 w 6702102"/>
              <a:gd name="connsiteY215" fmla="*/ 5503764 h 6802521"/>
              <a:gd name="connsiteX216" fmla="*/ 3636183 w 6702102"/>
              <a:gd name="connsiteY216" fmla="*/ 5494783 h 6802521"/>
              <a:gd name="connsiteX217" fmla="*/ 3627764 w 6702102"/>
              <a:gd name="connsiteY217" fmla="*/ 5485240 h 6802521"/>
              <a:gd name="connsiteX218" fmla="*/ 3620470 w 6702102"/>
              <a:gd name="connsiteY218" fmla="*/ 5475698 h 6802521"/>
              <a:gd name="connsiteX219" fmla="*/ 3613737 w 6702102"/>
              <a:gd name="connsiteY219" fmla="*/ 5465592 h 6802521"/>
              <a:gd name="connsiteX220" fmla="*/ 3607285 w 6702102"/>
              <a:gd name="connsiteY220" fmla="*/ 5455767 h 6802521"/>
              <a:gd name="connsiteX221" fmla="*/ 3601677 w 6702102"/>
              <a:gd name="connsiteY221" fmla="*/ 5445099 h 6802521"/>
              <a:gd name="connsiteX222" fmla="*/ 3596349 w 6702102"/>
              <a:gd name="connsiteY222" fmla="*/ 5434150 h 6802521"/>
              <a:gd name="connsiteX223" fmla="*/ 3591302 w 6702102"/>
              <a:gd name="connsiteY223" fmla="*/ 5423481 h 6802521"/>
              <a:gd name="connsiteX224" fmla="*/ 3587098 w 6702102"/>
              <a:gd name="connsiteY224" fmla="*/ 5412531 h 6802521"/>
              <a:gd name="connsiteX225" fmla="*/ 3583736 w 6702102"/>
              <a:gd name="connsiteY225" fmla="*/ 5401300 h 6802521"/>
              <a:gd name="connsiteX226" fmla="*/ 3580657 w 6702102"/>
              <a:gd name="connsiteY226" fmla="*/ 5390349 h 6802521"/>
              <a:gd name="connsiteX227" fmla="*/ 3578138 w 6702102"/>
              <a:gd name="connsiteY227" fmla="*/ 5378836 h 6802521"/>
              <a:gd name="connsiteX228" fmla="*/ 3576461 w 6702102"/>
              <a:gd name="connsiteY228" fmla="*/ 5367042 h 6802521"/>
              <a:gd name="connsiteX229" fmla="*/ 3575066 w 6702102"/>
              <a:gd name="connsiteY229" fmla="*/ 5355527 h 6802521"/>
              <a:gd name="connsiteX230" fmla="*/ 3574513 w 6702102"/>
              <a:gd name="connsiteY230" fmla="*/ 5343733 h 6802521"/>
              <a:gd name="connsiteX231" fmla="*/ 3573961 w 6702102"/>
              <a:gd name="connsiteY231" fmla="*/ 5332499 h 6802521"/>
              <a:gd name="connsiteX232" fmla="*/ 3574532 w 6702102"/>
              <a:gd name="connsiteY232" fmla="*/ 5320703 h 6802521"/>
              <a:gd name="connsiteX233" fmla="*/ 3575102 w 6702102"/>
              <a:gd name="connsiteY233" fmla="*/ 5308907 h 6802521"/>
              <a:gd name="connsiteX234" fmla="*/ 3576516 w 6702102"/>
              <a:gd name="connsiteY234" fmla="*/ 5297390 h 6802521"/>
              <a:gd name="connsiteX235" fmla="*/ 3578210 w 6702102"/>
              <a:gd name="connsiteY235" fmla="*/ 5285593 h 6802521"/>
              <a:gd name="connsiteX236" fmla="*/ 3581028 w 6702102"/>
              <a:gd name="connsiteY236" fmla="*/ 5274356 h 6802521"/>
              <a:gd name="connsiteX237" fmla="*/ 3584126 w 6702102"/>
              <a:gd name="connsiteY237" fmla="*/ 5262839 h 6802521"/>
              <a:gd name="connsiteX238" fmla="*/ 3587506 w 6702102"/>
              <a:gd name="connsiteY238" fmla="*/ 5252164 h 6802521"/>
              <a:gd name="connsiteX239" fmla="*/ 3591445 w 6702102"/>
              <a:gd name="connsiteY239" fmla="*/ 5240927 h 6802521"/>
              <a:gd name="connsiteX240" fmla="*/ 3596510 w 6702102"/>
              <a:gd name="connsiteY240" fmla="*/ 5229689 h 6802521"/>
              <a:gd name="connsiteX241" fmla="*/ 3601854 w 6702102"/>
              <a:gd name="connsiteY241" fmla="*/ 5219293 h 6802521"/>
              <a:gd name="connsiteX242" fmla="*/ 3607479 w 6702102"/>
              <a:gd name="connsiteY242" fmla="*/ 5208616 h 6802521"/>
              <a:gd name="connsiteX243" fmla="*/ 3613947 w 6702102"/>
              <a:gd name="connsiteY243" fmla="*/ 5198781 h 6802521"/>
              <a:gd name="connsiteX244" fmla="*/ 3620695 w 6702102"/>
              <a:gd name="connsiteY244" fmla="*/ 5188665 h 6802521"/>
              <a:gd name="connsiteX245" fmla="*/ 3628005 w 6702102"/>
              <a:gd name="connsiteY245" fmla="*/ 5179110 h 6802521"/>
              <a:gd name="connsiteX246" fmla="*/ 3636438 w 6702102"/>
              <a:gd name="connsiteY246" fmla="*/ 5169554 h 6802521"/>
              <a:gd name="connsiteX247" fmla="*/ 3645151 w 6702102"/>
              <a:gd name="connsiteY247" fmla="*/ 5160842 h 6802521"/>
              <a:gd name="connsiteX248" fmla="*/ 3837968 w 6702102"/>
              <a:gd name="connsiteY248" fmla="*/ 4968025 h 6802521"/>
              <a:gd name="connsiteX249" fmla="*/ 3846681 w 6702102"/>
              <a:gd name="connsiteY249" fmla="*/ 4959311 h 6802521"/>
              <a:gd name="connsiteX250" fmla="*/ 3856237 w 6702102"/>
              <a:gd name="connsiteY250" fmla="*/ 4950878 h 6802521"/>
              <a:gd name="connsiteX251" fmla="*/ 3865792 w 6702102"/>
              <a:gd name="connsiteY251" fmla="*/ 4943568 h 6802521"/>
              <a:gd name="connsiteX252" fmla="*/ 3875908 w 6702102"/>
              <a:gd name="connsiteY252" fmla="*/ 4936820 h 6802521"/>
              <a:gd name="connsiteX253" fmla="*/ 3885743 w 6702102"/>
              <a:gd name="connsiteY253" fmla="*/ 4930352 h 6802521"/>
              <a:gd name="connsiteX254" fmla="*/ 3896701 w 6702102"/>
              <a:gd name="connsiteY254" fmla="*/ 4924446 h 6802521"/>
              <a:gd name="connsiteX255" fmla="*/ 3907096 w 6702102"/>
              <a:gd name="connsiteY255" fmla="*/ 4919102 h 6802521"/>
              <a:gd name="connsiteX256" fmla="*/ 3918053 w 6702102"/>
              <a:gd name="connsiteY256" fmla="*/ 4914319 h 6802521"/>
              <a:gd name="connsiteX257" fmla="*/ 3929291 w 6702102"/>
              <a:gd name="connsiteY257" fmla="*/ 4910378 h 6802521"/>
              <a:gd name="connsiteX258" fmla="*/ 3940247 w 6702102"/>
              <a:gd name="connsiteY258" fmla="*/ 4906718 h 6802521"/>
              <a:gd name="connsiteX259" fmla="*/ 3951765 w 6702102"/>
              <a:gd name="connsiteY259" fmla="*/ 4903619 h 6802521"/>
              <a:gd name="connsiteX260" fmla="*/ 3962719 w 6702102"/>
              <a:gd name="connsiteY260" fmla="*/ 4901084 h 6802521"/>
              <a:gd name="connsiteX261" fmla="*/ 3974517 w 6702102"/>
              <a:gd name="connsiteY261" fmla="*/ 4899389 h 6802521"/>
              <a:gd name="connsiteX262" fmla="*/ 3986033 w 6702102"/>
              <a:gd name="connsiteY262" fmla="*/ 4897976 h 6802521"/>
              <a:gd name="connsiteX263" fmla="*/ 3998110 w 6702102"/>
              <a:gd name="connsiteY263" fmla="*/ 4897124 h 6802521"/>
              <a:gd name="connsiteX264" fmla="*/ 5506039 w 6702102"/>
              <a:gd name="connsiteY264" fmla="*/ 4006587 h 6802521"/>
              <a:gd name="connsiteX265" fmla="*/ 5517826 w 6702102"/>
              <a:gd name="connsiteY265" fmla="*/ 4006587 h 6802521"/>
              <a:gd name="connsiteX266" fmla="*/ 5529332 w 6702102"/>
              <a:gd name="connsiteY266" fmla="*/ 4007429 h 6802521"/>
              <a:gd name="connsiteX267" fmla="*/ 5541119 w 6702102"/>
              <a:gd name="connsiteY267" fmla="*/ 4008551 h 6802521"/>
              <a:gd name="connsiteX268" fmla="*/ 5552344 w 6702102"/>
              <a:gd name="connsiteY268" fmla="*/ 4010796 h 6802521"/>
              <a:gd name="connsiteX269" fmla="*/ 5563849 w 6702102"/>
              <a:gd name="connsiteY269" fmla="*/ 4013321 h 6802521"/>
              <a:gd name="connsiteX270" fmla="*/ 5575355 w 6702102"/>
              <a:gd name="connsiteY270" fmla="*/ 4016408 h 6802521"/>
              <a:gd name="connsiteX271" fmla="*/ 5586300 w 6702102"/>
              <a:gd name="connsiteY271" fmla="*/ 4020057 h 6802521"/>
              <a:gd name="connsiteX272" fmla="*/ 5597525 w 6702102"/>
              <a:gd name="connsiteY272" fmla="*/ 4023986 h 6802521"/>
              <a:gd name="connsiteX273" fmla="*/ 5608470 w 6702102"/>
              <a:gd name="connsiteY273" fmla="*/ 4028756 h 6802521"/>
              <a:gd name="connsiteX274" fmla="*/ 5619134 w 6702102"/>
              <a:gd name="connsiteY274" fmla="*/ 4033808 h 6802521"/>
              <a:gd name="connsiteX275" fmla="*/ 5629237 w 6702102"/>
              <a:gd name="connsiteY275" fmla="*/ 4039982 h 6802521"/>
              <a:gd name="connsiteX276" fmla="*/ 5639620 w 6702102"/>
              <a:gd name="connsiteY276" fmla="*/ 4045875 h 6802521"/>
              <a:gd name="connsiteX277" fmla="*/ 5649443 w 6702102"/>
              <a:gd name="connsiteY277" fmla="*/ 4052891 h 6802521"/>
              <a:gd name="connsiteX278" fmla="*/ 5658984 w 6702102"/>
              <a:gd name="connsiteY278" fmla="*/ 4060749 h 6802521"/>
              <a:gd name="connsiteX279" fmla="*/ 5668526 w 6702102"/>
              <a:gd name="connsiteY279" fmla="*/ 4068606 h 6802521"/>
              <a:gd name="connsiteX280" fmla="*/ 5677506 w 6702102"/>
              <a:gd name="connsiteY280" fmla="*/ 4077025 h 6802521"/>
              <a:gd name="connsiteX281" fmla="*/ 6024369 w 6702102"/>
              <a:gd name="connsiteY281" fmla="*/ 4423888 h 6802521"/>
              <a:gd name="connsiteX282" fmla="*/ 6032788 w 6702102"/>
              <a:gd name="connsiteY282" fmla="*/ 4432868 h 6802521"/>
              <a:gd name="connsiteX283" fmla="*/ 6040645 w 6702102"/>
              <a:gd name="connsiteY283" fmla="*/ 4442410 h 6802521"/>
              <a:gd name="connsiteX284" fmla="*/ 6048503 w 6702102"/>
              <a:gd name="connsiteY284" fmla="*/ 4451951 h 6802521"/>
              <a:gd name="connsiteX285" fmla="*/ 6055520 w 6702102"/>
              <a:gd name="connsiteY285" fmla="*/ 4461773 h 6802521"/>
              <a:gd name="connsiteX286" fmla="*/ 6061412 w 6702102"/>
              <a:gd name="connsiteY286" fmla="*/ 4472157 h 6802521"/>
              <a:gd name="connsiteX287" fmla="*/ 6067586 w 6702102"/>
              <a:gd name="connsiteY287" fmla="*/ 4482260 h 6802521"/>
              <a:gd name="connsiteX288" fmla="*/ 6072637 w 6702102"/>
              <a:gd name="connsiteY288" fmla="*/ 4492924 h 6802521"/>
              <a:gd name="connsiteX289" fmla="*/ 6077408 w 6702102"/>
              <a:gd name="connsiteY289" fmla="*/ 4503868 h 6802521"/>
              <a:gd name="connsiteX290" fmla="*/ 6081337 w 6702102"/>
              <a:gd name="connsiteY290" fmla="*/ 4515094 h 6802521"/>
              <a:gd name="connsiteX291" fmla="*/ 6084986 w 6702102"/>
              <a:gd name="connsiteY291" fmla="*/ 4526039 h 6802521"/>
              <a:gd name="connsiteX292" fmla="*/ 6088072 w 6702102"/>
              <a:gd name="connsiteY292" fmla="*/ 4537544 h 6802521"/>
              <a:gd name="connsiteX293" fmla="*/ 6090598 w 6702102"/>
              <a:gd name="connsiteY293" fmla="*/ 4549050 h 6802521"/>
              <a:gd name="connsiteX294" fmla="*/ 6092844 w 6702102"/>
              <a:gd name="connsiteY294" fmla="*/ 4560276 h 6802521"/>
              <a:gd name="connsiteX295" fmla="*/ 6093685 w 6702102"/>
              <a:gd name="connsiteY295" fmla="*/ 4571782 h 6802521"/>
              <a:gd name="connsiteX296" fmla="*/ 6094807 w 6702102"/>
              <a:gd name="connsiteY296" fmla="*/ 4583569 h 6802521"/>
              <a:gd name="connsiteX297" fmla="*/ 6094807 w 6702102"/>
              <a:gd name="connsiteY297" fmla="*/ 4595355 h 6802521"/>
              <a:gd name="connsiteX298" fmla="*/ 6094526 w 6702102"/>
              <a:gd name="connsiteY298" fmla="*/ 4606861 h 6802521"/>
              <a:gd name="connsiteX299" fmla="*/ 6093965 w 6702102"/>
              <a:gd name="connsiteY299" fmla="*/ 4618648 h 6802521"/>
              <a:gd name="connsiteX300" fmla="*/ 6092562 w 6702102"/>
              <a:gd name="connsiteY300" fmla="*/ 4630154 h 6802521"/>
              <a:gd name="connsiteX301" fmla="*/ 6090599 w 6702102"/>
              <a:gd name="connsiteY301" fmla="*/ 4641659 h 6802521"/>
              <a:gd name="connsiteX302" fmla="*/ 6087791 w 6702102"/>
              <a:gd name="connsiteY302" fmla="*/ 4652884 h 6802521"/>
              <a:gd name="connsiteX303" fmla="*/ 6084986 w 6702102"/>
              <a:gd name="connsiteY303" fmla="*/ 4664110 h 6802521"/>
              <a:gd name="connsiteX304" fmla="*/ 6081618 w 6702102"/>
              <a:gd name="connsiteY304" fmla="*/ 4675896 h 6802521"/>
              <a:gd name="connsiteX305" fmla="*/ 6077127 w 6702102"/>
              <a:gd name="connsiteY305" fmla="*/ 4686560 h 6802521"/>
              <a:gd name="connsiteX306" fmla="*/ 6072637 w 6702102"/>
              <a:gd name="connsiteY306" fmla="*/ 4697224 h 6802521"/>
              <a:gd name="connsiteX307" fmla="*/ 6067586 w 6702102"/>
              <a:gd name="connsiteY307" fmla="*/ 4707889 h 6802521"/>
              <a:gd name="connsiteX308" fmla="*/ 6061973 w 6702102"/>
              <a:gd name="connsiteY308" fmla="*/ 4718553 h 6802521"/>
              <a:gd name="connsiteX309" fmla="*/ 6055238 w 6702102"/>
              <a:gd name="connsiteY309" fmla="*/ 4728655 h 6802521"/>
              <a:gd name="connsiteX310" fmla="*/ 6048222 w 6702102"/>
              <a:gd name="connsiteY310" fmla="*/ 4738478 h 6802521"/>
              <a:gd name="connsiteX311" fmla="*/ 6041206 w 6702102"/>
              <a:gd name="connsiteY311" fmla="*/ 4748300 h 6802521"/>
              <a:gd name="connsiteX312" fmla="*/ 6033068 w 6702102"/>
              <a:gd name="connsiteY312" fmla="*/ 4757561 h 6802521"/>
              <a:gd name="connsiteX313" fmla="*/ 6024088 w 6702102"/>
              <a:gd name="connsiteY313" fmla="*/ 4766541 h 6802521"/>
              <a:gd name="connsiteX314" fmla="*/ 5831293 w 6702102"/>
              <a:gd name="connsiteY314" fmla="*/ 4959336 h 6802521"/>
              <a:gd name="connsiteX315" fmla="*/ 5822593 w 6702102"/>
              <a:gd name="connsiteY315" fmla="*/ 4968036 h 6802521"/>
              <a:gd name="connsiteX316" fmla="*/ 5813613 w 6702102"/>
              <a:gd name="connsiteY316" fmla="*/ 4975893 h 6802521"/>
              <a:gd name="connsiteX317" fmla="*/ 5803229 w 6702102"/>
              <a:gd name="connsiteY317" fmla="*/ 4983470 h 6802521"/>
              <a:gd name="connsiteX318" fmla="*/ 5793688 w 6702102"/>
              <a:gd name="connsiteY318" fmla="*/ 4990205 h 6802521"/>
              <a:gd name="connsiteX319" fmla="*/ 5783585 w 6702102"/>
              <a:gd name="connsiteY319" fmla="*/ 4996941 h 6802521"/>
              <a:gd name="connsiteX320" fmla="*/ 5773202 w 6702102"/>
              <a:gd name="connsiteY320" fmla="*/ 5002273 h 6802521"/>
              <a:gd name="connsiteX321" fmla="*/ 5762257 w 6702102"/>
              <a:gd name="connsiteY321" fmla="*/ 5007604 h 6802521"/>
              <a:gd name="connsiteX322" fmla="*/ 5751593 w 6702102"/>
              <a:gd name="connsiteY322" fmla="*/ 5012095 h 6802521"/>
              <a:gd name="connsiteX323" fmla="*/ 5740929 w 6702102"/>
              <a:gd name="connsiteY323" fmla="*/ 5016585 h 6802521"/>
              <a:gd name="connsiteX324" fmla="*/ 5729143 w 6702102"/>
              <a:gd name="connsiteY324" fmla="*/ 5019953 h 6802521"/>
              <a:gd name="connsiteX325" fmla="*/ 5717917 w 6702102"/>
              <a:gd name="connsiteY325" fmla="*/ 5022759 h 6802521"/>
              <a:gd name="connsiteX326" fmla="*/ 5706691 w 6702102"/>
              <a:gd name="connsiteY326" fmla="*/ 5025565 h 6802521"/>
              <a:gd name="connsiteX327" fmla="*/ 5695185 w 6702102"/>
              <a:gd name="connsiteY327" fmla="*/ 5027529 h 6802521"/>
              <a:gd name="connsiteX328" fmla="*/ 5683399 w 6702102"/>
              <a:gd name="connsiteY328" fmla="*/ 5029214 h 6802521"/>
              <a:gd name="connsiteX329" fmla="*/ 5671894 w 6702102"/>
              <a:gd name="connsiteY329" fmla="*/ 5029494 h 6802521"/>
              <a:gd name="connsiteX330" fmla="*/ 5660106 w 6702102"/>
              <a:gd name="connsiteY330" fmla="*/ 5030056 h 6802521"/>
              <a:gd name="connsiteX331" fmla="*/ 5648600 w 6702102"/>
              <a:gd name="connsiteY331" fmla="*/ 5029774 h 6802521"/>
              <a:gd name="connsiteX332" fmla="*/ 5636533 w 6702102"/>
              <a:gd name="connsiteY332" fmla="*/ 5028933 h 6802521"/>
              <a:gd name="connsiteX333" fmla="*/ 5625588 w 6702102"/>
              <a:gd name="connsiteY333" fmla="*/ 5027530 h 6802521"/>
              <a:gd name="connsiteX334" fmla="*/ 5614082 w 6702102"/>
              <a:gd name="connsiteY334" fmla="*/ 5025566 h 6802521"/>
              <a:gd name="connsiteX335" fmla="*/ 5602296 w 6702102"/>
              <a:gd name="connsiteY335" fmla="*/ 5023320 h 6802521"/>
              <a:gd name="connsiteX336" fmla="*/ 5590791 w 6702102"/>
              <a:gd name="connsiteY336" fmla="*/ 5020233 h 6802521"/>
              <a:gd name="connsiteX337" fmla="*/ 5579845 w 6702102"/>
              <a:gd name="connsiteY337" fmla="*/ 5016585 h 6802521"/>
              <a:gd name="connsiteX338" fmla="*/ 5569181 w 6702102"/>
              <a:gd name="connsiteY338" fmla="*/ 5012095 h 6802521"/>
              <a:gd name="connsiteX339" fmla="*/ 5557956 w 6702102"/>
              <a:gd name="connsiteY339" fmla="*/ 5007605 h 6802521"/>
              <a:gd name="connsiteX340" fmla="*/ 5547292 w 6702102"/>
              <a:gd name="connsiteY340" fmla="*/ 5002553 h 6802521"/>
              <a:gd name="connsiteX341" fmla="*/ 5536908 w 6702102"/>
              <a:gd name="connsiteY341" fmla="*/ 4996661 h 6802521"/>
              <a:gd name="connsiteX342" fmla="*/ 5527086 w 6702102"/>
              <a:gd name="connsiteY342" fmla="*/ 4990205 h 6802521"/>
              <a:gd name="connsiteX343" fmla="*/ 5516984 w 6702102"/>
              <a:gd name="connsiteY343" fmla="*/ 4983470 h 6802521"/>
              <a:gd name="connsiteX344" fmla="*/ 5507161 w 6702102"/>
              <a:gd name="connsiteY344" fmla="*/ 4975894 h 6802521"/>
              <a:gd name="connsiteX345" fmla="*/ 5497900 w 6702102"/>
              <a:gd name="connsiteY345" fmla="*/ 4967754 h 6802521"/>
              <a:gd name="connsiteX346" fmla="*/ 5488920 w 6702102"/>
              <a:gd name="connsiteY346" fmla="*/ 4959337 h 6802521"/>
              <a:gd name="connsiteX347" fmla="*/ 5142059 w 6702102"/>
              <a:gd name="connsiteY347" fmla="*/ 4612474 h 6802521"/>
              <a:gd name="connsiteX348" fmla="*/ 5133639 w 6702102"/>
              <a:gd name="connsiteY348" fmla="*/ 4603493 h 6802521"/>
              <a:gd name="connsiteX349" fmla="*/ 5125500 w 6702102"/>
              <a:gd name="connsiteY349" fmla="*/ 4594233 h 6802521"/>
              <a:gd name="connsiteX350" fmla="*/ 5117924 w 6702102"/>
              <a:gd name="connsiteY350" fmla="*/ 4584410 h 6802521"/>
              <a:gd name="connsiteX351" fmla="*/ 5111188 w 6702102"/>
              <a:gd name="connsiteY351" fmla="*/ 4574308 h 6802521"/>
              <a:gd name="connsiteX352" fmla="*/ 5104735 w 6702102"/>
              <a:gd name="connsiteY352" fmla="*/ 4564485 h 6802521"/>
              <a:gd name="connsiteX353" fmla="*/ 5098840 w 6702102"/>
              <a:gd name="connsiteY353" fmla="*/ 4554102 h 6802521"/>
              <a:gd name="connsiteX354" fmla="*/ 5093789 w 6702102"/>
              <a:gd name="connsiteY354" fmla="*/ 4543438 h 6802521"/>
              <a:gd name="connsiteX355" fmla="*/ 5089299 w 6702102"/>
              <a:gd name="connsiteY355" fmla="*/ 4532212 h 6802521"/>
              <a:gd name="connsiteX356" fmla="*/ 5084809 w 6702102"/>
              <a:gd name="connsiteY356" fmla="*/ 4521549 h 6802521"/>
              <a:gd name="connsiteX357" fmla="*/ 5081160 w 6702102"/>
              <a:gd name="connsiteY357" fmla="*/ 4510604 h 6802521"/>
              <a:gd name="connsiteX358" fmla="*/ 5078073 w 6702102"/>
              <a:gd name="connsiteY358" fmla="*/ 4499097 h 6802521"/>
              <a:gd name="connsiteX359" fmla="*/ 5075828 w 6702102"/>
              <a:gd name="connsiteY359" fmla="*/ 4487312 h 6802521"/>
              <a:gd name="connsiteX360" fmla="*/ 5073865 w 6702102"/>
              <a:gd name="connsiteY360" fmla="*/ 4475805 h 6802521"/>
              <a:gd name="connsiteX361" fmla="*/ 5072180 w 6702102"/>
              <a:gd name="connsiteY361" fmla="*/ 4464580 h 6802521"/>
              <a:gd name="connsiteX362" fmla="*/ 5071619 w 6702102"/>
              <a:gd name="connsiteY362" fmla="*/ 4452794 h 6802521"/>
              <a:gd name="connsiteX363" fmla="*/ 5071338 w 6702102"/>
              <a:gd name="connsiteY363" fmla="*/ 4441288 h 6802521"/>
              <a:gd name="connsiteX364" fmla="*/ 5071900 w 6702102"/>
              <a:gd name="connsiteY364" fmla="*/ 4429501 h 6802521"/>
              <a:gd name="connsiteX365" fmla="*/ 5072180 w 6702102"/>
              <a:gd name="connsiteY365" fmla="*/ 4417995 h 6802521"/>
              <a:gd name="connsiteX366" fmla="*/ 5073864 w 6702102"/>
              <a:gd name="connsiteY366" fmla="*/ 4406208 h 6802521"/>
              <a:gd name="connsiteX367" fmla="*/ 5076109 w 6702102"/>
              <a:gd name="connsiteY367" fmla="*/ 4394983 h 6802521"/>
              <a:gd name="connsiteX368" fmla="*/ 5078635 w 6702102"/>
              <a:gd name="connsiteY368" fmla="*/ 4383477 h 6802521"/>
              <a:gd name="connsiteX369" fmla="*/ 5081160 w 6702102"/>
              <a:gd name="connsiteY369" fmla="*/ 4371971 h 6802521"/>
              <a:gd name="connsiteX370" fmla="*/ 5085089 w 6702102"/>
              <a:gd name="connsiteY370" fmla="*/ 4360746 h 6802521"/>
              <a:gd name="connsiteX371" fmla="*/ 5089299 w 6702102"/>
              <a:gd name="connsiteY371" fmla="*/ 4349801 h 6802521"/>
              <a:gd name="connsiteX372" fmla="*/ 5093789 w 6702102"/>
              <a:gd name="connsiteY372" fmla="*/ 4339137 h 6802521"/>
              <a:gd name="connsiteX373" fmla="*/ 5099121 w 6702102"/>
              <a:gd name="connsiteY373" fmla="*/ 4328192 h 6802521"/>
              <a:gd name="connsiteX374" fmla="*/ 5104735 w 6702102"/>
              <a:gd name="connsiteY374" fmla="*/ 4318090 h 6802521"/>
              <a:gd name="connsiteX375" fmla="*/ 5111188 w 6702102"/>
              <a:gd name="connsiteY375" fmla="*/ 4307706 h 6802521"/>
              <a:gd name="connsiteX376" fmla="*/ 5117644 w 6702102"/>
              <a:gd name="connsiteY376" fmla="*/ 4297883 h 6802521"/>
              <a:gd name="connsiteX377" fmla="*/ 5125781 w 6702102"/>
              <a:gd name="connsiteY377" fmla="*/ 4288062 h 6802521"/>
              <a:gd name="connsiteX378" fmla="*/ 5133358 w 6702102"/>
              <a:gd name="connsiteY378" fmla="*/ 4278801 h 6802521"/>
              <a:gd name="connsiteX379" fmla="*/ 5142059 w 6702102"/>
              <a:gd name="connsiteY379" fmla="*/ 4270101 h 6802521"/>
              <a:gd name="connsiteX380" fmla="*/ 5334853 w 6702102"/>
              <a:gd name="connsiteY380" fmla="*/ 4077306 h 6802521"/>
              <a:gd name="connsiteX381" fmla="*/ 5343833 w 6702102"/>
              <a:gd name="connsiteY381" fmla="*/ 4068325 h 6802521"/>
              <a:gd name="connsiteX382" fmla="*/ 5353375 w 6702102"/>
              <a:gd name="connsiteY382" fmla="*/ 4060468 h 6802521"/>
              <a:gd name="connsiteX383" fmla="*/ 5362636 w 6702102"/>
              <a:gd name="connsiteY383" fmla="*/ 4052891 h 6802521"/>
              <a:gd name="connsiteX384" fmla="*/ 5372738 w 6702102"/>
              <a:gd name="connsiteY384" fmla="*/ 4046156 h 6802521"/>
              <a:gd name="connsiteX385" fmla="*/ 5383122 w 6702102"/>
              <a:gd name="connsiteY385" fmla="*/ 4039701 h 6802521"/>
              <a:gd name="connsiteX386" fmla="*/ 5393505 w 6702102"/>
              <a:gd name="connsiteY386" fmla="*/ 4033808 h 6802521"/>
              <a:gd name="connsiteX387" fmla="*/ 5404170 w 6702102"/>
              <a:gd name="connsiteY387" fmla="*/ 4028756 h 6802521"/>
              <a:gd name="connsiteX388" fmla="*/ 5414833 w 6702102"/>
              <a:gd name="connsiteY388" fmla="*/ 4024266 h 6802521"/>
              <a:gd name="connsiteX389" fmla="*/ 5425778 w 6702102"/>
              <a:gd name="connsiteY389" fmla="*/ 4020057 h 6802521"/>
              <a:gd name="connsiteX390" fmla="*/ 5437003 w 6702102"/>
              <a:gd name="connsiteY390" fmla="*/ 4016128 h 6802521"/>
              <a:gd name="connsiteX391" fmla="*/ 5448509 w 6702102"/>
              <a:gd name="connsiteY391" fmla="*/ 4013602 h 6802521"/>
              <a:gd name="connsiteX392" fmla="*/ 5460015 w 6702102"/>
              <a:gd name="connsiteY392" fmla="*/ 4011077 h 6802521"/>
              <a:gd name="connsiteX393" fmla="*/ 5471242 w 6702102"/>
              <a:gd name="connsiteY393" fmla="*/ 4008832 h 6802521"/>
              <a:gd name="connsiteX394" fmla="*/ 5482747 w 6702102"/>
              <a:gd name="connsiteY394" fmla="*/ 4007428 h 6802521"/>
              <a:gd name="connsiteX395" fmla="*/ 5494534 w 6702102"/>
              <a:gd name="connsiteY395" fmla="*/ 4006867 h 6802521"/>
              <a:gd name="connsiteX396" fmla="*/ 1174203 w 6702102"/>
              <a:gd name="connsiteY396" fmla="*/ 3230930 h 6802521"/>
              <a:gd name="connsiteX397" fmla="*/ 1186272 w 6702102"/>
              <a:gd name="connsiteY397" fmla="*/ 3231213 h 6802521"/>
              <a:gd name="connsiteX398" fmla="*/ 1197779 w 6702102"/>
              <a:gd name="connsiteY398" fmla="*/ 3232056 h 6802521"/>
              <a:gd name="connsiteX399" fmla="*/ 1209567 w 6702102"/>
              <a:gd name="connsiteY399" fmla="*/ 3233181 h 6802521"/>
              <a:gd name="connsiteX400" fmla="*/ 1220794 w 6702102"/>
              <a:gd name="connsiteY400" fmla="*/ 3235427 h 6802521"/>
              <a:gd name="connsiteX401" fmla="*/ 1232303 w 6702102"/>
              <a:gd name="connsiteY401" fmla="*/ 3237955 h 6802521"/>
              <a:gd name="connsiteX402" fmla="*/ 1243810 w 6702102"/>
              <a:gd name="connsiteY402" fmla="*/ 3241043 h 6802521"/>
              <a:gd name="connsiteX403" fmla="*/ 1254757 w 6702102"/>
              <a:gd name="connsiteY403" fmla="*/ 3244694 h 6802521"/>
              <a:gd name="connsiteX404" fmla="*/ 1265984 w 6702102"/>
              <a:gd name="connsiteY404" fmla="*/ 3248625 h 6802521"/>
              <a:gd name="connsiteX405" fmla="*/ 1276931 w 6702102"/>
              <a:gd name="connsiteY405" fmla="*/ 3253398 h 6802521"/>
              <a:gd name="connsiteX406" fmla="*/ 1287597 w 6702102"/>
              <a:gd name="connsiteY406" fmla="*/ 3258451 h 6802521"/>
              <a:gd name="connsiteX407" fmla="*/ 1297702 w 6702102"/>
              <a:gd name="connsiteY407" fmla="*/ 3264627 h 6802521"/>
              <a:gd name="connsiteX408" fmla="*/ 1308088 w 6702102"/>
              <a:gd name="connsiteY408" fmla="*/ 3270522 h 6802521"/>
              <a:gd name="connsiteX409" fmla="*/ 1317912 w 6702102"/>
              <a:gd name="connsiteY409" fmla="*/ 3277540 h 6802521"/>
              <a:gd name="connsiteX410" fmla="*/ 1327736 w 6702102"/>
              <a:gd name="connsiteY410" fmla="*/ 3285119 h 6802521"/>
              <a:gd name="connsiteX411" fmla="*/ 1336999 w 6702102"/>
              <a:gd name="connsiteY411" fmla="*/ 3293261 h 6802521"/>
              <a:gd name="connsiteX412" fmla="*/ 1345982 w 6702102"/>
              <a:gd name="connsiteY412" fmla="*/ 3301682 h 6802521"/>
              <a:gd name="connsiteX413" fmla="*/ 4240341 w 6702102"/>
              <a:gd name="connsiteY413" fmla="*/ 6196040 h 6802521"/>
              <a:gd name="connsiteX414" fmla="*/ 4248762 w 6702102"/>
              <a:gd name="connsiteY414" fmla="*/ 6205024 h 6802521"/>
              <a:gd name="connsiteX415" fmla="*/ 4257184 w 6702102"/>
              <a:gd name="connsiteY415" fmla="*/ 6214567 h 6802521"/>
              <a:gd name="connsiteX416" fmla="*/ 4264482 w 6702102"/>
              <a:gd name="connsiteY416" fmla="*/ 6224111 h 6802521"/>
              <a:gd name="connsiteX417" fmla="*/ 4271501 w 6702102"/>
              <a:gd name="connsiteY417" fmla="*/ 6233935 h 6802521"/>
              <a:gd name="connsiteX418" fmla="*/ 4277396 w 6702102"/>
              <a:gd name="connsiteY418" fmla="*/ 6244321 h 6802521"/>
              <a:gd name="connsiteX419" fmla="*/ 4283572 w 6702102"/>
              <a:gd name="connsiteY419" fmla="*/ 6254426 h 6802521"/>
              <a:gd name="connsiteX420" fmla="*/ 4288625 w 6702102"/>
              <a:gd name="connsiteY420" fmla="*/ 6265092 h 6802521"/>
              <a:gd name="connsiteX421" fmla="*/ 4293679 w 6702102"/>
              <a:gd name="connsiteY421" fmla="*/ 6276319 h 6802521"/>
              <a:gd name="connsiteX422" fmla="*/ 4297609 w 6702102"/>
              <a:gd name="connsiteY422" fmla="*/ 6287546 h 6802521"/>
              <a:gd name="connsiteX423" fmla="*/ 4300979 w 6702102"/>
              <a:gd name="connsiteY423" fmla="*/ 6298212 h 6802521"/>
              <a:gd name="connsiteX424" fmla="*/ 4304069 w 6702102"/>
              <a:gd name="connsiteY424" fmla="*/ 6309720 h 6802521"/>
              <a:gd name="connsiteX425" fmla="*/ 4306595 w 6702102"/>
              <a:gd name="connsiteY425" fmla="*/ 6321229 h 6802521"/>
              <a:gd name="connsiteX426" fmla="*/ 4308842 w 6702102"/>
              <a:gd name="connsiteY426" fmla="*/ 6332455 h 6802521"/>
              <a:gd name="connsiteX427" fmla="*/ 4309966 w 6702102"/>
              <a:gd name="connsiteY427" fmla="*/ 6344243 h 6802521"/>
              <a:gd name="connsiteX428" fmla="*/ 4310810 w 6702102"/>
              <a:gd name="connsiteY428" fmla="*/ 6355752 h 6802521"/>
              <a:gd name="connsiteX429" fmla="*/ 4311092 w 6702102"/>
              <a:gd name="connsiteY429" fmla="*/ 6367820 h 6802521"/>
              <a:gd name="connsiteX430" fmla="*/ 4310813 w 6702102"/>
              <a:gd name="connsiteY430" fmla="*/ 6378766 h 6802521"/>
              <a:gd name="connsiteX431" fmla="*/ 4309972 w 6702102"/>
              <a:gd name="connsiteY431" fmla="*/ 6390835 h 6802521"/>
              <a:gd name="connsiteX432" fmla="*/ 4308851 w 6702102"/>
              <a:gd name="connsiteY432" fmla="*/ 6402061 h 6802521"/>
              <a:gd name="connsiteX433" fmla="*/ 4306607 w 6702102"/>
              <a:gd name="connsiteY433" fmla="*/ 6413849 h 6802521"/>
              <a:gd name="connsiteX434" fmla="*/ 4304644 w 6702102"/>
              <a:gd name="connsiteY434" fmla="*/ 6425356 h 6802521"/>
              <a:gd name="connsiteX435" fmla="*/ 4301277 w 6702102"/>
              <a:gd name="connsiteY435" fmla="*/ 6436582 h 6802521"/>
              <a:gd name="connsiteX436" fmla="*/ 4297630 w 6702102"/>
              <a:gd name="connsiteY436" fmla="*/ 6448089 h 6802521"/>
              <a:gd name="connsiteX437" fmla="*/ 4293422 w 6702102"/>
              <a:gd name="connsiteY437" fmla="*/ 6459035 h 6802521"/>
              <a:gd name="connsiteX438" fmla="*/ 4288651 w 6702102"/>
              <a:gd name="connsiteY438" fmla="*/ 6469419 h 6802521"/>
              <a:gd name="connsiteX439" fmla="*/ 4283601 w 6702102"/>
              <a:gd name="connsiteY439" fmla="*/ 6480084 h 6802521"/>
              <a:gd name="connsiteX440" fmla="*/ 4277990 w 6702102"/>
              <a:gd name="connsiteY440" fmla="*/ 6490749 h 6802521"/>
              <a:gd name="connsiteX441" fmla="*/ 4271535 w 6702102"/>
              <a:gd name="connsiteY441" fmla="*/ 6500572 h 6802521"/>
              <a:gd name="connsiteX442" fmla="*/ 4264519 w 6702102"/>
              <a:gd name="connsiteY442" fmla="*/ 6510955 h 6802521"/>
              <a:gd name="connsiteX443" fmla="*/ 4257223 w 6702102"/>
              <a:gd name="connsiteY443" fmla="*/ 6520497 h 6802521"/>
              <a:gd name="connsiteX444" fmla="*/ 4249085 w 6702102"/>
              <a:gd name="connsiteY444" fmla="*/ 6529758 h 6802521"/>
              <a:gd name="connsiteX445" fmla="*/ 4240385 w 6702102"/>
              <a:gd name="connsiteY445" fmla="*/ 6539020 h 6802521"/>
              <a:gd name="connsiteX446" fmla="*/ 4047590 w 6702102"/>
              <a:gd name="connsiteY446" fmla="*/ 6731814 h 6802521"/>
              <a:gd name="connsiteX447" fmla="*/ 4038610 w 6702102"/>
              <a:gd name="connsiteY447" fmla="*/ 6740233 h 6802521"/>
              <a:gd name="connsiteX448" fmla="*/ 4029630 w 6702102"/>
              <a:gd name="connsiteY448" fmla="*/ 6748090 h 6802521"/>
              <a:gd name="connsiteX449" fmla="*/ 4019527 w 6702102"/>
              <a:gd name="connsiteY449" fmla="*/ 6755949 h 6802521"/>
              <a:gd name="connsiteX450" fmla="*/ 4009704 w 6702102"/>
              <a:gd name="connsiteY450" fmla="*/ 6762402 h 6802521"/>
              <a:gd name="connsiteX451" fmla="*/ 3999601 w 6702102"/>
              <a:gd name="connsiteY451" fmla="*/ 6769138 h 6802521"/>
              <a:gd name="connsiteX452" fmla="*/ 3989217 w 6702102"/>
              <a:gd name="connsiteY452" fmla="*/ 6774468 h 6802521"/>
              <a:gd name="connsiteX453" fmla="*/ 3978271 w 6702102"/>
              <a:gd name="connsiteY453" fmla="*/ 6779800 h 6802521"/>
              <a:gd name="connsiteX454" fmla="*/ 3967887 w 6702102"/>
              <a:gd name="connsiteY454" fmla="*/ 6784569 h 6802521"/>
              <a:gd name="connsiteX455" fmla="*/ 3956941 w 6702102"/>
              <a:gd name="connsiteY455" fmla="*/ 6788778 h 6802521"/>
              <a:gd name="connsiteX456" fmla="*/ 3945434 w 6702102"/>
              <a:gd name="connsiteY456" fmla="*/ 6792425 h 6802521"/>
              <a:gd name="connsiteX457" fmla="*/ 3934489 w 6702102"/>
              <a:gd name="connsiteY457" fmla="*/ 6795511 h 6802521"/>
              <a:gd name="connsiteX458" fmla="*/ 3922701 w 6702102"/>
              <a:gd name="connsiteY458" fmla="*/ 6797755 h 6802521"/>
              <a:gd name="connsiteX459" fmla="*/ 3911194 w 6702102"/>
              <a:gd name="connsiteY459" fmla="*/ 6799718 h 6802521"/>
              <a:gd name="connsiteX460" fmla="*/ 3899686 w 6702102"/>
              <a:gd name="connsiteY460" fmla="*/ 6801121 h 6802521"/>
              <a:gd name="connsiteX461" fmla="*/ 3887898 w 6702102"/>
              <a:gd name="connsiteY461" fmla="*/ 6801680 h 6802521"/>
              <a:gd name="connsiteX462" fmla="*/ 3876391 w 6702102"/>
              <a:gd name="connsiteY462" fmla="*/ 6802521 h 6802521"/>
              <a:gd name="connsiteX463" fmla="*/ 3864603 w 6702102"/>
              <a:gd name="connsiteY463" fmla="*/ 6801957 h 6802521"/>
              <a:gd name="connsiteX464" fmla="*/ 3852815 w 6702102"/>
              <a:gd name="connsiteY464" fmla="*/ 6801395 h 6802521"/>
              <a:gd name="connsiteX465" fmla="*/ 3841588 w 6702102"/>
              <a:gd name="connsiteY465" fmla="*/ 6799710 h 6802521"/>
              <a:gd name="connsiteX466" fmla="*/ 3830080 w 6702102"/>
              <a:gd name="connsiteY466" fmla="*/ 6797744 h 6802521"/>
              <a:gd name="connsiteX467" fmla="*/ 3818572 w 6702102"/>
              <a:gd name="connsiteY467" fmla="*/ 6795216 h 6802521"/>
              <a:gd name="connsiteX468" fmla="*/ 3806784 w 6702102"/>
              <a:gd name="connsiteY468" fmla="*/ 6792408 h 6802521"/>
              <a:gd name="connsiteX469" fmla="*/ 3796118 w 6702102"/>
              <a:gd name="connsiteY469" fmla="*/ 6789038 h 6802521"/>
              <a:gd name="connsiteX470" fmla="*/ 3785452 w 6702102"/>
              <a:gd name="connsiteY470" fmla="*/ 6784546 h 6802521"/>
              <a:gd name="connsiteX471" fmla="*/ 3773944 w 6702102"/>
              <a:gd name="connsiteY471" fmla="*/ 6779773 h 6802521"/>
              <a:gd name="connsiteX472" fmla="*/ 3763558 w 6702102"/>
              <a:gd name="connsiteY472" fmla="*/ 6774439 h 6802521"/>
              <a:gd name="connsiteX473" fmla="*/ 3752892 w 6702102"/>
              <a:gd name="connsiteY473" fmla="*/ 6768824 h 6802521"/>
              <a:gd name="connsiteX474" fmla="*/ 3743068 w 6702102"/>
              <a:gd name="connsiteY474" fmla="*/ 6762368 h 6802521"/>
              <a:gd name="connsiteX475" fmla="*/ 3733243 w 6702102"/>
              <a:gd name="connsiteY475" fmla="*/ 6755350 h 6802521"/>
              <a:gd name="connsiteX476" fmla="*/ 3723419 w 6702102"/>
              <a:gd name="connsiteY476" fmla="*/ 6748332 h 6802521"/>
              <a:gd name="connsiteX477" fmla="*/ 3713875 w 6702102"/>
              <a:gd name="connsiteY477" fmla="*/ 6739910 h 6802521"/>
              <a:gd name="connsiteX478" fmla="*/ 3704893 w 6702102"/>
              <a:gd name="connsiteY478" fmla="*/ 6731490 h 6802521"/>
              <a:gd name="connsiteX479" fmla="*/ 810533 w 6702102"/>
              <a:gd name="connsiteY479" fmla="*/ 3837130 h 6802521"/>
              <a:gd name="connsiteX480" fmla="*/ 802113 w 6702102"/>
              <a:gd name="connsiteY480" fmla="*/ 3828147 h 6802521"/>
              <a:gd name="connsiteX481" fmla="*/ 793972 w 6702102"/>
              <a:gd name="connsiteY481" fmla="*/ 3818884 h 6802521"/>
              <a:gd name="connsiteX482" fmla="*/ 786673 w 6702102"/>
              <a:gd name="connsiteY482" fmla="*/ 3808779 h 6802521"/>
              <a:gd name="connsiteX483" fmla="*/ 779656 w 6702102"/>
              <a:gd name="connsiteY483" fmla="*/ 3798954 h 6802521"/>
              <a:gd name="connsiteX484" fmla="*/ 773198 w 6702102"/>
              <a:gd name="connsiteY484" fmla="*/ 3789130 h 6802521"/>
              <a:gd name="connsiteX485" fmla="*/ 767584 w 6702102"/>
              <a:gd name="connsiteY485" fmla="*/ 3778464 h 6802521"/>
              <a:gd name="connsiteX486" fmla="*/ 762250 w 6702102"/>
              <a:gd name="connsiteY486" fmla="*/ 3768079 h 6802521"/>
              <a:gd name="connsiteX487" fmla="*/ 757757 w 6702102"/>
              <a:gd name="connsiteY487" fmla="*/ 3756851 h 6802521"/>
              <a:gd name="connsiteX488" fmla="*/ 753266 w 6702102"/>
              <a:gd name="connsiteY488" fmla="*/ 3746185 h 6802521"/>
              <a:gd name="connsiteX489" fmla="*/ 749615 w 6702102"/>
              <a:gd name="connsiteY489" fmla="*/ 3735238 h 6802521"/>
              <a:gd name="connsiteX490" fmla="*/ 746807 w 6702102"/>
              <a:gd name="connsiteY490" fmla="*/ 3723451 h 6802521"/>
              <a:gd name="connsiteX491" fmla="*/ 744279 w 6702102"/>
              <a:gd name="connsiteY491" fmla="*/ 3711942 h 6802521"/>
              <a:gd name="connsiteX492" fmla="*/ 742313 w 6702102"/>
              <a:gd name="connsiteY492" fmla="*/ 3700435 h 6802521"/>
              <a:gd name="connsiteX493" fmla="*/ 740627 w 6702102"/>
              <a:gd name="connsiteY493" fmla="*/ 3689207 h 6802521"/>
              <a:gd name="connsiteX494" fmla="*/ 740065 w 6702102"/>
              <a:gd name="connsiteY494" fmla="*/ 3677419 h 6802521"/>
              <a:gd name="connsiteX495" fmla="*/ 739502 w 6702102"/>
              <a:gd name="connsiteY495" fmla="*/ 3665631 h 6802521"/>
              <a:gd name="connsiteX496" fmla="*/ 740342 w 6702102"/>
              <a:gd name="connsiteY496" fmla="*/ 3654124 h 6802521"/>
              <a:gd name="connsiteX497" fmla="*/ 740903 w 6702102"/>
              <a:gd name="connsiteY497" fmla="*/ 3642335 h 6802521"/>
              <a:gd name="connsiteX498" fmla="*/ 742305 w 6702102"/>
              <a:gd name="connsiteY498" fmla="*/ 3630828 h 6802521"/>
              <a:gd name="connsiteX499" fmla="*/ 744268 w 6702102"/>
              <a:gd name="connsiteY499" fmla="*/ 3619321 h 6802521"/>
              <a:gd name="connsiteX500" fmla="*/ 746511 w 6702102"/>
              <a:gd name="connsiteY500" fmla="*/ 3607534 h 6802521"/>
              <a:gd name="connsiteX501" fmla="*/ 749596 w 6702102"/>
              <a:gd name="connsiteY501" fmla="*/ 3596588 h 6802521"/>
              <a:gd name="connsiteX502" fmla="*/ 753244 w 6702102"/>
              <a:gd name="connsiteY502" fmla="*/ 3585081 h 6802521"/>
              <a:gd name="connsiteX503" fmla="*/ 757734 w 6702102"/>
              <a:gd name="connsiteY503" fmla="*/ 3574416 h 6802521"/>
              <a:gd name="connsiteX504" fmla="*/ 762223 w 6702102"/>
              <a:gd name="connsiteY504" fmla="*/ 3563751 h 6802521"/>
              <a:gd name="connsiteX505" fmla="*/ 767555 w 6702102"/>
              <a:gd name="connsiteY505" fmla="*/ 3552806 h 6802521"/>
              <a:gd name="connsiteX506" fmla="*/ 772886 w 6702102"/>
              <a:gd name="connsiteY506" fmla="*/ 3542422 h 6802521"/>
              <a:gd name="connsiteX507" fmla="*/ 779621 w 6702102"/>
              <a:gd name="connsiteY507" fmla="*/ 3532318 h 6802521"/>
              <a:gd name="connsiteX508" fmla="*/ 786075 w 6702102"/>
              <a:gd name="connsiteY508" fmla="*/ 3522496 h 6802521"/>
              <a:gd name="connsiteX509" fmla="*/ 793932 w 6702102"/>
              <a:gd name="connsiteY509" fmla="*/ 3512393 h 6802521"/>
              <a:gd name="connsiteX510" fmla="*/ 801789 w 6702102"/>
              <a:gd name="connsiteY510" fmla="*/ 3503412 h 6802521"/>
              <a:gd name="connsiteX511" fmla="*/ 810208 w 6702102"/>
              <a:gd name="connsiteY511" fmla="*/ 3494432 h 6802521"/>
              <a:gd name="connsiteX512" fmla="*/ 1003003 w 6702102"/>
              <a:gd name="connsiteY512" fmla="*/ 3301637 h 6802521"/>
              <a:gd name="connsiteX513" fmla="*/ 1012265 w 6702102"/>
              <a:gd name="connsiteY513" fmla="*/ 3292937 h 6802521"/>
              <a:gd name="connsiteX514" fmla="*/ 1021526 w 6702102"/>
              <a:gd name="connsiteY514" fmla="*/ 3284799 h 6802521"/>
              <a:gd name="connsiteX515" fmla="*/ 1031067 w 6702102"/>
              <a:gd name="connsiteY515" fmla="*/ 3277503 h 6802521"/>
              <a:gd name="connsiteX516" fmla="*/ 1041451 w 6702102"/>
              <a:gd name="connsiteY516" fmla="*/ 3270488 h 6802521"/>
              <a:gd name="connsiteX517" fmla="*/ 1051274 w 6702102"/>
              <a:gd name="connsiteY517" fmla="*/ 3264034 h 6802521"/>
              <a:gd name="connsiteX518" fmla="*/ 1061939 w 6702102"/>
              <a:gd name="connsiteY518" fmla="*/ 3258422 h 6802521"/>
              <a:gd name="connsiteX519" fmla="*/ 1072603 w 6702102"/>
              <a:gd name="connsiteY519" fmla="*/ 3253371 h 6802521"/>
              <a:gd name="connsiteX520" fmla="*/ 1083268 w 6702102"/>
              <a:gd name="connsiteY520" fmla="*/ 3248881 h 6802521"/>
              <a:gd name="connsiteX521" fmla="*/ 1093933 w 6702102"/>
              <a:gd name="connsiteY521" fmla="*/ 3244392 h 6802521"/>
              <a:gd name="connsiteX522" fmla="*/ 1105440 w 6702102"/>
              <a:gd name="connsiteY522" fmla="*/ 3240746 h 6802521"/>
              <a:gd name="connsiteX523" fmla="*/ 1116666 w 6702102"/>
              <a:gd name="connsiteY523" fmla="*/ 3237378 h 6802521"/>
              <a:gd name="connsiteX524" fmla="*/ 1128174 w 6702102"/>
              <a:gd name="connsiteY524" fmla="*/ 3235415 h 6802521"/>
              <a:gd name="connsiteX525" fmla="*/ 1139962 w 6702102"/>
              <a:gd name="connsiteY525" fmla="*/ 3233172 h 6802521"/>
              <a:gd name="connsiteX526" fmla="*/ 1151188 w 6702102"/>
              <a:gd name="connsiteY526" fmla="*/ 3232050 h 6802521"/>
              <a:gd name="connsiteX527" fmla="*/ 1163257 w 6702102"/>
              <a:gd name="connsiteY527" fmla="*/ 3231210 h 6802521"/>
              <a:gd name="connsiteX528" fmla="*/ 446485 w 6702102"/>
              <a:gd name="connsiteY528" fmla="*/ 2491427 h 6802521"/>
              <a:gd name="connsiteX529" fmla="*/ 458269 w 6702102"/>
              <a:gd name="connsiteY529" fmla="*/ 2492546 h 6802521"/>
              <a:gd name="connsiteX530" fmla="*/ 470053 w 6702102"/>
              <a:gd name="connsiteY530" fmla="*/ 2493667 h 6802521"/>
              <a:gd name="connsiteX531" fmla="*/ 480995 w 6702102"/>
              <a:gd name="connsiteY531" fmla="*/ 2495628 h 6802521"/>
              <a:gd name="connsiteX532" fmla="*/ 492498 w 6702102"/>
              <a:gd name="connsiteY532" fmla="*/ 2498151 h 6802521"/>
              <a:gd name="connsiteX533" fmla="*/ 504001 w 6702102"/>
              <a:gd name="connsiteY533" fmla="*/ 2501235 h 6802521"/>
              <a:gd name="connsiteX534" fmla="*/ 514942 w 6702102"/>
              <a:gd name="connsiteY534" fmla="*/ 2504881 h 6802521"/>
              <a:gd name="connsiteX535" fmla="*/ 526165 w 6702102"/>
              <a:gd name="connsiteY535" fmla="*/ 2508806 h 6802521"/>
              <a:gd name="connsiteX536" fmla="*/ 537107 w 6702102"/>
              <a:gd name="connsiteY536" fmla="*/ 2513573 h 6802521"/>
              <a:gd name="connsiteX537" fmla="*/ 547767 w 6702102"/>
              <a:gd name="connsiteY537" fmla="*/ 2518622 h 6802521"/>
              <a:gd name="connsiteX538" fmla="*/ 557867 w 6702102"/>
              <a:gd name="connsiteY538" fmla="*/ 2524793 h 6802521"/>
              <a:gd name="connsiteX539" fmla="*/ 568528 w 6702102"/>
              <a:gd name="connsiteY539" fmla="*/ 2530962 h 6802521"/>
              <a:gd name="connsiteX540" fmla="*/ 578346 w 6702102"/>
              <a:gd name="connsiteY540" fmla="*/ 2537975 h 6802521"/>
              <a:gd name="connsiteX541" fmla="*/ 587884 w 6702102"/>
              <a:gd name="connsiteY541" fmla="*/ 2545268 h 6802521"/>
              <a:gd name="connsiteX542" fmla="*/ 597141 w 6702102"/>
              <a:gd name="connsiteY542" fmla="*/ 2553403 h 6802521"/>
              <a:gd name="connsiteX543" fmla="*/ 606118 w 6702102"/>
              <a:gd name="connsiteY543" fmla="*/ 2561818 h 6802521"/>
              <a:gd name="connsiteX544" fmla="*/ 952839 w 6702102"/>
              <a:gd name="connsiteY544" fmla="*/ 2908539 h 6802521"/>
              <a:gd name="connsiteX545" fmla="*/ 961535 w 6702102"/>
              <a:gd name="connsiteY545" fmla="*/ 2917797 h 6802521"/>
              <a:gd name="connsiteX546" fmla="*/ 969389 w 6702102"/>
              <a:gd name="connsiteY546" fmla="*/ 2926774 h 6802521"/>
              <a:gd name="connsiteX547" fmla="*/ 976963 w 6702102"/>
              <a:gd name="connsiteY547" fmla="*/ 2936592 h 6802521"/>
              <a:gd name="connsiteX548" fmla="*/ 983695 w 6702102"/>
              <a:gd name="connsiteY548" fmla="*/ 2946131 h 6802521"/>
              <a:gd name="connsiteX549" fmla="*/ 989865 w 6702102"/>
              <a:gd name="connsiteY549" fmla="*/ 2956791 h 6802521"/>
              <a:gd name="connsiteX550" fmla="*/ 996036 w 6702102"/>
              <a:gd name="connsiteY550" fmla="*/ 2966891 h 6802521"/>
              <a:gd name="connsiteX551" fmla="*/ 1001365 w 6702102"/>
              <a:gd name="connsiteY551" fmla="*/ 2977833 h 6802521"/>
              <a:gd name="connsiteX552" fmla="*/ 1005852 w 6702102"/>
              <a:gd name="connsiteY552" fmla="*/ 2988493 h 6802521"/>
              <a:gd name="connsiteX553" fmla="*/ 1009778 w 6702102"/>
              <a:gd name="connsiteY553" fmla="*/ 2999715 h 6802521"/>
              <a:gd name="connsiteX554" fmla="*/ 1013704 w 6702102"/>
              <a:gd name="connsiteY554" fmla="*/ 3010938 h 6802521"/>
              <a:gd name="connsiteX555" fmla="*/ 1016507 w 6702102"/>
              <a:gd name="connsiteY555" fmla="*/ 3022160 h 6802521"/>
              <a:gd name="connsiteX556" fmla="*/ 1018750 w 6702102"/>
              <a:gd name="connsiteY556" fmla="*/ 3033383 h 6802521"/>
              <a:gd name="connsiteX557" fmla="*/ 1020992 w 6702102"/>
              <a:gd name="connsiteY557" fmla="*/ 3044605 h 6802521"/>
              <a:gd name="connsiteX558" fmla="*/ 1022392 w 6702102"/>
              <a:gd name="connsiteY558" fmla="*/ 3056670 h 6802521"/>
              <a:gd name="connsiteX559" fmla="*/ 1023232 w 6702102"/>
              <a:gd name="connsiteY559" fmla="*/ 3068173 h 6802521"/>
              <a:gd name="connsiteX560" fmla="*/ 1023229 w 6702102"/>
              <a:gd name="connsiteY560" fmla="*/ 3079958 h 6802521"/>
              <a:gd name="connsiteX561" fmla="*/ 1023508 w 6702102"/>
              <a:gd name="connsiteY561" fmla="*/ 3091461 h 6802521"/>
              <a:gd name="connsiteX562" fmla="*/ 1022383 w 6702102"/>
              <a:gd name="connsiteY562" fmla="*/ 3103245 h 6802521"/>
              <a:gd name="connsiteX563" fmla="*/ 1020978 w 6702102"/>
              <a:gd name="connsiteY563" fmla="*/ 3114187 h 6802521"/>
              <a:gd name="connsiteX564" fmla="*/ 1019011 w 6702102"/>
              <a:gd name="connsiteY564" fmla="*/ 3126253 h 6802521"/>
              <a:gd name="connsiteX565" fmla="*/ 1016764 w 6702102"/>
              <a:gd name="connsiteY565" fmla="*/ 3137476 h 6802521"/>
              <a:gd name="connsiteX566" fmla="*/ 1013675 w 6702102"/>
              <a:gd name="connsiteY566" fmla="*/ 3148981 h 6802521"/>
              <a:gd name="connsiteX567" fmla="*/ 1009745 w 6702102"/>
              <a:gd name="connsiteY567" fmla="*/ 3160205 h 6802521"/>
              <a:gd name="connsiteX568" fmla="*/ 1005534 w 6702102"/>
              <a:gd name="connsiteY568" fmla="*/ 3171148 h 6802521"/>
              <a:gd name="connsiteX569" fmla="*/ 1001324 w 6702102"/>
              <a:gd name="connsiteY569" fmla="*/ 3182092 h 6802521"/>
              <a:gd name="connsiteX570" fmla="*/ 995990 w 6702102"/>
              <a:gd name="connsiteY570" fmla="*/ 3192474 h 6802521"/>
              <a:gd name="connsiteX571" fmla="*/ 990096 w 6702102"/>
              <a:gd name="connsiteY571" fmla="*/ 3202856 h 6802521"/>
              <a:gd name="connsiteX572" fmla="*/ 984202 w 6702102"/>
              <a:gd name="connsiteY572" fmla="*/ 3213239 h 6802521"/>
              <a:gd name="connsiteX573" fmla="*/ 976905 w 6702102"/>
              <a:gd name="connsiteY573" fmla="*/ 3223341 h 6802521"/>
              <a:gd name="connsiteX574" fmla="*/ 969327 w 6702102"/>
              <a:gd name="connsiteY574" fmla="*/ 3232602 h 6802521"/>
              <a:gd name="connsiteX575" fmla="*/ 961189 w 6702102"/>
              <a:gd name="connsiteY575" fmla="*/ 3241862 h 6802521"/>
              <a:gd name="connsiteX576" fmla="*/ 952489 w 6702102"/>
              <a:gd name="connsiteY576" fmla="*/ 3251123 h 6802521"/>
              <a:gd name="connsiteX577" fmla="*/ 759694 w 6702102"/>
              <a:gd name="connsiteY577" fmla="*/ 3443918 h 6802521"/>
              <a:gd name="connsiteX578" fmla="*/ 750714 w 6702102"/>
              <a:gd name="connsiteY578" fmla="*/ 3452337 h 6802521"/>
              <a:gd name="connsiteX579" fmla="*/ 741734 w 6702102"/>
              <a:gd name="connsiteY579" fmla="*/ 3460194 h 6802521"/>
              <a:gd name="connsiteX580" fmla="*/ 731912 w 6702102"/>
              <a:gd name="connsiteY580" fmla="*/ 3468334 h 6802521"/>
              <a:gd name="connsiteX581" fmla="*/ 722371 w 6702102"/>
              <a:gd name="connsiteY581" fmla="*/ 3475069 h 6802521"/>
              <a:gd name="connsiteX582" fmla="*/ 711708 w 6702102"/>
              <a:gd name="connsiteY582" fmla="*/ 3481244 h 6802521"/>
              <a:gd name="connsiteX583" fmla="*/ 701606 w 6702102"/>
              <a:gd name="connsiteY583" fmla="*/ 3486858 h 6802521"/>
              <a:gd name="connsiteX584" fmla="*/ 690943 w 6702102"/>
              <a:gd name="connsiteY584" fmla="*/ 3492471 h 6802521"/>
              <a:gd name="connsiteX585" fmla="*/ 679999 w 6702102"/>
              <a:gd name="connsiteY585" fmla="*/ 3496683 h 6802521"/>
              <a:gd name="connsiteX586" fmla="*/ 669056 w 6702102"/>
              <a:gd name="connsiteY586" fmla="*/ 3500893 h 6802521"/>
              <a:gd name="connsiteX587" fmla="*/ 657832 w 6702102"/>
              <a:gd name="connsiteY587" fmla="*/ 3504823 h 6802521"/>
              <a:gd name="connsiteX588" fmla="*/ 646608 w 6702102"/>
              <a:gd name="connsiteY588" fmla="*/ 3507632 h 6802521"/>
              <a:gd name="connsiteX589" fmla="*/ 635105 w 6702102"/>
              <a:gd name="connsiteY589" fmla="*/ 3510159 h 6802521"/>
              <a:gd name="connsiteX590" fmla="*/ 623320 w 6702102"/>
              <a:gd name="connsiteY590" fmla="*/ 3511845 h 6802521"/>
              <a:gd name="connsiteX591" fmla="*/ 612097 w 6702102"/>
              <a:gd name="connsiteY591" fmla="*/ 3513531 h 6802521"/>
              <a:gd name="connsiteX592" fmla="*/ 600593 w 6702102"/>
              <a:gd name="connsiteY592" fmla="*/ 3514374 h 6802521"/>
              <a:gd name="connsiteX593" fmla="*/ 588529 w 6702102"/>
              <a:gd name="connsiteY593" fmla="*/ 3514658 h 6802521"/>
              <a:gd name="connsiteX594" fmla="*/ 577024 w 6702102"/>
              <a:gd name="connsiteY594" fmla="*/ 3514379 h 6802521"/>
              <a:gd name="connsiteX595" fmla="*/ 565241 w 6702102"/>
              <a:gd name="connsiteY595" fmla="*/ 3513821 h 6802521"/>
              <a:gd name="connsiteX596" fmla="*/ 553738 w 6702102"/>
              <a:gd name="connsiteY596" fmla="*/ 3511859 h 6802521"/>
              <a:gd name="connsiteX597" fmla="*/ 542234 w 6702102"/>
              <a:gd name="connsiteY597" fmla="*/ 3509897 h 6802521"/>
              <a:gd name="connsiteX598" fmla="*/ 531011 w 6702102"/>
              <a:gd name="connsiteY598" fmla="*/ 3507655 h 6802521"/>
              <a:gd name="connsiteX599" fmla="*/ 519509 w 6702102"/>
              <a:gd name="connsiteY599" fmla="*/ 3505133 h 6802521"/>
              <a:gd name="connsiteX600" fmla="*/ 508286 w 6702102"/>
              <a:gd name="connsiteY600" fmla="*/ 3501207 h 6802521"/>
              <a:gd name="connsiteX601" fmla="*/ 497625 w 6702102"/>
              <a:gd name="connsiteY601" fmla="*/ 3496719 h 6802521"/>
              <a:gd name="connsiteX602" fmla="*/ 486683 w 6702102"/>
              <a:gd name="connsiteY602" fmla="*/ 3492513 h 6802521"/>
              <a:gd name="connsiteX603" fmla="*/ 476023 w 6702102"/>
              <a:gd name="connsiteY603" fmla="*/ 3486904 h 6802521"/>
              <a:gd name="connsiteX604" fmla="*/ 465362 w 6702102"/>
              <a:gd name="connsiteY604" fmla="*/ 3481294 h 6802521"/>
              <a:gd name="connsiteX605" fmla="*/ 455263 w 6702102"/>
              <a:gd name="connsiteY605" fmla="*/ 3474562 h 6802521"/>
              <a:gd name="connsiteX606" fmla="*/ 445724 w 6702102"/>
              <a:gd name="connsiteY606" fmla="*/ 3467831 h 6802521"/>
              <a:gd name="connsiteX607" fmla="*/ 435625 w 6702102"/>
              <a:gd name="connsiteY607" fmla="*/ 3460538 h 6802521"/>
              <a:gd name="connsiteX608" fmla="*/ 426649 w 6702102"/>
              <a:gd name="connsiteY608" fmla="*/ 3452684 h 6802521"/>
              <a:gd name="connsiteX609" fmla="*/ 417391 w 6702102"/>
              <a:gd name="connsiteY609" fmla="*/ 3443988 h 6802521"/>
              <a:gd name="connsiteX610" fmla="*/ 70670 w 6702102"/>
              <a:gd name="connsiteY610" fmla="*/ 3097266 h 6802521"/>
              <a:gd name="connsiteX611" fmla="*/ 62255 w 6702102"/>
              <a:gd name="connsiteY611" fmla="*/ 3088290 h 6802521"/>
              <a:gd name="connsiteX612" fmla="*/ 54120 w 6702102"/>
              <a:gd name="connsiteY612" fmla="*/ 3079032 h 6802521"/>
              <a:gd name="connsiteX613" fmla="*/ 47108 w 6702102"/>
              <a:gd name="connsiteY613" fmla="*/ 3069214 h 6802521"/>
              <a:gd name="connsiteX614" fmla="*/ 40095 w 6702102"/>
              <a:gd name="connsiteY614" fmla="*/ 3059395 h 6802521"/>
              <a:gd name="connsiteX615" fmla="*/ 33364 w 6702102"/>
              <a:gd name="connsiteY615" fmla="*/ 3049296 h 6802521"/>
              <a:gd name="connsiteX616" fmla="*/ 27754 w 6702102"/>
              <a:gd name="connsiteY616" fmla="*/ 3038634 h 6802521"/>
              <a:gd name="connsiteX617" fmla="*/ 22425 w 6702102"/>
              <a:gd name="connsiteY617" fmla="*/ 3028255 h 6802521"/>
              <a:gd name="connsiteX618" fmla="*/ 17938 w 6702102"/>
              <a:gd name="connsiteY618" fmla="*/ 3017032 h 6802521"/>
              <a:gd name="connsiteX619" fmla="*/ 13451 w 6702102"/>
              <a:gd name="connsiteY619" fmla="*/ 3006372 h 6802521"/>
              <a:gd name="connsiteX620" fmla="*/ 9806 w 6702102"/>
              <a:gd name="connsiteY620" fmla="*/ 2995429 h 6802521"/>
              <a:gd name="connsiteX621" fmla="*/ 7003 w 6702102"/>
              <a:gd name="connsiteY621" fmla="*/ 2983646 h 6802521"/>
              <a:gd name="connsiteX622" fmla="*/ 4480 w 6702102"/>
              <a:gd name="connsiteY622" fmla="*/ 2972143 h 6802521"/>
              <a:gd name="connsiteX623" fmla="*/ 2798 w 6702102"/>
              <a:gd name="connsiteY623" fmla="*/ 2960920 h 6802521"/>
              <a:gd name="connsiteX624" fmla="*/ 1118 w 6702102"/>
              <a:gd name="connsiteY624" fmla="*/ 2949697 h 6802521"/>
              <a:gd name="connsiteX625" fmla="*/ 277 w 6702102"/>
              <a:gd name="connsiteY625" fmla="*/ 2937633 h 6802521"/>
              <a:gd name="connsiteX626" fmla="*/ 0 w 6702102"/>
              <a:gd name="connsiteY626" fmla="*/ 2926130 h 6802521"/>
              <a:gd name="connsiteX627" fmla="*/ 563 w 6702102"/>
              <a:gd name="connsiteY627" fmla="*/ 2914345 h 6802521"/>
              <a:gd name="connsiteX628" fmla="*/ 1407 w 6702102"/>
              <a:gd name="connsiteY628" fmla="*/ 2902842 h 6802521"/>
              <a:gd name="connsiteX629" fmla="*/ 2532 w 6702102"/>
              <a:gd name="connsiteY629" fmla="*/ 2891057 h 6802521"/>
              <a:gd name="connsiteX630" fmla="*/ 4498 w 6702102"/>
              <a:gd name="connsiteY630" fmla="*/ 2879553 h 6802521"/>
              <a:gd name="connsiteX631" fmla="*/ 7026 w 6702102"/>
              <a:gd name="connsiteY631" fmla="*/ 2868049 h 6802521"/>
              <a:gd name="connsiteX632" fmla="*/ 10115 w 6702102"/>
              <a:gd name="connsiteY632" fmla="*/ 2857106 h 6802521"/>
              <a:gd name="connsiteX633" fmla="*/ 13765 w 6702102"/>
              <a:gd name="connsiteY633" fmla="*/ 2845601 h 6802521"/>
              <a:gd name="connsiteX634" fmla="*/ 17975 w 6702102"/>
              <a:gd name="connsiteY634" fmla="*/ 2834658 h 6802521"/>
              <a:gd name="connsiteX635" fmla="*/ 22467 w 6702102"/>
              <a:gd name="connsiteY635" fmla="*/ 2823996 h 6802521"/>
              <a:gd name="connsiteX636" fmla="*/ 27799 w 6702102"/>
              <a:gd name="connsiteY636" fmla="*/ 2813052 h 6802521"/>
              <a:gd name="connsiteX637" fmla="*/ 33414 w 6702102"/>
              <a:gd name="connsiteY637" fmla="*/ 2802950 h 6802521"/>
              <a:gd name="connsiteX638" fmla="*/ 39869 w 6702102"/>
              <a:gd name="connsiteY638" fmla="*/ 2792568 h 6802521"/>
              <a:gd name="connsiteX639" fmla="*/ 46604 w 6702102"/>
              <a:gd name="connsiteY639" fmla="*/ 2783027 h 6802521"/>
              <a:gd name="connsiteX640" fmla="*/ 54462 w 6702102"/>
              <a:gd name="connsiteY640" fmla="*/ 2772924 h 6802521"/>
              <a:gd name="connsiteX641" fmla="*/ 62040 w 6702102"/>
              <a:gd name="connsiteY641" fmla="*/ 2763663 h 6802521"/>
              <a:gd name="connsiteX642" fmla="*/ 70459 w 6702102"/>
              <a:gd name="connsiteY642" fmla="*/ 2754683 h 6802521"/>
              <a:gd name="connsiteX643" fmla="*/ 263255 w 6702102"/>
              <a:gd name="connsiteY643" fmla="*/ 2561889 h 6802521"/>
              <a:gd name="connsiteX644" fmla="*/ 272515 w 6702102"/>
              <a:gd name="connsiteY644" fmla="*/ 2553189 h 6802521"/>
              <a:gd name="connsiteX645" fmla="*/ 282056 w 6702102"/>
              <a:gd name="connsiteY645" fmla="*/ 2545330 h 6802521"/>
              <a:gd name="connsiteX646" fmla="*/ 291598 w 6702102"/>
              <a:gd name="connsiteY646" fmla="*/ 2538033 h 6802521"/>
              <a:gd name="connsiteX647" fmla="*/ 301699 w 6702102"/>
              <a:gd name="connsiteY647" fmla="*/ 2530736 h 6802521"/>
              <a:gd name="connsiteX648" fmla="*/ 311802 w 6702102"/>
              <a:gd name="connsiteY648" fmla="*/ 2524562 h 6802521"/>
              <a:gd name="connsiteX649" fmla="*/ 322184 w 6702102"/>
              <a:gd name="connsiteY649" fmla="*/ 2518668 h 6802521"/>
              <a:gd name="connsiteX650" fmla="*/ 332847 w 6702102"/>
              <a:gd name="connsiteY650" fmla="*/ 2513615 h 6802521"/>
              <a:gd name="connsiteX651" fmla="*/ 343510 w 6702102"/>
              <a:gd name="connsiteY651" fmla="*/ 2509123 h 6802521"/>
              <a:gd name="connsiteX652" fmla="*/ 354453 w 6702102"/>
              <a:gd name="connsiteY652" fmla="*/ 2504913 h 6802521"/>
              <a:gd name="connsiteX653" fmla="*/ 365958 w 6702102"/>
              <a:gd name="connsiteY653" fmla="*/ 2501263 h 6802521"/>
              <a:gd name="connsiteX654" fmla="*/ 377181 w 6702102"/>
              <a:gd name="connsiteY654" fmla="*/ 2497894 h 6802521"/>
              <a:gd name="connsiteX655" fmla="*/ 388405 w 6702102"/>
              <a:gd name="connsiteY655" fmla="*/ 2495646 h 6802521"/>
              <a:gd name="connsiteX656" fmla="*/ 400189 w 6702102"/>
              <a:gd name="connsiteY656" fmla="*/ 2493399 h 6802521"/>
              <a:gd name="connsiteX657" fmla="*/ 411693 w 6702102"/>
              <a:gd name="connsiteY657" fmla="*/ 2492556 h 6802521"/>
              <a:gd name="connsiteX658" fmla="*/ 423477 w 6702102"/>
              <a:gd name="connsiteY658" fmla="*/ 2491431 h 6802521"/>
              <a:gd name="connsiteX659" fmla="*/ 434701 w 6702102"/>
              <a:gd name="connsiteY659" fmla="*/ 2491429 h 6802521"/>
              <a:gd name="connsiteX660" fmla="*/ 1469314 w 6702102"/>
              <a:gd name="connsiteY660" fmla="*/ 2356522 h 6802521"/>
              <a:gd name="connsiteX661" fmla="*/ 1480826 w 6702102"/>
              <a:gd name="connsiteY661" fmla="*/ 2356791 h 6802521"/>
              <a:gd name="connsiteX662" fmla="*/ 1492618 w 6702102"/>
              <a:gd name="connsiteY662" fmla="*/ 2357903 h 6802521"/>
              <a:gd name="connsiteX663" fmla="*/ 1503848 w 6702102"/>
              <a:gd name="connsiteY663" fmla="*/ 2359014 h 6802521"/>
              <a:gd name="connsiteX664" fmla="*/ 1515639 w 6702102"/>
              <a:gd name="connsiteY664" fmla="*/ 2360687 h 6802521"/>
              <a:gd name="connsiteX665" fmla="*/ 1526869 w 6702102"/>
              <a:gd name="connsiteY665" fmla="*/ 2363483 h 6802521"/>
              <a:gd name="connsiteX666" fmla="*/ 1538378 w 6702102"/>
              <a:gd name="connsiteY666" fmla="*/ 2366561 h 6802521"/>
              <a:gd name="connsiteX667" fmla="*/ 1549606 w 6702102"/>
              <a:gd name="connsiteY667" fmla="*/ 2369919 h 6802521"/>
              <a:gd name="connsiteX668" fmla="*/ 1560552 w 6702102"/>
              <a:gd name="connsiteY668" fmla="*/ 2374120 h 6802521"/>
              <a:gd name="connsiteX669" fmla="*/ 1571498 w 6702102"/>
              <a:gd name="connsiteY669" fmla="*/ 2378881 h 6802521"/>
              <a:gd name="connsiteX670" fmla="*/ 1581882 w 6702102"/>
              <a:gd name="connsiteY670" fmla="*/ 2384207 h 6802521"/>
              <a:gd name="connsiteX671" fmla="*/ 1592547 w 6702102"/>
              <a:gd name="connsiteY671" fmla="*/ 2389811 h 6802521"/>
              <a:gd name="connsiteX672" fmla="*/ 1602649 w 6702102"/>
              <a:gd name="connsiteY672" fmla="*/ 2395978 h 6802521"/>
              <a:gd name="connsiteX673" fmla="*/ 1612750 w 6702102"/>
              <a:gd name="connsiteY673" fmla="*/ 2403269 h 6802521"/>
              <a:gd name="connsiteX674" fmla="*/ 1622289 w 6702102"/>
              <a:gd name="connsiteY674" fmla="*/ 2410559 h 6802521"/>
              <a:gd name="connsiteX675" fmla="*/ 1631547 w 6702102"/>
              <a:gd name="connsiteY675" fmla="*/ 2418693 h 6802521"/>
              <a:gd name="connsiteX676" fmla="*/ 1640805 w 6702102"/>
              <a:gd name="connsiteY676" fmla="*/ 2426827 h 6802521"/>
              <a:gd name="connsiteX677" fmla="*/ 3770403 w 6702102"/>
              <a:gd name="connsiteY677" fmla="*/ 4556424 h 6802521"/>
              <a:gd name="connsiteX678" fmla="*/ 3778537 w 6702102"/>
              <a:gd name="connsiteY678" fmla="*/ 4565682 h 6802521"/>
              <a:gd name="connsiteX679" fmla="*/ 3786671 w 6702102"/>
              <a:gd name="connsiteY679" fmla="*/ 4574941 h 6802521"/>
              <a:gd name="connsiteX680" fmla="*/ 3794241 w 6702102"/>
              <a:gd name="connsiteY680" fmla="*/ 4584761 h 6802521"/>
              <a:gd name="connsiteX681" fmla="*/ 3801251 w 6702102"/>
              <a:gd name="connsiteY681" fmla="*/ 4594581 h 6802521"/>
              <a:gd name="connsiteX682" fmla="*/ 3807419 w 6702102"/>
              <a:gd name="connsiteY682" fmla="*/ 4604683 h 6802521"/>
              <a:gd name="connsiteX683" fmla="*/ 3813023 w 6702102"/>
              <a:gd name="connsiteY683" fmla="*/ 4615348 h 6802521"/>
              <a:gd name="connsiteX684" fmla="*/ 3818348 w 6702102"/>
              <a:gd name="connsiteY684" fmla="*/ 4625731 h 6802521"/>
              <a:gd name="connsiteX685" fmla="*/ 3823110 w 6702102"/>
              <a:gd name="connsiteY685" fmla="*/ 4636677 h 6802521"/>
              <a:gd name="connsiteX686" fmla="*/ 3827312 w 6702102"/>
              <a:gd name="connsiteY686" fmla="*/ 4647623 h 6802521"/>
              <a:gd name="connsiteX687" fmla="*/ 3830669 w 6702102"/>
              <a:gd name="connsiteY687" fmla="*/ 4658852 h 6802521"/>
              <a:gd name="connsiteX688" fmla="*/ 3833746 w 6702102"/>
              <a:gd name="connsiteY688" fmla="*/ 4670361 h 6802521"/>
              <a:gd name="connsiteX689" fmla="*/ 3836544 w 6702102"/>
              <a:gd name="connsiteY689" fmla="*/ 4681590 h 6802521"/>
              <a:gd name="connsiteX690" fmla="*/ 3838215 w 6702102"/>
              <a:gd name="connsiteY690" fmla="*/ 4693382 h 6802521"/>
              <a:gd name="connsiteX691" fmla="*/ 3839327 w 6702102"/>
              <a:gd name="connsiteY691" fmla="*/ 4704612 h 6802521"/>
              <a:gd name="connsiteX692" fmla="*/ 3840438 w 6702102"/>
              <a:gd name="connsiteY692" fmla="*/ 4716404 h 6802521"/>
              <a:gd name="connsiteX693" fmla="*/ 3840708 w 6702102"/>
              <a:gd name="connsiteY693" fmla="*/ 4727916 h 6802521"/>
              <a:gd name="connsiteX694" fmla="*/ 3840415 w 6702102"/>
              <a:gd name="connsiteY694" fmla="*/ 4739429 h 6802521"/>
              <a:gd name="connsiteX695" fmla="*/ 3839561 w 6702102"/>
              <a:gd name="connsiteY695" fmla="*/ 4751504 h 6802521"/>
              <a:gd name="connsiteX696" fmla="*/ 3838145 w 6702102"/>
              <a:gd name="connsiteY696" fmla="*/ 4763017 h 6802521"/>
              <a:gd name="connsiteX697" fmla="*/ 3836168 w 6702102"/>
              <a:gd name="connsiteY697" fmla="*/ 4774531 h 6802521"/>
              <a:gd name="connsiteX698" fmla="*/ 3833630 w 6702102"/>
              <a:gd name="connsiteY698" fmla="*/ 4785485 h 6802521"/>
              <a:gd name="connsiteX699" fmla="*/ 3830529 w 6702102"/>
              <a:gd name="connsiteY699" fmla="*/ 4797001 h 6802521"/>
              <a:gd name="connsiteX700" fmla="*/ 3826868 w 6702102"/>
              <a:gd name="connsiteY700" fmla="*/ 4807955 h 6802521"/>
              <a:gd name="connsiteX701" fmla="*/ 3822925 w 6702102"/>
              <a:gd name="connsiteY701" fmla="*/ 4819191 h 6802521"/>
              <a:gd name="connsiteX702" fmla="*/ 3818141 w 6702102"/>
              <a:gd name="connsiteY702" fmla="*/ 4830147 h 6802521"/>
              <a:gd name="connsiteX703" fmla="*/ 3813076 w 6702102"/>
              <a:gd name="connsiteY703" fmla="*/ 4840822 h 6802521"/>
              <a:gd name="connsiteX704" fmla="*/ 3807168 w 6702102"/>
              <a:gd name="connsiteY704" fmla="*/ 4851779 h 6802521"/>
              <a:gd name="connsiteX705" fmla="*/ 3800700 w 6702102"/>
              <a:gd name="connsiteY705" fmla="*/ 4861612 h 6802521"/>
              <a:gd name="connsiteX706" fmla="*/ 3793670 w 6702102"/>
              <a:gd name="connsiteY706" fmla="*/ 4871447 h 6802521"/>
              <a:gd name="connsiteX707" fmla="*/ 3786360 w 6702102"/>
              <a:gd name="connsiteY707" fmla="*/ 4881001 h 6802521"/>
              <a:gd name="connsiteX708" fmla="*/ 3778207 w 6702102"/>
              <a:gd name="connsiteY708" fmla="*/ 4890837 h 6802521"/>
              <a:gd name="connsiteX709" fmla="*/ 3769494 w 6702102"/>
              <a:gd name="connsiteY709" fmla="*/ 4899551 h 6802521"/>
              <a:gd name="connsiteX710" fmla="*/ 3576677 w 6702102"/>
              <a:gd name="connsiteY710" fmla="*/ 5092367 h 6802521"/>
              <a:gd name="connsiteX711" fmla="*/ 3567964 w 6702102"/>
              <a:gd name="connsiteY711" fmla="*/ 5101080 h 6802521"/>
              <a:gd name="connsiteX712" fmla="*/ 3558128 w 6702102"/>
              <a:gd name="connsiteY712" fmla="*/ 5109233 h 6802521"/>
              <a:gd name="connsiteX713" fmla="*/ 3548574 w 6702102"/>
              <a:gd name="connsiteY713" fmla="*/ 5116544 h 6802521"/>
              <a:gd name="connsiteX714" fmla="*/ 3538739 w 6702102"/>
              <a:gd name="connsiteY714" fmla="*/ 5123573 h 6802521"/>
              <a:gd name="connsiteX715" fmla="*/ 3528906 w 6702102"/>
              <a:gd name="connsiteY715" fmla="*/ 5130041 h 6802521"/>
              <a:gd name="connsiteX716" fmla="*/ 3518229 w 6702102"/>
              <a:gd name="connsiteY716" fmla="*/ 5135668 h 6802521"/>
              <a:gd name="connsiteX717" fmla="*/ 3507554 w 6702102"/>
              <a:gd name="connsiteY717" fmla="*/ 5140734 h 6802521"/>
              <a:gd name="connsiteX718" fmla="*/ 3496317 w 6702102"/>
              <a:gd name="connsiteY718" fmla="*/ 5145799 h 6802521"/>
              <a:gd name="connsiteX719" fmla="*/ 3485082 w 6702102"/>
              <a:gd name="connsiteY719" fmla="*/ 5149741 h 6802521"/>
              <a:gd name="connsiteX720" fmla="*/ 3474408 w 6702102"/>
              <a:gd name="connsiteY720" fmla="*/ 5153121 h 6802521"/>
              <a:gd name="connsiteX721" fmla="*/ 3462894 w 6702102"/>
              <a:gd name="connsiteY721" fmla="*/ 5156222 h 6802521"/>
              <a:gd name="connsiteX722" fmla="*/ 3451658 w 6702102"/>
              <a:gd name="connsiteY722" fmla="*/ 5159041 h 6802521"/>
              <a:gd name="connsiteX723" fmla="*/ 3440144 w 6702102"/>
              <a:gd name="connsiteY723" fmla="*/ 5161018 h 6802521"/>
              <a:gd name="connsiteX724" fmla="*/ 3428630 w 6702102"/>
              <a:gd name="connsiteY724" fmla="*/ 5162433 h 6802521"/>
              <a:gd name="connsiteX725" fmla="*/ 3416837 w 6702102"/>
              <a:gd name="connsiteY725" fmla="*/ 5163007 h 6802521"/>
              <a:gd name="connsiteX726" fmla="*/ 3405043 w 6702102"/>
              <a:gd name="connsiteY726" fmla="*/ 5163581 h 6802521"/>
              <a:gd name="connsiteX727" fmla="*/ 3393813 w 6702102"/>
              <a:gd name="connsiteY727" fmla="*/ 5163031 h 6802521"/>
              <a:gd name="connsiteX728" fmla="*/ 3381740 w 6702102"/>
              <a:gd name="connsiteY728" fmla="*/ 5162201 h 6802521"/>
              <a:gd name="connsiteX729" fmla="*/ 3370508 w 6702102"/>
              <a:gd name="connsiteY729" fmla="*/ 5161089 h 6802521"/>
              <a:gd name="connsiteX730" fmla="*/ 3358717 w 6702102"/>
              <a:gd name="connsiteY730" fmla="*/ 5159415 h 6802521"/>
              <a:gd name="connsiteX731" fmla="*/ 3347207 w 6702102"/>
              <a:gd name="connsiteY731" fmla="*/ 5156900 h 6802521"/>
              <a:gd name="connsiteX732" fmla="*/ 3335979 w 6702102"/>
              <a:gd name="connsiteY732" fmla="*/ 5153542 h 6802521"/>
              <a:gd name="connsiteX733" fmla="*/ 3324751 w 6702102"/>
              <a:gd name="connsiteY733" fmla="*/ 5150184 h 6802521"/>
              <a:gd name="connsiteX734" fmla="*/ 3313804 w 6702102"/>
              <a:gd name="connsiteY734" fmla="*/ 5145984 h 6802521"/>
              <a:gd name="connsiteX735" fmla="*/ 3303139 w 6702102"/>
              <a:gd name="connsiteY735" fmla="*/ 5140941 h 6802521"/>
              <a:gd name="connsiteX736" fmla="*/ 3292474 w 6702102"/>
              <a:gd name="connsiteY736" fmla="*/ 5135897 h 6802521"/>
              <a:gd name="connsiteX737" fmla="*/ 3281810 w 6702102"/>
              <a:gd name="connsiteY737" fmla="*/ 5130292 h 6802521"/>
              <a:gd name="connsiteX738" fmla="*/ 3271990 w 6702102"/>
              <a:gd name="connsiteY738" fmla="*/ 5123843 h 6802521"/>
              <a:gd name="connsiteX739" fmla="*/ 3261887 w 6702102"/>
              <a:gd name="connsiteY739" fmla="*/ 5117115 h 6802521"/>
              <a:gd name="connsiteX740" fmla="*/ 3252067 w 6702102"/>
              <a:gd name="connsiteY740" fmla="*/ 5109543 h 6802521"/>
              <a:gd name="connsiteX741" fmla="*/ 3242809 w 6702102"/>
              <a:gd name="connsiteY741" fmla="*/ 5101410 h 6802521"/>
              <a:gd name="connsiteX742" fmla="*/ 3233833 w 6702102"/>
              <a:gd name="connsiteY742" fmla="*/ 5092995 h 6802521"/>
              <a:gd name="connsiteX743" fmla="*/ 1104234 w 6702102"/>
              <a:gd name="connsiteY743" fmla="*/ 2963396 h 6802521"/>
              <a:gd name="connsiteX744" fmla="*/ 1095820 w 6702102"/>
              <a:gd name="connsiteY744" fmla="*/ 2954420 h 6802521"/>
              <a:gd name="connsiteX745" fmla="*/ 1087686 w 6702102"/>
              <a:gd name="connsiteY745" fmla="*/ 2945162 h 6802521"/>
              <a:gd name="connsiteX746" fmla="*/ 1080395 w 6702102"/>
              <a:gd name="connsiteY746" fmla="*/ 2935622 h 6802521"/>
              <a:gd name="connsiteX747" fmla="*/ 1073386 w 6702102"/>
              <a:gd name="connsiteY747" fmla="*/ 2925241 h 6802521"/>
              <a:gd name="connsiteX748" fmla="*/ 1066938 w 6702102"/>
              <a:gd name="connsiteY748" fmla="*/ 2915420 h 6802521"/>
              <a:gd name="connsiteX749" fmla="*/ 1061333 w 6702102"/>
              <a:gd name="connsiteY749" fmla="*/ 2904755 h 6802521"/>
              <a:gd name="connsiteX750" fmla="*/ 1056289 w 6702102"/>
              <a:gd name="connsiteY750" fmla="*/ 2894091 h 6802521"/>
              <a:gd name="connsiteX751" fmla="*/ 1051247 w 6702102"/>
              <a:gd name="connsiteY751" fmla="*/ 2883425 h 6802521"/>
              <a:gd name="connsiteX752" fmla="*/ 1047045 w 6702102"/>
              <a:gd name="connsiteY752" fmla="*/ 2872479 h 6802521"/>
              <a:gd name="connsiteX753" fmla="*/ 1043687 w 6702102"/>
              <a:gd name="connsiteY753" fmla="*/ 2861251 h 6802521"/>
              <a:gd name="connsiteX754" fmla="*/ 1040329 w 6702102"/>
              <a:gd name="connsiteY754" fmla="*/ 2850023 h 6802521"/>
              <a:gd name="connsiteX755" fmla="*/ 1037814 w 6702102"/>
              <a:gd name="connsiteY755" fmla="*/ 2838512 h 6802521"/>
              <a:gd name="connsiteX756" fmla="*/ 1036142 w 6702102"/>
              <a:gd name="connsiteY756" fmla="*/ 2826721 h 6802521"/>
              <a:gd name="connsiteX757" fmla="*/ 1035029 w 6702102"/>
              <a:gd name="connsiteY757" fmla="*/ 2815491 h 6802521"/>
              <a:gd name="connsiteX758" fmla="*/ 1034198 w 6702102"/>
              <a:gd name="connsiteY758" fmla="*/ 2803418 h 6802521"/>
              <a:gd name="connsiteX759" fmla="*/ 1033649 w 6702102"/>
              <a:gd name="connsiteY759" fmla="*/ 2792187 h 6802521"/>
              <a:gd name="connsiteX760" fmla="*/ 1034222 w 6702102"/>
              <a:gd name="connsiteY760" fmla="*/ 2780393 h 6802521"/>
              <a:gd name="connsiteX761" fmla="*/ 1035076 w 6702102"/>
              <a:gd name="connsiteY761" fmla="*/ 2768880 h 6802521"/>
              <a:gd name="connsiteX762" fmla="*/ 1036212 w 6702102"/>
              <a:gd name="connsiteY762" fmla="*/ 2757084 h 6802521"/>
              <a:gd name="connsiteX763" fmla="*/ 1038189 w 6702102"/>
              <a:gd name="connsiteY763" fmla="*/ 2745571 h 6802521"/>
              <a:gd name="connsiteX764" fmla="*/ 1041009 w 6702102"/>
              <a:gd name="connsiteY764" fmla="*/ 2734337 h 6802521"/>
              <a:gd name="connsiteX765" fmla="*/ 1044109 w 6702102"/>
              <a:gd name="connsiteY765" fmla="*/ 2722821 h 6802521"/>
              <a:gd name="connsiteX766" fmla="*/ 1047208 w 6702102"/>
              <a:gd name="connsiteY766" fmla="*/ 2711868 h 6802521"/>
              <a:gd name="connsiteX767" fmla="*/ 1051431 w 6702102"/>
              <a:gd name="connsiteY767" fmla="*/ 2700912 h 6802521"/>
              <a:gd name="connsiteX768" fmla="*/ 1056496 w 6702102"/>
              <a:gd name="connsiteY768" fmla="*/ 2689675 h 6802521"/>
              <a:gd name="connsiteX769" fmla="*/ 1061561 w 6702102"/>
              <a:gd name="connsiteY769" fmla="*/ 2679000 h 6802521"/>
              <a:gd name="connsiteX770" fmla="*/ 1067468 w 6702102"/>
              <a:gd name="connsiteY770" fmla="*/ 2668606 h 6802521"/>
              <a:gd name="connsiteX771" fmla="*/ 1073656 w 6702102"/>
              <a:gd name="connsiteY771" fmla="*/ 2658490 h 6802521"/>
              <a:gd name="connsiteX772" fmla="*/ 1080686 w 6702102"/>
              <a:gd name="connsiteY772" fmla="*/ 2648655 h 6802521"/>
              <a:gd name="connsiteX773" fmla="*/ 1087716 w 6702102"/>
              <a:gd name="connsiteY773" fmla="*/ 2638822 h 6802521"/>
              <a:gd name="connsiteX774" fmla="*/ 1096149 w 6702102"/>
              <a:gd name="connsiteY774" fmla="*/ 2629266 h 6802521"/>
              <a:gd name="connsiteX775" fmla="*/ 1104863 w 6702102"/>
              <a:gd name="connsiteY775" fmla="*/ 2620552 h 6802521"/>
              <a:gd name="connsiteX776" fmla="*/ 1297679 w 6702102"/>
              <a:gd name="connsiteY776" fmla="*/ 2427736 h 6802521"/>
              <a:gd name="connsiteX777" fmla="*/ 1306393 w 6702102"/>
              <a:gd name="connsiteY777" fmla="*/ 2419022 h 6802521"/>
              <a:gd name="connsiteX778" fmla="*/ 1315948 w 6702102"/>
              <a:gd name="connsiteY778" fmla="*/ 2410589 h 6802521"/>
              <a:gd name="connsiteX779" fmla="*/ 1325782 w 6702102"/>
              <a:gd name="connsiteY779" fmla="*/ 2403560 h 6802521"/>
              <a:gd name="connsiteX780" fmla="*/ 1335618 w 6702102"/>
              <a:gd name="connsiteY780" fmla="*/ 2396529 h 6802521"/>
              <a:gd name="connsiteX781" fmla="*/ 1345732 w 6702102"/>
              <a:gd name="connsiteY781" fmla="*/ 2390342 h 6802521"/>
              <a:gd name="connsiteX782" fmla="*/ 1356408 w 6702102"/>
              <a:gd name="connsiteY782" fmla="*/ 2384154 h 6802521"/>
              <a:gd name="connsiteX783" fmla="*/ 1367083 w 6702102"/>
              <a:gd name="connsiteY783" fmla="*/ 2379089 h 6802521"/>
              <a:gd name="connsiteX784" fmla="*/ 1378039 w 6702102"/>
              <a:gd name="connsiteY784" fmla="*/ 2374304 h 6802521"/>
              <a:gd name="connsiteX785" fmla="*/ 1388994 w 6702102"/>
              <a:gd name="connsiteY785" fmla="*/ 2370081 h 6802521"/>
              <a:gd name="connsiteX786" fmla="*/ 1400229 w 6702102"/>
              <a:gd name="connsiteY786" fmla="*/ 2366701 h 6802521"/>
              <a:gd name="connsiteX787" fmla="*/ 1411744 w 6702102"/>
              <a:gd name="connsiteY787" fmla="*/ 2363600 h 6802521"/>
              <a:gd name="connsiteX788" fmla="*/ 1422698 w 6702102"/>
              <a:gd name="connsiteY788" fmla="*/ 2361062 h 6802521"/>
              <a:gd name="connsiteX789" fmla="*/ 1434212 w 6702102"/>
              <a:gd name="connsiteY789" fmla="*/ 2359085 h 6802521"/>
              <a:gd name="connsiteX790" fmla="*/ 1446007 w 6702102"/>
              <a:gd name="connsiteY790" fmla="*/ 2357950 h 6802521"/>
              <a:gd name="connsiteX791" fmla="*/ 1457801 w 6702102"/>
              <a:gd name="connsiteY791" fmla="*/ 2356815 h 6802521"/>
              <a:gd name="connsiteX792" fmla="*/ 2077259 w 6702102"/>
              <a:gd name="connsiteY792" fmla="*/ 1760394 h 6802521"/>
              <a:gd name="connsiteX793" fmla="*/ 2088764 w 6702102"/>
              <a:gd name="connsiteY793" fmla="*/ 1761796 h 6802521"/>
              <a:gd name="connsiteX794" fmla="*/ 2100269 w 6702102"/>
              <a:gd name="connsiteY794" fmla="*/ 1762638 h 6802521"/>
              <a:gd name="connsiteX795" fmla="*/ 2111775 w 6702102"/>
              <a:gd name="connsiteY795" fmla="*/ 1764601 h 6802521"/>
              <a:gd name="connsiteX796" fmla="*/ 2123280 w 6702102"/>
              <a:gd name="connsiteY796" fmla="*/ 1767126 h 6802521"/>
              <a:gd name="connsiteX797" fmla="*/ 2134504 w 6702102"/>
              <a:gd name="connsiteY797" fmla="*/ 1770492 h 6802521"/>
              <a:gd name="connsiteX798" fmla="*/ 2145728 w 6702102"/>
              <a:gd name="connsiteY798" fmla="*/ 1773859 h 6802521"/>
              <a:gd name="connsiteX799" fmla="*/ 2156671 w 6702102"/>
              <a:gd name="connsiteY799" fmla="*/ 1778068 h 6802521"/>
              <a:gd name="connsiteX800" fmla="*/ 2167615 w 6702102"/>
              <a:gd name="connsiteY800" fmla="*/ 1782837 h 6802521"/>
              <a:gd name="connsiteX801" fmla="*/ 2178277 w 6702102"/>
              <a:gd name="connsiteY801" fmla="*/ 1787888 h 6802521"/>
              <a:gd name="connsiteX802" fmla="*/ 2188661 w 6702102"/>
              <a:gd name="connsiteY802" fmla="*/ 1793779 h 6802521"/>
              <a:gd name="connsiteX803" fmla="*/ 2198762 w 6702102"/>
              <a:gd name="connsiteY803" fmla="*/ 1799952 h 6802521"/>
              <a:gd name="connsiteX804" fmla="*/ 2208863 w 6702102"/>
              <a:gd name="connsiteY804" fmla="*/ 1807248 h 6802521"/>
              <a:gd name="connsiteX805" fmla="*/ 2218404 w 6702102"/>
              <a:gd name="connsiteY805" fmla="*/ 1814542 h 6802521"/>
              <a:gd name="connsiteX806" fmla="*/ 2227945 w 6702102"/>
              <a:gd name="connsiteY806" fmla="*/ 1822399 h 6802521"/>
              <a:gd name="connsiteX807" fmla="*/ 2236923 w 6702102"/>
              <a:gd name="connsiteY807" fmla="*/ 1830818 h 6802521"/>
              <a:gd name="connsiteX808" fmla="*/ 5996329 w 6702102"/>
              <a:gd name="connsiteY808" fmla="*/ 5590222 h 6802521"/>
              <a:gd name="connsiteX809" fmla="*/ 6004747 w 6702102"/>
              <a:gd name="connsiteY809" fmla="*/ 5599202 h 6802521"/>
              <a:gd name="connsiteX810" fmla="*/ 6012323 w 6702102"/>
              <a:gd name="connsiteY810" fmla="*/ 5608462 h 6802521"/>
              <a:gd name="connsiteX811" fmla="*/ 6020180 w 6702102"/>
              <a:gd name="connsiteY811" fmla="*/ 5618563 h 6802521"/>
              <a:gd name="connsiteX812" fmla="*/ 6026914 w 6702102"/>
              <a:gd name="connsiteY812" fmla="*/ 5628103 h 6802521"/>
              <a:gd name="connsiteX813" fmla="*/ 6033367 w 6702102"/>
              <a:gd name="connsiteY813" fmla="*/ 5638487 h 6802521"/>
              <a:gd name="connsiteX814" fmla="*/ 6038980 w 6702102"/>
              <a:gd name="connsiteY814" fmla="*/ 5648588 h 6802521"/>
              <a:gd name="connsiteX815" fmla="*/ 6044311 w 6702102"/>
              <a:gd name="connsiteY815" fmla="*/ 5659531 h 6802521"/>
              <a:gd name="connsiteX816" fmla="*/ 6048799 w 6702102"/>
              <a:gd name="connsiteY816" fmla="*/ 5670195 h 6802521"/>
              <a:gd name="connsiteX817" fmla="*/ 6053007 w 6702102"/>
              <a:gd name="connsiteY817" fmla="*/ 5681138 h 6802521"/>
              <a:gd name="connsiteX818" fmla="*/ 6056654 w 6702102"/>
              <a:gd name="connsiteY818" fmla="*/ 5692642 h 6802521"/>
              <a:gd name="connsiteX819" fmla="*/ 6059740 w 6702102"/>
              <a:gd name="connsiteY819" fmla="*/ 5703586 h 6802521"/>
              <a:gd name="connsiteX820" fmla="*/ 6062265 w 6702102"/>
              <a:gd name="connsiteY820" fmla="*/ 5715092 h 6802521"/>
              <a:gd name="connsiteX821" fmla="*/ 6064229 w 6702102"/>
              <a:gd name="connsiteY821" fmla="*/ 5726597 h 6802521"/>
              <a:gd name="connsiteX822" fmla="*/ 6065631 w 6702102"/>
              <a:gd name="connsiteY822" fmla="*/ 5738662 h 6802521"/>
              <a:gd name="connsiteX823" fmla="*/ 6066472 w 6702102"/>
              <a:gd name="connsiteY823" fmla="*/ 5749606 h 6802521"/>
              <a:gd name="connsiteX824" fmla="*/ 6066752 w 6702102"/>
              <a:gd name="connsiteY824" fmla="*/ 5761674 h 6802521"/>
              <a:gd name="connsiteX825" fmla="*/ 6066471 w 6702102"/>
              <a:gd name="connsiteY825" fmla="*/ 5773178 h 6802521"/>
              <a:gd name="connsiteX826" fmla="*/ 6065908 w 6702102"/>
              <a:gd name="connsiteY826" fmla="*/ 5784964 h 6802521"/>
              <a:gd name="connsiteX827" fmla="*/ 6063943 w 6702102"/>
              <a:gd name="connsiteY827" fmla="*/ 5796470 h 6802521"/>
              <a:gd name="connsiteX828" fmla="*/ 6062259 w 6702102"/>
              <a:gd name="connsiteY828" fmla="*/ 5807694 h 6802521"/>
              <a:gd name="connsiteX829" fmla="*/ 6059732 w 6702102"/>
              <a:gd name="connsiteY829" fmla="*/ 5819200 h 6802521"/>
              <a:gd name="connsiteX830" fmla="*/ 6057206 w 6702102"/>
              <a:gd name="connsiteY830" fmla="*/ 5830704 h 6802521"/>
              <a:gd name="connsiteX831" fmla="*/ 6053277 w 6702102"/>
              <a:gd name="connsiteY831" fmla="*/ 5841930 h 6802521"/>
              <a:gd name="connsiteX832" fmla="*/ 6048786 w 6702102"/>
              <a:gd name="connsiteY832" fmla="*/ 5852593 h 6802521"/>
              <a:gd name="connsiteX833" fmla="*/ 6044296 w 6702102"/>
              <a:gd name="connsiteY833" fmla="*/ 5863818 h 6802521"/>
              <a:gd name="connsiteX834" fmla="*/ 6038963 w 6702102"/>
              <a:gd name="connsiteY834" fmla="*/ 5874201 h 6802521"/>
              <a:gd name="connsiteX835" fmla="*/ 6033631 w 6702102"/>
              <a:gd name="connsiteY835" fmla="*/ 5884584 h 6802521"/>
              <a:gd name="connsiteX836" fmla="*/ 6026615 w 6702102"/>
              <a:gd name="connsiteY836" fmla="*/ 5894968 h 6802521"/>
              <a:gd name="connsiteX837" fmla="*/ 6019599 w 6702102"/>
              <a:gd name="connsiteY837" fmla="*/ 5904789 h 6802521"/>
              <a:gd name="connsiteX838" fmla="*/ 6012583 w 6702102"/>
              <a:gd name="connsiteY838" fmla="*/ 5914612 h 6802521"/>
              <a:gd name="connsiteX839" fmla="*/ 6004725 w 6702102"/>
              <a:gd name="connsiteY839" fmla="*/ 5923592 h 6802521"/>
              <a:gd name="connsiteX840" fmla="*/ 5996025 w 6702102"/>
              <a:gd name="connsiteY840" fmla="*/ 5932852 h 6802521"/>
              <a:gd name="connsiteX841" fmla="*/ 5803230 w 6702102"/>
              <a:gd name="connsiteY841" fmla="*/ 6125648 h 6802521"/>
              <a:gd name="connsiteX842" fmla="*/ 5794250 w 6702102"/>
              <a:gd name="connsiteY842" fmla="*/ 6134067 h 6802521"/>
              <a:gd name="connsiteX843" fmla="*/ 5784989 w 6702102"/>
              <a:gd name="connsiteY843" fmla="*/ 6142205 h 6802521"/>
              <a:gd name="connsiteX844" fmla="*/ 5774887 w 6702102"/>
              <a:gd name="connsiteY844" fmla="*/ 6149501 h 6802521"/>
              <a:gd name="connsiteX845" fmla="*/ 5765065 w 6702102"/>
              <a:gd name="connsiteY845" fmla="*/ 6156518 h 6802521"/>
              <a:gd name="connsiteX846" fmla="*/ 5755243 w 6702102"/>
              <a:gd name="connsiteY846" fmla="*/ 6162972 h 6802521"/>
              <a:gd name="connsiteX847" fmla="*/ 5744579 w 6702102"/>
              <a:gd name="connsiteY847" fmla="*/ 6168586 h 6802521"/>
              <a:gd name="connsiteX848" fmla="*/ 5734196 w 6702102"/>
              <a:gd name="connsiteY848" fmla="*/ 6173918 h 6802521"/>
              <a:gd name="connsiteX849" fmla="*/ 5722971 w 6702102"/>
              <a:gd name="connsiteY849" fmla="*/ 6178408 h 6802521"/>
              <a:gd name="connsiteX850" fmla="*/ 5712307 w 6702102"/>
              <a:gd name="connsiteY850" fmla="*/ 6182899 h 6802521"/>
              <a:gd name="connsiteX851" fmla="*/ 5701363 w 6702102"/>
              <a:gd name="connsiteY851" fmla="*/ 6186547 h 6802521"/>
              <a:gd name="connsiteX852" fmla="*/ 5689577 w 6702102"/>
              <a:gd name="connsiteY852" fmla="*/ 6189355 h 6802521"/>
              <a:gd name="connsiteX853" fmla="*/ 5678072 w 6702102"/>
              <a:gd name="connsiteY853" fmla="*/ 6191881 h 6802521"/>
              <a:gd name="connsiteX854" fmla="*/ 5666567 w 6702102"/>
              <a:gd name="connsiteY854" fmla="*/ 6193847 h 6802521"/>
              <a:gd name="connsiteX855" fmla="*/ 5655342 w 6702102"/>
              <a:gd name="connsiteY855" fmla="*/ 6195531 h 6802521"/>
              <a:gd name="connsiteX856" fmla="*/ 5643556 w 6702102"/>
              <a:gd name="connsiteY856" fmla="*/ 6196093 h 6802521"/>
              <a:gd name="connsiteX857" fmla="*/ 5632051 w 6702102"/>
              <a:gd name="connsiteY857" fmla="*/ 6196375 h 6802521"/>
              <a:gd name="connsiteX858" fmla="*/ 5620265 w 6702102"/>
              <a:gd name="connsiteY858" fmla="*/ 6195813 h 6802521"/>
              <a:gd name="connsiteX859" fmla="*/ 5608760 w 6702102"/>
              <a:gd name="connsiteY859" fmla="*/ 6195533 h 6802521"/>
              <a:gd name="connsiteX860" fmla="*/ 5596974 w 6702102"/>
              <a:gd name="connsiteY860" fmla="*/ 6193850 h 6802521"/>
              <a:gd name="connsiteX861" fmla="*/ 5585750 w 6702102"/>
              <a:gd name="connsiteY861" fmla="*/ 6191607 h 6802521"/>
              <a:gd name="connsiteX862" fmla="*/ 5573964 w 6702102"/>
              <a:gd name="connsiteY862" fmla="*/ 6189362 h 6802521"/>
              <a:gd name="connsiteX863" fmla="*/ 5562740 w 6702102"/>
              <a:gd name="connsiteY863" fmla="*/ 6186557 h 6802521"/>
              <a:gd name="connsiteX864" fmla="*/ 5551517 w 6702102"/>
              <a:gd name="connsiteY864" fmla="*/ 6182629 h 6802521"/>
              <a:gd name="connsiteX865" fmla="*/ 5540291 w 6702102"/>
              <a:gd name="connsiteY865" fmla="*/ 6178701 h 6802521"/>
              <a:gd name="connsiteX866" fmla="*/ 5529909 w 6702102"/>
              <a:gd name="connsiteY866" fmla="*/ 6173932 h 6802521"/>
              <a:gd name="connsiteX867" fmla="*/ 5518965 w 6702102"/>
              <a:gd name="connsiteY867" fmla="*/ 6168601 h 6802521"/>
              <a:gd name="connsiteX868" fmla="*/ 5508865 w 6702102"/>
              <a:gd name="connsiteY868" fmla="*/ 6162989 h 6802521"/>
              <a:gd name="connsiteX869" fmla="*/ 5498481 w 6702102"/>
              <a:gd name="connsiteY869" fmla="*/ 6156536 h 6802521"/>
              <a:gd name="connsiteX870" fmla="*/ 5488660 w 6702102"/>
              <a:gd name="connsiteY870" fmla="*/ 6150082 h 6802521"/>
              <a:gd name="connsiteX871" fmla="*/ 5478839 w 6702102"/>
              <a:gd name="connsiteY871" fmla="*/ 6141945 h 6802521"/>
              <a:gd name="connsiteX872" fmla="*/ 5469581 w 6702102"/>
              <a:gd name="connsiteY872" fmla="*/ 6134370 h 6802521"/>
              <a:gd name="connsiteX873" fmla="*/ 5460882 w 6702102"/>
              <a:gd name="connsiteY873" fmla="*/ 6125671 h 6802521"/>
              <a:gd name="connsiteX874" fmla="*/ 1701475 w 6702102"/>
              <a:gd name="connsiteY874" fmla="*/ 2366264 h 6802521"/>
              <a:gd name="connsiteX875" fmla="*/ 1692776 w 6702102"/>
              <a:gd name="connsiteY875" fmla="*/ 2357567 h 6802521"/>
              <a:gd name="connsiteX876" fmla="*/ 1684920 w 6702102"/>
              <a:gd name="connsiteY876" fmla="*/ 2348026 h 6802521"/>
              <a:gd name="connsiteX877" fmla="*/ 1677344 w 6702102"/>
              <a:gd name="connsiteY877" fmla="*/ 2338766 h 6802521"/>
              <a:gd name="connsiteX878" fmla="*/ 1670329 w 6702102"/>
              <a:gd name="connsiteY878" fmla="*/ 2328384 h 6802521"/>
              <a:gd name="connsiteX879" fmla="*/ 1664157 w 6702102"/>
              <a:gd name="connsiteY879" fmla="*/ 2318283 h 6802521"/>
              <a:gd name="connsiteX880" fmla="*/ 1658264 w 6702102"/>
              <a:gd name="connsiteY880" fmla="*/ 2307900 h 6802521"/>
              <a:gd name="connsiteX881" fmla="*/ 1653215 w 6702102"/>
              <a:gd name="connsiteY881" fmla="*/ 2297237 h 6802521"/>
              <a:gd name="connsiteX882" fmla="*/ 1648164 w 6702102"/>
              <a:gd name="connsiteY882" fmla="*/ 2286575 h 6802521"/>
              <a:gd name="connsiteX883" fmla="*/ 1644236 w 6702102"/>
              <a:gd name="connsiteY883" fmla="*/ 2275349 h 6802521"/>
              <a:gd name="connsiteX884" fmla="*/ 1640588 w 6702102"/>
              <a:gd name="connsiteY884" fmla="*/ 2264406 h 6802521"/>
              <a:gd name="connsiteX885" fmla="*/ 1637503 w 6702102"/>
              <a:gd name="connsiteY885" fmla="*/ 2252902 h 6802521"/>
              <a:gd name="connsiteX886" fmla="*/ 1635259 w 6702102"/>
              <a:gd name="connsiteY886" fmla="*/ 2241116 h 6802521"/>
              <a:gd name="connsiteX887" fmla="*/ 1633015 w 6702102"/>
              <a:gd name="connsiteY887" fmla="*/ 2229892 h 6802521"/>
              <a:gd name="connsiteX888" fmla="*/ 1631893 w 6702102"/>
              <a:gd name="connsiteY888" fmla="*/ 2218667 h 6802521"/>
              <a:gd name="connsiteX889" fmla="*/ 1631052 w 6702102"/>
              <a:gd name="connsiteY889" fmla="*/ 2206600 h 6802521"/>
              <a:gd name="connsiteX890" fmla="*/ 1630772 w 6702102"/>
              <a:gd name="connsiteY890" fmla="*/ 2195096 h 6802521"/>
              <a:gd name="connsiteX891" fmla="*/ 1631053 w 6702102"/>
              <a:gd name="connsiteY891" fmla="*/ 2183590 h 6802521"/>
              <a:gd name="connsiteX892" fmla="*/ 1631897 w 6702102"/>
              <a:gd name="connsiteY892" fmla="*/ 2172085 h 6802521"/>
              <a:gd name="connsiteX893" fmla="*/ 1633020 w 6702102"/>
              <a:gd name="connsiteY893" fmla="*/ 2160299 h 6802521"/>
              <a:gd name="connsiteX894" fmla="*/ 1634985 w 6702102"/>
              <a:gd name="connsiteY894" fmla="*/ 2148794 h 6802521"/>
              <a:gd name="connsiteX895" fmla="*/ 1637791 w 6702102"/>
              <a:gd name="connsiteY895" fmla="*/ 2137570 h 6802521"/>
              <a:gd name="connsiteX896" fmla="*/ 1640879 w 6702102"/>
              <a:gd name="connsiteY896" fmla="*/ 2126063 h 6802521"/>
              <a:gd name="connsiteX897" fmla="*/ 1644247 w 6702102"/>
              <a:gd name="connsiteY897" fmla="*/ 2114839 h 6802521"/>
              <a:gd name="connsiteX898" fmla="*/ 1648458 w 6702102"/>
              <a:gd name="connsiteY898" fmla="*/ 2103895 h 6802521"/>
              <a:gd name="connsiteX899" fmla="*/ 1653228 w 6702102"/>
              <a:gd name="connsiteY899" fmla="*/ 2092951 h 6802521"/>
              <a:gd name="connsiteX900" fmla="*/ 1658280 w 6702102"/>
              <a:gd name="connsiteY900" fmla="*/ 2082287 h 6802521"/>
              <a:gd name="connsiteX901" fmla="*/ 1664173 w 6702102"/>
              <a:gd name="connsiteY901" fmla="*/ 2071903 h 6802521"/>
              <a:gd name="connsiteX902" fmla="*/ 1670348 w 6702102"/>
              <a:gd name="connsiteY902" fmla="*/ 2061801 h 6802521"/>
              <a:gd name="connsiteX903" fmla="*/ 1677364 w 6702102"/>
              <a:gd name="connsiteY903" fmla="*/ 2051980 h 6802521"/>
              <a:gd name="connsiteX904" fmla="*/ 1684660 w 6702102"/>
              <a:gd name="connsiteY904" fmla="*/ 2041876 h 6802521"/>
              <a:gd name="connsiteX905" fmla="*/ 1692799 w 6702102"/>
              <a:gd name="connsiteY905" fmla="*/ 2032616 h 6802521"/>
              <a:gd name="connsiteX906" fmla="*/ 1701499 w 6702102"/>
              <a:gd name="connsiteY906" fmla="*/ 2023917 h 6802521"/>
              <a:gd name="connsiteX907" fmla="*/ 1894293 w 6702102"/>
              <a:gd name="connsiteY907" fmla="*/ 1831122 h 6802521"/>
              <a:gd name="connsiteX908" fmla="*/ 1903274 w 6702102"/>
              <a:gd name="connsiteY908" fmla="*/ 1822142 h 6802521"/>
              <a:gd name="connsiteX909" fmla="*/ 1912255 w 6702102"/>
              <a:gd name="connsiteY909" fmla="*/ 1814283 h 6802521"/>
              <a:gd name="connsiteX910" fmla="*/ 1922076 w 6702102"/>
              <a:gd name="connsiteY910" fmla="*/ 1807267 h 6802521"/>
              <a:gd name="connsiteX911" fmla="*/ 1931898 w 6702102"/>
              <a:gd name="connsiteY911" fmla="*/ 1800252 h 6802521"/>
              <a:gd name="connsiteX912" fmla="*/ 1942562 w 6702102"/>
              <a:gd name="connsiteY912" fmla="*/ 1793515 h 6802521"/>
              <a:gd name="connsiteX913" fmla="*/ 1952664 w 6702102"/>
              <a:gd name="connsiteY913" fmla="*/ 1787902 h 6802521"/>
              <a:gd name="connsiteX914" fmla="*/ 1963328 w 6702102"/>
              <a:gd name="connsiteY914" fmla="*/ 1782851 h 6802521"/>
              <a:gd name="connsiteX915" fmla="*/ 1974273 w 6702102"/>
              <a:gd name="connsiteY915" fmla="*/ 1778080 h 6802521"/>
              <a:gd name="connsiteX916" fmla="*/ 1985216 w 6702102"/>
              <a:gd name="connsiteY916" fmla="*/ 1773870 h 6802521"/>
              <a:gd name="connsiteX917" fmla="*/ 1996722 w 6702102"/>
              <a:gd name="connsiteY917" fmla="*/ 1770221 h 6802521"/>
              <a:gd name="connsiteX918" fmla="*/ 2007947 w 6702102"/>
              <a:gd name="connsiteY918" fmla="*/ 1767414 h 6802521"/>
              <a:gd name="connsiteX919" fmla="*/ 2019171 w 6702102"/>
              <a:gd name="connsiteY919" fmla="*/ 1764607 h 6802521"/>
              <a:gd name="connsiteX920" fmla="*/ 2030397 w 6702102"/>
              <a:gd name="connsiteY920" fmla="*/ 1762923 h 6802521"/>
              <a:gd name="connsiteX921" fmla="*/ 2042463 w 6702102"/>
              <a:gd name="connsiteY921" fmla="*/ 1761519 h 6802521"/>
              <a:gd name="connsiteX922" fmla="*/ 2053967 w 6702102"/>
              <a:gd name="connsiteY922" fmla="*/ 1760676 h 6802521"/>
              <a:gd name="connsiteX923" fmla="*/ 2065473 w 6702102"/>
              <a:gd name="connsiteY923" fmla="*/ 1760395 h 6802521"/>
              <a:gd name="connsiteX924" fmla="*/ 1317853 w 6702102"/>
              <a:gd name="connsiteY924" fmla="*/ 1012774 h 6802521"/>
              <a:gd name="connsiteX925" fmla="*/ 1329918 w 6702102"/>
              <a:gd name="connsiteY925" fmla="*/ 1013053 h 6802521"/>
              <a:gd name="connsiteX926" fmla="*/ 1340860 w 6702102"/>
              <a:gd name="connsiteY926" fmla="*/ 1013892 h 6802521"/>
              <a:gd name="connsiteX927" fmla="*/ 1352925 w 6702102"/>
              <a:gd name="connsiteY927" fmla="*/ 1015292 h 6802521"/>
              <a:gd name="connsiteX928" fmla="*/ 1364428 w 6702102"/>
              <a:gd name="connsiteY928" fmla="*/ 1017254 h 6802521"/>
              <a:gd name="connsiteX929" fmla="*/ 1375931 w 6702102"/>
              <a:gd name="connsiteY929" fmla="*/ 1019777 h 6802521"/>
              <a:gd name="connsiteX930" fmla="*/ 1386873 w 6702102"/>
              <a:gd name="connsiteY930" fmla="*/ 1022861 h 6802521"/>
              <a:gd name="connsiteX931" fmla="*/ 1398375 w 6702102"/>
              <a:gd name="connsiteY931" fmla="*/ 1026506 h 6802521"/>
              <a:gd name="connsiteX932" fmla="*/ 1409316 w 6702102"/>
              <a:gd name="connsiteY932" fmla="*/ 1030713 h 6802521"/>
              <a:gd name="connsiteX933" fmla="*/ 1419978 w 6702102"/>
              <a:gd name="connsiteY933" fmla="*/ 1035200 h 6802521"/>
              <a:gd name="connsiteX934" fmla="*/ 1430920 w 6702102"/>
              <a:gd name="connsiteY934" fmla="*/ 1040529 h 6802521"/>
              <a:gd name="connsiteX935" fmla="*/ 1441019 w 6702102"/>
              <a:gd name="connsiteY935" fmla="*/ 1046138 h 6802521"/>
              <a:gd name="connsiteX936" fmla="*/ 1451399 w 6702102"/>
              <a:gd name="connsiteY936" fmla="*/ 1052589 h 6802521"/>
              <a:gd name="connsiteX937" fmla="*/ 1460937 w 6702102"/>
              <a:gd name="connsiteY937" fmla="*/ 1059322 h 6802521"/>
              <a:gd name="connsiteX938" fmla="*/ 1471036 w 6702102"/>
              <a:gd name="connsiteY938" fmla="*/ 1067175 h 6802521"/>
              <a:gd name="connsiteX939" fmla="*/ 1480294 w 6702102"/>
              <a:gd name="connsiteY939" fmla="*/ 1074749 h 6802521"/>
              <a:gd name="connsiteX940" fmla="*/ 1489270 w 6702102"/>
              <a:gd name="connsiteY940" fmla="*/ 1083165 h 6802521"/>
              <a:gd name="connsiteX941" fmla="*/ 1836272 w 6702102"/>
              <a:gd name="connsiteY941" fmla="*/ 1430167 h 6802521"/>
              <a:gd name="connsiteX942" fmla="*/ 1844688 w 6702102"/>
              <a:gd name="connsiteY942" fmla="*/ 1439143 h 6802521"/>
              <a:gd name="connsiteX943" fmla="*/ 1852262 w 6702102"/>
              <a:gd name="connsiteY943" fmla="*/ 1448400 h 6802521"/>
              <a:gd name="connsiteX944" fmla="*/ 1859835 w 6702102"/>
              <a:gd name="connsiteY944" fmla="*/ 1458219 h 6802521"/>
              <a:gd name="connsiteX945" fmla="*/ 1866848 w 6702102"/>
              <a:gd name="connsiteY945" fmla="*/ 1468038 h 6802521"/>
              <a:gd name="connsiteX946" fmla="*/ 1873018 w 6702102"/>
              <a:gd name="connsiteY946" fmla="*/ 1478137 h 6802521"/>
              <a:gd name="connsiteX947" fmla="*/ 1878908 w 6702102"/>
              <a:gd name="connsiteY947" fmla="*/ 1488517 h 6802521"/>
              <a:gd name="connsiteX948" fmla="*/ 1883956 w 6702102"/>
              <a:gd name="connsiteY948" fmla="*/ 1499178 h 6802521"/>
              <a:gd name="connsiteX949" fmla="*/ 1888724 w 6702102"/>
              <a:gd name="connsiteY949" fmla="*/ 1510119 h 6802521"/>
              <a:gd name="connsiteX950" fmla="*/ 1892930 w 6702102"/>
              <a:gd name="connsiteY950" fmla="*/ 1521061 h 6802521"/>
              <a:gd name="connsiteX951" fmla="*/ 1896295 w 6702102"/>
              <a:gd name="connsiteY951" fmla="*/ 1532283 h 6802521"/>
              <a:gd name="connsiteX952" fmla="*/ 1899660 w 6702102"/>
              <a:gd name="connsiteY952" fmla="*/ 1543505 h 6802521"/>
              <a:gd name="connsiteX953" fmla="*/ 1902183 w 6702102"/>
              <a:gd name="connsiteY953" fmla="*/ 1555008 h 6802521"/>
              <a:gd name="connsiteX954" fmla="*/ 1904144 w 6702102"/>
              <a:gd name="connsiteY954" fmla="*/ 1566512 h 6802521"/>
              <a:gd name="connsiteX955" fmla="*/ 1905544 w 6702102"/>
              <a:gd name="connsiteY955" fmla="*/ 1578576 h 6802521"/>
              <a:gd name="connsiteX956" fmla="*/ 1906384 w 6702102"/>
              <a:gd name="connsiteY956" fmla="*/ 1589519 h 6802521"/>
              <a:gd name="connsiteX957" fmla="*/ 1906662 w 6702102"/>
              <a:gd name="connsiteY957" fmla="*/ 1601583 h 6802521"/>
              <a:gd name="connsiteX958" fmla="*/ 1906098 w 6702102"/>
              <a:gd name="connsiteY958" fmla="*/ 1612807 h 6802521"/>
              <a:gd name="connsiteX959" fmla="*/ 1905535 w 6702102"/>
              <a:gd name="connsiteY959" fmla="*/ 1624591 h 6802521"/>
              <a:gd name="connsiteX960" fmla="*/ 1903849 w 6702102"/>
              <a:gd name="connsiteY960" fmla="*/ 1636376 h 6802521"/>
              <a:gd name="connsiteX961" fmla="*/ 1902163 w 6702102"/>
              <a:gd name="connsiteY961" fmla="*/ 1647599 h 6802521"/>
              <a:gd name="connsiteX962" fmla="*/ 1899636 w 6702102"/>
              <a:gd name="connsiteY962" fmla="*/ 1659103 h 6802521"/>
              <a:gd name="connsiteX963" fmla="*/ 1896548 w 6702102"/>
              <a:gd name="connsiteY963" fmla="*/ 1670046 h 6802521"/>
              <a:gd name="connsiteX964" fmla="*/ 1893178 w 6702102"/>
              <a:gd name="connsiteY964" fmla="*/ 1681831 h 6802521"/>
              <a:gd name="connsiteX965" fmla="*/ 1888687 w 6702102"/>
              <a:gd name="connsiteY965" fmla="*/ 1692494 h 6802521"/>
              <a:gd name="connsiteX966" fmla="*/ 1883914 w 6702102"/>
              <a:gd name="connsiteY966" fmla="*/ 1703438 h 6802521"/>
              <a:gd name="connsiteX967" fmla="*/ 1878862 w 6702102"/>
              <a:gd name="connsiteY967" fmla="*/ 1714100 h 6802521"/>
              <a:gd name="connsiteX968" fmla="*/ 1873529 w 6702102"/>
              <a:gd name="connsiteY968" fmla="*/ 1724482 h 6802521"/>
              <a:gd name="connsiteX969" fmla="*/ 1866512 w 6702102"/>
              <a:gd name="connsiteY969" fmla="*/ 1734865 h 6802521"/>
              <a:gd name="connsiteX970" fmla="*/ 1859496 w 6702102"/>
              <a:gd name="connsiteY970" fmla="*/ 1744687 h 6802521"/>
              <a:gd name="connsiteX971" fmla="*/ 1852480 w 6702102"/>
              <a:gd name="connsiteY971" fmla="*/ 1754509 h 6802521"/>
              <a:gd name="connsiteX972" fmla="*/ 1844622 w 6702102"/>
              <a:gd name="connsiteY972" fmla="*/ 1763488 h 6802521"/>
              <a:gd name="connsiteX973" fmla="*/ 1835922 w 6702102"/>
              <a:gd name="connsiteY973" fmla="*/ 1772749 h 6802521"/>
              <a:gd name="connsiteX974" fmla="*/ 1643127 w 6702102"/>
              <a:gd name="connsiteY974" fmla="*/ 1965545 h 6802521"/>
              <a:gd name="connsiteX975" fmla="*/ 1634147 w 6702102"/>
              <a:gd name="connsiteY975" fmla="*/ 1973963 h 6802521"/>
              <a:gd name="connsiteX976" fmla="*/ 1624886 w 6702102"/>
              <a:gd name="connsiteY976" fmla="*/ 1982103 h 6802521"/>
              <a:gd name="connsiteX977" fmla="*/ 1614784 w 6702102"/>
              <a:gd name="connsiteY977" fmla="*/ 1989399 h 6802521"/>
              <a:gd name="connsiteX978" fmla="*/ 1604962 w 6702102"/>
              <a:gd name="connsiteY978" fmla="*/ 1996415 h 6802521"/>
              <a:gd name="connsiteX979" fmla="*/ 1595141 w 6702102"/>
              <a:gd name="connsiteY979" fmla="*/ 2002871 h 6802521"/>
              <a:gd name="connsiteX980" fmla="*/ 1584478 w 6702102"/>
              <a:gd name="connsiteY980" fmla="*/ 2008485 h 6802521"/>
              <a:gd name="connsiteX981" fmla="*/ 1573816 w 6702102"/>
              <a:gd name="connsiteY981" fmla="*/ 2013537 h 6802521"/>
              <a:gd name="connsiteX982" fmla="*/ 1562872 w 6702102"/>
              <a:gd name="connsiteY982" fmla="*/ 2018309 h 6802521"/>
              <a:gd name="connsiteX983" fmla="*/ 1552209 w 6702102"/>
              <a:gd name="connsiteY983" fmla="*/ 2022801 h 6802521"/>
              <a:gd name="connsiteX984" fmla="*/ 1540704 w 6702102"/>
              <a:gd name="connsiteY984" fmla="*/ 2025889 h 6802521"/>
              <a:gd name="connsiteX985" fmla="*/ 1529480 w 6702102"/>
              <a:gd name="connsiteY985" fmla="*/ 2029259 h 6802521"/>
              <a:gd name="connsiteX986" fmla="*/ 1517977 w 6702102"/>
              <a:gd name="connsiteY986" fmla="*/ 2031786 h 6802521"/>
              <a:gd name="connsiteX987" fmla="*/ 1506473 w 6702102"/>
              <a:gd name="connsiteY987" fmla="*/ 2033752 h 6802521"/>
              <a:gd name="connsiteX988" fmla="*/ 1494969 w 6702102"/>
              <a:gd name="connsiteY988" fmla="*/ 2035157 h 6802521"/>
              <a:gd name="connsiteX989" fmla="*/ 1483185 w 6702102"/>
              <a:gd name="connsiteY989" fmla="*/ 2035721 h 6802521"/>
              <a:gd name="connsiteX990" fmla="*/ 1471961 w 6702102"/>
              <a:gd name="connsiteY990" fmla="*/ 2036285 h 6802521"/>
              <a:gd name="connsiteX991" fmla="*/ 1460176 w 6702102"/>
              <a:gd name="connsiteY991" fmla="*/ 2035726 h 6802521"/>
              <a:gd name="connsiteX992" fmla="*/ 1448673 w 6702102"/>
              <a:gd name="connsiteY992" fmla="*/ 2035447 h 6802521"/>
              <a:gd name="connsiteX993" fmla="*/ 1436890 w 6702102"/>
              <a:gd name="connsiteY993" fmla="*/ 2033766 h 6802521"/>
              <a:gd name="connsiteX994" fmla="*/ 1425667 w 6702102"/>
              <a:gd name="connsiteY994" fmla="*/ 2031524 h 6802521"/>
              <a:gd name="connsiteX995" fmla="*/ 1413883 w 6702102"/>
              <a:gd name="connsiteY995" fmla="*/ 2029282 h 6802521"/>
              <a:gd name="connsiteX996" fmla="*/ 1402380 w 6702102"/>
              <a:gd name="connsiteY996" fmla="*/ 2026198 h 6802521"/>
              <a:gd name="connsiteX997" fmla="*/ 1391439 w 6702102"/>
              <a:gd name="connsiteY997" fmla="*/ 2022553 h 6802521"/>
              <a:gd name="connsiteX998" fmla="*/ 1380217 w 6702102"/>
              <a:gd name="connsiteY998" fmla="*/ 2018627 h 6802521"/>
              <a:gd name="connsiteX999" fmla="*/ 1369556 w 6702102"/>
              <a:gd name="connsiteY999" fmla="*/ 2013579 h 6802521"/>
              <a:gd name="connsiteX1000" fmla="*/ 1358895 w 6702102"/>
              <a:gd name="connsiteY1000" fmla="*/ 2008531 h 6802521"/>
              <a:gd name="connsiteX1001" fmla="*/ 1348514 w 6702102"/>
              <a:gd name="connsiteY1001" fmla="*/ 2002640 h 6802521"/>
              <a:gd name="connsiteX1002" fmla="*/ 1338415 w 6702102"/>
              <a:gd name="connsiteY1002" fmla="*/ 1996470 h 6802521"/>
              <a:gd name="connsiteX1003" fmla="*/ 1328316 w 6702102"/>
              <a:gd name="connsiteY1003" fmla="*/ 1989738 h 6802521"/>
              <a:gd name="connsiteX1004" fmla="*/ 1318778 w 6702102"/>
              <a:gd name="connsiteY1004" fmla="*/ 1981884 h 6802521"/>
              <a:gd name="connsiteX1005" fmla="*/ 1309521 w 6702102"/>
              <a:gd name="connsiteY1005" fmla="*/ 1974310 h 6802521"/>
              <a:gd name="connsiteX1006" fmla="*/ 1300825 w 6702102"/>
              <a:gd name="connsiteY1006" fmla="*/ 1965614 h 6802521"/>
              <a:gd name="connsiteX1007" fmla="*/ 953823 w 6702102"/>
              <a:gd name="connsiteY1007" fmla="*/ 1618612 h 6802521"/>
              <a:gd name="connsiteX1008" fmla="*/ 945126 w 6702102"/>
              <a:gd name="connsiteY1008" fmla="*/ 1609917 h 6802521"/>
              <a:gd name="connsiteX1009" fmla="*/ 937553 w 6702102"/>
              <a:gd name="connsiteY1009" fmla="*/ 1600659 h 6802521"/>
              <a:gd name="connsiteX1010" fmla="*/ 929418 w 6702102"/>
              <a:gd name="connsiteY1010" fmla="*/ 1590840 h 6802521"/>
              <a:gd name="connsiteX1011" fmla="*/ 922967 w 6702102"/>
              <a:gd name="connsiteY1011" fmla="*/ 1581021 h 6802521"/>
              <a:gd name="connsiteX1012" fmla="*/ 916515 w 6702102"/>
              <a:gd name="connsiteY1012" fmla="*/ 1570641 h 6802521"/>
              <a:gd name="connsiteX1013" fmla="*/ 910907 w 6702102"/>
              <a:gd name="connsiteY1013" fmla="*/ 1560542 h 6802521"/>
              <a:gd name="connsiteX1014" fmla="*/ 905578 w 6702102"/>
              <a:gd name="connsiteY1014" fmla="*/ 1549600 h 6802521"/>
              <a:gd name="connsiteX1015" fmla="*/ 900810 w 6702102"/>
              <a:gd name="connsiteY1015" fmla="*/ 1539220 h 6802521"/>
              <a:gd name="connsiteX1016" fmla="*/ 896884 w 6702102"/>
              <a:gd name="connsiteY1016" fmla="*/ 1527998 h 6802521"/>
              <a:gd name="connsiteX1017" fmla="*/ 892958 w 6702102"/>
              <a:gd name="connsiteY1017" fmla="*/ 1516776 h 6802521"/>
              <a:gd name="connsiteX1018" fmla="*/ 890154 w 6702102"/>
              <a:gd name="connsiteY1018" fmla="*/ 1505553 h 6802521"/>
              <a:gd name="connsiteX1019" fmla="*/ 887912 w 6702102"/>
              <a:gd name="connsiteY1019" fmla="*/ 1493769 h 6802521"/>
              <a:gd name="connsiteX1020" fmla="*/ 885671 w 6702102"/>
              <a:gd name="connsiteY1020" fmla="*/ 1482546 h 6802521"/>
              <a:gd name="connsiteX1021" fmla="*/ 883989 w 6702102"/>
              <a:gd name="connsiteY1021" fmla="*/ 1470763 h 6802521"/>
              <a:gd name="connsiteX1022" fmla="*/ 883711 w 6702102"/>
              <a:gd name="connsiteY1022" fmla="*/ 1459260 h 6802521"/>
              <a:gd name="connsiteX1023" fmla="*/ 883153 w 6702102"/>
              <a:gd name="connsiteY1023" fmla="*/ 1447476 h 6802521"/>
              <a:gd name="connsiteX1024" fmla="*/ 883435 w 6702102"/>
              <a:gd name="connsiteY1024" fmla="*/ 1435972 h 6802521"/>
              <a:gd name="connsiteX1025" fmla="*/ 883999 w 6702102"/>
              <a:gd name="connsiteY1025" fmla="*/ 1424187 h 6802521"/>
              <a:gd name="connsiteX1026" fmla="*/ 885685 w 6702102"/>
              <a:gd name="connsiteY1026" fmla="*/ 1412964 h 6802521"/>
              <a:gd name="connsiteX1027" fmla="*/ 887651 w 6702102"/>
              <a:gd name="connsiteY1027" fmla="*/ 1401460 h 6802521"/>
              <a:gd name="connsiteX1028" fmla="*/ 890178 w 6702102"/>
              <a:gd name="connsiteY1028" fmla="*/ 1389956 h 6802521"/>
              <a:gd name="connsiteX1029" fmla="*/ 892986 w 6702102"/>
              <a:gd name="connsiteY1029" fmla="*/ 1378172 h 6802521"/>
              <a:gd name="connsiteX1030" fmla="*/ 896636 w 6702102"/>
              <a:gd name="connsiteY1030" fmla="*/ 1367228 h 6802521"/>
              <a:gd name="connsiteX1031" fmla="*/ 901128 w 6702102"/>
              <a:gd name="connsiteY1031" fmla="*/ 1356565 h 6802521"/>
              <a:gd name="connsiteX1032" fmla="*/ 905619 w 6702102"/>
              <a:gd name="connsiteY1032" fmla="*/ 1345341 h 6802521"/>
              <a:gd name="connsiteX1033" fmla="*/ 910953 w 6702102"/>
              <a:gd name="connsiteY1033" fmla="*/ 1334959 h 6802521"/>
              <a:gd name="connsiteX1034" fmla="*/ 916566 w 6702102"/>
              <a:gd name="connsiteY1034" fmla="*/ 1324296 h 6802521"/>
              <a:gd name="connsiteX1035" fmla="*/ 923021 w 6702102"/>
              <a:gd name="connsiteY1035" fmla="*/ 1314475 h 6802521"/>
              <a:gd name="connsiteX1036" fmla="*/ 930037 w 6702102"/>
              <a:gd name="connsiteY1036" fmla="*/ 1304652 h 6802521"/>
              <a:gd name="connsiteX1037" fmla="*/ 937335 w 6702102"/>
              <a:gd name="connsiteY1037" fmla="*/ 1294551 h 6802521"/>
              <a:gd name="connsiteX1038" fmla="*/ 945473 w 6702102"/>
              <a:gd name="connsiteY1038" fmla="*/ 1285290 h 6802521"/>
              <a:gd name="connsiteX1039" fmla="*/ 953892 w 6702102"/>
              <a:gd name="connsiteY1039" fmla="*/ 1276310 h 6802521"/>
              <a:gd name="connsiteX1040" fmla="*/ 1146688 w 6702102"/>
              <a:gd name="connsiteY1040" fmla="*/ 1083515 h 6802521"/>
              <a:gd name="connsiteX1041" fmla="*/ 1155948 w 6702102"/>
              <a:gd name="connsiteY1041" fmla="*/ 1074814 h 6802521"/>
              <a:gd name="connsiteX1042" fmla="*/ 1164928 w 6702102"/>
              <a:gd name="connsiteY1042" fmla="*/ 1066957 h 6802521"/>
              <a:gd name="connsiteX1043" fmla="*/ 1174749 w 6702102"/>
              <a:gd name="connsiteY1043" fmla="*/ 1059940 h 6802521"/>
              <a:gd name="connsiteX1044" fmla="*/ 1184571 w 6702102"/>
              <a:gd name="connsiteY1044" fmla="*/ 1052924 h 6802521"/>
              <a:gd name="connsiteX1045" fmla="*/ 1194953 w 6702102"/>
              <a:gd name="connsiteY1045" fmla="*/ 1045908 h 6802521"/>
              <a:gd name="connsiteX1046" fmla="*/ 1205337 w 6702102"/>
              <a:gd name="connsiteY1046" fmla="*/ 1040575 h 6802521"/>
              <a:gd name="connsiteX1047" fmla="*/ 1215719 w 6702102"/>
              <a:gd name="connsiteY1047" fmla="*/ 1035241 h 6802521"/>
              <a:gd name="connsiteX1048" fmla="*/ 1226943 w 6702102"/>
              <a:gd name="connsiteY1048" fmla="*/ 1030750 h 6802521"/>
              <a:gd name="connsiteX1049" fmla="*/ 1237605 w 6702102"/>
              <a:gd name="connsiteY1049" fmla="*/ 1026258 h 6802521"/>
              <a:gd name="connsiteX1050" fmla="*/ 1248829 w 6702102"/>
              <a:gd name="connsiteY1050" fmla="*/ 1022329 h 6802521"/>
              <a:gd name="connsiteX1051" fmla="*/ 1260333 w 6702102"/>
              <a:gd name="connsiteY1051" fmla="*/ 1019801 h 6802521"/>
              <a:gd name="connsiteX1052" fmla="*/ 1271838 w 6702102"/>
              <a:gd name="connsiteY1052" fmla="*/ 1017274 h 6802521"/>
              <a:gd name="connsiteX1053" fmla="*/ 1283061 w 6702102"/>
              <a:gd name="connsiteY1053" fmla="*/ 1015588 h 6802521"/>
              <a:gd name="connsiteX1054" fmla="*/ 1294565 w 6702102"/>
              <a:gd name="connsiteY1054" fmla="*/ 1013621 h 6802521"/>
              <a:gd name="connsiteX1055" fmla="*/ 1306350 w 6702102"/>
              <a:gd name="connsiteY1055" fmla="*/ 1013057 h 6802521"/>
              <a:gd name="connsiteX1056" fmla="*/ 2115993 w 6702102"/>
              <a:gd name="connsiteY1056" fmla="*/ 616540 h 6802521"/>
              <a:gd name="connsiteX1057" fmla="*/ 2128060 w 6702102"/>
              <a:gd name="connsiteY1057" fmla="*/ 616821 h 6802521"/>
              <a:gd name="connsiteX1058" fmla="*/ 2139566 w 6702102"/>
              <a:gd name="connsiteY1058" fmla="*/ 617663 h 6802521"/>
              <a:gd name="connsiteX1059" fmla="*/ 2151353 w 6702102"/>
              <a:gd name="connsiteY1059" fmla="*/ 618785 h 6802521"/>
              <a:gd name="connsiteX1060" fmla="*/ 2162577 w 6702102"/>
              <a:gd name="connsiteY1060" fmla="*/ 621031 h 6802521"/>
              <a:gd name="connsiteX1061" fmla="*/ 2174084 w 6702102"/>
              <a:gd name="connsiteY1061" fmla="*/ 623556 h 6802521"/>
              <a:gd name="connsiteX1062" fmla="*/ 2185310 w 6702102"/>
              <a:gd name="connsiteY1062" fmla="*/ 626362 h 6802521"/>
              <a:gd name="connsiteX1063" fmla="*/ 2196534 w 6702102"/>
              <a:gd name="connsiteY1063" fmla="*/ 630291 h 6802521"/>
              <a:gd name="connsiteX1064" fmla="*/ 2207759 w 6702102"/>
              <a:gd name="connsiteY1064" fmla="*/ 634220 h 6802521"/>
              <a:gd name="connsiteX1065" fmla="*/ 2218424 w 6702102"/>
              <a:gd name="connsiteY1065" fmla="*/ 638710 h 6802521"/>
              <a:gd name="connsiteX1066" fmla="*/ 2229369 w 6702102"/>
              <a:gd name="connsiteY1066" fmla="*/ 644042 h 6802521"/>
              <a:gd name="connsiteX1067" fmla="*/ 2239191 w 6702102"/>
              <a:gd name="connsiteY1067" fmla="*/ 649936 h 6802521"/>
              <a:gd name="connsiteX1068" fmla="*/ 2249855 w 6702102"/>
              <a:gd name="connsiteY1068" fmla="*/ 656110 h 6802521"/>
              <a:gd name="connsiteX1069" fmla="*/ 2259396 w 6702102"/>
              <a:gd name="connsiteY1069" fmla="*/ 662845 h 6802521"/>
              <a:gd name="connsiteX1070" fmla="*/ 2269218 w 6702102"/>
              <a:gd name="connsiteY1070" fmla="*/ 670983 h 6802521"/>
              <a:gd name="connsiteX1071" fmla="*/ 2278480 w 6702102"/>
              <a:gd name="connsiteY1071" fmla="*/ 678560 h 6802521"/>
              <a:gd name="connsiteX1072" fmla="*/ 2287460 w 6702102"/>
              <a:gd name="connsiteY1072" fmla="*/ 686979 h 6802521"/>
              <a:gd name="connsiteX1073" fmla="*/ 5231580 w 6702102"/>
              <a:gd name="connsiteY1073" fmla="*/ 3631100 h 6802521"/>
              <a:gd name="connsiteX1074" fmla="*/ 5240280 w 6702102"/>
              <a:gd name="connsiteY1074" fmla="*/ 3640360 h 6802521"/>
              <a:gd name="connsiteX1075" fmla="*/ 5248138 w 6702102"/>
              <a:gd name="connsiteY1075" fmla="*/ 3649902 h 6802521"/>
              <a:gd name="connsiteX1076" fmla="*/ 5255715 w 6702102"/>
              <a:gd name="connsiteY1076" fmla="*/ 3659163 h 6802521"/>
              <a:gd name="connsiteX1077" fmla="*/ 5262730 w 6702102"/>
              <a:gd name="connsiteY1077" fmla="*/ 3668985 h 6802521"/>
              <a:gd name="connsiteX1078" fmla="*/ 5268904 w 6702102"/>
              <a:gd name="connsiteY1078" fmla="*/ 3679649 h 6802521"/>
              <a:gd name="connsiteX1079" fmla="*/ 5275078 w 6702102"/>
              <a:gd name="connsiteY1079" fmla="*/ 3689752 h 6802521"/>
              <a:gd name="connsiteX1080" fmla="*/ 5280130 w 6702102"/>
              <a:gd name="connsiteY1080" fmla="*/ 3700416 h 6802521"/>
              <a:gd name="connsiteX1081" fmla="*/ 5284901 w 6702102"/>
              <a:gd name="connsiteY1081" fmla="*/ 3711360 h 6802521"/>
              <a:gd name="connsiteX1082" fmla="*/ 5288829 w 6702102"/>
              <a:gd name="connsiteY1082" fmla="*/ 3722586 h 6802521"/>
              <a:gd name="connsiteX1083" fmla="*/ 5292479 w 6702102"/>
              <a:gd name="connsiteY1083" fmla="*/ 3733530 h 6802521"/>
              <a:gd name="connsiteX1084" fmla="*/ 5295564 w 6702102"/>
              <a:gd name="connsiteY1084" fmla="*/ 3745036 h 6802521"/>
              <a:gd name="connsiteX1085" fmla="*/ 5298090 w 6702102"/>
              <a:gd name="connsiteY1085" fmla="*/ 3756542 h 6802521"/>
              <a:gd name="connsiteX1086" fmla="*/ 5300055 w 6702102"/>
              <a:gd name="connsiteY1086" fmla="*/ 3767487 h 6802521"/>
              <a:gd name="connsiteX1087" fmla="*/ 5301177 w 6702102"/>
              <a:gd name="connsiteY1087" fmla="*/ 3779274 h 6802521"/>
              <a:gd name="connsiteX1088" fmla="*/ 5302300 w 6702102"/>
              <a:gd name="connsiteY1088" fmla="*/ 3791061 h 6802521"/>
              <a:gd name="connsiteX1089" fmla="*/ 5302020 w 6702102"/>
              <a:gd name="connsiteY1089" fmla="*/ 3802566 h 6802521"/>
              <a:gd name="connsiteX1090" fmla="*/ 5302019 w 6702102"/>
              <a:gd name="connsiteY1090" fmla="*/ 3814353 h 6802521"/>
              <a:gd name="connsiteX1091" fmla="*/ 5301177 w 6702102"/>
              <a:gd name="connsiteY1091" fmla="*/ 3825859 h 6802521"/>
              <a:gd name="connsiteX1092" fmla="*/ 5300055 w 6702102"/>
              <a:gd name="connsiteY1092" fmla="*/ 3837645 h 6802521"/>
              <a:gd name="connsiteX1093" fmla="*/ 5298090 w 6702102"/>
              <a:gd name="connsiteY1093" fmla="*/ 3849151 h 6802521"/>
              <a:gd name="connsiteX1094" fmla="*/ 5295284 w 6702102"/>
              <a:gd name="connsiteY1094" fmla="*/ 3860377 h 6802521"/>
              <a:gd name="connsiteX1095" fmla="*/ 5292477 w 6702102"/>
              <a:gd name="connsiteY1095" fmla="*/ 3871601 h 6802521"/>
              <a:gd name="connsiteX1096" fmla="*/ 5288829 w 6702102"/>
              <a:gd name="connsiteY1096" fmla="*/ 3883108 h 6802521"/>
              <a:gd name="connsiteX1097" fmla="*/ 5284621 w 6702102"/>
              <a:gd name="connsiteY1097" fmla="*/ 3894053 h 6802521"/>
              <a:gd name="connsiteX1098" fmla="*/ 5280130 w 6702102"/>
              <a:gd name="connsiteY1098" fmla="*/ 3904717 h 6802521"/>
              <a:gd name="connsiteX1099" fmla="*/ 5275079 w 6702102"/>
              <a:gd name="connsiteY1099" fmla="*/ 3915380 h 6802521"/>
              <a:gd name="connsiteX1100" fmla="*/ 5269185 w 6702102"/>
              <a:gd name="connsiteY1100" fmla="*/ 3925764 h 6802521"/>
              <a:gd name="connsiteX1101" fmla="*/ 5262731 w 6702102"/>
              <a:gd name="connsiteY1101" fmla="*/ 3936147 h 6802521"/>
              <a:gd name="connsiteX1102" fmla="*/ 5255715 w 6702102"/>
              <a:gd name="connsiteY1102" fmla="*/ 3945970 h 6802521"/>
              <a:gd name="connsiteX1103" fmla="*/ 5248418 w 6702102"/>
              <a:gd name="connsiteY1103" fmla="*/ 3955512 h 6802521"/>
              <a:gd name="connsiteX1104" fmla="*/ 5240560 w 6702102"/>
              <a:gd name="connsiteY1104" fmla="*/ 3965053 h 6802521"/>
              <a:gd name="connsiteX1105" fmla="*/ 5231580 w 6702102"/>
              <a:gd name="connsiteY1105" fmla="*/ 3974033 h 6802521"/>
              <a:gd name="connsiteX1106" fmla="*/ 5038785 w 6702102"/>
              <a:gd name="connsiteY1106" fmla="*/ 4166828 h 6802521"/>
              <a:gd name="connsiteX1107" fmla="*/ 5030085 w 6702102"/>
              <a:gd name="connsiteY1107" fmla="*/ 4175528 h 6802521"/>
              <a:gd name="connsiteX1108" fmla="*/ 5020825 w 6702102"/>
              <a:gd name="connsiteY1108" fmla="*/ 4183104 h 6802521"/>
              <a:gd name="connsiteX1109" fmla="*/ 5010722 w 6702102"/>
              <a:gd name="connsiteY1109" fmla="*/ 4190962 h 6802521"/>
              <a:gd name="connsiteX1110" fmla="*/ 5001180 w 6702102"/>
              <a:gd name="connsiteY1110" fmla="*/ 4197698 h 6802521"/>
              <a:gd name="connsiteX1111" fmla="*/ 4990797 w 6702102"/>
              <a:gd name="connsiteY1111" fmla="*/ 4204152 h 6802521"/>
              <a:gd name="connsiteX1112" fmla="*/ 4980695 w 6702102"/>
              <a:gd name="connsiteY1112" fmla="*/ 4209765 h 6802521"/>
              <a:gd name="connsiteX1113" fmla="*/ 4969749 w 6702102"/>
              <a:gd name="connsiteY1113" fmla="*/ 4215097 h 6802521"/>
              <a:gd name="connsiteX1114" fmla="*/ 4959085 w 6702102"/>
              <a:gd name="connsiteY1114" fmla="*/ 4219587 h 6802521"/>
              <a:gd name="connsiteX1115" fmla="*/ 4948141 w 6702102"/>
              <a:gd name="connsiteY1115" fmla="*/ 4223796 h 6802521"/>
              <a:gd name="connsiteX1116" fmla="*/ 4936635 w 6702102"/>
              <a:gd name="connsiteY1116" fmla="*/ 4227445 h 6802521"/>
              <a:gd name="connsiteX1117" fmla="*/ 4925409 w 6702102"/>
              <a:gd name="connsiteY1117" fmla="*/ 4230251 h 6802521"/>
              <a:gd name="connsiteX1118" fmla="*/ 4914184 w 6702102"/>
              <a:gd name="connsiteY1118" fmla="*/ 4233057 h 6802521"/>
              <a:gd name="connsiteX1119" fmla="*/ 4902678 w 6702102"/>
              <a:gd name="connsiteY1119" fmla="*/ 4235022 h 6802521"/>
              <a:gd name="connsiteX1120" fmla="*/ 4890611 w 6702102"/>
              <a:gd name="connsiteY1120" fmla="*/ 4236425 h 6802521"/>
              <a:gd name="connsiteX1121" fmla="*/ 4879385 w 6702102"/>
              <a:gd name="connsiteY1121" fmla="*/ 4236986 h 6802521"/>
              <a:gd name="connsiteX1122" fmla="*/ 4867319 w 6702102"/>
              <a:gd name="connsiteY1122" fmla="*/ 4237267 h 6802521"/>
              <a:gd name="connsiteX1123" fmla="*/ 4856093 w 6702102"/>
              <a:gd name="connsiteY1123" fmla="*/ 4237267 h 6802521"/>
              <a:gd name="connsiteX1124" fmla="*/ 4844026 w 6702102"/>
              <a:gd name="connsiteY1124" fmla="*/ 4236425 h 6802521"/>
              <a:gd name="connsiteX1125" fmla="*/ 4832801 w 6702102"/>
              <a:gd name="connsiteY1125" fmla="*/ 4234741 h 6802521"/>
              <a:gd name="connsiteX1126" fmla="*/ 4821575 w 6702102"/>
              <a:gd name="connsiteY1126" fmla="*/ 4233057 h 6802521"/>
              <a:gd name="connsiteX1127" fmla="*/ 4809788 w 6702102"/>
              <a:gd name="connsiteY1127" fmla="*/ 4230812 h 6802521"/>
              <a:gd name="connsiteX1128" fmla="*/ 4798282 w 6702102"/>
              <a:gd name="connsiteY1128" fmla="*/ 4227725 h 6802521"/>
              <a:gd name="connsiteX1129" fmla="*/ 4787339 w 6702102"/>
              <a:gd name="connsiteY1129" fmla="*/ 4224077 h 6802521"/>
              <a:gd name="connsiteX1130" fmla="*/ 4776674 w 6702102"/>
              <a:gd name="connsiteY1130" fmla="*/ 4219587 h 6802521"/>
              <a:gd name="connsiteX1131" fmla="*/ 4765448 w 6702102"/>
              <a:gd name="connsiteY1131" fmla="*/ 4215097 h 6802521"/>
              <a:gd name="connsiteX1132" fmla="*/ 4754784 w 6702102"/>
              <a:gd name="connsiteY1132" fmla="*/ 4210046 h 6802521"/>
              <a:gd name="connsiteX1133" fmla="*/ 4744402 w 6702102"/>
              <a:gd name="connsiteY1133" fmla="*/ 4204152 h 6802521"/>
              <a:gd name="connsiteX1134" fmla="*/ 4734298 w 6702102"/>
              <a:gd name="connsiteY1134" fmla="*/ 4197417 h 6802521"/>
              <a:gd name="connsiteX1135" fmla="*/ 4724195 w 6702102"/>
              <a:gd name="connsiteY1135" fmla="*/ 4190682 h 6802521"/>
              <a:gd name="connsiteX1136" fmla="*/ 4714654 w 6702102"/>
              <a:gd name="connsiteY1136" fmla="*/ 4183385 h 6802521"/>
              <a:gd name="connsiteX1137" fmla="*/ 4705393 w 6702102"/>
              <a:gd name="connsiteY1137" fmla="*/ 4175247 h 6802521"/>
              <a:gd name="connsiteX1138" fmla="*/ 4696132 w 6702102"/>
              <a:gd name="connsiteY1138" fmla="*/ 4166548 h 6802521"/>
              <a:gd name="connsiteX1139" fmla="*/ 1752012 w 6702102"/>
              <a:gd name="connsiteY1139" fmla="*/ 1222427 h 6802521"/>
              <a:gd name="connsiteX1140" fmla="*/ 1743592 w 6702102"/>
              <a:gd name="connsiteY1140" fmla="*/ 1213447 h 6802521"/>
              <a:gd name="connsiteX1141" fmla="*/ 1735735 w 6702102"/>
              <a:gd name="connsiteY1141" fmla="*/ 1204467 h 6802521"/>
              <a:gd name="connsiteX1142" fmla="*/ 1727878 w 6702102"/>
              <a:gd name="connsiteY1142" fmla="*/ 1194364 h 6802521"/>
              <a:gd name="connsiteX1143" fmla="*/ 1721423 w 6702102"/>
              <a:gd name="connsiteY1143" fmla="*/ 1184542 h 6802521"/>
              <a:gd name="connsiteX1144" fmla="*/ 1714688 w 6702102"/>
              <a:gd name="connsiteY1144" fmla="*/ 1174439 h 6802521"/>
              <a:gd name="connsiteX1145" fmla="*/ 1709075 w 6702102"/>
              <a:gd name="connsiteY1145" fmla="*/ 1164336 h 6802521"/>
              <a:gd name="connsiteX1146" fmla="*/ 1703743 w 6702102"/>
              <a:gd name="connsiteY1146" fmla="*/ 1153392 h 6802521"/>
              <a:gd name="connsiteX1147" fmla="*/ 1699533 w 6702102"/>
              <a:gd name="connsiteY1147" fmla="*/ 1142447 h 6802521"/>
              <a:gd name="connsiteX1148" fmla="*/ 1695043 w 6702102"/>
              <a:gd name="connsiteY1148" fmla="*/ 1131783 h 6802521"/>
              <a:gd name="connsiteX1149" fmla="*/ 1691114 w 6702102"/>
              <a:gd name="connsiteY1149" fmla="*/ 1120558 h 6802521"/>
              <a:gd name="connsiteX1150" fmla="*/ 1688308 w 6702102"/>
              <a:gd name="connsiteY1150" fmla="*/ 1109332 h 6802521"/>
              <a:gd name="connsiteX1151" fmla="*/ 1686062 w 6702102"/>
              <a:gd name="connsiteY1151" fmla="*/ 1097546 h 6802521"/>
              <a:gd name="connsiteX1152" fmla="*/ 1684098 w 6702102"/>
              <a:gd name="connsiteY1152" fmla="*/ 1086040 h 6802521"/>
              <a:gd name="connsiteX1153" fmla="*/ 1682414 w 6702102"/>
              <a:gd name="connsiteY1153" fmla="*/ 1074814 h 6802521"/>
              <a:gd name="connsiteX1154" fmla="*/ 1681853 w 6702102"/>
              <a:gd name="connsiteY1154" fmla="*/ 1063028 h 6802521"/>
              <a:gd name="connsiteX1155" fmla="*/ 1681292 w 6702102"/>
              <a:gd name="connsiteY1155" fmla="*/ 1051241 h 6802521"/>
              <a:gd name="connsiteX1156" fmla="*/ 1681853 w 6702102"/>
              <a:gd name="connsiteY1156" fmla="*/ 1039455 h 6802521"/>
              <a:gd name="connsiteX1157" fmla="*/ 1682134 w 6702102"/>
              <a:gd name="connsiteY1157" fmla="*/ 1027948 h 6802521"/>
              <a:gd name="connsiteX1158" fmla="*/ 1684099 w 6702102"/>
              <a:gd name="connsiteY1158" fmla="*/ 1016443 h 6802521"/>
              <a:gd name="connsiteX1159" fmla="*/ 1686063 w 6702102"/>
              <a:gd name="connsiteY1159" fmla="*/ 1004937 h 6802521"/>
              <a:gd name="connsiteX1160" fmla="*/ 1688589 w 6702102"/>
              <a:gd name="connsiteY1160" fmla="*/ 993431 h 6802521"/>
              <a:gd name="connsiteX1161" fmla="*/ 1691115 w 6702102"/>
              <a:gd name="connsiteY1161" fmla="*/ 981925 h 6802521"/>
              <a:gd name="connsiteX1162" fmla="*/ 1695324 w 6702102"/>
              <a:gd name="connsiteY1162" fmla="*/ 970981 h 6802521"/>
              <a:gd name="connsiteX1163" fmla="*/ 1699534 w 6702102"/>
              <a:gd name="connsiteY1163" fmla="*/ 960035 h 6802521"/>
              <a:gd name="connsiteX1164" fmla="*/ 1703743 w 6702102"/>
              <a:gd name="connsiteY1164" fmla="*/ 949090 h 6802521"/>
              <a:gd name="connsiteX1165" fmla="*/ 1709355 w 6702102"/>
              <a:gd name="connsiteY1165" fmla="*/ 938426 h 6802521"/>
              <a:gd name="connsiteX1166" fmla="*/ 1714687 w 6702102"/>
              <a:gd name="connsiteY1166" fmla="*/ 928043 h 6802521"/>
              <a:gd name="connsiteX1167" fmla="*/ 1721423 w 6702102"/>
              <a:gd name="connsiteY1167" fmla="*/ 917941 h 6802521"/>
              <a:gd name="connsiteX1168" fmla="*/ 1728158 w 6702102"/>
              <a:gd name="connsiteY1168" fmla="*/ 908399 h 6802521"/>
              <a:gd name="connsiteX1169" fmla="*/ 1735735 w 6702102"/>
              <a:gd name="connsiteY1169" fmla="*/ 898015 h 6802521"/>
              <a:gd name="connsiteX1170" fmla="*/ 1743593 w 6702102"/>
              <a:gd name="connsiteY1170" fmla="*/ 889035 h 6802521"/>
              <a:gd name="connsiteX1171" fmla="*/ 1752012 w 6702102"/>
              <a:gd name="connsiteY1171" fmla="*/ 880055 h 6802521"/>
              <a:gd name="connsiteX1172" fmla="*/ 1944807 w 6702102"/>
              <a:gd name="connsiteY1172" fmla="*/ 687260 h 6802521"/>
              <a:gd name="connsiteX1173" fmla="*/ 1954068 w 6702102"/>
              <a:gd name="connsiteY1173" fmla="*/ 678560 h 6802521"/>
              <a:gd name="connsiteX1174" fmla="*/ 1963328 w 6702102"/>
              <a:gd name="connsiteY1174" fmla="*/ 670421 h 6802521"/>
              <a:gd name="connsiteX1175" fmla="*/ 1973151 w 6702102"/>
              <a:gd name="connsiteY1175" fmla="*/ 663406 h 6802521"/>
              <a:gd name="connsiteX1176" fmla="*/ 1982972 w 6702102"/>
              <a:gd name="connsiteY1176" fmla="*/ 656390 h 6802521"/>
              <a:gd name="connsiteX1177" fmla="*/ 1993075 w 6702102"/>
              <a:gd name="connsiteY1177" fmla="*/ 649654 h 6802521"/>
              <a:gd name="connsiteX1178" fmla="*/ 2003740 w 6702102"/>
              <a:gd name="connsiteY1178" fmla="*/ 644043 h 6802521"/>
              <a:gd name="connsiteX1179" fmla="*/ 2014124 w 6702102"/>
              <a:gd name="connsiteY1179" fmla="*/ 638710 h 6802521"/>
              <a:gd name="connsiteX1180" fmla="*/ 2025068 w 6702102"/>
              <a:gd name="connsiteY1180" fmla="*/ 634501 h 6802521"/>
              <a:gd name="connsiteX1181" fmla="*/ 2036012 w 6702102"/>
              <a:gd name="connsiteY1181" fmla="*/ 630291 h 6802521"/>
              <a:gd name="connsiteX1182" fmla="*/ 2046958 w 6702102"/>
              <a:gd name="connsiteY1182" fmla="*/ 626081 h 6802521"/>
              <a:gd name="connsiteX1183" fmla="*/ 2058463 w 6702102"/>
              <a:gd name="connsiteY1183" fmla="*/ 623556 h 6802521"/>
              <a:gd name="connsiteX1184" fmla="*/ 2069969 w 6702102"/>
              <a:gd name="connsiteY1184" fmla="*/ 621031 h 6802521"/>
              <a:gd name="connsiteX1185" fmla="*/ 2081475 w 6702102"/>
              <a:gd name="connsiteY1185" fmla="*/ 619066 h 6802521"/>
              <a:gd name="connsiteX1186" fmla="*/ 2092700 w 6702102"/>
              <a:gd name="connsiteY1186" fmla="*/ 617381 h 6802521"/>
              <a:gd name="connsiteX1187" fmla="*/ 2104487 w 6702102"/>
              <a:gd name="connsiteY1187" fmla="*/ 616821 h 6802521"/>
              <a:gd name="connsiteX1188" fmla="*/ 3046007 w 6702102"/>
              <a:gd name="connsiteY1188" fmla="*/ 340393 h 6802521"/>
              <a:gd name="connsiteX1189" fmla="*/ 3057512 w 6702102"/>
              <a:gd name="connsiteY1189" fmla="*/ 341235 h 6802521"/>
              <a:gd name="connsiteX1190" fmla="*/ 3069298 w 6702102"/>
              <a:gd name="connsiteY1190" fmla="*/ 342358 h 6802521"/>
              <a:gd name="connsiteX1191" fmla="*/ 3080804 w 6702102"/>
              <a:gd name="connsiteY1191" fmla="*/ 344321 h 6802521"/>
              <a:gd name="connsiteX1192" fmla="*/ 3092028 w 6702102"/>
              <a:gd name="connsiteY1192" fmla="*/ 347127 h 6802521"/>
              <a:gd name="connsiteX1193" fmla="*/ 3103534 w 6702102"/>
              <a:gd name="connsiteY1193" fmla="*/ 350213 h 6802521"/>
              <a:gd name="connsiteX1194" fmla="*/ 3114478 w 6702102"/>
              <a:gd name="connsiteY1194" fmla="*/ 353300 h 6802521"/>
              <a:gd name="connsiteX1195" fmla="*/ 3125422 w 6702102"/>
              <a:gd name="connsiteY1195" fmla="*/ 357509 h 6802521"/>
              <a:gd name="connsiteX1196" fmla="*/ 3136647 w 6702102"/>
              <a:gd name="connsiteY1196" fmla="*/ 362560 h 6802521"/>
              <a:gd name="connsiteX1197" fmla="*/ 3147310 w 6702102"/>
              <a:gd name="connsiteY1197" fmla="*/ 367610 h 6802521"/>
              <a:gd name="connsiteX1198" fmla="*/ 3157694 w 6702102"/>
              <a:gd name="connsiteY1198" fmla="*/ 373503 h 6802521"/>
              <a:gd name="connsiteX1199" fmla="*/ 3167796 w 6702102"/>
              <a:gd name="connsiteY1199" fmla="*/ 379677 h 6802521"/>
              <a:gd name="connsiteX1200" fmla="*/ 3177617 w 6702102"/>
              <a:gd name="connsiteY1200" fmla="*/ 386692 h 6802521"/>
              <a:gd name="connsiteX1201" fmla="*/ 3187438 w 6702102"/>
              <a:gd name="connsiteY1201" fmla="*/ 393707 h 6802521"/>
              <a:gd name="connsiteX1202" fmla="*/ 3196979 w 6702102"/>
              <a:gd name="connsiteY1202" fmla="*/ 402125 h 6802521"/>
              <a:gd name="connsiteX1203" fmla="*/ 3205678 w 6702102"/>
              <a:gd name="connsiteY1203" fmla="*/ 410824 h 6802521"/>
              <a:gd name="connsiteX1204" fmla="*/ 6631391 w 6702102"/>
              <a:gd name="connsiteY1204" fmla="*/ 3836536 h 6802521"/>
              <a:gd name="connsiteX1205" fmla="*/ 6640371 w 6702102"/>
              <a:gd name="connsiteY1205" fmla="*/ 3845516 h 6802521"/>
              <a:gd name="connsiteX1206" fmla="*/ 6648228 w 6702102"/>
              <a:gd name="connsiteY1206" fmla="*/ 3854496 h 6802521"/>
              <a:gd name="connsiteX1207" fmla="*/ 6655243 w 6702102"/>
              <a:gd name="connsiteY1207" fmla="*/ 3864317 h 6802521"/>
              <a:gd name="connsiteX1208" fmla="*/ 6662258 w 6702102"/>
              <a:gd name="connsiteY1208" fmla="*/ 3874138 h 6802521"/>
              <a:gd name="connsiteX1209" fmla="*/ 6668712 w 6702102"/>
              <a:gd name="connsiteY1209" fmla="*/ 3884522 h 6802521"/>
              <a:gd name="connsiteX1210" fmla="*/ 6674605 w 6702102"/>
              <a:gd name="connsiteY1210" fmla="*/ 3894905 h 6802521"/>
              <a:gd name="connsiteX1211" fmla="*/ 6679657 w 6702102"/>
              <a:gd name="connsiteY1211" fmla="*/ 3905568 h 6802521"/>
              <a:gd name="connsiteX1212" fmla="*/ 6684426 w 6702102"/>
              <a:gd name="connsiteY1212" fmla="*/ 3916512 h 6802521"/>
              <a:gd name="connsiteX1213" fmla="*/ 6688636 w 6702102"/>
              <a:gd name="connsiteY1213" fmla="*/ 3927456 h 6802521"/>
              <a:gd name="connsiteX1214" fmla="*/ 6692002 w 6702102"/>
              <a:gd name="connsiteY1214" fmla="*/ 3938681 h 6802521"/>
              <a:gd name="connsiteX1215" fmla="*/ 6695089 w 6702102"/>
              <a:gd name="connsiteY1215" fmla="*/ 3950186 h 6802521"/>
              <a:gd name="connsiteX1216" fmla="*/ 6697894 w 6702102"/>
              <a:gd name="connsiteY1216" fmla="*/ 3961411 h 6802521"/>
              <a:gd name="connsiteX1217" fmla="*/ 6699577 w 6702102"/>
              <a:gd name="connsiteY1217" fmla="*/ 3972636 h 6802521"/>
              <a:gd name="connsiteX1218" fmla="*/ 6700980 w 6702102"/>
              <a:gd name="connsiteY1218" fmla="*/ 3984703 h 6802521"/>
              <a:gd name="connsiteX1219" fmla="*/ 6701822 w 6702102"/>
              <a:gd name="connsiteY1219" fmla="*/ 3996208 h 6802521"/>
              <a:gd name="connsiteX1220" fmla="*/ 6701821 w 6702102"/>
              <a:gd name="connsiteY1220" fmla="*/ 4007994 h 6802521"/>
              <a:gd name="connsiteX1221" fmla="*/ 6702102 w 6702102"/>
              <a:gd name="connsiteY1221" fmla="*/ 4019500 h 6802521"/>
              <a:gd name="connsiteX1222" fmla="*/ 6700698 w 6702102"/>
              <a:gd name="connsiteY1222" fmla="*/ 4031005 h 6802521"/>
              <a:gd name="connsiteX1223" fmla="*/ 6699855 w 6702102"/>
              <a:gd name="connsiteY1223" fmla="*/ 4042511 h 6802521"/>
              <a:gd name="connsiteX1224" fmla="*/ 6697892 w 6702102"/>
              <a:gd name="connsiteY1224" fmla="*/ 4054016 h 6802521"/>
              <a:gd name="connsiteX1225" fmla="*/ 6695365 w 6702102"/>
              <a:gd name="connsiteY1225" fmla="*/ 4065522 h 6802521"/>
              <a:gd name="connsiteX1226" fmla="*/ 6691997 w 6702102"/>
              <a:gd name="connsiteY1226" fmla="*/ 4076747 h 6802521"/>
              <a:gd name="connsiteX1227" fmla="*/ 6688629 w 6702102"/>
              <a:gd name="connsiteY1227" fmla="*/ 4087972 h 6802521"/>
              <a:gd name="connsiteX1228" fmla="*/ 6684420 w 6702102"/>
              <a:gd name="connsiteY1228" fmla="*/ 4098916 h 6802521"/>
              <a:gd name="connsiteX1229" fmla="*/ 6679648 w 6702102"/>
              <a:gd name="connsiteY1229" fmla="*/ 4109861 h 6802521"/>
              <a:gd name="connsiteX1230" fmla="*/ 6674317 w 6702102"/>
              <a:gd name="connsiteY1230" fmla="*/ 4120244 h 6802521"/>
              <a:gd name="connsiteX1231" fmla="*/ 6668703 w 6702102"/>
              <a:gd name="connsiteY1231" fmla="*/ 4130908 h 6802521"/>
              <a:gd name="connsiteX1232" fmla="*/ 6662529 w 6702102"/>
              <a:gd name="connsiteY1232" fmla="*/ 4141010 h 6802521"/>
              <a:gd name="connsiteX1233" fmla="*/ 6655232 w 6702102"/>
              <a:gd name="connsiteY1233" fmla="*/ 4151113 h 6802521"/>
              <a:gd name="connsiteX1234" fmla="*/ 6647937 w 6702102"/>
              <a:gd name="connsiteY1234" fmla="*/ 4160655 h 6802521"/>
              <a:gd name="connsiteX1235" fmla="*/ 6639797 w 6702102"/>
              <a:gd name="connsiteY1235" fmla="*/ 4169916 h 6802521"/>
              <a:gd name="connsiteX1236" fmla="*/ 6631378 w 6702102"/>
              <a:gd name="connsiteY1236" fmla="*/ 4179457 h 6802521"/>
              <a:gd name="connsiteX1237" fmla="*/ 6438583 w 6702102"/>
              <a:gd name="connsiteY1237" fmla="*/ 4372252 h 6802521"/>
              <a:gd name="connsiteX1238" fmla="*/ 6429322 w 6702102"/>
              <a:gd name="connsiteY1238" fmla="*/ 4380391 h 6802521"/>
              <a:gd name="connsiteX1239" fmla="*/ 6420342 w 6702102"/>
              <a:gd name="connsiteY1239" fmla="*/ 4388249 h 6802521"/>
              <a:gd name="connsiteX1240" fmla="*/ 6410801 w 6702102"/>
              <a:gd name="connsiteY1240" fmla="*/ 4395544 h 6802521"/>
              <a:gd name="connsiteX1241" fmla="*/ 6400698 w 6702102"/>
              <a:gd name="connsiteY1241" fmla="*/ 4402841 h 6802521"/>
              <a:gd name="connsiteX1242" fmla="*/ 6390595 w 6702102"/>
              <a:gd name="connsiteY1242" fmla="*/ 4409016 h 6802521"/>
              <a:gd name="connsiteX1243" fmla="*/ 6379932 w 6702102"/>
              <a:gd name="connsiteY1243" fmla="*/ 4414628 h 6802521"/>
              <a:gd name="connsiteX1244" fmla="*/ 6369549 w 6702102"/>
              <a:gd name="connsiteY1244" fmla="*/ 4419960 h 6802521"/>
              <a:gd name="connsiteX1245" fmla="*/ 6358604 w 6702102"/>
              <a:gd name="connsiteY1245" fmla="*/ 4424732 h 6802521"/>
              <a:gd name="connsiteX1246" fmla="*/ 6347659 w 6702102"/>
              <a:gd name="connsiteY1246" fmla="*/ 4428941 h 6802521"/>
              <a:gd name="connsiteX1247" fmla="*/ 6336434 w 6702102"/>
              <a:gd name="connsiteY1247" fmla="*/ 4432309 h 6802521"/>
              <a:gd name="connsiteX1248" fmla="*/ 6325209 w 6702102"/>
              <a:gd name="connsiteY1248" fmla="*/ 4435677 h 6802521"/>
              <a:gd name="connsiteX1249" fmla="*/ 6313705 w 6702102"/>
              <a:gd name="connsiteY1249" fmla="*/ 4438203 h 6802521"/>
              <a:gd name="connsiteX1250" fmla="*/ 6302198 w 6702102"/>
              <a:gd name="connsiteY1250" fmla="*/ 4440168 h 6802521"/>
              <a:gd name="connsiteX1251" fmla="*/ 6290412 w 6702102"/>
              <a:gd name="connsiteY1251" fmla="*/ 4441291 h 6802521"/>
              <a:gd name="connsiteX1252" fmla="*/ 6279187 w 6702102"/>
              <a:gd name="connsiteY1252" fmla="*/ 4442414 h 6802521"/>
              <a:gd name="connsiteX1253" fmla="*/ 6267121 w 6702102"/>
              <a:gd name="connsiteY1253" fmla="*/ 4442695 h 6802521"/>
              <a:gd name="connsiteX1254" fmla="*/ 6255895 w 6702102"/>
              <a:gd name="connsiteY1254" fmla="*/ 4442134 h 6802521"/>
              <a:gd name="connsiteX1255" fmla="*/ 6244109 w 6702102"/>
              <a:gd name="connsiteY1255" fmla="*/ 4441573 h 6802521"/>
              <a:gd name="connsiteX1256" fmla="*/ 6232323 w 6702102"/>
              <a:gd name="connsiteY1256" fmla="*/ 4439890 h 6802521"/>
              <a:gd name="connsiteX1257" fmla="*/ 6221099 w 6702102"/>
              <a:gd name="connsiteY1257" fmla="*/ 4438207 h 6802521"/>
              <a:gd name="connsiteX1258" fmla="*/ 6209593 w 6702102"/>
              <a:gd name="connsiteY1258" fmla="*/ 4435682 h 6802521"/>
              <a:gd name="connsiteX1259" fmla="*/ 6198368 w 6702102"/>
              <a:gd name="connsiteY1259" fmla="*/ 4432315 h 6802521"/>
              <a:gd name="connsiteX1260" fmla="*/ 6186863 w 6702102"/>
              <a:gd name="connsiteY1260" fmla="*/ 4429228 h 6802521"/>
              <a:gd name="connsiteX1261" fmla="*/ 6176199 w 6702102"/>
              <a:gd name="connsiteY1261" fmla="*/ 4424738 h 6802521"/>
              <a:gd name="connsiteX1262" fmla="*/ 6165255 w 6702102"/>
              <a:gd name="connsiteY1262" fmla="*/ 4419968 h 6802521"/>
              <a:gd name="connsiteX1263" fmla="*/ 6154592 w 6702102"/>
              <a:gd name="connsiteY1263" fmla="*/ 4414917 h 6802521"/>
              <a:gd name="connsiteX1264" fmla="*/ 6143929 w 6702102"/>
              <a:gd name="connsiteY1264" fmla="*/ 4409305 h 6802521"/>
              <a:gd name="connsiteX1265" fmla="*/ 6133827 w 6702102"/>
              <a:gd name="connsiteY1265" fmla="*/ 4402571 h 6802521"/>
              <a:gd name="connsiteX1266" fmla="*/ 6124004 w 6702102"/>
              <a:gd name="connsiteY1266" fmla="*/ 4395555 h 6802521"/>
              <a:gd name="connsiteX1267" fmla="*/ 6114183 w 6702102"/>
              <a:gd name="connsiteY1267" fmla="*/ 4388540 h 6802521"/>
              <a:gd name="connsiteX1268" fmla="*/ 6105203 w 6702102"/>
              <a:gd name="connsiteY1268" fmla="*/ 4380683 h 6802521"/>
              <a:gd name="connsiteX1269" fmla="*/ 6095943 w 6702102"/>
              <a:gd name="connsiteY1269" fmla="*/ 4371984 h 6802521"/>
              <a:gd name="connsiteX1270" fmla="*/ 2670230 w 6702102"/>
              <a:gd name="connsiteY1270" fmla="*/ 946272 h 6802521"/>
              <a:gd name="connsiteX1271" fmla="*/ 2661812 w 6702102"/>
              <a:gd name="connsiteY1271" fmla="*/ 937292 h 6802521"/>
              <a:gd name="connsiteX1272" fmla="*/ 2653394 w 6702102"/>
              <a:gd name="connsiteY1272" fmla="*/ 927752 h 6802521"/>
              <a:gd name="connsiteX1273" fmla="*/ 2646378 w 6702102"/>
              <a:gd name="connsiteY1273" fmla="*/ 917931 h 6802521"/>
              <a:gd name="connsiteX1274" fmla="*/ 2639364 w 6702102"/>
              <a:gd name="connsiteY1274" fmla="*/ 908109 h 6802521"/>
              <a:gd name="connsiteX1275" fmla="*/ 2632909 w 6702102"/>
              <a:gd name="connsiteY1275" fmla="*/ 898287 h 6802521"/>
              <a:gd name="connsiteX1276" fmla="*/ 2627297 w 6702102"/>
              <a:gd name="connsiteY1276" fmla="*/ 887623 h 6802521"/>
              <a:gd name="connsiteX1277" fmla="*/ 2622247 w 6702102"/>
              <a:gd name="connsiteY1277" fmla="*/ 876960 h 6802521"/>
              <a:gd name="connsiteX1278" fmla="*/ 2617195 w 6702102"/>
              <a:gd name="connsiteY1278" fmla="*/ 865736 h 6802521"/>
              <a:gd name="connsiteX1279" fmla="*/ 2612706 w 6702102"/>
              <a:gd name="connsiteY1279" fmla="*/ 855072 h 6802521"/>
              <a:gd name="connsiteX1280" fmla="*/ 2609900 w 6702102"/>
              <a:gd name="connsiteY1280" fmla="*/ 843847 h 6802521"/>
              <a:gd name="connsiteX1281" fmla="*/ 2606533 w 6702102"/>
              <a:gd name="connsiteY1281" fmla="*/ 832622 h 6802521"/>
              <a:gd name="connsiteX1282" fmla="*/ 2604008 w 6702102"/>
              <a:gd name="connsiteY1282" fmla="*/ 821117 h 6802521"/>
              <a:gd name="connsiteX1283" fmla="*/ 2602044 w 6702102"/>
              <a:gd name="connsiteY1283" fmla="*/ 809612 h 6802521"/>
              <a:gd name="connsiteX1284" fmla="*/ 2600641 w 6702102"/>
              <a:gd name="connsiteY1284" fmla="*/ 798106 h 6802521"/>
              <a:gd name="connsiteX1285" fmla="*/ 2600080 w 6702102"/>
              <a:gd name="connsiteY1285" fmla="*/ 786320 h 6802521"/>
              <a:gd name="connsiteX1286" fmla="*/ 2599520 w 6702102"/>
              <a:gd name="connsiteY1286" fmla="*/ 775095 h 6802521"/>
              <a:gd name="connsiteX1287" fmla="*/ 2600081 w 6702102"/>
              <a:gd name="connsiteY1287" fmla="*/ 763309 h 6802521"/>
              <a:gd name="connsiteX1288" fmla="*/ 2600643 w 6702102"/>
              <a:gd name="connsiteY1288" fmla="*/ 751522 h 6802521"/>
              <a:gd name="connsiteX1289" fmla="*/ 2602047 w 6702102"/>
              <a:gd name="connsiteY1289" fmla="*/ 740017 h 6802521"/>
              <a:gd name="connsiteX1290" fmla="*/ 2604293 w 6702102"/>
              <a:gd name="connsiteY1290" fmla="*/ 728792 h 6802521"/>
              <a:gd name="connsiteX1291" fmla="*/ 2606537 w 6702102"/>
              <a:gd name="connsiteY1291" fmla="*/ 717006 h 6802521"/>
              <a:gd name="connsiteX1292" fmla="*/ 2609626 w 6702102"/>
              <a:gd name="connsiteY1292" fmla="*/ 705500 h 6802521"/>
              <a:gd name="connsiteX1293" fmla="*/ 2613273 w 6702102"/>
              <a:gd name="connsiteY1293" fmla="*/ 694556 h 6802521"/>
              <a:gd name="connsiteX1294" fmla="*/ 2617202 w 6702102"/>
              <a:gd name="connsiteY1294" fmla="*/ 683330 h 6802521"/>
              <a:gd name="connsiteX1295" fmla="*/ 2622254 w 6702102"/>
              <a:gd name="connsiteY1295" fmla="*/ 672667 h 6802521"/>
              <a:gd name="connsiteX1296" fmla="*/ 2627306 w 6702102"/>
              <a:gd name="connsiteY1296" fmla="*/ 662003 h 6802521"/>
              <a:gd name="connsiteX1297" fmla="*/ 2633199 w 6702102"/>
              <a:gd name="connsiteY1297" fmla="*/ 651620 h 6802521"/>
              <a:gd name="connsiteX1298" fmla="*/ 2639374 w 6702102"/>
              <a:gd name="connsiteY1298" fmla="*/ 641517 h 6802521"/>
              <a:gd name="connsiteX1299" fmla="*/ 2646390 w 6702102"/>
              <a:gd name="connsiteY1299" fmla="*/ 631134 h 6802521"/>
              <a:gd name="connsiteX1300" fmla="*/ 2653966 w 6702102"/>
              <a:gd name="connsiteY1300" fmla="*/ 621873 h 6802521"/>
              <a:gd name="connsiteX1301" fmla="*/ 2661544 w 6702102"/>
              <a:gd name="connsiteY1301" fmla="*/ 612613 h 6802521"/>
              <a:gd name="connsiteX1302" fmla="*/ 2670243 w 6702102"/>
              <a:gd name="connsiteY1302" fmla="*/ 603913 h 6802521"/>
              <a:gd name="connsiteX1303" fmla="*/ 2863039 w 6702102"/>
              <a:gd name="connsiteY1303" fmla="*/ 411118 h 6802521"/>
              <a:gd name="connsiteX1304" fmla="*/ 2872018 w 6702102"/>
              <a:gd name="connsiteY1304" fmla="*/ 402138 h 6802521"/>
              <a:gd name="connsiteX1305" fmla="*/ 2881560 w 6702102"/>
              <a:gd name="connsiteY1305" fmla="*/ 394279 h 6802521"/>
              <a:gd name="connsiteX1306" fmla="*/ 2890821 w 6702102"/>
              <a:gd name="connsiteY1306" fmla="*/ 386702 h 6802521"/>
              <a:gd name="connsiteX1307" fmla="*/ 2901204 w 6702102"/>
              <a:gd name="connsiteY1307" fmla="*/ 379687 h 6802521"/>
              <a:gd name="connsiteX1308" fmla="*/ 2911306 w 6702102"/>
              <a:gd name="connsiteY1308" fmla="*/ 373512 h 6802521"/>
              <a:gd name="connsiteX1309" fmla="*/ 2921690 w 6702102"/>
              <a:gd name="connsiteY1309" fmla="*/ 367619 h 6802521"/>
              <a:gd name="connsiteX1310" fmla="*/ 2932354 w 6702102"/>
              <a:gd name="connsiteY1310" fmla="*/ 362567 h 6802521"/>
              <a:gd name="connsiteX1311" fmla="*/ 2943017 w 6702102"/>
              <a:gd name="connsiteY1311" fmla="*/ 357515 h 6802521"/>
              <a:gd name="connsiteX1312" fmla="*/ 2954242 w 6702102"/>
              <a:gd name="connsiteY1312" fmla="*/ 353587 h 6802521"/>
              <a:gd name="connsiteX1313" fmla="*/ 2965187 w 6702102"/>
              <a:gd name="connsiteY1313" fmla="*/ 349938 h 6802521"/>
              <a:gd name="connsiteX1314" fmla="*/ 2976693 w 6702102"/>
              <a:gd name="connsiteY1314" fmla="*/ 346851 h 6802521"/>
              <a:gd name="connsiteX1315" fmla="*/ 2988479 w 6702102"/>
              <a:gd name="connsiteY1315" fmla="*/ 344606 h 6802521"/>
              <a:gd name="connsiteX1316" fmla="*/ 2999704 w 6702102"/>
              <a:gd name="connsiteY1316" fmla="*/ 342360 h 6802521"/>
              <a:gd name="connsiteX1317" fmla="*/ 3010929 w 6702102"/>
              <a:gd name="connsiteY1317" fmla="*/ 341237 h 6802521"/>
              <a:gd name="connsiteX1318" fmla="*/ 3022996 w 6702102"/>
              <a:gd name="connsiteY1318" fmla="*/ 340394 h 6802521"/>
              <a:gd name="connsiteX1319" fmla="*/ 3034221 w 6702102"/>
              <a:gd name="connsiteY1319" fmla="*/ 340395 h 6802521"/>
              <a:gd name="connsiteX1320" fmla="*/ 3888761 w 6702102"/>
              <a:gd name="connsiteY1320" fmla="*/ 0 h 6802521"/>
              <a:gd name="connsiteX1321" fmla="*/ 3899988 w 6702102"/>
              <a:gd name="connsiteY1321" fmla="*/ 1 h 6802521"/>
              <a:gd name="connsiteX1322" fmla="*/ 3911496 w 6702102"/>
              <a:gd name="connsiteY1322" fmla="*/ 1406 h 6802521"/>
              <a:gd name="connsiteX1323" fmla="*/ 3923284 w 6702102"/>
              <a:gd name="connsiteY1323" fmla="*/ 2529 h 6802521"/>
              <a:gd name="connsiteX1324" fmla="*/ 3934790 w 6702102"/>
              <a:gd name="connsiteY1324" fmla="*/ 4495 h 6802521"/>
              <a:gd name="connsiteX1325" fmla="*/ 3946017 w 6702102"/>
              <a:gd name="connsiteY1325" fmla="*/ 6741 h 6802521"/>
              <a:gd name="connsiteX1326" fmla="*/ 3957244 w 6702102"/>
              <a:gd name="connsiteY1326" fmla="*/ 10110 h 6802521"/>
              <a:gd name="connsiteX1327" fmla="*/ 3968471 w 6702102"/>
              <a:gd name="connsiteY1327" fmla="*/ 13480 h 6802521"/>
              <a:gd name="connsiteX1328" fmla="*/ 3979417 w 6702102"/>
              <a:gd name="connsiteY1328" fmla="*/ 17690 h 6802521"/>
              <a:gd name="connsiteX1329" fmla="*/ 3990363 w 6702102"/>
              <a:gd name="connsiteY1329" fmla="*/ 22463 h 6802521"/>
              <a:gd name="connsiteX1330" fmla="*/ 4001029 w 6702102"/>
              <a:gd name="connsiteY1330" fmla="*/ 27516 h 6802521"/>
              <a:gd name="connsiteX1331" fmla="*/ 4011695 w 6702102"/>
              <a:gd name="connsiteY1331" fmla="*/ 33692 h 6802521"/>
              <a:gd name="connsiteX1332" fmla="*/ 4021799 w 6702102"/>
              <a:gd name="connsiteY1332" fmla="*/ 39867 h 6802521"/>
              <a:gd name="connsiteX1333" fmla="*/ 4031624 w 6702102"/>
              <a:gd name="connsiteY1333" fmla="*/ 46885 h 6802521"/>
              <a:gd name="connsiteX1334" fmla="*/ 4041447 w 6702102"/>
              <a:gd name="connsiteY1334" fmla="*/ 53902 h 6802521"/>
              <a:gd name="connsiteX1335" fmla="*/ 4050990 w 6702102"/>
              <a:gd name="connsiteY1335" fmla="*/ 62324 h 6802521"/>
              <a:gd name="connsiteX1336" fmla="*/ 4059972 w 6702102"/>
              <a:gd name="connsiteY1336" fmla="*/ 70744 h 6802521"/>
              <a:gd name="connsiteX1337" fmla="*/ 6480082 w 6702102"/>
              <a:gd name="connsiteY1337" fmla="*/ 2490853 h 6802521"/>
              <a:gd name="connsiteX1338" fmla="*/ 6488503 w 6702102"/>
              <a:gd name="connsiteY1338" fmla="*/ 2499835 h 6802521"/>
              <a:gd name="connsiteX1339" fmla="*/ 6496643 w 6702102"/>
              <a:gd name="connsiteY1339" fmla="*/ 2509099 h 6802521"/>
              <a:gd name="connsiteX1340" fmla="*/ 6503660 w 6702102"/>
              <a:gd name="connsiteY1340" fmla="*/ 2518922 h 6802521"/>
              <a:gd name="connsiteX1341" fmla="*/ 6510678 w 6702102"/>
              <a:gd name="connsiteY1341" fmla="*/ 2528746 h 6802521"/>
              <a:gd name="connsiteX1342" fmla="*/ 6517134 w 6702102"/>
              <a:gd name="connsiteY1342" fmla="*/ 2539131 h 6802521"/>
              <a:gd name="connsiteX1343" fmla="*/ 6523029 w 6702102"/>
              <a:gd name="connsiteY1343" fmla="*/ 2549516 h 6802521"/>
              <a:gd name="connsiteX1344" fmla="*/ 6528083 w 6702102"/>
              <a:gd name="connsiteY1344" fmla="*/ 2560181 h 6802521"/>
              <a:gd name="connsiteX1345" fmla="*/ 6532574 w 6702102"/>
              <a:gd name="connsiteY1345" fmla="*/ 2570847 h 6802521"/>
              <a:gd name="connsiteX1346" fmla="*/ 6536786 w 6702102"/>
              <a:gd name="connsiteY1346" fmla="*/ 2581793 h 6802521"/>
              <a:gd name="connsiteX1347" fmla="*/ 6540435 w 6702102"/>
              <a:gd name="connsiteY1347" fmla="*/ 2593301 h 6802521"/>
              <a:gd name="connsiteX1348" fmla="*/ 6543523 w 6702102"/>
              <a:gd name="connsiteY1348" fmla="*/ 2604247 h 6802521"/>
              <a:gd name="connsiteX1349" fmla="*/ 6546050 w 6702102"/>
              <a:gd name="connsiteY1349" fmla="*/ 2615754 h 6802521"/>
              <a:gd name="connsiteX1350" fmla="*/ 6548297 w 6702102"/>
              <a:gd name="connsiteY1350" fmla="*/ 2627543 h 6802521"/>
              <a:gd name="connsiteX1351" fmla="*/ 6549140 w 6702102"/>
              <a:gd name="connsiteY1351" fmla="*/ 2639050 h 6802521"/>
              <a:gd name="connsiteX1352" fmla="*/ 6550264 w 6702102"/>
              <a:gd name="connsiteY1352" fmla="*/ 2650276 h 6802521"/>
              <a:gd name="connsiteX1353" fmla="*/ 6550545 w 6702102"/>
              <a:gd name="connsiteY1353" fmla="*/ 2661784 h 6802521"/>
              <a:gd name="connsiteX1354" fmla="*/ 6550266 w 6702102"/>
              <a:gd name="connsiteY1354" fmla="*/ 2673852 h 6802521"/>
              <a:gd name="connsiteX1355" fmla="*/ 6549425 w 6702102"/>
              <a:gd name="connsiteY1355" fmla="*/ 2685358 h 6802521"/>
              <a:gd name="connsiteX1356" fmla="*/ 6548023 w 6702102"/>
              <a:gd name="connsiteY1356" fmla="*/ 2696866 h 6802521"/>
              <a:gd name="connsiteX1357" fmla="*/ 6546059 w 6702102"/>
              <a:gd name="connsiteY1357" fmla="*/ 2708373 h 6802521"/>
              <a:gd name="connsiteX1358" fmla="*/ 6543536 w 6702102"/>
              <a:gd name="connsiteY1358" fmla="*/ 2719880 h 6802521"/>
              <a:gd name="connsiteX1359" fmla="*/ 6540449 w 6702102"/>
              <a:gd name="connsiteY1359" fmla="*/ 2731387 h 6802521"/>
              <a:gd name="connsiteX1360" fmla="*/ 6536801 w 6702102"/>
              <a:gd name="connsiteY1360" fmla="*/ 2742332 h 6802521"/>
              <a:gd name="connsiteX1361" fmla="*/ 6532873 w 6702102"/>
              <a:gd name="connsiteY1361" fmla="*/ 2753559 h 6802521"/>
              <a:gd name="connsiteX1362" fmla="*/ 6528103 w 6702102"/>
              <a:gd name="connsiteY1362" fmla="*/ 2764503 h 6802521"/>
              <a:gd name="connsiteX1363" fmla="*/ 6523052 w 6702102"/>
              <a:gd name="connsiteY1363" fmla="*/ 2775168 h 6802521"/>
              <a:gd name="connsiteX1364" fmla="*/ 6516879 w 6702102"/>
              <a:gd name="connsiteY1364" fmla="*/ 2785271 h 6802521"/>
              <a:gd name="connsiteX1365" fmla="*/ 6510986 w 6702102"/>
              <a:gd name="connsiteY1365" fmla="*/ 2795655 h 6802521"/>
              <a:gd name="connsiteX1366" fmla="*/ 6503689 w 6702102"/>
              <a:gd name="connsiteY1366" fmla="*/ 2805758 h 6802521"/>
              <a:gd name="connsiteX1367" fmla="*/ 6496114 w 6702102"/>
              <a:gd name="connsiteY1367" fmla="*/ 2815019 h 6802521"/>
              <a:gd name="connsiteX1368" fmla="*/ 6488536 w 6702102"/>
              <a:gd name="connsiteY1368" fmla="*/ 2824281 h 6802521"/>
              <a:gd name="connsiteX1369" fmla="*/ 6480117 w 6702102"/>
              <a:gd name="connsiteY1369" fmla="*/ 2833260 h 6802521"/>
              <a:gd name="connsiteX1370" fmla="*/ 6287041 w 6702102"/>
              <a:gd name="connsiteY1370" fmla="*/ 3026336 h 6802521"/>
              <a:gd name="connsiteX1371" fmla="*/ 6278062 w 6702102"/>
              <a:gd name="connsiteY1371" fmla="*/ 3034755 h 6802521"/>
              <a:gd name="connsiteX1372" fmla="*/ 6268519 w 6702102"/>
              <a:gd name="connsiteY1372" fmla="*/ 3042613 h 6802521"/>
              <a:gd name="connsiteX1373" fmla="*/ 6259258 w 6702102"/>
              <a:gd name="connsiteY1373" fmla="*/ 3050190 h 6802521"/>
              <a:gd name="connsiteX1374" fmla="*/ 6249155 w 6702102"/>
              <a:gd name="connsiteY1374" fmla="*/ 3057486 h 6802521"/>
              <a:gd name="connsiteX1375" fmla="*/ 6238771 w 6702102"/>
              <a:gd name="connsiteY1375" fmla="*/ 3063378 h 6802521"/>
              <a:gd name="connsiteX1376" fmla="*/ 6228668 w 6702102"/>
              <a:gd name="connsiteY1376" fmla="*/ 3069551 h 6802521"/>
              <a:gd name="connsiteX1377" fmla="*/ 6218003 w 6702102"/>
              <a:gd name="connsiteY1377" fmla="*/ 3074604 h 6802521"/>
              <a:gd name="connsiteX1378" fmla="*/ 6207058 w 6702102"/>
              <a:gd name="connsiteY1378" fmla="*/ 3079373 h 6802521"/>
              <a:gd name="connsiteX1379" fmla="*/ 6195832 w 6702102"/>
              <a:gd name="connsiteY1379" fmla="*/ 3083301 h 6802521"/>
              <a:gd name="connsiteX1380" fmla="*/ 6184886 w 6702102"/>
              <a:gd name="connsiteY1380" fmla="*/ 3086948 h 6802521"/>
              <a:gd name="connsiteX1381" fmla="*/ 6173380 w 6702102"/>
              <a:gd name="connsiteY1381" fmla="*/ 3090035 h 6802521"/>
              <a:gd name="connsiteX1382" fmla="*/ 6161873 w 6702102"/>
              <a:gd name="connsiteY1382" fmla="*/ 3092560 h 6802521"/>
              <a:gd name="connsiteX1383" fmla="*/ 6150367 w 6702102"/>
              <a:gd name="connsiteY1383" fmla="*/ 3094523 h 6802521"/>
              <a:gd name="connsiteX1384" fmla="*/ 6139139 w 6702102"/>
              <a:gd name="connsiteY1384" fmla="*/ 3095644 h 6802521"/>
              <a:gd name="connsiteX1385" fmla="*/ 6127353 w 6702102"/>
              <a:gd name="connsiteY1385" fmla="*/ 3096767 h 6802521"/>
              <a:gd name="connsiteX1386" fmla="*/ 6115564 w 6702102"/>
              <a:gd name="connsiteY1386" fmla="*/ 3096765 h 6802521"/>
              <a:gd name="connsiteX1387" fmla="*/ 6104057 w 6702102"/>
              <a:gd name="connsiteY1387" fmla="*/ 3096483 h 6802521"/>
              <a:gd name="connsiteX1388" fmla="*/ 6092269 w 6702102"/>
              <a:gd name="connsiteY1388" fmla="*/ 3095920 h 6802521"/>
              <a:gd name="connsiteX1389" fmla="*/ 6081042 w 6702102"/>
              <a:gd name="connsiteY1389" fmla="*/ 3094797 h 6802521"/>
              <a:gd name="connsiteX1390" fmla="*/ 6069254 w 6702102"/>
              <a:gd name="connsiteY1390" fmla="*/ 3092551 h 6802521"/>
              <a:gd name="connsiteX1391" fmla="*/ 6058028 w 6702102"/>
              <a:gd name="connsiteY1391" fmla="*/ 3089743 h 6802521"/>
              <a:gd name="connsiteX1392" fmla="*/ 6046801 w 6702102"/>
              <a:gd name="connsiteY1392" fmla="*/ 3086936 h 6802521"/>
              <a:gd name="connsiteX1393" fmla="*/ 6035574 w 6702102"/>
              <a:gd name="connsiteY1393" fmla="*/ 3083005 h 6802521"/>
              <a:gd name="connsiteX1394" fmla="*/ 6024347 w 6702102"/>
              <a:gd name="connsiteY1394" fmla="*/ 3079075 h 6802521"/>
              <a:gd name="connsiteX1395" fmla="*/ 6013681 w 6702102"/>
              <a:gd name="connsiteY1395" fmla="*/ 3074582 h 6802521"/>
              <a:gd name="connsiteX1396" fmla="*/ 6003016 w 6702102"/>
              <a:gd name="connsiteY1396" fmla="*/ 3069530 h 6802521"/>
              <a:gd name="connsiteX1397" fmla="*/ 5992631 w 6702102"/>
              <a:gd name="connsiteY1397" fmla="*/ 3063635 h 6802521"/>
              <a:gd name="connsiteX1398" fmla="*/ 5982246 w 6702102"/>
              <a:gd name="connsiteY1398" fmla="*/ 3057178 h 6802521"/>
              <a:gd name="connsiteX1399" fmla="*/ 5972422 w 6702102"/>
              <a:gd name="connsiteY1399" fmla="*/ 3050160 h 6802521"/>
              <a:gd name="connsiteX1400" fmla="*/ 5962879 w 6702102"/>
              <a:gd name="connsiteY1400" fmla="*/ 3042862 h 6802521"/>
              <a:gd name="connsiteX1401" fmla="*/ 5953336 w 6702102"/>
              <a:gd name="connsiteY1401" fmla="*/ 3035003 h 6802521"/>
              <a:gd name="connsiteX1402" fmla="*/ 5944634 w 6702102"/>
              <a:gd name="connsiteY1402" fmla="*/ 3026301 h 6802521"/>
              <a:gd name="connsiteX1403" fmla="*/ 3524524 w 6702102"/>
              <a:gd name="connsiteY1403" fmla="*/ 606193 h 6802521"/>
              <a:gd name="connsiteX1404" fmla="*/ 3515823 w 6702102"/>
              <a:gd name="connsiteY1404" fmla="*/ 597490 h 6802521"/>
              <a:gd name="connsiteX1405" fmla="*/ 3507682 w 6702102"/>
              <a:gd name="connsiteY1405" fmla="*/ 587667 h 6802521"/>
              <a:gd name="connsiteX1406" fmla="*/ 3500384 w 6702102"/>
              <a:gd name="connsiteY1406" fmla="*/ 578123 h 6802521"/>
              <a:gd name="connsiteX1407" fmla="*/ 3493367 w 6702102"/>
              <a:gd name="connsiteY1407" fmla="*/ 568300 h 6802521"/>
              <a:gd name="connsiteX1408" fmla="*/ 3487191 w 6702102"/>
              <a:gd name="connsiteY1408" fmla="*/ 558195 h 6802521"/>
              <a:gd name="connsiteX1409" fmla="*/ 3481016 w 6702102"/>
              <a:gd name="connsiteY1409" fmla="*/ 547530 h 6802521"/>
              <a:gd name="connsiteX1410" fmla="*/ 3475963 w 6702102"/>
              <a:gd name="connsiteY1410" fmla="*/ 536864 h 6802521"/>
              <a:gd name="connsiteX1411" fmla="*/ 3471190 w 6702102"/>
              <a:gd name="connsiteY1411" fmla="*/ 525918 h 6802521"/>
              <a:gd name="connsiteX1412" fmla="*/ 3467260 w 6702102"/>
              <a:gd name="connsiteY1412" fmla="*/ 514690 h 6802521"/>
              <a:gd name="connsiteX1413" fmla="*/ 3463610 w 6702102"/>
              <a:gd name="connsiteY1413" fmla="*/ 503744 h 6802521"/>
              <a:gd name="connsiteX1414" fmla="*/ 3460523 w 6702102"/>
              <a:gd name="connsiteY1414" fmla="*/ 492237 h 6802521"/>
              <a:gd name="connsiteX1415" fmla="*/ 3457995 w 6702102"/>
              <a:gd name="connsiteY1415" fmla="*/ 481291 h 6802521"/>
              <a:gd name="connsiteX1416" fmla="*/ 3456029 w 6702102"/>
              <a:gd name="connsiteY1416" fmla="*/ 469784 h 6802521"/>
              <a:gd name="connsiteX1417" fmla="*/ 3454625 w 6702102"/>
              <a:gd name="connsiteY1417" fmla="*/ 458277 h 6802521"/>
              <a:gd name="connsiteX1418" fmla="*/ 3453781 w 6702102"/>
              <a:gd name="connsiteY1418" fmla="*/ 446209 h 6802521"/>
              <a:gd name="connsiteX1419" fmla="*/ 3453780 w 6702102"/>
              <a:gd name="connsiteY1419" fmla="*/ 434982 h 6802521"/>
              <a:gd name="connsiteX1420" fmla="*/ 3453780 w 6702102"/>
              <a:gd name="connsiteY1420" fmla="*/ 423193 h 6802521"/>
              <a:gd name="connsiteX1421" fmla="*/ 3454900 w 6702102"/>
              <a:gd name="connsiteY1421" fmla="*/ 411406 h 6802521"/>
              <a:gd name="connsiteX1422" fmla="*/ 3456023 w 6702102"/>
              <a:gd name="connsiteY1422" fmla="*/ 400180 h 6802521"/>
              <a:gd name="connsiteX1423" fmla="*/ 3457705 w 6702102"/>
              <a:gd name="connsiteY1423" fmla="*/ 388392 h 6802521"/>
              <a:gd name="connsiteX1424" fmla="*/ 3460511 w 6702102"/>
              <a:gd name="connsiteY1424" fmla="*/ 377166 h 6802521"/>
              <a:gd name="connsiteX1425" fmla="*/ 3463596 w 6702102"/>
              <a:gd name="connsiteY1425" fmla="*/ 365659 h 6802521"/>
              <a:gd name="connsiteX1426" fmla="*/ 3466963 w 6702102"/>
              <a:gd name="connsiteY1426" fmla="*/ 354433 h 6802521"/>
              <a:gd name="connsiteX1427" fmla="*/ 3471172 w 6702102"/>
              <a:gd name="connsiteY1427" fmla="*/ 343488 h 6802521"/>
              <a:gd name="connsiteX1428" fmla="*/ 3475942 w 6702102"/>
              <a:gd name="connsiteY1428" fmla="*/ 332542 h 6802521"/>
              <a:gd name="connsiteX1429" fmla="*/ 3481273 w 6702102"/>
              <a:gd name="connsiteY1429" fmla="*/ 322158 h 6802521"/>
              <a:gd name="connsiteX1430" fmla="*/ 3486886 w 6702102"/>
              <a:gd name="connsiteY1430" fmla="*/ 311493 h 6802521"/>
              <a:gd name="connsiteX1431" fmla="*/ 3493340 w 6702102"/>
              <a:gd name="connsiteY1431" fmla="*/ 301671 h 6802521"/>
              <a:gd name="connsiteX1432" fmla="*/ 3500355 w 6702102"/>
              <a:gd name="connsiteY1432" fmla="*/ 291287 h 6802521"/>
              <a:gd name="connsiteX1433" fmla="*/ 3507652 w 6702102"/>
              <a:gd name="connsiteY1433" fmla="*/ 281746 h 6802521"/>
              <a:gd name="connsiteX1434" fmla="*/ 3515790 w 6702102"/>
              <a:gd name="connsiteY1434" fmla="*/ 272485 h 6802521"/>
              <a:gd name="connsiteX1435" fmla="*/ 3524489 w 6702102"/>
              <a:gd name="connsiteY1435" fmla="*/ 263785 h 6802521"/>
              <a:gd name="connsiteX1436" fmla="*/ 3717565 w 6702102"/>
              <a:gd name="connsiteY1436" fmla="*/ 70710 h 6802521"/>
              <a:gd name="connsiteX1437" fmla="*/ 3726265 w 6702102"/>
              <a:gd name="connsiteY1437" fmla="*/ 62010 h 6802521"/>
              <a:gd name="connsiteX1438" fmla="*/ 3735246 w 6702102"/>
              <a:gd name="connsiteY1438" fmla="*/ 54152 h 6802521"/>
              <a:gd name="connsiteX1439" fmla="*/ 3744787 w 6702102"/>
              <a:gd name="connsiteY1439" fmla="*/ 46856 h 6802521"/>
              <a:gd name="connsiteX1440" fmla="*/ 3755171 w 6702102"/>
              <a:gd name="connsiteY1440" fmla="*/ 39840 h 6802521"/>
              <a:gd name="connsiteX1441" fmla="*/ 3764994 w 6702102"/>
              <a:gd name="connsiteY1441" fmla="*/ 33386 h 6802521"/>
              <a:gd name="connsiteX1442" fmla="*/ 3775658 w 6702102"/>
              <a:gd name="connsiteY1442" fmla="*/ 27774 h 6802521"/>
              <a:gd name="connsiteX1443" fmla="*/ 3786042 w 6702102"/>
              <a:gd name="connsiteY1443" fmla="*/ 22442 h 6802521"/>
              <a:gd name="connsiteX1444" fmla="*/ 3796987 w 6702102"/>
              <a:gd name="connsiteY1444" fmla="*/ 17673 h 6802521"/>
              <a:gd name="connsiteX1445" fmla="*/ 3807932 w 6702102"/>
              <a:gd name="connsiteY1445" fmla="*/ 13464 h 6802521"/>
              <a:gd name="connsiteX1446" fmla="*/ 3819158 w 6702102"/>
              <a:gd name="connsiteY1446" fmla="*/ 10097 h 6802521"/>
              <a:gd name="connsiteX1447" fmla="*/ 3830665 w 6702102"/>
              <a:gd name="connsiteY1447" fmla="*/ 7011 h 6802521"/>
              <a:gd name="connsiteX1448" fmla="*/ 3841891 w 6702102"/>
              <a:gd name="connsiteY1448" fmla="*/ 4205 h 6802521"/>
              <a:gd name="connsiteX1449" fmla="*/ 3853679 w 6702102"/>
              <a:gd name="connsiteY1449" fmla="*/ 2522 h 6802521"/>
              <a:gd name="connsiteX1450" fmla="*/ 3865186 w 6702102"/>
              <a:gd name="connsiteY1450" fmla="*/ 1120 h 6802521"/>
              <a:gd name="connsiteX1451" fmla="*/ 3876693 w 6702102"/>
              <a:gd name="connsiteY1451" fmla="*/ 280 h 680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</a:cxnLst>
            <a:rect l="l" t="t" r="r" b="b"/>
            <a:pathLst>
              <a:path w="6702102" h="6802521">
                <a:moveTo>
                  <a:pt x="4672386" y="5705017"/>
                </a:moveTo>
                <a:lnTo>
                  <a:pt x="4680936" y="5705225"/>
                </a:lnTo>
                <a:lnTo>
                  <a:pt x="4689696" y="5705643"/>
                </a:lnTo>
                <a:lnTo>
                  <a:pt x="4698038" y="5706894"/>
                </a:lnTo>
                <a:lnTo>
                  <a:pt x="4706589" y="5708354"/>
                </a:lnTo>
                <a:lnTo>
                  <a:pt x="4715140" y="5710232"/>
                </a:lnTo>
                <a:lnTo>
                  <a:pt x="4723691" y="5712108"/>
                </a:lnTo>
                <a:lnTo>
                  <a:pt x="4731825" y="5714819"/>
                </a:lnTo>
                <a:lnTo>
                  <a:pt x="4739750" y="5718157"/>
                </a:lnTo>
                <a:lnTo>
                  <a:pt x="4748093" y="5721494"/>
                </a:lnTo>
                <a:lnTo>
                  <a:pt x="4756018" y="5725665"/>
                </a:lnTo>
                <a:lnTo>
                  <a:pt x="4763944" y="5729836"/>
                </a:lnTo>
                <a:lnTo>
                  <a:pt x="4771243" y="5734633"/>
                </a:lnTo>
                <a:lnTo>
                  <a:pt x="4778543" y="5739847"/>
                </a:lnTo>
                <a:lnTo>
                  <a:pt x="4785842" y="5745061"/>
                </a:lnTo>
                <a:lnTo>
                  <a:pt x="4792933" y="5751317"/>
                </a:lnTo>
                <a:lnTo>
                  <a:pt x="4799608" y="5757575"/>
                </a:lnTo>
                <a:lnTo>
                  <a:pt x="5057181" y="6015148"/>
                </a:lnTo>
                <a:lnTo>
                  <a:pt x="5063647" y="6022031"/>
                </a:lnTo>
                <a:lnTo>
                  <a:pt x="5069695" y="6028914"/>
                </a:lnTo>
                <a:lnTo>
                  <a:pt x="5074909" y="6036214"/>
                </a:lnTo>
                <a:lnTo>
                  <a:pt x="5080332" y="6043722"/>
                </a:lnTo>
                <a:lnTo>
                  <a:pt x="5085129" y="6051021"/>
                </a:lnTo>
                <a:lnTo>
                  <a:pt x="5089300" y="6058947"/>
                </a:lnTo>
                <a:lnTo>
                  <a:pt x="5093263" y="6066664"/>
                </a:lnTo>
                <a:lnTo>
                  <a:pt x="5096601" y="6075006"/>
                </a:lnTo>
                <a:lnTo>
                  <a:pt x="5099937" y="6082931"/>
                </a:lnTo>
                <a:lnTo>
                  <a:pt x="5102649" y="6091065"/>
                </a:lnTo>
                <a:lnTo>
                  <a:pt x="5104735" y="6099825"/>
                </a:lnTo>
                <a:lnTo>
                  <a:pt x="5106611" y="6108375"/>
                </a:lnTo>
                <a:lnTo>
                  <a:pt x="5108071" y="6116927"/>
                </a:lnTo>
                <a:lnTo>
                  <a:pt x="5109113" y="6125060"/>
                </a:lnTo>
                <a:lnTo>
                  <a:pt x="5109740" y="6134029"/>
                </a:lnTo>
                <a:lnTo>
                  <a:pt x="5109740" y="6142372"/>
                </a:lnTo>
                <a:lnTo>
                  <a:pt x="5109530" y="6151340"/>
                </a:lnTo>
                <a:lnTo>
                  <a:pt x="5108905" y="6159891"/>
                </a:lnTo>
                <a:lnTo>
                  <a:pt x="5108071" y="6168650"/>
                </a:lnTo>
                <a:lnTo>
                  <a:pt x="5106611" y="6177201"/>
                </a:lnTo>
                <a:lnTo>
                  <a:pt x="5104525" y="6185543"/>
                </a:lnTo>
                <a:lnTo>
                  <a:pt x="5102439" y="6193886"/>
                </a:lnTo>
                <a:lnTo>
                  <a:pt x="5099520" y="6202229"/>
                </a:lnTo>
                <a:lnTo>
                  <a:pt x="5096601" y="6210571"/>
                </a:lnTo>
                <a:lnTo>
                  <a:pt x="5093263" y="6218496"/>
                </a:lnTo>
                <a:lnTo>
                  <a:pt x="5089300" y="6226630"/>
                </a:lnTo>
                <a:lnTo>
                  <a:pt x="5085129" y="6234138"/>
                </a:lnTo>
                <a:lnTo>
                  <a:pt x="5080332" y="6241856"/>
                </a:lnTo>
                <a:lnTo>
                  <a:pt x="5075326" y="6248947"/>
                </a:lnTo>
                <a:lnTo>
                  <a:pt x="5069278" y="6256246"/>
                </a:lnTo>
                <a:lnTo>
                  <a:pt x="5063855" y="6263338"/>
                </a:lnTo>
                <a:lnTo>
                  <a:pt x="5057390" y="6269803"/>
                </a:lnTo>
                <a:lnTo>
                  <a:pt x="4914108" y="6413085"/>
                </a:lnTo>
                <a:lnTo>
                  <a:pt x="4907434" y="6419759"/>
                </a:lnTo>
                <a:lnTo>
                  <a:pt x="4900134" y="6425390"/>
                </a:lnTo>
                <a:lnTo>
                  <a:pt x="4893252" y="6431021"/>
                </a:lnTo>
                <a:lnTo>
                  <a:pt x="4885743" y="6436444"/>
                </a:lnTo>
                <a:lnTo>
                  <a:pt x="4878236" y="6441032"/>
                </a:lnTo>
                <a:lnTo>
                  <a:pt x="4870518" y="6445412"/>
                </a:lnTo>
                <a:lnTo>
                  <a:pt x="4862594" y="6449166"/>
                </a:lnTo>
                <a:lnTo>
                  <a:pt x="4854669" y="6452504"/>
                </a:lnTo>
                <a:lnTo>
                  <a:pt x="4846325" y="6455423"/>
                </a:lnTo>
                <a:lnTo>
                  <a:pt x="4837983" y="6458344"/>
                </a:lnTo>
                <a:lnTo>
                  <a:pt x="4829433" y="6460637"/>
                </a:lnTo>
                <a:lnTo>
                  <a:pt x="4821298" y="6462514"/>
                </a:lnTo>
                <a:lnTo>
                  <a:pt x="4812538" y="6464183"/>
                </a:lnTo>
                <a:lnTo>
                  <a:pt x="4803987" y="6464809"/>
                </a:lnTo>
                <a:lnTo>
                  <a:pt x="4795227" y="6465642"/>
                </a:lnTo>
                <a:lnTo>
                  <a:pt x="4786677" y="6465434"/>
                </a:lnTo>
                <a:lnTo>
                  <a:pt x="4778125" y="6465642"/>
                </a:lnTo>
                <a:lnTo>
                  <a:pt x="4769366" y="6464809"/>
                </a:lnTo>
                <a:lnTo>
                  <a:pt x="4760815" y="6464183"/>
                </a:lnTo>
                <a:lnTo>
                  <a:pt x="4752472" y="6462514"/>
                </a:lnTo>
                <a:lnTo>
                  <a:pt x="4743921" y="6460637"/>
                </a:lnTo>
                <a:lnTo>
                  <a:pt x="4735370" y="6458344"/>
                </a:lnTo>
                <a:lnTo>
                  <a:pt x="4727237" y="6455632"/>
                </a:lnTo>
                <a:lnTo>
                  <a:pt x="4718894" y="6452711"/>
                </a:lnTo>
                <a:lnTo>
                  <a:pt x="4710760" y="6449167"/>
                </a:lnTo>
                <a:lnTo>
                  <a:pt x="4702834" y="6445413"/>
                </a:lnTo>
                <a:lnTo>
                  <a:pt x="4695326" y="6440824"/>
                </a:lnTo>
                <a:lnTo>
                  <a:pt x="4687610" y="6436444"/>
                </a:lnTo>
                <a:lnTo>
                  <a:pt x="4680102" y="6431021"/>
                </a:lnTo>
                <a:lnTo>
                  <a:pt x="4673011" y="6425599"/>
                </a:lnTo>
                <a:lnTo>
                  <a:pt x="4666128" y="6419551"/>
                </a:lnTo>
                <a:lnTo>
                  <a:pt x="4659245" y="6413085"/>
                </a:lnTo>
                <a:lnTo>
                  <a:pt x="4401671" y="6155511"/>
                </a:lnTo>
                <a:lnTo>
                  <a:pt x="4395415" y="6148837"/>
                </a:lnTo>
                <a:lnTo>
                  <a:pt x="4389157" y="6141746"/>
                </a:lnTo>
                <a:lnTo>
                  <a:pt x="4383735" y="6134655"/>
                </a:lnTo>
                <a:lnTo>
                  <a:pt x="4378521" y="6127355"/>
                </a:lnTo>
                <a:lnTo>
                  <a:pt x="4374141" y="6119639"/>
                </a:lnTo>
                <a:lnTo>
                  <a:pt x="4369553" y="6112130"/>
                </a:lnTo>
                <a:lnTo>
                  <a:pt x="4365590" y="6103996"/>
                </a:lnTo>
                <a:lnTo>
                  <a:pt x="4362044" y="6095862"/>
                </a:lnTo>
                <a:lnTo>
                  <a:pt x="4359125" y="6087520"/>
                </a:lnTo>
                <a:lnTo>
                  <a:pt x="4356413" y="6079386"/>
                </a:lnTo>
                <a:lnTo>
                  <a:pt x="4354327" y="6071044"/>
                </a:lnTo>
                <a:lnTo>
                  <a:pt x="4352450" y="6062493"/>
                </a:lnTo>
                <a:lnTo>
                  <a:pt x="4350782" y="6054150"/>
                </a:lnTo>
                <a:lnTo>
                  <a:pt x="4349948" y="6045390"/>
                </a:lnTo>
                <a:lnTo>
                  <a:pt x="4349322" y="6036839"/>
                </a:lnTo>
                <a:lnTo>
                  <a:pt x="4349322" y="6028080"/>
                </a:lnTo>
                <a:lnTo>
                  <a:pt x="4349322" y="6019737"/>
                </a:lnTo>
                <a:lnTo>
                  <a:pt x="4349948" y="6010769"/>
                </a:lnTo>
                <a:lnTo>
                  <a:pt x="4350782" y="6002427"/>
                </a:lnTo>
                <a:lnTo>
                  <a:pt x="4352659" y="5993876"/>
                </a:lnTo>
                <a:lnTo>
                  <a:pt x="4354120" y="5985324"/>
                </a:lnTo>
                <a:lnTo>
                  <a:pt x="4356413" y="5976773"/>
                </a:lnTo>
                <a:lnTo>
                  <a:pt x="4359333" y="5968431"/>
                </a:lnTo>
                <a:lnTo>
                  <a:pt x="4362253" y="5960089"/>
                </a:lnTo>
                <a:lnTo>
                  <a:pt x="4365590" y="5952163"/>
                </a:lnTo>
                <a:lnTo>
                  <a:pt x="4369554" y="5944446"/>
                </a:lnTo>
                <a:lnTo>
                  <a:pt x="4373932" y="5936730"/>
                </a:lnTo>
                <a:lnTo>
                  <a:pt x="4378521" y="5929221"/>
                </a:lnTo>
                <a:lnTo>
                  <a:pt x="4383735" y="5921505"/>
                </a:lnTo>
                <a:lnTo>
                  <a:pt x="4389366" y="5914622"/>
                </a:lnTo>
                <a:lnTo>
                  <a:pt x="4395206" y="5907531"/>
                </a:lnTo>
                <a:lnTo>
                  <a:pt x="4401880" y="5900856"/>
                </a:lnTo>
                <a:lnTo>
                  <a:pt x="4545162" y="5757575"/>
                </a:lnTo>
                <a:lnTo>
                  <a:pt x="4551627" y="5751110"/>
                </a:lnTo>
                <a:lnTo>
                  <a:pt x="4558510" y="5745478"/>
                </a:lnTo>
                <a:lnTo>
                  <a:pt x="4565809" y="5739430"/>
                </a:lnTo>
                <a:lnTo>
                  <a:pt x="4573109" y="5734633"/>
                </a:lnTo>
                <a:lnTo>
                  <a:pt x="4580826" y="5729836"/>
                </a:lnTo>
                <a:lnTo>
                  <a:pt x="4588335" y="5725665"/>
                </a:lnTo>
                <a:lnTo>
                  <a:pt x="4596259" y="5721494"/>
                </a:lnTo>
                <a:lnTo>
                  <a:pt x="4604185" y="5718157"/>
                </a:lnTo>
                <a:lnTo>
                  <a:pt x="4612528" y="5715237"/>
                </a:lnTo>
                <a:lnTo>
                  <a:pt x="4620870" y="5712316"/>
                </a:lnTo>
                <a:lnTo>
                  <a:pt x="4629212" y="5710231"/>
                </a:lnTo>
                <a:lnTo>
                  <a:pt x="4637972" y="5708563"/>
                </a:lnTo>
                <a:lnTo>
                  <a:pt x="4646315" y="5706894"/>
                </a:lnTo>
                <a:lnTo>
                  <a:pt x="4654866" y="5705851"/>
                </a:lnTo>
                <a:lnTo>
                  <a:pt x="4663625" y="5705434"/>
                </a:lnTo>
                <a:close/>
                <a:moveTo>
                  <a:pt x="4009625" y="4896833"/>
                </a:moveTo>
                <a:lnTo>
                  <a:pt x="4021140" y="4897106"/>
                </a:lnTo>
                <a:lnTo>
                  <a:pt x="4032654" y="4897939"/>
                </a:lnTo>
                <a:lnTo>
                  <a:pt x="4044168" y="4899334"/>
                </a:lnTo>
                <a:lnTo>
                  <a:pt x="4055964" y="4901010"/>
                </a:lnTo>
                <a:lnTo>
                  <a:pt x="4067196" y="4903810"/>
                </a:lnTo>
                <a:lnTo>
                  <a:pt x="4078427" y="4906609"/>
                </a:lnTo>
                <a:lnTo>
                  <a:pt x="4089658" y="4909971"/>
                </a:lnTo>
                <a:lnTo>
                  <a:pt x="4100608" y="4914175"/>
                </a:lnTo>
                <a:lnTo>
                  <a:pt x="4111558" y="4918941"/>
                </a:lnTo>
                <a:lnTo>
                  <a:pt x="4122227" y="4924550"/>
                </a:lnTo>
                <a:lnTo>
                  <a:pt x="4132894" y="4930159"/>
                </a:lnTo>
                <a:lnTo>
                  <a:pt x="4143000" y="4936330"/>
                </a:lnTo>
                <a:lnTo>
                  <a:pt x="4152825" y="4943343"/>
                </a:lnTo>
                <a:lnTo>
                  <a:pt x="4162367" y="4950637"/>
                </a:lnTo>
                <a:lnTo>
                  <a:pt x="4171910" y="4959056"/>
                </a:lnTo>
                <a:lnTo>
                  <a:pt x="4181171" y="4967193"/>
                </a:lnTo>
                <a:lnTo>
                  <a:pt x="4527753" y="5313775"/>
                </a:lnTo>
                <a:lnTo>
                  <a:pt x="4536171" y="5323318"/>
                </a:lnTo>
                <a:lnTo>
                  <a:pt x="4544309" y="5332579"/>
                </a:lnTo>
                <a:lnTo>
                  <a:pt x="4551603" y="5342123"/>
                </a:lnTo>
                <a:lnTo>
                  <a:pt x="4558898" y="5352228"/>
                </a:lnTo>
                <a:lnTo>
                  <a:pt x="4565069" y="5362333"/>
                </a:lnTo>
                <a:lnTo>
                  <a:pt x="4570677" y="5373002"/>
                </a:lnTo>
                <a:lnTo>
                  <a:pt x="4576006" y="5383389"/>
                </a:lnTo>
                <a:lnTo>
                  <a:pt x="4580771" y="5394338"/>
                </a:lnTo>
                <a:lnTo>
                  <a:pt x="4584975" y="5405288"/>
                </a:lnTo>
                <a:lnTo>
                  <a:pt x="4588337" y="5416519"/>
                </a:lnTo>
                <a:lnTo>
                  <a:pt x="4591418" y="5428032"/>
                </a:lnTo>
                <a:lnTo>
                  <a:pt x="4594218" y="5439264"/>
                </a:lnTo>
                <a:lnTo>
                  <a:pt x="4595894" y="5451059"/>
                </a:lnTo>
                <a:lnTo>
                  <a:pt x="4597007" y="5462292"/>
                </a:lnTo>
                <a:lnTo>
                  <a:pt x="4598122" y="5474088"/>
                </a:lnTo>
                <a:lnTo>
                  <a:pt x="4598113" y="5485322"/>
                </a:lnTo>
                <a:lnTo>
                  <a:pt x="4598103" y="5497117"/>
                </a:lnTo>
                <a:lnTo>
                  <a:pt x="4596971" y="5508914"/>
                </a:lnTo>
                <a:lnTo>
                  <a:pt x="4595838" y="5520711"/>
                </a:lnTo>
                <a:lnTo>
                  <a:pt x="4593582" y="5531947"/>
                </a:lnTo>
                <a:lnTo>
                  <a:pt x="4591327" y="5543182"/>
                </a:lnTo>
                <a:lnTo>
                  <a:pt x="4588228" y="5554700"/>
                </a:lnTo>
                <a:lnTo>
                  <a:pt x="4584569" y="5565656"/>
                </a:lnTo>
                <a:lnTo>
                  <a:pt x="4580628" y="5576893"/>
                </a:lnTo>
                <a:lnTo>
                  <a:pt x="4575845" y="5587851"/>
                </a:lnTo>
                <a:lnTo>
                  <a:pt x="4570781" y="5598527"/>
                </a:lnTo>
                <a:lnTo>
                  <a:pt x="4564313" y="5608923"/>
                </a:lnTo>
                <a:lnTo>
                  <a:pt x="4558408" y="5619320"/>
                </a:lnTo>
                <a:lnTo>
                  <a:pt x="4551378" y="5629155"/>
                </a:lnTo>
                <a:lnTo>
                  <a:pt x="4543788" y="5638429"/>
                </a:lnTo>
                <a:lnTo>
                  <a:pt x="4535916" y="5648546"/>
                </a:lnTo>
                <a:lnTo>
                  <a:pt x="4527203" y="5657259"/>
                </a:lnTo>
                <a:lnTo>
                  <a:pt x="4334386" y="5850076"/>
                </a:lnTo>
                <a:lnTo>
                  <a:pt x="4325673" y="5858789"/>
                </a:lnTo>
                <a:lnTo>
                  <a:pt x="4315556" y="5866661"/>
                </a:lnTo>
                <a:lnTo>
                  <a:pt x="4306282" y="5874251"/>
                </a:lnTo>
                <a:lnTo>
                  <a:pt x="4296447" y="5881281"/>
                </a:lnTo>
                <a:lnTo>
                  <a:pt x="4286051" y="5887187"/>
                </a:lnTo>
                <a:lnTo>
                  <a:pt x="4275934" y="5893373"/>
                </a:lnTo>
                <a:lnTo>
                  <a:pt x="4265258" y="5898437"/>
                </a:lnTo>
                <a:lnTo>
                  <a:pt x="4254020" y="5903501"/>
                </a:lnTo>
                <a:lnTo>
                  <a:pt x="4242784" y="5907442"/>
                </a:lnTo>
                <a:lnTo>
                  <a:pt x="4232108" y="5910821"/>
                </a:lnTo>
                <a:lnTo>
                  <a:pt x="4220590" y="5913919"/>
                </a:lnTo>
                <a:lnTo>
                  <a:pt x="4209073" y="5916456"/>
                </a:lnTo>
                <a:lnTo>
                  <a:pt x="4197837" y="5918712"/>
                </a:lnTo>
                <a:lnTo>
                  <a:pt x="4186041" y="5919844"/>
                </a:lnTo>
                <a:lnTo>
                  <a:pt x="4174525" y="5920696"/>
                </a:lnTo>
                <a:lnTo>
                  <a:pt x="4162448" y="5920986"/>
                </a:lnTo>
                <a:lnTo>
                  <a:pt x="4151495" y="5920713"/>
                </a:lnTo>
                <a:lnTo>
                  <a:pt x="4139419" y="5919880"/>
                </a:lnTo>
                <a:lnTo>
                  <a:pt x="4128186" y="5918766"/>
                </a:lnTo>
                <a:lnTo>
                  <a:pt x="4116392" y="5917090"/>
                </a:lnTo>
                <a:lnTo>
                  <a:pt x="4104878" y="5914572"/>
                </a:lnTo>
                <a:lnTo>
                  <a:pt x="4093647" y="5911210"/>
                </a:lnTo>
                <a:lnTo>
                  <a:pt x="4082415" y="5907848"/>
                </a:lnTo>
                <a:lnTo>
                  <a:pt x="4071465" y="5903645"/>
                </a:lnTo>
                <a:lnTo>
                  <a:pt x="4060798" y="5898598"/>
                </a:lnTo>
                <a:lnTo>
                  <a:pt x="4050128" y="5893551"/>
                </a:lnTo>
                <a:lnTo>
                  <a:pt x="4039460" y="5887942"/>
                </a:lnTo>
                <a:lnTo>
                  <a:pt x="4029635" y="5881490"/>
                </a:lnTo>
                <a:lnTo>
                  <a:pt x="4019249" y="5874477"/>
                </a:lnTo>
                <a:lnTo>
                  <a:pt x="4009706" y="5867183"/>
                </a:lnTo>
                <a:lnTo>
                  <a:pt x="4000444" y="5859044"/>
                </a:lnTo>
                <a:lnTo>
                  <a:pt x="3991183" y="5850345"/>
                </a:lnTo>
                <a:lnTo>
                  <a:pt x="3644602" y="5503764"/>
                </a:lnTo>
                <a:lnTo>
                  <a:pt x="3636183" y="5494783"/>
                </a:lnTo>
                <a:lnTo>
                  <a:pt x="3627764" y="5485240"/>
                </a:lnTo>
                <a:lnTo>
                  <a:pt x="3620470" y="5475698"/>
                </a:lnTo>
                <a:lnTo>
                  <a:pt x="3613737" y="5465592"/>
                </a:lnTo>
                <a:lnTo>
                  <a:pt x="3607285" y="5455767"/>
                </a:lnTo>
                <a:lnTo>
                  <a:pt x="3601677" y="5445099"/>
                </a:lnTo>
                <a:lnTo>
                  <a:pt x="3596349" y="5434150"/>
                </a:lnTo>
                <a:lnTo>
                  <a:pt x="3591302" y="5423481"/>
                </a:lnTo>
                <a:lnTo>
                  <a:pt x="3587098" y="5412531"/>
                </a:lnTo>
                <a:lnTo>
                  <a:pt x="3583736" y="5401300"/>
                </a:lnTo>
                <a:lnTo>
                  <a:pt x="3580657" y="5390349"/>
                </a:lnTo>
                <a:lnTo>
                  <a:pt x="3578138" y="5378836"/>
                </a:lnTo>
                <a:lnTo>
                  <a:pt x="3576461" y="5367042"/>
                </a:lnTo>
                <a:lnTo>
                  <a:pt x="3575066" y="5355527"/>
                </a:lnTo>
                <a:lnTo>
                  <a:pt x="3574513" y="5343733"/>
                </a:lnTo>
                <a:lnTo>
                  <a:pt x="3573961" y="5332499"/>
                </a:lnTo>
                <a:lnTo>
                  <a:pt x="3574532" y="5320703"/>
                </a:lnTo>
                <a:lnTo>
                  <a:pt x="3575102" y="5308907"/>
                </a:lnTo>
                <a:lnTo>
                  <a:pt x="3576516" y="5297390"/>
                </a:lnTo>
                <a:lnTo>
                  <a:pt x="3578210" y="5285593"/>
                </a:lnTo>
                <a:lnTo>
                  <a:pt x="3581028" y="5274356"/>
                </a:lnTo>
                <a:lnTo>
                  <a:pt x="3584126" y="5262839"/>
                </a:lnTo>
                <a:lnTo>
                  <a:pt x="3587506" y="5252164"/>
                </a:lnTo>
                <a:lnTo>
                  <a:pt x="3591445" y="5240927"/>
                </a:lnTo>
                <a:lnTo>
                  <a:pt x="3596510" y="5229689"/>
                </a:lnTo>
                <a:lnTo>
                  <a:pt x="3601854" y="5219293"/>
                </a:lnTo>
                <a:lnTo>
                  <a:pt x="3607479" y="5208616"/>
                </a:lnTo>
                <a:lnTo>
                  <a:pt x="3613947" y="5198781"/>
                </a:lnTo>
                <a:lnTo>
                  <a:pt x="3620695" y="5188665"/>
                </a:lnTo>
                <a:lnTo>
                  <a:pt x="3628005" y="5179110"/>
                </a:lnTo>
                <a:lnTo>
                  <a:pt x="3636438" y="5169554"/>
                </a:lnTo>
                <a:lnTo>
                  <a:pt x="3645151" y="5160842"/>
                </a:lnTo>
                <a:lnTo>
                  <a:pt x="3837968" y="4968025"/>
                </a:lnTo>
                <a:lnTo>
                  <a:pt x="3846681" y="4959311"/>
                </a:lnTo>
                <a:lnTo>
                  <a:pt x="3856237" y="4950878"/>
                </a:lnTo>
                <a:lnTo>
                  <a:pt x="3865792" y="4943568"/>
                </a:lnTo>
                <a:lnTo>
                  <a:pt x="3875908" y="4936820"/>
                </a:lnTo>
                <a:lnTo>
                  <a:pt x="3885743" y="4930352"/>
                </a:lnTo>
                <a:lnTo>
                  <a:pt x="3896701" y="4924446"/>
                </a:lnTo>
                <a:lnTo>
                  <a:pt x="3907096" y="4919102"/>
                </a:lnTo>
                <a:lnTo>
                  <a:pt x="3918053" y="4914319"/>
                </a:lnTo>
                <a:lnTo>
                  <a:pt x="3929291" y="4910378"/>
                </a:lnTo>
                <a:lnTo>
                  <a:pt x="3940247" y="4906718"/>
                </a:lnTo>
                <a:lnTo>
                  <a:pt x="3951765" y="4903619"/>
                </a:lnTo>
                <a:lnTo>
                  <a:pt x="3962719" y="4901084"/>
                </a:lnTo>
                <a:lnTo>
                  <a:pt x="3974517" y="4899389"/>
                </a:lnTo>
                <a:lnTo>
                  <a:pt x="3986033" y="4897976"/>
                </a:lnTo>
                <a:lnTo>
                  <a:pt x="3998110" y="4897124"/>
                </a:lnTo>
                <a:close/>
                <a:moveTo>
                  <a:pt x="5506039" y="4006587"/>
                </a:moveTo>
                <a:lnTo>
                  <a:pt x="5517826" y="4006587"/>
                </a:lnTo>
                <a:lnTo>
                  <a:pt x="5529332" y="4007429"/>
                </a:lnTo>
                <a:lnTo>
                  <a:pt x="5541119" y="4008551"/>
                </a:lnTo>
                <a:lnTo>
                  <a:pt x="5552344" y="4010796"/>
                </a:lnTo>
                <a:lnTo>
                  <a:pt x="5563849" y="4013321"/>
                </a:lnTo>
                <a:lnTo>
                  <a:pt x="5575355" y="4016408"/>
                </a:lnTo>
                <a:lnTo>
                  <a:pt x="5586300" y="4020057"/>
                </a:lnTo>
                <a:lnTo>
                  <a:pt x="5597525" y="4023986"/>
                </a:lnTo>
                <a:lnTo>
                  <a:pt x="5608470" y="4028756"/>
                </a:lnTo>
                <a:lnTo>
                  <a:pt x="5619134" y="4033808"/>
                </a:lnTo>
                <a:lnTo>
                  <a:pt x="5629237" y="4039982"/>
                </a:lnTo>
                <a:lnTo>
                  <a:pt x="5639620" y="4045875"/>
                </a:lnTo>
                <a:lnTo>
                  <a:pt x="5649443" y="4052891"/>
                </a:lnTo>
                <a:lnTo>
                  <a:pt x="5658984" y="4060749"/>
                </a:lnTo>
                <a:lnTo>
                  <a:pt x="5668526" y="4068606"/>
                </a:lnTo>
                <a:lnTo>
                  <a:pt x="5677506" y="4077025"/>
                </a:lnTo>
                <a:lnTo>
                  <a:pt x="6024369" y="4423888"/>
                </a:lnTo>
                <a:lnTo>
                  <a:pt x="6032788" y="4432868"/>
                </a:lnTo>
                <a:lnTo>
                  <a:pt x="6040645" y="4442410"/>
                </a:lnTo>
                <a:lnTo>
                  <a:pt x="6048503" y="4451951"/>
                </a:lnTo>
                <a:lnTo>
                  <a:pt x="6055520" y="4461773"/>
                </a:lnTo>
                <a:lnTo>
                  <a:pt x="6061412" y="4472157"/>
                </a:lnTo>
                <a:lnTo>
                  <a:pt x="6067586" y="4482260"/>
                </a:lnTo>
                <a:lnTo>
                  <a:pt x="6072637" y="4492924"/>
                </a:lnTo>
                <a:lnTo>
                  <a:pt x="6077408" y="4503868"/>
                </a:lnTo>
                <a:lnTo>
                  <a:pt x="6081337" y="4515094"/>
                </a:lnTo>
                <a:lnTo>
                  <a:pt x="6084986" y="4526039"/>
                </a:lnTo>
                <a:lnTo>
                  <a:pt x="6088072" y="4537544"/>
                </a:lnTo>
                <a:lnTo>
                  <a:pt x="6090598" y="4549050"/>
                </a:lnTo>
                <a:lnTo>
                  <a:pt x="6092844" y="4560276"/>
                </a:lnTo>
                <a:lnTo>
                  <a:pt x="6093685" y="4571782"/>
                </a:lnTo>
                <a:lnTo>
                  <a:pt x="6094807" y="4583569"/>
                </a:lnTo>
                <a:lnTo>
                  <a:pt x="6094807" y="4595355"/>
                </a:lnTo>
                <a:lnTo>
                  <a:pt x="6094526" y="4606861"/>
                </a:lnTo>
                <a:lnTo>
                  <a:pt x="6093965" y="4618648"/>
                </a:lnTo>
                <a:lnTo>
                  <a:pt x="6092562" y="4630154"/>
                </a:lnTo>
                <a:lnTo>
                  <a:pt x="6090599" y="4641659"/>
                </a:lnTo>
                <a:lnTo>
                  <a:pt x="6087791" y="4652884"/>
                </a:lnTo>
                <a:lnTo>
                  <a:pt x="6084986" y="4664110"/>
                </a:lnTo>
                <a:lnTo>
                  <a:pt x="6081618" y="4675896"/>
                </a:lnTo>
                <a:lnTo>
                  <a:pt x="6077127" y="4686560"/>
                </a:lnTo>
                <a:lnTo>
                  <a:pt x="6072637" y="4697224"/>
                </a:lnTo>
                <a:lnTo>
                  <a:pt x="6067586" y="4707889"/>
                </a:lnTo>
                <a:lnTo>
                  <a:pt x="6061973" y="4718553"/>
                </a:lnTo>
                <a:lnTo>
                  <a:pt x="6055238" y="4728655"/>
                </a:lnTo>
                <a:lnTo>
                  <a:pt x="6048222" y="4738478"/>
                </a:lnTo>
                <a:lnTo>
                  <a:pt x="6041206" y="4748300"/>
                </a:lnTo>
                <a:lnTo>
                  <a:pt x="6033068" y="4757561"/>
                </a:lnTo>
                <a:lnTo>
                  <a:pt x="6024088" y="4766541"/>
                </a:lnTo>
                <a:lnTo>
                  <a:pt x="5831293" y="4959336"/>
                </a:lnTo>
                <a:lnTo>
                  <a:pt x="5822593" y="4968036"/>
                </a:lnTo>
                <a:lnTo>
                  <a:pt x="5813613" y="4975893"/>
                </a:lnTo>
                <a:lnTo>
                  <a:pt x="5803229" y="4983470"/>
                </a:lnTo>
                <a:lnTo>
                  <a:pt x="5793688" y="4990205"/>
                </a:lnTo>
                <a:lnTo>
                  <a:pt x="5783585" y="4996941"/>
                </a:lnTo>
                <a:lnTo>
                  <a:pt x="5773202" y="5002273"/>
                </a:lnTo>
                <a:lnTo>
                  <a:pt x="5762257" y="5007604"/>
                </a:lnTo>
                <a:lnTo>
                  <a:pt x="5751593" y="5012095"/>
                </a:lnTo>
                <a:lnTo>
                  <a:pt x="5740929" y="5016585"/>
                </a:lnTo>
                <a:lnTo>
                  <a:pt x="5729143" y="5019953"/>
                </a:lnTo>
                <a:lnTo>
                  <a:pt x="5717917" y="5022759"/>
                </a:lnTo>
                <a:lnTo>
                  <a:pt x="5706691" y="5025565"/>
                </a:lnTo>
                <a:lnTo>
                  <a:pt x="5695185" y="5027529"/>
                </a:lnTo>
                <a:lnTo>
                  <a:pt x="5683399" y="5029214"/>
                </a:lnTo>
                <a:lnTo>
                  <a:pt x="5671894" y="5029494"/>
                </a:lnTo>
                <a:lnTo>
                  <a:pt x="5660106" y="5030056"/>
                </a:lnTo>
                <a:lnTo>
                  <a:pt x="5648600" y="5029774"/>
                </a:lnTo>
                <a:lnTo>
                  <a:pt x="5636533" y="5028933"/>
                </a:lnTo>
                <a:lnTo>
                  <a:pt x="5625588" y="5027530"/>
                </a:lnTo>
                <a:lnTo>
                  <a:pt x="5614082" y="5025566"/>
                </a:lnTo>
                <a:lnTo>
                  <a:pt x="5602296" y="5023320"/>
                </a:lnTo>
                <a:lnTo>
                  <a:pt x="5590791" y="5020233"/>
                </a:lnTo>
                <a:lnTo>
                  <a:pt x="5579845" y="5016585"/>
                </a:lnTo>
                <a:lnTo>
                  <a:pt x="5569181" y="5012095"/>
                </a:lnTo>
                <a:lnTo>
                  <a:pt x="5557956" y="5007605"/>
                </a:lnTo>
                <a:lnTo>
                  <a:pt x="5547292" y="5002553"/>
                </a:lnTo>
                <a:lnTo>
                  <a:pt x="5536908" y="4996661"/>
                </a:lnTo>
                <a:lnTo>
                  <a:pt x="5527086" y="4990205"/>
                </a:lnTo>
                <a:lnTo>
                  <a:pt x="5516984" y="4983470"/>
                </a:lnTo>
                <a:lnTo>
                  <a:pt x="5507161" y="4975894"/>
                </a:lnTo>
                <a:lnTo>
                  <a:pt x="5497900" y="4967754"/>
                </a:lnTo>
                <a:lnTo>
                  <a:pt x="5488920" y="4959337"/>
                </a:lnTo>
                <a:lnTo>
                  <a:pt x="5142059" y="4612474"/>
                </a:lnTo>
                <a:lnTo>
                  <a:pt x="5133639" y="4603493"/>
                </a:lnTo>
                <a:lnTo>
                  <a:pt x="5125500" y="4594233"/>
                </a:lnTo>
                <a:lnTo>
                  <a:pt x="5117924" y="4584410"/>
                </a:lnTo>
                <a:lnTo>
                  <a:pt x="5111188" y="4574308"/>
                </a:lnTo>
                <a:lnTo>
                  <a:pt x="5104735" y="4564485"/>
                </a:lnTo>
                <a:lnTo>
                  <a:pt x="5098840" y="4554102"/>
                </a:lnTo>
                <a:lnTo>
                  <a:pt x="5093789" y="4543438"/>
                </a:lnTo>
                <a:lnTo>
                  <a:pt x="5089299" y="4532212"/>
                </a:lnTo>
                <a:lnTo>
                  <a:pt x="5084809" y="4521549"/>
                </a:lnTo>
                <a:lnTo>
                  <a:pt x="5081160" y="4510604"/>
                </a:lnTo>
                <a:lnTo>
                  <a:pt x="5078073" y="4499097"/>
                </a:lnTo>
                <a:lnTo>
                  <a:pt x="5075828" y="4487312"/>
                </a:lnTo>
                <a:lnTo>
                  <a:pt x="5073865" y="4475805"/>
                </a:lnTo>
                <a:lnTo>
                  <a:pt x="5072180" y="4464580"/>
                </a:lnTo>
                <a:lnTo>
                  <a:pt x="5071619" y="4452794"/>
                </a:lnTo>
                <a:lnTo>
                  <a:pt x="5071338" y="4441288"/>
                </a:lnTo>
                <a:lnTo>
                  <a:pt x="5071900" y="4429501"/>
                </a:lnTo>
                <a:lnTo>
                  <a:pt x="5072180" y="4417995"/>
                </a:lnTo>
                <a:lnTo>
                  <a:pt x="5073864" y="4406208"/>
                </a:lnTo>
                <a:lnTo>
                  <a:pt x="5076109" y="4394983"/>
                </a:lnTo>
                <a:lnTo>
                  <a:pt x="5078635" y="4383477"/>
                </a:lnTo>
                <a:lnTo>
                  <a:pt x="5081160" y="4371971"/>
                </a:lnTo>
                <a:lnTo>
                  <a:pt x="5085089" y="4360746"/>
                </a:lnTo>
                <a:lnTo>
                  <a:pt x="5089299" y="4349801"/>
                </a:lnTo>
                <a:lnTo>
                  <a:pt x="5093789" y="4339137"/>
                </a:lnTo>
                <a:lnTo>
                  <a:pt x="5099121" y="4328192"/>
                </a:lnTo>
                <a:lnTo>
                  <a:pt x="5104735" y="4318090"/>
                </a:lnTo>
                <a:lnTo>
                  <a:pt x="5111188" y="4307706"/>
                </a:lnTo>
                <a:lnTo>
                  <a:pt x="5117644" y="4297883"/>
                </a:lnTo>
                <a:lnTo>
                  <a:pt x="5125781" y="4288062"/>
                </a:lnTo>
                <a:lnTo>
                  <a:pt x="5133358" y="4278801"/>
                </a:lnTo>
                <a:lnTo>
                  <a:pt x="5142059" y="4270101"/>
                </a:lnTo>
                <a:lnTo>
                  <a:pt x="5334853" y="4077306"/>
                </a:lnTo>
                <a:lnTo>
                  <a:pt x="5343833" y="4068325"/>
                </a:lnTo>
                <a:lnTo>
                  <a:pt x="5353375" y="4060468"/>
                </a:lnTo>
                <a:lnTo>
                  <a:pt x="5362636" y="4052891"/>
                </a:lnTo>
                <a:lnTo>
                  <a:pt x="5372738" y="4046156"/>
                </a:lnTo>
                <a:lnTo>
                  <a:pt x="5383122" y="4039701"/>
                </a:lnTo>
                <a:lnTo>
                  <a:pt x="5393505" y="4033808"/>
                </a:lnTo>
                <a:lnTo>
                  <a:pt x="5404170" y="4028756"/>
                </a:lnTo>
                <a:lnTo>
                  <a:pt x="5414833" y="4024266"/>
                </a:lnTo>
                <a:lnTo>
                  <a:pt x="5425778" y="4020057"/>
                </a:lnTo>
                <a:lnTo>
                  <a:pt x="5437003" y="4016128"/>
                </a:lnTo>
                <a:lnTo>
                  <a:pt x="5448509" y="4013602"/>
                </a:lnTo>
                <a:lnTo>
                  <a:pt x="5460015" y="4011077"/>
                </a:lnTo>
                <a:lnTo>
                  <a:pt x="5471242" y="4008832"/>
                </a:lnTo>
                <a:lnTo>
                  <a:pt x="5482747" y="4007428"/>
                </a:lnTo>
                <a:lnTo>
                  <a:pt x="5494534" y="4006867"/>
                </a:lnTo>
                <a:close/>
                <a:moveTo>
                  <a:pt x="1174203" y="3230930"/>
                </a:moveTo>
                <a:lnTo>
                  <a:pt x="1186272" y="3231213"/>
                </a:lnTo>
                <a:lnTo>
                  <a:pt x="1197779" y="3232056"/>
                </a:lnTo>
                <a:lnTo>
                  <a:pt x="1209567" y="3233181"/>
                </a:lnTo>
                <a:lnTo>
                  <a:pt x="1220794" y="3235427"/>
                </a:lnTo>
                <a:lnTo>
                  <a:pt x="1232303" y="3237955"/>
                </a:lnTo>
                <a:lnTo>
                  <a:pt x="1243810" y="3241043"/>
                </a:lnTo>
                <a:lnTo>
                  <a:pt x="1254757" y="3244694"/>
                </a:lnTo>
                <a:lnTo>
                  <a:pt x="1265984" y="3248625"/>
                </a:lnTo>
                <a:lnTo>
                  <a:pt x="1276931" y="3253398"/>
                </a:lnTo>
                <a:lnTo>
                  <a:pt x="1287597" y="3258451"/>
                </a:lnTo>
                <a:lnTo>
                  <a:pt x="1297702" y="3264627"/>
                </a:lnTo>
                <a:lnTo>
                  <a:pt x="1308088" y="3270522"/>
                </a:lnTo>
                <a:lnTo>
                  <a:pt x="1317912" y="3277540"/>
                </a:lnTo>
                <a:lnTo>
                  <a:pt x="1327736" y="3285119"/>
                </a:lnTo>
                <a:lnTo>
                  <a:pt x="1336999" y="3293261"/>
                </a:lnTo>
                <a:lnTo>
                  <a:pt x="1345982" y="3301682"/>
                </a:lnTo>
                <a:lnTo>
                  <a:pt x="4240341" y="6196040"/>
                </a:lnTo>
                <a:lnTo>
                  <a:pt x="4248762" y="6205024"/>
                </a:lnTo>
                <a:lnTo>
                  <a:pt x="4257184" y="6214567"/>
                </a:lnTo>
                <a:lnTo>
                  <a:pt x="4264482" y="6224111"/>
                </a:lnTo>
                <a:lnTo>
                  <a:pt x="4271501" y="6233935"/>
                </a:lnTo>
                <a:lnTo>
                  <a:pt x="4277396" y="6244321"/>
                </a:lnTo>
                <a:lnTo>
                  <a:pt x="4283572" y="6254426"/>
                </a:lnTo>
                <a:lnTo>
                  <a:pt x="4288625" y="6265092"/>
                </a:lnTo>
                <a:lnTo>
                  <a:pt x="4293679" y="6276319"/>
                </a:lnTo>
                <a:lnTo>
                  <a:pt x="4297609" y="6287546"/>
                </a:lnTo>
                <a:lnTo>
                  <a:pt x="4300979" y="6298212"/>
                </a:lnTo>
                <a:lnTo>
                  <a:pt x="4304069" y="6309720"/>
                </a:lnTo>
                <a:lnTo>
                  <a:pt x="4306595" y="6321229"/>
                </a:lnTo>
                <a:lnTo>
                  <a:pt x="4308842" y="6332455"/>
                </a:lnTo>
                <a:lnTo>
                  <a:pt x="4309966" y="6344243"/>
                </a:lnTo>
                <a:lnTo>
                  <a:pt x="4310810" y="6355752"/>
                </a:lnTo>
                <a:lnTo>
                  <a:pt x="4311092" y="6367820"/>
                </a:lnTo>
                <a:lnTo>
                  <a:pt x="4310813" y="6378766"/>
                </a:lnTo>
                <a:lnTo>
                  <a:pt x="4309972" y="6390835"/>
                </a:lnTo>
                <a:lnTo>
                  <a:pt x="4308851" y="6402061"/>
                </a:lnTo>
                <a:lnTo>
                  <a:pt x="4306607" y="6413849"/>
                </a:lnTo>
                <a:lnTo>
                  <a:pt x="4304644" y="6425356"/>
                </a:lnTo>
                <a:lnTo>
                  <a:pt x="4301277" y="6436582"/>
                </a:lnTo>
                <a:lnTo>
                  <a:pt x="4297630" y="6448089"/>
                </a:lnTo>
                <a:lnTo>
                  <a:pt x="4293422" y="6459035"/>
                </a:lnTo>
                <a:lnTo>
                  <a:pt x="4288651" y="6469419"/>
                </a:lnTo>
                <a:lnTo>
                  <a:pt x="4283601" y="6480084"/>
                </a:lnTo>
                <a:lnTo>
                  <a:pt x="4277990" y="6490749"/>
                </a:lnTo>
                <a:lnTo>
                  <a:pt x="4271535" y="6500572"/>
                </a:lnTo>
                <a:lnTo>
                  <a:pt x="4264519" y="6510955"/>
                </a:lnTo>
                <a:lnTo>
                  <a:pt x="4257223" y="6520497"/>
                </a:lnTo>
                <a:lnTo>
                  <a:pt x="4249085" y="6529758"/>
                </a:lnTo>
                <a:lnTo>
                  <a:pt x="4240385" y="6539020"/>
                </a:lnTo>
                <a:lnTo>
                  <a:pt x="4047590" y="6731814"/>
                </a:lnTo>
                <a:lnTo>
                  <a:pt x="4038610" y="6740233"/>
                </a:lnTo>
                <a:lnTo>
                  <a:pt x="4029630" y="6748090"/>
                </a:lnTo>
                <a:lnTo>
                  <a:pt x="4019527" y="6755949"/>
                </a:lnTo>
                <a:lnTo>
                  <a:pt x="4009704" y="6762402"/>
                </a:lnTo>
                <a:lnTo>
                  <a:pt x="3999601" y="6769138"/>
                </a:lnTo>
                <a:lnTo>
                  <a:pt x="3989217" y="6774468"/>
                </a:lnTo>
                <a:lnTo>
                  <a:pt x="3978271" y="6779800"/>
                </a:lnTo>
                <a:lnTo>
                  <a:pt x="3967887" y="6784569"/>
                </a:lnTo>
                <a:lnTo>
                  <a:pt x="3956941" y="6788778"/>
                </a:lnTo>
                <a:lnTo>
                  <a:pt x="3945434" y="6792425"/>
                </a:lnTo>
                <a:lnTo>
                  <a:pt x="3934489" y="6795511"/>
                </a:lnTo>
                <a:lnTo>
                  <a:pt x="3922701" y="6797755"/>
                </a:lnTo>
                <a:lnTo>
                  <a:pt x="3911194" y="6799718"/>
                </a:lnTo>
                <a:lnTo>
                  <a:pt x="3899686" y="6801121"/>
                </a:lnTo>
                <a:lnTo>
                  <a:pt x="3887898" y="6801680"/>
                </a:lnTo>
                <a:lnTo>
                  <a:pt x="3876391" y="6802521"/>
                </a:lnTo>
                <a:lnTo>
                  <a:pt x="3864603" y="6801957"/>
                </a:lnTo>
                <a:lnTo>
                  <a:pt x="3852815" y="6801395"/>
                </a:lnTo>
                <a:lnTo>
                  <a:pt x="3841588" y="6799710"/>
                </a:lnTo>
                <a:lnTo>
                  <a:pt x="3830080" y="6797744"/>
                </a:lnTo>
                <a:lnTo>
                  <a:pt x="3818572" y="6795216"/>
                </a:lnTo>
                <a:lnTo>
                  <a:pt x="3806784" y="6792408"/>
                </a:lnTo>
                <a:lnTo>
                  <a:pt x="3796118" y="6789038"/>
                </a:lnTo>
                <a:lnTo>
                  <a:pt x="3785452" y="6784546"/>
                </a:lnTo>
                <a:lnTo>
                  <a:pt x="3773944" y="6779773"/>
                </a:lnTo>
                <a:lnTo>
                  <a:pt x="3763558" y="6774439"/>
                </a:lnTo>
                <a:lnTo>
                  <a:pt x="3752892" y="6768824"/>
                </a:lnTo>
                <a:lnTo>
                  <a:pt x="3743068" y="6762368"/>
                </a:lnTo>
                <a:lnTo>
                  <a:pt x="3733243" y="6755350"/>
                </a:lnTo>
                <a:lnTo>
                  <a:pt x="3723419" y="6748332"/>
                </a:lnTo>
                <a:lnTo>
                  <a:pt x="3713875" y="6739910"/>
                </a:lnTo>
                <a:lnTo>
                  <a:pt x="3704893" y="6731490"/>
                </a:lnTo>
                <a:lnTo>
                  <a:pt x="810533" y="3837130"/>
                </a:lnTo>
                <a:lnTo>
                  <a:pt x="802113" y="3828147"/>
                </a:lnTo>
                <a:lnTo>
                  <a:pt x="793972" y="3818884"/>
                </a:lnTo>
                <a:lnTo>
                  <a:pt x="786673" y="3808779"/>
                </a:lnTo>
                <a:lnTo>
                  <a:pt x="779656" y="3798954"/>
                </a:lnTo>
                <a:lnTo>
                  <a:pt x="773198" y="3789130"/>
                </a:lnTo>
                <a:lnTo>
                  <a:pt x="767584" y="3778464"/>
                </a:lnTo>
                <a:lnTo>
                  <a:pt x="762250" y="3768079"/>
                </a:lnTo>
                <a:lnTo>
                  <a:pt x="757757" y="3756851"/>
                </a:lnTo>
                <a:lnTo>
                  <a:pt x="753266" y="3746185"/>
                </a:lnTo>
                <a:lnTo>
                  <a:pt x="749615" y="3735238"/>
                </a:lnTo>
                <a:lnTo>
                  <a:pt x="746807" y="3723451"/>
                </a:lnTo>
                <a:lnTo>
                  <a:pt x="744279" y="3711942"/>
                </a:lnTo>
                <a:lnTo>
                  <a:pt x="742313" y="3700435"/>
                </a:lnTo>
                <a:lnTo>
                  <a:pt x="740627" y="3689207"/>
                </a:lnTo>
                <a:lnTo>
                  <a:pt x="740065" y="3677419"/>
                </a:lnTo>
                <a:lnTo>
                  <a:pt x="739502" y="3665631"/>
                </a:lnTo>
                <a:lnTo>
                  <a:pt x="740342" y="3654124"/>
                </a:lnTo>
                <a:lnTo>
                  <a:pt x="740903" y="3642335"/>
                </a:lnTo>
                <a:lnTo>
                  <a:pt x="742305" y="3630828"/>
                </a:lnTo>
                <a:lnTo>
                  <a:pt x="744268" y="3619321"/>
                </a:lnTo>
                <a:lnTo>
                  <a:pt x="746511" y="3607534"/>
                </a:lnTo>
                <a:lnTo>
                  <a:pt x="749596" y="3596588"/>
                </a:lnTo>
                <a:lnTo>
                  <a:pt x="753244" y="3585081"/>
                </a:lnTo>
                <a:lnTo>
                  <a:pt x="757734" y="3574416"/>
                </a:lnTo>
                <a:lnTo>
                  <a:pt x="762223" y="3563751"/>
                </a:lnTo>
                <a:lnTo>
                  <a:pt x="767555" y="3552806"/>
                </a:lnTo>
                <a:lnTo>
                  <a:pt x="772886" y="3542422"/>
                </a:lnTo>
                <a:lnTo>
                  <a:pt x="779621" y="3532318"/>
                </a:lnTo>
                <a:lnTo>
                  <a:pt x="786075" y="3522496"/>
                </a:lnTo>
                <a:lnTo>
                  <a:pt x="793932" y="3512393"/>
                </a:lnTo>
                <a:lnTo>
                  <a:pt x="801789" y="3503412"/>
                </a:lnTo>
                <a:lnTo>
                  <a:pt x="810208" y="3494432"/>
                </a:lnTo>
                <a:lnTo>
                  <a:pt x="1003003" y="3301637"/>
                </a:lnTo>
                <a:lnTo>
                  <a:pt x="1012265" y="3292937"/>
                </a:lnTo>
                <a:lnTo>
                  <a:pt x="1021526" y="3284799"/>
                </a:lnTo>
                <a:lnTo>
                  <a:pt x="1031067" y="3277503"/>
                </a:lnTo>
                <a:lnTo>
                  <a:pt x="1041451" y="3270488"/>
                </a:lnTo>
                <a:lnTo>
                  <a:pt x="1051274" y="3264034"/>
                </a:lnTo>
                <a:lnTo>
                  <a:pt x="1061939" y="3258422"/>
                </a:lnTo>
                <a:lnTo>
                  <a:pt x="1072603" y="3253371"/>
                </a:lnTo>
                <a:lnTo>
                  <a:pt x="1083268" y="3248881"/>
                </a:lnTo>
                <a:lnTo>
                  <a:pt x="1093933" y="3244392"/>
                </a:lnTo>
                <a:lnTo>
                  <a:pt x="1105440" y="3240746"/>
                </a:lnTo>
                <a:lnTo>
                  <a:pt x="1116666" y="3237378"/>
                </a:lnTo>
                <a:lnTo>
                  <a:pt x="1128174" y="3235415"/>
                </a:lnTo>
                <a:lnTo>
                  <a:pt x="1139962" y="3233172"/>
                </a:lnTo>
                <a:lnTo>
                  <a:pt x="1151188" y="3232050"/>
                </a:lnTo>
                <a:lnTo>
                  <a:pt x="1163257" y="3231210"/>
                </a:lnTo>
                <a:close/>
                <a:moveTo>
                  <a:pt x="446485" y="2491427"/>
                </a:moveTo>
                <a:lnTo>
                  <a:pt x="458269" y="2492546"/>
                </a:lnTo>
                <a:lnTo>
                  <a:pt x="470053" y="2493667"/>
                </a:lnTo>
                <a:lnTo>
                  <a:pt x="480995" y="2495628"/>
                </a:lnTo>
                <a:lnTo>
                  <a:pt x="492498" y="2498151"/>
                </a:lnTo>
                <a:lnTo>
                  <a:pt x="504001" y="2501235"/>
                </a:lnTo>
                <a:lnTo>
                  <a:pt x="514942" y="2504881"/>
                </a:lnTo>
                <a:lnTo>
                  <a:pt x="526165" y="2508806"/>
                </a:lnTo>
                <a:lnTo>
                  <a:pt x="537107" y="2513573"/>
                </a:lnTo>
                <a:lnTo>
                  <a:pt x="547767" y="2518622"/>
                </a:lnTo>
                <a:lnTo>
                  <a:pt x="557867" y="2524793"/>
                </a:lnTo>
                <a:lnTo>
                  <a:pt x="568528" y="2530962"/>
                </a:lnTo>
                <a:lnTo>
                  <a:pt x="578346" y="2537975"/>
                </a:lnTo>
                <a:lnTo>
                  <a:pt x="587884" y="2545268"/>
                </a:lnTo>
                <a:lnTo>
                  <a:pt x="597141" y="2553403"/>
                </a:lnTo>
                <a:lnTo>
                  <a:pt x="606118" y="2561818"/>
                </a:lnTo>
                <a:lnTo>
                  <a:pt x="952839" y="2908539"/>
                </a:lnTo>
                <a:lnTo>
                  <a:pt x="961535" y="2917797"/>
                </a:lnTo>
                <a:lnTo>
                  <a:pt x="969389" y="2926774"/>
                </a:lnTo>
                <a:lnTo>
                  <a:pt x="976963" y="2936592"/>
                </a:lnTo>
                <a:lnTo>
                  <a:pt x="983695" y="2946131"/>
                </a:lnTo>
                <a:lnTo>
                  <a:pt x="989865" y="2956791"/>
                </a:lnTo>
                <a:lnTo>
                  <a:pt x="996036" y="2966891"/>
                </a:lnTo>
                <a:lnTo>
                  <a:pt x="1001365" y="2977833"/>
                </a:lnTo>
                <a:lnTo>
                  <a:pt x="1005852" y="2988493"/>
                </a:lnTo>
                <a:lnTo>
                  <a:pt x="1009778" y="2999715"/>
                </a:lnTo>
                <a:lnTo>
                  <a:pt x="1013704" y="3010938"/>
                </a:lnTo>
                <a:lnTo>
                  <a:pt x="1016507" y="3022160"/>
                </a:lnTo>
                <a:lnTo>
                  <a:pt x="1018750" y="3033383"/>
                </a:lnTo>
                <a:lnTo>
                  <a:pt x="1020992" y="3044605"/>
                </a:lnTo>
                <a:lnTo>
                  <a:pt x="1022392" y="3056670"/>
                </a:lnTo>
                <a:lnTo>
                  <a:pt x="1023232" y="3068173"/>
                </a:lnTo>
                <a:lnTo>
                  <a:pt x="1023229" y="3079958"/>
                </a:lnTo>
                <a:lnTo>
                  <a:pt x="1023508" y="3091461"/>
                </a:lnTo>
                <a:lnTo>
                  <a:pt x="1022383" y="3103245"/>
                </a:lnTo>
                <a:lnTo>
                  <a:pt x="1020978" y="3114187"/>
                </a:lnTo>
                <a:lnTo>
                  <a:pt x="1019011" y="3126253"/>
                </a:lnTo>
                <a:lnTo>
                  <a:pt x="1016764" y="3137476"/>
                </a:lnTo>
                <a:lnTo>
                  <a:pt x="1013675" y="3148981"/>
                </a:lnTo>
                <a:lnTo>
                  <a:pt x="1009745" y="3160205"/>
                </a:lnTo>
                <a:lnTo>
                  <a:pt x="1005534" y="3171148"/>
                </a:lnTo>
                <a:lnTo>
                  <a:pt x="1001324" y="3182092"/>
                </a:lnTo>
                <a:lnTo>
                  <a:pt x="995990" y="3192474"/>
                </a:lnTo>
                <a:lnTo>
                  <a:pt x="990096" y="3202856"/>
                </a:lnTo>
                <a:lnTo>
                  <a:pt x="984202" y="3213239"/>
                </a:lnTo>
                <a:lnTo>
                  <a:pt x="976905" y="3223341"/>
                </a:lnTo>
                <a:lnTo>
                  <a:pt x="969327" y="3232602"/>
                </a:lnTo>
                <a:lnTo>
                  <a:pt x="961189" y="3241862"/>
                </a:lnTo>
                <a:lnTo>
                  <a:pt x="952489" y="3251123"/>
                </a:lnTo>
                <a:lnTo>
                  <a:pt x="759694" y="3443918"/>
                </a:lnTo>
                <a:lnTo>
                  <a:pt x="750714" y="3452337"/>
                </a:lnTo>
                <a:lnTo>
                  <a:pt x="741734" y="3460194"/>
                </a:lnTo>
                <a:lnTo>
                  <a:pt x="731912" y="3468334"/>
                </a:lnTo>
                <a:lnTo>
                  <a:pt x="722371" y="3475069"/>
                </a:lnTo>
                <a:lnTo>
                  <a:pt x="711708" y="3481244"/>
                </a:lnTo>
                <a:lnTo>
                  <a:pt x="701606" y="3486858"/>
                </a:lnTo>
                <a:lnTo>
                  <a:pt x="690943" y="3492471"/>
                </a:lnTo>
                <a:lnTo>
                  <a:pt x="679999" y="3496683"/>
                </a:lnTo>
                <a:lnTo>
                  <a:pt x="669056" y="3500893"/>
                </a:lnTo>
                <a:lnTo>
                  <a:pt x="657832" y="3504823"/>
                </a:lnTo>
                <a:lnTo>
                  <a:pt x="646608" y="3507632"/>
                </a:lnTo>
                <a:lnTo>
                  <a:pt x="635105" y="3510159"/>
                </a:lnTo>
                <a:lnTo>
                  <a:pt x="623320" y="3511845"/>
                </a:lnTo>
                <a:lnTo>
                  <a:pt x="612097" y="3513531"/>
                </a:lnTo>
                <a:lnTo>
                  <a:pt x="600593" y="3514374"/>
                </a:lnTo>
                <a:lnTo>
                  <a:pt x="588529" y="3514658"/>
                </a:lnTo>
                <a:lnTo>
                  <a:pt x="577024" y="3514379"/>
                </a:lnTo>
                <a:lnTo>
                  <a:pt x="565241" y="3513821"/>
                </a:lnTo>
                <a:lnTo>
                  <a:pt x="553738" y="3511859"/>
                </a:lnTo>
                <a:lnTo>
                  <a:pt x="542234" y="3509897"/>
                </a:lnTo>
                <a:lnTo>
                  <a:pt x="531011" y="3507655"/>
                </a:lnTo>
                <a:lnTo>
                  <a:pt x="519509" y="3505133"/>
                </a:lnTo>
                <a:lnTo>
                  <a:pt x="508286" y="3501207"/>
                </a:lnTo>
                <a:lnTo>
                  <a:pt x="497625" y="3496719"/>
                </a:lnTo>
                <a:lnTo>
                  <a:pt x="486683" y="3492513"/>
                </a:lnTo>
                <a:lnTo>
                  <a:pt x="476023" y="3486904"/>
                </a:lnTo>
                <a:lnTo>
                  <a:pt x="465362" y="3481294"/>
                </a:lnTo>
                <a:lnTo>
                  <a:pt x="455263" y="3474562"/>
                </a:lnTo>
                <a:lnTo>
                  <a:pt x="445724" y="3467831"/>
                </a:lnTo>
                <a:lnTo>
                  <a:pt x="435625" y="3460538"/>
                </a:lnTo>
                <a:lnTo>
                  <a:pt x="426649" y="3452684"/>
                </a:lnTo>
                <a:lnTo>
                  <a:pt x="417391" y="3443988"/>
                </a:lnTo>
                <a:lnTo>
                  <a:pt x="70670" y="3097266"/>
                </a:lnTo>
                <a:lnTo>
                  <a:pt x="62255" y="3088290"/>
                </a:lnTo>
                <a:lnTo>
                  <a:pt x="54120" y="3079032"/>
                </a:lnTo>
                <a:lnTo>
                  <a:pt x="47108" y="3069214"/>
                </a:lnTo>
                <a:lnTo>
                  <a:pt x="40095" y="3059395"/>
                </a:lnTo>
                <a:lnTo>
                  <a:pt x="33364" y="3049296"/>
                </a:lnTo>
                <a:lnTo>
                  <a:pt x="27754" y="3038634"/>
                </a:lnTo>
                <a:lnTo>
                  <a:pt x="22425" y="3028255"/>
                </a:lnTo>
                <a:lnTo>
                  <a:pt x="17938" y="3017032"/>
                </a:lnTo>
                <a:lnTo>
                  <a:pt x="13451" y="3006372"/>
                </a:lnTo>
                <a:lnTo>
                  <a:pt x="9806" y="2995429"/>
                </a:lnTo>
                <a:lnTo>
                  <a:pt x="7003" y="2983646"/>
                </a:lnTo>
                <a:lnTo>
                  <a:pt x="4480" y="2972143"/>
                </a:lnTo>
                <a:lnTo>
                  <a:pt x="2798" y="2960920"/>
                </a:lnTo>
                <a:lnTo>
                  <a:pt x="1118" y="2949697"/>
                </a:lnTo>
                <a:lnTo>
                  <a:pt x="277" y="2937633"/>
                </a:lnTo>
                <a:lnTo>
                  <a:pt x="0" y="2926130"/>
                </a:lnTo>
                <a:lnTo>
                  <a:pt x="563" y="2914345"/>
                </a:lnTo>
                <a:lnTo>
                  <a:pt x="1407" y="2902842"/>
                </a:lnTo>
                <a:lnTo>
                  <a:pt x="2532" y="2891057"/>
                </a:lnTo>
                <a:lnTo>
                  <a:pt x="4498" y="2879553"/>
                </a:lnTo>
                <a:lnTo>
                  <a:pt x="7026" y="2868049"/>
                </a:lnTo>
                <a:lnTo>
                  <a:pt x="10115" y="2857106"/>
                </a:lnTo>
                <a:lnTo>
                  <a:pt x="13765" y="2845601"/>
                </a:lnTo>
                <a:lnTo>
                  <a:pt x="17975" y="2834658"/>
                </a:lnTo>
                <a:lnTo>
                  <a:pt x="22467" y="2823996"/>
                </a:lnTo>
                <a:lnTo>
                  <a:pt x="27799" y="2813052"/>
                </a:lnTo>
                <a:lnTo>
                  <a:pt x="33414" y="2802950"/>
                </a:lnTo>
                <a:lnTo>
                  <a:pt x="39869" y="2792568"/>
                </a:lnTo>
                <a:lnTo>
                  <a:pt x="46604" y="2783027"/>
                </a:lnTo>
                <a:lnTo>
                  <a:pt x="54462" y="2772924"/>
                </a:lnTo>
                <a:lnTo>
                  <a:pt x="62040" y="2763663"/>
                </a:lnTo>
                <a:lnTo>
                  <a:pt x="70459" y="2754683"/>
                </a:lnTo>
                <a:lnTo>
                  <a:pt x="263255" y="2561889"/>
                </a:lnTo>
                <a:lnTo>
                  <a:pt x="272515" y="2553189"/>
                </a:lnTo>
                <a:lnTo>
                  <a:pt x="282056" y="2545330"/>
                </a:lnTo>
                <a:lnTo>
                  <a:pt x="291598" y="2538033"/>
                </a:lnTo>
                <a:lnTo>
                  <a:pt x="301699" y="2530736"/>
                </a:lnTo>
                <a:lnTo>
                  <a:pt x="311802" y="2524562"/>
                </a:lnTo>
                <a:lnTo>
                  <a:pt x="322184" y="2518668"/>
                </a:lnTo>
                <a:lnTo>
                  <a:pt x="332847" y="2513615"/>
                </a:lnTo>
                <a:lnTo>
                  <a:pt x="343510" y="2509123"/>
                </a:lnTo>
                <a:lnTo>
                  <a:pt x="354453" y="2504913"/>
                </a:lnTo>
                <a:lnTo>
                  <a:pt x="365958" y="2501263"/>
                </a:lnTo>
                <a:lnTo>
                  <a:pt x="377181" y="2497894"/>
                </a:lnTo>
                <a:lnTo>
                  <a:pt x="388405" y="2495646"/>
                </a:lnTo>
                <a:lnTo>
                  <a:pt x="400189" y="2493399"/>
                </a:lnTo>
                <a:lnTo>
                  <a:pt x="411693" y="2492556"/>
                </a:lnTo>
                <a:lnTo>
                  <a:pt x="423477" y="2491431"/>
                </a:lnTo>
                <a:lnTo>
                  <a:pt x="434701" y="2491429"/>
                </a:lnTo>
                <a:close/>
                <a:moveTo>
                  <a:pt x="1469314" y="2356522"/>
                </a:moveTo>
                <a:lnTo>
                  <a:pt x="1480826" y="2356791"/>
                </a:lnTo>
                <a:lnTo>
                  <a:pt x="1492618" y="2357903"/>
                </a:lnTo>
                <a:lnTo>
                  <a:pt x="1503848" y="2359014"/>
                </a:lnTo>
                <a:lnTo>
                  <a:pt x="1515639" y="2360687"/>
                </a:lnTo>
                <a:lnTo>
                  <a:pt x="1526869" y="2363483"/>
                </a:lnTo>
                <a:lnTo>
                  <a:pt x="1538378" y="2366561"/>
                </a:lnTo>
                <a:lnTo>
                  <a:pt x="1549606" y="2369919"/>
                </a:lnTo>
                <a:lnTo>
                  <a:pt x="1560552" y="2374120"/>
                </a:lnTo>
                <a:lnTo>
                  <a:pt x="1571498" y="2378881"/>
                </a:lnTo>
                <a:lnTo>
                  <a:pt x="1581882" y="2384207"/>
                </a:lnTo>
                <a:lnTo>
                  <a:pt x="1592547" y="2389811"/>
                </a:lnTo>
                <a:lnTo>
                  <a:pt x="1602649" y="2395978"/>
                </a:lnTo>
                <a:lnTo>
                  <a:pt x="1612750" y="2403269"/>
                </a:lnTo>
                <a:lnTo>
                  <a:pt x="1622289" y="2410559"/>
                </a:lnTo>
                <a:lnTo>
                  <a:pt x="1631547" y="2418693"/>
                </a:lnTo>
                <a:lnTo>
                  <a:pt x="1640805" y="2426827"/>
                </a:lnTo>
                <a:lnTo>
                  <a:pt x="3770403" y="4556424"/>
                </a:lnTo>
                <a:lnTo>
                  <a:pt x="3778537" y="4565682"/>
                </a:lnTo>
                <a:lnTo>
                  <a:pt x="3786671" y="4574941"/>
                </a:lnTo>
                <a:lnTo>
                  <a:pt x="3794241" y="4584761"/>
                </a:lnTo>
                <a:lnTo>
                  <a:pt x="3801251" y="4594581"/>
                </a:lnTo>
                <a:lnTo>
                  <a:pt x="3807419" y="4604683"/>
                </a:lnTo>
                <a:lnTo>
                  <a:pt x="3813023" y="4615348"/>
                </a:lnTo>
                <a:lnTo>
                  <a:pt x="3818348" y="4625731"/>
                </a:lnTo>
                <a:lnTo>
                  <a:pt x="3823110" y="4636677"/>
                </a:lnTo>
                <a:lnTo>
                  <a:pt x="3827312" y="4647623"/>
                </a:lnTo>
                <a:lnTo>
                  <a:pt x="3830669" y="4658852"/>
                </a:lnTo>
                <a:lnTo>
                  <a:pt x="3833746" y="4670361"/>
                </a:lnTo>
                <a:lnTo>
                  <a:pt x="3836544" y="4681590"/>
                </a:lnTo>
                <a:lnTo>
                  <a:pt x="3838215" y="4693382"/>
                </a:lnTo>
                <a:lnTo>
                  <a:pt x="3839327" y="4704612"/>
                </a:lnTo>
                <a:lnTo>
                  <a:pt x="3840438" y="4716404"/>
                </a:lnTo>
                <a:lnTo>
                  <a:pt x="3840708" y="4727916"/>
                </a:lnTo>
                <a:lnTo>
                  <a:pt x="3840415" y="4739429"/>
                </a:lnTo>
                <a:lnTo>
                  <a:pt x="3839561" y="4751504"/>
                </a:lnTo>
                <a:lnTo>
                  <a:pt x="3838145" y="4763017"/>
                </a:lnTo>
                <a:lnTo>
                  <a:pt x="3836168" y="4774531"/>
                </a:lnTo>
                <a:lnTo>
                  <a:pt x="3833630" y="4785485"/>
                </a:lnTo>
                <a:lnTo>
                  <a:pt x="3830529" y="4797001"/>
                </a:lnTo>
                <a:lnTo>
                  <a:pt x="3826868" y="4807955"/>
                </a:lnTo>
                <a:lnTo>
                  <a:pt x="3822925" y="4819191"/>
                </a:lnTo>
                <a:lnTo>
                  <a:pt x="3818141" y="4830147"/>
                </a:lnTo>
                <a:lnTo>
                  <a:pt x="3813076" y="4840822"/>
                </a:lnTo>
                <a:lnTo>
                  <a:pt x="3807168" y="4851779"/>
                </a:lnTo>
                <a:lnTo>
                  <a:pt x="3800700" y="4861612"/>
                </a:lnTo>
                <a:lnTo>
                  <a:pt x="3793670" y="4871447"/>
                </a:lnTo>
                <a:lnTo>
                  <a:pt x="3786360" y="4881001"/>
                </a:lnTo>
                <a:lnTo>
                  <a:pt x="3778207" y="4890837"/>
                </a:lnTo>
                <a:lnTo>
                  <a:pt x="3769494" y="4899551"/>
                </a:lnTo>
                <a:lnTo>
                  <a:pt x="3576677" y="5092367"/>
                </a:lnTo>
                <a:lnTo>
                  <a:pt x="3567964" y="5101080"/>
                </a:lnTo>
                <a:lnTo>
                  <a:pt x="3558128" y="5109233"/>
                </a:lnTo>
                <a:lnTo>
                  <a:pt x="3548574" y="5116544"/>
                </a:lnTo>
                <a:lnTo>
                  <a:pt x="3538739" y="5123573"/>
                </a:lnTo>
                <a:lnTo>
                  <a:pt x="3528906" y="5130041"/>
                </a:lnTo>
                <a:lnTo>
                  <a:pt x="3518229" y="5135668"/>
                </a:lnTo>
                <a:lnTo>
                  <a:pt x="3507554" y="5140734"/>
                </a:lnTo>
                <a:lnTo>
                  <a:pt x="3496317" y="5145799"/>
                </a:lnTo>
                <a:lnTo>
                  <a:pt x="3485082" y="5149741"/>
                </a:lnTo>
                <a:lnTo>
                  <a:pt x="3474408" y="5153121"/>
                </a:lnTo>
                <a:lnTo>
                  <a:pt x="3462894" y="5156222"/>
                </a:lnTo>
                <a:lnTo>
                  <a:pt x="3451658" y="5159041"/>
                </a:lnTo>
                <a:lnTo>
                  <a:pt x="3440144" y="5161018"/>
                </a:lnTo>
                <a:lnTo>
                  <a:pt x="3428630" y="5162433"/>
                </a:lnTo>
                <a:lnTo>
                  <a:pt x="3416837" y="5163007"/>
                </a:lnTo>
                <a:lnTo>
                  <a:pt x="3405043" y="5163581"/>
                </a:lnTo>
                <a:lnTo>
                  <a:pt x="3393813" y="5163031"/>
                </a:lnTo>
                <a:lnTo>
                  <a:pt x="3381740" y="5162201"/>
                </a:lnTo>
                <a:lnTo>
                  <a:pt x="3370508" y="5161089"/>
                </a:lnTo>
                <a:lnTo>
                  <a:pt x="3358717" y="5159415"/>
                </a:lnTo>
                <a:lnTo>
                  <a:pt x="3347207" y="5156900"/>
                </a:lnTo>
                <a:lnTo>
                  <a:pt x="3335979" y="5153542"/>
                </a:lnTo>
                <a:lnTo>
                  <a:pt x="3324751" y="5150184"/>
                </a:lnTo>
                <a:lnTo>
                  <a:pt x="3313804" y="5145984"/>
                </a:lnTo>
                <a:lnTo>
                  <a:pt x="3303139" y="5140941"/>
                </a:lnTo>
                <a:lnTo>
                  <a:pt x="3292474" y="5135897"/>
                </a:lnTo>
                <a:lnTo>
                  <a:pt x="3281810" y="5130292"/>
                </a:lnTo>
                <a:lnTo>
                  <a:pt x="3271990" y="5123843"/>
                </a:lnTo>
                <a:lnTo>
                  <a:pt x="3261887" y="5117115"/>
                </a:lnTo>
                <a:lnTo>
                  <a:pt x="3252067" y="5109543"/>
                </a:lnTo>
                <a:lnTo>
                  <a:pt x="3242809" y="5101410"/>
                </a:lnTo>
                <a:lnTo>
                  <a:pt x="3233833" y="5092995"/>
                </a:lnTo>
                <a:lnTo>
                  <a:pt x="1104234" y="2963396"/>
                </a:lnTo>
                <a:lnTo>
                  <a:pt x="1095820" y="2954420"/>
                </a:lnTo>
                <a:lnTo>
                  <a:pt x="1087686" y="2945162"/>
                </a:lnTo>
                <a:lnTo>
                  <a:pt x="1080395" y="2935622"/>
                </a:lnTo>
                <a:lnTo>
                  <a:pt x="1073386" y="2925241"/>
                </a:lnTo>
                <a:lnTo>
                  <a:pt x="1066938" y="2915420"/>
                </a:lnTo>
                <a:lnTo>
                  <a:pt x="1061333" y="2904755"/>
                </a:lnTo>
                <a:lnTo>
                  <a:pt x="1056289" y="2894091"/>
                </a:lnTo>
                <a:lnTo>
                  <a:pt x="1051247" y="2883425"/>
                </a:lnTo>
                <a:lnTo>
                  <a:pt x="1047045" y="2872479"/>
                </a:lnTo>
                <a:lnTo>
                  <a:pt x="1043687" y="2861251"/>
                </a:lnTo>
                <a:lnTo>
                  <a:pt x="1040329" y="2850023"/>
                </a:lnTo>
                <a:lnTo>
                  <a:pt x="1037814" y="2838512"/>
                </a:lnTo>
                <a:lnTo>
                  <a:pt x="1036142" y="2826721"/>
                </a:lnTo>
                <a:lnTo>
                  <a:pt x="1035029" y="2815491"/>
                </a:lnTo>
                <a:lnTo>
                  <a:pt x="1034198" y="2803418"/>
                </a:lnTo>
                <a:lnTo>
                  <a:pt x="1033649" y="2792187"/>
                </a:lnTo>
                <a:lnTo>
                  <a:pt x="1034222" y="2780393"/>
                </a:lnTo>
                <a:lnTo>
                  <a:pt x="1035076" y="2768880"/>
                </a:lnTo>
                <a:lnTo>
                  <a:pt x="1036212" y="2757084"/>
                </a:lnTo>
                <a:lnTo>
                  <a:pt x="1038189" y="2745571"/>
                </a:lnTo>
                <a:lnTo>
                  <a:pt x="1041009" y="2734337"/>
                </a:lnTo>
                <a:lnTo>
                  <a:pt x="1044109" y="2722821"/>
                </a:lnTo>
                <a:lnTo>
                  <a:pt x="1047208" y="2711868"/>
                </a:lnTo>
                <a:lnTo>
                  <a:pt x="1051431" y="2700912"/>
                </a:lnTo>
                <a:lnTo>
                  <a:pt x="1056496" y="2689675"/>
                </a:lnTo>
                <a:lnTo>
                  <a:pt x="1061561" y="2679000"/>
                </a:lnTo>
                <a:lnTo>
                  <a:pt x="1067468" y="2668606"/>
                </a:lnTo>
                <a:lnTo>
                  <a:pt x="1073656" y="2658490"/>
                </a:lnTo>
                <a:lnTo>
                  <a:pt x="1080686" y="2648655"/>
                </a:lnTo>
                <a:lnTo>
                  <a:pt x="1087716" y="2638822"/>
                </a:lnTo>
                <a:lnTo>
                  <a:pt x="1096149" y="2629266"/>
                </a:lnTo>
                <a:lnTo>
                  <a:pt x="1104863" y="2620552"/>
                </a:lnTo>
                <a:lnTo>
                  <a:pt x="1297679" y="2427736"/>
                </a:lnTo>
                <a:lnTo>
                  <a:pt x="1306393" y="2419022"/>
                </a:lnTo>
                <a:lnTo>
                  <a:pt x="1315948" y="2410589"/>
                </a:lnTo>
                <a:lnTo>
                  <a:pt x="1325782" y="2403560"/>
                </a:lnTo>
                <a:lnTo>
                  <a:pt x="1335618" y="2396529"/>
                </a:lnTo>
                <a:lnTo>
                  <a:pt x="1345732" y="2390342"/>
                </a:lnTo>
                <a:lnTo>
                  <a:pt x="1356408" y="2384154"/>
                </a:lnTo>
                <a:lnTo>
                  <a:pt x="1367083" y="2379089"/>
                </a:lnTo>
                <a:lnTo>
                  <a:pt x="1378039" y="2374304"/>
                </a:lnTo>
                <a:lnTo>
                  <a:pt x="1388994" y="2370081"/>
                </a:lnTo>
                <a:lnTo>
                  <a:pt x="1400229" y="2366701"/>
                </a:lnTo>
                <a:lnTo>
                  <a:pt x="1411744" y="2363600"/>
                </a:lnTo>
                <a:lnTo>
                  <a:pt x="1422698" y="2361062"/>
                </a:lnTo>
                <a:lnTo>
                  <a:pt x="1434212" y="2359085"/>
                </a:lnTo>
                <a:lnTo>
                  <a:pt x="1446007" y="2357950"/>
                </a:lnTo>
                <a:lnTo>
                  <a:pt x="1457801" y="2356815"/>
                </a:lnTo>
                <a:close/>
                <a:moveTo>
                  <a:pt x="2077259" y="1760394"/>
                </a:moveTo>
                <a:lnTo>
                  <a:pt x="2088764" y="1761796"/>
                </a:lnTo>
                <a:lnTo>
                  <a:pt x="2100269" y="1762638"/>
                </a:lnTo>
                <a:lnTo>
                  <a:pt x="2111775" y="1764601"/>
                </a:lnTo>
                <a:lnTo>
                  <a:pt x="2123280" y="1767126"/>
                </a:lnTo>
                <a:lnTo>
                  <a:pt x="2134504" y="1770492"/>
                </a:lnTo>
                <a:lnTo>
                  <a:pt x="2145728" y="1773859"/>
                </a:lnTo>
                <a:lnTo>
                  <a:pt x="2156671" y="1778068"/>
                </a:lnTo>
                <a:lnTo>
                  <a:pt x="2167615" y="1782837"/>
                </a:lnTo>
                <a:lnTo>
                  <a:pt x="2178277" y="1787888"/>
                </a:lnTo>
                <a:lnTo>
                  <a:pt x="2188661" y="1793779"/>
                </a:lnTo>
                <a:lnTo>
                  <a:pt x="2198762" y="1799952"/>
                </a:lnTo>
                <a:lnTo>
                  <a:pt x="2208863" y="1807248"/>
                </a:lnTo>
                <a:lnTo>
                  <a:pt x="2218404" y="1814542"/>
                </a:lnTo>
                <a:lnTo>
                  <a:pt x="2227945" y="1822399"/>
                </a:lnTo>
                <a:lnTo>
                  <a:pt x="2236923" y="1830818"/>
                </a:lnTo>
                <a:lnTo>
                  <a:pt x="5996329" y="5590222"/>
                </a:lnTo>
                <a:lnTo>
                  <a:pt x="6004747" y="5599202"/>
                </a:lnTo>
                <a:lnTo>
                  <a:pt x="6012323" y="5608462"/>
                </a:lnTo>
                <a:lnTo>
                  <a:pt x="6020180" y="5618563"/>
                </a:lnTo>
                <a:lnTo>
                  <a:pt x="6026914" y="5628103"/>
                </a:lnTo>
                <a:lnTo>
                  <a:pt x="6033367" y="5638487"/>
                </a:lnTo>
                <a:lnTo>
                  <a:pt x="6038980" y="5648588"/>
                </a:lnTo>
                <a:lnTo>
                  <a:pt x="6044311" y="5659531"/>
                </a:lnTo>
                <a:lnTo>
                  <a:pt x="6048799" y="5670195"/>
                </a:lnTo>
                <a:lnTo>
                  <a:pt x="6053007" y="5681138"/>
                </a:lnTo>
                <a:lnTo>
                  <a:pt x="6056654" y="5692642"/>
                </a:lnTo>
                <a:lnTo>
                  <a:pt x="6059740" y="5703586"/>
                </a:lnTo>
                <a:lnTo>
                  <a:pt x="6062265" y="5715092"/>
                </a:lnTo>
                <a:lnTo>
                  <a:pt x="6064229" y="5726597"/>
                </a:lnTo>
                <a:lnTo>
                  <a:pt x="6065631" y="5738662"/>
                </a:lnTo>
                <a:lnTo>
                  <a:pt x="6066472" y="5749606"/>
                </a:lnTo>
                <a:lnTo>
                  <a:pt x="6066752" y="5761674"/>
                </a:lnTo>
                <a:lnTo>
                  <a:pt x="6066471" y="5773178"/>
                </a:lnTo>
                <a:lnTo>
                  <a:pt x="6065908" y="5784964"/>
                </a:lnTo>
                <a:lnTo>
                  <a:pt x="6063943" y="5796470"/>
                </a:lnTo>
                <a:lnTo>
                  <a:pt x="6062259" y="5807694"/>
                </a:lnTo>
                <a:lnTo>
                  <a:pt x="6059732" y="5819200"/>
                </a:lnTo>
                <a:lnTo>
                  <a:pt x="6057206" y="5830704"/>
                </a:lnTo>
                <a:lnTo>
                  <a:pt x="6053277" y="5841930"/>
                </a:lnTo>
                <a:lnTo>
                  <a:pt x="6048786" y="5852593"/>
                </a:lnTo>
                <a:lnTo>
                  <a:pt x="6044296" y="5863818"/>
                </a:lnTo>
                <a:lnTo>
                  <a:pt x="6038963" y="5874201"/>
                </a:lnTo>
                <a:lnTo>
                  <a:pt x="6033631" y="5884584"/>
                </a:lnTo>
                <a:lnTo>
                  <a:pt x="6026615" y="5894968"/>
                </a:lnTo>
                <a:lnTo>
                  <a:pt x="6019599" y="5904789"/>
                </a:lnTo>
                <a:lnTo>
                  <a:pt x="6012583" y="5914612"/>
                </a:lnTo>
                <a:lnTo>
                  <a:pt x="6004725" y="5923592"/>
                </a:lnTo>
                <a:lnTo>
                  <a:pt x="5996025" y="5932852"/>
                </a:lnTo>
                <a:lnTo>
                  <a:pt x="5803230" y="6125648"/>
                </a:lnTo>
                <a:lnTo>
                  <a:pt x="5794250" y="6134067"/>
                </a:lnTo>
                <a:lnTo>
                  <a:pt x="5784989" y="6142205"/>
                </a:lnTo>
                <a:lnTo>
                  <a:pt x="5774887" y="6149501"/>
                </a:lnTo>
                <a:lnTo>
                  <a:pt x="5765065" y="6156518"/>
                </a:lnTo>
                <a:lnTo>
                  <a:pt x="5755243" y="6162972"/>
                </a:lnTo>
                <a:lnTo>
                  <a:pt x="5744579" y="6168586"/>
                </a:lnTo>
                <a:lnTo>
                  <a:pt x="5734196" y="6173918"/>
                </a:lnTo>
                <a:lnTo>
                  <a:pt x="5722971" y="6178408"/>
                </a:lnTo>
                <a:lnTo>
                  <a:pt x="5712307" y="6182899"/>
                </a:lnTo>
                <a:lnTo>
                  <a:pt x="5701363" y="6186547"/>
                </a:lnTo>
                <a:lnTo>
                  <a:pt x="5689577" y="6189355"/>
                </a:lnTo>
                <a:lnTo>
                  <a:pt x="5678072" y="6191881"/>
                </a:lnTo>
                <a:lnTo>
                  <a:pt x="5666567" y="6193847"/>
                </a:lnTo>
                <a:lnTo>
                  <a:pt x="5655342" y="6195531"/>
                </a:lnTo>
                <a:lnTo>
                  <a:pt x="5643556" y="6196093"/>
                </a:lnTo>
                <a:lnTo>
                  <a:pt x="5632051" y="6196375"/>
                </a:lnTo>
                <a:lnTo>
                  <a:pt x="5620265" y="6195813"/>
                </a:lnTo>
                <a:lnTo>
                  <a:pt x="5608760" y="6195533"/>
                </a:lnTo>
                <a:lnTo>
                  <a:pt x="5596974" y="6193850"/>
                </a:lnTo>
                <a:lnTo>
                  <a:pt x="5585750" y="6191607"/>
                </a:lnTo>
                <a:lnTo>
                  <a:pt x="5573964" y="6189362"/>
                </a:lnTo>
                <a:lnTo>
                  <a:pt x="5562740" y="6186557"/>
                </a:lnTo>
                <a:lnTo>
                  <a:pt x="5551517" y="6182629"/>
                </a:lnTo>
                <a:lnTo>
                  <a:pt x="5540291" y="6178701"/>
                </a:lnTo>
                <a:lnTo>
                  <a:pt x="5529909" y="6173932"/>
                </a:lnTo>
                <a:lnTo>
                  <a:pt x="5518965" y="6168601"/>
                </a:lnTo>
                <a:lnTo>
                  <a:pt x="5508865" y="6162989"/>
                </a:lnTo>
                <a:lnTo>
                  <a:pt x="5498481" y="6156536"/>
                </a:lnTo>
                <a:lnTo>
                  <a:pt x="5488660" y="6150082"/>
                </a:lnTo>
                <a:lnTo>
                  <a:pt x="5478839" y="6141945"/>
                </a:lnTo>
                <a:lnTo>
                  <a:pt x="5469581" y="6134370"/>
                </a:lnTo>
                <a:lnTo>
                  <a:pt x="5460882" y="6125671"/>
                </a:lnTo>
                <a:lnTo>
                  <a:pt x="1701475" y="2366264"/>
                </a:lnTo>
                <a:lnTo>
                  <a:pt x="1692776" y="2357567"/>
                </a:lnTo>
                <a:lnTo>
                  <a:pt x="1684920" y="2348026"/>
                </a:lnTo>
                <a:lnTo>
                  <a:pt x="1677344" y="2338766"/>
                </a:lnTo>
                <a:lnTo>
                  <a:pt x="1670329" y="2328384"/>
                </a:lnTo>
                <a:lnTo>
                  <a:pt x="1664157" y="2318283"/>
                </a:lnTo>
                <a:lnTo>
                  <a:pt x="1658264" y="2307900"/>
                </a:lnTo>
                <a:lnTo>
                  <a:pt x="1653215" y="2297237"/>
                </a:lnTo>
                <a:lnTo>
                  <a:pt x="1648164" y="2286575"/>
                </a:lnTo>
                <a:lnTo>
                  <a:pt x="1644236" y="2275349"/>
                </a:lnTo>
                <a:lnTo>
                  <a:pt x="1640588" y="2264406"/>
                </a:lnTo>
                <a:lnTo>
                  <a:pt x="1637503" y="2252902"/>
                </a:lnTo>
                <a:lnTo>
                  <a:pt x="1635259" y="2241116"/>
                </a:lnTo>
                <a:lnTo>
                  <a:pt x="1633015" y="2229892"/>
                </a:lnTo>
                <a:lnTo>
                  <a:pt x="1631893" y="2218667"/>
                </a:lnTo>
                <a:lnTo>
                  <a:pt x="1631052" y="2206600"/>
                </a:lnTo>
                <a:lnTo>
                  <a:pt x="1630772" y="2195096"/>
                </a:lnTo>
                <a:lnTo>
                  <a:pt x="1631053" y="2183590"/>
                </a:lnTo>
                <a:lnTo>
                  <a:pt x="1631897" y="2172085"/>
                </a:lnTo>
                <a:lnTo>
                  <a:pt x="1633020" y="2160299"/>
                </a:lnTo>
                <a:lnTo>
                  <a:pt x="1634985" y="2148794"/>
                </a:lnTo>
                <a:lnTo>
                  <a:pt x="1637791" y="2137570"/>
                </a:lnTo>
                <a:lnTo>
                  <a:pt x="1640879" y="2126063"/>
                </a:lnTo>
                <a:lnTo>
                  <a:pt x="1644247" y="2114839"/>
                </a:lnTo>
                <a:lnTo>
                  <a:pt x="1648458" y="2103895"/>
                </a:lnTo>
                <a:lnTo>
                  <a:pt x="1653228" y="2092951"/>
                </a:lnTo>
                <a:lnTo>
                  <a:pt x="1658280" y="2082287"/>
                </a:lnTo>
                <a:lnTo>
                  <a:pt x="1664173" y="2071903"/>
                </a:lnTo>
                <a:lnTo>
                  <a:pt x="1670348" y="2061801"/>
                </a:lnTo>
                <a:lnTo>
                  <a:pt x="1677364" y="2051980"/>
                </a:lnTo>
                <a:lnTo>
                  <a:pt x="1684660" y="2041876"/>
                </a:lnTo>
                <a:lnTo>
                  <a:pt x="1692799" y="2032616"/>
                </a:lnTo>
                <a:lnTo>
                  <a:pt x="1701499" y="2023917"/>
                </a:lnTo>
                <a:lnTo>
                  <a:pt x="1894293" y="1831122"/>
                </a:lnTo>
                <a:lnTo>
                  <a:pt x="1903274" y="1822142"/>
                </a:lnTo>
                <a:lnTo>
                  <a:pt x="1912255" y="1814283"/>
                </a:lnTo>
                <a:lnTo>
                  <a:pt x="1922076" y="1807267"/>
                </a:lnTo>
                <a:lnTo>
                  <a:pt x="1931898" y="1800252"/>
                </a:lnTo>
                <a:lnTo>
                  <a:pt x="1942562" y="1793515"/>
                </a:lnTo>
                <a:lnTo>
                  <a:pt x="1952664" y="1787902"/>
                </a:lnTo>
                <a:lnTo>
                  <a:pt x="1963328" y="1782851"/>
                </a:lnTo>
                <a:lnTo>
                  <a:pt x="1974273" y="1778080"/>
                </a:lnTo>
                <a:lnTo>
                  <a:pt x="1985216" y="1773870"/>
                </a:lnTo>
                <a:lnTo>
                  <a:pt x="1996722" y="1770221"/>
                </a:lnTo>
                <a:lnTo>
                  <a:pt x="2007947" y="1767414"/>
                </a:lnTo>
                <a:lnTo>
                  <a:pt x="2019171" y="1764607"/>
                </a:lnTo>
                <a:lnTo>
                  <a:pt x="2030397" y="1762923"/>
                </a:lnTo>
                <a:lnTo>
                  <a:pt x="2042463" y="1761519"/>
                </a:lnTo>
                <a:lnTo>
                  <a:pt x="2053967" y="1760676"/>
                </a:lnTo>
                <a:lnTo>
                  <a:pt x="2065473" y="1760395"/>
                </a:lnTo>
                <a:close/>
                <a:moveTo>
                  <a:pt x="1317853" y="1012774"/>
                </a:moveTo>
                <a:lnTo>
                  <a:pt x="1329918" y="1013053"/>
                </a:lnTo>
                <a:lnTo>
                  <a:pt x="1340860" y="1013892"/>
                </a:lnTo>
                <a:lnTo>
                  <a:pt x="1352925" y="1015292"/>
                </a:lnTo>
                <a:lnTo>
                  <a:pt x="1364428" y="1017254"/>
                </a:lnTo>
                <a:lnTo>
                  <a:pt x="1375931" y="1019777"/>
                </a:lnTo>
                <a:lnTo>
                  <a:pt x="1386873" y="1022861"/>
                </a:lnTo>
                <a:lnTo>
                  <a:pt x="1398375" y="1026506"/>
                </a:lnTo>
                <a:lnTo>
                  <a:pt x="1409316" y="1030713"/>
                </a:lnTo>
                <a:lnTo>
                  <a:pt x="1419978" y="1035200"/>
                </a:lnTo>
                <a:lnTo>
                  <a:pt x="1430920" y="1040529"/>
                </a:lnTo>
                <a:lnTo>
                  <a:pt x="1441019" y="1046138"/>
                </a:lnTo>
                <a:lnTo>
                  <a:pt x="1451399" y="1052589"/>
                </a:lnTo>
                <a:lnTo>
                  <a:pt x="1460937" y="1059322"/>
                </a:lnTo>
                <a:lnTo>
                  <a:pt x="1471036" y="1067175"/>
                </a:lnTo>
                <a:lnTo>
                  <a:pt x="1480294" y="1074749"/>
                </a:lnTo>
                <a:lnTo>
                  <a:pt x="1489270" y="1083165"/>
                </a:lnTo>
                <a:lnTo>
                  <a:pt x="1836272" y="1430167"/>
                </a:lnTo>
                <a:lnTo>
                  <a:pt x="1844688" y="1439143"/>
                </a:lnTo>
                <a:lnTo>
                  <a:pt x="1852262" y="1448400"/>
                </a:lnTo>
                <a:lnTo>
                  <a:pt x="1859835" y="1458219"/>
                </a:lnTo>
                <a:lnTo>
                  <a:pt x="1866848" y="1468038"/>
                </a:lnTo>
                <a:lnTo>
                  <a:pt x="1873018" y="1478137"/>
                </a:lnTo>
                <a:lnTo>
                  <a:pt x="1878908" y="1488517"/>
                </a:lnTo>
                <a:lnTo>
                  <a:pt x="1883956" y="1499178"/>
                </a:lnTo>
                <a:lnTo>
                  <a:pt x="1888724" y="1510119"/>
                </a:lnTo>
                <a:lnTo>
                  <a:pt x="1892930" y="1521061"/>
                </a:lnTo>
                <a:lnTo>
                  <a:pt x="1896295" y="1532283"/>
                </a:lnTo>
                <a:lnTo>
                  <a:pt x="1899660" y="1543505"/>
                </a:lnTo>
                <a:lnTo>
                  <a:pt x="1902183" y="1555008"/>
                </a:lnTo>
                <a:lnTo>
                  <a:pt x="1904144" y="1566512"/>
                </a:lnTo>
                <a:lnTo>
                  <a:pt x="1905544" y="1578576"/>
                </a:lnTo>
                <a:lnTo>
                  <a:pt x="1906384" y="1589519"/>
                </a:lnTo>
                <a:lnTo>
                  <a:pt x="1906662" y="1601583"/>
                </a:lnTo>
                <a:lnTo>
                  <a:pt x="1906098" y="1612807"/>
                </a:lnTo>
                <a:lnTo>
                  <a:pt x="1905535" y="1624591"/>
                </a:lnTo>
                <a:lnTo>
                  <a:pt x="1903849" y="1636376"/>
                </a:lnTo>
                <a:lnTo>
                  <a:pt x="1902163" y="1647599"/>
                </a:lnTo>
                <a:lnTo>
                  <a:pt x="1899636" y="1659103"/>
                </a:lnTo>
                <a:lnTo>
                  <a:pt x="1896548" y="1670046"/>
                </a:lnTo>
                <a:lnTo>
                  <a:pt x="1893178" y="1681831"/>
                </a:lnTo>
                <a:lnTo>
                  <a:pt x="1888687" y="1692494"/>
                </a:lnTo>
                <a:lnTo>
                  <a:pt x="1883914" y="1703438"/>
                </a:lnTo>
                <a:lnTo>
                  <a:pt x="1878862" y="1714100"/>
                </a:lnTo>
                <a:lnTo>
                  <a:pt x="1873529" y="1724482"/>
                </a:lnTo>
                <a:lnTo>
                  <a:pt x="1866512" y="1734865"/>
                </a:lnTo>
                <a:lnTo>
                  <a:pt x="1859496" y="1744687"/>
                </a:lnTo>
                <a:lnTo>
                  <a:pt x="1852480" y="1754509"/>
                </a:lnTo>
                <a:lnTo>
                  <a:pt x="1844622" y="1763488"/>
                </a:lnTo>
                <a:lnTo>
                  <a:pt x="1835922" y="1772749"/>
                </a:lnTo>
                <a:lnTo>
                  <a:pt x="1643127" y="1965545"/>
                </a:lnTo>
                <a:lnTo>
                  <a:pt x="1634147" y="1973963"/>
                </a:lnTo>
                <a:lnTo>
                  <a:pt x="1624886" y="1982103"/>
                </a:lnTo>
                <a:lnTo>
                  <a:pt x="1614784" y="1989399"/>
                </a:lnTo>
                <a:lnTo>
                  <a:pt x="1604962" y="1996415"/>
                </a:lnTo>
                <a:lnTo>
                  <a:pt x="1595141" y="2002871"/>
                </a:lnTo>
                <a:lnTo>
                  <a:pt x="1584478" y="2008485"/>
                </a:lnTo>
                <a:lnTo>
                  <a:pt x="1573816" y="2013537"/>
                </a:lnTo>
                <a:lnTo>
                  <a:pt x="1562872" y="2018309"/>
                </a:lnTo>
                <a:lnTo>
                  <a:pt x="1552209" y="2022801"/>
                </a:lnTo>
                <a:lnTo>
                  <a:pt x="1540704" y="2025889"/>
                </a:lnTo>
                <a:lnTo>
                  <a:pt x="1529480" y="2029259"/>
                </a:lnTo>
                <a:lnTo>
                  <a:pt x="1517977" y="2031786"/>
                </a:lnTo>
                <a:lnTo>
                  <a:pt x="1506473" y="2033752"/>
                </a:lnTo>
                <a:lnTo>
                  <a:pt x="1494969" y="2035157"/>
                </a:lnTo>
                <a:lnTo>
                  <a:pt x="1483185" y="2035721"/>
                </a:lnTo>
                <a:lnTo>
                  <a:pt x="1471961" y="2036285"/>
                </a:lnTo>
                <a:lnTo>
                  <a:pt x="1460176" y="2035726"/>
                </a:lnTo>
                <a:lnTo>
                  <a:pt x="1448673" y="2035447"/>
                </a:lnTo>
                <a:lnTo>
                  <a:pt x="1436890" y="2033766"/>
                </a:lnTo>
                <a:lnTo>
                  <a:pt x="1425667" y="2031524"/>
                </a:lnTo>
                <a:lnTo>
                  <a:pt x="1413883" y="2029282"/>
                </a:lnTo>
                <a:lnTo>
                  <a:pt x="1402380" y="2026198"/>
                </a:lnTo>
                <a:lnTo>
                  <a:pt x="1391439" y="2022553"/>
                </a:lnTo>
                <a:lnTo>
                  <a:pt x="1380217" y="2018627"/>
                </a:lnTo>
                <a:lnTo>
                  <a:pt x="1369556" y="2013579"/>
                </a:lnTo>
                <a:lnTo>
                  <a:pt x="1358895" y="2008531"/>
                </a:lnTo>
                <a:lnTo>
                  <a:pt x="1348514" y="2002640"/>
                </a:lnTo>
                <a:lnTo>
                  <a:pt x="1338415" y="1996470"/>
                </a:lnTo>
                <a:lnTo>
                  <a:pt x="1328316" y="1989738"/>
                </a:lnTo>
                <a:lnTo>
                  <a:pt x="1318778" y="1981884"/>
                </a:lnTo>
                <a:lnTo>
                  <a:pt x="1309521" y="1974310"/>
                </a:lnTo>
                <a:lnTo>
                  <a:pt x="1300825" y="1965614"/>
                </a:lnTo>
                <a:lnTo>
                  <a:pt x="953823" y="1618612"/>
                </a:lnTo>
                <a:lnTo>
                  <a:pt x="945126" y="1609917"/>
                </a:lnTo>
                <a:lnTo>
                  <a:pt x="937553" y="1600659"/>
                </a:lnTo>
                <a:lnTo>
                  <a:pt x="929418" y="1590840"/>
                </a:lnTo>
                <a:lnTo>
                  <a:pt x="922967" y="1581021"/>
                </a:lnTo>
                <a:lnTo>
                  <a:pt x="916515" y="1570641"/>
                </a:lnTo>
                <a:lnTo>
                  <a:pt x="910907" y="1560542"/>
                </a:lnTo>
                <a:lnTo>
                  <a:pt x="905578" y="1549600"/>
                </a:lnTo>
                <a:lnTo>
                  <a:pt x="900810" y="1539220"/>
                </a:lnTo>
                <a:lnTo>
                  <a:pt x="896884" y="1527998"/>
                </a:lnTo>
                <a:lnTo>
                  <a:pt x="892958" y="1516776"/>
                </a:lnTo>
                <a:lnTo>
                  <a:pt x="890154" y="1505553"/>
                </a:lnTo>
                <a:lnTo>
                  <a:pt x="887912" y="1493769"/>
                </a:lnTo>
                <a:lnTo>
                  <a:pt x="885671" y="1482546"/>
                </a:lnTo>
                <a:lnTo>
                  <a:pt x="883989" y="1470763"/>
                </a:lnTo>
                <a:lnTo>
                  <a:pt x="883711" y="1459260"/>
                </a:lnTo>
                <a:lnTo>
                  <a:pt x="883153" y="1447476"/>
                </a:lnTo>
                <a:lnTo>
                  <a:pt x="883435" y="1435972"/>
                </a:lnTo>
                <a:lnTo>
                  <a:pt x="883999" y="1424187"/>
                </a:lnTo>
                <a:lnTo>
                  <a:pt x="885685" y="1412964"/>
                </a:lnTo>
                <a:lnTo>
                  <a:pt x="887651" y="1401460"/>
                </a:lnTo>
                <a:lnTo>
                  <a:pt x="890178" y="1389956"/>
                </a:lnTo>
                <a:lnTo>
                  <a:pt x="892986" y="1378172"/>
                </a:lnTo>
                <a:lnTo>
                  <a:pt x="896636" y="1367228"/>
                </a:lnTo>
                <a:lnTo>
                  <a:pt x="901128" y="1356565"/>
                </a:lnTo>
                <a:lnTo>
                  <a:pt x="905619" y="1345341"/>
                </a:lnTo>
                <a:lnTo>
                  <a:pt x="910953" y="1334959"/>
                </a:lnTo>
                <a:lnTo>
                  <a:pt x="916566" y="1324296"/>
                </a:lnTo>
                <a:lnTo>
                  <a:pt x="923021" y="1314475"/>
                </a:lnTo>
                <a:lnTo>
                  <a:pt x="930037" y="1304652"/>
                </a:lnTo>
                <a:lnTo>
                  <a:pt x="937335" y="1294551"/>
                </a:lnTo>
                <a:lnTo>
                  <a:pt x="945473" y="1285290"/>
                </a:lnTo>
                <a:lnTo>
                  <a:pt x="953892" y="1276310"/>
                </a:lnTo>
                <a:lnTo>
                  <a:pt x="1146688" y="1083515"/>
                </a:lnTo>
                <a:lnTo>
                  <a:pt x="1155948" y="1074814"/>
                </a:lnTo>
                <a:lnTo>
                  <a:pt x="1164928" y="1066957"/>
                </a:lnTo>
                <a:lnTo>
                  <a:pt x="1174749" y="1059940"/>
                </a:lnTo>
                <a:lnTo>
                  <a:pt x="1184571" y="1052924"/>
                </a:lnTo>
                <a:lnTo>
                  <a:pt x="1194953" y="1045908"/>
                </a:lnTo>
                <a:lnTo>
                  <a:pt x="1205337" y="1040575"/>
                </a:lnTo>
                <a:lnTo>
                  <a:pt x="1215719" y="1035241"/>
                </a:lnTo>
                <a:lnTo>
                  <a:pt x="1226943" y="1030750"/>
                </a:lnTo>
                <a:lnTo>
                  <a:pt x="1237605" y="1026258"/>
                </a:lnTo>
                <a:lnTo>
                  <a:pt x="1248829" y="1022329"/>
                </a:lnTo>
                <a:lnTo>
                  <a:pt x="1260333" y="1019801"/>
                </a:lnTo>
                <a:lnTo>
                  <a:pt x="1271838" y="1017274"/>
                </a:lnTo>
                <a:lnTo>
                  <a:pt x="1283061" y="1015588"/>
                </a:lnTo>
                <a:lnTo>
                  <a:pt x="1294565" y="1013621"/>
                </a:lnTo>
                <a:lnTo>
                  <a:pt x="1306350" y="1013057"/>
                </a:lnTo>
                <a:close/>
                <a:moveTo>
                  <a:pt x="2115993" y="616540"/>
                </a:moveTo>
                <a:lnTo>
                  <a:pt x="2128060" y="616821"/>
                </a:lnTo>
                <a:lnTo>
                  <a:pt x="2139566" y="617663"/>
                </a:lnTo>
                <a:lnTo>
                  <a:pt x="2151353" y="618785"/>
                </a:lnTo>
                <a:lnTo>
                  <a:pt x="2162577" y="621031"/>
                </a:lnTo>
                <a:lnTo>
                  <a:pt x="2174084" y="623556"/>
                </a:lnTo>
                <a:lnTo>
                  <a:pt x="2185310" y="626362"/>
                </a:lnTo>
                <a:lnTo>
                  <a:pt x="2196534" y="630291"/>
                </a:lnTo>
                <a:lnTo>
                  <a:pt x="2207759" y="634220"/>
                </a:lnTo>
                <a:lnTo>
                  <a:pt x="2218424" y="638710"/>
                </a:lnTo>
                <a:lnTo>
                  <a:pt x="2229369" y="644042"/>
                </a:lnTo>
                <a:lnTo>
                  <a:pt x="2239191" y="649936"/>
                </a:lnTo>
                <a:lnTo>
                  <a:pt x="2249855" y="656110"/>
                </a:lnTo>
                <a:lnTo>
                  <a:pt x="2259396" y="662845"/>
                </a:lnTo>
                <a:lnTo>
                  <a:pt x="2269218" y="670983"/>
                </a:lnTo>
                <a:lnTo>
                  <a:pt x="2278480" y="678560"/>
                </a:lnTo>
                <a:lnTo>
                  <a:pt x="2287460" y="686979"/>
                </a:lnTo>
                <a:lnTo>
                  <a:pt x="5231580" y="3631100"/>
                </a:lnTo>
                <a:lnTo>
                  <a:pt x="5240280" y="3640360"/>
                </a:lnTo>
                <a:lnTo>
                  <a:pt x="5248138" y="3649902"/>
                </a:lnTo>
                <a:lnTo>
                  <a:pt x="5255715" y="3659163"/>
                </a:lnTo>
                <a:lnTo>
                  <a:pt x="5262730" y="3668985"/>
                </a:lnTo>
                <a:lnTo>
                  <a:pt x="5268904" y="3679649"/>
                </a:lnTo>
                <a:lnTo>
                  <a:pt x="5275078" y="3689752"/>
                </a:lnTo>
                <a:lnTo>
                  <a:pt x="5280130" y="3700416"/>
                </a:lnTo>
                <a:lnTo>
                  <a:pt x="5284901" y="3711360"/>
                </a:lnTo>
                <a:lnTo>
                  <a:pt x="5288829" y="3722586"/>
                </a:lnTo>
                <a:lnTo>
                  <a:pt x="5292479" y="3733530"/>
                </a:lnTo>
                <a:lnTo>
                  <a:pt x="5295564" y="3745036"/>
                </a:lnTo>
                <a:lnTo>
                  <a:pt x="5298090" y="3756542"/>
                </a:lnTo>
                <a:lnTo>
                  <a:pt x="5300055" y="3767487"/>
                </a:lnTo>
                <a:lnTo>
                  <a:pt x="5301177" y="3779274"/>
                </a:lnTo>
                <a:lnTo>
                  <a:pt x="5302300" y="3791061"/>
                </a:lnTo>
                <a:lnTo>
                  <a:pt x="5302020" y="3802566"/>
                </a:lnTo>
                <a:lnTo>
                  <a:pt x="5302019" y="3814353"/>
                </a:lnTo>
                <a:lnTo>
                  <a:pt x="5301177" y="3825859"/>
                </a:lnTo>
                <a:lnTo>
                  <a:pt x="5300055" y="3837645"/>
                </a:lnTo>
                <a:lnTo>
                  <a:pt x="5298090" y="3849151"/>
                </a:lnTo>
                <a:lnTo>
                  <a:pt x="5295284" y="3860377"/>
                </a:lnTo>
                <a:lnTo>
                  <a:pt x="5292477" y="3871601"/>
                </a:lnTo>
                <a:lnTo>
                  <a:pt x="5288829" y="3883108"/>
                </a:lnTo>
                <a:lnTo>
                  <a:pt x="5284621" y="3894053"/>
                </a:lnTo>
                <a:lnTo>
                  <a:pt x="5280130" y="3904717"/>
                </a:lnTo>
                <a:lnTo>
                  <a:pt x="5275079" y="3915380"/>
                </a:lnTo>
                <a:lnTo>
                  <a:pt x="5269185" y="3925764"/>
                </a:lnTo>
                <a:lnTo>
                  <a:pt x="5262731" y="3936147"/>
                </a:lnTo>
                <a:lnTo>
                  <a:pt x="5255715" y="3945970"/>
                </a:lnTo>
                <a:lnTo>
                  <a:pt x="5248418" y="3955512"/>
                </a:lnTo>
                <a:lnTo>
                  <a:pt x="5240560" y="3965053"/>
                </a:lnTo>
                <a:lnTo>
                  <a:pt x="5231580" y="3974033"/>
                </a:lnTo>
                <a:lnTo>
                  <a:pt x="5038785" y="4166828"/>
                </a:lnTo>
                <a:lnTo>
                  <a:pt x="5030085" y="4175528"/>
                </a:lnTo>
                <a:lnTo>
                  <a:pt x="5020825" y="4183104"/>
                </a:lnTo>
                <a:lnTo>
                  <a:pt x="5010722" y="4190962"/>
                </a:lnTo>
                <a:lnTo>
                  <a:pt x="5001180" y="4197698"/>
                </a:lnTo>
                <a:lnTo>
                  <a:pt x="4990797" y="4204152"/>
                </a:lnTo>
                <a:lnTo>
                  <a:pt x="4980695" y="4209765"/>
                </a:lnTo>
                <a:lnTo>
                  <a:pt x="4969749" y="4215097"/>
                </a:lnTo>
                <a:lnTo>
                  <a:pt x="4959085" y="4219587"/>
                </a:lnTo>
                <a:lnTo>
                  <a:pt x="4948141" y="4223796"/>
                </a:lnTo>
                <a:lnTo>
                  <a:pt x="4936635" y="4227445"/>
                </a:lnTo>
                <a:lnTo>
                  <a:pt x="4925409" y="4230251"/>
                </a:lnTo>
                <a:lnTo>
                  <a:pt x="4914184" y="4233057"/>
                </a:lnTo>
                <a:lnTo>
                  <a:pt x="4902678" y="4235022"/>
                </a:lnTo>
                <a:lnTo>
                  <a:pt x="4890611" y="4236425"/>
                </a:lnTo>
                <a:lnTo>
                  <a:pt x="4879385" y="4236986"/>
                </a:lnTo>
                <a:lnTo>
                  <a:pt x="4867319" y="4237267"/>
                </a:lnTo>
                <a:lnTo>
                  <a:pt x="4856093" y="4237267"/>
                </a:lnTo>
                <a:lnTo>
                  <a:pt x="4844026" y="4236425"/>
                </a:lnTo>
                <a:lnTo>
                  <a:pt x="4832801" y="4234741"/>
                </a:lnTo>
                <a:lnTo>
                  <a:pt x="4821575" y="4233057"/>
                </a:lnTo>
                <a:lnTo>
                  <a:pt x="4809788" y="4230812"/>
                </a:lnTo>
                <a:lnTo>
                  <a:pt x="4798282" y="4227725"/>
                </a:lnTo>
                <a:lnTo>
                  <a:pt x="4787339" y="4224077"/>
                </a:lnTo>
                <a:lnTo>
                  <a:pt x="4776674" y="4219587"/>
                </a:lnTo>
                <a:lnTo>
                  <a:pt x="4765448" y="4215097"/>
                </a:lnTo>
                <a:lnTo>
                  <a:pt x="4754784" y="4210046"/>
                </a:lnTo>
                <a:lnTo>
                  <a:pt x="4744402" y="4204152"/>
                </a:lnTo>
                <a:lnTo>
                  <a:pt x="4734298" y="4197417"/>
                </a:lnTo>
                <a:lnTo>
                  <a:pt x="4724195" y="4190682"/>
                </a:lnTo>
                <a:lnTo>
                  <a:pt x="4714654" y="4183385"/>
                </a:lnTo>
                <a:lnTo>
                  <a:pt x="4705393" y="4175247"/>
                </a:lnTo>
                <a:lnTo>
                  <a:pt x="4696132" y="4166548"/>
                </a:lnTo>
                <a:lnTo>
                  <a:pt x="1752012" y="1222427"/>
                </a:lnTo>
                <a:lnTo>
                  <a:pt x="1743592" y="1213447"/>
                </a:lnTo>
                <a:lnTo>
                  <a:pt x="1735735" y="1204467"/>
                </a:lnTo>
                <a:lnTo>
                  <a:pt x="1727878" y="1194364"/>
                </a:lnTo>
                <a:lnTo>
                  <a:pt x="1721423" y="1184542"/>
                </a:lnTo>
                <a:lnTo>
                  <a:pt x="1714688" y="1174439"/>
                </a:lnTo>
                <a:lnTo>
                  <a:pt x="1709075" y="1164336"/>
                </a:lnTo>
                <a:lnTo>
                  <a:pt x="1703743" y="1153392"/>
                </a:lnTo>
                <a:lnTo>
                  <a:pt x="1699533" y="1142447"/>
                </a:lnTo>
                <a:lnTo>
                  <a:pt x="1695043" y="1131783"/>
                </a:lnTo>
                <a:lnTo>
                  <a:pt x="1691114" y="1120558"/>
                </a:lnTo>
                <a:lnTo>
                  <a:pt x="1688308" y="1109332"/>
                </a:lnTo>
                <a:lnTo>
                  <a:pt x="1686062" y="1097546"/>
                </a:lnTo>
                <a:lnTo>
                  <a:pt x="1684098" y="1086040"/>
                </a:lnTo>
                <a:lnTo>
                  <a:pt x="1682414" y="1074814"/>
                </a:lnTo>
                <a:lnTo>
                  <a:pt x="1681853" y="1063028"/>
                </a:lnTo>
                <a:lnTo>
                  <a:pt x="1681292" y="1051241"/>
                </a:lnTo>
                <a:lnTo>
                  <a:pt x="1681853" y="1039455"/>
                </a:lnTo>
                <a:lnTo>
                  <a:pt x="1682134" y="1027948"/>
                </a:lnTo>
                <a:lnTo>
                  <a:pt x="1684099" y="1016443"/>
                </a:lnTo>
                <a:lnTo>
                  <a:pt x="1686063" y="1004937"/>
                </a:lnTo>
                <a:lnTo>
                  <a:pt x="1688589" y="993431"/>
                </a:lnTo>
                <a:lnTo>
                  <a:pt x="1691115" y="981925"/>
                </a:lnTo>
                <a:lnTo>
                  <a:pt x="1695324" y="970981"/>
                </a:lnTo>
                <a:lnTo>
                  <a:pt x="1699534" y="960035"/>
                </a:lnTo>
                <a:lnTo>
                  <a:pt x="1703743" y="949090"/>
                </a:lnTo>
                <a:lnTo>
                  <a:pt x="1709355" y="938426"/>
                </a:lnTo>
                <a:lnTo>
                  <a:pt x="1714687" y="928043"/>
                </a:lnTo>
                <a:lnTo>
                  <a:pt x="1721423" y="917941"/>
                </a:lnTo>
                <a:lnTo>
                  <a:pt x="1728158" y="908399"/>
                </a:lnTo>
                <a:lnTo>
                  <a:pt x="1735735" y="898015"/>
                </a:lnTo>
                <a:lnTo>
                  <a:pt x="1743593" y="889035"/>
                </a:lnTo>
                <a:lnTo>
                  <a:pt x="1752012" y="880055"/>
                </a:lnTo>
                <a:lnTo>
                  <a:pt x="1944807" y="687260"/>
                </a:lnTo>
                <a:lnTo>
                  <a:pt x="1954068" y="678560"/>
                </a:lnTo>
                <a:lnTo>
                  <a:pt x="1963328" y="670421"/>
                </a:lnTo>
                <a:lnTo>
                  <a:pt x="1973151" y="663406"/>
                </a:lnTo>
                <a:lnTo>
                  <a:pt x="1982972" y="656390"/>
                </a:lnTo>
                <a:lnTo>
                  <a:pt x="1993075" y="649654"/>
                </a:lnTo>
                <a:lnTo>
                  <a:pt x="2003740" y="644043"/>
                </a:lnTo>
                <a:lnTo>
                  <a:pt x="2014124" y="638710"/>
                </a:lnTo>
                <a:lnTo>
                  <a:pt x="2025068" y="634501"/>
                </a:lnTo>
                <a:lnTo>
                  <a:pt x="2036012" y="630291"/>
                </a:lnTo>
                <a:lnTo>
                  <a:pt x="2046958" y="626081"/>
                </a:lnTo>
                <a:lnTo>
                  <a:pt x="2058463" y="623556"/>
                </a:lnTo>
                <a:lnTo>
                  <a:pt x="2069969" y="621031"/>
                </a:lnTo>
                <a:lnTo>
                  <a:pt x="2081475" y="619066"/>
                </a:lnTo>
                <a:lnTo>
                  <a:pt x="2092700" y="617381"/>
                </a:lnTo>
                <a:lnTo>
                  <a:pt x="2104487" y="616821"/>
                </a:lnTo>
                <a:close/>
                <a:moveTo>
                  <a:pt x="3046007" y="340393"/>
                </a:moveTo>
                <a:lnTo>
                  <a:pt x="3057512" y="341235"/>
                </a:lnTo>
                <a:lnTo>
                  <a:pt x="3069298" y="342358"/>
                </a:lnTo>
                <a:lnTo>
                  <a:pt x="3080804" y="344321"/>
                </a:lnTo>
                <a:lnTo>
                  <a:pt x="3092028" y="347127"/>
                </a:lnTo>
                <a:lnTo>
                  <a:pt x="3103534" y="350213"/>
                </a:lnTo>
                <a:lnTo>
                  <a:pt x="3114478" y="353300"/>
                </a:lnTo>
                <a:lnTo>
                  <a:pt x="3125422" y="357509"/>
                </a:lnTo>
                <a:lnTo>
                  <a:pt x="3136647" y="362560"/>
                </a:lnTo>
                <a:lnTo>
                  <a:pt x="3147310" y="367610"/>
                </a:lnTo>
                <a:lnTo>
                  <a:pt x="3157694" y="373503"/>
                </a:lnTo>
                <a:lnTo>
                  <a:pt x="3167796" y="379677"/>
                </a:lnTo>
                <a:lnTo>
                  <a:pt x="3177617" y="386692"/>
                </a:lnTo>
                <a:lnTo>
                  <a:pt x="3187438" y="393707"/>
                </a:lnTo>
                <a:lnTo>
                  <a:pt x="3196979" y="402125"/>
                </a:lnTo>
                <a:lnTo>
                  <a:pt x="3205678" y="410824"/>
                </a:lnTo>
                <a:lnTo>
                  <a:pt x="6631391" y="3836536"/>
                </a:lnTo>
                <a:lnTo>
                  <a:pt x="6640371" y="3845516"/>
                </a:lnTo>
                <a:lnTo>
                  <a:pt x="6648228" y="3854496"/>
                </a:lnTo>
                <a:lnTo>
                  <a:pt x="6655243" y="3864317"/>
                </a:lnTo>
                <a:lnTo>
                  <a:pt x="6662258" y="3874138"/>
                </a:lnTo>
                <a:lnTo>
                  <a:pt x="6668712" y="3884522"/>
                </a:lnTo>
                <a:lnTo>
                  <a:pt x="6674605" y="3894905"/>
                </a:lnTo>
                <a:lnTo>
                  <a:pt x="6679657" y="3905568"/>
                </a:lnTo>
                <a:lnTo>
                  <a:pt x="6684426" y="3916512"/>
                </a:lnTo>
                <a:lnTo>
                  <a:pt x="6688636" y="3927456"/>
                </a:lnTo>
                <a:lnTo>
                  <a:pt x="6692002" y="3938681"/>
                </a:lnTo>
                <a:lnTo>
                  <a:pt x="6695089" y="3950186"/>
                </a:lnTo>
                <a:lnTo>
                  <a:pt x="6697894" y="3961411"/>
                </a:lnTo>
                <a:lnTo>
                  <a:pt x="6699577" y="3972636"/>
                </a:lnTo>
                <a:lnTo>
                  <a:pt x="6700980" y="3984703"/>
                </a:lnTo>
                <a:lnTo>
                  <a:pt x="6701822" y="3996208"/>
                </a:lnTo>
                <a:lnTo>
                  <a:pt x="6701821" y="4007994"/>
                </a:lnTo>
                <a:lnTo>
                  <a:pt x="6702102" y="4019500"/>
                </a:lnTo>
                <a:lnTo>
                  <a:pt x="6700698" y="4031005"/>
                </a:lnTo>
                <a:lnTo>
                  <a:pt x="6699855" y="4042511"/>
                </a:lnTo>
                <a:lnTo>
                  <a:pt x="6697892" y="4054016"/>
                </a:lnTo>
                <a:lnTo>
                  <a:pt x="6695365" y="4065522"/>
                </a:lnTo>
                <a:lnTo>
                  <a:pt x="6691997" y="4076747"/>
                </a:lnTo>
                <a:lnTo>
                  <a:pt x="6688629" y="4087972"/>
                </a:lnTo>
                <a:lnTo>
                  <a:pt x="6684420" y="4098916"/>
                </a:lnTo>
                <a:lnTo>
                  <a:pt x="6679648" y="4109861"/>
                </a:lnTo>
                <a:lnTo>
                  <a:pt x="6674317" y="4120244"/>
                </a:lnTo>
                <a:lnTo>
                  <a:pt x="6668703" y="4130908"/>
                </a:lnTo>
                <a:lnTo>
                  <a:pt x="6662529" y="4141010"/>
                </a:lnTo>
                <a:lnTo>
                  <a:pt x="6655232" y="4151113"/>
                </a:lnTo>
                <a:lnTo>
                  <a:pt x="6647937" y="4160655"/>
                </a:lnTo>
                <a:lnTo>
                  <a:pt x="6639797" y="4169916"/>
                </a:lnTo>
                <a:lnTo>
                  <a:pt x="6631378" y="4179457"/>
                </a:lnTo>
                <a:lnTo>
                  <a:pt x="6438583" y="4372252"/>
                </a:lnTo>
                <a:lnTo>
                  <a:pt x="6429322" y="4380391"/>
                </a:lnTo>
                <a:lnTo>
                  <a:pt x="6420342" y="4388249"/>
                </a:lnTo>
                <a:lnTo>
                  <a:pt x="6410801" y="4395544"/>
                </a:lnTo>
                <a:lnTo>
                  <a:pt x="6400698" y="4402841"/>
                </a:lnTo>
                <a:lnTo>
                  <a:pt x="6390595" y="4409016"/>
                </a:lnTo>
                <a:lnTo>
                  <a:pt x="6379932" y="4414628"/>
                </a:lnTo>
                <a:lnTo>
                  <a:pt x="6369549" y="4419960"/>
                </a:lnTo>
                <a:lnTo>
                  <a:pt x="6358604" y="4424732"/>
                </a:lnTo>
                <a:lnTo>
                  <a:pt x="6347659" y="4428941"/>
                </a:lnTo>
                <a:lnTo>
                  <a:pt x="6336434" y="4432309"/>
                </a:lnTo>
                <a:lnTo>
                  <a:pt x="6325209" y="4435677"/>
                </a:lnTo>
                <a:lnTo>
                  <a:pt x="6313705" y="4438203"/>
                </a:lnTo>
                <a:lnTo>
                  <a:pt x="6302198" y="4440168"/>
                </a:lnTo>
                <a:lnTo>
                  <a:pt x="6290412" y="4441291"/>
                </a:lnTo>
                <a:lnTo>
                  <a:pt x="6279187" y="4442414"/>
                </a:lnTo>
                <a:lnTo>
                  <a:pt x="6267121" y="4442695"/>
                </a:lnTo>
                <a:lnTo>
                  <a:pt x="6255895" y="4442134"/>
                </a:lnTo>
                <a:lnTo>
                  <a:pt x="6244109" y="4441573"/>
                </a:lnTo>
                <a:lnTo>
                  <a:pt x="6232323" y="4439890"/>
                </a:lnTo>
                <a:lnTo>
                  <a:pt x="6221099" y="4438207"/>
                </a:lnTo>
                <a:lnTo>
                  <a:pt x="6209593" y="4435682"/>
                </a:lnTo>
                <a:lnTo>
                  <a:pt x="6198368" y="4432315"/>
                </a:lnTo>
                <a:lnTo>
                  <a:pt x="6186863" y="4429228"/>
                </a:lnTo>
                <a:lnTo>
                  <a:pt x="6176199" y="4424738"/>
                </a:lnTo>
                <a:lnTo>
                  <a:pt x="6165255" y="4419968"/>
                </a:lnTo>
                <a:lnTo>
                  <a:pt x="6154592" y="4414917"/>
                </a:lnTo>
                <a:lnTo>
                  <a:pt x="6143929" y="4409305"/>
                </a:lnTo>
                <a:lnTo>
                  <a:pt x="6133827" y="4402571"/>
                </a:lnTo>
                <a:lnTo>
                  <a:pt x="6124004" y="4395555"/>
                </a:lnTo>
                <a:lnTo>
                  <a:pt x="6114183" y="4388540"/>
                </a:lnTo>
                <a:lnTo>
                  <a:pt x="6105203" y="4380683"/>
                </a:lnTo>
                <a:lnTo>
                  <a:pt x="6095943" y="4371984"/>
                </a:lnTo>
                <a:lnTo>
                  <a:pt x="2670230" y="946272"/>
                </a:lnTo>
                <a:lnTo>
                  <a:pt x="2661812" y="937292"/>
                </a:lnTo>
                <a:lnTo>
                  <a:pt x="2653394" y="927752"/>
                </a:lnTo>
                <a:lnTo>
                  <a:pt x="2646378" y="917931"/>
                </a:lnTo>
                <a:lnTo>
                  <a:pt x="2639364" y="908109"/>
                </a:lnTo>
                <a:lnTo>
                  <a:pt x="2632909" y="898287"/>
                </a:lnTo>
                <a:lnTo>
                  <a:pt x="2627297" y="887623"/>
                </a:lnTo>
                <a:lnTo>
                  <a:pt x="2622247" y="876960"/>
                </a:lnTo>
                <a:lnTo>
                  <a:pt x="2617195" y="865736"/>
                </a:lnTo>
                <a:lnTo>
                  <a:pt x="2612706" y="855072"/>
                </a:lnTo>
                <a:lnTo>
                  <a:pt x="2609900" y="843847"/>
                </a:lnTo>
                <a:lnTo>
                  <a:pt x="2606533" y="832622"/>
                </a:lnTo>
                <a:lnTo>
                  <a:pt x="2604008" y="821117"/>
                </a:lnTo>
                <a:lnTo>
                  <a:pt x="2602044" y="809612"/>
                </a:lnTo>
                <a:lnTo>
                  <a:pt x="2600641" y="798106"/>
                </a:lnTo>
                <a:lnTo>
                  <a:pt x="2600080" y="786320"/>
                </a:lnTo>
                <a:lnTo>
                  <a:pt x="2599520" y="775095"/>
                </a:lnTo>
                <a:lnTo>
                  <a:pt x="2600081" y="763309"/>
                </a:lnTo>
                <a:lnTo>
                  <a:pt x="2600643" y="751522"/>
                </a:lnTo>
                <a:lnTo>
                  <a:pt x="2602047" y="740017"/>
                </a:lnTo>
                <a:lnTo>
                  <a:pt x="2604293" y="728792"/>
                </a:lnTo>
                <a:lnTo>
                  <a:pt x="2606537" y="717006"/>
                </a:lnTo>
                <a:lnTo>
                  <a:pt x="2609626" y="705500"/>
                </a:lnTo>
                <a:lnTo>
                  <a:pt x="2613273" y="694556"/>
                </a:lnTo>
                <a:lnTo>
                  <a:pt x="2617202" y="683330"/>
                </a:lnTo>
                <a:lnTo>
                  <a:pt x="2622254" y="672667"/>
                </a:lnTo>
                <a:lnTo>
                  <a:pt x="2627306" y="662003"/>
                </a:lnTo>
                <a:lnTo>
                  <a:pt x="2633199" y="651620"/>
                </a:lnTo>
                <a:lnTo>
                  <a:pt x="2639374" y="641517"/>
                </a:lnTo>
                <a:lnTo>
                  <a:pt x="2646390" y="631134"/>
                </a:lnTo>
                <a:lnTo>
                  <a:pt x="2653966" y="621873"/>
                </a:lnTo>
                <a:lnTo>
                  <a:pt x="2661544" y="612613"/>
                </a:lnTo>
                <a:lnTo>
                  <a:pt x="2670243" y="603913"/>
                </a:lnTo>
                <a:lnTo>
                  <a:pt x="2863039" y="411118"/>
                </a:lnTo>
                <a:lnTo>
                  <a:pt x="2872018" y="402138"/>
                </a:lnTo>
                <a:lnTo>
                  <a:pt x="2881560" y="394279"/>
                </a:lnTo>
                <a:lnTo>
                  <a:pt x="2890821" y="386702"/>
                </a:lnTo>
                <a:lnTo>
                  <a:pt x="2901204" y="379687"/>
                </a:lnTo>
                <a:lnTo>
                  <a:pt x="2911306" y="373512"/>
                </a:lnTo>
                <a:lnTo>
                  <a:pt x="2921690" y="367619"/>
                </a:lnTo>
                <a:lnTo>
                  <a:pt x="2932354" y="362567"/>
                </a:lnTo>
                <a:lnTo>
                  <a:pt x="2943017" y="357515"/>
                </a:lnTo>
                <a:lnTo>
                  <a:pt x="2954242" y="353587"/>
                </a:lnTo>
                <a:lnTo>
                  <a:pt x="2965187" y="349938"/>
                </a:lnTo>
                <a:lnTo>
                  <a:pt x="2976693" y="346851"/>
                </a:lnTo>
                <a:lnTo>
                  <a:pt x="2988479" y="344606"/>
                </a:lnTo>
                <a:lnTo>
                  <a:pt x="2999704" y="342360"/>
                </a:lnTo>
                <a:lnTo>
                  <a:pt x="3010929" y="341237"/>
                </a:lnTo>
                <a:lnTo>
                  <a:pt x="3022996" y="340394"/>
                </a:lnTo>
                <a:lnTo>
                  <a:pt x="3034221" y="340395"/>
                </a:lnTo>
                <a:close/>
                <a:moveTo>
                  <a:pt x="3888761" y="0"/>
                </a:moveTo>
                <a:lnTo>
                  <a:pt x="3899988" y="1"/>
                </a:lnTo>
                <a:lnTo>
                  <a:pt x="3911496" y="1406"/>
                </a:lnTo>
                <a:lnTo>
                  <a:pt x="3923284" y="2529"/>
                </a:lnTo>
                <a:lnTo>
                  <a:pt x="3934790" y="4495"/>
                </a:lnTo>
                <a:lnTo>
                  <a:pt x="3946017" y="6741"/>
                </a:lnTo>
                <a:lnTo>
                  <a:pt x="3957244" y="10110"/>
                </a:lnTo>
                <a:lnTo>
                  <a:pt x="3968471" y="13480"/>
                </a:lnTo>
                <a:lnTo>
                  <a:pt x="3979417" y="17690"/>
                </a:lnTo>
                <a:lnTo>
                  <a:pt x="3990363" y="22463"/>
                </a:lnTo>
                <a:lnTo>
                  <a:pt x="4001029" y="27516"/>
                </a:lnTo>
                <a:lnTo>
                  <a:pt x="4011695" y="33692"/>
                </a:lnTo>
                <a:lnTo>
                  <a:pt x="4021799" y="39867"/>
                </a:lnTo>
                <a:lnTo>
                  <a:pt x="4031624" y="46885"/>
                </a:lnTo>
                <a:lnTo>
                  <a:pt x="4041447" y="53902"/>
                </a:lnTo>
                <a:lnTo>
                  <a:pt x="4050990" y="62324"/>
                </a:lnTo>
                <a:lnTo>
                  <a:pt x="4059972" y="70744"/>
                </a:lnTo>
                <a:lnTo>
                  <a:pt x="6480082" y="2490853"/>
                </a:lnTo>
                <a:lnTo>
                  <a:pt x="6488503" y="2499835"/>
                </a:lnTo>
                <a:lnTo>
                  <a:pt x="6496643" y="2509099"/>
                </a:lnTo>
                <a:lnTo>
                  <a:pt x="6503660" y="2518922"/>
                </a:lnTo>
                <a:lnTo>
                  <a:pt x="6510678" y="2528746"/>
                </a:lnTo>
                <a:lnTo>
                  <a:pt x="6517134" y="2539131"/>
                </a:lnTo>
                <a:lnTo>
                  <a:pt x="6523029" y="2549516"/>
                </a:lnTo>
                <a:lnTo>
                  <a:pt x="6528083" y="2560181"/>
                </a:lnTo>
                <a:lnTo>
                  <a:pt x="6532574" y="2570847"/>
                </a:lnTo>
                <a:lnTo>
                  <a:pt x="6536786" y="2581793"/>
                </a:lnTo>
                <a:lnTo>
                  <a:pt x="6540435" y="2593301"/>
                </a:lnTo>
                <a:lnTo>
                  <a:pt x="6543523" y="2604247"/>
                </a:lnTo>
                <a:lnTo>
                  <a:pt x="6546050" y="2615754"/>
                </a:lnTo>
                <a:lnTo>
                  <a:pt x="6548297" y="2627543"/>
                </a:lnTo>
                <a:lnTo>
                  <a:pt x="6549140" y="2639050"/>
                </a:lnTo>
                <a:lnTo>
                  <a:pt x="6550264" y="2650276"/>
                </a:lnTo>
                <a:lnTo>
                  <a:pt x="6550545" y="2661784"/>
                </a:lnTo>
                <a:lnTo>
                  <a:pt x="6550266" y="2673852"/>
                </a:lnTo>
                <a:lnTo>
                  <a:pt x="6549425" y="2685358"/>
                </a:lnTo>
                <a:lnTo>
                  <a:pt x="6548023" y="2696866"/>
                </a:lnTo>
                <a:lnTo>
                  <a:pt x="6546059" y="2708373"/>
                </a:lnTo>
                <a:lnTo>
                  <a:pt x="6543536" y="2719880"/>
                </a:lnTo>
                <a:lnTo>
                  <a:pt x="6540449" y="2731387"/>
                </a:lnTo>
                <a:lnTo>
                  <a:pt x="6536801" y="2742332"/>
                </a:lnTo>
                <a:lnTo>
                  <a:pt x="6532873" y="2753559"/>
                </a:lnTo>
                <a:lnTo>
                  <a:pt x="6528103" y="2764503"/>
                </a:lnTo>
                <a:lnTo>
                  <a:pt x="6523052" y="2775168"/>
                </a:lnTo>
                <a:lnTo>
                  <a:pt x="6516879" y="2785271"/>
                </a:lnTo>
                <a:lnTo>
                  <a:pt x="6510986" y="2795655"/>
                </a:lnTo>
                <a:lnTo>
                  <a:pt x="6503689" y="2805758"/>
                </a:lnTo>
                <a:lnTo>
                  <a:pt x="6496114" y="2815019"/>
                </a:lnTo>
                <a:lnTo>
                  <a:pt x="6488536" y="2824281"/>
                </a:lnTo>
                <a:lnTo>
                  <a:pt x="6480117" y="2833260"/>
                </a:lnTo>
                <a:lnTo>
                  <a:pt x="6287041" y="3026336"/>
                </a:lnTo>
                <a:lnTo>
                  <a:pt x="6278062" y="3034755"/>
                </a:lnTo>
                <a:lnTo>
                  <a:pt x="6268519" y="3042613"/>
                </a:lnTo>
                <a:lnTo>
                  <a:pt x="6259258" y="3050190"/>
                </a:lnTo>
                <a:lnTo>
                  <a:pt x="6249155" y="3057486"/>
                </a:lnTo>
                <a:lnTo>
                  <a:pt x="6238771" y="3063378"/>
                </a:lnTo>
                <a:lnTo>
                  <a:pt x="6228668" y="3069551"/>
                </a:lnTo>
                <a:lnTo>
                  <a:pt x="6218003" y="3074604"/>
                </a:lnTo>
                <a:lnTo>
                  <a:pt x="6207058" y="3079373"/>
                </a:lnTo>
                <a:lnTo>
                  <a:pt x="6195832" y="3083301"/>
                </a:lnTo>
                <a:lnTo>
                  <a:pt x="6184886" y="3086948"/>
                </a:lnTo>
                <a:lnTo>
                  <a:pt x="6173380" y="3090035"/>
                </a:lnTo>
                <a:lnTo>
                  <a:pt x="6161873" y="3092560"/>
                </a:lnTo>
                <a:lnTo>
                  <a:pt x="6150367" y="3094523"/>
                </a:lnTo>
                <a:lnTo>
                  <a:pt x="6139139" y="3095644"/>
                </a:lnTo>
                <a:lnTo>
                  <a:pt x="6127353" y="3096767"/>
                </a:lnTo>
                <a:lnTo>
                  <a:pt x="6115564" y="3096765"/>
                </a:lnTo>
                <a:lnTo>
                  <a:pt x="6104057" y="3096483"/>
                </a:lnTo>
                <a:lnTo>
                  <a:pt x="6092269" y="3095920"/>
                </a:lnTo>
                <a:lnTo>
                  <a:pt x="6081042" y="3094797"/>
                </a:lnTo>
                <a:lnTo>
                  <a:pt x="6069254" y="3092551"/>
                </a:lnTo>
                <a:lnTo>
                  <a:pt x="6058028" y="3089743"/>
                </a:lnTo>
                <a:lnTo>
                  <a:pt x="6046801" y="3086936"/>
                </a:lnTo>
                <a:lnTo>
                  <a:pt x="6035574" y="3083005"/>
                </a:lnTo>
                <a:lnTo>
                  <a:pt x="6024347" y="3079075"/>
                </a:lnTo>
                <a:lnTo>
                  <a:pt x="6013681" y="3074582"/>
                </a:lnTo>
                <a:lnTo>
                  <a:pt x="6003016" y="3069530"/>
                </a:lnTo>
                <a:lnTo>
                  <a:pt x="5992631" y="3063635"/>
                </a:lnTo>
                <a:lnTo>
                  <a:pt x="5982246" y="3057178"/>
                </a:lnTo>
                <a:lnTo>
                  <a:pt x="5972422" y="3050160"/>
                </a:lnTo>
                <a:lnTo>
                  <a:pt x="5962879" y="3042862"/>
                </a:lnTo>
                <a:lnTo>
                  <a:pt x="5953336" y="3035003"/>
                </a:lnTo>
                <a:lnTo>
                  <a:pt x="5944634" y="3026301"/>
                </a:lnTo>
                <a:lnTo>
                  <a:pt x="3524524" y="606193"/>
                </a:lnTo>
                <a:lnTo>
                  <a:pt x="3515823" y="597490"/>
                </a:lnTo>
                <a:lnTo>
                  <a:pt x="3507682" y="587667"/>
                </a:lnTo>
                <a:lnTo>
                  <a:pt x="3500384" y="578123"/>
                </a:lnTo>
                <a:lnTo>
                  <a:pt x="3493367" y="568300"/>
                </a:lnTo>
                <a:lnTo>
                  <a:pt x="3487191" y="558195"/>
                </a:lnTo>
                <a:lnTo>
                  <a:pt x="3481016" y="547530"/>
                </a:lnTo>
                <a:lnTo>
                  <a:pt x="3475963" y="536864"/>
                </a:lnTo>
                <a:lnTo>
                  <a:pt x="3471190" y="525918"/>
                </a:lnTo>
                <a:lnTo>
                  <a:pt x="3467260" y="514690"/>
                </a:lnTo>
                <a:lnTo>
                  <a:pt x="3463610" y="503744"/>
                </a:lnTo>
                <a:lnTo>
                  <a:pt x="3460523" y="492237"/>
                </a:lnTo>
                <a:lnTo>
                  <a:pt x="3457995" y="481291"/>
                </a:lnTo>
                <a:lnTo>
                  <a:pt x="3456029" y="469784"/>
                </a:lnTo>
                <a:lnTo>
                  <a:pt x="3454625" y="458277"/>
                </a:lnTo>
                <a:lnTo>
                  <a:pt x="3453781" y="446209"/>
                </a:lnTo>
                <a:lnTo>
                  <a:pt x="3453780" y="434982"/>
                </a:lnTo>
                <a:lnTo>
                  <a:pt x="3453780" y="423193"/>
                </a:lnTo>
                <a:lnTo>
                  <a:pt x="3454900" y="411406"/>
                </a:lnTo>
                <a:lnTo>
                  <a:pt x="3456023" y="400180"/>
                </a:lnTo>
                <a:lnTo>
                  <a:pt x="3457705" y="388392"/>
                </a:lnTo>
                <a:lnTo>
                  <a:pt x="3460511" y="377166"/>
                </a:lnTo>
                <a:lnTo>
                  <a:pt x="3463596" y="365659"/>
                </a:lnTo>
                <a:lnTo>
                  <a:pt x="3466963" y="354433"/>
                </a:lnTo>
                <a:lnTo>
                  <a:pt x="3471172" y="343488"/>
                </a:lnTo>
                <a:lnTo>
                  <a:pt x="3475942" y="332542"/>
                </a:lnTo>
                <a:lnTo>
                  <a:pt x="3481273" y="322158"/>
                </a:lnTo>
                <a:lnTo>
                  <a:pt x="3486886" y="311493"/>
                </a:lnTo>
                <a:lnTo>
                  <a:pt x="3493340" y="301671"/>
                </a:lnTo>
                <a:lnTo>
                  <a:pt x="3500355" y="291287"/>
                </a:lnTo>
                <a:lnTo>
                  <a:pt x="3507652" y="281746"/>
                </a:lnTo>
                <a:lnTo>
                  <a:pt x="3515790" y="272485"/>
                </a:lnTo>
                <a:lnTo>
                  <a:pt x="3524489" y="263785"/>
                </a:lnTo>
                <a:lnTo>
                  <a:pt x="3717565" y="70710"/>
                </a:lnTo>
                <a:lnTo>
                  <a:pt x="3726265" y="62010"/>
                </a:lnTo>
                <a:lnTo>
                  <a:pt x="3735246" y="54152"/>
                </a:lnTo>
                <a:lnTo>
                  <a:pt x="3744787" y="46856"/>
                </a:lnTo>
                <a:lnTo>
                  <a:pt x="3755171" y="39840"/>
                </a:lnTo>
                <a:lnTo>
                  <a:pt x="3764994" y="33386"/>
                </a:lnTo>
                <a:lnTo>
                  <a:pt x="3775658" y="27774"/>
                </a:lnTo>
                <a:lnTo>
                  <a:pt x="3786042" y="22442"/>
                </a:lnTo>
                <a:lnTo>
                  <a:pt x="3796987" y="17673"/>
                </a:lnTo>
                <a:lnTo>
                  <a:pt x="3807932" y="13464"/>
                </a:lnTo>
                <a:lnTo>
                  <a:pt x="3819158" y="10097"/>
                </a:lnTo>
                <a:lnTo>
                  <a:pt x="3830665" y="7011"/>
                </a:lnTo>
                <a:lnTo>
                  <a:pt x="3841891" y="4205"/>
                </a:lnTo>
                <a:lnTo>
                  <a:pt x="3853679" y="2522"/>
                </a:lnTo>
                <a:lnTo>
                  <a:pt x="3865186" y="1120"/>
                </a:lnTo>
                <a:lnTo>
                  <a:pt x="3876693" y="2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31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0104" y="670249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89898" y="-178716"/>
            <a:ext cx="6702102" cy="6802521"/>
          </a:xfrm>
          <a:custGeom>
            <a:avLst/>
            <a:gdLst>
              <a:gd name="connsiteX0" fmla="*/ 4672386 w 6702102"/>
              <a:gd name="connsiteY0" fmla="*/ 5705017 h 6802521"/>
              <a:gd name="connsiteX1" fmla="*/ 4680936 w 6702102"/>
              <a:gd name="connsiteY1" fmla="*/ 5705225 h 6802521"/>
              <a:gd name="connsiteX2" fmla="*/ 4689696 w 6702102"/>
              <a:gd name="connsiteY2" fmla="*/ 5705643 h 6802521"/>
              <a:gd name="connsiteX3" fmla="*/ 4698038 w 6702102"/>
              <a:gd name="connsiteY3" fmla="*/ 5706894 h 6802521"/>
              <a:gd name="connsiteX4" fmla="*/ 4706589 w 6702102"/>
              <a:gd name="connsiteY4" fmla="*/ 5708354 h 6802521"/>
              <a:gd name="connsiteX5" fmla="*/ 4715140 w 6702102"/>
              <a:gd name="connsiteY5" fmla="*/ 5710232 h 6802521"/>
              <a:gd name="connsiteX6" fmla="*/ 4723691 w 6702102"/>
              <a:gd name="connsiteY6" fmla="*/ 5712108 h 6802521"/>
              <a:gd name="connsiteX7" fmla="*/ 4731825 w 6702102"/>
              <a:gd name="connsiteY7" fmla="*/ 5714819 h 6802521"/>
              <a:gd name="connsiteX8" fmla="*/ 4739750 w 6702102"/>
              <a:gd name="connsiteY8" fmla="*/ 5718157 h 6802521"/>
              <a:gd name="connsiteX9" fmla="*/ 4748093 w 6702102"/>
              <a:gd name="connsiteY9" fmla="*/ 5721494 h 6802521"/>
              <a:gd name="connsiteX10" fmla="*/ 4756018 w 6702102"/>
              <a:gd name="connsiteY10" fmla="*/ 5725665 h 6802521"/>
              <a:gd name="connsiteX11" fmla="*/ 4763944 w 6702102"/>
              <a:gd name="connsiteY11" fmla="*/ 5729836 h 6802521"/>
              <a:gd name="connsiteX12" fmla="*/ 4771243 w 6702102"/>
              <a:gd name="connsiteY12" fmla="*/ 5734633 h 6802521"/>
              <a:gd name="connsiteX13" fmla="*/ 4778543 w 6702102"/>
              <a:gd name="connsiteY13" fmla="*/ 5739847 h 6802521"/>
              <a:gd name="connsiteX14" fmla="*/ 4785842 w 6702102"/>
              <a:gd name="connsiteY14" fmla="*/ 5745061 h 6802521"/>
              <a:gd name="connsiteX15" fmla="*/ 4792933 w 6702102"/>
              <a:gd name="connsiteY15" fmla="*/ 5751317 h 6802521"/>
              <a:gd name="connsiteX16" fmla="*/ 4799608 w 6702102"/>
              <a:gd name="connsiteY16" fmla="*/ 5757575 h 6802521"/>
              <a:gd name="connsiteX17" fmla="*/ 5057181 w 6702102"/>
              <a:gd name="connsiteY17" fmla="*/ 6015148 h 6802521"/>
              <a:gd name="connsiteX18" fmla="*/ 5063647 w 6702102"/>
              <a:gd name="connsiteY18" fmla="*/ 6022031 h 6802521"/>
              <a:gd name="connsiteX19" fmla="*/ 5069695 w 6702102"/>
              <a:gd name="connsiteY19" fmla="*/ 6028914 h 6802521"/>
              <a:gd name="connsiteX20" fmla="*/ 5074909 w 6702102"/>
              <a:gd name="connsiteY20" fmla="*/ 6036214 h 6802521"/>
              <a:gd name="connsiteX21" fmla="*/ 5080332 w 6702102"/>
              <a:gd name="connsiteY21" fmla="*/ 6043722 h 6802521"/>
              <a:gd name="connsiteX22" fmla="*/ 5085129 w 6702102"/>
              <a:gd name="connsiteY22" fmla="*/ 6051021 h 6802521"/>
              <a:gd name="connsiteX23" fmla="*/ 5089300 w 6702102"/>
              <a:gd name="connsiteY23" fmla="*/ 6058947 h 6802521"/>
              <a:gd name="connsiteX24" fmla="*/ 5093263 w 6702102"/>
              <a:gd name="connsiteY24" fmla="*/ 6066664 h 6802521"/>
              <a:gd name="connsiteX25" fmla="*/ 5096601 w 6702102"/>
              <a:gd name="connsiteY25" fmla="*/ 6075006 h 6802521"/>
              <a:gd name="connsiteX26" fmla="*/ 5099937 w 6702102"/>
              <a:gd name="connsiteY26" fmla="*/ 6082931 h 6802521"/>
              <a:gd name="connsiteX27" fmla="*/ 5102649 w 6702102"/>
              <a:gd name="connsiteY27" fmla="*/ 6091065 h 6802521"/>
              <a:gd name="connsiteX28" fmla="*/ 5104735 w 6702102"/>
              <a:gd name="connsiteY28" fmla="*/ 6099825 h 6802521"/>
              <a:gd name="connsiteX29" fmla="*/ 5106611 w 6702102"/>
              <a:gd name="connsiteY29" fmla="*/ 6108375 h 6802521"/>
              <a:gd name="connsiteX30" fmla="*/ 5108071 w 6702102"/>
              <a:gd name="connsiteY30" fmla="*/ 6116927 h 6802521"/>
              <a:gd name="connsiteX31" fmla="*/ 5109113 w 6702102"/>
              <a:gd name="connsiteY31" fmla="*/ 6125060 h 6802521"/>
              <a:gd name="connsiteX32" fmla="*/ 5109740 w 6702102"/>
              <a:gd name="connsiteY32" fmla="*/ 6134029 h 6802521"/>
              <a:gd name="connsiteX33" fmla="*/ 5109740 w 6702102"/>
              <a:gd name="connsiteY33" fmla="*/ 6142372 h 6802521"/>
              <a:gd name="connsiteX34" fmla="*/ 5109530 w 6702102"/>
              <a:gd name="connsiteY34" fmla="*/ 6151340 h 6802521"/>
              <a:gd name="connsiteX35" fmla="*/ 5108905 w 6702102"/>
              <a:gd name="connsiteY35" fmla="*/ 6159891 h 6802521"/>
              <a:gd name="connsiteX36" fmla="*/ 5108071 w 6702102"/>
              <a:gd name="connsiteY36" fmla="*/ 6168650 h 6802521"/>
              <a:gd name="connsiteX37" fmla="*/ 5106611 w 6702102"/>
              <a:gd name="connsiteY37" fmla="*/ 6177201 h 6802521"/>
              <a:gd name="connsiteX38" fmla="*/ 5104525 w 6702102"/>
              <a:gd name="connsiteY38" fmla="*/ 6185543 h 6802521"/>
              <a:gd name="connsiteX39" fmla="*/ 5102439 w 6702102"/>
              <a:gd name="connsiteY39" fmla="*/ 6193886 h 6802521"/>
              <a:gd name="connsiteX40" fmla="*/ 5099520 w 6702102"/>
              <a:gd name="connsiteY40" fmla="*/ 6202229 h 6802521"/>
              <a:gd name="connsiteX41" fmla="*/ 5096601 w 6702102"/>
              <a:gd name="connsiteY41" fmla="*/ 6210571 h 6802521"/>
              <a:gd name="connsiteX42" fmla="*/ 5093263 w 6702102"/>
              <a:gd name="connsiteY42" fmla="*/ 6218496 h 6802521"/>
              <a:gd name="connsiteX43" fmla="*/ 5089300 w 6702102"/>
              <a:gd name="connsiteY43" fmla="*/ 6226630 h 6802521"/>
              <a:gd name="connsiteX44" fmla="*/ 5085129 w 6702102"/>
              <a:gd name="connsiteY44" fmla="*/ 6234138 h 6802521"/>
              <a:gd name="connsiteX45" fmla="*/ 5080332 w 6702102"/>
              <a:gd name="connsiteY45" fmla="*/ 6241856 h 6802521"/>
              <a:gd name="connsiteX46" fmla="*/ 5075326 w 6702102"/>
              <a:gd name="connsiteY46" fmla="*/ 6248947 h 6802521"/>
              <a:gd name="connsiteX47" fmla="*/ 5069278 w 6702102"/>
              <a:gd name="connsiteY47" fmla="*/ 6256246 h 6802521"/>
              <a:gd name="connsiteX48" fmla="*/ 5063855 w 6702102"/>
              <a:gd name="connsiteY48" fmla="*/ 6263338 h 6802521"/>
              <a:gd name="connsiteX49" fmla="*/ 5057390 w 6702102"/>
              <a:gd name="connsiteY49" fmla="*/ 6269803 h 6802521"/>
              <a:gd name="connsiteX50" fmla="*/ 4914108 w 6702102"/>
              <a:gd name="connsiteY50" fmla="*/ 6413085 h 6802521"/>
              <a:gd name="connsiteX51" fmla="*/ 4907434 w 6702102"/>
              <a:gd name="connsiteY51" fmla="*/ 6419759 h 6802521"/>
              <a:gd name="connsiteX52" fmla="*/ 4900134 w 6702102"/>
              <a:gd name="connsiteY52" fmla="*/ 6425390 h 6802521"/>
              <a:gd name="connsiteX53" fmla="*/ 4893252 w 6702102"/>
              <a:gd name="connsiteY53" fmla="*/ 6431021 h 6802521"/>
              <a:gd name="connsiteX54" fmla="*/ 4885743 w 6702102"/>
              <a:gd name="connsiteY54" fmla="*/ 6436444 h 6802521"/>
              <a:gd name="connsiteX55" fmla="*/ 4878236 w 6702102"/>
              <a:gd name="connsiteY55" fmla="*/ 6441032 h 6802521"/>
              <a:gd name="connsiteX56" fmla="*/ 4870518 w 6702102"/>
              <a:gd name="connsiteY56" fmla="*/ 6445412 h 6802521"/>
              <a:gd name="connsiteX57" fmla="*/ 4862594 w 6702102"/>
              <a:gd name="connsiteY57" fmla="*/ 6449166 h 6802521"/>
              <a:gd name="connsiteX58" fmla="*/ 4854669 w 6702102"/>
              <a:gd name="connsiteY58" fmla="*/ 6452504 h 6802521"/>
              <a:gd name="connsiteX59" fmla="*/ 4846325 w 6702102"/>
              <a:gd name="connsiteY59" fmla="*/ 6455423 h 6802521"/>
              <a:gd name="connsiteX60" fmla="*/ 4837983 w 6702102"/>
              <a:gd name="connsiteY60" fmla="*/ 6458344 h 6802521"/>
              <a:gd name="connsiteX61" fmla="*/ 4829433 w 6702102"/>
              <a:gd name="connsiteY61" fmla="*/ 6460637 h 6802521"/>
              <a:gd name="connsiteX62" fmla="*/ 4821298 w 6702102"/>
              <a:gd name="connsiteY62" fmla="*/ 6462514 h 6802521"/>
              <a:gd name="connsiteX63" fmla="*/ 4812538 w 6702102"/>
              <a:gd name="connsiteY63" fmla="*/ 6464183 h 6802521"/>
              <a:gd name="connsiteX64" fmla="*/ 4803987 w 6702102"/>
              <a:gd name="connsiteY64" fmla="*/ 6464809 h 6802521"/>
              <a:gd name="connsiteX65" fmla="*/ 4795227 w 6702102"/>
              <a:gd name="connsiteY65" fmla="*/ 6465642 h 6802521"/>
              <a:gd name="connsiteX66" fmla="*/ 4786677 w 6702102"/>
              <a:gd name="connsiteY66" fmla="*/ 6465434 h 6802521"/>
              <a:gd name="connsiteX67" fmla="*/ 4778125 w 6702102"/>
              <a:gd name="connsiteY67" fmla="*/ 6465642 h 6802521"/>
              <a:gd name="connsiteX68" fmla="*/ 4769366 w 6702102"/>
              <a:gd name="connsiteY68" fmla="*/ 6464809 h 6802521"/>
              <a:gd name="connsiteX69" fmla="*/ 4760815 w 6702102"/>
              <a:gd name="connsiteY69" fmla="*/ 6464183 h 6802521"/>
              <a:gd name="connsiteX70" fmla="*/ 4752472 w 6702102"/>
              <a:gd name="connsiteY70" fmla="*/ 6462514 h 6802521"/>
              <a:gd name="connsiteX71" fmla="*/ 4743921 w 6702102"/>
              <a:gd name="connsiteY71" fmla="*/ 6460637 h 6802521"/>
              <a:gd name="connsiteX72" fmla="*/ 4735370 w 6702102"/>
              <a:gd name="connsiteY72" fmla="*/ 6458344 h 6802521"/>
              <a:gd name="connsiteX73" fmla="*/ 4727237 w 6702102"/>
              <a:gd name="connsiteY73" fmla="*/ 6455632 h 6802521"/>
              <a:gd name="connsiteX74" fmla="*/ 4718894 w 6702102"/>
              <a:gd name="connsiteY74" fmla="*/ 6452711 h 6802521"/>
              <a:gd name="connsiteX75" fmla="*/ 4710760 w 6702102"/>
              <a:gd name="connsiteY75" fmla="*/ 6449167 h 6802521"/>
              <a:gd name="connsiteX76" fmla="*/ 4702834 w 6702102"/>
              <a:gd name="connsiteY76" fmla="*/ 6445413 h 6802521"/>
              <a:gd name="connsiteX77" fmla="*/ 4695326 w 6702102"/>
              <a:gd name="connsiteY77" fmla="*/ 6440824 h 6802521"/>
              <a:gd name="connsiteX78" fmla="*/ 4687610 w 6702102"/>
              <a:gd name="connsiteY78" fmla="*/ 6436444 h 6802521"/>
              <a:gd name="connsiteX79" fmla="*/ 4680102 w 6702102"/>
              <a:gd name="connsiteY79" fmla="*/ 6431021 h 6802521"/>
              <a:gd name="connsiteX80" fmla="*/ 4673011 w 6702102"/>
              <a:gd name="connsiteY80" fmla="*/ 6425599 h 6802521"/>
              <a:gd name="connsiteX81" fmla="*/ 4666128 w 6702102"/>
              <a:gd name="connsiteY81" fmla="*/ 6419551 h 6802521"/>
              <a:gd name="connsiteX82" fmla="*/ 4659245 w 6702102"/>
              <a:gd name="connsiteY82" fmla="*/ 6413085 h 6802521"/>
              <a:gd name="connsiteX83" fmla="*/ 4401671 w 6702102"/>
              <a:gd name="connsiteY83" fmla="*/ 6155511 h 6802521"/>
              <a:gd name="connsiteX84" fmla="*/ 4395415 w 6702102"/>
              <a:gd name="connsiteY84" fmla="*/ 6148837 h 6802521"/>
              <a:gd name="connsiteX85" fmla="*/ 4389157 w 6702102"/>
              <a:gd name="connsiteY85" fmla="*/ 6141746 h 6802521"/>
              <a:gd name="connsiteX86" fmla="*/ 4383735 w 6702102"/>
              <a:gd name="connsiteY86" fmla="*/ 6134655 h 6802521"/>
              <a:gd name="connsiteX87" fmla="*/ 4378521 w 6702102"/>
              <a:gd name="connsiteY87" fmla="*/ 6127355 h 6802521"/>
              <a:gd name="connsiteX88" fmla="*/ 4374141 w 6702102"/>
              <a:gd name="connsiteY88" fmla="*/ 6119639 h 6802521"/>
              <a:gd name="connsiteX89" fmla="*/ 4369553 w 6702102"/>
              <a:gd name="connsiteY89" fmla="*/ 6112130 h 6802521"/>
              <a:gd name="connsiteX90" fmla="*/ 4365590 w 6702102"/>
              <a:gd name="connsiteY90" fmla="*/ 6103996 h 6802521"/>
              <a:gd name="connsiteX91" fmla="*/ 4362044 w 6702102"/>
              <a:gd name="connsiteY91" fmla="*/ 6095862 h 6802521"/>
              <a:gd name="connsiteX92" fmla="*/ 4359125 w 6702102"/>
              <a:gd name="connsiteY92" fmla="*/ 6087520 h 6802521"/>
              <a:gd name="connsiteX93" fmla="*/ 4356413 w 6702102"/>
              <a:gd name="connsiteY93" fmla="*/ 6079386 h 6802521"/>
              <a:gd name="connsiteX94" fmla="*/ 4354327 w 6702102"/>
              <a:gd name="connsiteY94" fmla="*/ 6071044 h 6802521"/>
              <a:gd name="connsiteX95" fmla="*/ 4352450 w 6702102"/>
              <a:gd name="connsiteY95" fmla="*/ 6062493 h 6802521"/>
              <a:gd name="connsiteX96" fmla="*/ 4350782 w 6702102"/>
              <a:gd name="connsiteY96" fmla="*/ 6054150 h 6802521"/>
              <a:gd name="connsiteX97" fmla="*/ 4349948 w 6702102"/>
              <a:gd name="connsiteY97" fmla="*/ 6045390 h 6802521"/>
              <a:gd name="connsiteX98" fmla="*/ 4349322 w 6702102"/>
              <a:gd name="connsiteY98" fmla="*/ 6036839 h 6802521"/>
              <a:gd name="connsiteX99" fmla="*/ 4349322 w 6702102"/>
              <a:gd name="connsiteY99" fmla="*/ 6028080 h 6802521"/>
              <a:gd name="connsiteX100" fmla="*/ 4349322 w 6702102"/>
              <a:gd name="connsiteY100" fmla="*/ 6019737 h 6802521"/>
              <a:gd name="connsiteX101" fmla="*/ 4349948 w 6702102"/>
              <a:gd name="connsiteY101" fmla="*/ 6010769 h 6802521"/>
              <a:gd name="connsiteX102" fmla="*/ 4350782 w 6702102"/>
              <a:gd name="connsiteY102" fmla="*/ 6002427 h 6802521"/>
              <a:gd name="connsiteX103" fmla="*/ 4352659 w 6702102"/>
              <a:gd name="connsiteY103" fmla="*/ 5993876 h 6802521"/>
              <a:gd name="connsiteX104" fmla="*/ 4354120 w 6702102"/>
              <a:gd name="connsiteY104" fmla="*/ 5985324 h 6802521"/>
              <a:gd name="connsiteX105" fmla="*/ 4356413 w 6702102"/>
              <a:gd name="connsiteY105" fmla="*/ 5976773 h 6802521"/>
              <a:gd name="connsiteX106" fmla="*/ 4359333 w 6702102"/>
              <a:gd name="connsiteY106" fmla="*/ 5968431 h 6802521"/>
              <a:gd name="connsiteX107" fmla="*/ 4362253 w 6702102"/>
              <a:gd name="connsiteY107" fmla="*/ 5960089 h 6802521"/>
              <a:gd name="connsiteX108" fmla="*/ 4365590 w 6702102"/>
              <a:gd name="connsiteY108" fmla="*/ 5952163 h 6802521"/>
              <a:gd name="connsiteX109" fmla="*/ 4369554 w 6702102"/>
              <a:gd name="connsiteY109" fmla="*/ 5944446 h 6802521"/>
              <a:gd name="connsiteX110" fmla="*/ 4373932 w 6702102"/>
              <a:gd name="connsiteY110" fmla="*/ 5936730 h 6802521"/>
              <a:gd name="connsiteX111" fmla="*/ 4378521 w 6702102"/>
              <a:gd name="connsiteY111" fmla="*/ 5929221 h 6802521"/>
              <a:gd name="connsiteX112" fmla="*/ 4383735 w 6702102"/>
              <a:gd name="connsiteY112" fmla="*/ 5921505 h 6802521"/>
              <a:gd name="connsiteX113" fmla="*/ 4389366 w 6702102"/>
              <a:gd name="connsiteY113" fmla="*/ 5914622 h 6802521"/>
              <a:gd name="connsiteX114" fmla="*/ 4395206 w 6702102"/>
              <a:gd name="connsiteY114" fmla="*/ 5907531 h 6802521"/>
              <a:gd name="connsiteX115" fmla="*/ 4401880 w 6702102"/>
              <a:gd name="connsiteY115" fmla="*/ 5900856 h 6802521"/>
              <a:gd name="connsiteX116" fmla="*/ 4545162 w 6702102"/>
              <a:gd name="connsiteY116" fmla="*/ 5757575 h 6802521"/>
              <a:gd name="connsiteX117" fmla="*/ 4551627 w 6702102"/>
              <a:gd name="connsiteY117" fmla="*/ 5751110 h 6802521"/>
              <a:gd name="connsiteX118" fmla="*/ 4558510 w 6702102"/>
              <a:gd name="connsiteY118" fmla="*/ 5745478 h 6802521"/>
              <a:gd name="connsiteX119" fmla="*/ 4565809 w 6702102"/>
              <a:gd name="connsiteY119" fmla="*/ 5739430 h 6802521"/>
              <a:gd name="connsiteX120" fmla="*/ 4573109 w 6702102"/>
              <a:gd name="connsiteY120" fmla="*/ 5734633 h 6802521"/>
              <a:gd name="connsiteX121" fmla="*/ 4580826 w 6702102"/>
              <a:gd name="connsiteY121" fmla="*/ 5729836 h 6802521"/>
              <a:gd name="connsiteX122" fmla="*/ 4588335 w 6702102"/>
              <a:gd name="connsiteY122" fmla="*/ 5725665 h 6802521"/>
              <a:gd name="connsiteX123" fmla="*/ 4596259 w 6702102"/>
              <a:gd name="connsiteY123" fmla="*/ 5721494 h 6802521"/>
              <a:gd name="connsiteX124" fmla="*/ 4604185 w 6702102"/>
              <a:gd name="connsiteY124" fmla="*/ 5718157 h 6802521"/>
              <a:gd name="connsiteX125" fmla="*/ 4612528 w 6702102"/>
              <a:gd name="connsiteY125" fmla="*/ 5715237 h 6802521"/>
              <a:gd name="connsiteX126" fmla="*/ 4620870 w 6702102"/>
              <a:gd name="connsiteY126" fmla="*/ 5712316 h 6802521"/>
              <a:gd name="connsiteX127" fmla="*/ 4629212 w 6702102"/>
              <a:gd name="connsiteY127" fmla="*/ 5710231 h 6802521"/>
              <a:gd name="connsiteX128" fmla="*/ 4637972 w 6702102"/>
              <a:gd name="connsiteY128" fmla="*/ 5708563 h 6802521"/>
              <a:gd name="connsiteX129" fmla="*/ 4646315 w 6702102"/>
              <a:gd name="connsiteY129" fmla="*/ 5706894 h 6802521"/>
              <a:gd name="connsiteX130" fmla="*/ 4654866 w 6702102"/>
              <a:gd name="connsiteY130" fmla="*/ 5705851 h 6802521"/>
              <a:gd name="connsiteX131" fmla="*/ 4663625 w 6702102"/>
              <a:gd name="connsiteY131" fmla="*/ 5705434 h 6802521"/>
              <a:gd name="connsiteX132" fmla="*/ 4009625 w 6702102"/>
              <a:gd name="connsiteY132" fmla="*/ 4896833 h 6802521"/>
              <a:gd name="connsiteX133" fmla="*/ 4021140 w 6702102"/>
              <a:gd name="connsiteY133" fmla="*/ 4897106 h 6802521"/>
              <a:gd name="connsiteX134" fmla="*/ 4032654 w 6702102"/>
              <a:gd name="connsiteY134" fmla="*/ 4897939 h 6802521"/>
              <a:gd name="connsiteX135" fmla="*/ 4044168 w 6702102"/>
              <a:gd name="connsiteY135" fmla="*/ 4899334 h 6802521"/>
              <a:gd name="connsiteX136" fmla="*/ 4055964 w 6702102"/>
              <a:gd name="connsiteY136" fmla="*/ 4901010 h 6802521"/>
              <a:gd name="connsiteX137" fmla="*/ 4067196 w 6702102"/>
              <a:gd name="connsiteY137" fmla="*/ 4903810 h 6802521"/>
              <a:gd name="connsiteX138" fmla="*/ 4078427 w 6702102"/>
              <a:gd name="connsiteY138" fmla="*/ 4906609 h 6802521"/>
              <a:gd name="connsiteX139" fmla="*/ 4089658 w 6702102"/>
              <a:gd name="connsiteY139" fmla="*/ 4909971 h 6802521"/>
              <a:gd name="connsiteX140" fmla="*/ 4100608 w 6702102"/>
              <a:gd name="connsiteY140" fmla="*/ 4914175 h 6802521"/>
              <a:gd name="connsiteX141" fmla="*/ 4111558 w 6702102"/>
              <a:gd name="connsiteY141" fmla="*/ 4918941 h 6802521"/>
              <a:gd name="connsiteX142" fmla="*/ 4122227 w 6702102"/>
              <a:gd name="connsiteY142" fmla="*/ 4924550 h 6802521"/>
              <a:gd name="connsiteX143" fmla="*/ 4132894 w 6702102"/>
              <a:gd name="connsiteY143" fmla="*/ 4930159 h 6802521"/>
              <a:gd name="connsiteX144" fmla="*/ 4143000 w 6702102"/>
              <a:gd name="connsiteY144" fmla="*/ 4936330 h 6802521"/>
              <a:gd name="connsiteX145" fmla="*/ 4152825 w 6702102"/>
              <a:gd name="connsiteY145" fmla="*/ 4943343 h 6802521"/>
              <a:gd name="connsiteX146" fmla="*/ 4162367 w 6702102"/>
              <a:gd name="connsiteY146" fmla="*/ 4950637 h 6802521"/>
              <a:gd name="connsiteX147" fmla="*/ 4171910 w 6702102"/>
              <a:gd name="connsiteY147" fmla="*/ 4959056 h 6802521"/>
              <a:gd name="connsiteX148" fmla="*/ 4181171 w 6702102"/>
              <a:gd name="connsiteY148" fmla="*/ 4967193 h 6802521"/>
              <a:gd name="connsiteX149" fmla="*/ 4527753 w 6702102"/>
              <a:gd name="connsiteY149" fmla="*/ 5313775 h 6802521"/>
              <a:gd name="connsiteX150" fmla="*/ 4536171 w 6702102"/>
              <a:gd name="connsiteY150" fmla="*/ 5323318 h 6802521"/>
              <a:gd name="connsiteX151" fmla="*/ 4544309 w 6702102"/>
              <a:gd name="connsiteY151" fmla="*/ 5332579 h 6802521"/>
              <a:gd name="connsiteX152" fmla="*/ 4551603 w 6702102"/>
              <a:gd name="connsiteY152" fmla="*/ 5342123 h 6802521"/>
              <a:gd name="connsiteX153" fmla="*/ 4558898 w 6702102"/>
              <a:gd name="connsiteY153" fmla="*/ 5352228 h 6802521"/>
              <a:gd name="connsiteX154" fmla="*/ 4565069 w 6702102"/>
              <a:gd name="connsiteY154" fmla="*/ 5362333 h 6802521"/>
              <a:gd name="connsiteX155" fmla="*/ 4570677 w 6702102"/>
              <a:gd name="connsiteY155" fmla="*/ 5373002 h 6802521"/>
              <a:gd name="connsiteX156" fmla="*/ 4576006 w 6702102"/>
              <a:gd name="connsiteY156" fmla="*/ 5383389 h 6802521"/>
              <a:gd name="connsiteX157" fmla="*/ 4580771 w 6702102"/>
              <a:gd name="connsiteY157" fmla="*/ 5394338 h 6802521"/>
              <a:gd name="connsiteX158" fmla="*/ 4584975 w 6702102"/>
              <a:gd name="connsiteY158" fmla="*/ 5405288 h 6802521"/>
              <a:gd name="connsiteX159" fmla="*/ 4588337 w 6702102"/>
              <a:gd name="connsiteY159" fmla="*/ 5416519 h 6802521"/>
              <a:gd name="connsiteX160" fmla="*/ 4591418 w 6702102"/>
              <a:gd name="connsiteY160" fmla="*/ 5428032 h 6802521"/>
              <a:gd name="connsiteX161" fmla="*/ 4594218 w 6702102"/>
              <a:gd name="connsiteY161" fmla="*/ 5439264 h 6802521"/>
              <a:gd name="connsiteX162" fmla="*/ 4595894 w 6702102"/>
              <a:gd name="connsiteY162" fmla="*/ 5451059 h 6802521"/>
              <a:gd name="connsiteX163" fmla="*/ 4597007 w 6702102"/>
              <a:gd name="connsiteY163" fmla="*/ 5462292 h 6802521"/>
              <a:gd name="connsiteX164" fmla="*/ 4598122 w 6702102"/>
              <a:gd name="connsiteY164" fmla="*/ 5474088 h 6802521"/>
              <a:gd name="connsiteX165" fmla="*/ 4598113 w 6702102"/>
              <a:gd name="connsiteY165" fmla="*/ 5485322 h 6802521"/>
              <a:gd name="connsiteX166" fmla="*/ 4598103 w 6702102"/>
              <a:gd name="connsiteY166" fmla="*/ 5497117 h 6802521"/>
              <a:gd name="connsiteX167" fmla="*/ 4596971 w 6702102"/>
              <a:gd name="connsiteY167" fmla="*/ 5508914 h 6802521"/>
              <a:gd name="connsiteX168" fmla="*/ 4595838 w 6702102"/>
              <a:gd name="connsiteY168" fmla="*/ 5520711 h 6802521"/>
              <a:gd name="connsiteX169" fmla="*/ 4593582 w 6702102"/>
              <a:gd name="connsiteY169" fmla="*/ 5531947 h 6802521"/>
              <a:gd name="connsiteX170" fmla="*/ 4591327 w 6702102"/>
              <a:gd name="connsiteY170" fmla="*/ 5543182 h 6802521"/>
              <a:gd name="connsiteX171" fmla="*/ 4588228 w 6702102"/>
              <a:gd name="connsiteY171" fmla="*/ 5554700 h 6802521"/>
              <a:gd name="connsiteX172" fmla="*/ 4584569 w 6702102"/>
              <a:gd name="connsiteY172" fmla="*/ 5565656 h 6802521"/>
              <a:gd name="connsiteX173" fmla="*/ 4580628 w 6702102"/>
              <a:gd name="connsiteY173" fmla="*/ 5576893 h 6802521"/>
              <a:gd name="connsiteX174" fmla="*/ 4575845 w 6702102"/>
              <a:gd name="connsiteY174" fmla="*/ 5587851 h 6802521"/>
              <a:gd name="connsiteX175" fmla="*/ 4570781 w 6702102"/>
              <a:gd name="connsiteY175" fmla="*/ 5598527 h 6802521"/>
              <a:gd name="connsiteX176" fmla="*/ 4564313 w 6702102"/>
              <a:gd name="connsiteY176" fmla="*/ 5608923 h 6802521"/>
              <a:gd name="connsiteX177" fmla="*/ 4558408 w 6702102"/>
              <a:gd name="connsiteY177" fmla="*/ 5619320 h 6802521"/>
              <a:gd name="connsiteX178" fmla="*/ 4551378 w 6702102"/>
              <a:gd name="connsiteY178" fmla="*/ 5629155 h 6802521"/>
              <a:gd name="connsiteX179" fmla="*/ 4543788 w 6702102"/>
              <a:gd name="connsiteY179" fmla="*/ 5638429 h 6802521"/>
              <a:gd name="connsiteX180" fmla="*/ 4535916 w 6702102"/>
              <a:gd name="connsiteY180" fmla="*/ 5648546 h 6802521"/>
              <a:gd name="connsiteX181" fmla="*/ 4527203 w 6702102"/>
              <a:gd name="connsiteY181" fmla="*/ 5657259 h 6802521"/>
              <a:gd name="connsiteX182" fmla="*/ 4334386 w 6702102"/>
              <a:gd name="connsiteY182" fmla="*/ 5850076 h 6802521"/>
              <a:gd name="connsiteX183" fmla="*/ 4325673 w 6702102"/>
              <a:gd name="connsiteY183" fmla="*/ 5858789 h 6802521"/>
              <a:gd name="connsiteX184" fmla="*/ 4315556 w 6702102"/>
              <a:gd name="connsiteY184" fmla="*/ 5866661 h 6802521"/>
              <a:gd name="connsiteX185" fmla="*/ 4306282 w 6702102"/>
              <a:gd name="connsiteY185" fmla="*/ 5874251 h 6802521"/>
              <a:gd name="connsiteX186" fmla="*/ 4296447 w 6702102"/>
              <a:gd name="connsiteY186" fmla="*/ 5881281 h 6802521"/>
              <a:gd name="connsiteX187" fmla="*/ 4286051 w 6702102"/>
              <a:gd name="connsiteY187" fmla="*/ 5887187 h 6802521"/>
              <a:gd name="connsiteX188" fmla="*/ 4275934 w 6702102"/>
              <a:gd name="connsiteY188" fmla="*/ 5893373 h 6802521"/>
              <a:gd name="connsiteX189" fmla="*/ 4265258 w 6702102"/>
              <a:gd name="connsiteY189" fmla="*/ 5898437 h 6802521"/>
              <a:gd name="connsiteX190" fmla="*/ 4254020 w 6702102"/>
              <a:gd name="connsiteY190" fmla="*/ 5903501 h 6802521"/>
              <a:gd name="connsiteX191" fmla="*/ 4242784 w 6702102"/>
              <a:gd name="connsiteY191" fmla="*/ 5907442 h 6802521"/>
              <a:gd name="connsiteX192" fmla="*/ 4232108 w 6702102"/>
              <a:gd name="connsiteY192" fmla="*/ 5910821 h 6802521"/>
              <a:gd name="connsiteX193" fmla="*/ 4220590 w 6702102"/>
              <a:gd name="connsiteY193" fmla="*/ 5913919 h 6802521"/>
              <a:gd name="connsiteX194" fmla="*/ 4209073 w 6702102"/>
              <a:gd name="connsiteY194" fmla="*/ 5916456 h 6802521"/>
              <a:gd name="connsiteX195" fmla="*/ 4197837 w 6702102"/>
              <a:gd name="connsiteY195" fmla="*/ 5918712 h 6802521"/>
              <a:gd name="connsiteX196" fmla="*/ 4186041 w 6702102"/>
              <a:gd name="connsiteY196" fmla="*/ 5919844 h 6802521"/>
              <a:gd name="connsiteX197" fmla="*/ 4174525 w 6702102"/>
              <a:gd name="connsiteY197" fmla="*/ 5920696 h 6802521"/>
              <a:gd name="connsiteX198" fmla="*/ 4162448 w 6702102"/>
              <a:gd name="connsiteY198" fmla="*/ 5920986 h 6802521"/>
              <a:gd name="connsiteX199" fmla="*/ 4151495 w 6702102"/>
              <a:gd name="connsiteY199" fmla="*/ 5920713 h 6802521"/>
              <a:gd name="connsiteX200" fmla="*/ 4139419 w 6702102"/>
              <a:gd name="connsiteY200" fmla="*/ 5919880 h 6802521"/>
              <a:gd name="connsiteX201" fmla="*/ 4128186 w 6702102"/>
              <a:gd name="connsiteY201" fmla="*/ 5918766 h 6802521"/>
              <a:gd name="connsiteX202" fmla="*/ 4116392 w 6702102"/>
              <a:gd name="connsiteY202" fmla="*/ 5917090 h 6802521"/>
              <a:gd name="connsiteX203" fmla="*/ 4104878 w 6702102"/>
              <a:gd name="connsiteY203" fmla="*/ 5914572 h 6802521"/>
              <a:gd name="connsiteX204" fmla="*/ 4093647 w 6702102"/>
              <a:gd name="connsiteY204" fmla="*/ 5911210 h 6802521"/>
              <a:gd name="connsiteX205" fmla="*/ 4082415 w 6702102"/>
              <a:gd name="connsiteY205" fmla="*/ 5907848 h 6802521"/>
              <a:gd name="connsiteX206" fmla="*/ 4071465 w 6702102"/>
              <a:gd name="connsiteY206" fmla="*/ 5903645 h 6802521"/>
              <a:gd name="connsiteX207" fmla="*/ 4060798 w 6702102"/>
              <a:gd name="connsiteY207" fmla="*/ 5898598 h 6802521"/>
              <a:gd name="connsiteX208" fmla="*/ 4050128 w 6702102"/>
              <a:gd name="connsiteY208" fmla="*/ 5893551 h 6802521"/>
              <a:gd name="connsiteX209" fmla="*/ 4039460 w 6702102"/>
              <a:gd name="connsiteY209" fmla="*/ 5887942 h 6802521"/>
              <a:gd name="connsiteX210" fmla="*/ 4029635 w 6702102"/>
              <a:gd name="connsiteY210" fmla="*/ 5881490 h 6802521"/>
              <a:gd name="connsiteX211" fmla="*/ 4019249 w 6702102"/>
              <a:gd name="connsiteY211" fmla="*/ 5874477 h 6802521"/>
              <a:gd name="connsiteX212" fmla="*/ 4009706 w 6702102"/>
              <a:gd name="connsiteY212" fmla="*/ 5867183 h 6802521"/>
              <a:gd name="connsiteX213" fmla="*/ 4000444 w 6702102"/>
              <a:gd name="connsiteY213" fmla="*/ 5859044 h 6802521"/>
              <a:gd name="connsiteX214" fmla="*/ 3991183 w 6702102"/>
              <a:gd name="connsiteY214" fmla="*/ 5850345 h 6802521"/>
              <a:gd name="connsiteX215" fmla="*/ 3644602 w 6702102"/>
              <a:gd name="connsiteY215" fmla="*/ 5503764 h 6802521"/>
              <a:gd name="connsiteX216" fmla="*/ 3636183 w 6702102"/>
              <a:gd name="connsiteY216" fmla="*/ 5494783 h 6802521"/>
              <a:gd name="connsiteX217" fmla="*/ 3627764 w 6702102"/>
              <a:gd name="connsiteY217" fmla="*/ 5485240 h 6802521"/>
              <a:gd name="connsiteX218" fmla="*/ 3620470 w 6702102"/>
              <a:gd name="connsiteY218" fmla="*/ 5475698 h 6802521"/>
              <a:gd name="connsiteX219" fmla="*/ 3613737 w 6702102"/>
              <a:gd name="connsiteY219" fmla="*/ 5465592 h 6802521"/>
              <a:gd name="connsiteX220" fmla="*/ 3607285 w 6702102"/>
              <a:gd name="connsiteY220" fmla="*/ 5455767 h 6802521"/>
              <a:gd name="connsiteX221" fmla="*/ 3601677 w 6702102"/>
              <a:gd name="connsiteY221" fmla="*/ 5445099 h 6802521"/>
              <a:gd name="connsiteX222" fmla="*/ 3596349 w 6702102"/>
              <a:gd name="connsiteY222" fmla="*/ 5434150 h 6802521"/>
              <a:gd name="connsiteX223" fmla="*/ 3591302 w 6702102"/>
              <a:gd name="connsiteY223" fmla="*/ 5423481 h 6802521"/>
              <a:gd name="connsiteX224" fmla="*/ 3587098 w 6702102"/>
              <a:gd name="connsiteY224" fmla="*/ 5412531 h 6802521"/>
              <a:gd name="connsiteX225" fmla="*/ 3583736 w 6702102"/>
              <a:gd name="connsiteY225" fmla="*/ 5401300 h 6802521"/>
              <a:gd name="connsiteX226" fmla="*/ 3580657 w 6702102"/>
              <a:gd name="connsiteY226" fmla="*/ 5390349 h 6802521"/>
              <a:gd name="connsiteX227" fmla="*/ 3578138 w 6702102"/>
              <a:gd name="connsiteY227" fmla="*/ 5378836 h 6802521"/>
              <a:gd name="connsiteX228" fmla="*/ 3576461 w 6702102"/>
              <a:gd name="connsiteY228" fmla="*/ 5367042 h 6802521"/>
              <a:gd name="connsiteX229" fmla="*/ 3575066 w 6702102"/>
              <a:gd name="connsiteY229" fmla="*/ 5355527 h 6802521"/>
              <a:gd name="connsiteX230" fmla="*/ 3574513 w 6702102"/>
              <a:gd name="connsiteY230" fmla="*/ 5343733 h 6802521"/>
              <a:gd name="connsiteX231" fmla="*/ 3573961 w 6702102"/>
              <a:gd name="connsiteY231" fmla="*/ 5332499 h 6802521"/>
              <a:gd name="connsiteX232" fmla="*/ 3574532 w 6702102"/>
              <a:gd name="connsiteY232" fmla="*/ 5320703 h 6802521"/>
              <a:gd name="connsiteX233" fmla="*/ 3575102 w 6702102"/>
              <a:gd name="connsiteY233" fmla="*/ 5308907 h 6802521"/>
              <a:gd name="connsiteX234" fmla="*/ 3576516 w 6702102"/>
              <a:gd name="connsiteY234" fmla="*/ 5297390 h 6802521"/>
              <a:gd name="connsiteX235" fmla="*/ 3578210 w 6702102"/>
              <a:gd name="connsiteY235" fmla="*/ 5285593 h 6802521"/>
              <a:gd name="connsiteX236" fmla="*/ 3581028 w 6702102"/>
              <a:gd name="connsiteY236" fmla="*/ 5274356 h 6802521"/>
              <a:gd name="connsiteX237" fmla="*/ 3584126 w 6702102"/>
              <a:gd name="connsiteY237" fmla="*/ 5262839 h 6802521"/>
              <a:gd name="connsiteX238" fmla="*/ 3587506 w 6702102"/>
              <a:gd name="connsiteY238" fmla="*/ 5252164 h 6802521"/>
              <a:gd name="connsiteX239" fmla="*/ 3591445 w 6702102"/>
              <a:gd name="connsiteY239" fmla="*/ 5240927 h 6802521"/>
              <a:gd name="connsiteX240" fmla="*/ 3596510 w 6702102"/>
              <a:gd name="connsiteY240" fmla="*/ 5229689 h 6802521"/>
              <a:gd name="connsiteX241" fmla="*/ 3601854 w 6702102"/>
              <a:gd name="connsiteY241" fmla="*/ 5219293 h 6802521"/>
              <a:gd name="connsiteX242" fmla="*/ 3607479 w 6702102"/>
              <a:gd name="connsiteY242" fmla="*/ 5208616 h 6802521"/>
              <a:gd name="connsiteX243" fmla="*/ 3613947 w 6702102"/>
              <a:gd name="connsiteY243" fmla="*/ 5198781 h 6802521"/>
              <a:gd name="connsiteX244" fmla="*/ 3620695 w 6702102"/>
              <a:gd name="connsiteY244" fmla="*/ 5188665 h 6802521"/>
              <a:gd name="connsiteX245" fmla="*/ 3628005 w 6702102"/>
              <a:gd name="connsiteY245" fmla="*/ 5179110 h 6802521"/>
              <a:gd name="connsiteX246" fmla="*/ 3636438 w 6702102"/>
              <a:gd name="connsiteY246" fmla="*/ 5169554 h 6802521"/>
              <a:gd name="connsiteX247" fmla="*/ 3645151 w 6702102"/>
              <a:gd name="connsiteY247" fmla="*/ 5160842 h 6802521"/>
              <a:gd name="connsiteX248" fmla="*/ 3837968 w 6702102"/>
              <a:gd name="connsiteY248" fmla="*/ 4968025 h 6802521"/>
              <a:gd name="connsiteX249" fmla="*/ 3846681 w 6702102"/>
              <a:gd name="connsiteY249" fmla="*/ 4959311 h 6802521"/>
              <a:gd name="connsiteX250" fmla="*/ 3856237 w 6702102"/>
              <a:gd name="connsiteY250" fmla="*/ 4950878 h 6802521"/>
              <a:gd name="connsiteX251" fmla="*/ 3865792 w 6702102"/>
              <a:gd name="connsiteY251" fmla="*/ 4943568 h 6802521"/>
              <a:gd name="connsiteX252" fmla="*/ 3875908 w 6702102"/>
              <a:gd name="connsiteY252" fmla="*/ 4936820 h 6802521"/>
              <a:gd name="connsiteX253" fmla="*/ 3885743 w 6702102"/>
              <a:gd name="connsiteY253" fmla="*/ 4930352 h 6802521"/>
              <a:gd name="connsiteX254" fmla="*/ 3896701 w 6702102"/>
              <a:gd name="connsiteY254" fmla="*/ 4924446 h 6802521"/>
              <a:gd name="connsiteX255" fmla="*/ 3907096 w 6702102"/>
              <a:gd name="connsiteY255" fmla="*/ 4919102 h 6802521"/>
              <a:gd name="connsiteX256" fmla="*/ 3918053 w 6702102"/>
              <a:gd name="connsiteY256" fmla="*/ 4914319 h 6802521"/>
              <a:gd name="connsiteX257" fmla="*/ 3929291 w 6702102"/>
              <a:gd name="connsiteY257" fmla="*/ 4910378 h 6802521"/>
              <a:gd name="connsiteX258" fmla="*/ 3940247 w 6702102"/>
              <a:gd name="connsiteY258" fmla="*/ 4906718 h 6802521"/>
              <a:gd name="connsiteX259" fmla="*/ 3951765 w 6702102"/>
              <a:gd name="connsiteY259" fmla="*/ 4903619 h 6802521"/>
              <a:gd name="connsiteX260" fmla="*/ 3962719 w 6702102"/>
              <a:gd name="connsiteY260" fmla="*/ 4901084 h 6802521"/>
              <a:gd name="connsiteX261" fmla="*/ 3974517 w 6702102"/>
              <a:gd name="connsiteY261" fmla="*/ 4899389 h 6802521"/>
              <a:gd name="connsiteX262" fmla="*/ 3986033 w 6702102"/>
              <a:gd name="connsiteY262" fmla="*/ 4897976 h 6802521"/>
              <a:gd name="connsiteX263" fmla="*/ 3998110 w 6702102"/>
              <a:gd name="connsiteY263" fmla="*/ 4897124 h 6802521"/>
              <a:gd name="connsiteX264" fmla="*/ 5506039 w 6702102"/>
              <a:gd name="connsiteY264" fmla="*/ 4006587 h 6802521"/>
              <a:gd name="connsiteX265" fmla="*/ 5517826 w 6702102"/>
              <a:gd name="connsiteY265" fmla="*/ 4006587 h 6802521"/>
              <a:gd name="connsiteX266" fmla="*/ 5529332 w 6702102"/>
              <a:gd name="connsiteY266" fmla="*/ 4007429 h 6802521"/>
              <a:gd name="connsiteX267" fmla="*/ 5541119 w 6702102"/>
              <a:gd name="connsiteY267" fmla="*/ 4008551 h 6802521"/>
              <a:gd name="connsiteX268" fmla="*/ 5552344 w 6702102"/>
              <a:gd name="connsiteY268" fmla="*/ 4010796 h 6802521"/>
              <a:gd name="connsiteX269" fmla="*/ 5563849 w 6702102"/>
              <a:gd name="connsiteY269" fmla="*/ 4013321 h 6802521"/>
              <a:gd name="connsiteX270" fmla="*/ 5575355 w 6702102"/>
              <a:gd name="connsiteY270" fmla="*/ 4016408 h 6802521"/>
              <a:gd name="connsiteX271" fmla="*/ 5586300 w 6702102"/>
              <a:gd name="connsiteY271" fmla="*/ 4020057 h 6802521"/>
              <a:gd name="connsiteX272" fmla="*/ 5597525 w 6702102"/>
              <a:gd name="connsiteY272" fmla="*/ 4023986 h 6802521"/>
              <a:gd name="connsiteX273" fmla="*/ 5608470 w 6702102"/>
              <a:gd name="connsiteY273" fmla="*/ 4028756 h 6802521"/>
              <a:gd name="connsiteX274" fmla="*/ 5619134 w 6702102"/>
              <a:gd name="connsiteY274" fmla="*/ 4033808 h 6802521"/>
              <a:gd name="connsiteX275" fmla="*/ 5629237 w 6702102"/>
              <a:gd name="connsiteY275" fmla="*/ 4039982 h 6802521"/>
              <a:gd name="connsiteX276" fmla="*/ 5639620 w 6702102"/>
              <a:gd name="connsiteY276" fmla="*/ 4045875 h 6802521"/>
              <a:gd name="connsiteX277" fmla="*/ 5649443 w 6702102"/>
              <a:gd name="connsiteY277" fmla="*/ 4052891 h 6802521"/>
              <a:gd name="connsiteX278" fmla="*/ 5658984 w 6702102"/>
              <a:gd name="connsiteY278" fmla="*/ 4060749 h 6802521"/>
              <a:gd name="connsiteX279" fmla="*/ 5668526 w 6702102"/>
              <a:gd name="connsiteY279" fmla="*/ 4068606 h 6802521"/>
              <a:gd name="connsiteX280" fmla="*/ 5677506 w 6702102"/>
              <a:gd name="connsiteY280" fmla="*/ 4077025 h 6802521"/>
              <a:gd name="connsiteX281" fmla="*/ 6024369 w 6702102"/>
              <a:gd name="connsiteY281" fmla="*/ 4423888 h 6802521"/>
              <a:gd name="connsiteX282" fmla="*/ 6032788 w 6702102"/>
              <a:gd name="connsiteY282" fmla="*/ 4432868 h 6802521"/>
              <a:gd name="connsiteX283" fmla="*/ 6040645 w 6702102"/>
              <a:gd name="connsiteY283" fmla="*/ 4442410 h 6802521"/>
              <a:gd name="connsiteX284" fmla="*/ 6048503 w 6702102"/>
              <a:gd name="connsiteY284" fmla="*/ 4451951 h 6802521"/>
              <a:gd name="connsiteX285" fmla="*/ 6055520 w 6702102"/>
              <a:gd name="connsiteY285" fmla="*/ 4461773 h 6802521"/>
              <a:gd name="connsiteX286" fmla="*/ 6061412 w 6702102"/>
              <a:gd name="connsiteY286" fmla="*/ 4472157 h 6802521"/>
              <a:gd name="connsiteX287" fmla="*/ 6067586 w 6702102"/>
              <a:gd name="connsiteY287" fmla="*/ 4482260 h 6802521"/>
              <a:gd name="connsiteX288" fmla="*/ 6072637 w 6702102"/>
              <a:gd name="connsiteY288" fmla="*/ 4492924 h 6802521"/>
              <a:gd name="connsiteX289" fmla="*/ 6077408 w 6702102"/>
              <a:gd name="connsiteY289" fmla="*/ 4503868 h 6802521"/>
              <a:gd name="connsiteX290" fmla="*/ 6081337 w 6702102"/>
              <a:gd name="connsiteY290" fmla="*/ 4515094 h 6802521"/>
              <a:gd name="connsiteX291" fmla="*/ 6084986 w 6702102"/>
              <a:gd name="connsiteY291" fmla="*/ 4526039 h 6802521"/>
              <a:gd name="connsiteX292" fmla="*/ 6088072 w 6702102"/>
              <a:gd name="connsiteY292" fmla="*/ 4537544 h 6802521"/>
              <a:gd name="connsiteX293" fmla="*/ 6090598 w 6702102"/>
              <a:gd name="connsiteY293" fmla="*/ 4549050 h 6802521"/>
              <a:gd name="connsiteX294" fmla="*/ 6092844 w 6702102"/>
              <a:gd name="connsiteY294" fmla="*/ 4560276 h 6802521"/>
              <a:gd name="connsiteX295" fmla="*/ 6093685 w 6702102"/>
              <a:gd name="connsiteY295" fmla="*/ 4571782 h 6802521"/>
              <a:gd name="connsiteX296" fmla="*/ 6094807 w 6702102"/>
              <a:gd name="connsiteY296" fmla="*/ 4583569 h 6802521"/>
              <a:gd name="connsiteX297" fmla="*/ 6094807 w 6702102"/>
              <a:gd name="connsiteY297" fmla="*/ 4595355 h 6802521"/>
              <a:gd name="connsiteX298" fmla="*/ 6094526 w 6702102"/>
              <a:gd name="connsiteY298" fmla="*/ 4606861 h 6802521"/>
              <a:gd name="connsiteX299" fmla="*/ 6093965 w 6702102"/>
              <a:gd name="connsiteY299" fmla="*/ 4618648 h 6802521"/>
              <a:gd name="connsiteX300" fmla="*/ 6092562 w 6702102"/>
              <a:gd name="connsiteY300" fmla="*/ 4630154 h 6802521"/>
              <a:gd name="connsiteX301" fmla="*/ 6090599 w 6702102"/>
              <a:gd name="connsiteY301" fmla="*/ 4641659 h 6802521"/>
              <a:gd name="connsiteX302" fmla="*/ 6087791 w 6702102"/>
              <a:gd name="connsiteY302" fmla="*/ 4652884 h 6802521"/>
              <a:gd name="connsiteX303" fmla="*/ 6084986 w 6702102"/>
              <a:gd name="connsiteY303" fmla="*/ 4664110 h 6802521"/>
              <a:gd name="connsiteX304" fmla="*/ 6081618 w 6702102"/>
              <a:gd name="connsiteY304" fmla="*/ 4675896 h 6802521"/>
              <a:gd name="connsiteX305" fmla="*/ 6077127 w 6702102"/>
              <a:gd name="connsiteY305" fmla="*/ 4686560 h 6802521"/>
              <a:gd name="connsiteX306" fmla="*/ 6072637 w 6702102"/>
              <a:gd name="connsiteY306" fmla="*/ 4697224 h 6802521"/>
              <a:gd name="connsiteX307" fmla="*/ 6067586 w 6702102"/>
              <a:gd name="connsiteY307" fmla="*/ 4707889 h 6802521"/>
              <a:gd name="connsiteX308" fmla="*/ 6061973 w 6702102"/>
              <a:gd name="connsiteY308" fmla="*/ 4718553 h 6802521"/>
              <a:gd name="connsiteX309" fmla="*/ 6055238 w 6702102"/>
              <a:gd name="connsiteY309" fmla="*/ 4728655 h 6802521"/>
              <a:gd name="connsiteX310" fmla="*/ 6048222 w 6702102"/>
              <a:gd name="connsiteY310" fmla="*/ 4738478 h 6802521"/>
              <a:gd name="connsiteX311" fmla="*/ 6041206 w 6702102"/>
              <a:gd name="connsiteY311" fmla="*/ 4748300 h 6802521"/>
              <a:gd name="connsiteX312" fmla="*/ 6033068 w 6702102"/>
              <a:gd name="connsiteY312" fmla="*/ 4757561 h 6802521"/>
              <a:gd name="connsiteX313" fmla="*/ 6024088 w 6702102"/>
              <a:gd name="connsiteY313" fmla="*/ 4766541 h 6802521"/>
              <a:gd name="connsiteX314" fmla="*/ 5831293 w 6702102"/>
              <a:gd name="connsiteY314" fmla="*/ 4959336 h 6802521"/>
              <a:gd name="connsiteX315" fmla="*/ 5822593 w 6702102"/>
              <a:gd name="connsiteY315" fmla="*/ 4968036 h 6802521"/>
              <a:gd name="connsiteX316" fmla="*/ 5813613 w 6702102"/>
              <a:gd name="connsiteY316" fmla="*/ 4975893 h 6802521"/>
              <a:gd name="connsiteX317" fmla="*/ 5803229 w 6702102"/>
              <a:gd name="connsiteY317" fmla="*/ 4983470 h 6802521"/>
              <a:gd name="connsiteX318" fmla="*/ 5793688 w 6702102"/>
              <a:gd name="connsiteY318" fmla="*/ 4990205 h 6802521"/>
              <a:gd name="connsiteX319" fmla="*/ 5783585 w 6702102"/>
              <a:gd name="connsiteY319" fmla="*/ 4996941 h 6802521"/>
              <a:gd name="connsiteX320" fmla="*/ 5773202 w 6702102"/>
              <a:gd name="connsiteY320" fmla="*/ 5002273 h 6802521"/>
              <a:gd name="connsiteX321" fmla="*/ 5762257 w 6702102"/>
              <a:gd name="connsiteY321" fmla="*/ 5007604 h 6802521"/>
              <a:gd name="connsiteX322" fmla="*/ 5751593 w 6702102"/>
              <a:gd name="connsiteY322" fmla="*/ 5012095 h 6802521"/>
              <a:gd name="connsiteX323" fmla="*/ 5740929 w 6702102"/>
              <a:gd name="connsiteY323" fmla="*/ 5016585 h 6802521"/>
              <a:gd name="connsiteX324" fmla="*/ 5729143 w 6702102"/>
              <a:gd name="connsiteY324" fmla="*/ 5019953 h 6802521"/>
              <a:gd name="connsiteX325" fmla="*/ 5717917 w 6702102"/>
              <a:gd name="connsiteY325" fmla="*/ 5022759 h 6802521"/>
              <a:gd name="connsiteX326" fmla="*/ 5706691 w 6702102"/>
              <a:gd name="connsiteY326" fmla="*/ 5025565 h 6802521"/>
              <a:gd name="connsiteX327" fmla="*/ 5695185 w 6702102"/>
              <a:gd name="connsiteY327" fmla="*/ 5027529 h 6802521"/>
              <a:gd name="connsiteX328" fmla="*/ 5683399 w 6702102"/>
              <a:gd name="connsiteY328" fmla="*/ 5029214 h 6802521"/>
              <a:gd name="connsiteX329" fmla="*/ 5671894 w 6702102"/>
              <a:gd name="connsiteY329" fmla="*/ 5029494 h 6802521"/>
              <a:gd name="connsiteX330" fmla="*/ 5660106 w 6702102"/>
              <a:gd name="connsiteY330" fmla="*/ 5030056 h 6802521"/>
              <a:gd name="connsiteX331" fmla="*/ 5648600 w 6702102"/>
              <a:gd name="connsiteY331" fmla="*/ 5029774 h 6802521"/>
              <a:gd name="connsiteX332" fmla="*/ 5636533 w 6702102"/>
              <a:gd name="connsiteY332" fmla="*/ 5028933 h 6802521"/>
              <a:gd name="connsiteX333" fmla="*/ 5625588 w 6702102"/>
              <a:gd name="connsiteY333" fmla="*/ 5027530 h 6802521"/>
              <a:gd name="connsiteX334" fmla="*/ 5614082 w 6702102"/>
              <a:gd name="connsiteY334" fmla="*/ 5025566 h 6802521"/>
              <a:gd name="connsiteX335" fmla="*/ 5602296 w 6702102"/>
              <a:gd name="connsiteY335" fmla="*/ 5023320 h 6802521"/>
              <a:gd name="connsiteX336" fmla="*/ 5590791 w 6702102"/>
              <a:gd name="connsiteY336" fmla="*/ 5020233 h 6802521"/>
              <a:gd name="connsiteX337" fmla="*/ 5579845 w 6702102"/>
              <a:gd name="connsiteY337" fmla="*/ 5016585 h 6802521"/>
              <a:gd name="connsiteX338" fmla="*/ 5569181 w 6702102"/>
              <a:gd name="connsiteY338" fmla="*/ 5012095 h 6802521"/>
              <a:gd name="connsiteX339" fmla="*/ 5557956 w 6702102"/>
              <a:gd name="connsiteY339" fmla="*/ 5007605 h 6802521"/>
              <a:gd name="connsiteX340" fmla="*/ 5547292 w 6702102"/>
              <a:gd name="connsiteY340" fmla="*/ 5002553 h 6802521"/>
              <a:gd name="connsiteX341" fmla="*/ 5536908 w 6702102"/>
              <a:gd name="connsiteY341" fmla="*/ 4996661 h 6802521"/>
              <a:gd name="connsiteX342" fmla="*/ 5527086 w 6702102"/>
              <a:gd name="connsiteY342" fmla="*/ 4990205 h 6802521"/>
              <a:gd name="connsiteX343" fmla="*/ 5516984 w 6702102"/>
              <a:gd name="connsiteY343" fmla="*/ 4983470 h 6802521"/>
              <a:gd name="connsiteX344" fmla="*/ 5507161 w 6702102"/>
              <a:gd name="connsiteY344" fmla="*/ 4975894 h 6802521"/>
              <a:gd name="connsiteX345" fmla="*/ 5497900 w 6702102"/>
              <a:gd name="connsiteY345" fmla="*/ 4967754 h 6802521"/>
              <a:gd name="connsiteX346" fmla="*/ 5488920 w 6702102"/>
              <a:gd name="connsiteY346" fmla="*/ 4959337 h 6802521"/>
              <a:gd name="connsiteX347" fmla="*/ 5142059 w 6702102"/>
              <a:gd name="connsiteY347" fmla="*/ 4612474 h 6802521"/>
              <a:gd name="connsiteX348" fmla="*/ 5133639 w 6702102"/>
              <a:gd name="connsiteY348" fmla="*/ 4603493 h 6802521"/>
              <a:gd name="connsiteX349" fmla="*/ 5125500 w 6702102"/>
              <a:gd name="connsiteY349" fmla="*/ 4594233 h 6802521"/>
              <a:gd name="connsiteX350" fmla="*/ 5117924 w 6702102"/>
              <a:gd name="connsiteY350" fmla="*/ 4584410 h 6802521"/>
              <a:gd name="connsiteX351" fmla="*/ 5111188 w 6702102"/>
              <a:gd name="connsiteY351" fmla="*/ 4574308 h 6802521"/>
              <a:gd name="connsiteX352" fmla="*/ 5104735 w 6702102"/>
              <a:gd name="connsiteY352" fmla="*/ 4564485 h 6802521"/>
              <a:gd name="connsiteX353" fmla="*/ 5098840 w 6702102"/>
              <a:gd name="connsiteY353" fmla="*/ 4554102 h 6802521"/>
              <a:gd name="connsiteX354" fmla="*/ 5093789 w 6702102"/>
              <a:gd name="connsiteY354" fmla="*/ 4543438 h 6802521"/>
              <a:gd name="connsiteX355" fmla="*/ 5089299 w 6702102"/>
              <a:gd name="connsiteY355" fmla="*/ 4532212 h 6802521"/>
              <a:gd name="connsiteX356" fmla="*/ 5084809 w 6702102"/>
              <a:gd name="connsiteY356" fmla="*/ 4521549 h 6802521"/>
              <a:gd name="connsiteX357" fmla="*/ 5081160 w 6702102"/>
              <a:gd name="connsiteY357" fmla="*/ 4510604 h 6802521"/>
              <a:gd name="connsiteX358" fmla="*/ 5078073 w 6702102"/>
              <a:gd name="connsiteY358" fmla="*/ 4499097 h 6802521"/>
              <a:gd name="connsiteX359" fmla="*/ 5075828 w 6702102"/>
              <a:gd name="connsiteY359" fmla="*/ 4487312 h 6802521"/>
              <a:gd name="connsiteX360" fmla="*/ 5073865 w 6702102"/>
              <a:gd name="connsiteY360" fmla="*/ 4475805 h 6802521"/>
              <a:gd name="connsiteX361" fmla="*/ 5072180 w 6702102"/>
              <a:gd name="connsiteY361" fmla="*/ 4464580 h 6802521"/>
              <a:gd name="connsiteX362" fmla="*/ 5071619 w 6702102"/>
              <a:gd name="connsiteY362" fmla="*/ 4452794 h 6802521"/>
              <a:gd name="connsiteX363" fmla="*/ 5071338 w 6702102"/>
              <a:gd name="connsiteY363" fmla="*/ 4441288 h 6802521"/>
              <a:gd name="connsiteX364" fmla="*/ 5071900 w 6702102"/>
              <a:gd name="connsiteY364" fmla="*/ 4429501 h 6802521"/>
              <a:gd name="connsiteX365" fmla="*/ 5072180 w 6702102"/>
              <a:gd name="connsiteY365" fmla="*/ 4417995 h 6802521"/>
              <a:gd name="connsiteX366" fmla="*/ 5073864 w 6702102"/>
              <a:gd name="connsiteY366" fmla="*/ 4406208 h 6802521"/>
              <a:gd name="connsiteX367" fmla="*/ 5076109 w 6702102"/>
              <a:gd name="connsiteY367" fmla="*/ 4394983 h 6802521"/>
              <a:gd name="connsiteX368" fmla="*/ 5078635 w 6702102"/>
              <a:gd name="connsiteY368" fmla="*/ 4383477 h 6802521"/>
              <a:gd name="connsiteX369" fmla="*/ 5081160 w 6702102"/>
              <a:gd name="connsiteY369" fmla="*/ 4371971 h 6802521"/>
              <a:gd name="connsiteX370" fmla="*/ 5085089 w 6702102"/>
              <a:gd name="connsiteY370" fmla="*/ 4360746 h 6802521"/>
              <a:gd name="connsiteX371" fmla="*/ 5089299 w 6702102"/>
              <a:gd name="connsiteY371" fmla="*/ 4349801 h 6802521"/>
              <a:gd name="connsiteX372" fmla="*/ 5093789 w 6702102"/>
              <a:gd name="connsiteY372" fmla="*/ 4339137 h 6802521"/>
              <a:gd name="connsiteX373" fmla="*/ 5099121 w 6702102"/>
              <a:gd name="connsiteY373" fmla="*/ 4328192 h 6802521"/>
              <a:gd name="connsiteX374" fmla="*/ 5104735 w 6702102"/>
              <a:gd name="connsiteY374" fmla="*/ 4318090 h 6802521"/>
              <a:gd name="connsiteX375" fmla="*/ 5111188 w 6702102"/>
              <a:gd name="connsiteY375" fmla="*/ 4307706 h 6802521"/>
              <a:gd name="connsiteX376" fmla="*/ 5117644 w 6702102"/>
              <a:gd name="connsiteY376" fmla="*/ 4297883 h 6802521"/>
              <a:gd name="connsiteX377" fmla="*/ 5125781 w 6702102"/>
              <a:gd name="connsiteY377" fmla="*/ 4288062 h 6802521"/>
              <a:gd name="connsiteX378" fmla="*/ 5133358 w 6702102"/>
              <a:gd name="connsiteY378" fmla="*/ 4278801 h 6802521"/>
              <a:gd name="connsiteX379" fmla="*/ 5142059 w 6702102"/>
              <a:gd name="connsiteY379" fmla="*/ 4270101 h 6802521"/>
              <a:gd name="connsiteX380" fmla="*/ 5334853 w 6702102"/>
              <a:gd name="connsiteY380" fmla="*/ 4077306 h 6802521"/>
              <a:gd name="connsiteX381" fmla="*/ 5343833 w 6702102"/>
              <a:gd name="connsiteY381" fmla="*/ 4068325 h 6802521"/>
              <a:gd name="connsiteX382" fmla="*/ 5353375 w 6702102"/>
              <a:gd name="connsiteY382" fmla="*/ 4060468 h 6802521"/>
              <a:gd name="connsiteX383" fmla="*/ 5362636 w 6702102"/>
              <a:gd name="connsiteY383" fmla="*/ 4052891 h 6802521"/>
              <a:gd name="connsiteX384" fmla="*/ 5372738 w 6702102"/>
              <a:gd name="connsiteY384" fmla="*/ 4046156 h 6802521"/>
              <a:gd name="connsiteX385" fmla="*/ 5383122 w 6702102"/>
              <a:gd name="connsiteY385" fmla="*/ 4039701 h 6802521"/>
              <a:gd name="connsiteX386" fmla="*/ 5393505 w 6702102"/>
              <a:gd name="connsiteY386" fmla="*/ 4033808 h 6802521"/>
              <a:gd name="connsiteX387" fmla="*/ 5404170 w 6702102"/>
              <a:gd name="connsiteY387" fmla="*/ 4028756 h 6802521"/>
              <a:gd name="connsiteX388" fmla="*/ 5414833 w 6702102"/>
              <a:gd name="connsiteY388" fmla="*/ 4024266 h 6802521"/>
              <a:gd name="connsiteX389" fmla="*/ 5425778 w 6702102"/>
              <a:gd name="connsiteY389" fmla="*/ 4020057 h 6802521"/>
              <a:gd name="connsiteX390" fmla="*/ 5437003 w 6702102"/>
              <a:gd name="connsiteY390" fmla="*/ 4016128 h 6802521"/>
              <a:gd name="connsiteX391" fmla="*/ 5448509 w 6702102"/>
              <a:gd name="connsiteY391" fmla="*/ 4013602 h 6802521"/>
              <a:gd name="connsiteX392" fmla="*/ 5460015 w 6702102"/>
              <a:gd name="connsiteY392" fmla="*/ 4011077 h 6802521"/>
              <a:gd name="connsiteX393" fmla="*/ 5471242 w 6702102"/>
              <a:gd name="connsiteY393" fmla="*/ 4008832 h 6802521"/>
              <a:gd name="connsiteX394" fmla="*/ 5482747 w 6702102"/>
              <a:gd name="connsiteY394" fmla="*/ 4007428 h 6802521"/>
              <a:gd name="connsiteX395" fmla="*/ 5494534 w 6702102"/>
              <a:gd name="connsiteY395" fmla="*/ 4006867 h 6802521"/>
              <a:gd name="connsiteX396" fmla="*/ 1174203 w 6702102"/>
              <a:gd name="connsiteY396" fmla="*/ 3230930 h 6802521"/>
              <a:gd name="connsiteX397" fmla="*/ 1186272 w 6702102"/>
              <a:gd name="connsiteY397" fmla="*/ 3231213 h 6802521"/>
              <a:gd name="connsiteX398" fmla="*/ 1197779 w 6702102"/>
              <a:gd name="connsiteY398" fmla="*/ 3232056 h 6802521"/>
              <a:gd name="connsiteX399" fmla="*/ 1209567 w 6702102"/>
              <a:gd name="connsiteY399" fmla="*/ 3233181 h 6802521"/>
              <a:gd name="connsiteX400" fmla="*/ 1220794 w 6702102"/>
              <a:gd name="connsiteY400" fmla="*/ 3235427 h 6802521"/>
              <a:gd name="connsiteX401" fmla="*/ 1232303 w 6702102"/>
              <a:gd name="connsiteY401" fmla="*/ 3237955 h 6802521"/>
              <a:gd name="connsiteX402" fmla="*/ 1243810 w 6702102"/>
              <a:gd name="connsiteY402" fmla="*/ 3241043 h 6802521"/>
              <a:gd name="connsiteX403" fmla="*/ 1254757 w 6702102"/>
              <a:gd name="connsiteY403" fmla="*/ 3244694 h 6802521"/>
              <a:gd name="connsiteX404" fmla="*/ 1265984 w 6702102"/>
              <a:gd name="connsiteY404" fmla="*/ 3248625 h 6802521"/>
              <a:gd name="connsiteX405" fmla="*/ 1276931 w 6702102"/>
              <a:gd name="connsiteY405" fmla="*/ 3253398 h 6802521"/>
              <a:gd name="connsiteX406" fmla="*/ 1287597 w 6702102"/>
              <a:gd name="connsiteY406" fmla="*/ 3258451 h 6802521"/>
              <a:gd name="connsiteX407" fmla="*/ 1297702 w 6702102"/>
              <a:gd name="connsiteY407" fmla="*/ 3264627 h 6802521"/>
              <a:gd name="connsiteX408" fmla="*/ 1308088 w 6702102"/>
              <a:gd name="connsiteY408" fmla="*/ 3270522 h 6802521"/>
              <a:gd name="connsiteX409" fmla="*/ 1317912 w 6702102"/>
              <a:gd name="connsiteY409" fmla="*/ 3277540 h 6802521"/>
              <a:gd name="connsiteX410" fmla="*/ 1327736 w 6702102"/>
              <a:gd name="connsiteY410" fmla="*/ 3285119 h 6802521"/>
              <a:gd name="connsiteX411" fmla="*/ 1336999 w 6702102"/>
              <a:gd name="connsiteY411" fmla="*/ 3293261 h 6802521"/>
              <a:gd name="connsiteX412" fmla="*/ 1345982 w 6702102"/>
              <a:gd name="connsiteY412" fmla="*/ 3301682 h 6802521"/>
              <a:gd name="connsiteX413" fmla="*/ 4240341 w 6702102"/>
              <a:gd name="connsiteY413" fmla="*/ 6196040 h 6802521"/>
              <a:gd name="connsiteX414" fmla="*/ 4248762 w 6702102"/>
              <a:gd name="connsiteY414" fmla="*/ 6205024 h 6802521"/>
              <a:gd name="connsiteX415" fmla="*/ 4257184 w 6702102"/>
              <a:gd name="connsiteY415" fmla="*/ 6214567 h 6802521"/>
              <a:gd name="connsiteX416" fmla="*/ 4264482 w 6702102"/>
              <a:gd name="connsiteY416" fmla="*/ 6224111 h 6802521"/>
              <a:gd name="connsiteX417" fmla="*/ 4271501 w 6702102"/>
              <a:gd name="connsiteY417" fmla="*/ 6233935 h 6802521"/>
              <a:gd name="connsiteX418" fmla="*/ 4277396 w 6702102"/>
              <a:gd name="connsiteY418" fmla="*/ 6244321 h 6802521"/>
              <a:gd name="connsiteX419" fmla="*/ 4283572 w 6702102"/>
              <a:gd name="connsiteY419" fmla="*/ 6254426 h 6802521"/>
              <a:gd name="connsiteX420" fmla="*/ 4288625 w 6702102"/>
              <a:gd name="connsiteY420" fmla="*/ 6265092 h 6802521"/>
              <a:gd name="connsiteX421" fmla="*/ 4293679 w 6702102"/>
              <a:gd name="connsiteY421" fmla="*/ 6276319 h 6802521"/>
              <a:gd name="connsiteX422" fmla="*/ 4297609 w 6702102"/>
              <a:gd name="connsiteY422" fmla="*/ 6287546 h 6802521"/>
              <a:gd name="connsiteX423" fmla="*/ 4300979 w 6702102"/>
              <a:gd name="connsiteY423" fmla="*/ 6298212 h 6802521"/>
              <a:gd name="connsiteX424" fmla="*/ 4304069 w 6702102"/>
              <a:gd name="connsiteY424" fmla="*/ 6309720 h 6802521"/>
              <a:gd name="connsiteX425" fmla="*/ 4306595 w 6702102"/>
              <a:gd name="connsiteY425" fmla="*/ 6321229 h 6802521"/>
              <a:gd name="connsiteX426" fmla="*/ 4308842 w 6702102"/>
              <a:gd name="connsiteY426" fmla="*/ 6332455 h 6802521"/>
              <a:gd name="connsiteX427" fmla="*/ 4309966 w 6702102"/>
              <a:gd name="connsiteY427" fmla="*/ 6344243 h 6802521"/>
              <a:gd name="connsiteX428" fmla="*/ 4310810 w 6702102"/>
              <a:gd name="connsiteY428" fmla="*/ 6355752 h 6802521"/>
              <a:gd name="connsiteX429" fmla="*/ 4311092 w 6702102"/>
              <a:gd name="connsiteY429" fmla="*/ 6367820 h 6802521"/>
              <a:gd name="connsiteX430" fmla="*/ 4310813 w 6702102"/>
              <a:gd name="connsiteY430" fmla="*/ 6378766 h 6802521"/>
              <a:gd name="connsiteX431" fmla="*/ 4309972 w 6702102"/>
              <a:gd name="connsiteY431" fmla="*/ 6390835 h 6802521"/>
              <a:gd name="connsiteX432" fmla="*/ 4308851 w 6702102"/>
              <a:gd name="connsiteY432" fmla="*/ 6402061 h 6802521"/>
              <a:gd name="connsiteX433" fmla="*/ 4306607 w 6702102"/>
              <a:gd name="connsiteY433" fmla="*/ 6413849 h 6802521"/>
              <a:gd name="connsiteX434" fmla="*/ 4304644 w 6702102"/>
              <a:gd name="connsiteY434" fmla="*/ 6425356 h 6802521"/>
              <a:gd name="connsiteX435" fmla="*/ 4301277 w 6702102"/>
              <a:gd name="connsiteY435" fmla="*/ 6436582 h 6802521"/>
              <a:gd name="connsiteX436" fmla="*/ 4297630 w 6702102"/>
              <a:gd name="connsiteY436" fmla="*/ 6448089 h 6802521"/>
              <a:gd name="connsiteX437" fmla="*/ 4293422 w 6702102"/>
              <a:gd name="connsiteY437" fmla="*/ 6459035 h 6802521"/>
              <a:gd name="connsiteX438" fmla="*/ 4288651 w 6702102"/>
              <a:gd name="connsiteY438" fmla="*/ 6469419 h 6802521"/>
              <a:gd name="connsiteX439" fmla="*/ 4283601 w 6702102"/>
              <a:gd name="connsiteY439" fmla="*/ 6480084 h 6802521"/>
              <a:gd name="connsiteX440" fmla="*/ 4277990 w 6702102"/>
              <a:gd name="connsiteY440" fmla="*/ 6490749 h 6802521"/>
              <a:gd name="connsiteX441" fmla="*/ 4271535 w 6702102"/>
              <a:gd name="connsiteY441" fmla="*/ 6500572 h 6802521"/>
              <a:gd name="connsiteX442" fmla="*/ 4264519 w 6702102"/>
              <a:gd name="connsiteY442" fmla="*/ 6510955 h 6802521"/>
              <a:gd name="connsiteX443" fmla="*/ 4257223 w 6702102"/>
              <a:gd name="connsiteY443" fmla="*/ 6520497 h 6802521"/>
              <a:gd name="connsiteX444" fmla="*/ 4249085 w 6702102"/>
              <a:gd name="connsiteY444" fmla="*/ 6529758 h 6802521"/>
              <a:gd name="connsiteX445" fmla="*/ 4240385 w 6702102"/>
              <a:gd name="connsiteY445" fmla="*/ 6539020 h 6802521"/>
              <a:gd name="connsiteX446" fmla="*/ 4047590 w 6702102"/>
              <a:gd name="connsiteY446" fmla="*/ 6731814 h 6802521"/>
              <a:gd name="connsiteX447" fmla="*/ 4038610 w 6702102"/>
              <a:gd name="connsiteY447" fmla="*/ 6740233 h 6802521"/>
              <a:gd name="connsiteX448" fmla="*/ 4029630 w 6702102"/>
              <a:gd name="connsiteY448" fmla="*/ 6748090 h 6802521"/>
              <a:gd name="connsiteX449" fmla="*/ 4019527 w 6702102"/>
              <a:gd name="connsiteY449" fmla="*/ 6755949 h 6802521"/>
              <a:gd name="connsiteX450" fmla="*/ 4009704 w 6702102"/>
              <a:gd name="connsiteY450" fmla="*/ 6762402 h 6802521"/>
              <a:gd name="connsiteX451" fmla="*/ 3999601 w 6702102"/>
              <a:gd name="connsiteY451" fmla="*/ 6769138 h 6802521"/>
              <a:gd name="connsiteX452" fmla="*/ 3989217 w 6702102"/>
              <a:gd name="connsiteY452" fmla="*/ 6774468 h 6802521"/>
              <a:gd name="connsiteX453" fmla="*/ 3978271 w 6702102"/>
              <a:gd name="connsiteY453" fmla="*/ 6779800 h 6802521"/>
              <a:gd name="connsiteX454" fmla="*/ 3967887 w 6702102"/>
              <a:gd name="connsiteY454" fmla="*/ 6784569 h 6802521"/>
              <a:gd name="connsiteX455" fmla="*/ 3956941 w 6702102"/>
              <a:gd name="connsiteY455" fmla="*/ 6788778 h 6802521"/>
              <a:gd name="connsiteX456" fmla="*/ 3945434 w 6702102"/>
              <a:gd name="connsiteY456" fmla="*/ 6792425 h 6802521"/>
              <a:gd name="connsiteX457" fmla="*/ 3934489 w 6702102"/>
              <a:gd name="connsiteY457" fmla="*/ 6795511 h 6802521"/>
              <a:gd name="connsiteX458" fmla="*/ 3922701 w 6702102"/>
              <a:gd name="connsiteY458" fmla="*/ 6797755 h 6802521"/>
              <a:gd name="connsiteX459" fmla="*/ 3911194 w 6702102"/>
              <a:gd name="connsiteY459" fmla="*/ 6799718 h 6802521"/>
              <a:gd name="connsiteX460" fmla="*/ 3899686 w 6702102"/>
              <a:gd name="connsiteY460" fmla="*/ 6801121 h 6802521"/>
              <a:gd name="connsiteX461" fmla="*/ 3887898 w 6702102"/>
              <a:gd name="connsiteY461" fmla="*/ 6801680 h 6802521"/>
              <a:gd name="connsiteX462" fmla="*/ 3876391 w 6702102"/>
              <a:gd name="connsiteY462" fmla="*/ 6802521 h 6802521"/>
              <a:gd name="connsiteX463" fmla="*/ 3864603 w 6702102"/>
              <a:gd name="connsiteY463" fmla="*/ 6801957 h 6802521"/>
              <a:gd name="connsiteX464" fmla="*/ 3852815 w 6702102"/>
              <a:gd name="connsiteY464" fmla="*/ 6801395 h 6802521"/>
              <a:gd name="connsiteX465" fmla="*/ 3841588 w 6702102"/>
              <a:gd name="connsiteY465" fmla="*/ 6799710 h 6802521"/>
              <a:gd name="connsiteX466" fmla="*/ 3830080 w 6702102"/>
              <a:gd name="connsiteY466" fmla="*/ 6797744 h 6802521"/>
              <a:gd name="connsiteX467" fmla="*/ 3818572 w 6702102"/>
              <a:gd name="connsiteY467" fmla="*/ 6795216 h 6802521"/>
              <a:gd name="connsiteX468" fmla="*/ 3806784 w 6702102"/>
              <a:gd name="connsiteY468" fmla="*/ 6792408 h 6802521"/>
              <a:gd name="connsiteX469" fmla="*/ 3796118 w 6702102"/>
              <a:gd name="connsiteY469" fmla="*/ 6789038 h 6802521"/>
              <a:gd name="connsiteX470" fmla="*/ 3785452 w 6702102"/>
              <a:gd name="connsiteY470" fmla="*/ 6784546 h 6802521"/>
              <a:gd name="connsiteX471" fmla="*/ 3773944 w 6702102"/>
              <a:gd name="connsiteY471" fmla="*/ 6779773 h 6802521"/>
              <a:gd name="connsiteX472" fmla="*/ 3763558 w 6702102"/>
              <a:gd name="connsiteY472" fmla="*/ 6774439 h 6802521"/>
              <a:gd name="connsiteX473" fmla="*/ 3752892 w 6702102"/>
              <a:gd name="connsiteY473" fmla="*/ 6768824 h 6802521"/>
              <a:gd name="connsiteX474" fmla="*/ 3743068 w 6702102"/>
              <a:gd name="connsiteY474" fmla="*/ 6762368 h 6802521"/>
              <a:gd name="connsiteX475" fmla="*/ 3733243 w 6702102"/>
              <a:gd name="connsiteY475" fmla="*/ 6755350 h 6802521"/>
              <a:gd name="connsiteX476" fmla="*/ 3723419 w 6702102"/>
              <a:gd name="connsiteY476" fmla="*/ 6748332 h 6802521"/>
              <a:gd name="connsiteX477" fmla="*/ 3713875 w 6702102"/>
              <a:gd name="connsiteY477" fmla="*/ 6739910 h 6802521"/>
              <a:gd name="connsiteX478" fmla="*/ 3704893 w 6702102"/>
              <a:gd name="connsiteY478" fmla="*/ 6731490 h 6802521"/>
              <a:gd name="connsiteX479" fmla="*/ 810533 w 6702102"/>
              <a:gd name="connsiteY479" fmla="*/ 3837130 h 6802521"/>
              <a:gd name="connsiteX480" fmla="*/ 802113 w 6702102"/>
              <a:gd name="connsiteY480" fmla="*/ 3828147 h 6802521"/>
              <a:gd name="connsiteX481" fmla="*/ 793972 w 6702102"/>
              <a:gd name="connsiteY481" fmla="*/ 3818884 h 6802521"/>
              <a:gd name="connsiteX482" fmla="*/ 786673 w 6702102"/>
              <a:gd name="connsiteY482" fmla="*/ 3808779 h 6802521"/>
              <a:gd name="connsiteX483" fmla="*/ 779656 w 6702102"/>
              <a:gd name="connsiteY483" fmla="*/ 3798954 h 6802521"/>
              <a:gd name="connsiteX484" fmla="*/ 773198 w 6702102"/>
              <a:gd name="connsiteY484" fmla="*/ 3789130 h 6802521"/>
              <a:gd name="connsiteX485" fmla="*/ 767584 w 6702102"/>
              <a:gd name="connsiteY485" fmla="*/ 3778464 h 6802521"/>
              <a:gd name="connsiteX486" fmla="*/ 762250 w 6702102"/>
              <a:gd name="connsiteY486" fmla="*/ 3768079 h 6802521"/>
              <a:gd name="connsiteX487" fmla="*/ 757757 w 6702102"/>
              <a:gd name="connsiteY487" fmla="*/ 3756851 h 6802521"/>
              <a:gd name="connsiteX488" fmla="*/ 753266 w 6702102"/>
              <a:gd name="connsiteY488" fmla="*/ 3746185 h 6802521"/>
              <a:gd name="connsiteX489" fmla="*/ 749615 w 6702102"/>
              <a:gd name="connsiteY489" fmla="*/ 3735238 h 6802521"/>
              <a:gd name="connsiteX490" fmla="*/ 746807 w 6702102"/>
              <a:gd name="connsiteY490" fmla="*/ 3723451 h 6802521"/>
              <a:gd name="connsiteX491" fmla="*/ 744279 w 6702102"/>
              <a:gd name="connsiteY491" fmla="*/ 3711942 h 6802521"/>
              <a:gd name="connsiteX492" fmla="*/ 742313 w 6702102"/>
              <a:gd name="connsiteY492" fmla="*/ 3700435 h 6802521"/>
              <a:gd name="connsiteX493" fmla="*/ 740627 w 6702102"/>
              <a:gd name="connsiteY493" fmla="*/ 3689207 h 6802521"/>
              <a:gd name="connsiteX494" fmla="*/ 740065 w 6702102"/>
              <a:gd name="connsiteY494" fmla="*/ 3677419 h 6802521"/>
              <a:gd name="connsiteX495" fmla="*/ 739502 w 6702102"/>
              <a:gd name="connsiteY495" fmla="*/ 3665631 h 6802521"/>
              <a:gd name="connsiteX496" fmla="*/ 740342 w 6702102"/>
              <a:gd name="connsiteY496" fmla="*/ 3654124 h 6802521"/>
              <a:gd name="connsiteX497" fmla="*/ 740903 w 6702102"/>
              <a:gd name="connsiteY497" fmla="*/ 3642335 h 6802521"/>
              <a:gd name="connsiteX498" fmla="*/ 742305 w 6702102"/>
              <a:gd name="connsiteY498" fmla="*/ 3630828 h 6802521"/>
              <a:gd name="connsiteX499" fmla="*/ 744268 w 6702102"/>
              <a:gd name="connsiteY499" fmla="*/ 3619321 h 6802521"/>
              <a:gd name="connsiteX500" fmla="*/ 746511 w 6702102"/>
              <a:gd name="connsiteY500" fmla="*/ 3607534 h 6802521"/>
              <a:gd name="connsiteX501" fmla="*/ 749596 w 6702102"/>
              <a:gd name="connsiteY501" fmla="*/ 3596588 h 6802521"/>
              <a:gd name="connsiteX502" fmla="*/ 753244 w 6702102"/>
              <a:gd name="connsiteY502" fmla="*/ 3585081 h 6802521"/>
              <a:gd name="connsiteX503" fmla="*/ 757734 w 6702102"/>
              <a:gd name="connsiteY503" fmla="*/ 3574416 h 6802521"/>
              <a:gd name="connsiteX504" fmla="*/ 762223 w 6702102"/>
              <a:gd name="connsiteY504" fmla="*/ 3563751 h 6802521"/>
              <a:gd name="connsiteX505" fmla="*/ 767555 w 6702102"/>
              <a:gd name="connsiteY505" fmla="*/ 3552806 h 6802521"/>
              <a:gd name="connsiteX506" fmla="*/ 772886 w 6702102"/>
              <a:gd name="connsiteY506" fmla="*/ 3542422 h 6802521"/>
              <a:gd name="connsiteX507" fmla="*/ 779621 w 6702102"/>
              <a:gd name="connsiteY507" fmla="*/ 3532318 h 6802521"/>
              <a:gd name="connsiteX508" fmla="*/ 786075 w 6702102"/>
              <a:gd name="connsiteY508" fmla="*/ 3522496 h 6802521"/>
              <a:gd name="connsiteX509" fmla="*/ 793932 w 6702102"/>
              <a:gd name="connsiteY509" fmla="*/ 3512393 h 6802521"/>
              <a:gd name="connsiteX510" fmla="*/ 801789 w 6702102"/>
              <a:gd name="connsiteY510" fmla="*/ 3503412 h 6802521"/>
              <a:gd name="connsiteX511" fmla="*/ 810208 w 6702102"/>
              <a:gd name="connsiteY511" fmla="*/ 3494432 h 6802521"/>
              <a:gd name="connsiteX512" fmla="*/ 1003003 w 6702102"/>
              <a:gd name="connsiteY512" fmla="*/ 3301637 h 6802521"/>
              <a:gd name="connsiteX513" fmla="*/ 1012265 w 6702102"/>
              <a:gd name="connsiteY513" fmla="*/ 3292937 h 6802521"/>
              <a:gd name="connsiteX514" fmla="*/ 1021526 w 6702102"/>
              <a:gd name="connsiteY514" fmla="*/ 3284799 h 6802521"/>
              <a:gd name="connsiteX515" fmla="*/ 1031067 w 6702102"/>
              <a:gd name="connsiteY515" fmla="*/ 3277503 h 6802521"/>
              <a:gd name="connsiteX516" fmla="*/ 1041451 w 6702102"/>
              <a:gd name="connsiteY516" fmla="*/ 3270488 h 6802521"/>
              <a:gd name="connsiteX517" fmla="*/ 1051274 w 6702102"/>
              <a:gd name="connsiteY517" fmla="*/ 3264034 h 6802521"/>
              <a:gd name="connsiteX518" fmla="*/ 1061939 w 6702102"/>
              <a:gd name="connsiteY518" fmla="*/ 3258422 h 6802521"/>
              <a:gd name="connsiteX519" fmla="*/ 1072603 w 6702102"/>
              <a:gd name="connsiteY519" fmla="*/ 3253371 h 6802521"/>
              <a:gd name="connsiteX520" fmla="*/ 1083268 w 6702102"/>
              <a:gd name="connsiteY520" fmla="*/ 3248881 h 6802521"/>
              <a:gd name="connsiteX521" fmla="*/ 1093933 w 6702102"/>
              <a:gd name="connsiteY521" fmla="*/ 3244392 h 6802521"/>
              <a:gd name="connsiteX522" fmla="*/ 1105440 w 6702102"/>
              <a:gd name="connsiteY522" fmla="*/ 3240746 h 6802521"/>
              <a:gd name="connsiteX523" fmla="*/ 1116666 w 6702102"/>
              <a:gd name="connsiteY523" fmla="*/ 3237378 h 6802521"/>
              <a:gd name="connsiteX524" fmla="*/ 1128174 w 6702102"/>
              <a:gd name="connsiteY524" fmla="*/ 3235415 h 6802521"/>
              <a:gd name="connsiteX525" fmla="*/ 1139962 w 6702102"/>
              <a:gd name="connsiteY525" fmla="*/ 3233172 h 6802521"/>
              <a:gd name="connsiteX526" fmla="*/ 1151188 w 6702102"/>
              <a:gd name="connsiteY526" fmla="*/ 3232050 h 6802521"/>
              <a:gd name="connsiteX527" fmla="*/ 1163257 w 6702102"/>
              <a:gd name="connsiteY527" fmla="*/ 3231210 h 6802521"/>
              <a:gd name="connsiteX528" fmla="*/ 446485 w 6702102"/>
              <a:gd name="connsiteY528" fmla="*/ 2491427 h 6802521"/>
              <a:gd name="connsiteX529" fmla="*/ 458269 w 6702102"/>
              <a:gd name="connsiteY529" fmla="*/ 2492546 h 6802521"/>
              <a:gd name="connsiteX530" fmla="*/ 470053 w 6702102"/>
              <a:gd name="connsiteY530" fmla="*/ 2493667 h 6802521"/>
              <a:gd name="connsiteX531" fmla="*/ 480995 w 6702102"/>
              <a:gd name="connsiteY531" fmla="*/ 2495628 h 6802521"/>
              <a:gd name="connsiteX532" fmla="*/ 492498 w 6702102"/>
              <a:gd name="connsiteY532" fmla="*/ 2498151 h 6802521"/>
              <a:gd name="connsiteX533" fmla="*/ 504001 w 6702102"/>
              <a:gd name="connsiteY533" fmla="*/ 2501235 h 6802521"/>
              <a:gd name="connsiteX534" fmla="*/ 514942 w 6702102"/>
              <a:gd name="connsiteY534" fmla="*/ 2504881 h 6802521"/>
              <a:gd name="connsiteX535" fmla="*/ 526165 w 6702102"/>
              <a:gd name="connsiteY535" fmla="*/ 2508806 h 6802521"/>
              <a:gd name="connsiteX536" fmla="*/ 537107 w 6702102"/>
              <a:gd name="connsiteY536" fmla="*/ 2513573 h 6802521"/>
              <a:gd name="connsiteX537" fmla="*/ 547767 w 6702102"/>
              <a:gd name="connsiteY537" fmla="*/ 2518622 h 6802521"/>
              <a:gd name="connsiteX538" fmla="*/ 557867 w 6702102"/>
              <a:gd name="connsiteY538" fmla="*/ 2524793 h 6802521"/>
              <a:gd name="connsiteX539" fmla="*/ 568528 w 6702102"/>
              <a:gd name="connsiteY539" fmla="*/ 2530962 h 6802521"/>
              <a:gd name="connsiteX540" fmla="*/ 578346 w 6702102"/>
              <a:gd name="connsiteY540" fmla="*/ 2537975 h 6802521"/>
              <a:gd name="connsiteX541" fmla="*/ 587884 w 6702102"/>
              <a:gd name="connsiteY541" fmla="*/ 2545268 h 6802521"/>
              <a:gd name="connsiteX542" fmla="*/ 597141 w 6702102"/>
              <a:gd name="connsiteY542" fmla="*/ 2553403 h 6802521"/>
              <a:gd name="connsiteX543" fmla="*/ 606118 w 6702102"/>
              <a:gd name="connsiteY543" fmla="*/ 2561818 h 6802521"/>
              <a:gd name="connsiteX544" fmla="*/ 952839 w 6702102"/>
              <a:gd name="connsiteY544" fmla="*/ 2908539 h 6802521"/>
              <a:gd name="connsiteX545" fmla="*/ 961535 w 6702102"/>
              <a:gd name="connsiteY545" fmla="*/ 2917797 h 6802521"/>
              <a:gd name="connsiteX546" fmla="*/ 969389 w 6702102"/>
              <a:gd name="connsiteY546" fmla="*/ 2926774 h 6802521"/>
              <a:gd name="connsiteX547" fmla="*/ 976963 w 6702102"/>
              <a:gd name="connsiteY547" fmla="*/ 2936592 h 6802521"/>
              <a:gd name="connsiteX548" fmla="*/ 983695 w 6702102"/>
              <a:gd name="connsiteY548" fmla="*/ 2946131 h 6802521"/>
              <a:gd name="connsiteX549" fmla="*/ 989865 w 6702102"/>
              <a:gd name="connsiteY549" fmla="*/ 2956791 h 6802521"/>
              <a:gd name="connsiteX550" fmla="*/ 996036 w 6702102"/>
              <a:gd name="connsiteY550" fmla="*/ 2966891 h 6802521"/>
              <a:gd name="connsiteX551" fmla="*/ 1001365 w 6702102"/>
              <a:gd name="connsiteY551" fmla="*/ 2977833 h 6802521"/>
              <a:gd name="connsiteX552" fmla="*/ 1005852 w 6702102"/>
              <a:gd name="connsiteY552" fmla="*/ 2988493 h 6802521"/>
              <a:gd name="connsiteX553" fmla="*/ 1009778 w 6702102"/>
              <a:gd name="connsiteY553" fmla="*/ 2999715 h 6802521"/>
              <a:gd name="connsiteX554" fmla="*/ 1013704 w 6702102"/>
              <a:gd name="connsiteY554" fmla="*/ 3010938 h 6802521"/>
              <a:gd name="connsiteX555" fmla="*/ 1016507 w 6702102"/>
              <a:gd name="connsiteY555" fmla="*/ 3022160 h 6802521"/>
              <a:gd name="connsiteX556" fmla="*/ 1018750 w 6702102"/>
              <a:gd name="connsiteY556" fmla="*/ 3033383 h 6802521"/>
              <a:gd name="connsiteX557" fmla="*/ 1020992 w 6702102"/>
              <a:gd name="connsiteY557" fmla="*/ 3044605 h 6802521"/>
              <a:gd name="connsiteX558" fmla="*/ 1022392 w 6702102"/>
              <a:gd name="connsiteY558" fmla="*/ 3056670 h 6802521"/>
              <a:gd name="connsiteX559" fmla="*/ 1023232 w 6702102"/>
              <a:gd name="connsiteY559" fmla="*/ 3068173 h 6802521"/>
              <a:gd name="connsiteX560" fmla="*/ 1023229 w 6702102"/>
              <a:gd name="connsiteY560" fmla="*/ 3079958 h 6802521"/>
              <a:gd name="connsiteX561" fmla="*/ 1023508 w 6702102"/>
              <a:gd name="connsiteY561" fmla="*/ 3091461 h 6802521"/>
              <a:gd name="connsiteX562" fmla="*/ 1022383 w 6702102"/>
              <a:gd name="connsiteY562" fmla="*/ 3103245 h 6802521"/>
              <a:gd name="connsiteX563" fmla="*/ 1020978 w 6702102"/>
              <a:gd name="connsiteY563" fmla="*/ 3114187 h 6802521"/>
              <a:gd name="connsiteX564" fmla="*/ 1019011 w 6702102"/>
              <a:gd name="connsiteY564" fmla="*/ 3126253 h 6802521"/>
              <a:gd name="connsiteX565" fmla="*/ 1016764 w 6702102"/>
              <a:gd name="connsiteY565" fmla="*/ 3137476 h 6802521"/>
              <a:gd name="connsiteX566" fmla="*/ 1013675 w 6702102"/>
              <a:gd name="connsiteY566" fmla="*/ 3148981 h 6802521"/>
              <a:gd name="connsiteX567" fmla="*/ 1009745 w 6702102"/>
              <a:gd name="connsiteY567" fmla="*/ 3160205 h 6802521"/>
              <a:gd name="connsiteX568" fmla="*/ 1005534 w 6702102"/>
              <a:gd name="connsiteY568" fmla="*/ 3171148 h 6802521"/>
              <a:gd name="connsiteX569" fmla="*/ 1001324 w 6702102"/>
              <a:gd name="connsiteY569" fmla="*/ 3182092 h 6802521"/>
              <a:gd name="connsiteX570" fmla="*/ 995990 w 6702102"/>
              <a:gd name="connsiteY570" fmla="*/ 3192474 h 6802521"/>
              <a:gd name="connsiteX571" fmla="*/ 990096 w 6702102"/>
              <a:gd name="connsiteY571" fmla="*/ 3202856 h 6802521"/>
              <a:gd name="connsiteX572" fmla="*/ 984202 w 6702102"/>
              <a:gd name="connsiteY572" fmla="*/ 3213239 h 6802521"/>
              <a:gd name="connsiteX573" fmla="*/ 976905 w 6702102"/>
              <a:gd name="connsiteY573" fmla="*/ 3223341 h 6802521"/>
              <a:gd name="connsiteX574" fmla="*/ 969327 w 6702102"/>
              <a:gd name="connsiteY574" fmla="*/ 3232602 h 6802521"/>
              <a:gd name="connsiteX575" fmla="*/ 961189 w 6702102"/>
              <a:gd name="connsiteY575" fmla="*/ 3241862 h 6802521"/>
              <a:gd name="connsiteX576" fmla="*/ 952489 w 6702102"/>
              <a:gd name="connsiteY576" fmla="*/ 3251123 h 6802521"/>
              <a:gd name="connsiteX577" fmla="*/ 759694 w 6702102"/>
              <a:gd name="connsiteY577" fmla="*/ 3443918 h 6802521"/>
              <a:gd name="connsiteX578" fmla="*/ 750714 w 6702102"/>
              <a:gd name="connsiteY578" fmla="*/ 3452337 h 6802521"/>
              <a:gd name="connsiteX579" fmla="*/ 741734 w 6702102"/>
              <a:gd name="connsiteY579" fmla="*/ 3460194 h 6802521"/>
              <a:gd name="connsiteX580" fmla="*/ 731912 w 6702102"/>
              <a:gd name="connsiteY580" fmla="*/ 3468334 h 6802521"/>
              <a:gd name="connsiteX581" fmla="*/ 722371 w 6702102"/>
              <a:gd name="connsiteY581" fmla="*/ 3475069 h 6802521"/>
              <a:gd name="connsiteX582" fmla="*/ 711708 w 6702102"/>
              <a:gd name="connsiteY582" fmla="*/ 3481244 h 6802521"/>
              <a:gd name="connsiteX583" fmla="*/ 701606 w 6702102"/>
              <a:gd name="connsiteY583" fmla="*/ 3486858 h 6802521"/>
              <a:gd name="connsiteX584" fmla="*/ 690943 w 6702102"/>
              <a:gd name="connsiteY584" fmla="*/ 3492471 h 6802521"/>
              <a:gd name="connsiteX585" fmla="*/ 679999 w 6702102"/>
              <a:gd name="connsiteY585" fmla="*/ 3496683 h 6802521"/>
              <a:gd name="connsiteX586" fmla="*/ 669056 w 6702102"/>
              <a:gd name="connsiteY586" fmla="*/ 3500893 h 6802521"/>
              <a:gd name="connsiteX587" fmla="*/ 657832 w 6702102"/>
              <a:gd name="connsiteY587" fmla="*/ 3504823 h 6802521"/>
              <a:gd name="connsiteX588" fmla="*/ 646608 w 6702102"/>
              <a:gd name="connsiteY588" fmla="*/ 3507632 h 6802521"/>
              <a:gd name="connsiteX589" fmla="*/ 635105 w 6702102"/>
              <a:gd name="connsiteY589" fmla="*/ 3510159 h 6802521"/>
              <a:gd name="connsiteX590" fmla="*/ 623320 w 6702102"/>
              <a:gd name="connsiteY590" fmla="*/ 3511845 h 6802521"/>
              <a:gd name="connsiteX591" fmla="*/ 612097 w 6702102"/>
              <a:gd name="connsiteY591" fmla="*/ 3513531 h 6802521"/>
              <a:gd name="connsiteX592" fmla="*/ 600593 w 6702102"/>
              <a:gd name="connsiteY592" fmla="*/ 3514374 h 6802521"/>
              <a:gd name="connsiteX593" fmla="*/ 588529 w 6702102"/>
              <a:gd name="connsiteY593" fmla="*/ 3514658 h 6802521"/>
              <a:gd name="connsiteX594" fmla="*/ 577024 w 6702102"/>
              <a:gd name="connsiteY594" fmla="*/ 3514379 h 6802521"/>
              <a:gd name="connsiteX595" fmla="*/ 565241 w 6702102"/>
              <a:gd name="connsiteY595" fmla="*/ 3513821 h 6802521"/>
              <a:gd name="connsiteX596" fmla="*/ 553738 w 6702102"/>
              <a:gd name="connsiteY596" fmla="*/ 3511859 h 6802521"/>
              <a:gd name="connsiteX597" fmla="*/ 542234 w 6702102"/>
              <a:gd name="connsiteY597" fmla="*/ 3509897 h 6802521"/>
              <a:gd name="connsiteX598" fmla="*/ 531011 w 6702102"/>
              <a:gd name="connsiteY598" fmla="*/ 3507655 h 6802521"/>
              <a:gd name="connsiteX599" fmla="*/ 519509 w 6702102"/>
              <a:gd name="connsiteY599" fmla="*/ 3505133 h 6802521"/>
              <a:gd name="connsiteX600" fmla="*/ 508286 w 6702102"/>
              <a:gd name="connsiteY600" fmla="*/ 3501207 h 6802521"/>
              <a:gd name="connsiteX601" fmla="*/ 497625 w 6702102"/>
              <a:gd name="connsiteY601" fmla="*/ 3496719 h 6802521"/>
              <a:gd name="connsiteX602" fmla="*/ 486683 w 6702102"/>
              <a:gd name="connsiteY602" fmla="*/ 3492513 h 6802521"/>
              <a:gd name="connsiteX603" fmla="*/ 476023 w 6702102"/>
              <a:gd name="connsiteY603" fmla="*/ 3486904 h 6802521"/>
              <a:gd name="connsiteX604" fmla="*/ 465362 w 6702102"/>
              <a:gd name="connsiteY604" fmla="*/ 3481294 h 6802521"/>
              <a:gd name="connsiteX605" fmla="*/ 455263 w 6702102"/>
              <a:gd name="connsiteY605" fmla="*/ 3474562 h 6802521"/>
              <a:gd name="connsiteX606" fmla="*/ 445724 w 6702102"/>
              <a:gd name="connsiteY606" fmla="*/ 3467831 h 6802521"/>
              <a:gd name="connsiteX607" fmla="*/ 435625 w 6702102"/>
              <a:gd name="connsiteY607" fmla="*/ 3460538 h 6802521"/>
              <a:gd name="connsiteX608" fmla="*/ 426649 w 6702102"/>
              <a:gd name="connsiteY608" fmla="*/ 3452684 h 6802521"/>
              <a:gd name="connsiteX609" fmla="*/ 417391 w 6702102"/>
              <a:gd name="connsiteY609" fmla="*/ 3443988 h 6802521"/>
              <a:gd name="connsiteX610" fmla="*/ 70670 w 6702102"/>
              <a:gd name="connsiteY610" fmla="*/ 3097266 h 6802521"/>
              <a:gd name="connsiteX611" fmla="*/ 62255 w 6702102"/>
              <a:gd name="connsiteY611" fmla="*/ 3088290 h 6802521"/>
              <a:gd name="connsiteX612" fmla="*/ 54120 w 6702102"/>
              <a:gd name="connsiteY612" fmla="*/ 3079032 h 6802521"/>
              <a:gd name="connsiteX613" fmla="*/ 47108 w 6702102"/>
              <a:gd name="connsiteY613" fmla="*/ 3069214 h 6802521"/>
              <a:gd name="connsiteX614" fmla="*/ 40095 w 6702102"/>
              <a:gd name="connsiteY614" fmla="*/ 3059395 h 6802521"/>
              <a:gd name="connsiteX615" fmla="*/ 33364 w 6702102"/>
              <a:gd name="connsiteY615" fmla="*/ 3049296 h 6802521"/>
              <a:gd name="connsiteX616" fmla="*/ 27754 w 6702102"/>
              <a:gd name="connsiteY616" fmla="*/ 3038634 h 6802521"/>
              <a:gd name="connsiteX617" fmla="*/ 22425 w 6702102"/>
              <a:gd name="connsiteY617" fmla="*/ 3028255 h 6802521"/>
              <a:gd name="connsiteX618" fmla="*/ 17938 w 6702102"/>
              <a:gd name="connsiteY618" fmla="*/ 3017032 h 6802521"/>
              <a:gd name="connsiteX619" fmla="*/ 13451 w 6702102"/>
              <a:gd name="connsiteY619" fmla="*/ 3006372 h 6802521"/>
              <a:gd name="connsiteX620" fmla="*/ 9806 w 6702102"/>
              <a:gd name="connsiteY620" fmla="*/ 2995429 h 6802521"/>
              <a:gd name="connsiteX621" fmla="*/ 7003 w 6702102"/>
              <a:gd name="connsiteY621" fmla="*/ 2983646 h 6802521"/>
              <a:gd name="connsiteX622" fmla="*/ 4480 w 6702102"/>
              <a:gd name="connsiteY622" fmla="*/ 2972143 h 6802521"/>
              <a:gd name="connsiteX623" fmla="*/ 2798 w 6702102"/>
              <a:gd name="connsiteY623" fmla="*/ 2960920 h 6802521"/>
              <a:gd name="connsiteX624" fmla="*/ 1118 w 6702102"/>
              <a:gd name="connsiteY624" fmla="*/ 2949697 h 6802521"/>
              <a:gd name="connsiteX625" fmla="*/ 277 w 6702102"/>
              <a:gd name="connsiteY625" fmla="*/ 2937633 h 6802521"/>
              <a:gd name="connsiteX626" fmla="*/ 0 w 6702102"/>
              <a:gd name="connsiteY626" fmla="*/ 2926130 h 6802521"/>
              <a:gd name="connsiteX627" fmla="*/ 563 w 6702102"/>
              <a:gd name="connsiteY627" fmla="*/ 2914345 h 6802521"/>
              <a:gd name="connsiteX628" fmla="*/ 1407 w 6702102"/>
              <a:gd name="connsiteY628" fmla="*/ 2902842 h 6802521"/>
              <a:gd name="connsiteX629" fmla="*/ 2532 w 6702102"/>
              <a:gd name="connsiteY629" fmla="*/ 2891057 h 6802521"/>
              <a:gd name="connsiteX630" fmla="*/ 4498 w 6702102"/>
              <a:gd name="connsiteY630" fmla="*/ 2879553 h 6802521"/>
              <a:gd name="connsiteX631" fmla="*/ 7026 w 6702102"/>
              <a:gd name="connsiteY631" fmla="*/ 2868049 h 6802521"/>
              <a:gd name="connsiteX632" fmla="*/ 10115 w 6702102"/>
              <a:gd name="connsiteY632" fmla="*/ 2857106 h 6802521"/>
              <a:gd name="connsiteX633" fmla="*/ 13765 w 6702102"/>
              <a:gd name="connsiteY633" fmla="*/ 2845601 h 6802521"/>
              <a:gd name="connsiteX634" fmla="*/ 17975 w 6702102"/>
              <a:gd name="connsiteY634" fmla="*/ 2834658 h 6802521"/>
              <a:gd name="connsiteX635" fmla="*/ 22467 w 6702102"/>
              <a:gd name="connsiteY635" fmla="*/ 2823996 h 6802521"/>
              <a:gd name="connsiteX636" fmla="*/ 27799 w 6702102"/>
              <a:gd name="connsiteY636" fmla="*/ 2813052 h 6802521"/>
              <a:gd name="connsiteX637" fmla="*/ 33414 w 6702102"/>
              <a:gd name="connsiteY637" fmla="*/ 2802950 h 6802521"/>
              <a:gd name="connsiteX638" fmla="*/ 39869 w 6702102"/>
              <a:gd name="connsiteY638" fmla="*/ 2792568 h 6802521"/>
              <a:gd name="connsiteX639" fmla="*/ 46604 w 6702102"/>
              <a:gd name="connsiteY639" fmla="*/ 2783027 h 6802521"/>
              <a:gd name="connsiteX640" fmla="*/ 54462 w 6702102"/>
              <a:gd name="connsiteY640" fmla="*/ 2772924 h 6802521"/>
              <a:gd name="connsiteX641" fmla="*/ 62040 w 6702102"/>
              <a:gd name="connsiteY641" fmla="*/ 2763663 h 6802521"/>
              <a:gd name="connsiteX642" fmla="*/ 70459 w 6702102"/>
              <a:gd name="connsiteY642" fmla="*/ 2754683 h 6802521"/>
              <a:gd name="connsiteX643" fmla="*/ 263255 w 6702102"/>
              <a:gd name="connsiteY643" fmla="*/ 2561889 h 6802521"/>
              <a:gd name="connsiteX644" fmla="*/ 272515 w 6702102"/>
              <a:gd name="connsiteY644" fmla="*/ 2553189 h 6802521"/>
              <a:gd name="connsiteX645" fmla="*/ 282056 w 6702102"/>
              <a:gd name="connsiteY645" fmla="*/ 2545330 h 6802521"/>
              <a:gd name="connsiteX646" fmla="*/ 291598 w 6702102"/>
              <a:gd name="connsiteY646" fmla="*/ 2538033 h 6802521"/>
              <a:gd name="connsiteX647" fmla="*/ 301699 w 6702102"/>
              <a:gd name="connsiteY647" fmla="*/ 2530736 h 6802521"/>
              <a:gd name="connsiteX648" fmla="*/ 311802 w 6702102"/>
              <a:gd name="connsiteY648" fmla="*/ 2524562 h 6802521"/>
              <a:gd name="connsiteX649" fmla="*/ 322184 w 6702102"/>
              <a:gd name="connsiteY649" fmla="*/ 2518668 h 6802521"/>
              <a:gd name="connsiteX650" fmla="*/ 332847 w 6702102"/>
              <a:gd name="connsiteY650" fmla="*/ 2513615 h 6802521"/>
              <a:gd name="connsiteX651" fmla="*/ 343510 w 6702102"/>
              <a:gd name="connsiteY651" fmla="*/ 2509123 h 6802521"/>
              <a:gd name="connsiteX652" fmla="*/ 354453 w 6702102"/>
              <a:gd name="connsiteY652" fmla="*/ 2504913 h 6802521"/>
              <a:gd name="connsiteX653" fmla="*/ 365958 w 6702102"/>
              <a:gd name="connsiteY653" fmla="*/ 2501263 h 6802521"/>
              <a:gd name="connsiteX654" fmla="*/ 377181 w 6702102"/>
              <a:gd name="connsiteY654" fmla="*/ 2497894 h 6802521"/>
              <a:gd name="connsiteX655" fmla="*/ 388405 w 6702102"/>
              <a:gd name="connsiteY655" fmla="*/ 2495646 h 6802521"/>
              <a:gd name="connsiteX656" fmla="*/ 400189 w 6702102"/>
              <a:gd name="connsiteY656" fmla="*/ 2493399 h 6802521"/>
              <a:gd name="connsiteX657" fmla="*/ 411693 w 6702102"/>
              <a:gd name="connsiteY657" fmla="*/ 2492556 h 6802521"/>
              <a:gd name="connsiteX658" fmla="*/ 423477 w 6702102"/>
              <a:gd name="connsiteY658" fmla="*/ 2491431 h 6802521"/>
              <a:gd name="connsiteX659" fmla="*/ 434701 w 6702102"/>
              <a:gd name="connsiteY659" fmla="*/ 2491429 h 6802521"/>
              <a:gd name="connsiteX660" fmla="*/ 1469314 w 6702102"/>
              <a:gd name="connsiteY660" fmla="*/ 2356522 h 6802521"/>
              <a:gd name="connsiteX661" fmla="*/ 1480826 w 6702102"/>
              <a:gd name="connsiteY661" fmla="*/ 2356791 h 6802521"/>
              <a:gd name="connsiteX662" fmla="*/ 1492618 w 6702102"/>
              <a:gd name="connsiteY662" fmla="*/ 2357903 h 6802521"/>
              <a:gd name="connsiteX663" fmla="*/ 1503848 w 6702102"/>
              <a:gd name="connsiteY663" fmla="*/ 2359014 h 6802521"/>
              <a:gd name="connsiteX664" fmla="*/ 1515639 w 6702102"/>
              <a:gd name="connsiteY664" fmla="*/ 2360687 h 6802521"/>
              <a:gd name="connsiteX665" fmla="*/ 1526869 w 6702102"/>
              <a:gd name="connsiteY665" fmla="*/ 2363483 h 6802521"/>
              <a:gd name="connsiteX666" fmla="*/ 1538378 w 6702102"/>
              <a:gd name="connsiteY666" fmla="*/ 2366561 h 6802521"/>
              <a:gd name="connsiteX667" fmla="*/ 1549606 w 6702102"/>
              <a:gd name="connsiteY667" fmla="*/ 2369919 h 6802521"/>
              <a:gd name="connsiteX668" fmla="*/ 1560552 w 6702102"/>
              <a:gd name="connsiteY668" fmla="*/ 2374120 h 6802521"/>
              <a:gd name="connsiteX669" fmla="*/ 1571498 w 6702102"/>
              <a:gd name="connsiteY669" fmla="*/ 2378881 h 6802521"/>
              <a:gd name="connsiteX670" fmla="*/ 1581882 w 6702102"/>
              <a:gd name="connsiteY670" fmla="*/ 2384207 h 6802521"/>
              <a:gd name="connsiteX671" fmla="*/ 1592547 w 6702102"/>
              <a:gd name="connsiteY671" fmla="*/ 2389811 h 6802521"/>
              <a:gd name="connsiteX672" fmla="*/ 1602649 w 6702102"/>
              <a:gd name="connsiteY672" fmla="*/ 2395978 h 6802521"/>
              <a:gd name="connsiteX673" fmla="*/ 1612750 w 6702102"/>
              <a:gd name="connsiteY673" fmla="*/ 2403269 h 6802521"/>
              <a:gd name="connsiteX674" fmla="*/ 1622289 w 6702102"/>
              <a:gd name="connsiteY674" fmla="*/ 2410559 h 6802521"/>
              <a:gd name="connsiteX675" fmla="*/ 1631547 w 6702102"/>
              <a:gd name="connsiteY675" fmla="*/ 2418693 h 6802521"/>
              <a:gd name="connsiteX676" fmla="*/ 1640805 w 6702102"/>
              <a:gd name="connsiteY676" fmla="*/ 2426827 h 6802521"/>
              <a:gd name="connsiteX677" fmla="*/ 3770403 w 6702102"/>
              <a:gd name="connsiteY677" fmla="*/ 4556424 h 6802521"/>
              <a:gd name="connsiteX678" fmla="*/ 3778537 w 6702102"/>
              <a:gd name="connsiteY678" fmla="*/ 4565682 h 6802521"/>
              <a:gd name="connsiteX679" fmla="*/ 3786671 w 6702102"/>
              <a:gd name="connsiteY679" fmla="*/ 4574941 h 6802521"/>
              <a:gd name="connsiteX680" fmla="*/ 3794241 w 6702102"/>
              <a:gd name="connsiteY680" fmla="*/ 4584761 h 6802521"/>
              <a:gd name="connsiteX681" fmla="*/ 3801251 w 6702102"/>
              <a:gd name="connsiteY681" fmla="*/ 4594581 h 6802521"/>
              <a:gd name="connsiteX682" fmla="*/ 3807419 w 6702102"/>
              <a:gd name="connsiteY682" fmla="*/ 4604683 h 6802521"/>
              <a:gd name="connsiteX683" fmla="*/ 3813023 w 6702102"/>
              <a:gd name="connsiteY683" fmla="*/ 4615348 h 6802521"/>
              <a:gd name="connsiteX684" fmla="*/ 3818348 w 6702102"/>
              <a:gd name="connsiteY684" fmla="*/ 4625731 h 6802521"/>
              <a:gd name="connsiteX685" fmla="*/ 3823110 w 6702102"/>
              <a:gd name="connsiteY685" fmla="*/ 4636677 h 6802521"/>
              <a:gd name="connsiteX686" fmla="*/ 3827312 w 6702102"/>
              <a:gd name="connsiteY686" fmla="*/ 4647623 h 6802521"/>
              <a:gd name="connsiteX687" fmla="*/ 3830669 w 6702102"/>
              <a:gd name="connsiteY687" fmla="*/ 4658852 h 6802521"/>
              <a:gd name="connsiteX688" fmla="*/ 3833746 w 6702102"/>
              <a:gd name="connsiteY688" fmla="*/ 4670361 h 6802521"/>
              <a:gd name="connsiteX689" fmla="*/ 3836544 w 6702102"/>
              <a:gd name="connsiteY689" fmla="*/ 4681590 h 6802521"/>
              <a:gd name="connsiteX690" fmla="*/ 3838215 w 6702102"/>
              <a:gd name="connsiteY690" fmla="*/ 4693382 h 6802521"/>
              <a:gd name="connsiteX691" fmla="*/ 3839327 w 6702102"/>
              <a:gd name="connsiteY691" fmla="*/ 4704612 h 6802521"/>
              <a:gd name="connsiteX692" fmla="*/ 3840438 w 6702102"/>
              <a:gd name="connsiteY692" fmla="*/ 4716404 h 6802521"/>
              <a:gd name="connsiteX693" fmla="*/ 3840708 w 6702102"/>
              <a:gd name="connsiteY693" fmla="*/ 4727916 h 6802521"/>
              <a:gd name="connsiteX694" fmla="*/ 3840415 w 6702102"/>
              <a:gd name="connsiteY694" fmla="*/ 4739429 h 6802521"/>
              <a:gd name="connsiteX695" fmla="*/ 3839561 w 6702102"/>
              <a:gd name="connsiteY695" fmla="*/ 4751504 h 6802521"/>
              <a:gd name="connsiteX696" fmla="*/ 3838145 w 6702102"/>
              <a:gd name="connsiteY696" fmla="*/ 4763017 h 6802521"/>
              <a:gd name="connsiteX697" fmla="*/ 3836168 w 6702102"/>
              <a:gd name="connsiteY697" fmla="*/ 4774531 h 6802521"/>
              <a:gd name="connsiteX698" fmla="*/ 3833630 w 6702102"/>
              <a:gd name="connsiteY698" fmla="*/ 4785485 h 6802521"/>
              <a:gd name="connsiteX699" fmla="*/ 3830529 w 6702102"/>
              <a:gd name="connsiteY699" fmla="*/ 4797001 h 6802521"/>
              <a:gd name="connsiteX700" fmla="*/ 3826868 w 6702102"/>
              <a:gd name="connsiteY700" fmla="*/ 4807955 h 6802521"/>
              <a:gd name="connsiteX701" fmla="*/ 3822925 w 6702102"/>
              <a:gd name="connsiteY701" fmla="*/ 4819191 h 6802521"/>
              <a:gd name="connsiteX702" fmla="*/ 3818141 w 6702102"/>
              <a:gd name="connsiteY702" fmla="*/ 4830147 h 6802521"/>
              <a:gd name="connsiteX703" fmla="*/ 3813076 w 6702102"/>
              <a:gd name="connsiteY703" fmla="*/ 4840822 h 6802521"/>
              <a:gd name="connsiteX704" fmla="*/ 3807168 w 6702102"/>
              <a:gd name="connsiteY704" fmla="*/ 4851779 h 6802521"/>
              <a:gd name="connsiteX705" fmla="*/ 3800700 w 6702102"/>
              <a:gd name="connsiteY705" fmla="*/ 4861612 h 6802521"/>
              <a:gd name="connsiteX706" fmla="*/ 3793670 w 6702102"/>
              <a:gd name="connsiteY706" fmla="*/ 4871447 h 6802521"/>
              <a:gd name="connsiteX707" fmla="*/ 3786360 w 6702102"/>
              <a:gd name="connsiteY707" fmla="*/ 4881001 h 6802521"/>
              <a:gd name="connsiteX708" fmla="*/ 3778207 w 6702102"/>
              <a:gd name="connsiteY708" fmla="*/ 4890837 h 6802521"/>
              <a:gd name="connsiteX709" fmla="*/ 3769494 w 6702102"/>
              <a:gd name="connsiteY709" fmla="*/ 4899551 h 6802521"/>
              <a:gd name="connsiteX710" fmla="*/ 3576677 w 6702102"/>
              <a:gd name="connsiteY710" fmla="*/ 5092367 h 6802521"/>
              <a:gd name="connsiteX711" fmla="*/ 3567964 w 6702102"/>
              <a:gd name="connsiteY711" fmla="*/ 5101080 h 6802521"/>
              <a:gd name="connsiteX712" fmla="*/ 3558128 w 6702102"/>
              <a:gd name="connsiteY712" fmla="*/ 5109233 h 6802521"/>
              <a:gd name="connsiteX713" fmla="*/ 3548574 w 6702102"/>
              <a:gd name="connsiteY713" fmla="*/ 5116544 h 6802521"/>
              <a:gd name="connsiteX714" fmla="*/ 3538739 w 6702102"/>
              <a:gd name="connsiteY714" fmla="*/ 5123573 h 6802521"/>
              <a:gd name="connsiteX715" fmla="*/ 3528906 w 6702102"/>
              <a:gd name="connsiteY715" fmla="*/ 5130041 h 6802521"/>
              <a:gd name="connsiteX716" fmla="*/ 3518229 w 6702102"/>
              <a:gd name="connsiteY716" fmla="*/ 5135668 h 6802521"/>
              <a:gd name="connsiteX717" fmla="*/ 3507554 w 6702102"/>
              <a:gd name="connsiteY717" fmla="*/ 5140734 h 6802521"/>
              <a:gd name="connsiteX718" fmla="*/ 3496317 w 6702102"/>
              <a:gd name="connsiteY718" fmla="*/ 5145799 h 6802521"/>
              <a:gd name="connsiteX719" fmla="*/ 3485082 w 6702102"/>
              <a:gd name="connsiteY719" fmla="*/ 5149741 h 6802521"/>
              <a:gd name="connsiteX720" fmla="*/ 3474408 w 6702102"/>
              <a:gd name="connsiteY720" fmla="*/ 5153121 h 6802521"/>
              <a:gd name="connsiteX721" fmla="*/ 3462894 w 6702102"/>
              <a:gd name="connsiteY721" fmla="*/ 5156222 h 6802521"/>
              <a:gd name="connsiteX722" fmla="*/ 3451658 w 6702102"/>
              <a:gd name="connsiteY722" fmla="*/ 5159041 h 6802521"/>
              <a:gd name="connsiteX723" fmla="*/ 3440144 w 6702102"/>
              <a:gd name="connsiteY723" fmla="*/ 5161018 h 6802521"/>
              <a:gd name="connsiteX724" fmla="*/ 3428630 w 6702102"/>
              <a:gd name="connsiteY724" fmla="*/ 5162433 h 6802521"/>
              <a:gd name="connsiteX725" fmla="*/ 3416837 w 6702102"/>
              <a:gd name="connsiteY725" fmla="*/ 5163007 h 6802521"/>
              <a:gd name="connsiteX726" fmla="*/ 3405043 w 6702102"/>
              <a:gd name="connsiteY726" fmla="*/ 5163581 h 6802521"/>
              <a:gd name="connsiteX727" fmla="*/ 3393813 w 6702102"/>
              <a:gd name="connsiteY727" fmla="*/ 5163031 h 6802521"/>
              <a:gd name="connsiteX728" fmla="*/ 3381740 w 6702102"/>
              <a:gd name="connsiteY728" fmla="*/ 5162201 h 6802521"/>
              <a:gd name="connsiteX729" fmla="*/ 3370508 w 6702102"/>
              <a:gd name="connsiteY729" fmla="*/ 5161089 h 6802521"/>
              <a:gd name="connsiteX730" fmla="*/ 3358717 w 6702102"/>
              <a:gd name="connsiteY730" fmla="*/ 5159415 h 6802521"/>
              <a:gd name="connsiteX731" fmla="*/ 3347207 w 6702102"/>
              <a:gd name="connsiteY731" fmla="*/ 5156900 h 6802521"/>
              <a:gd name="connsiteX732" fmla="*/ 3335979 w 6702102"/>
              <a:gd name="connsiteY732" fmla="*/ 5153542 h 6802521"/>
              <a:gd name="connsiteX733" fmla="*/ 3324751 w 6702102"/>
              <a:gd name="connsiteY733" fmla="*/ 5150184 h 6802521"/>
              <a:gd name="connsiteX734" fmla="*/ 3313804 w 6702102"/>
              <a:gd name="connsiteY734" fmla="*/ 5145984 h 6802521"/>
              <a:gd name="connsiteX735" fmla="*/ 3303139 w 6702102"/>
              <a:gd name="connsiteY735" fmla="*/ 5140941 h 6802521"/>
              <a:gd name="connsiteX736" fmla="*/ 3292474 w 6702102"/>
              <a:gd name="connsiteY736" fmla="*/ 5135897 h 6802521"/>
              <a:gd name="connsiteX737" fmla="*/ 3281810 w 6702102"/>
              <a:gd name="connsiteY737" fmla="*/ 5130292 h 6802521"/>
              <a:gd name="connsiteX738" fmla="*/ 3271990 w 6702102"/>
              <a:gd name="connsiteY738" fmla="*/ 5123843 h 6802521"/>
              <a:gd name="connsiteX739" fmla="*/ 3261887 w 6702102"/>
              <a:gd name="connsiteY739" fmla="*/ 5117115 h 6802521"/>
              <a:gd name="connsiteX740" fmla="*/ 3252067 w 6702102"/>
              <a:gd name="connsiteY740" fmla="*/ 5109543 h 6802521"/>
              <a:gd name="connsiteX741" fmla="*/ 3242809 w 6702102"/>
              <a:gd name="connsiteY741" fmla="*/ 5101410 h 6802521"/>
              <a:gd name="connsiteX742" fmla="*/ 3233833 w 6702102"/>
              <a:gd name="connsiteY742" fmla="*/ 5092995 h 6802521"/>
              <a:gd name="connsiteX743" fmla="*/ 1104234 w 6702102"/>
              <a:gd name="connsiteY743" fmla="*/ 2963396 h 6802521"/>
              <a:gd name="connsiteX744" fmla="*/ 1095820 w 6702102"/>
              <a:gd name="connsiteY744" fmla="*/ 2954420 h 6802521"/>
              <a:gd name="connsiteX745" fmla="*/ 1087686 w 6702102"/>
              <a:gd name="connsiteY745" fmla="*/ 2945162 h 6802521"/>
              <a:gd name="connsiteX746" fmla="*/ 1080395 w 6702102"/>
              <a:gd name="connsiteY746" fmla="*/ 2935622 h 6802521"/>
              <a:gd name="connsiteX747" fmla="*/ 1073386 w 6702102"/>
              <a:gd name="connsiteY747" fmla="*/ 2925241 h 6802521"/>
              <a:gd name="connsiteX748" fmla="*/ 1066938 w 6702102"/>
              <a:gd name="connsiteY748" fmla="*/ 2915420 h 6802521"/>
              <a:gd name="connsiteX749" fmla="*/ 1061333 w 6702102"/>
              <a:gd name="connsiteY749" fmla="*/ 2904755 h 6802521"/>
              <a:gd name="connsiteX750" fmla="*/ 1056289 w 6702102"/>
              <a:gd name="connsiteY750" fmla="*/ 2894091 h 6802521"/>
              <a:gd name="connsiteX751" fmla="*/ 1051247 w 6702102"/>
              <a:gd name="connsiteY751" fmla="*/ 2883425 h 6802521"/>
              <a:gd name="connsiteX752" fmla="*/ 1047045 w 6702102"/>
              <a:gd name="connsiteY752" fmla="*/ 2872479 h 6802521"/>
              <a:gd name="connsiteX753" fmla="*/ 1043687 w 6702102"/>
              <a:gd name="connsiteY753" fmla="*/ 2861251 h 6802521"/>
              <a:gd name="connsiteX754" fmla="*/ 1040329 w 6702102"/>
              <a:gd name="connsiteY754" fmla="*/ 2850023 h 6802521"/>
              <a:gd name="connsiteX755" fmla="*/ 1037814 w 6702102"/>
              <a:gd name="connsiteY755" fmla="*/ 2838512 h 6802521"/>
              <a:gd name="connsiteX756" fmla="*/ 1036142 w 6702102"/>
              <a:gd name="connsiteY756" fmla="*/ 2826721 h 6802521"/>
              <a:gd name="connsiteX757" fmla="*/ 1035029 w 6702102"/>
              <a:gd name="connsiteY757" fmla="*/ 2815491 h 6802521"/>
              <a:gd name="connsiteX758" fmla="*/ 1034198 w 6702102"/>
              <a:gd name="connsiteY758" fmla="*/ 2803418 h 6802521"/>
              <a:gd name="connsiteX759" fmla="*/ 1033649 w 6702102"/>
              <a:gd name="connsiteY759" fmla="*/ 2792187 h 6802521"/>
              <a:gd name="connsiteX760" fmla="*/ 1034222 w 6702102"/>
              <a:gd name="connsiteY760" fmla="*/ 2780393 h 6802521"/>
              <a:gd name="connsiteX761" fmla="*/ 1035076 w 6702102"/>
              <a:gd name="connsiteY761" fmla="*/ 2768880 h 6802521"/>
              <a:gd name="connsiteX762" fmla="*/ 1036212 w 6702102"/>
              <a:gd name="connsiteY762" fmla="*/ 2757084 h 6802521"/>
              <a:gd name="connsiteX763" fmla="*/ 1038189 w 6702102"/>
              <a:gd name="connsiteY763" fmla="*/ 2745571 h 6802521"/>
              <a:gd name="connsiteX764" fmla="*/ 1041009 w 6702102"/>
              <a:gd name="connsiteY764" fmla="*/ 2734337 h 6802521"/>
              <a:gd name="connsiteX765" fmla="*/ 1044109 w 6702102"/>
              <a:gd name="connsiteY765" fmla="*/ 2722821 h 6802521"/>
              <a:gd name="connsiteX766" fmla="*/ 1047208 w 6702102"/>
              <a:gd name="connsiteY766" fmla="*/ 2711868 h 6802521"/>
              <a:gd name="connsiteX767" fmla="*/ 1051431 w 6702102"/>
              <a:gd name="connsiteY767" fmla="*/ 2700912 h 6802521"/>
              <a:gd name="connsiteX768" fmla="*/ 1056496 w 6702102"/>
              <a:gd name="connsiteY768" fmla="*/ 2689675 h 6802521"/>
              <a:gd name="connsiteX769" fmla="*/ 1061561 w 6702102"/>
              <a:gd name="connsiteY769" fmla="*/ 2679000 h 6802521"/>
              <a:gd name="connsiteX770" fmla="*/ 1067468 w 6702102"/>
              <a:gd name="connsiteY770" fmla="*/ 2668606 h 6802521"/>
              <a:gd name="connsiteX771" fmla="*/ 1073656 w 6702102"/>
              <a:gd name="connsiteY771" fmla="*/ 2658490 h 6802521"/>
              <a:gd name="connsiteX772" fmla="*/ 1080686 w 6702102"/>
              <a:gd name="connsiteY772" fmla="*/ 2648655 h 6802521"/>
              <a:gd name="connsiteX773" fmla="*/ 1087716 w 6702102"/>
              <a:gd name="connsiteY773" fmla="*/ 2638822 h 6802521"/>
              <a:gd name="connsiteX774" fmla="*/ 1096149 w 6702102"/>
              <a:gd name="connsiteY774" fmla="*/ 2629266 h 6802521"/>
              <a:gd name="connsiteX775" fmla="*/ 1104863 w 6702102"/>
              <a:gd name="connsiteY775" fmla="*/ 2620552 h 6802521"/>
              <a:gd name="connsiteX776" fmla="*/ 1297679 w 6702102"/>
              <a:gd name="connsiteY776" fmla="*/ 2427736 h 6802521"/>
              <a:gd name="connsiteX777" fmla="*/ 1306393 w 6702102"/>
              <a:gd name="connsiteY777" fmla="*/ 2419022 h 6802521"/>
              <a:gd name="connsiteX778" fmla="*/ 1315948 w 6702102"/>
              <a:gd name="connsiteY778" fmla="*/ 2410589 h 6802521"/>
              <a:gd name="connsiteX779" fmla="*/ 1325782 w 6702102"/>
              <a:gd name="connsiteY779" fmla="*/ 2403560 h 6802521"/>
              <a:gd name="connsiteX780" fmla="*/ 1335618 w 6702102"/>
              <a:gd name="connsiteY780" fmla="*/ 2396529 h 6802521"/>
              <a:gd name="connsiteX781" fmla="*/ 1345732 w 6702102"/>
              <a:gd name="connsiteY781" fmla="*/ 2390342 h 6802521"/>
              <a:gd name="connsiteX782" fmla="*/ 1356408 w 6702102"/>
              <a:gd name="connsiteY782" fmla="*/ 2384154 h 6802521"/>
              <a:gd name="connsiteX783" fmla="*/ 1367083 w 6702102"/>
              <a:gd name="connsiteY783" fmla="*/ 2379089 h 6802521"/>
              <a:gd name="connsiteX784" fmla="*/ 1378039 w 6702102"/>
              <a:gd name="connsiteY784" fmla="*/ 2374304 h 6802521"/>
              <a:gd name="connsiteX785" fmla="*/ 1388994 w 6702102"/>
              <a:gd name="connsiteY785" fmla="*/ 2370081 h 6802521"/>
              <a:gd name="connsiteX786" fmla="*/ 1400229 w 6702102"/>
              <a:gd name="connsiteY786" fmla="*/ 2366701 h 6802521"/>
              <a:gd name="connsiteX787" fmla="*/ 1411744 w 6702102"/>
              <a:gd name="connsiteY787" fmla="*/ 2363600 h 6802521"/>
              <a:gd name="connsiteX788" fmla="*/ 1422698 w 6702102"/>
              <a:gd name="connsiteY788" fmla="*/ 2361062 h 6802521"/>
              <a:gd name="connsiteX789" fmla="*/ 1434212 w 6702102"/>
              <a:gd name="connsiteY789" fmla="*/ 2359085 h 6802521"/>
              <a:gd name="connsiteX790" fmla="*/ 1446007 w 6702102"/>
              <a:gd name="connsiteY790" fmla="*/ 2357950 h 6802521"/>
              <a:gd name="connsiteX791" fmla="*/ 1457801 w 6702102"/>
              <a:gd name="connsiteY791" fmla="*/ 2356815 h 6802521"/>
              <a:gd name="connsiteX792" fmla="*/ 2077259 w 6702102"/>
              <a:gd name="connsiteY792" fmla="*/ 1760394 h 6802521"/>
              <a:gd name="connsiteX793" fmla="*/ 2088764 w 6702102"/>
              <a:gd name="connsiteY793" fmla="*/ 1761796 h 6802521"/>
              <a:gd name="connsiteX794" fmla="*/ 2100269 w 6702102"/>
              <a:gd name="connsiteY794" fmla="*/ 1762638 h 6802521"/>
              <a:gd name="connsiteX795" fmla="*/ 2111775 w 6702102"/>
              <a:gd name="connsiteY795" fmla="*/ 1764601 h 6802521"/>
              <a:gd name="connsiteX796" fmla="*/ 2123280 w 6702102"/>
              <a:gd name="connsiteY796" fmla="*/ 1767126 h 6802521"/>
              <a:gd name="connsiteX797" fmla="*/ 2134504 w 6702102"/>
              <a:gd name="connsiteY797" fmla="*/ 1770492 h 6802521"/>
              <a:gd name="connsiteX798" fmla="*/ 2145728 w 6702102"/>
              <a:gd name="connsiteY798" fmla="*/ 1773859 h 6802521"/>
              <a:gd name="connsiteX799" fmla="*/ 2156671 w 6702102"/>
              <a:gd name="connsiteY799" fmla="*/ 1778068 h 6802521"/>
              <a:gd name="connsiteX800" fmla="*/ 2167615 w 6702102"/>
              <a:gd name="connsiteY800" fmla="*/ 1782837 h 6802521"/>
              <a:gd name="connsiteX801" fmla="*/ 2178277 w 6702102"/>
              <a:gd name="connsiteY801" fmla="*/ 1787888 h 6802521"/>
              <a:gd name="connsiteX802" fmla="*/ 2188661 w 6702102"/>
              <a:gd name="connsiteY802" fmla="*/ 1793779 h 6802521"/>
              <a:gd name="connsiteX803" fmla="*/ 2198762 w 6702102"/>
              <a:gd name="connsiteY803" fmla="*/ 1799952 h 6802521"/>
              <a:gd name="connsiteX804" fmla="*/ 2208863 w 6702102"/>
              <a:gd name="connsiteY804" fmla="*/ 1807248 h 6802521"/>
              <a:gd name="connsiteX805" fmla="*/ 2218404 w 6702102"/>
              <a:gd name="connsiteY805" fmla="*/ 1814542 h 6802521"/>
              <a:gd name="connsiteX806" fmla="*/ 2227945 w 6702102"/>
              <a:gd name="connsiteY806" fmla="*/ 1822399 h 6802521"/>
              <a:gd name="connsiteX807" fmla="*/ 2236923 w 6702102"/>
              <a:gd name="connsiteY807" fmla="*/ 1830818 h 6802521"/>
              <a:gd name="connsiteX808" fmla="*/ 5996329 w 6702102"/>
              <a:gd name="connsiteY808" fmla="*/ 5590222 h 6802521"/>
              <a:gd name="connsiteX809" fmla="*/ 6004747 w 6702102"/>
              <a:gd name="connsiteY809" fmla="*/ 5599202 h 6802521"/>
              <a:gd name="connsiteX810" fmla="*/ 6012323 w 6702102"/>
              <a:gd name="connsiteY810" fmla="*/ 5608462 h 6802521"/>
              <a:gd name="connsiteX811" fmla="*/ 6020180 w 6702102"/>
              <a:gd name="connsiteY811" fmla="*/ 5618563 h 6802521"/>
              <a:gd name="connsiteX812" fmla="*/ 6026914 w 6702102"/>
              <a:gd name="connsiteY812" fmla="*/ 5628103 h 6802521"/>
              <a:gd name="connsiteX813" fmla="*/ 6033367 w 6702102"/>
              <a:gd name="connsiteY813" fmla="*/ 5638487 h 6802521"/>
              <a:gd name="connsiteX814" fmla="*/ 6038980 w 6702102"/>
              <a:gd name="connsiteY814" fmla="*/ 5648588 h 6802521"/>
              <a:gd name="connsiteX815" fmla="*/ 6044311 w 6702102"/>
              <a:gd name="connsiteY815" fmla="*/ 5659531 h 6802521"/>
              <a:gd name="connsiteX816" fmla="*/ 6048799 w 6702102"/>
              <a:gd name="connsiteY816" fmla="*/ 5670195 h 6802521"/>
              <a:gd name="connsiteX817" fmla="*/ 6053007 w 6702102"/>
              <a:gd name="connsiteY817" fmla="*/ 5681138 h 6802521"/>
              <a:gd name="connsiteX818" fmla="*/ 6056654 w 6702102"/>
              <a:gd name="connsiteY818" fmla="*/ 5692642 h 6802521"/>
              <a:gd name="connsiteX819" fmla="*/ 6059740 w 6702102"/>
              <a:gd name="connsiteY819" fmla="*/ 5703586 h 6802521"/>
              <a:gd name="connsiteX820" fmla="*/ 6062265 w 6702102"/>
              <a:gd name="connsiteY820" fmla="*/ 5715092 h 6802521"/>
              <a:gd name="connsiteX821" fmla="*/ 6064229 w 6702102"/>
              <a:gd name="connsiteY821" fmla="*/ 5726597 h 6802521"/>
              <a:gd name="connsiteX822" fmla="*/ 6065631 w 6702102"/>
              <a:gd name="connsiteY822" fmla="*/ 5738662 h 6802521"/>
              <a:gd name="connsiteX823" fmla="*/ 6066472 w 6702102"/>
              <a:gd name="connsiteY823" fmla="*/ 5749606 h 6802521"/>
              <a:gd name="connsiteX824" fmla="*/ 6066752 w 6702102"/>
              <a:gd name="connsiteY824" fmla="*/ 5761674 h 6802521"/>
              <a:gd name="connsiteX825" fmla="*/ 6066471 w 6702102"/>
              <a:gd name="connsiteY825" fmla="*/ 5773178 h 6802521"/>
              <a:gd name="connsiteX826" fmla="*/ 6065908 w 6702102"/>
              <a:gd name="connsiteY826" fmla="*/ 5784964 h 6802521"/>
              <a:gd name="connsiteX827" fmla="*/ 6063943 w 6702102"/>
              <a:gd name="connsiteY827" fmla="*/ 5796470 h 6802521"/>
              <a:gd name="connsiteX828" fmla="*/ 6062259 w 6702102"/>
              <a:gd name="connsiteY828" fmla="*/ 5807694 h 6802521"/>
              <a:gd name="connsiteX829" fmla="*/ 6059732 w 6702102"/>
              <a:gd name="connsiteY829" fmla="*/ 5819200 h 6802521"/>
              <a:gd name="connsiteX830" fmla="*/ 6057206 w 6702102"/>
              <a:gd name="connsiteY830" fmla="*/ 5830704 h 6802521"/>
              <a:gd name="connsiteX831" fmla="*/ 6053277 w 6702102"/>
              <a:gd name="connsiteY831" fmla="*/ 5841930 h 6802521"/>
              <a:gd name="connsiteX832" fmla="*/ 6048786 w 6702102"/>
              <a:gd name="connsiteY832" fmla="*/ 5852593 h 6802521"/>
              <a:gd name="connsiteX833" fmla="*/ 6044296 w 6702102"/>
              <a:gd name="connsiteY833" fmla="*/ 5863818 h 6802521"/>
              <a:gd name="connsiteX834" fmla="*/ 6038963 w 6702102"/>
              <a:gd name="connsiteY834" fmla="*/ 5874201 h 6802521"/>
              <a:gd name="connsiteX835" fmla="*/ 6033631 w 6702102"/>
              <a:gd name="connsiteY835" fmla="*/ 5884584 h 6802521"/>
              <a:gd name="connsiteX836" fmla="*/ 6026615 w 6702102"/>
              <a:gd name="connsiteY836" fmla="*/ 5894968 h 6802521"/>
              <a:gd name="connsiteX837" fmla="*/ 6019599 w 6702102"/>
              <a:gd name="connsiteY837" fmla="*/ 5904789 h 6802521"/>
              <a:gd name="connsiteX838" fmla="*/ 6012583 w 6702102"/>
              <a:gd name="connsiteY838" fmla="*/ 5914612 h 6802521"/>
              <a:gd name="connsiteX839" fmla="*/ 6004725 w 6702102"/>
              <a:gd name="connsiteY839" fmla="*/ 5923592 h 6802521"/>
              <a:gd name="connsiteX840" fmla="*/ 5996025 w 6702102"/>
              <a:gd name="connsiteY840" fmla="*/ 5932852 h 6802521"/>
              <a:gd name="connsiteX841" fmla="*/ 5803230 w 6702102"/>
              <a:gd name="connsiteY841" fmla="*/ 6125648 h 6802521"/>
              <a:gd name="connsiteX842" fmla="*/ 5794250 w 6702102"/>
              <a:gd name="connsiteY842" fmla="*/ 6134067 h 6802521"/>
              <a:gd name="connsiteX843" fmla="*/ 5784989 w 6702102"/>
              <a:gd name="connsiteY843" fmla="*/ 6142205 h 6802521"/>
              <a:gd name="connsiteX844" fmla="*/ 5774887 w 6702102"/>
              <a:gd name="connsiteY844" fmla="*/ 6149501 h 6802521"/>
              <a:gd name="connsiteX845" fmla="*/ 5765065 w 6702102"/>
              <a:gd name="connsiteY845" fmla="*/ 6156518 h 6802521"/>
              <a:gd name="connsiteX846" fmla="*/ 5755243 w 6702102"/>
              <a:gd name="connsiteY846" fmla="*/ 6162972 h 6802521"/>
              <a:gd name="connsiteX847" fmla="*/ 5744579 w 6702102"/>
              <a:gd name="connsiteY847" fmla="*/ 6168586 h 6802521"/>
              <a:gd name="connsiteX848" fmla="*/ 5734196 w 6702102"/>
              <a:gd name="connsiteY848" fmla="*/ 6173918 h 6802521"/>
              <a:gd name="connsiteX849" fmla="*/ 5722971 w 6702102"/>
              <a:gd name="connsiteY849" fmla="*/ 6178408 h 6802521"/>
              <a:gd name="connsiteX850" fmla="*/ 5712307 w 6702102"/>
              <a:gd name="connsiteY850" fmla="*/ 6182899 h 6802521"/>
              <a:gd name="connsiteX851" fmla="*/ 5701363 w 6702102"/>
              <a:gd name="connsiteY851" fmla="*/ 6186547 h 6802521"/>
              <a:gd name="connsiteX852" fmla="*/ 5689577 w 6702102"/>
              <a:gd name="connsiteY852" fmla="*/ 6189355 h 6802521"/>
              <a:gd name="connsiteX853" fmla="*/ 5678072 w 6702102"/>
              <a:gd name="connsiteY853" fmla="*/ 6191881 h 6802521"/>
              <a:gd name="connsiteX854" fmla="*/ 5666567 w 6702102"/>
              <a:gd name="connsiteY854" fmla="*/ 6193847 h 6802521"/>
              <a:gd name="connsiteX855" fmla="*/ 5655342 w 6702102"/>
              <a:gd name="connsiteY855" fmla="*/ 6195531 h 6802521"/>
              <a:gd name="connsiteX856" fmla="*/ 5643556 w 6702102"/>
              <a:gd name="connsiteY856" fmla="*/ 6196093 h 6802521"/>
              <a:gd name="connsiteX857" fmla="*/ 5632051 w 6702102"/>
              <a:gd name="connsiteY857" fmla="*/ 6196375 h 6802521"/>
              <a:gd name="connsiteX858" fmla="*/ 5620265 w 6702102"/>
              <a:gd name="connsiteY858" fmla="*/ 6195813 h 6802521"/>
              <a:gd name="connsiteX859" fmla="*/ 5608760 w 6702102"/>
              <a:gd name="connsiteY859" fmla="*/ 6195533 h 6802521"/>
              <a:gd name="connsiteX860" fmla="*/ 5596974 w 6702102"/>
              <a:gd name="connsiteY860" fmla="*/ 6193850 h 6802521"/>
              <a:gd name="connsiteX861" fmla="*/ 5585750 w 6702102"/>
              <a:gd name="connsiteY861" fmla="*/ 6191607 h 6802521"/>
              <a:gd name="connsiteX862" fmla="*/ 5573964 w 6702102"/>
              <a:gd name="connsiteY862" fmla="*/ 6189362 h 6802521"/>
              <a:gd name="connsiteX863" fmla="*/ 5562740 w 6702102"/>
              <a:gd name="connsiteY863" fmla="*/ 6186557 h 6802521"/>
              <a:gd name="connsiteX864" fmla="*/ 5551517 w 6702102"/>
              <a:gd name="connsiteY864" fmla="*/ 6182629 h 6802521"/>
              <a:gd name="connsiteX865" fmla="*/ 5540291 w 6702102"/>
              <a:gd name="connsiteY865" fmla="*/ 6178701 h 6802521"/>
              <a:gd name="connsiteX866" fmla="*/ 5529909 w 6702102"/>
              <a:gd name="connsiteY866" fmla="*/ 6173932 h 6802521"/>
              <a:gd name="connsiteX867" fmla="*/ 5518965 w 6702102"/>
              <a:gd name="connsiteY867" fmla="*/ 6168601 h 6802521"/>
              <a:gd name="connsiteX868" fmla="*/ 5508865 w 6702102"/>
              <a:gd name="connsiteY868" fmla="*/ 6162989 h 6802521"/>
              <a:gd name="connsiteX869" fmla="*/ 5498481 w 6702102"/>
              <a:gd name="connsiteY869" fmla="*/ 6156536 h 6802521"/>
              <a:gd name="connsiteX870" fmla="*/ 5488660 w 6702102"/>
              <a:gd name="connsiteY870" fmla="*/ 6150082 h 6802521"/>
              <a:gd name="connsiteX871" fmla="*/ 5478839 w 6702102"/>
              <a:gd name="connsiteY871" fmla="*/ 6141945 h 6802521"/>
              <a:gd name="connsiteX872" fmla="*/ 5469581 w 6702102"/>
              <a:gd name="connsiteY872" fmla="*/ 6134370 h 6802521"/>
              <a:gd name="connsiteX873" fmla="*/ 5460882 w 6702102"/>
              <a:gd name="connsiteY873" fmla="*/ 6125671 h 6802521"/>
              <a:gd name="connsiteX874" fmla="*/ 1701475 w 6702102"/>
              <a:gd name="connsiteY874" fmla="*/ 2366264 h 6802521"/>
              <a:gd name="connsiteX875" fmla="*/ 1692776 w 6702102"/>
              <a:gd name="connsiteY875" fmla="*/ 2357567 h 6802521"/>
              <a:gd name="connsiteX876" fmla="*/ 1684920 w 6702102"/>
              <a:gd name="connsiteY876" fmla="*/ 2348026 h 6802521"/>
              <a:gd name="connsiteX877" fmla="*/ 1677344 w 6702102"/>
              <a:gd name="connsiteY877" fmla="*/ 2338766 h 6802521"/>
              <a:gd name="connsiteX878" fmla="*/ 1670329 w 6702102"/>
              <a:gd name="connsiteY878" fmla="*/ 2328384 h 6802521"/>
              <a:gd name="connsiteX879" fmla="*/ 1664157 w 6702102"/>
              <a:gd name="connsiteY879" fmla="*/ 2318283 h 6802521"/>
              <a:gd name="connsiteX880" fmla="*/ 1658264 w 6702102"/>
              <a:gd name="connsiteY880" fmla="*/ 2307900 h 6802521"/>
              <a:gd name="connsiteX881" fmla="*/ 1653215 w 6702102"/>
              <a:gd name="connsiteY881" fmla="*/ 2297237 h 6802521"/>
              <a:gd name="connsiteX882" fmla="*/ 1648164 w 6702102"/>
              <a:gd name="connsiteY882" fmla="*/ 2286575 h 6802521"/>
              <a:gd name="connsiteX883" fmla="*/ 1644236 w 6702102"/>
              <a:gd name="connsiteY883" fmla="*/ 2275349 h 6802521"/>
              <a:gd name="connsiteX884" fmla="*/ 1640588 w 6702102"/>
              <a:gd name="connsiteY884" fmla="*/ 2264406 h 6802521"/>
              <a:gd name="connsiteX885" fmla="*/ 1637503 w 6702102"/>
              <a:gd name="connsiteY885" fmla="*/ 2252902 h 6802521"/>
              <a:gd name="connsiteX886" fmla="*/ 1635259 w 6702102"/>
              <a:gd name="connsiteY886" fmla="*/ 2241116 h 6802521"/>
              <a:gd name="connsiteX887" fmla="*/ 1633015 w 6702102"/>
              <a:gd name="connsiteY887" fmla="*/ 2229892 h 6802521"/>
              <a:gd name="connsiteX888" fmla="*/ 1631893 w 6702102"/>
              <a:gd name="connsiteY888" fmla="*/ 2218667 h 6802521"/>
              <a:gd name="connsiteX889" fmla="*/ 1631052 w 6702102"/>
              <a:gd name="connsiteY889" fmla="*/ 2206600 h 6802521"/>
              <a:gd name="connsiteX890" fmla="*/ 1630772 w 6702102"/>
              <a:gd name="connsiteY890" fmla="*/ 2195096 h 6802521"/>
              <a:gd name="connsiteX891" fmla="*/ 1631053 w 6702102"/>
              <a:gd name="connsiteY891" fmla="*/ 2183590 h 6802521"/>
              <a:gd name="connsiteX892" fmla="*/ 1631897 w 6702102"/>
              <a:gd name="connsiteY892" fmla="*/ 2172085 h 6802521"/>
              <a:gd name="connsiteX893" fmla="*/ 1633020 w 6702102"/>
              <a:gd name="connsiteY893" fmla="*/ 2160299 h 6802521"/>
              <a:gd name="connsiteX894" fmla="*/ 1634985 w 6702102"/>
              <a:gd name="connsiteY894" fmla="*/ 2148794 h 6802521"/>
              <a:gd name="connsiteX895" fmla="*/ 1637791 w 6702102"/>
              <a:gd name="connsiteY895" fmla="*/ 2137570 h 6802521"/>
              <a:gd name="connsiteX896" fmla="*/ 1640879 w 6702102"/>
              <a:gd name="connsiteY896" fmla="*/ 2126063 h 6802521"/>
              <a:gd name="connsiteX897" fmla="*/ 1644247 w 6702102"/>
              <a:gd name="connsiteY897" fmla="*/ 2114839 h 6802521"/>
              <a:gd name="connsiteX898" fmla="*/ 1648458 w 6702102"/>
              <a:gd name="connsiteY898" fmla="*/ 2103895 h 6802521"/>
              <a:gd name="connsiteX899" fmla="*/ 1653228 w 6702102"/>
              <a:gd name="connsiteY899" fmla="*/ 2092951 h 6802521"/>
              <a:gd name="connsiteX900" fmla="*/ 1658280 w 6702102"/>
              <a:gd name="connsiteY900" fmla="*/ 2082287 h 6802521"/>
              <a:gd name="connsiteX901" fmla="*/ 1664173 w 6702102"/>
              <a:gd name="connsiteY901" fmla="*/ 2071903 h 6802521"/>
              <a:gd name="connsiteX902" fmla="*/ 1670348 w 6702102"/>
              <a:gd name="connsiteY902" fmla="*/ 2061801 h 6802521"/>
              <a:gd name="connsiteX903" fmla="*/ 1677364 w 6702102"/>
              <a:gd name="connsiteY903" fmla="*/ 2051980 h 6802521"/>
              <a:gd name="connsiteX904" fmla="*/ 1684660 w 6702102"/>
              <a:gd name="connsiteY904" fmla="*/ 2041876 h 6802521"/>
              <a:gd name="connsiteX905" fmla="*/ 1692799 w 6702102"/>
              <a:gd name="connsiteY905" fmla="*/ 2032616 h 6802521"/>
              <a:gd name="connsiteX906" fmla="*/ 1701499 w 6702102"/>
              <a:gd name="connsiteY906" fmla="*/ 2023917 h 6802521"/>
              <a:gd name="connsiteX907" fmla="*/ 1894293 w 6702102"/>
              <a:gd name="connsiteY907" fmla="*/ 1831122 h 6802521"/>
              <a:gd name="connsiteX908" fmla="*/ 1903274 w 6702102"/>
              <a:gd name="connsiteY908" fmla="*/ 1822142 h 6802521"/>
              <a:gd name="connsiteX909" fmla="*/ 1912255 w 6702102"/>
              <a:gd name="connsiteY909" fmla="*/ 1814283 h 6802521"/>
              <a:gd name="connsiteX910" fmla="*/ 1922076 w 6702102"/>
              <a:gd name="connsiteY910" fmla="*/ 1807267 h 6802521"/>
              <a:gd name="connsiteX911" fmla="*/ 1931898 w 6702102"/>
              <a:gd name="connsiteY911" fmla="*/ 1800252 h 6802521"/>
              <a:gd name="connsiteX912" fmla="*/ 1942562 w 6702102"/>
              <a:gd name="connsiteY912" fmla="*/ 1793515 h 6802521"/>
              <a:gd name="connsiteX913" fmla="*/ 1952664 w 6702102"/>
              <a:gd name="connsiteY913" fmla="*/ 1787902 h 6802521"/>
              <a:gd name="connsiteX914" fmla="*/ 1963328 w 6702102"/>
              <a:gd name="connsiteY914" fmla="*/ 1782851 h 6802521"/>
              <a:gd name="connsiteX915" fmla="*/ 1974273 w 6702102"/>
              <a:gd name="connsiteY915" fmla="*/ 1778080 h 6802521"/>
              <a:gd name="connsiteX916" fmla="*/ 1985216 w 6702102"/>
              <a:gd name="connsiteY916" fmla="*/ 1773870 h 6802521"/>
              <a:gd name="connsiteX917" fmla="*/ 1996722 w 6702102"/>
              <a:gd name="connsiteY917" fmla="*/ 1770221 h 6802521"/>
              <a:gd name="connsiteX918" fmla="*/ 2007947 w 6702102"/>
              <a:gd name="connsiteY918" fmla="*/ 1767414 h 6802521"/>
              <a:gd name="connsiteX919" fmla="*/ 2019171 w 6702102"/>
              <a:gd name="connsiteY919" fmla="*/ 1764607 h 6802521"/>
              <a:gd name="connsiteX920" fmla="*/ 2030397 w 6702102"/>
              <a:gd name="connsiteY920" fmla="*/ 1762923 h 6802521"/>
              <a:gd name="connsiteX921" fmla="*/ 2042463 w 6702102"/>
              <a:gd name="connsiteY921" fmla="*/ 1761519 h 6802521"/>
              <a:gd name="connsiteX922" fmla="*/ 2053967 w 6702102"/>
              <a:gd name="connsiteY922" fmla="*/ 1760676 h 6802521"/>
              <a:gd name="connsiteX923" fmla="*/ 2065473 w 6702102"/>
              <a:gd name="connsiteY923" fmla="*/ 1760395 h 6802521"/>
              <a:gd name="connsiteX924" fmla="*/ 1317853 w 6702102"/>
              <a:gd name="connsiteY924" fmla="*/ 1012774 h 6802521"/>
              <a:gd name="connsiteX925" fmla="*/ 1329918 w 6702102"/>
              <a:gd name="connsiteY925" fmla="*/ 1013053 h 6802521"/>
              <a:gd name="connsiteX926" fmla="*/ 1340860 w 6702102"/>
              <a:gd name="connsiteY926" fmla="*/ 1013892 h 6802521"/>
              <a:gd name="connsiteX927" fmla="*/ 1352925 w 6702102"/>
              <a:gd name="connsiteY927" fmla="*/ 1015292 h 6802521"/>
              <a:gd name="connsiteX928" fmla="*/ 1364428 w 6702102"/>
              <a:gd name="connsiteY928" fmla="*/ 1017254 h 6802521"/>
              <a:gd name="connsiteX929" fmla="*/ 1375931 w 6702102"/>
              <a:gd name="connsiteY929" fmla="*/ 1019777 h 6802521"/>
              <a:gd name="connsiteX930" fmla="*/ 1386873 w 6702102"/>
              <a:gd name="connsiteY930" fmla="*/ 1022861 h 6802521"/>
              <a:gd name="connsiteX931" fmla="*/ 1398375 w 6702102"/>
              <a:gd name="connsiteY931" fmla="*/ 1026506 h 6802521"/>
              <a:gd name="connsiteX932" fmla="*/ 1409316 w 6702102"/>
              <a:gd name="connsiteY932" fmla="*/ 1030713 h 6802521"/>
              <a:gd name="connsiteX933" fmla="*/ 1419978 w 6702102"/>
              <a:gd name="connsiteY933" fmla="*/ 1035200 h 6802521"/>
              <a:gd name="connsiteX934" fmla="*/ 1430920 w 6702102"/>
              <a:gd name="connsiteY934" fmla="*/ 1040529 h 6802521"/>
              <a:gd name="connsiteX935" fmla="*/ 1441019 w 6702102"/>
              <a:gd name="connsiteY935" fmla="*/ 1046138 h 6802521"/>
              <a:gd name="connsiteX936" fmla="*/ 1451399 w 6702102"/>
              <a:gd name="connsiteY936" fmla="*/ 1052589 h 6802521"/>
              <a:gd name="connsiteX937" fmla="*/ 1460937 w 6702102"/>
              <a:gd name="connsiteY937" fmla="*/ 1059322 h 6802521"/>
              <a:gd name="connsiteX938" fmla="*/ 1471036 w 6702102"/>
              <a:gd name="connsiteY938" fmla="*/ 1067175 h 6802521"/>
              <a:gd name="connsiteX939" fmla="*/ 1480294 w 6702102"/>
              <a:gd name="connsiteY939" fmla="*/ 1074749 h 6802521"/>
              <a:gd name="connsiteX940" fmla="*/ 1489270 w 6702102"/>
              <a:gd name="connsiteY940" fmla="*/ 1083165 h 6802521"/>
              <a:gd name="connsiteX941" fmla="*/ 1836272 w 6702102"/>
              <a:gd name="connsiteY941" fmla="*/ 1430167 h 6802521"/>
              <a:gd name="connsiteX942" fmla="*/ 1844688 w 6702102"/>
              <a:gd name="connsiteY942" fmla="*/ 1439143 h 6802521"/>
              <a:gd name="connsiteX943" fmla="*/ 1852262 w 6702102"/>
              <a:gd name="connsiteY943" fmla="*/ 1448400 h 6802521"/>
              <a:gd name="connsiteX944" fmla="*/ 1859835 w 6702102"/>
              <a:gd name="connsiteY944" fmla="*/ 1458219 h 6802521"/>
              <a:gd name="connsiteX945" fmla="*/ 1866848 w 6702102"/>
              <a:gd name="connsiteY945" fmla="*/ 1468038 h 6802521"/>
              <a:gd name="connsiteX946" fmla="*/ 1873018 w 6702102"/>
              <a:gd name="connsiteY946" fmla="*/ 1478137 h 6802521"/>
              <a:gd name="connsiteX947" fmla="*/ 1878908 w 6702102"/>
              <a:gd name="connsiteY947" fmla="*/ 1488517 h 6802521"/>
              <a:gd name="connsiteX948" fmla="*/ 1883956 w 6702102"/>
              <a:gd name="connsiteY948" fmla="*/ 1499178 h 6802521"/>
              <a:gd name="connsiteX949" fmla="*/ 1888724 w 6702102"/>
              <a:gd name="connsiteY949" fmla="*/ 1510119 h 6802521"/>
              <a:gd name="connsiteX950" fmla="*/ 1892930 w 6702102"/>
              <a:gd name="connsiteY950" fmla="*/ 1521061 h 6802521"/>
              <a:gd name="connsiteX951" fmla="*/ 1896295 w 6702102"/>
              <a:gd name="connsiteY951" fmla="*/ 1532283 h 6802521"/>
              <a:gd name="connsiteX952" fmla="*/ 1899660 w 6702102"/>
              <a:gd name="connsiteY952" fmla="*/ 1543505 h 6802521"/>
              <a:gd name="connsiteX953" fmla="*/ 1902183 w 6702102"/>
              <a:gd name="connsiteY953" fmla="*/ 1555008 h 6802521"/>
              <a:gd name="connsiteX954" fmla="*/ 1904144 w 6702102"/>
              <a:gd name="connsiteY954" fmla="*/ 1566512 h 6802521"/>
              <a:gd name="connsiteX955" fmla="*/ 1905544 w 6702102"/>
              <a:gd name="connsiteY955" fmla="*/ 1578576 h 6802521"/>
              <a:gd name="connsiteX956" fmla="*/ 1906384 w 6702102"/>
              <a:gd name="connsiteY956" fmla="*/ 1589519 h 6802521"/>
              <a:gd name="connsiteX957" fmla="*/ 1906662 w 6702102"/>
              <a:gd name="connsiteY957" fmla="*/ 1601583 h 6802521"/>
              <a:gd name="connsiteX958" fmla="*/ 1906098 w 6702102"/>
              <a:gd name="connsiteY958" fmla="*/ 1612807 h 6802521"/>
              <a:gd name="connsiteX959" fmla="*/ 1905535 w 6702102"/>
              <a:gd name="connsiteY959" fmla="*/ 1624591 h 6802521"/>
              <a:gd name="connsiteX960" fmla="*/ 1903849 w 6702102"/>
              <a:gd name="connsiteY960" fmla="*/ 1636376 h 6802521"/>
              <a:gd name="connsiteX961" fmla="*/ 1902163 w 6702102"/>
              <a:gd name="connsiteY961" fmla="*/ 1647599 h 6802521"/>
              <a:gd name="connsiteX962" fmla="*/ 1899636 w 6702102"/>
              <a:gd name="connsiteY962" fmla="*/ 1659103 h 6802521"/>
              <a:gd name="connsiteX963" fmla="*/ 1896548 w 6702102"/>
              <a:gd name="connsiteY963" fmla="*/ 1670046 h 6802521"/>
              <a:gd name="connsiteX964" fmla="*/ 1893178 w 6702102"/>
              <a:gd name="connsiteY964" fmla="*/ 1681831 h 6802521"/>
              <a:gd name="connsiteX965" fmla="*/ 1888687 w 6702102"/>
              <a:gd name="connsiteY965" fmla="*/ 1692494 h 6802521"/>
              <a:gd name="connsiteX966" fmla="*/ 1883914 w 6702102"/>
              <a:gd name="connsiteY966" fmla="*/ 1703438 h 6802521"/>
              <a:gd name="connsiteX967" fmla="*/ 1878862 w 6702102"/>
              <a:gd name="connsiteY967" fmla="*/ 1714100 h 6802521"/>
              <a:gd name="connsiteX968" fmla="*/ 1873529 w 6702102"/>
              <a:gd name="connsiteY968" fmla="*/ 1724482 h 6802521"/>
              <a:gd name="connsiteX969" fmla="*/ 1866512 w 6702102"/>
              <a:gd name="connsiteY969" fmla="*/ 1734865 h 6802521"/>
              <a:gd name="connsiteX970" fmla="*/ 1859496 w 6702102"/>
              <a:gd name="connsiteY970" fmla="*/ 1744687 h 6802521"/>
              <a:gd name="connsiteX971" fmla="*/ 1852480 w 6702102"/>
              <a:gd name="connsiteY971" fmla="*/ 1754509 h 6802521"/>
              <a:gd name="connsiteX972" fmla="*/ 1844622 w 6702102"/>
              <a:gd name="connsiteY972" fmla="*/ 1763488 h 6802521"/>
              <a:gd name="connsiteX973" fmla="*/ 1835922 w 6702102"/>
              <a:gd name="connsiteY973" fmla="*/ 1772749 h 6802521"/>
              <a:gd name="connsiteX974" fmla="*/ 1643127 w 6702102"/>
              <a:gd name="connsiteY974" fmla="*/ 1965545 h 6802521"/>
              <a:gd name="connsiteX975" fmla="*/ 1634147 w 6702102"/>
              <a:gd name="connsiteY975" fmla="*/ 1973963 h 6802521"/>
              <a:gd name="connsiteX976" fmla="*/ 1624886 w 6702102"/>
              <a:gd name="connsiteY976" fmla="*/ 1982103 h 6802521"/>
              <a:gd name="connsiteX977" fmla="*/ 1614784 w 6702102"/>
              <a:gd name="connsiteY977" fmla="*/ 1989399 h 6802521"/>
              <a:gd name="connsiteX978" fmla="*/ 1604962 w 6702102"/>
              <a:gd name="connsiteY978" fmla="*/ 1996415 h 6802521"/>
              <a:gd name="connsiteX979" fmla="*/ 1595141 w 6702102"/>
              <a:gd name="connsiteY979" fmla="*/ 2002871 h 6802521"/>
              <a:gd name="connsiteX980" fmla="*/ 1584478 w 6702102"/>
              <a:gd name="connsiteY980" fmla="*/ 2008485 h 6802521"/>
              <a:gd name="connsiteX981" fmla="*/ 1573816 w 6702102"/>
              <a:gd name="connsiteY981" fmla="*/ 2013537 h 6802521"/>
              <a:gd name="connsiteX982" fmla="*/ 1562872 w 6702102"/>
              <a:gd name="connsiteY982" fmla="*/ 2018309 h 6802521"/>
              <a:gd name="connsiteX983" fmla="*/ 1552209 w 6702102"/>
              <a:gd name="connsiteY983" fmla="*/ 2022801 h 6802521"/>
              <a:gd name="connsiteX984" fmla="*/ 1540704 w 6702102"/>
              <a:gd name="connsiteY984" fmla="*/ 2025889 h 6802521"/>
              <a:gd name="connsiteX985" fmla="*/ 1529480 w 6702102"/>
              <a:gd name="connsiteY985" fmla="*/ 2029259 h 6802521"/>
              <a:gd name="connsiteX986" fmla="*/ 1517977 w 6702102"/>
              <a:gd name="connsiteY986" fmla="*/ 2031786 h 6802521"/>
              <a:gd name="connsiteX987" fmla="*/ 1506473 w 6702102"/>
              <a:gd name="connsiteY987" fmla="*/ 2033752 h 6802521"/>
              <a:gd name="connsiteX988" fmla="*/ 1494969 w 6702102"/>
              <a:gd name="connsiteY988" fmla="*/ 2035157 h 6802521"/>
              <a:gd name="connsiteX989" fmla="*/ 1483185 w 6702102"/>
              <a:gd name="connsiteY989" fmla="*/ 2035721 h 6802521"/>
              <a:gd name="connsiteX990" fmla="*/ 1471961 w 6702102"/>
              <a:gd name="connsiteY990" fmla="*/ 2036285 h 6802521"/>
              <a:gd name="connsiteX991" fmla="*/ 1460176 w 6702102"/>
              <a:gd name="connsiteY991" fmla="*/ 2035726 h 6802521"/>
              <a:gd name="connsiteX992" fmla="*/ 1448673 w 6702102"/>
              <a:gd name="connsiteY992" fmla="*/ 2035447 h 6802521"/>
              <a:gd name="connsiteX993" fmla="*/ 1436890 w 6702102"/>
              <a:gd name="connsiteY993" fmla="*/ 2033766 h 6802521"/>
              <a:gd name="connsiteX994" fmla="*/ 1425667 w 6702102"/>
              <a:gd name="connsiteY994" fmla="*/ 2031524 h 6802521"/>
              <a:gd name="connsiteX995" fmla="*/ 1413883 w 6702102"/>
              <a:gd name="connsiteY995" fmla="*/ 2029282 h 6802521"/>
              <a:gd name="connsiteX996" fmla="*/ 1402380 w 6702102"/>
              <a:gd name="connsiteY996" fmla="*/ 2026198 h 6802521"/>
              <a:gd name="connsiteX997" fmla="*/ 1391439 w 6702102"/>
              <a:gd name="connsiteY997" fmla="*/ 2022553 h 6802521"/>
              <a:gd name="connsiteX998" fmla="*/ 1380217 w 6702102"/>
              <a:gd name="connsiteY998" fmla="*/ 2018627 h 6802521"/>
              <a:gd name="connsiteX999" fmla="*/ 1369556 w 6702102"/>
              <a:gd name="connsiteY999" fmla="*/ 2013579 h 6802521"/>
              <a:gd name="connsiteX1000" fmla="*/ 1358895 w 6702102"/>
              <a:gd name="connsiteY1000" fmla="*/ 2008531 h 6802521"/>
              <a:gd name="connsiteX1001" fmla="*/ 1348514 w 6702102"/>
              <a:gd name="connsiteY1001" fmla="*/ 2002640 h 6802521"/>
              <a:gd name="connsiteX1002" fmla="*/ 1338415 w 6702102"/>
              <a:gd name="connsiteY1002" fmla="*/ 1996470 h 6802521"/>
              <a:gd name="connsiteX1003" fmla="*/ 1328316 w 6702102"/>
              <a:gd name="connsiteY1003" fmla="*/ 1989738 h 6802521"/>
              <a:gd name="connsiteX1004" fmla="*/ 1318778 w 6702102"/>
              <a:gd name="connsiteY1004" fmla="*/ 1981884 h 6802521"/>
              <a:gd name="connsiteX1005" fmla="*/ 1309521 w 6702102"/>
              <a:gd name="connsiteY1005" fmla="*/ 1974310 h 6802521"/>
              <a:gd name="connsiteX1006" fmla="*/ 1300825 w 6702102"/>
              <a:gd name="connsiteY1006" fmla="*/ 1965614 h 6802521"/>
              <a:gd name="connsiteX1007" fmla="*/ 953823 w 6702102"/>
              <a:gd name="connsiteY1007" fmla="*/ 1618612 h 6802521"/>
              <a:gd name="connsiteX1008" fmla="*/ 945126 w 6702102"/>
              <a:gd name="connsiteY1008" fmla="*/ 1609917 h 6802521"/>
              <a:gd name="connsiteX1009" fmla="*/ 937553 w 6702102"/>
              <a:gd name="connsiteY1009" fmla="*/ 1600659 h 6802521"/>
              <a:gd name="connsiteX1010" fmla="*/ 929418 w 6702102"/>
              <a:gd name="connsiteY1010" fmla="*/ 1590840 h 6802521"/>
              <a:gd name="connsiteX1011" fmla="*/ 922967 w 6702102"/>
              <a:gd name="connsiteY1011" fmla="*/ 1581021 h 6802521"/>
              <a:gd name="connsiteX1012" fmla="*/ 916515 w 6702102"/>
              <a:gd name="connsiteY1012" fmla="*/ 1570641 h 6802521"/>
              <a:gd name="connsiteX1013" fmla="*/ 910907 w 6702102"/>
              <a:gd name="connsiteY1013" fmla="*/ 1560542 h 6802521"/>
              <a:gd name="connsiteX1014" fmla="*/ 905578 w 6702102"/>
              <a:gd name="connsiteY1014" fmla="*/ 1549600 h 6802521"/>
              <a:gd name="connsiteX1015" fmla="*/ 900810 w 6702102"/>
              <a:gd name="connsiteY1015" fmla="*/ 1539220 h 6802521"/>
              <a:gd name="connsiteX1016" fmla="*/ 896884 w 6702102"/>
              <a:gd name="connsiteY1016" fmla="*/ 1527998 h 6802521"/>
              <a:gd name="connsiteX1017" fmla="*/ 892958 w 6702102"/>
              <a:gd name="connsiteY1017" fmla="*/ 1516776 h 6802521"/>
              <a:gd name="connsiteX1018" fmla="*/ 890154 w 6702102"/>
              <a:gd name="connsiteY1018" fmla="*/ 1505553 h 6802521"/>
              <a:gd name="connsiteX1019" fmla="*/ 887912 w 6702102"/>
              <a:gd name="connsiteY1019" fmla="*/ 1493769 h 6802521"/>
              <a:gd name="connsiteX1020" fmla="*/ 885671 w 6702102"/>
              <a:gd name="connsiteY1020" fmla="*/ 1482546 h 6802521"/>
              <a:gd name="connsiteX1021" fmla="*/ 883989 w 6702102"/>
              <a:gd name="connsiteY1021" fmla="*/ 1470763 h 6802521"/>
              <a:gd name="connsiteX1022" fmla="*/ 883711 w 6702102"/>
              <a:gd name="connsiteY1022" fmla="*/ 1459260 h 6802521"/>
              <a:gd name="connsiteX1023" fmla="*/ 883153 w 6702102"/>
              <a:gd name="connsiteY1023" fmla="*/ 1447476 h 6802521"/>
              <a:gd name="connsiteX1024" fmla="*/ 883435 w 6702102"/>
              <a:gd name="connsiteY1024" fmla="*/ 1435972 h 6802521"/>
              <a:gd name="connsiteX1025" fmla="*/ 883999 w 6702102"/>
              <a:gd name="connsiteY1025" fmla="*/ 1424187 h 6802521"/>
              <a:gd name="connsiteX1026" fmla="*/ 885685 w 6702102"/>
              <a:gd name="connsiteY1026" fmla="*/ 1412964 h 6802521"/>
              <a:gd name="connsiteX1027" fmla="*/ 887651 w 6702102"/>
              <a:gd name="connsiteY1027" fmla="*/ 1401460 h 6802521"/>
              <a:gd name="connsiteX1028" fmla="*/ 890178 w 6702102"/>
              <a:gd name="connsiteY1028" fmla="*/ 1389956 h 6802521"/>
              <a:gd name="connsiteX1029" fmla="*/ 892986 w 6702102"/>
              <a:gd name="connsiteY1029" fmla="*/ 1378172 h 6802521"/>
              <a:gd name="connsiteX1030" fmla="*/ 896636 w 6702102"/>
              <a:gd name="connsiteY1030" fmla="*/ 1367228 h 6802521"/>
              <a:gd name="connsiteX1031" fmla="*/ 901128 w 6702102"/>
              <a:gd name="connsiteY1031" fmla="*/ 1356565 h 6802521"/>
              <a:gd name="connsiteX1032" fmla="*/ 905619 w 6702102"/>
              <a:gd name="connsiteY1032" fmla="*/ 1345341 h 6802521"/>
              <a:gd name="connsiteX1033" fmla="*/ 910953 w 6702102"/>
              <a:gd name="connsiteY1033" fmla="*/ 1334959 h 6802521"/>
              <a:gd name="connsiteX1034" fmla="*/ 916566 w 6702102"/>
              <a:gd name="connsiteY1034" fmla="*/ 1324296 h 6802521"/>
              <a:gd name="connsiteX1035" fmla="*/ 923021 w 6702102"/>
              <a:gd name="connsiteY1035" fmla="*/ 1314475 h 6802521"/>
              <a:gd name="connsiteX1036" fmla="*/ 930037 w 6702102"/>
              <a:gd name="connsiteY1036" fmla="*/ 1304652 h 6802521"/>
              <a:gd name="connsiteX1037" fmla="*/ 937335 w 6702102"/>
              <a:gd name="connsiteY1037" fmla="*/ 1294551 h 6802521"/>
              <a:gd name="connsiteX1038" fmla="*/ 945473 w 6702102"/>
              <a:gd name="connsiteY1038" fmla="*/ 1285290 h 6802521"/>
              <a:gd name="connsiteX1039" fmla="*/ 953892 w 6702102"/>
              <a:gd name="connsiteY1039" fmla="*/ 1276310 h 6802521"/>
              <a:gd name="connsiteX1040" fmla="*/ 1146688 w 6702102"/>
              <a:gd name="connsiteY1040" fmla="*/ 1083515 h 6802521"/>
              <a:gd name="connsiteX1041" fmla="*/ 1155948 w 6702102"/>
              <a:gd name="connsiteY1041" fmla="*/ 1074814 h 6802521"/>
              <a:gd name="connsiteX1042" fmla="*/ 1164928 w 6702102"/>
              <a:gd name="connsiteY1042" fmla="*/ 1066957 h 6802521"/>
              <a:gd name="connsiteX1043" fmla="*/ 1174749 w 6702102"/>
              <a:gd name="connsiteY1043" fmla="*/ 1059940 h 6802521"/>
              <a:gd name="connsiteX1044" fmla="*/ 1184571 w 6702102"/>
              <a:gd name="connsiteY1044" fmla="*/ 1052924 h 6802521"/>
              <a:gd name="connsiteX1045" fmla="*/ 1194953 w 6702102"/>
              <a:gd name="connsiteY1045" fmla="*/ 1045908 h 6802521"/>
              <a:gd name="connsiteX1046" fmla="*/ 1205337 w 6702102"/>
              <a:gd name="connsiteY1046" fmla="*/ 1040575 h 6802521"/>
              <a:gd name="connsiteX1047" fmla="*/ 1215719 w 6702102"/>
              <a:gd name="connsiteY1047" fmla="*/ 1035241 h 6802521"/>
              <a:gd name="connsiteX1048" fmla="*/ 1226943 w 6702102"/>
              <a:gd name="connsiteY1048" fmla="*/ 1030750 h 6802521"/>
              <a:gd name="connsiteX1049" fmla="*/ 1237605 w 6702102"/>
              <a:gd name="connsiteY1049" fmla="*/ 1026258 h 6802521"/>
              <a:gd name="connsiteX1050" fmla="*/ 1248829 w 6702102"/>
              <a:gd name="connsiteY1050" fmla="*/ 1022329 h 6802521"/>
              <a:gd name="connsiteX1051" fmla="*/ 1260333 w 6702102"/>
              <a:gd name="connsiteY1051" fmla="*/ 1019801 h 6802521"/>
              <a:gd name="connsiteX1052" fmla="*/ 1271838 w 6702102"/>
              <a:gd name="connsiteY1052" fmla="*/ 1017274 h 6802521"/>
              <a:gd name="connsiteX1053" fmla="*/ 1283061 w 6702102"/>
              <a:gd name="connsiteY1053" fmla="*/ 1015588 h 6802521"/>
              <a:gd name="connsiteX1054" fmla="*/ 1294565 w 6702102"/>
              <a:gd name="connsiteY1054" fmla="*/ 1013621 h 6802521"/>
              <a:gd name="connsiteX1055" fmla="*/ 1306350 w 6702102"/>
              <a:gd name="connsiteY1055" fmla="*/ 1013057 h 6802521"/>
              <a:gd name="connsiteX1056" fmla="*/ 2115993 w 6702102"/>
              <a:gd name="connsiteY1056" fmla="*/ 616540 h 6802521"/>
              <a:gd name="connsiteX1057" fmla="*/ 2128060 w 6702102"/>
              <a:gd name="connsiteY1057" fmla="*/ 616821 h 6802521"/>
              <a:gd name="connsiteX1058" fmla="*/ 2139566 w 6702102"/>
              <a:gd name="connsiteY1058" fmla="*/ 617663 h 6802521"/>
              <a:gd name="connsiteX1059" fmla="*/ 2151353 w 6702102"/>
              <a:gd name="connsiteY1059" fmla="*/ 618785 h 6802521"/>
              <a:gd name="connsiteX1060" fmla="*/ 2162577 w 6702102"/>
              <a:gd name="connsiteY1060" fmla="*/ 621031 h 6802521"/>
              <a:gd name="connsiteX1061" fmla="*/ 2174084 w 6702102"/>
              <a:gd name="connsiteY1061" fmla="*/ 623556 h 6802521"/>
              <a:gd name="connsiteX1062" fmla="*/ 2185310 w 6702102"/>
              <a:gd name="connsiteY1062" fmla="*/ 626362 h 6802521"/>
              <a:gd name="connsiteX1063" fmla="*/ 2196534 w 6702102"/>
              <a:gd name="connsiteY1063" fmla="*/ 630291 h 6802521"/>
              <a:gd name="connsiteX1064" fmla="*/ 2207759 w 6702102"/>
              <a:gd name="connsiteY1064" fmla="*/ 634220 h 6802521"/>
              <a:gd name="connsiteX1065" fmla="*/ 2218424 w 6702102"/>
              <a:gd name="connsiteY1065" fmla="*/ 638710 h 6802521"/>
              <a:gd name="connsiteX1066" fmla="*/ 2229369 w 6702102"/>
              <a:gd name="connsiteY1066" fmla="*/ 644042 h 6802521"/>
              <a:gd name="connsiteX1067" fmla="*/ 2239191 w 6702102"/>
              <a:gd name="connsiteY1067" fmla="*/ 649936 h 6802521"/>
              <a:gd name="connsiteX1068" fmla="*/ 2249855 w 6702102"/>
              <a:gd name="connsiteY1068" fmla="*/ 656110 h 6802521"/>
              <a:gd name="connsiteX1069" fmla="*/ 2259396 w 6702102"/>
              <a:gd name="connsiteY1069" fmla="*/ 662845 h 6802521"/>
              <a:gd name="connsiteX1070" fmla="*/ 2269218 w 6702102"/>
              <a:gd name="connsiteY1070" fmla="*/ 670983 h 6802521"/>
              <a:gd name="connsiteX1071" fmla="*/ 2278480 w 6702102"/>
              <a:gd name="connsiteY1071" fmla="*/ 678560 h 6802521"/>
              <a:gd name="connsiteX1072" fmla="*/ 2287460 w 6702102"/>
              <a:gd name="connsiteY1072" fmla="*/ 686979 h 6802521"/>
              <a:gd name="connsiteX1073" fmla="*/ 5231580 w 6702102"/>
              <a:gd name="connsiteY1073" fmla="*/ 3631100 h 6802521"/>
              <a:gd name="connsiteX1074" fmla="*/ 5240280 w 6702102"/>
              <a:gd name="connsiteY1074" fmla="*/ 3640360 h 6802521"/>
              <a:gd name="connsiteX1075" fmla="*/ 5248138 w 6702102"/>
              <a:gd name="connsiteY1075" fmla="*/ 3649902 h 6802521"/>
              <a:gd name="connsiteX1076" fmla="*/ 5255715 w 6702102"/>
              <a:gd name="connsiteY1076" fmla="*/ 3659163 h 6802521"/>
              <a:gd name="connsiteX1077" fmla="*/ 5262730 w 6702102"/>
              <a:gd name="connsiteY1077" fmla="*/ 3668985 h 6802521"/>
              <a:gd name="connsiteX1078" fmla="*/ 5268904 w 6702102"/>
              <a:gd name="connsiteY1078" fmla="*/ 3679649 h 6802521"/>
              <a:gd name="connsiteX1079" fmla="*/ 5275078 w 6702102"/>
              <a:gd name="connsiteY1079" fmla="*/ 3689752 h 6802521"/>
              <a:gd name="connsiteX1080" fmla="*/ 5280130 w 6702102"/>
              <a:gd name="connsiteY1080" fmla="*/ 3700416 h 6802521"/>
              <a:gd name="connsiteX1081" fmla="*/ 5284901 w 6702102"/>
              <a:gd name="connsiteY1081" fmla="*/ 3711360 h 6802521"/>
              <a:gd name="connsiteX1082" fmla="*/ 5288829 w 6702102"/>
              <a:gd name="connsiteY1082" fmla="*/ 3722586 h 6802521"/>
              <a:gd name="connsiteX1083" fmla="*/ 5292479 w 6702102"/>
              <a:gd name="connsiteY1083" fmla="*/ 3733530 h 6802521"/>
              <a:gd name="connsiteX1084" fmla="*/ 5295564 w 6702102"/>
              <a:gd name="connsiteY1084" fmla="*/ 3745036 h 6802521"/>
              <a:gd name="connsiteX1085" fmla="*/ 5298090 w 6702102"/>
              <a:gd name="connsiteY1085" fmla="*/ 3756542 h 6802521"/>
              <a:gd name="connsiteX1086" fmla="*/ 5300055 w 6702102"/>
              <a:gd name="connsiteY1086" fmla="*/ 3767487 h 6802521"/>
              <a:gd name="connsiteX1087" fmla="*/ 5301177 w 6702102"/>
              <a:gd name="connsiteY1087" fmla="*/ 3779274 h 6802521"/>
              <a:gd name="connsiteX1088" fmla="*/ 5302300 w 6702102"/>
              <a:gd name="connsiteY1088" fmla="*/ 3791061 h 6802521"/>
              <a:gd name="connsiteX1089" fmla="*/ 5302020 w 6702102"/>
              <a:gd name="connsiteY1089" fmla="*/ 3802566 h 6802521"/>
              <a:gd name="connsiteX1090" fmla="*/ 5302019 w 6702102"/>
              <a:gd name="connsiteY1090" fmla="*/ 3814353 h 6802521"/>
              <a:gd name="connsiteX1091" fmla="*/ 5301177 w 6702102"/>
              <a:gd name="connsiteY1091" fmla="*/ 3825859 h 6802521"/>
              <a:gd name="connsiteX1092" fmla="*/ 5300055 w 6702102"/>
              <a:gd name="connsiteY1092" fmla="*/ 3837645 h 6802521"/>
              <a:gd name="connsiteX1093" fmla="*/ 5298090 w 6702102"/>
              <a:gd name="connsiteY1093" fmla="*/ 3849151 h 6802521"/>
              <a:gd name="connsiteX1094" fmla="*/ 5295284 w 6702102"/>
              <a:gd name="connsiteY1094" fmla="*/ 3860377 h 6802521"/>
              <a:gd name="connsiteX1095" fmla="*/ 5292477 w 6702102"/>
              <a:gd name="connsiteY1095" fmla="*/ 3871601 h 6802521"/>
              <a:gd name="connsiteX1096" fmla="*/ 5288829 w 6702102"/>
              <a:gd name="connsiteY1096" fmla="*/ 3883108 h 6802521"/>
              <a:gd name="connsiteX1097" fmla="*/ 5284621 w 6702102"/>
              <a:gd name="connsiteY1097" fmla="*/ 3894053 h 6802521"/>
              <a:gd name="connsiteX1098" fmla="*/ 5280130 w 6702102"/>
              <a:gd name="connsiteY1098" fmla="*/ 3904717 h 6802521"/>
              <a:gd name="connsiteX1099" fmla="*/ 5275079 w 6702102"/>
              <a:gd name="connsiteY1099" fmla="*/ 3915380 h 6802521"/>
              <a:gd name="connsiteX1100" fmla="*/ 5269185 w 6702102"/>
              <a:gd name="connsiteY1100" fmla="*/ 3925764 h 6802521"/>
              <a:gd name="connsiteX1101" fmla="*/ 5262731 w 6702102"/>
              <a:gd name="connsiteY1101" fmla="*/ 3936147 h 6802521"/>
              <a:gd name="connsiteX1102" fmla="*/ 5255715 w 6702102"/>
              <a:gd name="connsiteY1102" fmla="*/ 3945970 h 6802521"/>
              <a:gd name="connsiteX1103" fmla="*/ 5248418 w 6702102"/>
              <a:gd name="connsiteY1103" fmla="*/ 3955512 h 6802521"/>
              <a:gd name="connsiteX1104" fmla="*/ 5240560 w 6702102"/>
              <a:gd name="connsiteY1104" fmla="*/ 3965053 h 6802521"/>
              <a:gd name="connsiteX1105" fmla="*/ 5231580 w 6702102"/>
              <a:gd name="connsiteY1105" fmla="*/ 3974033 h 6802521"/>
              <a:gd name="connsiteX1106" fmla="*/ 5038785 w 6702102"/>
              <a:gd name="connsiteY1106" fmla="*/ 4166828 h 6802521"/>
              <a:gd name="connsiteX1107" fmla="*/ 5030085 w 6702102"/>
              <a:gd name="connsiteY1107" fmla="*/ 4175528 h 6802521"/>
              <a:gd name="connsiteX1108" fmla="*/ 5020825 w 6702102"/>
              <a:gd name="connsiteY1108" fmla="*/ 4183104 h 6802521"/>
              <a:gd name="connsiteX1109" fmla="*/ 5010722 w 6702102"/>
              <a:gd name="connsiteY1109" fmla="*/ 4190962 h 6802521"/>
              <a:gd name="connsiteX1110" fmla="*/ 5001180 w 6702102"/>
              <a:gd name="connsiteY1110" fmla="*/ 4197698 h 6802521"/>
              <a:gd name="connsiteX1111" fmla="*/ 4990797 w 6702102"/>
              <a:gd name="connsiteY1111" fmla="*/ 4204152 h 6802521"/>
              <a:gd name="connsiteX1112" fmla="*/ 4980695 w 6702102"/>
              <a:gd name="connsiteY1112" fmla="*/ 4209765 h 6802521"/>
              <a:gd name="connsiteX1113" fmla="*/ 4969749 w 6702102"/>
              <a:gd name="connsiteY1113" fmla="*/ 4215097 h 6802521"/>
              <a:gd name="connsiteX1114" fmla="*/ 4959085 w 6702102"/>
              <a:gd name="connsiteY1114" fmla="*/ 4219587 h 6802521"/>
              <a:gd name="connsiteX1115" fmla="*/ 4948141 w 6702102"/>
              <a:gd name="connsiteY1115" fmla="*/ 4223796 h 6802521"/>
              <a:gd name="connsiteX1116" fmla="*/ 4936635 w 6702102"/>
              <a:gd name="connsiteY1116" fmla="*/ 4227445 h 6802521"/>
              <a:gd name="connsiteX1117" fmla="*/ 4925409 w 6702102"/>
              <a:gd name="connsiteY1117" fmla="*/ 4230251 h 6802521"/>
              <a:gd name="connsiteX1118" fmla="*/ 4914184 w 6702102"/>
              <a:gd name="connsiteY1118" fmla="*/ 4233057 h 6802521"/>
              <a:gd name="connsiteX1119" fmla="*/ 4902678 w 6702102"/>
              <a:gd name="connsiteY1119" fmla="*/ 4235022 h 6802521"/>
              <a:gd name="connsiteX1120" fmla="*/ 4890611 w 6702102"/>
              <a:gd name="connsiteY1120" fmla="*/ 4236425 h 6802521"/>
              <a:gd name="connsiteX1121" fmla="*/ 4879385 w 6702102"/>
              <a:gd name="connsiteY1121" fmla="*/ 4236986 h 6802521"/>
              <a:gd name="connsiteX1122" fmla="*/ 4867319 w 6702102"/>
              <a:gd name="connsiteY1122" fmla="*/ 4237267 h 6802521"/>
              <a:gd name="connsiteX1123" fmla="*/ 4856093 w 6702102"/>
              <a:gd name="connsiteY1123" fmla="*/ 4237267 h 6802521"/>
              <a:gd name="connsiteX1124" fmla="*/ 4844026 w 6702102"/>
              <a:gd name="connsiteY1124" fmla="*/ 4236425 h 6802521"/>
              <a:gd name="connsiteX1125" fmla="*/ 4832801 w 6702102"/>
              <a:gd name="connsiteY1125" fmla="*/ 4234741 h 6802521"/>
              <a:gd name="connsiteX1126" fmla="*/ 4821575 w 6702102"/>
              <a:gd name="connsiteY1126" fmla="*/ 4233057 h 6802521"/>
              <a:gd name="connsiteX1127" fmla="*/ 4809788 w 6702102"/>
              <a:gd name="connsiteY1127" fmla="*/ 4230812 h 6802521"/>
              <a:gd name="connsiteX1128" fmla="*/ 4798282 w 6702102"/>
              <a:gd name="connsiteY1128" fmla="*/ 4227725 h 6802521"/>
              <a:gd name="connsiteX1129" fmla="*/ 4787339 w 6702102"/>
              <a:gd name="connsiteY1129" fmla="*/ 4224077 h 6802521"/>
              <a:gd name="connsiteX1130" fmla="*/ 4776674 w 6702102"/>
              <a:gd name="connsiteY1130" fmla="*/ 4219587 h 6802521"/>
              <a:gd name="connsiteX1131" fmla="*/ 4765448 w 6702102"/>
              <a:gd name="connsiteY1131" fmla="*/ 4215097 h 6802521"/>
              <a:gd name="connsiteX1132" fmla="*/ 4754784 w 6702102"/>
              <a:gd name="connsiteY1132" fmla="*/ 4210046 h 6802521"/>
              <a:gd name="connsiteX1133" fmla="*/ 4744402 w 6702102"/>
              <a:gd name="connsiteY1133" fmla="*/ 4204152 h 6802521"/>
              <a:gd name="connsiteX1134" fmla="*/ 4734298 w 6702102"/>
              <a:gd name="connsiteY1134" fmla="*/ 4197417 h 6802521"/>
              <a:gd name="connsiteX1135" fmla="*/ 4724195 w 6702102"/>
              <a:gd name="connsiteY1135" fmla="*/ 4190682 h 6802521"/>
              <a:gd name="connsiteX1136" fmla="*/ 4714654 w 6702102"/>
              <a:gd name="connsiteY1136" fmla="*/ 4183385 h 6802521"/>
              <a:gd name="connsiteX1137" fmla="*/ 4705393 w 6702102"/>
              <a:gd name="connsiteY1137" fmla="*/ 4175247 h 6802521"/>
              <a:gd name="connsiteX1138" fmla="*/ 4696132 w 6702102"/>
              <a:gd name="connsiteY1138" fmla="*/ 4166548 h 6802521"/>
              <a:gd name="connsiteX1139" fmla="*/ 1752012 w 6702102"/>
              <a:gd name="connsiteY1139" fmla="*/ 1222427 h 6802521"/>
              <a:gd name="connsiteX1140" fmla="*/ 1743592 w 6702102"/>
              <a:gd name="connsiteY1140" fmla="*/ 1213447 h 6802521"/>
              <a:gd name="connsiteX1141" fmla="*/ 1735735 w 6702102"/>
              <a:gd name="connsiteY1141" fmla="*/ 1204467 h 6802521"/>
              <a:gd name="connsiteX1142" fmla="*/ 1727878 w 6702102"/>
              <a:gd name="connsiteY1142" fmla="*/ 1194364 h 6802521"/>
              <a:gd name="connsiteX1143" fmla="*/ 1721423 w 6702102"/>
              <a:gd name="connsiteY1143" fmla="*/ 1184542 h 6802521"/>
              <a:gd name="connsiteX1144" fmla="*/ 1714688 w 6702102"/>
              <a:gd name="connsiteY1144" fmla="*/ 1174439 h 6802521"/>
              <a:gd name="connsiteX1145" fmla="*/ 1709075 w 6702102"/>
              <a:gd name="connsiteY1145" fmla="*/ 1164336 h 6802521"/>
              <a:gd name="connsiteX1146" fmla="*/ 1703743 w 6702102"/>
              <a:gd name="connsiteY1146" fmla="*/ 1153392 h 6802521"/>
              <a:gd name="connsiteX1147" fmla="*/ 1699533 w 6702102"/>
              <a:gd name="connsiteY1147" fmla="*/ 1142447 h 6802521"/>
              <a:gd name="connsiteX1148" fmla="*/ 1695043 w 6702102"/>
              <a:gd name="connsiteY1148" fmla="*/ 1131783 h 6802521"/>
              <a:gd name="connsiteX1149" fmla="*/ 1691114 w 6702102"/>
              <a:gd name="connsiteY1149" fmla="*/ 1120558 h 6802521"/>
              <a:gd name="connsiteX1150" fmla="*/ 1688308 w 6702102"/>
              <a:gd name="connsiteY1150" fmla="*/ 1109332 h 6802521"/>
              <a:gd name="connsiteX1151" fmla="*/ 1686062 w 6702102"/>
              <a:gd name="connsiteY1151" fmla="*/ 1097546 h 6802521"/>
              <a:gd name="connsiteX1152" fmla="*/ 1684098 w 6702102"/>
              <a:gd name="connsiteY1152" fmla="*/ 1086040 h 6802521"/>
              <a:gd name="connsiteX1153" fmla="*/ 1682414 w 6702102"/>
              <a:gd name="connsiteY1153" fmla="*/ 1074814 h 6802521"/>
              <a:gd name="connsiteX1154" fmla="*/ 1681853 w 6702102"/>
              <a:gd name="connsiteY1154" fmla="*/ 1063028 h 6802521"/>
              <a:gd name="connsiteX1155" fmla="*/ 1681292 w 6702102"/>
              <a:gd name="connsiteY1155" fmla="*/ 1051241 h 6802521"/>
              <a:gd name="connsiteX1156" fmla="*/ 1681853 w 6702102"/>
              <a:gd name="connsiteY1156" fmla="*/ 1039455 h 6802521"/>
              <a:gd name="connsiteX1157" fmla="*/ 1682134 w 6702102"/>
              <a:gd name="connsiteY1157" fmla="*/ 1027948 h 6802521"/>
              <a:gd name="connsiteX1158" fmla="*/ 1684099 w 6702102"/>
              <a:gd name="connsiteY1158" fmla="*/ 1016443 h 6802521"/>
              <a:gd name="connsiteX1159" fmla="*/ 1686063 w 6702102"/>
              <a:gd name="connsiteY1159" fmla="*/ 1004937 h 6802521"/>
              <a:gd name="connsiteX1160" fmla="*/ 1688589 w 6702102"/>
              <a:gd name="connsiteY1160" fmla="*/ 993431 h 6802521"/>
              <a:gd name="connsiteX1161" fmla="*/ 1691115 w 6702102"/>
              <a:gd name="connsiteY1161" fmla="*/ 981925 h 6802521"/>
              <a:gd name="connsiteX1162" fmla="*/ 1695324 w 6702102"/>
              <a:gd name="connsiteY1162" fmla="*/ 970981 h 6802521"/>
              <a:gd name="connsiteX1163" fmla="*/ 1699534 w 6702102"/>
              <a:gd name="connsiteY1163" fmla="*/ 960035 h 6802521"/>
              <a:gd name="connsiteX1164" fmla="*/ 1703743 w 6702102"/>
              <a:gd name="connsiteY1164" fmla="*/ 949090 h 6802521"/>
              <a:gd name="connsiteX1165" fmla="*/ 1709355 w 6702102"/>
              <a:gd name="connsiteY1165" fmla="*/ 938426 h 6802521"/>
              <a:gd name="connsiteX1166" fmla="*/ 1714687 w 6702102"/>
              <a:gd name="connsiteY1166" fmla="*/ 928043 h 6802521"/>
              <a:gd name="connsiteX1167" fmla="*/ 1721423 w 6702102"/>
              <a:gd name="connsiteY1167" fmla="*/ 917941 h 6802521"/>
              <a:gd name="connsiteX1168" fmla="*/ 1728158 w 6702102"/>
              <a:gd name="connsiteY1168" fmla="*/ 908399 h 6802521"/>
              <a:gd name="connsiteX1169" fmla="*/ 1735735 w 6702102"/>
              <a:gd name="connsiteY1169" fmla="*/ 898015 h 6802521"/>
              <a:gd name="connsiteX1170" fmla="*/ 1743593 w 6702102"/>
              <a:gd name="connsiteY1170" fmla="*/ 889035 h 6802521"/>
              <a:gd name="connsiteX1171" fmla="*/ 1752012 w 6702102"/>
              <a:gd name="connsiteY1171" fmla="*/ 880055 h 6802521"/>
              <a:gd name="connsiteX1172" fmla="*/ 1944807 w 6702102"/>
              <a:gd name="connsiteY1172" fmla="*/ 687260 h 6802521"/>
              <a:gd name="connsiteX1173" fmla="*/ 1954068 w 6702102"/>
              <a:gd name="connsiteY1173" fmla="*/ 678560 h 6802521"/>
              <a:gd name="connsiteX1174" fmla="*/ 1963328 w 6702102"/>
              <a:gd name="connsiteY1174" fmla="*/ 670421 h 6802521"/>
              <a:gd name="connsiteX1175" fmla="*/ 1973151 w 6702102"/>
              <a:gd name="connsiteY1175" fmla="*/ 663406 h 6802521"/>
              <a:gd name="connsiteX1176" fmla="*/ 1982972 w 6702102"/>
              <a:gd name="connsiteY1176" fmla="*/ 656390 h 6802521"/>
              <a:gd name="connsiteX1177" fmla="*/ 1993075 w 6702102"/>
              <a:gd name="connsiteY1177" fmla="*/ 649654 h 6802521"/>
              <a:gd name="connsiteX1178" fmla="*/ 2003740 w 6702102"/>
              <a:gd name="connsiteY1178" fmla="*/ 644043 h 6802521"/>
              <a:gd name="connsiteX1179" fmla="*/ 2014124 w 6702102"/>
              <a:gd name="connsiteY1179" fmla="*/ 638710 h 6802521"/>
              <a:gd name="connsiteX1180" fmla="*/ 2025068 w 6702102"/>
              <a:gd name="connsiteY1180" fmla="*/ 634501 h 6802521"/>
              <a:gd name="connsiteX1181" fmla="*/ 2036012 w 6702102"/>
              <a:gd name="connsiteY1181" fmla="*/ 630291 h 6802521"/>
              <a:gd name="connsiteX1182" fmla="*/ 2046958 w 6702102"/>
              <a:gd name="connsiteY1182" fmla="*/ 626081 h 6802521"/>
              <a:gd name="connsiteX1183" fmla="*/ 2058463 w 6702102"/>
              <a:gd name="connsiteY1183" fmla="*/ 623556 h 6802521"/>
              <a:gd name="connsiteX1184" fmla="*/ 2069969 w 6702102"/>
              <a:gd name="connsiteY1184" fmla="*/ 621031 h 6802521"/>
              <a:gd name="connsiteX1185" fmla="*/ 2081475 w 6702102"/>
              <a:gd name="connsiteY1185" fmla="*/ 619066 h 6802521"/>
              <a:gd name="connsiteX1186" fmla="*/ 2092700 w 6702102"/>
              <a:gd name="connsiteY1186" fmla="*/ 617381 h 6802521"/>
              <a:gd name="connsiteX1187" fmla="*/ 2104487 w 6702102"/>
              <a:gd name="connsiteY1187" fmla="*/ 616821 h 6802521"/>
              <a:gd name="connsiteX1188" fmla="*/ 3046007 w 6702102"/>
              <a:gd name="connsiteY1188" fmla="*/ 340393 h 6802521"/>
              <a:gd name="connsiteX1189" fmla="*/ 3057512 w 6702102"/>
              <a:gd name="connsiteY1189" fmla="*/ 341235 h 6802521"/>
              <a:gd name="connsiteX1190" fmla="*/ 3069298 w 6702102"/>
              <a:gd name="connsiteY1190" fmla="*/ 342358 h 6802521"/>
              <a:gd name="connsiteX1191" fmla="*/ 3080804 w 6702102"/>
              <a:gd name="connsiteY1191" fmla="*/ 344321 h 6802521"/>
              <a:gd name="connsiteX1192" fmla="*/ 3092028 w 6702102"/>
              <a:gd name="connsiteY1192" fmla="*/ 347127 h 6802521"/>
              <a:gd name="connsiteX1193" fmla="*/ 3103534 w 6702102"/>
              <a:gd name="connsiteY1193" fmla="*/ 350213 h 6802521"/>
              <a:gd name="connsiteX1194" fmla="*/ 3114478 w 6702102"/>
              <a:gd name="connsiteY1194" fmla="*/ 353300 h 6802521"/>
              <a:gd name="connsiteX1195" fmla="*/ 3125422 w 6702102"/>
              <a:gd name="connsiteY1195" fmla="*/ 357509 h 6802521"/>
              <a:gd name="connsiteX1196" fmla="*/ 3136647 w 6702102"/>
              <a:gd name="connsiteY1196" fmla="*/ 362560 h 6802521"/>
              <a:gd name="connsiteX1197" fmla="*/ 3147310 w 6702102"/>
              <a:gd name="connsiteY1197" fmla="*/ 367610 h 6802521"/>
              <a:gd name="connsiteX1198" fmla="*/ 3157694 w 6702102"/>
              <a:gd name="connsiteY1198" fmla="*/ 373503 h 6802521"/>
              <a:gd name="connsiteX1199" fmla="*/ 3167796 w 6702102"/>
              <a:gd name="connsiteY1199" fmla="*/ 379677 h 6802521"/>
              <a:gd name="connsiteX1200" fmla="*/ 3177617 w 6702102"/>
              <a:gd name="connsiteY1200" fmla="*/ 386692 h 6802521"/>
              <a:gd name="connsiteX1201" fmla="*/ 3187438 w 6702102"/>
              <a:gd name="connsiteY1201" fmla="*/ 393707 h 6802521"/>
              <a:gd name="connsiteX1202" fmla="*/ 3196979 w 6702102"/>
              <a:gd name="connsiteY1202" fmla="*/ 402125 h 6802521"/>
              <a:gd name="connsiteX1203" fmla="*/ 3205678 w 6702102"/>
              <a:gd name="connsiteY1203" fmla="*/ 410824 h 6802521"/>
              <a:gd name="connsiteX1204" fmla="*/ 6631391 w 6702102"/>
              <a:gd name="connsiteY1204" fmla="*/ 3836536 h 6802521"/>
              <a:gd name="connsiteX1205" fmla="*/ 6640371 w 6702102"/>
              <a:gd name="connsiteY1205" fmla="*/ 3845516 h 6802521"/>
              <a:gd name="connsiteX1206" fmla="*/ 6648228 w 6702102"/>
              <a:gd name="connsiteY1206" fmla="*/ 3854496 h 6802521"/>
              <a:gd name="connsiteX1207" fmla="*/ 6655243 w 6702102"/>
              <a:gd name="connsiteY1207" fmla="*/ 3864317 h 6802521"/>
              <a:gd name="connsiteX1208" fmla="*/ 6662258 w 6702102"/>
              <a:gd name="connsiteY1208" fmla="*/ 3874138 h 6802521"/>
              <a:gd name="connsiteX1209" fmla="*/ 6668712 w 6702102"/>
              <a:gd name="connsiteY1209" fmla="*/ 3884522 h 6802521"/>
              <a:gd name="connsiteX1210" fmla="*/ 6674605 w 6702102"/>
              <a:gd name="connsiteY1210" fmla="*/ 3894905 h 6802521"/>
              <a:gd name="connsiteX1211" fmla="*/ 6679657 w 6702102"/>
              <a:gd name="connsiteY1211" fmla="*/ 3905568 h 6802521"/>
              <a:gd name="connsiteX1212" fmla="*/ 6684426 w 6702102"/>
              <a:gd name="connsiteY1212" fmla="*/ 3916512 h 6802521"/>
              <a:gd name="connsiteX1213" fmla="*/ 6688636 w 6702102"/>
              <a:gd name="connsiteY1213" fmla="*/ 3927456 h 6802521"/>
              <a:gd name="connsiteX1214" fmla="*/ 6692002 w 6702102"/>
              <a:gd name="connsiteY1214" fmla="*/ 3938681 h 6802521"/>
              <a:gd name="connsiteX1215" fmla="*/ 6695089 w 6702102"/>
              <a:gd name="connsiteY1215" fmla="*/ 3950186 h 6802521"/>
              <a:gd name="connsiteX1216" fmla="*/ 6697894 w 6702102"/>
              <a:gd name="connsiteY1216" fmla="*/ 3961411 h 6802521"/>
              <a:gd name="connsiteX1217" fmla="*/ 6699577 w 6702102"/>
              <a:gd name="connsiteY1217" fmla="*/ 3972636 h 6802521"/>
              <a:gd name="connsiteX1218" fmla="*/ 6700980 w 6702102"/>
              <a:gd name="connsiteY1218" fmla="*/ 3984703 h 6802521"/>
              <a:gd name="connsiteX1219" fmla="*/ 6701822 w 6702102"/>
              <a:gd name="connsiteY1219" fmla="*/ 3996208 h 6802521"/>
              <a:gd name="connsiteX1220" fmla="*/ 6701821 w 6702102"/>
              <a:gd name="connsiteY1220" fmla="*/ 4007994 h 6802521"/>
              <a:gd name="connsiteX1221" fmla="*/ 6702102 w 6702102"/>
              <a:gd name="connsiteY1221" fmla="*/ 4019500 h 6802521"/>
              <a:gd name="connsiteX1222" fmla="*/ 6700698 w 6702102"/>
              <a:gd name="connsiteY1222" fmla="*/ 4031005 h 6802521"/>
              <a:gd name="connsiteX1223" fmla="*/ 6699855 w 6702102"/>
              <a:gd name="connsiteY1223" fmla="*/ 4042511 h 6802521"/>
              <a:gd name="connsiteX1224" fmla="*/ 6697892 w 6702102"/>
              <a:gd name="connsiteY1224" fmla="*/ 4054016 h 6802521"/>
              <a:gd name="connsiteX1225" fmla="*/ 6695365 w 6702102"/>
              <a:gd name="connsiteY1225" fmla="*/ 4065522 h 6802521"/>
              <a:gd name="connsiteX1226" fmla="*/ 6691997 w 6702102"/>
              <a:gd name="connsiteY1226" fmla="*/ 4076747 h 6802521"/>
              <a:gd name="connsiteX1227" fmla="*/ 6688629 w 6702102"/>
              <a:gd name="connsiteY1227" fmla="*/ 4087972 h 6802521"/>
              <a:gd name="connsiteX1228" fmla="*/ 6684420 w 6702102"/>
              <a:gd name="connsiteY1228" fmla="*/ 4098916 h 6802521"/>
              <a:gd name="connsiteX1229" fmla="*/ 6679648 w 6702102"/>
              <a:gd name="connsiteY1229" fmla="*/ 4109861 h 6802521"/>
              <a:gd name="connsiteX1230" fmla="*/ 6674317 w 6702102"/>
              <a:gd name="connsiteY1230" fmla="*/ 4120244 h 6802521"/>
              <a:gd name="connsiteX1231" fmla="*/ 6668703 w 6702102"/>
              <a:gd name="connsiteY1231" fmla="*/ 4130908 h 6802521"/>
              <a:gd name="connsiteX1232" fmla="*/ 6662529 w 6702102"/>
              <a:gd name="connsiteY1232" fmla="*/ 4141010 h 6802521"/>
              <a:gd name="connsiteX1233" fmla="*/ 6655232 w 6702102"/>
              <a:gd name="connsiteY1233" fmla="*/ 4151113 h 6802521"/>
              <a:gd name="connsiteX1234" fmla="*/ 6647937 w 6702102"/>
              <a:gd name="connsiteY1234" fmla="*/ 4160655 h 6802521"/>
              <a:gd name="connsiteX1235" fmla="*/ 6639797 w 6702102"/>
              <a:gd name="connsiteY1235" fmla="*/ 4169916 h 6802521"/>
              <a:gd name="connsiteX1236" fmla="*/ 6631378 w 6702102"/>
              <a:gd name="connsiteY1236" fmla="*/ 4179457 h 6802521"/>
              <a:gd name="connsiteX1237" fmla="*/ 6438583 w 6702102"/>
              <a:gd name="connsiteY1237" fmla="*/ 4372252 h 6802521"/>
              <a:gd name="connsiteX1238" fmla="*/ 6429322 w 6702102"/>
              <a:gd name="connsiteY1238" fmla="*/ 4380391 h 6802521"/>
              <a:gd name="connsiteX1239" fmla="*/ 6420342 w 6702102"/>
              <a:gd name="connsiteY1239" fmla="*/ 4388249 h 6802521"/>
              <a:gd name="connsiteX1240" fmla="*/ 6410801 w 6702102"/>
              <a:gd name="connsiteY1240" fmla="*/ 4395544 h 6802521"/>
              <a:gd name="connsiteX1241" fmla="*/ 6400698 w 6702102"/>
              <a:gd name="connsiteY1241" fmla="*/ 4402841 h 6802521"/>
              <a:gd name="connsiteX1242" fmla="*/ 6390595 w 6702102"/>
              <a:gd name="connsiteY1242" fmla="*/ 4409016 h 6802521"/>
              <a:gd name="connsiteX1243" fmla="*/ 6379932 w 6702102"/>
              <a:gd name="connsiteY1243" fmla="*/ 4414628 h 6802521"/>
              <a:gd name="connsiteX1244" fmla="*/ 6369549 w 6702102"/>
              <a:gd name="connsiteY1244" fmla="*/ 4419960 h 6802521"/>
              <a:gd name="connsiteX1245" fmla="*/ 6358604 w 6702102"/>
              <a:gd name="connsiteY1245" fmla="*/ 4424732 h 6802521"/>
              <a:gd name="connsiteX1246" fmla="*/ 6347659 w 6702102"/>
              <a:gd name="connsiteY1246" fmla="*/ 4428941 h 6802521"/>
              <a:gd name="connsiteX1247" fmla="*/ 6336434 w 6702102"/>
              <a:gd name="connsiteY1247" fmla="*/ 4432309 h 6802521"/>
              <a:gd name="connsiteX1248" fmla="*/ 6325209 w 6702102"/>
              <a:gd name="connsiteY1248" fmla="*/ 4435677 h 6802521"/>
              <a:gd name="connsiteX1249" fmla="*/ 6313705 w 6702102"/>
              <a:gd name="connsiteY1249" fmla="*/ 4438203 h 6802521"/>
              <a:gd name="connsiteX1250" fmla="*/ 6302198 w 6702102"/>
              <a:gd name="connsiteY1250" fmla="*/ 4440168 h 6802521"/>
              <a:gd name="connsiteX1251" fmla="*/ 6290412 w 6702102"/>
              <a:gd name="connsiteY1251" fmla="*/ 4441291 h 6802521"/>
              <a:gd name="connsiteX1252" fmla="*/ 6279187 w 6702102"/>
              <a:gd name="connsiteY1252" fmla="*/ 4442414 h 6802521"/>
              <a:gd name="connsiteX1253" fmla="*/ 6267121 w 6702102"/>
              <a:gd name="connsiteY1253" fmla="*/ 4442695 h 6802521"/>
              <a:gd name="connsiteX1254" fmla="*/ 6255895 w 6702102"/>
              <a:gd name="connsiteY1254" fmla="*/ 4442134 h 6802521"/>
              <a:gd name="connsiteX1255" fmla="*/ 6244109 w 6702102"/>
              <a:gd name="connsiteY1255" fmla="*/ 4441573 h 6802521"/>
              <a:gd name="connsiteX1256" fmla="*/ 6232323 w 6702102"/>
              <a:gd name="connsiteY1256" fmla="*/ 4439890 h 6802521"/>
              <a:gd name="connsiteX1257" fmla="*/ 6221099 w 6702102"/>
              <a:gd name="connsiteY1257" fmla="*/ 4438207 h 6802521"/>
              <a:gd name="connsiteX1258" fmla="*/ 6209593 w 6702102"/>
              <a:gd name="connsiteY1258" fmla="*/ 4435682 h 6802521"/>
              <a:gd name="connsiteX1259" fmla="*/ 6198368 w 6702102"/>
              <a:gd name="connsiteY1259" fmla="*/ 4432315 h 6802521"/>
              <a:gd name="connsiteX1260" fmla="*/ 6186863 w 6702102"/>
              <a:gd name="connsiteY1260" fmla="*/ 4429228 h 6802521"/>
              <a:gd name="connsiteX1261" fmla="*/ 6176199 w 6702102"/>
              <a:gd name="connsiteY1261" fmla="*/ 4424738 h 6802521"/>
              <a:gd name="connsiteX1262" fmla="*/ 6165255 w 6702102"/>
              <a:gd name="connsiteY1262" fmla="*/ 4419968 h 6802521"/>
              <a:gd name="connsiteX1263" fmla="*/ 6154592 w 6702102"/>
              <a:gd name="connsiteY1263" fmla="*/ 4414917 h 6802521"/>
              <a:gd name="connsiteX1264" fmla="*/ 6143929 w 6702102"/>
              <a:gd name="connsiteY1264" fmla="*/ 4409305 h 6802521"/>
              <a:gd name="connsiteX1265" fmla="*/ 6133827 w 6702102"/>
              <a:gd name="connsiteY1265" fmla="*/ 4402571 h 6802521"/>
              <a:gd name="connsiteX1266" fmla="*/ 6124004 w 6702102"/>
              <a:gd name="connsiteY1266" fmla="*/ 4395555 h 6802521"/>
              <a:gd name="connsiteX1267" fmla="*/ 6114183 w 6702102"/>
              <a:gd name="connsiteY1267" fmla="*/ 4388540 h 6802521"/>
              <a:gd name="connsiteX1268" fmla="*/ 6105203 w 6702102"/>
              <a:gd name="connsiteY1268" fmla="*/ 4380683 h 6802521"/>
              <a:gd name="connsiteX1269" fmla="*/ 6095943 w 6702102"/>
              <a:gd name="connsiteY1269" fmla="*/ 4371984 h 6802521"/>
              <a:gd name="connsiteX1270" fmla="*/ 2670230 w 6702102"/>
              <a:gd name="connsiteY1270" fmla="*/ 946272 h 6802521"/>
              <a:gd name="connsiteX1271" fmla="*/ 2661812 w 6702102"/>
              <a:gd name="connsiteY1271" fmla="*/ 937292 h 6802521"/>
              <a:gd name="connsiteX1272" fmla="*/ 2653394 w 6702102"/>
              <a:gd name="connsiteY1272" fmla="*/ 927752 h 6802521"/>
              <a:gd name="connsiteX1273" fmla="*/ 2646378 w 6702102"/>
              <a:gd name="connsiteY1273" fmla="*/ 917931 h 6802521"/>
              <a:gd name="connsiteX1274" fmla="*/ 2639364 w 6702102"/>
              <a:gd name="connsiteY1274" fmla="*/ 908109 h 6802521"/>
              <a:gd name="connsiteX1275" fmla="*/ 2632909 w 6702102"/>
              <a:gd name="connsiteY1275" fmla="*/ 898287 h 6802521"/>
              <a:gd name="connsiteX1276" fmla="*/ 2627297 w 6702102"/>
              <a:gd name="connsiteY1276" fmla="*/ 887623 h 6802521"/>
              <a:gd name="connsiteX1277" fmla="*/ 2622247 w 6702102"/>
              <a:gd name="connsiteY1277" fmla="*/ 876960 h 6802521"/>
              <a:gd name="connsiteX1278" fmla="*/ 2617195 w 6702102"/>
              <a:gd name="connsiteY1278" fmla="*/ 865736 h 6802521"/>
              <a:gd name="connsiteX1279" fmla="*/ 2612706 w 6702102"/>
              <a:gd name="connsiteY1279" fmla="*/ 855072 h 6802521"/>
              <a:gd name="connsiteX1280" fmla="*/ 2609900 w 6702102"/>
              <a:gd name="connsiteY1280" fmla="*/ 843847 h 6802521"/>
              <a:gd name="connsiteX1281" fmla="*/ 2606533 w 6702102"/>
              <a:gd name="connsiteY1281" fmla="*/ 832622 h 6802521"/>
              <a:gd name="connsiteX1282" fmla="*/ 2604008 w 6702102"/>
              <a:gd name="connsiteY1282" fmla="*/ 821117 h 6802521"/>
              <a:gd name="connsiteX1283" fmla="*/ 2602044 w 6702102"/>
              <a:gd name="connsiteY1283" fmla="*/ 809612 h 6802521"/>
              <a:gd name="connsiteX1284" fmla="*/ 2600641 w 6702102"/>
              <a:gd name="connsiteY1284" fmla="*/ 798106 h 6802521"/>
              <a:gd name="connsiteX1285" fmla="*/ 2600080 w 6702102"/>
              <a:gd name="connsiteY1285" fmla="*/ 786320 h 6802521"/>
              <a:gd name="connsiteX1286" fmla="*/ 2599520 w 6702102"/>
              <a:gd name="connsiteY1286" fmla="*/ 775095 h 6802521"/>
              <a:gd name="connsiteX1287" fmla="*/ 2600081 w 6702102"/>
              <a:gd name="connsiteY1287" fmla="*/ 763309 h 6802521"/>
              <a:gd name="connsiteX1288" fmla="*/ 2600643 w 6702102"/>
              <a:gd name="connsiteY1288" fmla="*/ 751522 h 6802521"/>
              <a:gd name="connsiteX1289" fmla="*/ 2602047 w 6702102"/>
              <a:gd name="connsiteY1289" fmla="*/ 740017 h 6802521"/>
              <a:gd name="connsiteX1290" fmla="*/ 2604293 w 6702102"/>
              <a:gd name="connsiteY1290" fmla="*/ 728792 h 6802521"/>
              <a:gd name="connsiteX1291" fmla="*/ 2606537 w 6702102"/>
              <a:gd name="connsiteY1291" fmla="*/ 717006 h 6802521"/>
              <a:gd name="connsiteX1292" fmla="*/ 2609626 w 6702102"/>
              <a:gd name="connsiteY1292" fmla="*/ 705500 h 6802521"/>
              <a:gd name="connsiteX1293" fmla="*/ 2613273 w 6702102"/>
              <a:gd name="connsiteY1293" fmla="*/ 694556 h 6802521"/>
              <a:gd name="connsiteX1294" fmla="*/ 2617202 w 6702102"/>
              <a:gd name="connsiteY1294" fmla="*/ 683330 h 6802521"/>
              <a:gd name="connsiteX1295" fmla="*/ 2622254 w 6702102"/>
              <a:gd name="connsiteY1295" fmla="*/ 672667 h 6802521"/>
              <a:gd name="connsiteX1296" fmla="*/ 2627306 w 6702102"/>
              <a:gd name="connsiteY1296" fmla="*/ 662003 h 6802521"/>
              <a:gd name="connsiteX1297" fmla="*/ 2633199 w 6702102"/>
              <a:gd name="connsiteY1297" fmla="*/ 651620 h 6802521"/>
              <a:gd name="connsiteX1298" fmla="*/ 2639374 w 6702102"/>
              <a:gd name="connsiteY1298" fmla="*/ 641517 h 6802521"/>
              <a:gd name="connsiteX1299" fmla="*/ 2646390 w 6702102"/>
              <a:gd name="connsiteY1299" fmla="*/ 631134 h 6802521"/>
              <a:gd name="connsiteX1300" fmla="*/ 2653966 w 6702102"/>
              <a:gd name="connsiteY1300" fmla="*/ 621873 h 6802521"/>
              <a:gd name="connsiteX1301" fmla="*/ 2661544 w 6702102"/>
              <a:gd name="connsiteY1301" fmla="*/ 612613 h 6802521"/>
              <a:gd name="connsiteX1302" fmla="*/ 2670243 w 6702102"/>
              <a:gd name="connsiteY1302" fmla="*/ 603913 h 6802521"/>
              <a:gd name="connsiteX1303" fmla="*/ 2863039 w 6702102"/>
              <a:gd name="connsiteY1303" fmla="*/ 411118 h 6802521"/>
              <a:gd name="connsiteX1304" fmla="*/ 2872018 w 6702102"/>
              <a:gd name="connsiteY1304" fmla="*/ 402138 h 6802521"/>
              <a:gd name="connsiteX1305" fmla="*/ 2881560 w 6702102"/>
              <a:gd name="connsiteY1305" fmla="*/ 394279 h 6802521"/>
              <a:gd name="connsiteX1306" fmla="*/ 2890821 w 6702102"/>
              <a:gd name="connsiteY1306" fmla="*/ 386702 h 6802521"/>
              <a:gd name="connsiteX1307" fmla="*/ 2901204 w 6702102"/>
              <a:gd name="connsiteY1307" fmla="*/ 379687 h 6802521"/>
              <a:gd name="connsiteX1308" fmla="*/ 2911306 w 6702102"/>
              <a:gd name="connsiteY1308" fmla="*/ 373512 h 6802521"/>
              <a:gd name="connsiteX1309" fmla="*/ 2921690 w 6702102"/>
              <a:gd name="connsiteY1309" fmla="*/ 367619 h 6802521"/>
              <a:gd name="connsiteX1310" fmla="*/ 2932354 w 6702102"/>
              <a:gd name="connsiteY1310" fmla="*/ 362567 h 6802521"/>
              <a:gd name="connsiteX1311" fmla="*/ 2943017 w 6702102"/>
              <a:gd name="connsiteY1311" fmla="*/ 357515 h 6802521"/>
              <a:gd name="connsiteX1312" fmla="*/ 2954242 w 6702102"/>
              <a:gd name="connsiteY1312" fmla="*/ 353587 h 6802521"/>
              <a:gd name="connsiteX1313" fmla="*/ 2965187 w 6702102"/>
              <a:gd name="connsiteY1313" fmla="*/ 349938 h 6802521"/>
              <a:gd name="connsiteX1314" fmla="*/ 2976693 w 6702102"/>
              <a:gd name="connsiteY1314" fmla="*/ 346851 h 6802521"/>
              <a:gd name="connsiteX1315" fmla="*/ 2988479 w 6702102"/>
              <a:gd name="connsiteY1315" fmla="*/ 344606 h 6802521"/>
              <a:gd name="connsiteX1316" fmla="*/ 2999704 w 6702102"/>
              <a:gd name="connsiteY1316" fmla="*/ 342360 h 6802521"/>
              <a:gd name="connsiteX1317" fmla="*/ 3010929 w 6702102"/>
              <a:gd name="connsiteY1317" fmla="*/ 341237 h 6802521"/>
              <a:gd name="connsiteX1318" fmla="*/ 3022996 w 6702102"/>
              <a:gd name="connsiteY1318" fmla="*/ 340394 h 6802521"/>
              <a:gd name="connsiteX1319" fmla="*/ 3034221 w 6702102"/>
              <a:gd name="connsiteY1319" fmla="*/ 340395 h 6802521"/>
              <a:gd name="connsiteX1320" fmla="*/ 3888761 w 6702102"/>
              <a:gd name="connsiteY1320" fmla="*/ 0 h 6802521"/>
              <a:gd name="connsiteX1321" fmla="*/ 3899988 w 6702102"/>
              <a:gd name="connsiteY1321" fmla="*/ 1 h 6802521"/>
              <a:gd name="connsiteX1322" fmla="*/ 3911496 w 6702102"/>
              <a:gd name="connsiteY1322" fmla="*/ 1406 h 6802521"/>
              <a:gd name="connsiteX1323" fmla="*/ 3923284 w 6702102"/>
              <a:gd name="connsiteY1323" fmla="*/ 2529 h 6802521"/>
              <a:gd name="connsiteX1324" fmla="*/ 3934790 w 6702102"/>
              <a:gd name="connsiteY1324" fmla="*/ 4495 h 6802521"/>
              <a:gd name="connsiteX1325" fmla="*/ 3946017 w 6702102"/>
              <a:gd name="connsiteY1325" fmla="*/ 6741 h 6802521"/>
              <a:gd name="connsiteX1326" fmla="*/ 3957244 w 6702102"/>
              <a:gd name="connsiteY1326" fmla="*/ 10110 h 6802521"/>
              <a:gd name="connsiteX1327" fmla="*/ 3968471 w 6702102"/>
              <a:gd name="connsiteY1327" fmla="*/ 13480 h 6802521"/>
              <a:gd name="connsiteX1328" fmla="*/ 3979417 w 6702102"/>
              <a:gd name="connsiteY1328" fmla="*/ 17690 h 6802521"/>
              <a:gd name="connsiteX1329" fmla="*/ 3990363 w 6702102"/>
              <a:gd name="connsiteY1329" fmla="*/ 22463 h 6802521"/>
              <a:gd name="connsiteX1330" fmla="*/ 4001029 w 6702102"/>
              <a:gd name="connsiteY1330" fmla="*/ 27516 h 6802521"/>
              <a:gd name="connsiteX1331" fmla="*/ 4011695 w 6702102"/>
              <a:gd name="connsiteY1331" fmla="*/ 33692 h 6802521"/>
              <a:gd name="connsiteX1332" fmla="*/ 4021799 w 6702102"/>
              <a:gd name="connsiteY1332" fmla="*/ 39867 h 6802521"/>
              <a:gd name="connsiteX1333" fmla="*/ 4031624 w 6702102"/>
              <a:gd name="connsiteY1333" fmla="*/ 46885 h 6802521"/>
              <a:gd name="connsiteX1334" fmla="*/ 4041447 w 6702102"/>
              <a:gd name="connsiteY1334" fmla="*/ 53902 h 6802521"/>
              <a:gd name="connsiteX1335" fmla="*/ 4050990 w 6702102"/>
              <a:gd name="connsiteY1335" fmla="*/ 62324 h 6802521"/>
              <a:gd name="connsiteX1336" fmla="*/ 4059972 w 6702102"/>
              <a:gd name="connsiteY1336" fmla="*/ 70744 h 6802521"/>
              <a:gd name="connsiteX1337" fmla="*/ 6480082 w 6702102"/>
              <a:gd name="connsiteY1337" fmla="*/ 2490853 h 6802521"/>
              <a:gd name="connsiteX1338" fmla="*/ 6488503 w 6702102"/>
              <a:gd name="connsiteY1338" fmla="*/ 2499835 h 6802521"/>
              <a:gd name="connsiteX1339" fmla="*/ 6496643 w 6702102"/>
              <a:gd name="connsiteY1339" fmla="*/ 2509099 h 6802521"/>
              <a:gd name="connsiteX1340" fmla="*/ 6503660 w 6702102"/>
              <a:gd name="connsiteY1340" fmla="*/ 2518922 h 6802521"/>
              <a:gd name="connsiteX1341" fmla="*/ 6510678 w 6702102"/>
              <a:gd name="connsiteY1341" fmla="*/ 2528746 h 6802521"/>
              <a:gd name="connsiteX1342" fmla="*/ 6517134 w 6702102"/>
              <a:gd name="connsiteY1342" fmla="*/ 2539131 h 6802521"/>
              <a:gd name="connsiteX1343" fmla="*/ 6523029 w 6702102"/>
              <a:gd name="connsiteY1343" fmla="*/ 2549516 h 6802521"/>
              <a:gd name="connsiteX1344" fmla="*/ 6528083 w 6702102"/>
              <a:gd name="connsiteY1344" fmla="*/ 2560181 h 6802521"/>
              <a:gd name="connsiteX1345" fmla="*/ 6532574 w 6702102"/>
              <a:gd name="connsiteY1345" fmla="*/ 2570847 h 6802521"/>
              <a:gd name="connsiteX1346" fmla="*/ 6536786 w 6702102"/>
              <a:gd name="connsiteY1346" fmla="*/ 2581793 h 6802521"/>
              <a:gd name="connsiteX1347" fmla="*/ 6540435 w 6702102"/>
              <a:gd name="connsiteY1347" fmla="*/ 2593301 h 6802521"/>
              <a:gd name="connsiteX1348" fmla="*/ 6543523 w 6702102"/>
              <a:gd name="connsiteY1348" fmla="*/ 2604247 h 6802521"/>
              <a:gd name="connsiteX1349" fmla="*/ 6546050 w 6702102"/>
              <a:gd name="connsiteY1349" fmla="*/ 2615754 h 6802521"/>
              <a:gd name="connsiteX1350" fmla="*/ 6548297 w 6702102"/>
              <a:gd name="connsiteY1350" fmla="*/ 2627543 h 6802521"/>
              <a:gd name="connsiteX1351" fmla="*/ 6549140 w 6702102"/>
              <a:gd name="connsiteY1351" fmla="*/ 2639050 h 6802521"/>
              <a:gd name="connsiteX1352" fmla="*/ 6550264 w 6702102"/>
              <a:gd name="connsiteY1352" fmla="*/ 2650276 h 6802521"/>
              <a:gd name="connsiteX1353" fmla="*/ 6550545 w 6702102"/>
              <a:gd name="connsiteY1353" fmla="*/ 2661784 h 6802521"/>
              <a:gd name="connsiteX1354" fmla="*/ 6550266 w 6702102"/>
              <a:gd name="connsiteY1354" fmla="*/ 2673852 h 6802521"/>
              <a:gd name="connsiteX1355" fmla="*/ 6549425 w 6702102"/>
              <a:gd name="connsiteY1355" fmla="*/ 2685358 h 6802521"/>
              <a:gd name="connsiteX1356" fmla="*/ 6548023 w 6702102"/>
              <a:gd name="connsiteY1356" fmla="*/ 2696866 h 6802521"/>
              <a:gd name="connsiteX1357" fmla="*/ 6546059 w 6702102"/>
              <a:gd name="connsiteY1357" fmla="*/ 2708373 h 6802521"/>
              <a:gd name="connsiteX1358" fmla="*/ 6543536 w 6702102"/>
              <a:gd name="connsiteY1358" fmla="*/ 2719880 h 6802521"/>
              <a:gd name="connsiteX1359" fmla="*/ 6540449 w 6702102"/>
              <a:gd name="connsiteY1359" fmla="*/ 2731387 h 6802521"/>
              <a:gd name="connsiteX1360" fmla="*/ 6536801 w 6702102"/>
              <a:gd name="connsiteY1360" fmla="*/ 2742332 h 6802521"/>
              <a:gd name="connsiteX1361" fmla="*/ 6532873 w 6702102"/>
              <a:gd name="connsiteY1361" fmla="*/ 2753559 h 6802521"/>
              <a:gd name="connsiteX1362" fmla="*/ 6528103 w 6702102"/>
              <a:gd name="connsiteY1362" fmla="*/ 2764503 h 6802521"/>
              <a:gd name="connsiteX1363" fmla="*/ 6523052 w 6702102"/>
              <a:gd name="connsiteY1363" fmla="*/ 2775168 h 6802521"/>
              <a:gd name="connsiteX1364" fmla="*/ 6516879 w 6702102"/>
              <a:gd name="connsiteY1364" fmla="*/ 2785271 h 6802521"/>
              <a:gd name="connsiteX1365" fmla="*/ 6510986 w 6702102"/>
              <a:gd name="connsiteY1365" fmla="*/ 2795655 h 6802521"/>
              <a:gd name="connsiteX1366" fmla="*/ 6503689 w 6702102"/>
              <a:gd name="connsiteY1366" fmla="*/ 2805758 h 6802521"/>
              <a:gd name="connsiteX1367" fmla="*/ 6496114 w 6702102"/>
              <a:gd name="connsiteY1367" fmla="*/ 2815019 h 6802521"/>
              <a:gd name="connsiteX1368" fmla="*/ 6488536 w 6702102"/>
              <a:gd name="connsiteY1368" fmla="*/ 2824281 h 6802521"/>
              <a:gd name="connsiteX1369" fmla="*/ 6480117 w 6702102"/>
              <a:gd name="connsiteY1369" fmla="*/ 2833260 h 6802521"/>
              <a:gd name="connsiteX1370" fmla="*/ 6287041 w 6702102"/>
              <a:gd name="connsiteY1370" fmla="*/ 3026336 h 6802521"/>
              <a:gd name="connsiteX1371" fmla="*/ 6278062 w 6702102"/>
              <a:gd name="connsiteY1371" fmla="*/ 3034755 h 6802521"/>
              <a:gd name="connsiteX1372" fmla="*/ 6268519 w 6702102"/>
              <a:gd name="connsiteY1372" fmla="*/ 3042613 h 6802521"/>
              <a:gd name="connsiteX1373" fmla="*/ 6259258 w 6702102"/>
              <a:gd name="connsiteY1373" fmla="*/ 3050190 h 6802521"/>
              <a:gd name="connsiteX1374" fmla="*/ 6249155 w 6702102"/>
              <a:gd name="connsiteY1374" fmla="*/ 3057486 h 6802521"/>
              <a:gd name="connsiteX1375" fmla="*/ 6238771 w 6702102"/>
              <a:gd name="connsiteY1375" fmla="*/ 3063378 h 6802521"/>
              <a:gd name="connsiteX1376" fmla="*/ 6228668 w 6702102"/>
              <a:gd name="connsiteY1376" fmla="*/ 3069551 h 6802521"/>
              <a:gd name="connsiteX1377" fmla="*/ 6218003 w 6702102"/>
              <a:gd name="connsiteY1377" fmla="*/ 3074604 h 6802521"/>
              <a:gd name="connsiteX1378" fmla="*/ 6207058 w 6702102"/>
              <a:gd name="connsiteY1378" fmla="*/ 3079373 h 6802521"/>
              <a:gd name="connsiteX1379" fmla="*/ 6195832 w 6702102"/>
              <a:gd name="connsiteY1379" fmla="*/ 3083301 h 6802521"/>
              <a:gd name="connsiteX1380" fmla="*/ 6184886 w 6702102"/>
              <a:gd name="connsiteY1380" fmla="*/ 3086948 h 6802521"/>
              <a:gd name="connsiteX1381" fmla="*/ 6173380 w 6702102"/>
              <a:gd name="connsiteY1381" fmla="*/ 3090035 h 6802521"/>
              <a:gd name="connsiteX1382" fmla="*/ 6161873 w 6702102"/>
              <a:gd name="connsiteY1382" fmla="*/ 3092560 h 6802521"/>
              <a:gd name="connsiteX1383" fmla="*/ 6150367 w 6702102"/>
              <a:gd name="connsiteY1383" fmla="*/ 3094523 h 6802521"/>
              <a:gd name="connsiteX1384" fmla="*/ 6139139 w 6702102"/>
              <a:gd name="connsiteY1384" fmla="*/ 3095644 h 6802521"/>
              <a:gd name="connsiteX1385" fmla="*/ 6127353 w 6702102"/>
              <a:gd name="connsiteY1385" fmla="*/ 3096767 h 6802521"/>
              <a:gd name="connsiteX1386" fmla="*/ 6115564 w 6702102"/>
              <a:gd name="connsiteY1386" fmla="*/ 3096765 h 6802521"/>
              <a:gd name="connsiteX1387" fmla="*/ 6104057 w 6702102"/>
              <a:gd name="connsiteY1387" fmla="*/ 3096483 h 6802521"/>
              <a:gd name="connsiteX1388" fmla="*/ 6092269 w 6702102"/>
              <a:gd name="connsiteY1388" fmla="*/ 3095920 h 6802521"/>
              <a:gd name="connsiteX1389" fmla="*/ 6081042 w 6702102"/>
              <a:gd name="connsiteY1389" fmla="*/ 3094797 h 6802521"/>
              <a:gd name="connsiteX1390" fmla="*/ 6069254 w 6702102"/>
              <a:gd name="connsiteY1390" fmla="*/ 3092551 h 6802521"/>
              <a:gd name="connsiteX1391" fmla="*/ 6058028 w 6702102"/>
              <a:gd name="connsiteY1391" fmla="*/ 3089743 h 6802521"/>
              <a:gd name="connsiteX1392" fmla="*/ 6046801 w 6702102"/>
              <a:gd name="connsiteY1392" fmla="*/ 3086936 h 6802521"/>
              <a:gd name="connsiteX1393" fmla="*/ 6035574 w 6702102"/>
              <a:gd name="connsiteY1393" fmla="*/ 3083005 h 6802521"/>
              <a:gd name="connsiteX1394" fmla="*/ 6024347 w 6702102"/>
              <a:gd name="connsiteY1394" fmla="*/ 3079075 h 6802521"/>
              <a:gd name="connsiteX1395" fmla="*/ 6013681 w 6702102"/>
              <a:gd name="connsiteY1395" fmla="*/ 3074582 h 6802521"/>
              <a:gd name="connsiteX1396" fmla="*/ 6003016 w 6702102"/>
              <a:gd name="connsiteY1396" fmla="*/ 3069530 h 6802521"/>
              <a:gd name="connsiteX1397" fmla="*/ 5992631 w 6702102"/>
              <a:gd name="connsiteY1397" fmla="*/ 3063635 h 6802521"/>
              <a:gd name="connsiteX1398" fmla="*/ 5982246 w 6702102"/>
              <a:gd name="connsiteY1398" fmla="*/ 3057178 h 6802521"/>
              <a:gd name="connsiteX1399" fmla="*/ 5972422 w 6702102"/>
              <a:gd name="connsiteY1399" fmla="*/ 3050160 h 6802521"/>
              <a:gd name="connsiteX1400" fmla="*/ 5962879 w 6702102"/>
              <a:gd name="connsiteY1400" fmla="*/ 3042862 h 6802521"/>
              <a:gd name="connsiteX1401" fmla="*/ 5953336 w 6702102"/>
              <a:gd name="connsiteY1401" fmla="*/ 3035003 h 6802521"/>
              <a:gd name="connsiteX1402" fmla="*/ 5944634 w 6702102"/>
              <a:gd name="connsiteY1402" fmla="*/ 3026301 h 6802521"/>
              <a:gd name="connsiteX1403" fmla="*/ 3524524 w 6702102"/>
              <a:gd name="connsiteY1403" fmla="*/ 606193 h 6802521"/>
              <a:gd name="connsiteX1404" fmla="*/ 3515823 w 6702102"/>
              <a:gd name="connsiteY1404" fmla="*/ 597490 h 6802521"/>
              <a:gd name="connsiteX1405" fmla="*/ 3507682 w 6702102"/>
              <a:gd name="connsiteY1405" fmla="*/ 587667 h 6802521"/>
              <a:gd name="connsiteX1406" fmla="*/ 3500384 w 6702102"/>
              <a:gd name="connsiteY1406" fmla="*/ 578123 h 6802521"/>
              <a:gd name="connsiteX1407" fmla="*/ 3493367 w 6702102"/>
              <a:gd name="connsiteY1407" fmla="*/ 568300 h 6802521"/>
              <a:gd name="connsiteX1408" fmla="*/ 3487191 w 6702102"/>
              <a:gd name="connsiteY1408" fmla="*/ 558195 h 6802521"/>
              <a:gd name="connsiteX1409" fmla="*/ 3481016 w 6702102"/>
              <a:gd name="connsiteY1409" fmla="*/ 547530 h 6802521"/>
              <a:gd name="connsiteX1410" fmla="*/ 3475963 w 6702102"/>
              <a:gd name="connsiteY1410" fmla="*/ 536864 h 6802521"/>
              <a:gd name="connsiteX1411" fmla="*/ 3471190 w 6702102"/>
              <a:gd name="connsiteY1411" fmla="*/ 525918 h 6802521"/>
              <a:gd name="connsiteX1412" fmla="*/ 3467260 w 6702102"/>
              <a:gd name="connsiteY1412" fmla="*/ 514690 h 6802521"/>
              <a:gd name="connsiteX1413" fmla="*/ 3463610 w 6702102"/>
              <a:gd name="connsiteY1413" fmla="*/ 503744 h 6802521"/>
              <a:gd name="connsiteX1414" fmla="*/ 3460523 w 6702102"/>
              <a:gd name="connsiteY1414" fmla="*/ 492237 h 6802521"/>
              <a:gd name="connsiteX1415" fmla="*/ 3457995 w 6702102"/>
              <a:gd name="connsiteY1415" fmla="*/ 481291 h 6802521"/>
              <a:gd name="connsiteX1416" fmla="*/ 3456029 w 6702102"/>
              <a:gd name="connsiteY1416" fmla="*/ 469784 h 6802521"/>
              <a:gd name="connsiteX1417" fmla="*/ 3454625 w 6702102"/>
              <a:gd name="connsiteY1417" fmla="*/ 458277 h 6802521"/>
              <a:gd name="connsiteX1418" fmla="*/ 3453781 w 6702102"/>
              <a:gd name="connsiteY1418" fmla="*/ 446209 h 6802521"/>
              <a:gd name="connsiteX1419" fmla="*/ 3453780 w 6702102"/>
              <a:gd name="connsiteY1419" fmla="*/ 434982 h 6802521"/>
              <a:gd name="connsiteX1420" fmla="*/ 3453780 w 6702102"/>
              <a:gd name="connsiteY1420" fmla="*/ 423193 h 6802521"/>
              <a:gd name="connsiteX1421" fmla="*/ 3454900 w 6702102"/>
              <a:gd name="connsiteY1421" fmla="*/ 411406 h 6802521"/>
              <a:gd name="connsiteX1422" fmla="*/ 3456023 w 6702102"/>
              <a:gd name="connsiteY1422" fmla="*/ 400180 h 6802521"/>
              <a:gd name="connsiteX1423" fmla="*/ 3457705 w 6702102"/>
              <a:gd name="connsiteY1423" fmla="*/ 388392 h 6802521"/>
              <a:gd name="connsiteX1424" fmla="*/ 3460511 w 6702102"/>
              <a:gd name="connsiteY1424" fmla="*/ 377166 h 6802521"/>
              <a:gd name="connsiteX1425" fmla="*/ 3463596 w 6702102"/>
              <a:gd name="connsiteY1425" fmla="*/ 365659 h 6802521"/>
              <a:gd name="connsiteX1426" fmla="*/ 3466963 w 6702102"/>
              <a:gd name="connsiteY1426" fmla="*/ 354433 h 6802521"/>
              <a:gd name="connsiteX1427" fmla="*/ 3471172 w 6702102"/>
              <a:gd name="connsiteY1427" fmla="*/ 343488 h 6802521"/>
              <a:gd name="connsiteX1428" fmla="*/ 3475942 w 6702102"/>
              <a:gd name="connsiteY1428" fmla="*/ 332542 h 6802521"/>
              <a:gd name="connsiteX1429" fmla="*/ 3481273 w 6702102"/>
              <a:gd name="connsiteY1429" fmla="*/ 322158 h 6802521"/>
              <a:gd name="connsiteX1430" fmla="*/ 3486886 w 6702102"/>
              <a:gd name="connsiteY1430" fmla="*/ 311493 h 6802521"/>
              <a:gd name="connsiteX1431" fmla="*/ 3493340 w 6702102"/>
              <a:gd name="connsiteY1431" fmla="*/ 301671 h 6802521"/>
              <a:gd name="connsiteX1432" fmla="*/ 3500355 w 6702102"/>
              <a:gd name="connsiteY1432" fmla="*/ 291287 h 6802521"/>
              <a:gd name="connsiteX1433" fmla="*/ 3507652 w 6702102"/>
              <a:gd name="connsiteY1433" fmla="*/ 281746 h 6802521"/>
              <a:gd name="connsiteX1434" fmla="*/ 3515790 w 6702102"/>
              <a:gd name="connsiteY1434" fmla="*/ 272485 h 6802521"/>
              <a:gd name="connsiteX1435" fmla="*/ 3524489 w 6702102"/>
              <a:gd name="connsiteY1435" fmla="*/ 263785 h 6802521"/>
              <a:gd name="connsiteX1436" fmla="*/ 3717565 w 6702102"/>
              <a:gd name="connsiteY1436" fmla="*/ 70710 h 6802521"/>
              <a:gd name="connsiteX1437" fmla="*/ 3726265 w 6702102"/>
              <a:gd name="connsiteY1437" fmla="*/ 62010 h 6802521"/>
              <a:gd name="connsiteX1438" fmla="*/ 3735246 w 6702102"/>
              <a:gd name="connsiteY1438" fmla="*/ 54152 h 6802521"/>
              <a:gd name="connsiteX1439" fmla="*/ 3744787 w 6702102"/>
              <a:gd name="connsiteY1439" fmla="*/ 46856 h 6802521"/>
              <a:gd name="connsiteX1440" fmla="*/ 3755171 w 6702102"/>
              <a:gd name="connsiteY1440" fmla="*/ 39840 h 6802521"/>
              <a:gd name="connsiteX1441" fmla="*/ 3764994 w 6702102"/>
              <a:gd name="connsiteY1441" fmla="*/ 33386 h 6802521"/>
              <a:gd name="connsiteX1442" fmla="*/ 3775658 w 6702102"/>
              <a:gd name="connsiteY1442" fmla="*/ 27774 h 6802521"/>
              <a:gd name="connsiteX1443" fmla="*/ 3786042 w 6702102"/>
              <a:gd name="connsiteY1443" fmla="*/ 22442 h 6802521"/>
              <a:gd name="connsiteX1444" fmla="*/ 3796987 w 6702102"/>
              <a:gd name="connsiteY1444" fmla="*/ 17673 h 6802521"/>
              <a:gd name="connsiteX1445" fmla="*/ 3807932 w 6702102"/>
              <a:gd name="connsiteY1445" fmla="*/ 13464 h 6802521"/>
              <a:gd name="connsiteX1446" fmla="*/ 3819158 w 6702102"/>
              <a:gd name="connsiteY1446" fmla="*/ 10097 h 6802521"/>
              <a:gd name="connsiteX1447" fmla="*/ 3830665 w 6702102"/>
              <a:gd name="connsiteY1447" fmla="*/ 7011 h 6802521"/>
              <a:gd name="connsiteX1448" fmla="*/ 3841891 w 6702102"/>
              <a:gd name="connsiteY1448" fmla="*/ 4205 h 6802521"/>
              <a:gd name="connsiteX1449" fmla="*/ 3853679 w 6702102"/>
              <a:gd name="connsiteY1449" fmla="*/ 2522 h 6802521"/>
              <a:gd name="connsiteX1450" fmla="*/ 3865186 w 6702102"/>
              <a:gd name="connsiteY1450" fmla="*/ 1120 h 6802521"/>
              <a:gd name="connsiteX1451" fmla="*/ 3876693 w 6702102"/>
              <a:gd name="connsiteY1451" fmla="*/ 280 h 680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</a:cxnLst>
            <a:rect l="l" t="t" r="r" b="b"/>
            <a:pathLst>
              <a:path w="6702102" h="6802521">
                <a:moveTo>
                  <a:pt x="4672386" y="5705017"/>
                </a:moveTo>
                <a:lnTo>
                  <a:pt x="4680936" y="5705225"/>
                </a:lnTo>
                <a:lnTo>
                  <a:pt x="4689696" y="5705643"/>
                </a:lnTo>
                <a:lnTo>
                  <a:pt x="4698038" y="5706894"/>
                </a:lnTo>
                <a:lnTo>
                  <a:pt x="4706589" y="5708354"/>
                </a:lnTo>
                <a:lnTo>
                  <a:pt x="4715140" y="5710232"/>
                </a:lnTo>
                <a:lnTo>
                  <a:pt x="4723691" y="5712108"/>
                </a:lnTo>
                <a:lnTo>
                  <a:pt x="4731825" y="5714819"/>
                </a:lnTo>
                <a:lnTo>
                  <a:pt x="4739750" y="5718157"/>
                </a:lnTo>
                <a:lnTo>
                  <a:pt x="4748093" y="5721494"/>
                </a:lnTo>
                <a:lnTo>
                  <a:pt x="4756018" y="5725665"/>
                </a:lnTo>
                <a:lnTo>
                  <a:pt x="4763944" y="5729836"/>
                </a:lnTo>
                <a:lnTo>
                  <a:pt x="4771243" y="5734633"/>
                </a:lnTo>
                <a:lnTo>
                  <a:pt x="4778543" y="5739847"/>
                </a:lnTo>
                <a:lnTo>
                  <a:pt x="4785842" y="5745061"/>
                </a:lnTo>
                <a:lnTo>
                  <a:pt x="4792933" y="5751317"/>
                </a:lnTo>
                <a:lnTo>
                  <a:pt x="4799608" y="5757575"/>
                </a:lnTo>
                <a:lnTo>
                  <a:pt x="5057181" y="6015148"/>
                </a:lnTo>
                <a:lnTo>
                  <a:pt x="5063647" y="6022031"/>
                </a:lnTo>
                <a:lnTo>
                  <a:pt x="5069695" y="6028914"/>
                </a:lnTo>
                <a:lnTo>
                  <a:pt x="5074909" y="6036214"/>
                </a:lnTo>
                <a:lnTo>
                  <a:pt x="5080332" y="6043722"/>
                </a:lnTo>
                <a:lnTo>
                  <a:pt x="5085129" y="6051021"/>
                </a:lnTo>
                <a:lnTo>
                  <a:pt x="5089300" y="6058947"/>
                </a:lnTo>
                <a:lnTo>
                  <a:pt x="5093263" y="6066664"/>
                </a:lnTo>
                <a:lnTo>
                  <a:pt x="5096601" y="6075006"/>
                </a:lnTo>
                <a:lnTo>
                  <a:pt x="5099937" y="6082931"/>
                </a:lnTo>
                <a:lnTo>
                  <a:pt x="5102649" y="6091065"/>
                </a:lnTo>
                <a:lnTo>
                  <a:pt x="5104735" y="6099825"/>
                </a:lnTo>
                <a:lnTo>
                  <a:pt x="5106611" y="6108375"/>
                </a:lnTo>
                <a:lnTo>
                  <a:pt x="5108071" y="6116927"/>
                </a:lnTo>
                <a:lnTo>
                  <a:pt x="5109113" y="6125060"/>
                </a:lnTo>
                <a:lnTo>
                  <a:pt x="5109740" y="6134029"/>
                </a:lnTo>
                <a:lnTo>
                  <a:pt x="5109740" y="6142372"/>
                </a:lnTo>
                <a:lnTo>
                  <a:pt x="5109530" y="6151340"/>
                </a:lnTo>
                <a:lnTo>
                  <a:pt x="5108905" y="6159891"/>
                </a:lnTo>
                <a:lnTo>
                  <a:pt x="5108071" y="6168650"/>
                </a:lnTo>
                <a:lnTo>
                  <a:pt x="5106611" y="6177201"/>
                </a:lnTo>
                <a:lnTo>
                  <a:pt x="5104525" y="6185543"/>
                </a:lnTo>
                <a:lnTo>
                  <a:pt x="5102439" y="6193886"/>
                </a:lnTo>
                <a:lnTo>
                  <a:pt x="5099520" y="6202229"/>
                </a:lnTo>
                <a:lnTo>
                  <a:pt x="5096601" y="6210571"/>
                </a:lnTo>
                <a:lnTo>
                  <a:pt x="5093263" y="6218496"/>
                </a:lnTo>
                <a:lnTo>
                  <a:pt x="5089300" y="6226630"/>
                </a:lnTo>
                <a:lnTo>
                  <a:pt x="5085129" y="6234138"/>
                </a:lnTo>
                <a:lnTo>
                  <a:pt x="5080332" y="6241856"/>
                </a:lnTo>
                <a:lnTo>
                  <a:pt x="5075326" y="6248947"/>
                </a:lnTo>
                <a:lnTo>
                  <a:pt x="5069278" y="6256246"/>
                </a:lnTo>
                <a:lnTo>
                  <a:pt x="5063855" y="6263338"/>
                </a:lnTo>
                <a:lnTo>
                  <a:pt x="5057390" y="6269803"/>
                </a:lnTo>
                <a:lnTo>
                  <a:pt x="4914108" y="6413085"/>
                </a:lnTo>
                <a:lnTo>
                  <a:pt x="4907434" y="6419759"/>
                </a:lnTo>
                <a:lnTo>
                  <a:pt x="4900134" y="6425390"/>
                </a:lnTo>
                <a:lnTo>
                  <a:pt x="4893252" y="6431021"/>
                </a:lnTo>
                <a:lnTo>
                  <a:pt x="4885743" y="6436444"/>
                </a:lnTo>
                <a:lnTo>
                  <a:pt x="4878236" y="6441032"/>
                </a:lnTo>
                <a:lnTo>
                  <a:pt x="4870518" y="6445412"/>
                </a:lnTo>
                <a:lnTo>
                  <a:pt x="4862594" y="6449166"/>
                </a:lnTo>
                <a:lnTo>
                  <a:pt x="4854669" y="6452504"/>
                </a:lnTo>
                <a:lnTo>
                  <a:pt x="4846325" y="6455423"/>
                </a:lnTo>
                <a:lnTo>
                  <a:pt x="4837983" y="6458344"/>
                </a:lnTo>
                <a:lnTo>
                  <a:pt x="4829433" y="6460637"/>
                </a:lnTo>
                <a:lnTo>
                  <a:pt x="4821298" y="6462514"/>
                </a:lnTo>
                <a:lnTo>
                  <a:pt x="4812538" y="6464183"/>
                </a:lnTo>
                <a:lnTo>
                  <a:pt x="4803987" y="6464809"/>
                </a:lnTo>
                <a:lnTo>
                  <a:pt x="4795227" y="6465642"/>
                </a:lnTo>
                <a:lnTo>
                  <a:pt x="4786677" y="6465434"/>
                </a:lnTo>
                <a:lnTo>
                  <a:pt x="4778125" y="6465642"/>
                </a:lnTo>
                <a:lnTo>
                  <a:pt x="4769366" y="6464809"/>
                </a:lnTo>
                <a:lnTo>
                  <a:pt x="4760815" y="6464183"/>
                </a:lnTo>
                <a:lnTo>
                  <a:pt x="4752472" y="6462514"/>
                </a:lnTo>
                <a:lnTo>
                  <a:pt x="4743921" y="6460637"/>
                </a:lnTo>
                <a:lnTo>
                  <a:pt x="4735370" y="6458344"/>
                </a:lnTo>
                <a:lnTo>
                  <a:pt x="4727237" y="6455632"/>
                </a:lnTo>
                <a:lnTo>
                  <a:pt x="4718894" y="6452711"/>
                </a:lnTo>
                <a:lnTo>
                  <a:pt x="4710760" y="6449167"/>
                </a:lnTo>
                <a:lnTo>
                  <a:pt x="4702834" y="6445413"/>
                </a:lnTo>
                <a:lnTo>
                  <a:pt x="4695326" y="6440824"/>
                </a:lnTo>
                <a:lnTo>
                  <a:pt x="4687610" y="6436444"/>
                </a:lnTo>
                <a:lnTo>
                  <a:pt x="4680102" y="6431021"/>
                </a:lnTo>
                <a:lnTo>
                  <a:pt x="4673011" y="6425599"/>
                </a:lnTo>
                <a:lnTo>
                  <a:pt x="4666128" y="6419551"/>
                </a:lnTo>
                <a:lnTo>
                  <a:pt x="4659245" y="6413085"/>
                </a:lnTo>
                <a:lnTo>
                  <a:pt x="4401671" y="6155511"/>
                </a:lnTo>
                <a:lnTo>
                  <a:pt x="4395415" y="6148837"/>
                </a:lnTo>
                <a:lnTo>
                  <a:pt x="4389157" y="6141746"/>
                </a:lnTo>
                <a:lnTo>
                  <a:pt x="4383735" y="6134655"/>
                </a:lnTo>
                <a:lnTo>
                  <a:pt x="4378521" y="6127355"/>
                </a:lnTo>
                <a:lnTo>
                  <a:pt x="4374141" y="6119639"/>
                </a:lnTo>
                <a:lnTo>
                  <a:pt x="4369553" y="6112130"/>
                </a:lnTo>
                <a:lnTo>
                  <a:pt x="4365590" y="6103996"/>
                </a:lnTo>
                <a:lnTo>
                  <a:pt x="4362044" y="6095862"/>
                </a:lnTo>
                <a:lnTo>
                  <a:pt x="4359125" y="6087520"/>
                </a:lnTo>
                <a:lnTo>
                  <a:pt x="4356413" y="6079386"/>
                </a:lnTo>
                <a:lnTo>
                  <a:pt x="4354327" y="6071044"/>
                </a:lnTo>
                <a:lnTo>
                  <a:pt x="4352450" y="6062493"/>
                </a:lnTo>
                <a:lnTo>
                  <a:pt x="4350782" y="6054150"/>
                </a:lnTo>
                <a:lnTo>
                  <a:pt x="4349948" y="6045390"/>
                </a:lnTo>
                <a:lnTo>
                  <a:pt x="4349322" y="6036839"/>
                </a:lnTo>
                <a:lnTo>
                  <a:pt x="4349322" y="6028080"/>
                </a:lnTo>
                <a:lnTo>
                  <a:pt x="4349322" y="6019737"/>
                </a:lnTo>
                <a:lnTo>
                  <a:pt x="4349948" y="6010769"/>
                </a:lnTo>
                <a:lnTo>
                  <a:pt x="4350782" y="6002427"/>
                </a:lnTo>
                <a:lnTo>
                  <a:pt x="4352659" y="5993876"/>
                </a:lnTo>
                <a:lnTo>
                  <a:pt x="4354120" y="5985324"/>
                </a:lnTo>
                <a:lnTo>
                  <a:pt x="4356413" y="5976773"/>
                </a:lnTo>
                <a:lnTo>
                  <a:pt x="4359333" y="5968431"/>
                </a:lnTo>
                <a:lnTo>
                  <a:pt x="4362253" y="5960089"/>
                </a:lnTo>
                <a:lnTo>
                  <a:pt x="4365590" y="5952163"/>
                </a:lnTo>
                <a:lnTo>
                  <a:pt x="4369554" y="5944446"/>
                </a:lnTo>
                <a:lnTo>
                  <a:pt x="4373932" y="5936730"/>
                </a:lnTo>
                <a:lnTo>
                  <a:pt x="4378521" y="5929221"/>
                </a:lnTo>
                <a:lnTo>
                  <a:pt x="4383735" y="5921505"/>
                </a:lnTo>
                <a:lnTo>
                  <a:pt x="4389366" y="5914622"/>
                </a:lnTo>
                <a:lnTo>
                  <a:pt x="4395206" y="5907531"/>
                </a:lnTo>
                <a:lnTo>
                  <a:pt x="4401880" y="5900856"/>
                </a:lnTo>
                <a:lnTo>
                  <a:pt x="4545162" y="5757575"/>
                </a:lnTo>
                <a:lnTo>
                  <a:pt x="4551627" y="5751110"/>
                </a:lnTo>
                <a:lnTo>
                  <a:pt x="4558510" y="5745478"/>
                </a:lnTo>
                <a:lnTo>
                  <a:pt x="4565809" y="5739430"/>
                </a:lnTo>
                <a:lnTo>
                  <a:pt x="4573109" y="5734633"/>
                </a:lnTo>
                <a:lnTo>
                  <a:pt x="4580826" y="5729836"/>
                </a:lnTo>
                <a:lnTo>
                  <a:pt x="4588335" y="5725665"/>
                </a:lnTo>
                <a:lnTo>
                  <a:pt x="4596259" y="5721494"/>
                </a:lnTo>
                <a:lnTo>
                  <a:pt x="4604185" y="5718157"/>
                </a:lnTo>
                <a:lnTo>
                  <a:pt x="4612528" y="5715237"/>
                </a:lnTo>
                <a:lnTo>
                  <a:pt x="4620870" y="5712316"/>
                </a:lnTo>
                <a:lnTo>
                  <a:pt x="4629212" y="5710231"/>
                </a:lnTo>
                <a:lnTo>
                  <a:pt x="4637972" y="5708563"/>
                </a:lnTo>
                <a:lnTo>
                  <a:pt x="4646315" y="5706894"/>
                </a:lnTo>
                <a:lnTo>
                  <a:pt x="4654866" y="5705851"/>
                </a:lnTo>
                <a:lnTo>
                  <a:pt x="4663625" y="5705434"/>
                </a:lnTo>
                <a:close/>
                <a:moveTo>
                  <a:pt x="4009625" y="4896833"/>
                </a:moveTo>
                <a:lnTo>
                  <a:pt x="4021140" y="4897106"/>
                </a:lnTo>
                <a:lnTo>
                  <a:pt x="4032654" y="4897939"/>
                </a:lnTo>
                <a:lnTo>
                  <a:pt x="4044168" y="4899334"/>
                </a:lnTo>
                <a:lnTo>
                  <a:pt x="4055964" y="4901010"/>
                </a:lnTo>
                <a:lnTo>
                  <a:pt x="4067196" y="4903810"/>
                </a:lnTo>
                <a:lnTo>
                  <a:pt x="4078427" y="4906609"/>
                </a:lnTo>
                <a:lnTo>
                  <a:pt x="4089658" y="4909971"/>
                </a:lnTo>
                <a:lnTo>
                  <a:pt x="4100608" y="4914175"/>
                </a:lnTo>
                <a:lnTo>
                  <a:pt x="4111558" y="4918941"/>
                </a:lnTo>
                <a:lnTo>
                  <a:pt x="4122227" y="4924550"/>
                </a:lnTo>
                <a:lnTo>
                  <a:pt x="4132894" y="4930159"/>
                </a:lnTo>
                <a:lnTo>
                  <a:pt x="4143000" y="4936330"/>
                </a:lnTo>
                <a:lnTo>
                  <a:pt x="4152825" y="4943343"/>
                </a:lnTo>
                <a:lnTo>
                  <a:pt x="4162367" y="4950637"/>
                </a:lnTo>
                <a:lnTo>
                  <a:pt x="4171910" y="4959056"/>
                </a:lnTo>
                <a:lnTo>
                  <a:pt x="4181171" y="4967193"/>
                </a:lnTo>
                <a:lnTo>
                  <a:pt x="4527753" y="5313775"/>
                </a:lnTo>
                <a:lnTo>
                  <a:pt x="4536171" y="5323318"/>
                </a:lnTo>
                <a:lnTo>
                  <a:pt x="4544309" y="5332579"/>
                </a:lnTo>
                <a:lnTo>
                  <a:pt x="4551603" y="5342123"/>
                </a:lnTo>
                <a:lnTo>
                  <a:pt x="4558898" y="5352228"/>
                </a:lnTo>
                <a:lnTo>
                  <a:pt x="4565069" y="5362333"/>
                </a:lnTo>
                <a:lnTo>
                  <a:pt x="4570677" y="5373002"/>
                </a:lnTo>
                <a:lnTo>
                  <a:pt x="4576006" y="5383389"/>
                </a:lnTo>
                <a:lnTo>
                  <a:pt x="4580771" y="5394338"/>
                </a:lnTo>
                <a:lnTo>
                  <a:pt x="4584975" y="5405288"/>
                </a:lnTo>
                <a:lnTo>
                  <a:pt x="4588337" y="5416519"/>
                </a:lnTo>
                <a:lnTo>
                  <a:pt x="4591418" y="5428032"/>
                </a:lnTo>
                <a:lnTo>
                  <a:pt x="4594218" y="5439264"/>
                </a:lnTo>
                <a:lnTo>
                  <a:pt x="4595894" y="5451059"/>
                </a:lnTo>
                <a:lnTo>
                  <a:pt x="4597007" y="5462292"/>
                </a:lnTo>
                <a:lnTo>
                  <a:pt x="4598122" y="5474088"/>
                </a:lnTo>
                <a:lnTo>
                  <a:pt x="4598113" y="5485322"/>
                </a:lnTo>
                <a:lnTo>
                  <a:pt x="4598103" y="5497117"/>
                </a:lnTo>
                <a:lnTo>
                  <a:pt x="4596971" y="5508914"/>
                </a:lnTo>
                <a:lnTo>
                  <a:pt x="4595838" y="5520711"/>
                </a:lnTo>
                <a:lnTo>
                  <a:pt x="4593582" y="5531947"/>
                </a:lnTo>
                <a:lnTo>
                  <a:pt x="4591327" y="5543182"/>
                </a:lnTo>
                <a:lnTo>
                  <a:pt x="4588228" y="5554700"/>
                </a:lnTo>
                <a:lnTo>
                  <a:pt x="4584569" y="5565656"/>
                </a:lnTo>
                <a:lnTo>
                  <a:pt x="4580628" y="5576893"/>
                </a:lnTo>
                <a:lnTo>
                  <a:pt x="4575845" y="5587851"/>
                </a:lnTo>
                <a:lnTo>
                  <a:pt x="4570781" y="5598527"/>
                </a:lnTo>
                <a:lnTo>
                  <a:pt x="4564313" y="5608923"/>
                </a:lnTo>
                <a:lnTo>
                  <a:pt x="4558408" y="5619320"/>
                </a:lnTo>
                <a:lnTo>
                  <a:pt x="4551378" y="5629155"/>
                </a:lnTo>
                <a:lnTo>
                  <a:pt x="4543788" y="5638429"/>
                </a:lnTo>
                <a:lnTo>
                  <a:pt x="4535916" y="5648546"/>
                </a:lnTo>
                <a:lnTo>
                  <a:pt x="4527203" y="5657259"/>
                </a:lnTo>
                <a:lnTo>
                  <a:pt x="4334386" y="5850076"/>
                </a:lnTo>
                <a:lnTo>
                  <a:pt x="4325673" y="5858789"/>
                </a:lnTo>
                <a:lnTo>
                  <a:pt x="4315556" y="5866661"/>
                </a:lnTo>
                <a:lnTo>
                  <a:pt x="4306282" y="5874251"/>
                </a:lnTo>
                <a:lnTo>
                  <a:pt x="4296447" y="5881281"/>
                </a:lnTo>
                <a:lnTo>
                  <a:pt x="4286051" y="5887187"/>
                </a:lnTo>
                <a:lnTo>
                  <a:pt x="4275934" y="5893373"/>
                </a:lnTo>
                <a:lnTo>
                  <a:pt x="4265258" y="5898437"/>
                </a:lnTo>
                <a:lnTo>
                  <a:pt x="4254020" y="5903501"/>
                </a:lnTo>
                <a:lnTo>
                  <a:pt x="4242784" y="5907442"/>
                </a:lnTo>
                <a:lnTo>
                  <a:pt x="4232108" y="5910821"/>
                </a:lnTo>
                <a:lnTo>
                  <a:pt x="4220590" y="5913919"/>
                </a:lnTo>
                <a:lnTo>
                  <a:pt x="4209073" y="5916456"/>
                </a:lnTo>
                <a:lnTo>
                  <a:pt x="4197837" y="5918712"/>
                </a:lnTo>
                <a:lnTo>
                  <a:pt x="4186041" y="5919844"/>
                </a:lnTo>
                <a:lnTo>
                  <a:pt x="4174525" y="5920696"/>
                </a:lnTo>
                <a:lnTo>
                  <a:pt x="4162448" y="5920986"/>
                </a:lnTo>
                <a:lnTo>
                  <a:pt x="4151495" y="5920713"/>
                </a:lnTo>
                <a:lnTo>
                  <a:pt x="4139419" y="5919880"/>
                </a:lnTo>
                <a:lnTo>
                  <a:pt x="4128186" y="5918766"/>
                </a:lnTo>
                <a:lnTo>
                  <a:pt x="4116392" y="5917090"/>
                </a:lnTo>
                <a:lnTo>
                  <a:pt x="4104878" y="5914572"/>
                </a:lnTo>
                <a:lnTo>
                  <a:pt x="4093647" y="5911210"/>
                </a:lnTo>
                <a:lnTo>
                  <a:pt x="4082415" y="5907848"/>
                </a:lnTo>
                <a:lnTo>
                  <a:pt x="4071465" y="5903645"/>
                </a:lnTo>
                <a:lnTo>
                  <a:pt x="4060798" y="5898598"/>
                </a:lnTo>
                <a:lnTo>
                  <a:pt x="4050128" y="5893551"/>
                </a:lnTo>
                <a:lnTo>
                  <a:pt x="4039460" y="5887942"/>
                </a:lnTo>
                <a:lnTo>
                  <a:pt x="4029635" y="5881490"/>
                </a:lnTo>
                <a:lnTo>
                  <a:pt x="4019249" y="5874477"/>
                </a:lnTo>
                <a:lnTo>
                  <a:pt x="4009706" y="5867183"/>
                </a:lnTo>
                <a:lnTo>
                  <a:pt x="4000444" y="5859044"/>
                </a:lnTo>
                <a:lnTo>
                  <a:pt x="3991183" y="5850345"/>
                </a:lnTo>
                <a:lnTo>
                  <a:pt x="3644602" y="5503764"/>
                </a:lnTo>
                <a:lnTo>
                  <a:pt x="3636183" y="5494783"/>
                </a:lnTo>
                <a:lnTo>
                  <a:pt x="3627764" y="5485240"/>
                </a:lnTo>
                <a:lnTo>
                  <a:pt x="3620470" y="5475698"/>
                </a:lnTo>
                <a:lnTo>
                  <a:pt x="3613737" y="5465592"/>
                </a:lnTo>
                <a:lnTo>
                  <a:pt x="3607285" y="5455767"/>
                </a:lnTo>
                <a:lnTo>
                  <a:pt x="3601677" y="5445099"/>
                </a:lnTo>
                <a:lnTo>
                  <a:pt x="3596349" y="5434150"/>
                </a:lnTo>
                <a:lnTo>
                  <a:pt x="3591302" y="5423481"/>
                </a:lnTo>
                <a:lnTo>
                  <a:pt x="3587098" y="5412531"/>
                </a:lnTo>
                <a:lnTo>
                  <a:pt x="3583736" y="5401300"/>
                </a:lnTo>
                <a:lnTo>
                  <a:pt x="3580657" y="5390349"/>
                </a:lnTo>
                <a:lnTo>
                  <a:pt x="3578138" y="5378836"/>
                </a:lnTo>
                <a:lnTo>
                  <a:pt x="3576461" y="5367042"/>
                </a:lnTo>
                <a:lnTo>
                  <a:pt x="3575066" y="5355527"/>
                </a:lnTo>
                <a:lnTo>
                  <a:pt x="3574513" y="5343733"/>
                </a:lnTo>
                <a:lnTo>
                  <a:pt x="3573961" y="5332499"/>
                </a:lnTo>
                <a:lnTo>
                  <a:pt x="3574532" y="5320703"/>
                </a:lnTo>
                <a:lnTo>
                  <a:pt x="3575102" y="5308907"/>
                </a:lnTo>
                <a:lnTo>
                  <a:pt x="3576516" y="5297390"/>
                </a:lnTo>
                <a:lnTo>
                  <a:pt x="3578210" y="5285593"/>
                </a:lnTo>
                <a:lnTo>
                  <a:pt x="3581028" y="5274356"/>
                </a:lnTo>
                <a:lnTo>
                  <a:pt x="3584126" y="5262839"/>
                </a:lnTo>
                <a:lnTo>
                  <a:pt x="3587506" y="5252164"/>
                </a:lnTo>
                <a:lnTo>
                  <a:pt x="3591445" y="5240927"/>
                </a:lnTo>
                <a:lnTo>
                  <a:pt x="3596510" y="5229689"/>
                </a:lnTo>
                <a:lnTo>
                  <a:pt x="3601854" y="5219293"/>
                </a:lnTo>
                <a:lnTo>
                  <a:pt x="3607479" y="5208616"/>
                </a:lnTo>
                <a:lnTo>
                  <a:pt x="3613947" y="5198781"/>
                </a:lnTo>
                <a:lnTo>
                  <a:pt x="3620695" y="5188665"/>
                </a:lnTo>
                <a:lnTo>
                  <a:pt x="3628005" y="5179110"/>
                </a:lnTo>
                <a:lnTo>
                  <a:pt x="3636438" y="5169554"/>
                </a:lnTo>
                <a:lnTo>
                  <a:pt x="3645151" y="5160842"/>
                </a:lnTo>
                <a:lnTo>
                  <a:pt x="3837968" y="4968025"/>
                </a:lnTo>
                <a:lnTo>
                  <a:pt x="3846681" y="4959311"/>
                </a:lnTo>
                <a:lnTo>
                  <a:pt x="3856237" y="4950878"/>
                </a:lnTo>
                <a:lnTo>
                  <a:pt x="3865792" y="4943568"/>
                </a:lnTo>
                <a:lnTo>
                  <a:pt x="3875908" y="4936820"/>
                </a:lnTo>
                <a:lnTo>
                  <a:pt x="3885743" y="4930352"/>
                </a:lnTo>
                <a:lnTo>
                  <a:pt x="3896701" y="4924446"/>
                </a:lnTo>
                <a:lnTo>
                  <a:pt x="3907096" y="4919102"/>
                </a:lnTo>
                <a:lnTo>
                  <a:pt x="3918053" y="4914319"/>
                </a:lnTo>
                <a:lnTo>
                  <a:pt x="3929291" y="4910378"/>
                </a:lnTo>
                <a:lnTo>
                  <a:pt x="3940247" y="4906718"/>
                </a:lnTo>
                <a:lnTo>
                  <a:pt x="3951765" y="4903619"/>
                </a:lnTo>
                <a:lnTo>
                  <a:pt x="3962719" y="4901084"/>
                </a:lnTo>
                <a:lnTo>
                  <a:pt x="3974517" y="4899389"/>
                </a:lnTo>
                <a:lnTo>
                  <a:pt x="3986033" y="4897976"/>
                </a:lnTo>
                <a:lnTo>
                  <a:pt x="3998110" y="4897124"/>
                </a:lnTo>
                <a:close/>
                <a:moveTo>
                  <a:pt x="5506039" y="4006587"/>
                </a:moveTo>
                <a:lnTo>
                  <a:pt x="5517826" y="4006587"/>
                </a:lnTo>
                <a:lnTo>
                  <a:pt x="5529332" y="4007429"/>
                </a:lnTo>
                <a:lnTo>
                  <a:pt x="5541119" y="4008551"/>
                </a:lnTo>
                <a:lnTo>
                  <a:pt x="5552344" y="4010796"/>
                </a:lnTo>
                <a:lnTo>
                  <a:pt x="5563849" y="4013321"/>
                </a:lnTo>
                <a:lnTo>
                  <a:pt x="5575355" y="4016408"/>
                </a:lnTo>
                <a:lnTo>
                  <a:pt x="5586300" y="4020057"/>
                </a:lnTo>
                <a:lnTo>
                  <a:pt x="5597525" y="4023986"/>
                </a:lnTo>
                <a:lnTo>
                  <a:pt x="5608470" y="4028756"/>
                </a:lnTo>
                <a:lnTo>
                  <a:pt x="5619134" y="4033808"/>
                </a:lnTo>
                <a:lnTo>
                  <a:pt x="5629237" y="4039982"/>
                </a:lnTo>
                <a:lnTo>
                  <a:pt x="5639620" y="4045875"/>
                </a:lnTo>
                <a:lnTo>
                  <a:pt x="5649443" y="4052891"/>
                </a:lnTo>
                <a:lnTo>
                  <a:pt x="5658984" y="4060749"/>
                </a:lnTo>
                <a:lnTo>
                  <a:pt x="5668526" y="4068606"/>
                </a:lnTo>
                <a:lnTo>
                  <a:pt x="5677506" y="4077025"/>
                </a:lnTo>
                <a:lnTo>
                  <a:pt x="6024369" y="4423888"/>
                </a:lnTo>
                <a:lnTo>
                  <a:pt x="6032788" y="4432868"/>
                </a:lnTo>
                <a:lnTo>
                  <a:pt x="6040645" y="4442410"/>
                </a:lnTo>
                <a:lnTo>
                  <a:pt x="6048503" y="4451951"/>
                </a:lnTo>
                <a:lnTo>
                  <a:pt x="6055520" y="4461773"/>
                </a:lnTo>
                <a:lnTo>
                  <a:pt x="6061412" y="4472157"/>
                </a:lnTo>
                <a:lnTo>
                  <a:pt x="6067586" y="4482260"/>
                </a:lnTo>
                <a:lnTo>
                  <a:pt x="6072637" y="4492924"/>
                </a:lnTo>
                <a:lnTo>
                  <a:pt x="6077408" y="4503868"/>
                </a:lnTo>
                <a:lnTo>
                  <a:pt x="6081337" y="4515094"/>
                </a:lnTo>
                <a:lnTo>
                  <a:pt x="6084986" y="4526039"/>
                </a:lnTo>
                <a:lnTo>
                  <a:pt x="6088072" y="4537544"/>
                </a:lnTo>
                <a:lnTo>
                  <a:pt x="6090598" y="4549050"/>
                </a:lnTo>
                <a:lnTo>
                  <a:pt x="6092844" y="4560276"/>
                </a:lnTo>
                <a:lnTo>
                  <a:pt x="6093685" y="4571782"/>
                </a:lnTo>
                <a:lnTo>
                  <a:pt x="6094807" y="4583569"/>
                </a:lnTo>
                <a:lnTo>
                  <a:pt x="6094807" y="4595355"/>
                </a:lnTo>
                <a:lnTo>
                  <a:pt x="6094526" y="4606861"/>
                </a:lnTo>
                <a:lnTo>
                  <a:pt x="6093965" y="4618648"/>
                </a:lnTo>
                <a:lnTo>
                  <a:pt x="6092562" y="4630154"/>
                </a:lnTo>
                <a:lnTo>
                  <a:pt x="6090599" y="4641659"/>
                </a:lnTo>
                <a:lnTo>
                  <a:pt x="6087791" y="4652884"/>
                </a:lnTo>
                <a:lnTo>
                  <a:pt x="6084986" y="4664110"/>
                </a:lnTo>
                <a:lnTo>
                  <a:pt x="6081618" y="4675896"/>
                </a:lnTo>
                <a:lnTo>
                  <a:pt x="6077127" y="4686560"/>
                </a:lnTo>
                <a:lnTo>
                  <a:pt x="6072637" y="4697224"/>
                </a:lnTo>
                <a:lnTo>
                  <a:pt x="6067586" y="4707889"/>
                </a:lnTo>
                <a:lnTo>
                  <a:pt x="6061973" y="4718553"/>
                </a:lnTo>
                <a:lnTo>
                  <a:pt x="6055238" y="4728655"/>
                </a:lnTo>
                <a:lnTo>
                  <a:pt x="6048222" y="4738478"/>
                </a:lnTo>
                <a:lnTo>
                  <a:pt x="6041206" y="4748300"/>
                </a:lnTo>
                <a:lnTo>
                  <a:pt x="6033068" y="4757561"/>
                </a:lnTo>
                <a:lnTo>
                  <a:pt x="6024088" y="4766541"/>
                </a:lnTo>
                <a:lnTo>
                  <a:pt x="5831293" y="4959336"/>
                </a:lnTo>
                <a:lnTo>
                  <a:pt x="5822593" y="4968036"/>
                </a:lnTo>
                <a:lnTo>
                  <a:pt x="5813613" y="4975893"/>
                </a:lnTo>
                <a:lnTo>
                  <a:pt x="5803229" y="4983470"/>
                </a:lnTo>
                <a:lnTo>
                  <a:pt x="5793688" y="4990205"/>
                </a:lnTo>
                <a:lnTo>
                  <a:pt x="5783585" y="4996941"/>
                </a:lnTo>
                <a:lnTo>
                  <a:pt x="5773202" y="5002273"/>
                </a:lnTo>
                <a:lnTo>
                  <a:pt x="5762257" y="5007604"/>
                </a:lnTo>
                <a:lnTo>
                  <a:pt x="5751593" y="5012095"/>
                </a:lnTo>
                <a:lnTo>
                  <a:pt x="5740929" y="5016585"/>
                </a:lnTo>
                <a:lnTo>
                  <a:pt x="5729143" y="5019953"/>
                </a:lnTo>
                <a:lnTo>
                  <a:pt x="5717917" y="5022759"/>
                </a:lnTo>
                <a:lnTo>
                  <a:pt x="5706691" y="5025565"/>
                </a:lnTo>
                <a:lnTo>
                  <a:pt x="5695185" y="5027529"/>
                </a:lnTo>
                <a:lnTo>
                  <a:pt x="5683399" y="5029214"/>
                </a:lnTo>
                <a:lnTo>
                  <a:pt x="5671894" y="5029494"/>
                </a:lnTo>
                <a:lnTo>
                  <a:pt x="5660106" y="5030056"/>
                </a:lnTo>
                <a:lnTo>
                  <a:pt x="5648600" y="5029774"/>
                </a:lnTo>
                <a:lnTo>
                  <a:pt x="5636533" y="5028933"/>
                </a:lnTo>
                <a:lnTo>
                  <a:pt x="5625588" y="5027530"/>
                </a:lnTo>
                <a:lnTo>
                  <a:pt x="5614082" y="5025566"/>
                </a:lnTo>
                <a:lnTo>
                  <a:pt x="5602296" y="5023320"/>
                </a:lnTo>
                <a:lnTo>
                  <a:pt x="5590791" y="5020233"/>
                </a:lnTo>
                <a:lnTo>
                  <a:pt x="5579845" y="5016585"/>
                </a:lnTo>
                <a:lnTo>
                  <a:pt x="5569181" y="5012095"/>
                </a:lnTo>
                <a:lnTo>
                  <a:pt x="5557956" y="5007605"/>
                </a:lnTo>
                <a:lnTo>
                  <a:pt x="5547292" y="5002553"/>
                </a:lnTo>
                <a:lnTo>
                  <a:pt x="5536908" y="4996661"/>
                </a:lnTo>
                <a:lnTo>
                  <a:pt x="5527086" y="4990205"/>
                </a:lnTo>
                <a:lnTo>
                  <a:pt x="5516984" y="4983470"/>
                </a:lnTo>
                <a:lnTo>
                  <a:pt x="5507161" y="4975894"/>
                </a:lnTo>
                <a:lnTo>
                  <a:pt x="5497900" y="4967754"/>
                </a:lnTo>
                <a:lnTo>
                  <a:pt x="5488920" y="4959337"/>
                </a:lnTo>
                <a:lnTo>
                  <a:pt x="5142059" y="4612474"/>
                </a:lnTo>
                <a:lnTo>
                  <a:pt x="5133639" y="4603493"/>
                </a:lnTo>
                <a:lnTo>
                  <a:pt x="5125500" y="4594233"/>
                </a:lnTo>
                <a:lnTo>
                  <a:pt x="5117924" y="4584410"/>
                </a:lnTo>
                <a:lnTo>
                  <a:pt x="5111188" y="4574308"/>
                </a:lnTo>
                <a:lnTo>
                  <a:pt x="5104735" y="4564485"/>
                </a:lnTo>
                <a:lnTo>
                  <a:pt x="5098840" y="4554102"/>
                </a:lnTo>
                <a:lnTo>
                  <a:pt x="5093789" y="4543438"/>
                </a:lnTo>
                <a:lnTo>
                  <a:pt x="5089299" y="4532212"/>
                </a:lnTo>
                <a:lnTo>
                  <a:pt x="5084809" y="4521549"/>
                </a:lnTo>
                <a:lnTo>
                  <a:pt x="5081160" y="4510604"/>
                </a:lnTo>
                <a:lnTo>
                  <a:pt x="5078073" y="4499097"/>
                </a:lnTo>
                <a:lnTo>
                  <a:pt x="5075828" y="4487312"/>
                </a:lnTo>
                <a:lnTo>
                  <a:pt x="5073865" y="4475805"/>
                </a:lnTo>
                <a:lnTo>
                  <a:pt x="5072180" y="4464580"/>
                </a:lnTo>
                <a:lnTo>
                  <a:pt x="5071619" y="4452794"/>
                </a:lnTo>
                <a:lnTo>
                  <a:pt x="5071338" y="4441288"/>
                </a:lnTo>
                <a:lnTo>
                  <a:pt x="5071900" y="4429501"/>
                </a:lnTo>
                <a:lnTo>
                  <a:pt x="5072180" y="4417995"/>
                </a:lnTo>
                <a:lnTo>
                  <a:pt x="5073864" y="4406208"/>
                </a:lnTo>
                <a:lnTo>
                  <a:pt x="5076109" y="4394983"/>
                </a:lnTo>
                <a:lnTo>
                  <a:pt x="5078635" y="4383477"/>
                </a:lnTo>
                <a:lnTo>
                  <a:pt x="5081160" y="4371971"/>
                </a:lnTo>
                <a:lnTo>
                  <a:pt x="5085089" y="4360746"/>
                </a:lnTo>
                <a:lnTo>
                  <a:pt x="5089299" y="4349801"/>
                </a:lnTo>
                <a:lnTo>
                  <a:pt x="5093789" y="4339137"/>
                </a:lnTo>
                <a:lnTo>
                  <a:pt x="5099121" y="4328192"/>
                </a:lnTo>
                <a:lnTo>
                  <a:pt x="5104735" y="4318090"/>
                </a:lnTo>
                <a:lnTo>
                  <a:pt x="5111188" y="4307706"/>
                </a:lnTo>
                <a:lnTo>
                  <a:pt x="5117644" y="4297883"/>
                </a:lnTo>
                <a:lnTo>
                  <a:pt x="5125781" y="4288062"/>
                </a:lnTo>
                <a:lnTo>
                  <a:pt x="5133358" y="4278801"/>
                </a:lnTo>
                <a:lnTo>
                  <a:pt x="5142059" y="4270101"/>
                </a:lnTo>
                <a:lnTo>
                  <a:pt x="5334853" y="4077306"/>
                </a:lnTo>
                <a:lnTo>
                  <a:pt x="5343833" y="4068325"/>
                </a:lnTo>
                <a:lnTo>
                  <a:pt x="5353375" y="4060468"/>
                </a:lnTo>
                <a:lnTo>
                  <a:pt x="5362636" y="4052891"/>
                </a:lnTo>
                <a:lnTo>
                  <a:pt x="5372738" y="4046156"/>
                </a:lnTo>
                <a:lnTo>
                  <a:pt x="5383122" y="4039701"/>
                </a:lnTo>
                <a:lnTo>
                  <a:pt x="5393505" y="4033808"/>
                </a:lnTo>
                <a:lnTo>
                  <a:pt x="5404170" y="4028756"/>
                </a:lnTo>
                <a:lnTo>
                  <a:pt x="5414833" y="4024266"/>
                </a:lnTo>
                <a:lnTo>
                  <a:pt x="5425778" y="4020057"/>
                </a:lnTo>
                <a:lnTo>
                  <a:pt x="5437003" y="4016128"/>
                </a:lnTo>
                <a:lnTo>
                  <a:pt x="5448509" y="4013602"/>
                </a:lnTo>
                <a:lnTo>
                  <a:pt x="5460015" y="4011077"/>
                </a:lnTo>
                <a:lnTo>
                  <a:pt x="5471242" y="4008832"/>
                </a:lnTo>
                <a:lnTo>
                  <a:pt x="5482747" y="4007428"/>
                </a:lnTo>
                <a:lnTo>
                  <a:pt x="5494534" y="4006867"/>
                </a:lnTo>
                <a:close/>
                <a:moveTo>
                  <a:pt x="1174203" y="3230930"/>
                </a:moveTo>
                <a:lnTo>
                  <a:pt x="1186272" y="3231213"/>
                </a:lnTo>
                <a:lnTo>
                  <a:pt x="1197779" y="3232056"/>
                </a:lnTo>
                <a:lnTo>
                  <a:pt x="1209567" y="3233181"/>
                </a:lnTo>
                <a:lnTo>
                  <a:pt x="1220794" y="3235427"/>
                </a:lnTo>
                <a:lnTo>
                  <a:pt x="1232303" y="3237955"/>
                </a:lnTo>
                <a:lnTo>
                  <a:pt x="1243810" y="3241043"/>
                </a:lnTo>
                <a:lnTo>
                  <a:pt x="1254757" y="3244694"/>
                </a:lnTo>
                <a:lnTo>
                  <a:pt x="1265984" y="3248625"/>
                </a:lnTo>
                <a:lnTo>
                  <a:pt x="1276931" y="3253398"/>
                </a:lnTo>
                <a:lnTo>
                  <a:pt x="1287597" y="3258451"/>
                </a:lnTo>
                <a:lnTo>
                  <a:pt x="1297702" y="3264627"/>
                </a:lnTo>
                <a:lnTo>
                  <a:pt x="1308088" y="3270522"/>
                </a:lnTo>
                <a:lnTo>
                  <a:pt x="1317912" y="3277540"/>
                </a:lnTo>
                <a:lnTo>
                  <a:pt x="1327736" y="3285119"/>
                </a:lnTo>
                <a:lnTo>
                  <a:pt x="1336999" y="3293261"/>
                </a:lnTo>
                <a:lnTo>
                  <a:pt x="1345982" y="3301682"/>
                </a:lnTo>
                <a:lnTo>
                  <a:pt x="4240341" y="6196040"/>
                </a:lnTo>
                <a:lnTo>
                  <a:pt x="4248762" y="6205024"/>
                </a:lnTo>
                <a:lnTo>
                  <a:pt x="4257184" y="6214567"/>
                </a:lnTo>
                <a:lnTo>
                  <a:pt x="4264482" y="6224111"/>
                </a:lnTo>
                <a:lnTo>
                  <a:pt x="4271501" y="6233935"/>
                </a:lnTo>
                <a:lnTo>
                  <a:pt x="4277396" y="6244321"/>
                </a:lnTo>
                <a:lnTo>
                  <a:pt x="4283572" y="6254426"/>
                </a:lnTo>
                <a:lnTo>
                  <a:pt x="4288625" y="6265092"/>
                </a:lnTo>
                <a:lnTo>
                  <a:pt x="4293679" y="6276319"/>
                </a:lnTo>
                <a:lnTo>
                  <a:pt x="4297609" y="6287546"/>
                </a:lnTo>
                <a:lnTo>
                  <a:pt x="4300979" y="6298212"/>
                </a:lnTo>
                <a:lnTo>
                  <a:pt x="4304069" y="6309720"/>
                </a:lnTo>
                <a:lnTo>
                  <a:pt x="4306595" y="6321229"/>
                </a:lnTo>
                <a:lnTo>
                  <a:pt x="4308842" y="6332455"/>
                </a:lnTo>
                <a:lnTo>
                  <a:pt x="4309966" y="6344243"/>
                </a:lnTo>
                <a:lnTo>
                  <a:pt x="4310810" y="6355752"/>
                </a:lnTo>
                <a:lnTo>
                  <a:pt x="4311092" y="6367820"/>
                </a:lnTo>
                <a:lnTo>
                  <a:pt x="4310813" y="6378766"/>
                </a:lnTo>
                <a:lnTo>
                  <a:pt x="4309972" y="6390835"/>
                </a:lnTo>
                <a:lnTo>
                  <a:pt x="4308851" y="6402061"/>
                </a:lnTo>
                <a:lnTo>
                  <a:pt x="4306607" y="6413849"/>
                </a:lnTo>
                <a:lnTo>
                  <a:pt x="4304644" y="6425356"/>
                </a:lnTo>
                <a:lnTo>
                  <a:pt x="4301277" y="6436582"/>
                </a:lnTo>
                <a:lnTo>
                  <a:pt x="4297630" y="6448089"/>
                </a:lnTo>
                <a:lnTo>
                  <a:pt x="4293422" y="6459035"/>
                </a:lnTo>
                <a:lnTo>
                  <a:pt x="4288651" y="6469419"/>
                </a:lnTo>
                <a:lnTo>
                  <a:pt x="4283601" y="6480084"/>
                </a:lnTo>
                <a:lnTo>
                  <a:pt x="4277990" y="6490749"/>
                </a:lnTo>
                <a:lnTo>
                  <a:pt x="4271535" y="6500572"/>
                </a:lnTo>
                <a:lnTo>
                  <a:pt x="4264519" y="6510955"/>
                </a:lnTo>
                <a:lnTo>
                  <a:pt x="4257223" y="6520497"/>
                </a:lnTo>
                <a:lnTo>
                  <a:pt x="4249085" y="6529758"/>
                </a:lnTo>
                <a:lnTo>
                  <a:pt x="4240385" y="6539020"/>
                </a:lnTo>
                <a:lnTo>
                  <a:pt x="4047590" y="6731814"/>
                </a:lnTo>
                <a:lnTo>
                  <a:pt x="4038610" y="6740233"/>
                </a:lnTo>
                <a:lnTo>
                  <a:pt x="4029630" y="6748090"/>
                </a:lnTo>
                <a:lnTo>
                  <a:pt x="4019527" y="6755949"/>
                </a:lnTo>
                <a:lnTo>
                  <a:pt x="4009704" y="6762402"/>
                </a:lnTo>
                <a:lnTo>
                  <a:pt x="3999601" y="6769138"/>
                </a:lnTo>
                <a:lnTo>
                  <a:pt x="3989217" y="6774468"/>
                </a:lnTo>
                <a:lnTo>
                  <a:pt x="3978271" y="6779800"/>
                </a:lnTo>
                <a:lnTo>
                  <a:pt x="3967887" y="6784569"/>
                </a:lnTo>
                <a:lnTo>
                  <a:pt x="3956941" y="6788778"/>
                </a:lnTo>
                <a:lnTo>
                  <a:pt x="3945434" y="6792425"/>
                </a:lnTo>
                <a:lnTo>
                  <a:pt x="3934489" y="6795511"/>
                </a:lnTo>
                <a:lnTo>
                  <a:pt x="3922701" y="6797755"/>
                </a:lnTo>
                <a:lnTo>
                  <a:pt x="3911194" y="6799718"/>
                </a:lnTo>
                <a:lnTo>
                  <a:pt x="3899686" y="6801121"/>
                </a:lnTo>
                <a:lnTo>
                  <a:pt x="3887898" y="6801680"/>
                </a:lnTo>
                <a:lnTo>
                  <a:pt x="3876391" y="6802521"/>
                </a:lnTo>
                <a:lnTo>
                  <a:pt x="3864603" y="6801957"/>
                </a:lnTo>
                <a:lnTo>
                  <a:pt x="3852815" y="6801395"/>
                </a:lnTo>
                <a:lnTo>
                  <a:pt x="3841588" y="6799710"/>
                </a:lnTo>
                <a:lnTo>
                  <a:pt x="3830080" y="6797744"/>
                </a:lnTo>
                <a:lnTo>
                  <a:pt x="3818572" y="6795216"/>
                </a:lnTo>
                <a:lnTo>
                  <a:pt x="3806784" y="6792408"/>
                </a:lnTo>
                <a:lnTo>
                  <a:pt x="3796118" y="6789038"/>
                </a:lnTo>
                <a:lnTo>
                  <a:pt x="3785452" y="6784546"/>
                </a:lnTo>
                <a:lnTo>
                  <a:pt x="3773944" y="6779773"/>
                </a:lnTo>
                <a:lnTo>
                  <a:pt x="3763558" y="6774439"/>
                </a:lnTo>
                <a:lnTo>
                  <a:pt x="3752892" y="6768824"/>
                </a:lnTo>
                <a:lnTo>
                  <a:pt x="3743068" y="6762368"/>
                </a:lnTo>
                <a:lnTo>
                  <a:pt x="3733243" y="6755350"/>
                </a:lnTo>
                <a:lnTo>
                  <a:pt x="3723419" y="6748332"/>
                </a:lnTo>
                <a:lnTo>
                  <a:pt x="3713875" y="6739910"/>
                </a:lnTo>
                <a:lnTo>
                  <a:pt x="3704893" y="6731490"/>
                </a:lnTo>
                <a:lnTo>
                  <a:pt x="810533" y="3837130"/>
                </a:lnTo>
                <a:lnTo>
                  <a:pt x="802113" y="3828147"/>
                </a:lnTo>
                <a:lnTo>
                  <a:pt x="793972" y="3818884"/>
                </a:lnTo>
                <a:lnTo>
                  <a:pt x="786673" y="3808779"/>
                </a:lnTo>
                <a:lnTo>
                  <a:pt x="779656" y="3798954"/>
                </a:lnTo>
                <a:lnTo>
                  <a:pt x="773198" y="3789130"/>
                </a:lnTo>
                <a:lnTo>
                  <a:pt x="767584" y="3778464"/>
                </a:lnTo>
                <a:lnTo>
                  <a:pt x="762250" y="3768079"/>
                </a:lnTo>
                <a:lnTo>
                  <a:pt x="757757" y="3756851"/>
                </a:lnTo>
                <a:lnTo>
                  <a:pt x="753266" y="3746185"/>
                </a:lnTo>
                <a:lnTo>
                  <a:pt x="749615" y="3735238"/>
                </a:lnTo>
                <a:lnTo>
                  <a:pt x="746807" y="3723451"/>
                </a:lnTo>
                <a:lnTo>
                  <a:pt x="744279" y="3711942"/>
                </a:lnTo>
                <a:lnTo>
                  <a:pt x="742313" y="3700435"/>
                </a:lnTo>
                <a:lnTo>
                  <a:pt x="740627" y="3689207"/>
                </a:lnTo>
                <a:lnTo>
                  <a:pt x="740065" y="3677419"/>
                </a:lnTo>
                <a:lnTo>
                  <a:pt x="739502" y="3665631"/>
                </a:lnTo>
                <a:lnTo>
                  <a:pt x="740342" y="3654124"/>
                </a:lnTo>
                <a:lnTo>
                  <a:pt x="740903" y="3642335"/>
                </a:lnTo>
                <a:lnTo>
                  <a:pt x="742305" y="3630828"/>
                </a:lnTo>
                <a:lnTo>
                  <a:pt x="744268" y="3619321"/>
                </a:lnTo>
                <a:lnTo>
                  <a:pt x="746511" y="3607534"/>
                </a:lnTo>
                <a:lnTo>
                  <a:pt x="749596" y="3596588"/>
                </a:lnTo>
                <a:lnTo>
                  <a:pt x="753244" y="3585081"/>
                </a:lnTo>
                <a:lnTo>
                  <a:pt x="757734" y="3574416"/>
                </a:lnTo>
                <a:lnTo>
                  <a:pt x="762223" y="3563751"/>
                </a:lnTo>
                <a:lnTo>
                  <a:pt x="767555" y="3552806"/>
                </a:lnTo>
                <a:lnTo>
                  <a:pt x="772886" y="3542422"/>
                </a:lnTo>
                <a:lnTo>
                  <a:pt x="779621" y="3532318"/>
                </a:lnTo>
                <a:lnTo>
                  <a:pt x="786075" y="3522496"/>
                </a:lnTo>
                <a:lnTo>
                  <a:pt x="793932" y="3512393"/>
                </a:lnTo>
                <a:lnTo>
                  <a:pt x="801789" y="3503412"/>
                </a:lnTo>
                <a:lnTo>
                  <a:pt x="810208" y="3494432"/>
                </a:lnTo>
                <a:lnTo>
                  <a:pt x="1003003" y="3301637"/>
                </a:lnTo>
                <a:lnTo>
                  <a:pt x="1012265" y="3292937"/>
                </a:lnTo>
                <a:lnTo>
                  <a:pt x="1021526" y="3284799"/>
                </a:lnTo>
                <a:lnTo>
                  <a:pt x="1031067" y="3277503"/>
                </a:lnTo>
                <a:lnTo>
                  <a:pt x="1041451" y="3270488"/>
                </a:lnTo>
                <a:lnTo>
                  <a:pt x="1051274" y="3264034"/>
                </a:lnTo>
                <a:lnTo>
                  <a:pt x="1061939" y="3258422"/>
                </a:lnTo>
                <a:lnTo>
                  <a:pt x="1072603" y="3253371"/>
                </a:lnTo>
                <a:lnTo>
                  <a:pt x="1083268" y="3248881"/>
                </a:lnTo>
                <a:lnTo>
                  <a:pt x="1093933" y="3244392"/>
                </a:lnTo>
                <a:lnTo>
                  <a:pt x="1105440" y="3240746"/>
                </a:lnTo>
                <a:lnTo>
                  <a:pt x="1116666" y="3237378"/>
                </a:lnTo>
                <a:lnTo>
                  <a:pt x="1128174" y="3235415"/>
                </a:lnTo>
                <a:lnTo>
                  <a:pt x="1139962" y="3233172"/>
                </a:lnTo>
                <a:lnTo>
                  <a:pt x="1151188" y="3232050"/>
                </a:lnTo>
                <a:lnTo>
                  <a:pt x="1163257" y="3231210"/>
                </a:lnTo>
                <a:close/>
                <a:moveTo>
                  <a:pt x="446485" y="2491427"/>
                </a:moveTo>
                <a:lnTo>
                  <a:pt x="458269" y="2492546"/>
                </a:lnTo>
                <a:lnTo>
                  <a:pt x="470053" y="2493667"/>
                </a:lnTo>
                <a:lnTo>
                  <a:pt x="480995" y="2495628"/>
                </a:lnTo>
                <a:lnTo>
                  <a:pt x="492498" y="2498151"/>
                </a:lnTo>
                <a:lnTo>
                  <a:pt x="504001" y="2501235"/>
                </a:lnTo>
                <a:lnTo>
                  <a:pt x="514942" y="2504881"/>
                </a:lnTo>
                <a:lnTo>
                  <a:pt x="526165" y="2508806"/>
                </a:lnTo>
                <a:lnTo>
                  <a:pt x="537107" y="2513573"/>
                </a:lnTo>
                <a:lnTo>
                  <a:pt x="547767" y="2518622"/>
                </a:lnTo>
                <a:lnTo>
                  <a:pt x="557867" y="2524793"/>
                </a:lnTo>
                <a:lnTo>
                  <a:pt x="568528" y="2530962"/>
                </a:lnTo>
                <a:lnTo>
                  <a:pt x="578346" y="2537975"/>
                </a:lnTo>
                <a:lnTo>
                  <a:pt x="587884" y="2545268"/>
                </a:lnTo>
                <a:lnTo>
                  <a:pt x="597141" y="2553403"/>
                </a:lnTo>
                <a:lnTo>
                  <a:pt x="606118" y="2561818"/>
                </a:lnTo>
                <a:lnTo>
                  <a:pt x="952839" y="2908539"/>
                </a:lnTo>
                <a:lnTo>
                  <a:pt x="961535" y="2917797"/>
                </a:lnTo>
                <a:lnTo>
                  <a:pt x="969389" y="2926774"/>
                </a:lnTo>
                <a:lnTo>
                  <a:pt x="976963" y="2936592"/>
                </a:lnTo>
                <a:lnTo>
                  <a:pt x="983695" y="2946131"/>
                </a:lnTo>
                <a:lnTo>
                  <a:pt x="989865" y="2956791"/>
                </a:lnTo>
                <a:lnTo>
                  <a:pt x="996036" y="2966891"/>
                </a:lnTo>
                <a:lnTo>
                  <a:pt x="1001365" y="2977833"/>
                </a:lnTo>
                <a:lnTo>
                  <a:pt x="1005852" y="2988493"/>
                </a:lnTo>
                <a:lnTo>
                  <a:pt x="1009778" y="2999715"/>
                </a:lnTo>
                <a:lnTo>
                  <a:pt x="1013704" y="3010938"/>
                </a:lnTo>
                <a:lnTo>
                  <a:pt x="1016507" y="3022160"/>
                </a:lnTo>
                <a:lnTo>
                  <a:pt x="1018750" y="3033383"/>
                </a:lnTo>
                <a:lnTo>
                  <a:pt x="1020992" y="3044605"/>
                </a:lnTo>
                <a:lnTo>
                  <a:pt x="1022392" y="3056670"/>
                </a:lnTo>
                <a:lnTo>
                  <a:pt x="1023232" y="3068173"/>
                </a:lnTo>
                <a:lnTo>
                  <a:pt x="1023229" y="3079958"/>
                </a:lnTo>
                <a:lnTo>
                  <a:pt x="1023508" y="3091461"/>
                </a:lnTo>
                <a:lnTo>
                  <a:pt x="1022383" y="3103245"/>
                </a:lnTo>
                <a:lnTo>
                  <a:pt x="1020978" y="3114187"/>
                </a:lnTo>
                <a:lnTo>
                  <a:pt x="1019011" y="3126253"/>
                </a:lnTo>
                <a:lnTo>
                  <a:pt x="1016764" y="3137476"/>
                </a:lnTo>
                <a:lnTo>
                  <a:pt x="1013675" y="3148981"/>
                </a:lnTo>
                <a:lnTo>
                  <a:pt x="1009745" y="3160205"/>
                </a:lnTo>
                <a:lnTo>
                  <a:pt x="1005534" y="3171148"/>
                </a:lnTo>
                <a:lnTo>
                  <a:pt x="1001324" y="3182092"/>
                </a:lnTo>
                <a:lnTo>
                  <a:pt x="995990" y="3192474"/>
                </a:lnTo>
                <a:lnTo>
                  <a:pt x="990096" y="3202856"/>
                </a:lnTo>
                <a:lnTo>
                  <a:pt x="984202" y="3213239"/>
                </a:lnTo>
                <a:lnTo>
                  <a:pt x="976905" y="3223341"/>
                </a:lnTo>
                <a:lnTo>
                  <a:pt x="969327" y="3232602"/>
                </a:lnTo>
                <a:lnTo>
                  <a:pt x="961189" y="3241862"/>
                </a:lnTo>
                <a:lnTo>
                  <a:pt x="952489" y="3251123"/>
                </a:lnTo>
                <a:lnTo>
                  <a:pt x="759694" y="3443918"/>
                </a:lnTo>
                <a:lnTo>
                  <a:pt x="750714" y="3452337"/>
                </a:lnTo>
                <a:lnTo>
                  <a:pt x="741734" y="3460194"/>
                </a:lnTo>
                <a:lnTo>
                  <a:pt x="731912" y="3468334"/>
                </a:lnTo>
                <a:lnTo>
                  <a:pt x="722371" y="3475069"/>
                </a:lnTo>
                <a:lnTo>
                  <a:pt x="711708" y="3481244"/>
                </a:lnTo>
                <a:lnTo>
                  <a:pt x="701606" y="3486858"/>
                </a:lnTo>
                <a:lnTo>
                  <a:pt x="690943" y="3492471"/>
                </a:lnTo>
                <a:lnTo>
                  <a:pt x="679999" y="3496683"/>
                </a:lnTo>
                <a:lnTo>
                  <a:pt x="669056" y="3500893"/>
                </a:lnTo>
                <a:lnTo>
                  <a:pt x="657832" y="3504823"/>
                </a:lnTo>
                <a:lnTo>
                  <a:pt x="646608" y="3507632"/>
                </a:lnTo>
                <a:lnTo>
                  <a:pt x="635105" y="3510159"/>
                </a:lnTo>
                <a:lnTo>
                  <a:pt x="623320" y="3511845"/>
                </a:lnTo>
                <a:lnTo>
                  <a:pt x="612097" y="3513531"/>
                </a:lnTo>
                <a:lnTo>
                  <a:pt x="600593" y="3514374"/>
                </a:lnTo>
                <a:lnTo>
                  <a:pt x="588529" y="3514658"/>
                </a:lnTo>
                <a:lnTo>
                  <a:pt x="577024" y="3514379"/>
                </a:lnTo>
                <a:lnTo>
                  <a:pt x="565241" y="3513821"/>
                </a:lnTo>
                <a:lnTo>
                  <a:pt x="553738" y="3511859"/>
                </a:lnTo>
                <a:lnTo>
                  <a:pt x="542234" y="3509897"/>
                </a:lnTo>
                <a:lnTo>
                  <a:pt x="531011" y="3507655"/>
                </a:lnTo>
                <a:lnTo>
                  <a:pt x="519509" y="3505133"/>
                </a:lnTo>
                <a:lnTo>
                  <a:pt x="508286" y="3501207"/>
                </a:lnTo>
                <a:lnTo>
                  <a:pt x="497625" y="3496719"/>
                </a:lnTo>
                <a:lnTo>
                  <a:pt x="486683" y="3492513"/>
                </a:lnTo>
                <a:lnTo>
                  <a:pt x="476023" y="3486904"/>
                </a:lnTo>
                <a:lnTo>
                  <a:pt x="465362" y="3481294"/>
                </a:lnTo>
                <a:lnTo>
                  <a:pt x="455263" y="3474562"/>
                </a:lnTo>
                <a:lnTo>
                  <a:pt x="445724" y="3467831"/>
                </a:lnTo>
                <a:lnTo>
                  <a:pt x="435625" y="3460538"/>
                </a:lnTo>
                <a:lnTo>
                  <a:pt x="426649" y="3452684"/>
                </a:lnTo>
                <a:lnTo>
                  <a:pt x="417391" y="3443988"/>
                </a:lnTo>
                <a:lnTo>
                  <a:pt x="70670" y="3097266"/>
                </a:lnTo>
                <a:lnTo>
                  <a:pt x="62255" y="3088290"/>
                </a:lnTo>
                <a:lnTo>
                  <a:pt x="54120" y="3079032"/>
                </a:lnTo>
                <a:lnTo>
                  <a:pt x="47108" y="3069214"/>
                </a:lnTo>
                <a:lnTo>
                  <a:pt x="40095" y="3059395"/>
                </a:lnTo>
                <a:lnTo>
                  <a:pt x="33364" y="3049296"/>
                </a:lnTo>
                <a:lnTo>
                  <a:pt x="27754" y="3038634"/>
                </a:lnTo>
                <a:lnTo>
                  <a:pt x="22425" y="3028255"/>
                </a:lnTo>
                <a:lnTo>
                  <a:pt x="17938" y="3017032"/>
                </a:lnTo>
                <a:lnTo>
                  <a:pt x="13451" y="3006372"/>
                </a:lnTo>
                <a:lnTo>
                  <a:pt x="9806" y="2995429"/>
                </a:lnTo>
                <a:lnTo>
                  <a:pt x="7003" y="2983646"/>
                </a:lnTo>
                <a:lnTo>
                  <a:pt x="4480" y="2972143"/>
                </a:lnTo>
                <a:lnTo>
                  <a:pt x="2798" y="2960920"/>
                </a:lnTo>
                <a:lnTo>
                  <a:pt x="1118" y="2949697"/>
                </a:lnTo>
                <a:lnTo>
                  <a:pt x="277" y="2937633"/>
                </a:lnTo>
                <a:lnTo>
                  <a:pt x="0" y="2926130"/>
                </a:lnTo>
                <a:lnTo>
                  <a:pt x="563" y="2914345"/>
                </a:lnTo>
                <a:lnTo>
                  <a:pt x="1407" y="2902842"/>
                </a:lnTo>
                <a:lnTo>
                  <a:pt x="2532" y="2891057"/>
                </a:lnTo>
                <a:lnTo>
                  <a:pt x="4498" y="2879553"/>
                </a:lnTo>
                <a:lnTo>
                  <a:pt x="7026" y="2868049"/>
                </a:lnTo>
                <a:lnTo>
                  <a:pt x="10115" y="2857106"/>
                </a:lnTo>
                <a:lnTo>
                  <a:pt x="13765" y="2845601"/>
                </a:lnTo>
                <a:lnTo>
                  <a:pt x="17975" y="2834658"/>
                </a:lnTo>
                <a:lnTo>
                  <a:pt x="22467" y="2823996"/>
                </a:lnTo>
                <a:lnTo>
                  <a:pt x="27799" y="2813052"/>
                </a:lnTo>
                <a:lnTo>
                  <a:pt x="33414" y="2802950"/>
                </a:lnTo>
                <a:lnTo>
                  <a:pt x="39869" y="2792568"/>
                </a:lnTo>
                <a:lnTo>
                  <a:pt x="46604" y="2783027"/>
                </a:lnTo>
                <a:lnTo>
                  <a:pt x="54462" y="2772924"/>
                </a:lnTo>
                <a:lnTo>
                  <a:pt x="62040" y="2763663"/>
                </a:lnTo>
                <a:lnTo>
                  <a:pt x="70459" y="2754683"/>
                </a:lnTo>
                <a:lnTo>
                  <a:pt x="263255" y="2561889"/>
                </a:lnTo>
                <a:lnTo>
                  <a:pt x="272515" y="2553189"/>
                </a:lnTo>
                <a:lnTo>
                  <a:pt x="282056" y="2545330"/>
                </a:lnTo>
                <a:lnTo>
                  <a:pt x="291598" y="2538033"/>
                </a:lnTo>
                <a:lnTo>
                  <a:pt x="301699" y="2530736"/>
                </a:lnTo>
                <a:lnTo>
                  <a:pt x="311802" y="2524562"/>
                </a:lnTo>
                <a:lnTo>
                  <a:pt x="322184" y="2518668"/>
                </a:lnTo>
                <a:lnTo>
                  <a:pt x="332847" y="2513615"/>
                </a:lnTo>
                <a:lnTo>
                  <a:pt x="343510" y="2509123"/>
                </a:lnTo>
                <a:lnTo>
                  <a:pt x="354453" y="2504913"/>
                </a:lnTo>
                <a:lnTo>
                  <a:pt x="365958" y="2501263"/>
                </a:lnTo>
                <a:lnTo>
                  <a:pt x="377181" y="2497894"/>
                </a:lnTo>
                <a:lnTo>
                  <a:pt x="388405" y="2495646"/>
                </a:lnTo>
                <a:lnTo>
                  <a:pt x="400189" y="2493399"/>
                </a:lnTo>
                <a:lnTo>
                  <a:pt x="411693" y="2492556"/>
                </a:lnTo>
                <a:lnTo>
                  <a:pt x="423477" y="2491431"/>
                </a:lnTo>
                <a:lnTo>
                  <a:pt x="434701" y="2491429"/>
                </a:lnTo>
                <a:close/>
                <a:moveTo>
                  <a:pt x="1469314" y="2356522"/>
                </a:moveTo>
                <a:lnTo>
                  <a:pt x="1480826" y="2356791"/>
                </a:lnTo>
                <a:lnTo>
                  <a:pt x="1492618" y="2357903"/>
                </a:lnTo>
                <a:lnTo>
                  <a:pt x="1503848" y="2359014"/>
                </a:lnTo>
                <a:lnTo>
                  <a:pt x="1515639" y="2360687"/>
                </a:lnTo>
                <a:lnTo>
                  <a:pt x="1526869" y="2363483"/>
                </a:lnTo>
                <a:lnTo>
                  <a:pt x="1538378" y="2366561"/>
                </a:lnTo>
                <a:lnTo>
                  <a:pt x="1549606" y="2369919"/>
                </a:lnTo>
                <a:lnTo>
                  <a:pt x="1560552" y="2374120"/>
                </a:lnTo>
                <a:lnTo>
                  <a:pt x="1571498" y="2378881"/>
                </a:lnTo>
                <a:lnTo>
                  <a:pt x="1581882" y="2384207"/>
                </a:lnTo>
                <a:lnTo>
                  <a:pt x="1592547" y="2389811"/>
                </a:lnTo>
                <a:lnTo>
                  <a:pt x="1602649" y="2395978"/>
                </a:lnTo>
                <a:lnTo>
                  <a:pt x="1612750" y="2403269"/>
                </a:lnTo>
                <a:lnTo>
                  <a:pt x="1622289" y="2410559"/>
                </a:lnTo>
                <a:lnTo>
                  <a:pt x="1631547" y="2418693"/>
                </a:lnTo>
                <a:lnTo>
                  <a:pt x="1640805" y="2426827"/>
                </a:lnTo>
                <a:lnTo>
                  <a:pt x="3770403" y="4556424"/>
                </a:lnTo>
                <a:lnTo>
                  <a:pt x="3778537" y="4565682"/>
                </a:lnTo>
                <a:lnTo>
                  <a:pt x="3786671" y="4574941"/>
                </a:lnTo>
                <a:lnTo>
                  <a:pt x="3794241" y="4584761"/>
                </a:lnTo>
                <a:lnTo>
                  <a:pt x="3801251" y="4594581"/>
                </a:lnTo>
                <a:lnTo>
                  <a:pt x="3807419" y="4604683"/>
                </a:lnTo>
                <a:lnTo>
                  <a:pt x="3813023" y="4615348"/>
                </a:lnTo>
                <a:lnTo>
                  <a:pt x="3818348" y="4625731"/>
                </a:lnTo>
                <a:lnTo>
                  <a:pt x="3823110" y="4636677"/>
                </a:lnTo>
                <a:lnTo>
                  <a:pt x="3827312" y="4647623"/>
                </a:lnTo>
                <a:lnTo>
                  <a:pt x="3830669" y="4658852"/>
                </a:lnTo>
                <a:lnTo>
                  <a:pt x="3833746" y="4670361"/>
                </a:lnTo>
                <a:lnTo>
                  <a:pt x="3836544" y="4681590"/>
                </a:lnTo>
                <a:lnTo>
                  <a:pt x="3838215" y="4693382"/>
                </a:lnTo>
                <a:lnTo>
                  <a:pt x="3839327" y="4704612"/>
                </a:lnTo>
                <a:lnTo>
                  <a:pt x="3840438" y="4716404"/>
                </a:lnTo>
                <a:lnTo>
                  <a:pt x="3840708" y="4727916"/>
                </a:lnTo>
                <a:lnTo>
                  <a:pt x="3840415" y="4739429"/>
                </a:lnTo>
                <a:lnTo>
                  <a:pt x="3839561" y="4751504"/>
                </a:lnTo>
                <a:lnTo>
                  <a:pt x="3838145" y="4763017"/>
                </a:lnTo>
                <a:lnTo>
                  <a:pt x="3836168" y="4774531"/>
                </a:lnTo>
                <a:lnTo>
                  <a:pt x="3833630" y="4785485"/>
                </a:lnTo>
                <a:lnTo>
                  <a:pt x="3830529" y="4797001"/>
                </a:lnTo>
                <a:lnTo>
                  <a:pt x="3826868" y="4807955"/>
                </a:lnTo>
                <a:lnTo>
                  <a:pt x="3822925" y="4819191"/>
                </a:lnTo>
                <a:lnTo>
                  <a:pt x="3818141" y="4830147"/>
                </a:lnTo>
                <a:lnTo>
                  <a:pt x="3813076" y="4840822"/>
                </a:lnTo>
                <a:lnTo>
                  <a:pt x="3807168" y="4851779"/>
                </a:lnTo>
                <a:lnTo>
                  <a:pt x="3800700" y="4861612"/>
                </a:lnTo>
                <a:lnTo>
                  <a:pt x="3793670" y="4871447"/>
                </a:lnTo>
                <a:lnTo>
                  <a:pt x="3786360" y="4881001"/>
                </a:lnTo>
                <a:lnTo>
                  <a:pt x="3778207" y="4890837"/>
                </a:lnTo>
                <a:lnTo>
                  <a:pt x="3769494" y="4899551"/>
                </a:lnTo>
                <a:lnTo>
                  <a:pt x="3576677" y="5092367"/>
                </a:lnTo>
                <a:lnTo>
                  <a:pt x="3567964" y="5101080"/>
                </a:lnTo>
                <a:lnTo>
                  <a:pt x="3558128" y="5109233"/>
                </a:lnTo>
                <a:lnTo>
                  <a:pt x="3548574" y="5116544"/>
                </a:lnTo>
                <a:lnTo>
                  <a:pt x="3538739" y="5123573"/>
                </a:lnTo>
                <a:lnTo>
                  <a:pt x="3528906" y="5130041"/>
                </a:lnTo>
                <a:lnTo>
                  <a:pt x="3518229" y="5135668"/>
                </a:lnTo>
                <a:lnTo>
                  <a:pt x="3507554" y="5140734"/>
                </a:lnTo>
                <a:lnTo>
                  <a:pt x="3496317" y="5145799"/>
                </a:lnTo>
                <a:lnTo>
                  <a:pt x="3485082" y="5149741"/>
                </a:lnTo>
                <a:lnTo>
                  <a:pt x="3474408" y="5153121"/>
                </a:lnTo>
                <a:lnTo>
                  <a:pt x="3462894" y="5156222"/>
                </a:lnTo>
                <a:lnTo>
                  <a:pt x="3451658" y="5159041"/>
                </a:lnTo>
                <a:lnTo>
                  <a:pt x="3440144" y="5161018"/>
                </a:lnTo>
                <a:lnTo>
                  <a:pt x="3428630" y="5162433"/>
                </a:lnTo>
                <a:lnTo>
                  <a:pt x="3416837" y="5163007"/>
                </a:lnTo>
                <a:lnTo>
                  <a:pt x="3405043" y="5163581"/>
                </a:lnTo>
                <a:lnTo>
                  <a:pt x="3393813" y="5163031"/>
                </a:lnTo>
                <a:lnTo>
                  <a:pt x="3381740" y="5162201"/>
                </a:lnTo>
                <a:lnTo>
                  <a:pt x="3370508" y="5161089"/>
                </a:lnTo>
                <a:lnTo>
                  <a:pt x="3358717" y="5159415"/>
                </a:lnTo>
                <a:lnTo>
                  <a:pt x="3347207" y="5156900"/>
                </a:lnTo>
                <a:lnTo>
                  <a:pt x="3335979" y="5153542"/>
                </a:lnTo>
                <a:lnTo>
                  <a:pt x="3324751" y="5150184"/>
                </a:lnTo>
                <a:lnTo>
                  <a:pt x="3313804" y="5145984"/>
                </a:lnTo>
                <a:lnTo>
                  <a:pt x="3303139" y="5140941"/>
                </a:lnTo>
                <a:lnTo>
                  <a:pt x="3292474" y="5135897"/>
                </a:lnTo>
                <a:lnTo>
                  <a:pt x="3281810" y="5130292"/>
                </a:lnTo>
                <a:lnTo>
                  <a:pt x="3271990" y="5123843"/>
                </a:lnTo>
                <a:lnTo>
                  <a:pt x="3261887" y="5117115"/>
                </a:lnTo>
                <a:lnTo>
                  <a:pt x="3252067" y="5109543"/>
                </a:lnTo>
                <a:lnTo>
                  <a:pt x="3242809" y="5101410"/>
                </a:lnTo>
                <a:lnTo>
                  <a:pt x="3233833" y="5092995"/>
                </a:lnTo>
                <a:lnTo>
                  <a:pt x="1104234" y="2963396"/>
                </a:lnTo>
                <a:lnTo>
                  <a:pt x="1095820" y="2954420"/>
                </a:lnTo>
                <a:lnTo>
                  <a:pt x="1087686" y="2945162"/>
                </a:lnTo>
                <a:lnTo>
                  <a:pt x="1080395" y="2935622"/>
                </a:lnTo>
                <a:lnTo>
                  <a:pt x="1073386" y="2925241"/>
                </a:lnTo>
                <a:lnTo>
                  <a:pt x="1066938" y="2915420"/>
                </a:lnTo>
                <a:lnTo>
                  <a:pt x="1061333" y="2904755"/>
                </a:lnTo>
                <a:lnTo>
                  <a:pt x="1056289" y="2894091"/>
                </a:lnTo>
                <a:lnTo>
                  <a:pt x="1051247" y="2883425"/>
                </a:lnTo>
                <a:lnTo>
                  <a:pt x="1047045" y="2872479"/>
                </a:lnTo>
                <a:lnTo>
                  <a:pt x="1043687" y="2861251"/>
                </a:lnTo>
                <a:lnTo>
                  <a:pt x="1040329" y="2850023"/>
                </a:lnTo>
                <a:lnTo>
                  <a:pt x="1037814" y="2838512"/>
                </a:lnTo>
                <a:lnTo>
                  <a:pt x="1036142" y="2826721"/>
                </a:lnTo>
                <a:lnTo>
                  <a:pt x="1035029" y="2815491"/>
                </a:lnTo>
                <a:lnTo>
                  <a:pt x="1034198" y="2803418"/>
                </a:lnTo>
                <a:lnTo>
                  <a:pt x="1033649" y="2792187"/>
                </a:lnTo>
                <a:lnTo>
                  <a:pt x="1034222" y="2780393"/>
                </a:lnTo>
                <a:lnTo>
                  <a:pt x="1035076" y="2768880"/>
                </a:lnTo>
                <a:lnTo>
                  <a:pt x="1036212" y="2757084"/>
                </a:lnTo>
                <a:lnTo>
                  <a:pt x="1038189" y="2745571"/>
                </a:lnTo>
                <a:lnTo>
                  <a:pt x="1041009" y="2734337"/>
                </a:lnTo>
                <a:lnTo>
                  <a:pt x="1044109" y="2722821"/>
                </a:lnTo>
                <a:lnTo>
                  <a:pt x="1047208" y="2711868"/>
                </a:lnTo>
                <a:lnTo>
                  <a:pt x="1051431" y="2700912"/>
                </a:lnTo>
                <a:lnTo>
                  <a:pt x="1056496" y="2689675"/>
                </a:lnTo>
                <a:lnTo>
                  <a:pt x="1061561" y="2679000"/>
                </a:lnTo>
                <a:lnTo>
                  <a:pt x="1067468" y="2668606"/>
                </a:lnTo>
                <a:lnTo>
                  <a:pt x="1073656" y="2658490"/>
                </a:lnTo>
                <a:lnTo>
                  <a:pt x="1080686" y="2648655"/>
                </a:lnTo>
                <a:lnTo>
                  <a:pt x="1087716" y="2638822"/>
                </a:lnTo>
                <a:lnTo>
                  <a:pt x="1096149" y="2629266"/>
                </a:lnTo>
                <a:lnTo>
                  <a:pt x="1104863" y="2620552"/>
                </a:lnTo>
                <a:lnTo>
                  <a:pt x="1297679" y="2427736"/>
                </a:lnTo>
                <a:lnTo>
                  <a:pt x="1306393" y="2419022"/>
                </a:lnTo>
                <a:lnTo>
                  <a:pt x="1315948" y="2410589"/>
                </a:lnTo>
                <a:lnTo>
                  <a:pt x="1325782" y="2403560"/>
                </a:lnTo>
                <a:lnTo>
                  <a:pt x="1335618" y="2396529"/>
                </a:lnTo>
                <a:lnTo>
                  <a:pt x="1345732" y="2390342"/>
                </a:lnTo>
                <a:lnTo>
                  <a:pt x="1356408" y="2384154"/>
                </a:lnTo>
                <a:lnTo>
                  <a:pt x="1367083" y="2379089"/>
                </a:lnTo>
                <a:lnTo>
                  <a:pt x="1378039" y="2374304"/>
                </a:lnTo>
                <a:lnTo>
                  <a:pt x="1388994" y="2370081"/>
                </a:lnTo>
                <a:lnTo>
                  <a:pt x="1400229" y="2366701"/>
                </a:lnTo>
                <a:lnTo>
                  <a:pt x="1411744" y="2363600"/>
                </a:lnTo>
                <a:lnTo>
                  <a:pt x="1422698" y="2361062"/>
                </a:lnTo>
                <a:lnTo>
                  <a:pt x="1434212" y="2359085"/>
                </a:lnTo>
                <a:lnTo>
                  <a:pt x="1446007" y="2357950"/>
                </a:lnTo>
                <a:lnTo>
                  <a:pt x="1457801" y="2356815"/>
                </a:lnTo>
                <a:close/>
                <a:moveTo>
                  <a:pt x="2077259" y="1760394"/>
                </a:moveTo>
                <a:lnTo>
                  <a:pt x="2088764" y="1761796"/>
                </a:lnTo>
                <a:lnTo>
                  <a:pt x="2100269" y="1762638"/>
                </a:lnTo>
                <a:lnTo>
                  <a:pt x="2111775" y="1764601"/>
                </a:lnTo>
                <a:lnTo>
                  <a:pt x="2123280" y="1767126"/>
                </a:lnTo>
                <a:lnTo>
                  <a:pt x="2134504" y="1770492"/>
                </a:lnTo>
                <a:lnTo>
                  <a:pt x="2145728" y="1773859"/>
                </a:lnTo>
                <a:lnTo>
                  <a:pt x="2156671" y="1778068"/>
                </a:lnTo>
                <a:lnTo>
                  <a:pt x="2167615" y="1782837"/>
                </a:lnTo>
                <a:lnTo>
                  <a:pt x="2178277" y="1787888"/>
                </a:lnTo>
                <a:lnTo>
                  <a:pt x="2188661" y="1793779"/>
                </a:lnTo>
                <a:lnTo>
                  <a:pt x="2198762" y="1799952"/>
                </a:lnTo>
                <a:lnTo>
                  <a:pt x="2208863" y="1807248"/>
                </a:lnTo>
                <a:lnTo>
                  <a:pt x="2218404" y="1814542"/>
                </a:lnTo>
                <a:lnTo>
                  <a:pt x="2227945" y="1822399"/>
                </a:lnTo>
                <a:lnTo>
                  <a:pt x="2236923" y="1830818"/>
                </a:lnTo>
                <a:lnTo>
                  <a:pt x="5996329" y="5590222"/>
                </a:lnTo>
                <a:lnTo>
                  <a:pt x="6004747" y="5599202"/>
                </a:lnTo>
                <a:lnTo>
                  <a:pt x="6012323" y="5608462"/>
                </a:lnTo>
                <a:lnTo>
                  <a:pt x="6020180" y="5618563"/>
                </a:lnTo>
                <a:lnTo>
                  <a:pt x="6026914" y="5628103"/>
                </a:lnTo>
                <a:lnTo>
                  <a:pt x="6033367" y="5638487"/>
                </a:lnTo>
                <a:lnTo>
                  <a:pt x="6038980" y="5648588"/>
                </a:lnTo>
                <a:lnTo>
                  <a:pt x="6044311" y="5659531"/>
                </a:lnTo>
                <a:lnTo>
                  <a:pt x="6048799" y="5670195"/>
                </a:lnTo>
                <a:lnTo>
                  <a:pt x="6053007" y="5681138"/>
                </a:lnTo>
                <a:lnTo>
                  <a:pt x="6056654" y="5692642"/>
                </a:lnTo>
                <a:lnTo>
                  <a:pt x="6059740" y="5703586"/>
                </a:lnTo>
                <a:lnTo>
                  <a:pt x="6062265" y="5715092"/>
                </a:lnTo>
                <a:lnTo>
                  <a:pt x="6064229" y="5726597"/>
                </a:lnTo>
                <a:lnTo>
                  <a:pt x="6065631" y="5738662"/>
                </a:lnTo>
                <a:lnTo>
                  <a:pt x="6066472" y="5749606"/>
                </a:lnTo>
                <a:lnTo>
                  <a:pt x="6066752" y="5761674"/>
                </a:lnTo>
                <a:lnTo>
                  <a:pt x="6066471" y="5773178"/>
                </a:lnTo>
                <a:lnTo>
                  <a:pt x="6065908" y="5784964"/>
                </a:lnTo>
                <a:lnTo>
                  <a:pt x="6063943" y="5796470"/>
                </a:lnTo>
                <a:lnTo>
                  <a:pt x="6062259" y="5807694"/>
                </a:lnTo>
                <a:lnTo>
                  <a:pt x="6059732" y="5819200"/>
                </a:lnTo>
                <a:lnTo>
                  <a:pt x="6057206" y="5830704"/>
                </a:lnTo>
                <a:lnTo>
                  <a:pt x="6053277" y="5841930"/>
                </a:lnTo>
                <a:lnTo>
                  <a:pt x="6048786" y="5852593"/>
                </a:lnTo>
                <a:lnTo>
                  <a:pt x="6044296" y="5863818"/>
                </a:lnTo>
                <a:lnTo>
                  <a:pt x="6038963" y="5874201"/>
                </a:lnTo>
                <a:lnTo>
                  <a:pt x="6033631" y="5884584"/>
                </a:lnTo>
                <a:lnTo>
                  <a:pt x="6026615" y="5894968"/>
                </a:lnTo>
                <a:lnTo>
                  <a:pt x="6019599" y="5904789"/>
                </a:lnTo>
                <a:lnTo>
                  <a:pt x="6012583" y="5914612"/>
                </a:lnTo>
                <a:lnTo>
                  <a:pt x="6004725" y="5923592"/>
                </a:lnTo>
                <a:lnTo>
                  <a:pt x="5996025" y="5932852"/>
                </a:lnTo>
                <a:lnTo>
                  <a:pt x="5803230" y="6125648"/>
                </a:lnTo>
                <a:lnTo>
                  <a:pt x="5794250" y="6134067"/>
                </a:lnTo>
                <a:lnTo>
                  <a:pt x="5784989" y="6142205"/>
                </a:lnTo>
                <a:lnTo>
                  <a:pt x="5774887" y="6149501"/>
                </a:lnTo>
                <a:lnTo>
                  <a:pt x="5765065" y="6156518"/>
                </a:lnTo>
                <a:lnTo>
                  <a:pt x="5755243" y="6162972"/>
                </a:lnTo>
                <a:lnTo>
                  <a:pt x="5744579" y="6168586"/>
                </a:lnTo>
                <a:lnTo>
                  <a:pt x="5734196" y="6173918"/>
                </a:lnTo>
                <a:lnTo>
                  <a:pt x="5722971" y="6178408"/>
                </a:lnTo>
                <a:lnTo>
                  <a:pt x="5712307" y="6182899"/>
                </a:lnTo>
                <a:lnTo>
                  <a:pt x="5701363" y="6186547"/>
                </a:lnTo>
                <a:lnTo>
                  <a:pt x="5689577" y="6189355"/>
                </a:lnTo>
                <a:lnTo>
                  <a:pt x="5678072" y="6191881"/>
                </a:lnTo>
                <a:lnTo>
                  <a:pt x="5666567" y="6193847"/>
                </a:lnTo>
                <a:lnTo>
                  <a:pt x="5655342" y="6195531"/>
                </a:lnTo>
                <a:lnTo>
                  <a:pt x="5643556" y="6196093"/>
                </a:lnTo>
                <a:lnTo>
                  <a:pt x="5632051" y="6196375"/>
                </a:lnTo>
                <a:lnTo>
                  <a:pt x="5620265" y="6195813"/>
                </a:lnTo>
                <a:lnTo>
                  <a:pt x="5608760" y="6195533"/>
                </a:lnTo>
                <a:lnTo>
                  <a:pt x="5596974" y="6193850"/>
                </a:lnTo>
                <a:lnTo>
                  <a:pt x="5585750" y="6191607"/>
                </a:lnTo>
                <a:lnTo>
                  <a:pt x="5573964" y="6189362"/>
                </a:lnTo>
                <a:lnTo>
                  <a:pt x="5562740" y="6186557"/>
                </a:lnTo>
                <a:lnTo>
                  <a:pt x="5551517" y="6182629"/>
                </a:lnTo>
                <a:lnTo>
                  <a:pt x="5540291" y="6178701"/>
                </a:lnTo>
                <a:lnTo>
                  <a:pt x="5529909" y="6173932"/>
                </a:lnTo>
                <a:lnTo>
                  <a:pt x="5518965" y="6168601"/>
                </a:lnTo>
                <a:lnTo>
                  <a:pt x="5508865" y="6162989"/>
                </a:lnTo>
                <a:lnTo>
                  <a:pt x="5498481" y="6156536"/>
                </a:lnTo>
                <a:lnTo>
                  <a:pt x="5488660" y="6150082"/>
                </a:lnTo>
                <a:lnTo>
                  <a:pt x="5478839" y="6141945"/>
                </a:lnTo>
                <a:lnTo>
                  <a:pt x="5469581" y="6134370"/>
                </a:lnTo>
                <a:lnTo>
                  <a:pt x="5460882" y="6125671"/>
                </a:lnTo>
                <a:lnTo>
                  <a:pt x="1701475" y="2366264"/>
                </a:lnTo>
                <a:lnTo>
                  <a:pt x="1692776" y="2357567"/>
                </a:lnTo>
                <a:lnTo>
                  <a:pt x="1684920" y="2348026"/>
                </a:lnTo>
                <a:lnTo>
                  <a:pt x="1677344" y="2338766"/>
                </a:lnTo>
                <a:lnTo>
                  <a:pt x="1670329" y="2328384"/>
                </a:lnTo>
                <a:lnTo>
                  <a:pt x="1664157" y="2318283"/>
                </a:lnTo>
                <a:lnTo>
                  <a:pt x="1658264" y="2307900"/>
                </a:lnTo>
                <a:lnTo>
                  <a:pt x="1653215" y="2297237"/>
                </a:lnTo>
                <a:lnTo>
                  <a:pt x="1648164" y="2286575"/>
                </a:lnTo>
                <a:lnTo>
                  <a:pt x="1644236" y="2275349"/>
                </a:lnTo>
                <a:lnTo>
                  <a:pt x="1640588" y="2264406"/>
                </a:lnTo>
                <a:lnTo>
                  <a:pt x="1637503" y="2252902"/>
                </a:lnTo>
                <a:lnTo>
                  <a:pt x="1635259" y="2241116"/>
                </a:lnTo>
                <a:lnTo>
                  <a:pt x="1633015" y="2229892"/>
                </a:lnTo>
                <a:lnTo>
                  <a:pt x="1631893" y="2218667"/>
                </a:lnTo>
                <a:lnTo>
                  <a:pt x="1631052" y="2206600"/>
                </a:lnTo>
                <a:lnTo>
                  <a:pt x="1630772" y="2195096"/>
                </a:lnTo>
                <a:lnTo>
                  <a:pt x="1631053" y="2183590"/>
                </a:lnTo>
                <a:lnTo>
                  <a:pt x="1631897" y="2172085"/>
                </a:lnTo>
                <a:lnTo>
                  <a:pt x="1633020" y="2160299"/>
                </a:lnTo>
                <a:lnTo>
                  <a:pt x="1634985" y="2148794"/>
                </a:lnTo>
                <a:lnTo>
                  <a:pt x="1637791" y="2137570"/>
                </a:lnTo>
                <a:lnTo>
                  <a:pt x="1640879" y="2126063"/>
                </a:lnTo>
                <a:lnTo>
                  <a:pt x="1644247" y="2114839"/>
                </a:lnTo>
                <a:lnTo>
                  <a:pt x="1648458" y="2103895"/>
                </a:lnTo>
                <a:lnTo>
                  <a:pt x="1653228" y="2092951"/>
                </a:lnTo>
                <a:lnTo>
                  <a:pt x="1658280" y="2082287"/>
                </a:lnTo>
                <a:lnTo>
                  <a:pt x="1664173" y="2071903"/>
                </a:lnTo>
                <a:lnTo>
                  <a:pt x="1670348" y="2061801"/>
                </a:lnTo>
                <a:lnTo>
                  <a:pt x="1677364" y="2051980"/>
                </a:lnTo>
                <a:lnTo>
                  <a:pt x="1684660" y="2041876"/>
                </a:lnTo>
                <a:lnTo>
                  <a:pt x="1692799" y="2032616"/>
                </a:lnTo>
                <a:lnTo>
                  <a:pt x="1701499" y="2023917"/>
                </a:lnTo>
                <a:lnTo>
                  <a:pt x="1894293" y="1831122"/>
                </a:lnTo>
                <a:lnTo>
                  <a:pt x="1903274" y="1822142"/>
                </a:lnTo>
                <a:lnTo>
                  <a:pt x="1912255" y="1814283"/>
                </a:lnTo>
                <a:lnTo>
                  <a:pt x="1922076" y="1807267"/>
                </a:lnTo>
                <a:lnTo>
                  <a:pt x="1931898" y="1800252"/>
                </a:lnTo>
                <a:lnTo>
                  <a:pt x="1942562" y="1793515"/>
                </a:lnTo>
                <a:lnTo>
                  <a:pt x="1952664" y="1787902"/>
                </a:lnTo>
                <a:lnTo>
                  <a:pt x="1963328" y="1782851"/>
                </a:lnTo>
                <a:lnTo>
                  <a:pt x="1974273" y="1778080"/>
                </a:lnTo>
                <a:lnTo>
                  <a:pt x="1985216" y="1773870"/>
                </a:lnTo>
                <a:lnTo>
                  <a:pt x="1996722" y="1770221"/>
                </a:lnTo>
                <a:lnTo>
                  <a:pt x="2007947" y="1767414"/>
                </a:lnTo>
                <a:lnTo>
                  <a:pt x="2019171" y="1764607"/>
                </a:lnTo>
                <a:lnTo>
                  <a:pt x="2030397" y="1762923"/>
                </a:lnTo>
                <a:lnTo>
                  <a:pt x="2042463" y="1761519"/>
                </a:lnTo>
                <a:lnTo>
                  <a:pt x="2053967" y="1760676"/>
                </a:lnTo>
                <a:lnTo>
                  <a:pt x="2065473" y="1760395"/>
                </a:lnTo>
                <a:close/>
                <a:moveTo>
                  <a:pt x="1317853" y="1012774"/>
                </a:moveTo>
                <a:lnTo>
                  <a:pt x="1329918" y="1013053"/>
                </a:lnTo>
                <a:lnTo>
                  <a:pt x="1340860" y="1013892"/>
                </a:lnTo>
                <a:lnTo>
                  <a:pt x="1352925" y="1015292"/>
                </a:lnTo>
                <a:lnTo>
                  <a:pt x="1364428" y="1017254"/>
                </a:lnTo>
                <a:lnTo>
                  <a:pt x="1375931" y="1019777"/>
                </a:lnTo>
                <a:lnTo>
                  <a:pt x="1386873" y="1022861"/>
                </a:lnTo>
                <a:lnTo>
                  <a:pt x="1398375" y="1026506"/>
                </a:lnTo>
                <a:lnTo>
                  <a:pt x="1409316" y="1030713"/>
                </a:lnTo>
                <a:lnTo>
                  <a:pt x="1419978" y="1035200"/>
                </a:lnTo>
                <a:lnTo>
                  <a:pt x="1430920" y="1040529"/>
                </a:lnTo>
                <a:lnTo>
                  <a:pt x="1441019" y="1046138"/>
                </a:lnTo>
                <a:lnTo>
                  <a:pt x="1451399" y="1052589"/>
                </a:lnTo>
                <a:lnTo>
                  <a:pt x="1460937" y="1059322"/>
                </a:lnTo>
                <a:lnTo>
                  <a:pt x="1471036" y="1067175"/>
                </a:lnTo>
                <a:lnTo>
                  <a:pt x="1480294" y="1074749"/>
                </a:lnTo>
                <a:lnTo>
                  <a:pt x="1489270" y="1083165"/>
                </a:lnTo>
                <a:lnTo>
                  <a:pt x="1836272" y="1430167"/>
                </a:lnTo>
                <a:lnTo>
                  <a:pt x="1844688" y="1439143"/>
                </a:lnTo>
                <a:lnTo>
                  <a:pt x="1852262" y="1448400"/>
                </a:lnTo>
                <a:lnTo>
                  <a:pt x="1859835" y="1458219"/>
                </a:lnTo>
                <a:lnTo>
                  <a:pt x="1866848" y="1468038"/>
                </a:lnTo>
                <a:lnTo>
                  <a:pt x="1873018" y="1478137"/>
                </a:lnTo>
                <a:lnTo>
                  <a:pt x="1878908" y="1488517"/>
                </a:lnTo>
                <a:lnTo>
                  <a:pt x="1883956" y="1499178"/>
                </a:lnTo>
                <a:lnTo>
                  <a:pt x="1888724" y="1510119"/>
                </a:lnTo>
                <a:lnTo>
                  <a:pt x="1892930" y="1521061"/>
                </a:lnTo>
                <a:lnTo>
                  <a:pt x="1896295" y="1532283"/>
                </a:lnTo>
                <a:lnTo>
                  <a:pt x="1899660" y="1543505"/>
                </a:lnTo>
                <a:lnTo>
                  <a:pt x="1902183" y="1555008"/>
                </a:lnTo>
                <a:lnTo>
                  <a:pt x="1904144" y="1566512"/>
                </a:lnTo>
                <a:lnTo>
                  <a:pt x="1905544" y="1578576"/>
                </a:lnTo>
                <a:lnTo>
                  <a:pt x="1906384" y="1589519"/>
                </a:lnTo>
                <a:lnTo>
                  <a:pt x="1906662" y="1601583"/>
                </a:lnTo>
                <a:lnTo>
                  <a:pt x="1906098" y="1612807"/>
                </a:lnTo>
                <a:lnTo>
                  <a:pt x="1905535" y="1624591"/>
                </a:lnTo>
                <a:lnTo>
                  <a:pt x="1903849" y="1636376"/>
                </a:lnTo>
                <a:lnTo>
                  <a:pt x="1902163" y="1647599"/>
                </a:lnTo>
                <a:lnTo>
                  <a:pt x="1899636" y="1659103"/>
                </a:lnTo>
                <a:lnTo>
                  <a:pt x="1896548" y="1670046"/>
                </a:lnTo>
                <a:lnTo>
                  <a:pt x="1893178" y="1681831"/>
                </a:lnTo>
                <a:lnTo>
                  <a:pt x="1888687" y="1692494"/>
                </a:lnTo>
                <a:lnTo>
                  <a:pt x="1883914" y="1703438"/>
                </a:lnTo>
                <a:lnTo>
                  <a:pt x="1878862" y="1714100"/>
                </a:lnTo>
                <a:lnTo>
                  <a:pt x="1873529" y="1724482"/>
                </a:lnTo>
                <a:lnTo>
                  <a:pt x="1866512" y="1734865"/>
                </a:lnTo>
                <a:lnTo>
                  <a:pt x="1859496" y="1744687"/>
                </a:lnTo>
                <a:lnTo>
                  <a:pt x="1852480" y="1754509"/>
                </a:lnTo>
                <a:lnTo>
                  <a:pt x="1844622" y="1763488"/>
                </a:lnTo>
                <a:lnTo>
                  <a:pt x="1835922" y="1772749"/>
                </a:lnTo>
                <a:lnTo>
                  <a:pt x="1643127" y="1965545"/>
                </a:lnTo>
                <a:lnTo>
                  <a:pt x="1634147" y="1973963"/>
                </a:lnTo>
                <a:lnTo>
                  <a:pt x="1624886" y="1982103"/>
                </a:lnTo>
                <a:lnTo>
                  <a:pt x="1614784" y="1989399"/>
                </a:lnTo>
                <a:lnTo>
                  <a:pt x="1604962" y="1996415"/>
                </a:lnTo>
                <a:lnTo>
                  <a:pt x="1595141" y="2002871"/>
                </a:lnTo>
                <a:lnTo>
                  <a:pt x="1584478" y="2008485"/>
                </a:lnTo>
                <a:lnTo>
                  <a:pt x="1573816" y="2013537"/>
                </a:lnTo>
                <a:lnTo>
                  <a:pt x="1562872" y="2018309"/>
                </a:lnTo>
                <a:lnTo>
                  <a:pt x="1552209" y="2022801"/>
                </a:lnTo>
                <a:lnTo>
                  <a:pt x="1540704" y="2025889"/>
                </a:lnTo>
                <a:lnTo>
                  <a:pt x="1529480" y="2029259"/>
                </a:lnTo>
                <a:lnTo>
                  <a:pt x="1517977" y="2031786"/>
                </a:lnTo>
                <a:lnTo>
                  <a:pt x="1506473" y="2033752"/>
                </a:lnTo>
                <a:lnTo>
                  <a:pt x="1494969" y="2035157"/>
                </a:lnTo>
                <a:lnTo>
                  <a:pt x="1483185" y="2035721"/>
                </a:lnTo>
                <a:lnTo>
                  <a:pt x="1471961" y="2036285"/>
                </a:lnTo>
                <a:lnTo>
                  <a:pt x="1460176" y="2035726"/>
                </a:lnTo>
                <a:lnTo>
                  <a:pt x="1448673" y="2035447"/>
                </a:lnTo>
                <a:lnTo>
                  <a:pt x="1436890" y="2033766"/>
                </a:lnTo>
                <a:lnTo>
                  <a:pt x="1425667" y="2031524"/>
                </a:lnTo>
                <a:lnTo>
                  <a:pt x="1413883" y="2029282"/>
                </a:lnTo>
                <a:lnTo>
                  <a:pt x="1402380" y="2026198"/>
                </a:lnTo>
                <a:lnTo>
                  <a:pt x="1391439" y="2022553"/>
                </a:lnTo>
                <a:lnTo>
                  <a:pt x="1380217" y="2018627"/>
                </a:lnTo>
                <a:lnTo>
                  <a:pt x="1369556" y="2013579"/>
                </a:lnTo>
                <a:lnTo>
                  <a:pt x="1358895" y="2008531"/>
                </a:lnTo>
                <a:lnTo>
                  <a:pt x="1348514" y="2002640"/>
                </a:lnTo>
                <a:lnTo>
                  <a:pt x="1338415" y="1996470"/>
                </a:lnTo>
                <a:lnTo>
                  <a:pt x="1328316" y="1989738"/>
                </a:lnTo>
                <a:lnTo>
                  <a:pt x="1318778" y="1981884"/>
                </a:lnTo>
                <a:lnTo>
                  <a:pt x="1309521" y="1974310"/>
                </a:lnTo>
                <a:lnTo>
                  <a:pt x="1300825" y="1965614"/>
                </a:lnTo>
                <a:lnTo>
                  <a:pt x="953823" y="1618612"/>
                </a:lnTo>
                <a:lnTo>
                  <a:pt x="945126" y="1609917"/>
                </a:lnTo>
                <a:lnTo>
                  <a:pt x="937553" y="1600659"/>
                </a:lnTo>
                <a:lnTo>
                  <a:pt x="929418" y="1590840"/>
                </a:lnTo>
                <a:lnTo>
                  <a:pt x="922967" y="1581021"/>
                </a:lnTo>
                <a:lnTo>
                  <a:pt x="916515" y="1570641"/>
                </a:lnTo>
                <a:lnTo>
                  <a:pt x="910907" y="1560542"/>
                </a:lnTo>
                <a:lnTo>
                  <a:pt x="905578" y="1549600"/>
                </a:lnTo>
                <a:lnTo>
                  <a:pt x="900810" y="1539220"/>
                </a:lnTo>
                <a:lnTo>
                  <a:pt x="896884" y="1527998"/>
                </a:lnTo>
                <a:lnTo>
                  <a:pt x="892958" y="1516776"/>
                </a:lnTo>
                <a:lnTo>
                  <a:pt x="890154" y="1505553"/>
                </a:lnTo>
                <a:lnTo>
                  <a:pt x="887912" y="1493769"/>
                </a:lnTo>
                <a:lnTo>
                  <a:pt x="885671" y="1482546"/>
                </a:lnTo>
                <a:lnTo>
                  <a:pt x="883989" y="1470763"/>
                </a:lnTo>
                <a:lnTo>
                  <a:pt x="883711" y="1459260"/>
                </a:lnTo>
                <a:lnTo>
                  <a:pt x="883153" y="1447476"/>
                </a:lnTo>
                <a:lnTo>
                  <a:pt x="883435" y="1435972"/>
                </a:lnTo>
                <a:lnTo>
                  <a:pt x="883999" y="1424187"/>
                </a:lnTo>
                <a:lnTo>
                  <a:pt x="885685" y="1412964"/>
                </a:lnTo>
                <a:lnTo>
                  <a:pt x="887651" y="1401460"/>
                </a:lnTo>
                <a:lnTo>
                  <a:pt x="890178" y="1389956"/>
                </a:lnTo>
                <a:lnTo>
                  <a:pt x="892986" y="1378172"/>
                </a:lnTo>
                <a:lnTo>
                  <a:pt x="896636" y="1367228"/>
                </a:lnTo>
                <a:lnTo>
                  <a:pt x="901128" y="1356565"/>
                </a:lnTo>
                <a:lnTo>
                  <a:pt x="905619" y="1345341"/>
                </a:lnTo>
                <a:lnTo>
                  <a:pt x="910953" y="1334959"/>
                </a:lnTo>
                <a:lnTo>
                  <a:pt x="916566" y="1324296"/>
                </a:lnTo>
                <a:lnTo>
                  <a:pt x="923021" y="1314475"/>
                </a:lnTo>
                <a:lnTo>
                  <a:pt x="930037" y="1304652"/>
                </a:lnTo>
                <a:lnTo>
                  <a:pt x="937335" y="1294551"/>
                </a:lnTo>
                <a:lnTo>
                  <a:pt x="945473" y="1285290"/>
                </a:lnTo>
                <a:lnTo>
                  <a:pt x="953892" y="1276310"/>
                </a:lnTo>
                <a:lnTo>
                  <a:pt x="1146688" y="1083515"/>
                </a:lnTo>
                <a:lnTo>
                  <a:pt x="1155948" y="1074814"/>
                </a:lnTo>
                <a:lnTo>
                  <a:pt x="1164928" y="1066957"/>
                </a:lnTo>
                <a:lnTo>
                  <a:pt x="1174749" y="1059940"/>
                </a:lnTo>
                <a:lnTo>
                  <a:pt x="1184571" y="1052924"/>
                </a:lnTo>
                <a:lnTo>
                  <a:pt x="1194953" y="1045908"/>
                </a:lnTo>
                <a:lnTo>
                  <a:pt x="1205337" y="1040575"/>
                </a:lnTo>
                <a:lnTo>
                  <a:pt x="1215719" y="1035241"/>
                </a:lnTo>
                <a:lnTo>
                  <a:pt x="1226943" y="1030750"/>
                </a:lnTo>
                <a:lnTo>
                  <a:pt x="1237605" y="1026258"/>
                </a:lnTo>
                <a:lnTo>
                  <a:pt x="1248829" y="1022329"/>
                </a:lnTo>
                <a:lnTo>
                  <a:pt x="1260333" y="1019801"/>
                </a:lnTo>
                <a:lnTo>
                  <a:pt x="1271838" y="1017274"/>
                </a:lnTo>
                <a:lnTo>
                  <a:pt x="1283061" y="1015588"/>
                </a:lnTo>
                <a:lnTo>
                  <a:pt x="1294565" y="1013621"/>
                </a:lnTo>
                <a:lnTo>
                  <a:pt x="1306350" y="1013057"/>
                </a:lnTo>
                <a:close/>
                <a:moveTo>
                  <a:pt x="2115993" y="616540"/>
                </a:moveTo>
                <a:lnTo>
                  <a:pt x="2128060" y="616821"/>
                </a:lnTo>
                <a:lnTo>
                  <a:pt x="2139566" y="617663"/>
                </a:lnTo>
                <a:lnTo>
                  <a:pt x="2151353" y="618785"/>
                </a:lnTo>
                <a:lnTo>
                  <a:pt x="2162577" y="621031"/>
                </a:lnTo>
                <a:lnTo>
                  <a:pt x="2174084" y="623556"/>
                </a:lnTo>
                <a:lnTo>
                  <a:pt x="2185310" y="626362"/>
                </a:lnTo>
                <a:lnTo>
                  <a:pt x="2196534" y="630291"/>
                </a:lnTo>
                <a:lnTo>
                  <a:pt x="2207759" y="634220"/>
                </a:lnTo>
                <a:lnTo>
                  <a:pt x="2218424" y="638710"/>
                </a:lnTo>
                <a:lnTo>
                  <a:pt x="2229369" y="644042"/>
                </a:lnTo>
                <a:lnTo>
                  <a:pt x="2239191" y="649936"/>
                </a:lnTo>
                <a:lnTo>
                  <a:pt x="2249855" y="656110"/>
                </a:lnTo>
                <a:lnTo>
                  <a:pt x="2259396" y="662845"/>
                </a:lnTo>
                <a:lnTo>
                  <a:pt x="2269218" y="670983"/>
                </a:lnTo>
                <a:lnTo>
                  <a:pt x="2278480" y="678560"/>
                </a:lnTo>
                <a:lnTo>
                  <a:pt x="2287460" y="686979"/>
                </a:lnTo>
                <a:lnTo>
                  <a:pt x="5231580" y="3631100"/>
                </a:lnTo>
                <a:lnTo>
                  <a:pt x="5240280" y="3640360"/>
                </a:lnTo>
                <a:lnTo>
                  <a:pt x="5248138" y="3649902"/>
                </a:lnTo>
                <a:lnTo>
                  <a:pt x="5255715" y="3659163"/>
                </a:lnTo>
                <a:lnTo>
                  <a:pt x="5262730" y="3668985"/>
                </a:lnTo>
                <a:lnTo>
                  <a:pt x="5268904" y="3679649"/>
                </a:lnTo>
                <a:lnTo>
                  <a:pt x="5275078" y="3689752"/>
                </a:lnTo>
                <a:lnTo>
                  <a:pt x="5280130" y="3700416"/>
                </a:lnTo>
                <a:lnTo>
                  <a:pt x="5284901" y="3711360"/>
                </a:lnTo>
                <a:lnTo>
                  <a:pt x="5288829" y="3722586"/>
                </a:lnTo>
                <a:lnTo>
                  <a:pt x="5292479" y="3733530"/>
                </a:lnTo>
                <a:lnTo>
                  <a:pt x="5295564" y="3745036"/>
                </a:lnTo>
                <a:lnTo>
                  <a:pt x="5298090" y="3756542"/>
                </a:lnTo>
                <a:lnTo>
                  <a:pt x="5300055" y="3767487"/>
                </a:lnTo>
                <a:lnTo>
                  <a:pt x="5301177" y="3779274"/>
                </a:lnTo>
                <a:lnTo>
                  <a:pt x="5302300" y="3791061"/>
                </a:lnTo>
                <a:lnTo>
                  <a:pt x="5302020" y="3802566"/>
                </a:lnTo>
                <a:lnTo>
                  <a:pt x="5302019" y="3814353"/>
                </a:lnTo>
                <a:lnTo>
                  <a:pt x="5301177" y="3825859"/>
                </a:lnTo>
                <a:lnTo>
                  <a:pt x="5300055" y="3837645"/>
                </a:lnTo>
                <a:lnTo>
                  <a:pt x="5298090" y="3849151"/>
                </a:lnTo>
                <a:lnTo>
                  <a:pt x="5295284" y="3860377"/>
                </a:lnTo>
                <a:lnTo>
                  <a:pt x="5292477" y="3871601"/>
                </a:lnTo>
                <a:lnTo>
                  <a:pt x="5288829" y="3883108"/>
                </a:lnTo>
                <a:lnTo>
                  <a:pt x="5284621" y="3894053"/>
                </a:lnTo>
                <a:lnTo>
                  <a:pt x="5280130" y="3904717"/>
                </a:lnTo>
                <a:lnTo>
                  <a:pt x="5275079" y="3915380"/>
                </a:lnTo>
                <a:lnTo>
                  <a:pt x="5269185" y="3925764"/>
                </a:lnTo>
                <a:lnTo>
                  <a:pt x="5262731" y="3936147"/>
                </a:lnTo>
                <a:lnTo>
                  <a:pt x="5255715" y="3945970"/>
                </a:lnTo>
                <a:lnTo>
                  <a:pt x="5248418" y="3955512"/>
                </a:lnTo>
                <a:lnTo>
                  <a:pt x="5240560" y="3965053"/>
                </a:lnTo>
                <a:lnTo>
                  <a:pt x="5231580" y="3974033"/>
                </a:lnTo>
                <a:lnTo>
                  <a:pt x="5038785" y="4166828"/>
                </a:lnTo>
                <a:lnTo>
                  <a:pt x="5030085" y="4175528"/>
                </a:lnTo>
                <a:lnTo>
                  <a:pt x="5020825" y="4183104"/>
                </a:lnTo>
                <a:lnTo>
                  <a:pt x="5010722" y="4190962"/>
                </a:lnTo>
                <a:lnTo>
                  <a:pt x="5001180" y="4197698"/>
                </a:lnTo>
                <a:lnTo>
                  <a:pt x="4990797" y="4204152"/>
                </a:lnTo>
                <a:lnTo>
                  <a:pt x="4980695" y="4209765"/>
                </a:lnTo>
                <a:lnTo>
                  <a:pt x="4969749" y="4215097"/>
                </a:lnTo>
                <a:lnTo>
                  <a:pt x="4959085" y="4219587"/>
                </a:lnTo>
                <a:lnTo>
                  <a:pt x="4948141" y="4223796"/>
                </a:lnTo>
                <a:lnTo>
                  <a:pt x="4936635" y="4227445"/>
                </a:lnTo>
                <a:lnTo>
                  <a:pt x="4925409" y="4230251"/>
                </a:lnTo>
                <a:lnTo>
                  <a:pt x="4914184" y="4233057"/>
                </a:lnTo>
                <a:lnTo>
                  <a:pt x="4902678" y="4235022"/>
                </a:lnTo>
                <a:lnTo>
                  <a:pt x="4890611" y="4236425"/>
                </a:lnTo>
                <a:lnTo>
                  <a:pt x="4879385" y="4236986"/>
                </a:lnTo>
                <a:lnTo>
                  <a:pt x="4867319" y="4237267"/>
                </a:lnTo>
                <a:lnTo>
                  <a:pt x="4856093" y="4237267"/>
                </a:lnTo>
                <a:lnTo>
                  <a:pt x="4844026" y="4236425"/>
                </a:lnTo>
                <a:lnTo>
                  <a:pt x="4832801" y="4234741"/>
                </a:lnTo>
                <a:lnTo>
                  <a:pt x="4821575" y="4233057"/>
                </a:lnTo>
                <a:lnTo>
                  <a:pt x="4809788" y="4230812"/>
                </a:lnTo>
                <a:lnTo>
                  <a:pt x="4798282" y="4227725"/>
                </a:lnTo>
                <a:lnTo>
                  <a:pt x="4787339" y="4224077"/>
                </a:lnTo>
                <a:lnTo>
                  <a:pt x="4776674" y="4219587"/>
                </a:lnTo>
                <a:lnTo>
                  <a:pt x="4765448" y="4215097"/>
                </a:lnTo>
                <a:lnTo>
                  <a:pt x="4754784" y="4210046"/>
                </a:lnTo>
                <a:lnTo>
                  <a:pt x="4744402" y="4204152"/>
                </a:lnTo>
                <a:lnTo>
                  <a:pt x="4734298" y="4197417"/>
                </a:lnTo>
                <a:lnTo>
                  <a:pt x="4724195" y="4190682"/>
                </a:lnTo>
                <a:lnTo>
                  <a:pt x="4714654" y="4183385"/>
                </a:lnTo>
                <a:lnTo>
                  <a:pt x="4705393" y="4175247"/>
                </a:lnTo>
                <a:lnTo>
                  <a:pt x="4696132" y="4166548"/>
                </a:lnTo>
                <a:lnTo>
                  <a:pt x="1752012" y="1222427"/>
                </a:lnTo>
                <a:lnTo>
                  <a:pt x="1743592" y="1213447"/>
                </a:lnTo>
                <a:lnTo>
                  <a:pt x="1735735" y="1204467"/>
                </a:lnTo>
                <a:lnTo>
                  <a:pt x="1727878" y="1194364"/>
                </a:lnTo>
                <a:lnTo>
                  <a:pt x="1721423" y="1184542"/>
                </a:lnTo>
                <a:lnTo>
                  <a:pt x="1714688" y="1174439"/>
                </a:lnTo>
                <a:lnTo>
                  <a:pt x="1709075" y="1164336"/>
                </a:lnTo>
                <a:lnTo>
                  <a:pt x="1703743" y="1153392"/>
                </a:lnTo>
                <a:lnTo>
                  <a:pt x="1699533" y="1142447"/>
                </a:lnTo>
                <a:lnTo>
                  <a:pt x="1695043" y="1131783"/>
                </a:lnTo>
                <a:lnTo>
                  <a:pt x="1691114" y="1120558"/>
                </a:lnTo>
                <a:lnTo>
                  <a:pt x="1688308" y="1109332"/>
                </a:lnTo>
                <a:lnTo>
                  <a:pt x="1686062" y="1097546"/>
                </a:lnTo>
                <a:lnTo>
                  <a:pt x="1684098" y="1086040"/>
                </a:lnTo>
                <a:lnTo>
                  <a:pt x="1682414" y="1074814"/>
                </a:lnTo>
                <a:lnTo>
                  <a:pt x="1681853" y="1063028"/>
                </a:lnTo>
                <a:lnTo>
                  <a:pt x="1681292" y="1051241"/>
                </a:lnTo>
                <a:lnTo>
                  <a:pt x="1681853" y="1039455"/>
                </a:lnTo>
                <a:lnTo>
                  <a:pt x="1682134" y="1027948"/>
                </a:lnTo>
                <a:lnTo>
                  <a:pt x="1684099" y="1016443"/>
                </a:lnTo>
                <a:lnTo>
                  <a:pt x="1686063" y="1004937"/>
                </a:lnTo>
                <a:lnTo>
                  <a:pt x="1688589" y="993431"/>
                </a:lnTo>
                <a:lnTo>
                  <a:pt x="1691115" y="981925"/>
                </a:lnTo>
                <a:lnTo>
                  <a:pt x="1695324" y="970981"/>
                </a:lnTo>
                <a:lnTo>
                  <a:pt x="1699534" y="960035"/>
                </a:lnTo>
                <a:lnTo>
                  <a:pt x="1703743" y="949090"/>
                </a:lnTo>
                <a:lnTo>
                  <a:pt x="1709355" y="938426"/>
                </a:lnTo>
                <a:lnTo>
                  <a:pt x="1714687" y="928043"/>
                </a:lnTo>
                <a:lnTo>
                  <a:pt x="1721423" y="917941"/>
                </a:lnTo>
                <a:lnTo>
                  <a:pt x="1728158" y="908399"/>
                </a:lnTo>
                <a:lnTo>
                  <a:pt x="1735735" y="898015"/>
                </a:lnTo>
                <a:lnTo>
                  <a:pt x="1743593" y="889035"/>
                </a:lnTo>
                <a:lnTo>
                  <a:pt x="1752012" y="880055"/>
                </a:lnTo>
                <a:lnTo>
                  <a:pt x="1944807" y="687260"/>
                </a:lnTo>
                <a:lnTo>
                  <a:pt x="1954068" y="678560"/>
                </a:lnTo>
                <a:lnTo>
                  <a:pt x="1963328" y="670421"/>
                </a:lnTo>
                <a:lnTo>
                  <a:pt x="1973151" y="663406"/>
                </a:lnTo>
                <a:lnTo>
                  <a:pt x="1982972" y="656390"/>
                </a:lnTo>
                <a:lnTo>
                  <a:pt x="1993075" y="649654"/>
                </a:lnTo>
                <a:lnTo>
                  <a:pt x="2003740" y="644043"/>
                </a:lnTo>
                <a:lnTo>
                  <a:pt x="2014124" y="638710"/>
                </a:lnTo>
                <a:lnTo>
                  <a:pt x="2025068" y="634501"/>
                </a:lnTo>
                <a:lnTo>
                  <a:pt x="2036012" y="630291"/>
                </a:lnTo>
                <a:lnTo>
                  <a:pt x="2046958" y="626081"/>
                </a:lnTo>
                <a:lnTo>
                  <a:pt x="2058463" y="623556"/>
                </a:lnTo>
                <a:lnTo>
                  <a:pt x="2069969" y="621031"/>
                </a:lnTo>
                <a:lnTo>
                  <a:pt x="2081475" y="619066"/>
                </a:lnTo>
                <a:lnTo>
                  <a:pt x="2092700" y="617381"/>
                </a:lnTo>
                <a:lnTo>
                  <a:pt x="2104487" y="616821"/>
                </a:lnTo>
                <a:close/>
                <a:moveTo>
                  <a:pt x="3046007" y="340393"/>
                </a:moveTo>
                <a:lnTo>
                  <a:pt x="3057512" y="341235"/>
                </a:lnTo>
                <a:lnTo>
                  <a:pt x="3069298" y="342358"/>
                </a:lnTo>
                <a:lnTo>
                  <a:pt x="3080804" y="344321"/>
                </a:lnTo>
                <a:lnTo>
                  <a:pt x="3092028" y="347127"/>
                </a:lnTo>
                <a:lnTo>
                  <a:pt x="3103534" y="350213"/>
                </a:lnTo>
                <a:lnTo>
                  <a:pt x="3114478" y="353300"/>
                </a:lnTo>
                <a:lnTo>
                  <a:pt x="3125422" y="357509"/>
                </a:lnTo>
                <a:lnTo>
                  <a:pt x="3136647" y="362560"/>
                </a:lnTo>
                <a:lnTo>
                  <a:pt x="3147310" y="367610"/>
                </a:lnTo>
                <a:lnTo>
                  <a:pt x="3157694" y="373503"/>
                </a:lnTo>
                <a:lnTo>
                  <a:pt x="3167796" y="379677"/>
                </a:lnTo>
                <a:lnTo>
                  <a:pt x="3177617" y="386692"/>
                </a:lnTo>
                <a:lnTo>
                  <a:pt x="3187438" y="393707"/>
                </a:lnTo>
                <a:lnTo>
                  <a:pt x="3196979" y="402125"/>
                </a:lnTo>
                <a:lnTo>
                  <a:pt x="3205678" y="410824"/>
                </a:lnTo>
                <a:lnTo>
                  <a:pt x="6631391" y="3836536"/>
                </a:lnTo>
                <a:lnTo>
                  <a:pt x="6640371" y="3845516"/>
                </a:lnTo>
                <a:lnTo>
                  <a:pt x="6648228" y="3854496"/>
                </a:lnTo>
                <a:lnTo>
                  <a:pt x="6655243" y="3864317"/>
                </a:lnTo>
                <a:lnTo>
                  <a:pt x="6662258" y="3874138"/>
                </a:lnTo>
                <a:lnTo>
                  <a:pt x="6668712" y="3884522"/>
                </a:lnTo>
                <a:lnTo>
                  <a:pt x="6674605" y="3894905"/>
                </a:lnTo>
                <a:lnTo>
                  <a:pt x="6679657" y="3905568"/>
                </a:lnTo>
                <a:lnTo>
                  <a:pt x="6684426" y="3916512"/>
                </a:lnTo>
                <a:lnTo>
                  <a:pt x="6688636" y="3927456"/>
                </a:lnTo>
                <a:lnTo>
                  <a:pt x="6692002" y="3938681"/>
                </a:lnTo>
                <a:lnTo>
                  <a:pt x="6695089" y="3950186"/>
                </a:lnTo>
                <a:lnTo>
                  <a:pt x="6697894" y="3961411"/>
                </a:lnTo>
                <a:lnTo>
                  <a:pt x="6699577" y="3972636"/>
                </a:lnTo>
                <a:lnTo>
                  <a:pt x="6700980" y="3984703"/>
                </a:lnTo>
                <a:lnTo>
                  <a:pt x="6701822" y="3996208"/>
                </a:lnTo>
                <a:lnTo>
                  <a:pt x="6701821" y="4007994"/>
                </a:lnTo>
                <a:lnTo>
                  <a:pt x="6702102" y="4019500"/>
                </a:lnTo>
                <a:lnTo>
                  <a:pt x="6700698" y="4031005"/>
                </a:lnTo>
                <a:lnTo>
                  <a:pt x="6699855" y="4042511"/>
                </a:lnTo>
                <a:lnTo>
                  <a:pt x="6697892" y="4054016"/>
                </a:lnTo>
                <a:lnTo>
                  <a:pt x="6695365" y="4065522"/>
                </a:lnTo>
                <a:lnTo>
                  <a:pt x="6691997" y="4076747"/>
                </a:lnTo>
                <a:lnTo>
                  <a:pt x="6688629" y="4087972"/>
                </a:lnTo>
                <a:lnTo>
                  <a:pt x="6684420" y="4098916"/>
                </a:lnTo>
                <a:lnTo>
                  <a:pt x="6679648" y="4109861"/>
                </a:lnTo>
                <a:lnTo>
                  <a:pt x="6674317" y="4120244"/>
                </a:lnTo>
                <a:lnTo>
                  <a:pt x="6668703" y="4130908"/>
                </a:lnTo>
                <a:lnTo>
                  <a:pt x="6662529" y="4141010"/>
                </a:lnTo>
                <a:lnTo>
                  <a:pt x="6655232" y="4151113"/>
                </a:lnTo>
                <a:lnTo>
                  <a:pt x="6647937" y="4160655"/>
                </a:lnTo>
                <a:lnTo>
                  <a:pt x="6639797" y="4169916"/>
                </a:lnTo>
                <a:lnTo>
                  <a:pt x="6631378" y="4179457"/>
                </a:lnTo>
                <a:lnTo>
                  <a:pt x="6438583" y="4372252"/>
                </a:lnTo>
                <a:lnTo>
                  <a:pt x="6429322" y="4380391"/>
                </a:lnTo>
                <a:lnTo>
                  <a:pt x="6420342" y="4388249"/>
                </a:lnTo>
                <a:lnTo>
                  <a:pt x="6410801" y="4395544"/>
                </a:lnTo>
                <a:lnTo>
                  <a:pt x="6400698" y="4402841"/>
                </a:lnTo>
                <a:lnTo>
                  <a:pt x="6390595" y="4409016"/>
                </a:lnTo>
                <a:lnTo>
                  <a:pt x="6379932" y="4414628"/>
                </a:lnTo>
                <a:lnTo>
                  <a:pt x="6369549" y="4419960"/>
                </a:lnTo>
                <a:lnTo>
                  <a:pt x="6358604" y="4424732"/>
                </a:lnTo>
                <a:lnTo>
                  <a:pt x="6347659" y="4428941"/>
                </a:lnTo>
                <a:lnTo>
                  <a:pt x="6336434" y="4432309"/>
                </a:lnTo>
                <a:lnTo>
                  <a:pt x="6325209" y="4435677"/>
                </a:lnTo>
                <a:lnTo>
                  <a:pt x="6313705" y="4438203"/>
                </a:lnTo>
                <a:lnTo>
                  <a:pt x="6302198" y="4440168"/>
                </a:lnTo>
                <a:lnTo>
                  <a:pt x="6290412" y="4441291"/>
                </a:lnTo>
                <a:lnTo>
                  <a:pt x="6279187" y="4442414"/>
                </a:lnTo>
                <a:lnTo>
                  <a:pt x="6267121" y="4442695"/>
                </a:lnTo>
                <a:lnTo>
                  <a:pt x="6255895" y="4442134"/>
                </a:lnTo>
                <a:lnTo>
                  <a:pt x="6244109" y="4441573"/>
                </a:lnTo>
                <a:lnTo>
                  <a:pt x="6232323" y="4439890"/>
                </a:lnTo>
                <a:lnTo>
                  <a:pt x="6221099" y="4438207"/>
                </a:lnTo>
                <a:lnTo>
                  <a:pt x="6209593" y="4435682"/>
                </a:lnTo>
                <a:lnTo>
                  <a:pt x="6198368" y="4432315"/>
                </a:lnTo>
                <a:lnTo>
                  <a:pt x="6186863" y="4429228"/>
                </a:lnTo>
                <a:lnTo>
                  <a:pt x="6176199" y="4424738"/>
                </a:lnTo>
                <a:lnTo>
                  <a:pt x="6165255" y="4419968"/>
                </a:lnTo>
                <a:lnTo>
                  <a:pt x="6154592" y="4414917"/>
                </a:lnTo>
                <a:lnTo>
                  <a:pt x="6143929" y="4409305"/>
                </a:lnTo>
                <a:lnTo>
                  <a:pt x="6133827" y="4402571"/>
                </a:lnTo>
                <a:lnTo>
                  <a:pt x="6124004" y="4395555"/>
                </a:lnTo>
                <a:lnTo>
                  <a:pt x="6114183" y="4388540"/>
                </a:lnTo>
                <a:lnTo>
                  <a:pt x="6105203" y="4380683"/>
                </a:lnTo>
                <a:lnTo>
                  <a:pt x="6095943" y="4371984"/>
                </a:lnTo>
                <a:lnTo>
                  <a:pt x="2670230" y="946272"/>
                </a:lnTo>
                <a:lnTo>
                  <a:pt x="2661812" y="937292"/>
                </a:lnTo>
                <a:lnTo>
                  <a:pt x="2653394" y="927752"/>
                </a:lnTo>
                <a:lnTo>
                  <a:pt x="2646378" y="917931"/>
                </a:lnTo>
                <a:lnTo>
                  <a:pt x="2639364" y="908109"/>
                </a:lnTo>
                <a:lnTo>
                  <a:pt x="2632909" y="898287"/>
                </a:lnTo>
                <a:lnTo>
                  <a:pt x="2627297" y="887623"/>
                </a:lnTo>
                <a:lnTo>
                  <a:pt x="2622247" y="876960"/>
                </a:lnTo>
                <a:lnTo>
                  <a:pt x="2617195" y="865736"/>
                </a:lnTo>
                <a:lnTo>
                  <a:pt x="2612706" y="855072"/>
                </a:lnTo>
                <a:lnTo>
                  <a:pt x="2609900" y="843847"/>
                </a:lnTo>
                <a:lnTo>
                  <a:pt x="2606533" y="832622"/>
                </a:lnTo>
                <a:lnTo>
                  <a:pt x="2604008" y="821117"/>
                </a:lnTo>
                <a:lnTo>
                  <a:pt x="2602044" y="809612"/>
                </a:lnTo>
                <a:lnTo>
                  <a:pt x="2600641" y="798106"/>
                </a:lnTo>
                <a:lnTo>
                  <a:pt x="2600080" y="786320"/>
                </a:lnTo>
                <a:lnTo>
                  <a:pt x="2599520" y="775095"/>
                </a:lnTo>
                <a:lnTo>
                  <a:pt x="2600081" y="763309"/>
                </a:lnTo>
                <a:lnTo>
                  <a:pt x="2600643" y="751522"/>
                </a:lnTo>
                <a:lnTo>
                  <a:pt x="2602047" y="740017"/>
                </a:lnTo>
                <a:lnTo>
                  <a:pt x="2604293" y="728792"/>
                </a:lnTo>
                <a:lnTo>
                  <a:pt x="2606537" y="717006"/>
                </a:lnTo>
                <a:lnTo>
                  <a:pt x="2609626" y="705500"/>
                </a:lnTo>
                <a:lnTo>
                  <a:pt x="2613273" y="694556"/>
                </a:lnTo>
                <a:lnTo>
                  <a:pt x="2617202" y="683330"/>
                </a:lnTo>
                <a:lnTo>
                  <a:pt x="2622254" y="672667"/>
                </a:lnTo>
                <a:lnTo>
                  <a:pt x="2627306" y="662003"/>
                </a:lnTo>
                <a:lnTo>
                  <a:pt x="2633199" y="651620"/>
                </a:lnTo>
                <a:lnTo>
                  <a:pt x="2639374" y="641517"/>
                </a:lnTo>
                <a:lnTo>
                  <a:pt x="2646390" y="631134"/>
                </a:lnTo>
                <a:lnTo>
                  <a:pt x="2653966" y="621873"/>
                </a:lnTo>
                <a:lnTo>
                  <a:pt x="2661544" y="612613"/>
                </a:lnTo>
                <a:lnTo>
                  <a:pt x="2670243" y="603913"/>
                </a:lnTo>
                <a:lnTo>
                  <a:pt x="2863039" y="411118"/>
                </a:lnTo>
                <a:lnTo>
                  <a:pt x="2872018" y="402138"/>
                </a:lnTo>
                <a:lnTo>
                  <a:pt x="2881560" y="394279"/>
                </a:lnTo>
                <a:lnTo>
                  <a:pt x="2890821" y="386702"/>
                </a:lnTo>
                <a:lnTo>
                  <a:pt x="2901204" y="379687"/>
                </a:lnTo>
                <a:lnTo>
                  <a:pt x="2911306" y="373512"/>
                </a:lnTo>
                <a:lnTo>
                  <a:pt x="2921690" y="367619"/>
                </a:lnTo>
                <a:lnTo>
                  <a:pt x="2932354" y="362567"/>
                </a:lnTo>
                <a:lnTo>
                  <a:pt x="2943017" y="357515"/>
                </a:lnTo>
                <a:lnTo>
                  <a:pt x="2954242" y="353587"/>
                </a:lnTo>
                <a:lnTo>
                  <a:pt x="2965187" y="349938"/>
                </a:lnTo>
                <a:lnTo>
                  <a:pt x="2976693" y="346851"/>
                </a:lnTo>
                <a:lnTo>
                  <a:pt x="2988479" y="344606"/>
                </a:lnTo>
                <a:lnTo>
                  <a:pt x="2999704" y="342360"/>
                </a:lnTo>
                <a:lnTo>
                  <a:pt x="3010929" y="341237"/>
                </a:lnTo>
                <a:lnTo>
                  <a:pt x="3022996" y="340394"/>
                </a:lnTo>
                <a:lnTo>
                  <a:pt x="3034221" y="340395"/>
                </a:lnTo>
                <a:close/>
                <a:moveTo>
                  <a:pt x="3888761" y="0"/>
                </a:moveTo>
                <a:lnTo>
                  <a:pt x="3899988" y="1"/>
                </a:lnTo>
                <a:lnTo>
                  <a:pt x="3911496" y="1406"/>
                </a:lnTo>
                <a:lnTo>
                  <a:pt x="3923284" y="2529"/>
                </a:lnTo>
                <a:lnTo>
                  <a:pt x="3934790" y="4495"/>
                </a:lnTo>
                <a:lnTo>
                  <a:pt x="3946017" y="6741"/>
                </a:lnTo>
                <a:lnTo>
                  <a:pt x="3957244" y="10110"/>
                </a:lnTo>
                <a:lnTo>
                  <a:pt x="3968471" y="13480"/>
                </a:lnTo>
                <a:lnTo>
                  <a:pt x="3979417" y="17690"/>
                </a:lnTo>
                <a:lnTo>
                  <a:pt x="3990363" y="22463"/>
                </a:lnTo>
                <a:lnTo>
                  <a:pt x="4001029" y="27516"/>
                </a:lnTo>
                <a:lnTo>
                  <a:pt x="4011695" y="33692"/>
                </a:lnTo>
                <a:lnTo>
                  <a:pt x="4021799" y="39867"/>
                </a:lnTo>
                <a:lnTo>
                  <a:pt x="4031624" y="46885"/>
                </a:lnTo>
                <a:lnTo>
                  <a:pt x="4041447" y="53902"/>
                </a:lnTo>
                <a:lnTo>
                  <a:pt x="4050990" y="62324"/>
                </a:lnTo>
                <a:lnTo>
                  <a:pt x="4059972" y="70744"/>
                </a:lnTo>
                <a:lnTo>
                  <a:pt x="6480082" y="2490853"/>
                </a:lnTo>
                <a:lnTo>
                  <a:pt x="6488503" y="2499835"/>
                </a:lnTo>
                <a:lnTo>
                  <a:pt x="6496643" y="2509099"/>
                </a:lnTo>
                <a:lnTo>
                  <a:pt x="6503660" y="2518922"/>
                </a:lnTo>
                <a:lnTo>
                  <a:pt x="6510678" y="2528746"/>
                </a:lnTo>
                <a:lnTo>
                  <a:pt x="6517134" y="2539131"/>
                </a:lnTo>
                <a:lnTo>
                  <a:pt x="6523029" y="2549516"/>
                </a:lnTo>
                <a:lnTo>
                  <a:pt x="6528083" y="2560181"/>
                </a:lnTo>
                <a:lnTo>
                  <a:pt x="6532574" y="2570847"/>
                </a:lnTo>
                <a:lnTo>
                  <a:pt x="6536786" y="2581793"/>
                </a:lnTo>
                <a:lnTo>
                  <a:pt x="6540435" y="2593301"/>
                </a:lnTo>
                <a:lnTo>
                  <a:pt x="6543523" y="2604247"/>
                </a:lnTo>
                <a:lnTo>
                  <a:pt x="6546050" y="2615754"/>
                </a:lnTo>
                <a:lnTo>
                  <a:pt x="6548297" y="2627543"/>
                </a:lnTo>
                <a:lnTo>
                  <a:pt x="6549140" y="2639050"/>
                </a:lnTo>
                <a:lnTo>
                  <a:pt x="6550264" y="2650276"/>
                </a:lnTo>
                <a:lnTo>
                  <a:pt x="6550545" y="2661784"/>
                </a:lnTo>
                <a:lnTo>
                  <a:pt x="6550266" y="2673852"/>
                </a:lnTo>
                <a:lnTo>
                  <a:pt x="6549425" y="2685358"/>
                </a:lnTo>
                <a:lnTo>
                  <a:pt x="6548023" y="2696866"/>
                </a:lnTo>
                <a:lnTo>
                  <a:pt x="6546059" y="2708373"/>
                </a:lnTo>
                <a:lnTo>
                  <a:pt x="6543536" y="2719880"/>
                </a:lnTo>
                <a:lnTo>
                  <a:pt x="6540449" y="2731387"/>
                </a:lnTo>
                <a:lnTo>
                  <a:pt x="6536801" y="2742332"/>
                </a:lnTo>
                <a:lnTo>
                  <a:pt x="6532873" y="2753559"/>
                </a:lnTo>
                <a:lnTo>
                  <a:pt x="6528103" y="2764503"/>
                </a:lnTo>
                <a:lnTo>
                  <a:pt x="6523052" y="2775168"/>
                </a:lnTo>
                <a:lnTo>
                  <a:pt x="6516879" y="2785271"/>
                </a:lnTo>
                <a:lnTo>
                  <a:pt x="6510986" y="2795655"/>
                </a:lnTo>
                <a:lnTo>
                  <a:pt x="6503689" y="2805758"/>
                </a:lnTo>
                <a:lnTo>
                  <a:pt x="6496114" y="2815019"/>
                </a:lnTo>
                <a:lnTo>
                  <a:pt x="6488536" y="2824281"/>
                </a:lnTo>
                <a:lnTo>
                  <a:pt x="6480117" y="2833260"/>
                </a:lnTo>
                <a:lnTo>
                  <a:pt x="6287041" y="3026336"/>
                </a:lnTo>
                <a:lnTo>
                  <a:pt x="6278062" y="3034755"/>
                </a:lnTo>
                <a:lnTo>
                  <a:pt x="6268519" y="3042613"/>
                </a:lnTo>
                <a:lnTo>
                  <a:pt x="6259258" y="3050190"/>
                </a:lnTo>
                <a:lnTo>
                  <a:pt x="6249155" y="3057486"/>
                </a:lnTo>
                <a:lnTo>
                  <a:pt x="6238771" y="3063378"/>
                </a:lnTo>
                <a:lnTo>
                  <a:pt x="6228668" y="3069551"/>
                </a:lnTo>
                <a:lnTo>
                  <a:pt x="6218003" y="3074604"/>
                </a:lnTo>
                <a:lnTo>
                  <a:pt x="6207058" y="3079373"/>
                </a:lnTo>
                <a:lnTo>
                  <a:pt x="6195832" y="3083301"/>
                </a:lnTo>
                <a:lnTo>
                  <a:pt x="6184886" y="3086948"/>
                </a:lnTo>
                <a:lnTo>
                  <a:pt x="6173380" y="3090035"/>
                </a:lnTo>
                <a:lnTo>
                  <a:pt x="6161873" y="3092560"/>
                </a:lnTo>
                <a:lnTo>
                  <a:pt x="6150367" y="3094523"/>
                </a:lnTo>
                <a:lnTo>
                  <a:pt x="6139139" y="3095644"/>
                </a:lnTo>
                <a:lnTo>
                  <a:pt x="6127353" y="3096767"/>
                </a:lnTo>
                <a:lnTo>
                  <a:pt x="6115564" y="3096765"/>
                </a:lnTo>
                <a:lnTo>
                  <a:pt x="6104057" y="3096483"/>
                </a:lnTo>
                <a:lnTo>
                  <a:pt x="6092269" y="3095920"/>
                </a:lnTo>
                <a:lnTo>
                  <a:pt x="6081042" y="3094797"/>
                </a:lnTo>
                <a:lnTo>
                  <a:pt x="6069254" y="3092551"/>
                </a:lnTo>
                <a:lnTo>
                  <a:pt x="6058028" y="3089743"/>
                </a:lnTo>
                <a:lnTo>
                  <a:pt x="6046801" y="3086936"/>
                </a:lnTo>
                <a:lnTo>
                  <a:pt x="6035574" y="3083005"/>
                </a:lnTo>
                <a:lnTo>
                  <a:pt x="6024347" y="3079075"/>
                </a:lnTo>
                <a:lnTo>
                  <a:pt x="6013681" y="3074582"/>
                </a:lnTo>
                <a:lnTo>
                  <a:pt x="6003016" y="3069530"/>
                </a:lnTo>
                <a:lnTo>
                  <a:pt x="5992631" y="3063635"/>
                </a:lnTo>
                <a:lnTo>
                  <a:pt x="5982246" y="3057178"/>
                </a:lnTo>
                <a:lnTo>
                  <a:pt x="5972422" y="3050160"/>
                </a:lnTo>
                <a:lnTo>
                  <a:pt x="5962879" y="3042862"/>
                </a:lnTo>
                <a:lnTo>
                  <a:pt x="5953336" y="3035003"/>
                </a:lnTo>
                <a:lnTo>
                  <a:pt x="5944634" y="3026301"/>
                </a:lnTo>
                <a:lnTo>
                  <a:pt x="3524524" y="606193"/>
                </a:lnTo>
                <a:lnTo>
                  <a:pt x="3515823" y="597490"/>
                </a:lnTo>
                <a:lnTo>
                  <a:pt x="3507682" y="587667"/>
                </a:lnTo>
                <a:lnTo>
                  <a:pt x="3500384" y="578123"/>
                </a:lnTo>
                <a:lnTo>
                  <a:pt x="3493367" y="568300"/>
                </a:lnTo>
                <a:lnTo>
                  <a:pt x="3487191" y="558195"/>
                </a:lnTo>
                <a:lnTo>
                  <a:pt x="3481016" y="547530"/>
                </a:lnTo>
                <a:lnTo>
                  <a:pt x="3475963" y="536864"/>
                </a:lnTo>
                <a:lnTo>
                  <a:pt x="3471190" y="525918"/>
                </a:lnTo>
                <a:lnTo>
                  <a:pt x="3467260" y="514690"/>
                </a:lnTo>
                <a:lnTo>
                  <a:pt x="3463610" y="503744"/>
                </a:lnTo>
                <a:lnTo>
                  <a:pt x="3460523" y="492237"/>
                </a:lnTo>
                <a:lnTo>
                  <a:pt x="3457995" y="481291"/>
                </a:lnTo>
                <a:lnTo>
                  <a:pt x="3456029" y="469784"/>
                </a:lnTo>
                <a:lnTo>
                  <a:pt x="3454625" y="458277"/>
                </a:lnTo>
                <a:lnTo>
                  <a:pt x="3453781" y="446209"/>
                </a:lnTo>
                <a:lnTo>
                  <a:pt x="3453780" y="434982"/>
                </a:lnTo>
                <a:lnTo>
                  <a:pt x="3453780" y="423193"/>
                </a:lnTo>
                <a:lnTo>
                  <a:pt x="3454900" y="411406"/>
                </a:lnTo>
                <a:lnTo>
                  <a:pt x="3456023" y="400180"/>
                </a:lnTo>
                <a:lnTo>
                  <a:pt x="3457705" y="388392"/>
                </a:lnTo>
                <a:lnTo>
                  <a:pt x="3460511" y="377166"/>
                </a:lnTo>
                <a:lnTo>
                  <a:pt x="3463596" y="365659"/>
                </a:lnTo>
                <a:lnTo>
                  <a:pt x="3466963" y="354433"/>
                </a:lnTo>
                <a:lnTo>
                  <a:pt x="3471172" y="343488"/>
                </a:lnTo>
                <a:lnTo>
                  <a:pt x="3475942" y="332542"/>
                </a:lnTo>
                <a:lnTo>
                  <a:pt x="3481273" y="322158"/>
                </a:lnTo>
                <a:lnTo>
                  <a:pt x="3486886" y="311493"/>
                </a:lnTo>
                <a:lnTo>
                  <a:pt x="3493340" y="301671"/>
                </a:lnTo>
                <a:lnTo>
                  <a:pt x="3500355" y="291287"/>
                </a:lnTo>
                <a:lnTo>
                  <a:pt x="3507652" y="281746"/>
                </a:lnTo>
                <a:lnTo>
                  <a:pt x="3515790" y="272485"/>
                </a:lnTo>
                <a:lnTo>
                  <a:pt x="3524489" y="263785"/>
                </a:lnTo>
                <a:lnTo>
                  <a:pt x="3717565" y="70710"/>
                </a:lnTo>
                <a:lnTo>
                  <a:pt x="3726265" y="62010"/>
                </a:lnTo>
                <a:lnTo>
                  <a:pt x="3735246" y="54152"/>
                </a:lnTo>
                <a:lnTo>
                  <a:pt x="3744787" y="46856"/>
                </a:lnTo>
                <a:lnTo>
                  <a:pt x="3755171" y="39840"/>
                </a:lnTo>
                <a:lnTo>
                  <a:pt x="3764994" y="33386"/>
                </a:lnTo>
                <a:lnTo>
                  <a:pt x="3775658" y="27774"/>
                </a:lnTo>
                <a:lnTo>
                  <a:pt x="3786042" y="22442"/>
                </a:lnTo>
                <a:lnTo>
                  <a:pt x="3796987" y="17673"/>
                </a:lnTo>
                <a:lnTo>
                  <a:pt x="3807932" y="13464"/>
                </a:lnTo>
                <a:lnTo>
                  <a:pt x="3819158" y="10097"/>
                </a:lnTo>
                <a:lnTo>
                  <a:pt x="3830665" y="7011"/>
                </a:lnTo>
                <a:lnTo>
                  <a:pt x="3841891" y="4205"/>
                </a:lnTo>
                <a:lnTo>
                  <a:pt x="3853679" y="2522"/>
                </a:lnTo>
                <a:lnTo>
                  <a:pt x="3865186" y="1120"/>
                </a:lnTo>
                <a:lnTo>
                  <a:pt x="3876693" y="2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4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950036" y="2304473"/>
            <a:ext cx="2087420" cy="2087418"/>
          </a:xfrm>
          <a:custGeom>
            <a:avLst/>
            <a:gdLst>
              <a:gd name="connsiteX0" fmla="*/ 1043710 w 2087420"/>
              <a:gd name="connsiteY0" fmla="*/ 0 h 2087418"/>
              <a:gd name="connsiteX1" fmla="*/ 2087420 w 2087420"/>
              <a:gd name="connsiteY1" fmla="*/ 1043709 h 2087418"/>
              <a:gd name="connsiteX2" fmla="*/ 1043710 w 2087420"/>
              <a:gd name="connsiteY2" fmla="*/ 2087418 h 2087418"/>
              <a:gd name="connsiteX3" fmla="*/ 0 w 2087420"/>
              <a:gd name="connsiteY3" fmla="*/ 1043709 h 2087418"/>
              <a:gd name="connsiteX4" fmla="*/ 1043710 w 2087420"/>
              <a:gd name="connsiteY4" fmla="*/ 0 h 208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20" h="2087418">
                <a:moveTo>
                  <a:pt x="1043710" y="0"/>
                </a:moveTo>
                <a:cubicBezTo>
                  <a:pt x="1620135" y="0"/>
                  <a:pt x="2087420" y="467284"/>
                  <a:pt x="2087420" y="1043709"/>
                </a:cubicBezTo>
                <a:cubicBezTo>
                  <a:pt x="2087420" y="1620134"/>
                  <a:pt x="1620135" y="2087418"/>
                  <a:pt x="1043710" y="2087418"/>
                </a:cubicBezTo>
                <a:cubicBezTo>
                  <a:pt x="467285" y="2087418"/>
                  <a:pt x="0" y="1620134"/>
                  <a:pt x="0" y="1043709"/>
                </a:cubicBezTo>
                <a:cubicBezTo>
                  <a:pt x="0" y="467284"/>
                  <a:pt x="467285" y="0"/>
                  <a:pt x="10437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51539" y="2304473"/>
            <a:ext cx="2087420" cy="2087418"/>
          </a:xfrm>
          <a:custGeom>
            <a:avLst/>
            <a:gdLst>
              <a:gd name="connsiteX0" fmla="*/ 1043710 w 2087420"/>
              <a:gd name="connsiteY0" fmla="*/ 0 h 2087418"/>
              <a:gd name="connsiteX1" fmla="*/ 2087420 w 2087420"/>
              <a:gd name="connsiteY1" fmla="*/ 1043709 h 2087418"/>
              <a:gd name="connsiteX2" fmla="*/ 1043710 w 2087420"/>
              <a:gd name="connsiteY2" fmla="*/ 2087418 h 2087418"/>
              <a:gd name="connsiteX3" fmla="*/ 0 w 2087420"/>
              <a:gd name="connsiteY3" fmla="*/ 1043709 h 2087418"/>
              <a:gd name="connsiteX4" fmla="*/ 1043710 w 2087420"/>
              <a:gd name="connsiteY4" fmla="*/ 0 h 208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20" h="2087418">
                <a:moveTo>
                  <a:pt x="1043710" y="0"/>
                </a:moveTo>
                <a:cubicBezTo>
                  <a:pt x="1620135" y="0"/>
                  <a:pt x="2087420" y="467284"/>
                  <a:pt x="2087420" y="1043709"/>
                </a:cubicBezTo>
                <a:cubicBezTo>
                  <a:pt x="2087420" y="1620134"/>
                  <a:pt x="1620135" y="2087418"/>
                  <a:pt x="1043710" y="2087418"/>
                </a:cubicBezTo>
                <a:cubicBezTo>
                  <a:pt x="467285" y="2087418"/>
                  <a:pt x="0" y="1620134"/>
                  <a:pt x="0" y="1043709"/>
                </a:cubicBezTo>
                <a:cubicBezTo>
                  <a:pt x="0" y="467284"/>
                  <a:pt x="467285" y="0"/>
                  <a:pt x="10437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753042" y="2304473"/>
            <a:ext cx="2087420" cy="2087418"/>
          </a:xfrm>
          <a:custGeom>
            <a:avLst/>
            <a:gdLst>
              <a:gd name="connsiteX0" fmla="*/ 1043710 w 2087420"/>
              <a:gd name="connsiteY0" fmla="*/ 0 h 2087418"/>
              <a:gd name="connsiteX1" fmla="*/ 2087420 w 2087420"/>
              <a:gd name="connsiteY1" fmla="*/ 1043709 h 2087418"/>
              <a:gd name="connsiteX2" fmla="*/ 1043710 w 2087420"/>
              <a:gd name="connsiteY2" fmla="*/ 2087418 h 2087418"/>
              <a:gd name="connsiteX3" fmla="*/ 0 w 2087420"/>
              <a:gd name="connsiteY3" fmla="*/ 1043709 h 2087418"/>
              <a:gd name="connsiteX4" fmla="*/ 1043710 w 2087420"/>
              <a:gd name="connsiteY4" fmla="*/ 0 h 208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20" h="2087418">
                <a:moveTo>
                  <a:pt x="1043710" y="0"/>
                </a:moveTo>
                <a:cubicBezTo>
                  <a:pt x="1620135" y="0"/>
                  <a:pt x="2087420" y="467284"/>
                  <a:pt x="2087420" y="1043709"/>
                </a:cubicBezTo>
                <a:cubicBezTo>
                  <a:pt x="2087420" y="1620134"/>
                  <a:pt x="1620135" y="2087418"/>
                  <a:pt x="1043710" y="2087418"/>
                </a:cubicBezTo>
                <a:cubicBezTo>
                  <a:pt x="467285" y="2087418"/>
                  <a:pt x="0" y="1620134"/>
                  <a:pt x="0" y="1043709"/>
                </a:cubicBezTo>
                <a:cubicBezTo>
                  <a:pt x="0" y="467284"/>
                  <a:pt x="467285" y="0"/>
                  <a:pt x="10437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54545" y="2304473"/>
            <a:ext cx="2087420" cy="2087418"/>
          </a:xfrm>
          <a:custGeom>
            <a:avLst/>
            <a:gdLst>
              <a:gd name="connsiteX0" fmla="*/ 1043710 w 2087420"/>
              <a:gd name="connsiteY0" fmla="*/ 0 h 2087418"/>
              <a:gd name="connsiteX1" fmla="*/ 2087420 w 2087420"/>
              <a:gd name="connsiteY1" fmla="*/ 1043709 h 2087418"/>
              <a:gd name="connsiteX2" fmla="*/ 1043710 w 2087420"/>
              <a:gd name="connsiteY2" fmla="*/ 2087418 h 2087418"/>
              <a:gd name="connsiteX3" fmla="*/ 0 w 2087420"/>
              <a:gd name="connsiteY3" fmla="*/ 1043709 h 2087418"/>
              <a:gd name="connsiteX4" fmla="*/ 1043710 w 2087420"/>
              <a:gd name="connsiteY4" fmla="*/ 0 h 208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20" h="2087418">
                <a:moveTo>
                  <a:pt x="1043710" y="0"/>
                </a:moveTo>
                <a:cubicBezTo>
                  <a:pt x="1620135" y="0"/>
                  <a:pt x="2087420" y="467284"/>
                  <a:pt x="2087420" y="1043709"/>
                </a:cubicBezTo>
                <a:cubicBezTo>
                  <a:pt x="2087420" y="1620134"/>
                  <a:pt x="1620135" y="2087418"/>
                  <a:pt x="1043710" y="2087418"/>
                </a:cubicBezTo>
                <a:cubicBezTo>
                  <a:pt x="467285" y="2087418"/>
                  <a:pt x="0" y="1620134"/>
                  <a:pt x="0" y="1043709"/>
                </a:cubicBezTo>
                <a:cubicBezTo>
                  <a:pt x="0" y="467284"/>
                  <a:pt x="467285" y="0"/>
                  <a:pt x="10437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1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15785" y="1078787"/>
            <a:ext cx="3677318" cy="4548026"/>
          </a:xfrm>
          <a:custGeom>
            <a:avLst/>
            <a:gdLst>
              <a:gd name="connsiteX0" fmla="*/ 0 w 3677318"/>
              <a:gd name="connsiteY0" fmla="*/ 0 h 4548026"/>
              <a:gd name="connsiteX1" fmla="*/ 3677318 w 3677318"/>
              <a:gd name="connsiteY1" fmla="*/ 0 h 4548026"/>
              <a:gd name="connsiteX2" fmla="*/ 3677318 w 3677318"/>
              <a:gd name="connsiteY2" fmla="*/ 4548026 h 4548026"/>
              <a:gd name="connsiteX3" fmla="*/ 0 w 3677318"/>
              <a:gd name="connsiteY3" fmla="*/ 4548026 h 454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318" h="4548026">
                <a:moveTo>
                  <a:pt x="0" y="0"/>
                </a:moveTo>
                <a:lnTo>
                  <a:pt x="3677318" y="0"/>
                </a:lnTo>
                <a:lnTo>
                  <a:pt x="3677318" y="4548026"/>
                </a:lnTo>
                <a:lnTo>
                  <a:pt x="0" y="45480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16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978900" y="4229100"/>
            <a:ext cx="2806700" cy="2057400"/>
          </a:xfrm>
          <a:custGeom>
            <a:avLst/>
            <a:gdLst>
              <a:gd name="connsiteX0" fmla="*/ 0 w 2806700"/>
              <a:gd name="connsiteY0" fmla="*/ 0 h 2057400"/>
              <a:gd name="connsiteX1" fmla="*/ 2806700 w 2806700"/>
              <a:gd name="connsiteY1" fmla="*/ 0 h 2057400"/>
              <a:gd name="connsiteX2" fmla="*/ 2806700 w 2806700"/>
              <a:gd name="connsiteY2" fmla="*/ 2057400 h 2057400"/>
              <a:gd name="connsiteX3" fmla="*/ 0 w 28067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700" h="2057400">
                <a:moveTo>
                  <a:pt x="0" y="0"/>
                </a:moveTo>
                <a:lnTo>
                  <a:pt x="2806700" y="0"/>
                </a:lnTo>
                <a:lnTo>
                  <a:pt x="2806700" y="2057400"/>
                </a:lnTo>
                <a:lnTo>
                  <a:pt x="0" y="205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121400" y="4229100"/>
            <a:ext cx="2806700" cy="2057400"/>
          </a:xfrm>
          <a:custGeom>
            <a:avLst/>
            <a:gdLst>
              <a:gd name="connsiteX0" fmla="*/ 0 w 2806700"/>
              <a:gd name="connsiteY0" fmla="*/ 0 h 2057400"/>
              <a:gd name="connsiteX1" fmla="*/ 2806700 w 2806700"/>
              <a:gd name="connsiteY1" fmla="*/ 0 h 2057400"/>
              <a:gd name="connsiteX2" fmla="*/ 2806700 w 2806700"/>
              <a:gd name="connsiteY2" fmla="*/ 2057400 h 2057400"/>
              <a:gd name="connsiteX3" fmla="*/ 0 w 28067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700" h="2057400">
                <a:moveTo>
                  <a:pt x="0" y="0"/>
                </a:moveTo>
                <a:lnTo>
                  <a:pt x="2806700" y="0"/>
                </a:lnTo>
                <a:lnTo>
                  <a:pt x="2806700" y="2057400"/>
                </a:lnTo>
                <a:lnTo>
                  <a:pt x="0" y="205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263900" y="2171700"/>
            <a:ext cx="2806700" cy="2057400"/>
          </a:xfrm>
          <a:custGeom>
            <a:avLst/>
            <a:gdLst>
              <a:gd name="connsiteX0" fmla="*/ 0 w 2806700"/>
              <a:gd name="connsiteY0" fmla="*/ 0 h 2057400"/>
              <a:gd name="connsiteX1" fmla="*/ 2806700 w 2806700"/>
              <a:gd name="connsiteY1" fmla="*/ 0 h 2057400"/>
              <a:gd name="connsiteX2" fmla="*/ 2806700 w 2806700"/>
              <a:gd name="connsiteY2" fmla="*/ 2057400 h 2057400"/>
              <a:gd name="connsiteX3" fmla="*/ 0 w 28067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700" h="2057400">
                <a:moveTo>
                  <a:pt x="0" y="0"/>
                </a:moveTo>
                <a:lnTo>
                  <a:pt x="2806700" y="0"/>
                </a:lnTo>
                <a:lnTo>
                  <a:pt x="2806700" y="2057400"/>
                </a:lnTo>
                <a:lnTo>
                  <a:pt x="0" y="205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6400" y="2171700"/>
            <a:ext cx="2806700" cy="2057400"/>
          </a:xfrm>
          <a:custGeom>
            <a:avLst/>
            <a:gdLst>
              <a:gd name="connsiteX0" fmla="*/ 0 w 2806700"/>
              <a:gd name="connsiteY0" fmla="*/ 0 h 2057400"/>
              <a:gd name="connsiteX1" fmla="*/ 2806700 w 2806700"/>
              <a:gd name="connsiteY1" fmla="*/ 0 h 2057400"/>
              <a:gd name="connsiteX2" fmla="*/ 2806700 w 2806700"/>
              <a:gd name="connsiteY2" fmla="*/ 2057400 h 2057400"/>
              <a:gd name="connsiteX3" fmla="*/ 0 w 28067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700" h="2057400">
                <a:moveTo>
                  <a:pt x="0" y="0"/>
                </a:moveTo>
                <a:lnTo>
                  <a:pt x="2806700" y="0"/>
                </a:lnTo>
                <a:lnTo>
                  <a:pt x="2806700" y="2057400"/>
                </a:lnTo>
                <a:lnTo>
                  <a:pt x="0" y="205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31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8656958" y="2835667"/>
            <a:ext cx="3535042" cy="3872386"/>
          </a:xfrm>
          <a:custGeom>
            <a:avLst/>
            <a:gdLst>
              <a:gd name="connsiteX0" fmla="*/ 0 w 3535042"/>
              <a:gd name="connsiteY0" fmla="*/ 0 h 3872386"/>
              <a:gd name="connsiteX1" fmla="*/ 3535042 w 3535042"/>
              <a:gd name="connsiteY1" fmla="*/ 0 h 3872386"/>
              <a:gd name="connsiteX2" fmla="*/ 3535042 w 3535042"/>
              <a:gd name="connsiteY2" fmla="*/ 3872386 h 3872386"/>
              <a:gd name="connsiteX3" fmla="*/ 0 w 3535042"/>
              <a:gd name="connsiteY3" fmla="*/ 3872386 h 387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042" h="3872386">
                <a:moveTo>
                  <a:pt x="0" y="0"/>
                </a:moveTo>
                <a:lnTo>
                  <a:pt x="3535042" y="0"/>
                </a:lnTo>
                <a:lnTo>
                  <a:pt x="3535042" y="3872386"/>
                </a:lnTo>
                <a:lnTo>
                  <a:pt x="0" y="38723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441934" y="0"/>
            <a:ext cx="3750067" cy="2589088"/>
          </a:xfrm>
          <a:custGeom>
            <a:avLst/>
            <a:gdLst>
              <a:gd name="connsiteX0" fmla="*/ 0 w 3750067"/>
              <a:gd name="connsiteY0" fmla="*/ 0 h 2589088"/>
              <a:gd name="connsiteX1" fmla="*/ 3750067 w 3750067"/>
              <a:gd name="connsiteY1" fmla="*/ 0 h 2589088"/>
              <a:gd name="connsiteX2" fmla="*/ 3750067 w 3750067"/>
              <a:gd name="connsiteY2" fmla="*/ 2589088 h 2589088"/>
              <a:gd name="connsiteX3" fmla="*/ 0 w 3750067"/>
              <a:gd name="connsiteY3" fmla="*/ 2589088 h 25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0067" h="2589088">
                <a:moveTo>
                  <a:pt x="0" y="0"/>
                </a:moveTo>
                <a:lnTo>
                  <a:pt x="3750067" y="0"/>
                </a:lnTo>
                <a:lnTo>
                  <a:pt x="3750067" y="2589088"/>
                </a:lnTo>
                <a:lnTo>
                  <a:pt x="0" y="25890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91867" y="2589088"/>
            <a:ext cx="3750067" cy="2589088"/>
          </a:xfrm>
          <a:custGeom>
            <a:avLst/>
            <a:gdLst>
              <a:gd name="connsiteX0" fmla="*/ 0 w 3750067"/>
              <a:gd name="connsiteY0" fmla="*/ 0 h 2589088"/>
              <a:gd name="connsiteX1" fmla="*/ 3750067 w 3750067"/>
              <a:gd name="connsiteY1" fmla="*/ 0 h 2589088"/>
              <a:gd name="connsiteX2" fmla="*/ 3750067 w 3750067"/>
              <a:gd name="connsiteY2" fmla="*/ 2589088 h 2589088"/>
              <a:gd name="connsiteX3" fmla="*/ 0 w 3750067"/>
              <a:gd name="connsiteY3" fmla="*/ 2589088 h 25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0067" h="2589088">
                <a:moveTo>
                  <a:pt x="0" y="0"/>
                </a:moveTo>
                <a:lnTo>
                  <a:pt x="3750067" y="0"/>
                </a:lnTo>
                <a:lnTo>
                  <a:pt x="3750067" y="2589088"/>
                </a:lnTo>
                <a:lnTo>
                  <a:pt x="0" y="25890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66665" y="5178177"/>
            <a:ext cx="3925202" cy="1529877"/>
          </a:xfrm>
          <a:custGeom>
            <a:avLst/>
            <a:gdLst>
              <a:gd name="connsiteX0" fmla="*/ 0 w 3925202"/>
              <a:gd name="connsiteY0" fmla="*/ 0 h 1529877"/>
              <a:gd name="connsiteX1" fmla="*/ 3925202 w 3925202"/>
              <a:gd name="connsiteY1" fmla="*/ 0 h 1529877"/>
              <a:gd name="connsiteX2" fmla="*/ 3925202 w 3925202"/>
              <a:gd name="connsiteY2" fmla="*/ 1529877 h 1529877"/>
              <a:gd name="connsiteX3" fmla="*/ 0 w 3925202"/>
              <a:gd name="connsiteY3" fmla="*/ 1529877 h 152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202" h="1529877">
                <a:moveTo>
                  <a:pt x="0" y="0"/>
                </a:moveTo>
                <a:lnTo>
                  <a:pt x="3925202" y="0"/>
                </a:lnTo>
                <a:lnTo>
                  <a:pt x="3925202" y="1529877"/>
                </a:lnTo>
                <a:lnTo>
                  <a:pt x="0" y="15298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4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848725" y="1276350"/>
            <a:ext cx="3343275" cy="5429250"/>
          </a:xfrm>
          <a:custGeom>
            <a:avLst/>
            <a:gdLst>
              <a:gd name="connsiteX0" fmla="*/ 0 w 3263900"/>
              <a:gd name="connsiteY0" fmla="*/ 0 h 4483100"/>
              <a:gd name="connsiteX1" fmla="*/ 3263900 w 3263900"/>
              <a:gd name="connsiteY1" fmla="*/ 0 h 4483100"/>
              <a:gd name="connsiteX2" fmla="*/ 3263900 w 3263900"/>
              <a:gd name="connsiteY2" fmla="*/ 4483100 h 4483100"/>
              <a:gd name="connsiteX3" fmla="*/ 0 w 3263900"/>
              <a:gd name="connsiteY3" fmla="*/ 4483100 h 44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4483100">
                <a:moveTo>
                  <a:pt x="0" y="0"/>
                </a:moveTo>
                <a:lnTo>
                  <a:pt x="3263900" y="0"/>
                </a:lnTo>
                <a:lnTo>
                  <a:pt x="3263900" y="4483100"/>
                </a:lnTo>
                <a:lnTo>
                  <a:pt x="0" y="4483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752725" y="1276350"/>
            <a:ext cx="3343275" cy="5429250"/>
          </a:xfrm>
          <a:custGeom>
            <a:avLst/>
            <a:gdLst>
              <a:gd name="connsiteX0" fmla="*/ 0 w 3263900"/>
              <a:gd name="connsiteY0" fmla="*/ 0 h 4483100"/>
              <a:gd name="connsiteX1" fmla="*/ 3263900 w 3263900"/>
              <a:gd name="connsiteY1" fmla="*/ 0 h 4483100"/>
              <a:gd name="connsiteX2" fmla="*/ 3263900 w 3263900"/>
              <a:gd name="connsiteY2" fmla="*/ 4483100 h 4483100"/>
              <a:gd name="connsiteX3" fmla="*/ 0 w 3263900"/>
              <a:gd name="connsiteY3" fmla="*/ 4483100 h 44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4483100">
                <a:moveTo>
                  <a:pt x="0" y="0"/>
                </a:moveTo>
                <a:lnTo>
                  <a:pt x="3263900" y="0"/>
                </a:lnTo>
                <a:lnTo>
                  <a:pt x="3263900" y="4483100"/>
                </a:lnTo>
                <a:lnTo>
                  <a:pt x="0" y="4483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9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228824" y="2362200"/>
            <a:ext cx="3505200" cy="2400300"/>
          </a:xfrm>
          <a:custGeom>
            <a:avLst/>
            <a:gdLst>
              <a:gd name="connsiteX0" fmla="*/ 0 w 3505200"/>
              <a:gd name="connsiteY0" fmla="*/ 0 h 2400300"/>
              <a:gd name="connsiteX1" fmla="*/ 3505200 w 3505200"/>
              <a:gd name="connsiteY1" fmla="*/ 0 h 2400300"/>
              <a:gd name="connsiteX2" fmla="*/ 3505200 w 3505200"/>
              <a:gd name="connsiteY2" fmla="*/ 2400300 h 2400300"/>
              <a:gd name="connsiteX3" fmla="*/ 0 w 35052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2400300">
                <a:moveTo>
                  <a:pt x="0" y="0"/>
                </a:moveTo>
                <a:lnTo>
                  <a:pt x="3505200" y="0"/>
                </a:lnTo>
                <a:lnTo>
                  <a:pt x="3505200" y="2400300"/>
                </a:lnTo>
                <a:lnTo>
                  <a:pt x="0" y="2400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343400" y="2362200"/>
            <a:ext cx="3505200" cy="2400300"/>
          </a:xfrm>
          <a:custGeom>
            <a:avLst/>
            <a:gdLst>
              <a:gd name="connsiteX0" fmla="*/ 0 w 3505200"/>
              <a:gd name="connsiteY0" fmla="*/ 0 h 2400300"/>
              <a:gd name="connsiteX1" fmla="*/ 3505200 w 3505200"/>
              <a:gd name="connsiteY1" fmla="*/ 0 h 2400300"/>
              <a:gd name="connsiteX2" fmla="*/ 3505200 w 3505200"/>
              <a:gd name="connsiteY2" fmla="*/ 2400300 h 2400300"/>
              <a:gd name="connsiteX3" fmla="*/ 0 w 35052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2400300">
                <a:moveTo>
                  <a:pt x="0" y="0"/>
                </a:moveTo>
                <a:lnTo>
                  <a:pt x="3505200" y="0"/>
                </a:lnTo>
                <a:lnTo>
                  <a:pt x="3505200" y="2400300"/>
                </a:lnTo>
                <a:lnTo>
                  <a:pt x="0" y="2400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976" y="2362200"/>
            <a:ext cx="3505200" cy="2400300"/>
          </a:xfrm>
          <a:custGeom>
            <a:avLst/>
            <a:gdLst>
              <a:gd name="connsiteX0" fmla="*/ 0 w 3505200"/>
              <a:gd name="connsiteY0" fmla="*/ 0 h 2400300"/>
              <a:gd name="connsiteX1" fmla="*/ 3505200 w 3505200"/>
              <a:gd name="connsiteY1" fmla="*/ 0 h 2400300"/>
              <a:gd name="connsiteX2" fmla="*/ 3505200 w 3505200"/>
              <a:gd name="connsiteY2" fmla="*/ 2400300 h 2400300"/>
              <a:gd name="connsiteX3" fmla="*/ 0 w 35052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2400300">
                <a:moveTo>
                  <a:pt x="0" y="0"/>
                </a:moveTo>
                <a:lnTo>
                  <a:pt x="3505200" y="0"/>
                </a:lnTo>
                <a:lnTo>
                  <a:pt x="3505200" y="2400300"/>
                </a:lnTo>
                <a:lnTo>
                  <a:pt x="0" y="2400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0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16200000">
            <a:off x="-243190" y="846305"/>
            <a:ext cx="3210127" cy="6614809"/>
          </a:xfrm>
          <a:custGeom>
            <a:avLst/>
            <a:gdLst>
              <a:gd name="connsiteX0" fmla="*/ 3210127 w 3210127"/>
              <a:gd name="connsiteY0" fmla="*/ 275814 h 6614809"/>
              <a:gd name="connsiteX1" fmla="*/ 3210127 w 3210127"/>
              <a:gd name="connsiteY1" fmla="*/ 6338995 h 6614809"/>
              <a:gd name="connsiteX2" fmla="*/ 2934313 w 3210127"/>
              <a:gd name="connsiteY2" fmla="*/ 6614809 h 6614809"/>
              <a:gd name="connsiteX3" fmla="*/ 275814 w 3210127"/>
              <a:gd name="connsiteY3" fmla="*/ 6614809 h 6614809"/>
              <a:gd name="connsiteX4" fmla="*/ 0 w 3210127"/>
              <a:gd name="connsiteY4" fmla="*/ 6338995 h 6614809"/>
              <a:gd name="connsiteX5" fmla="*/ 0 w 3210127"/>
              <a:gd name="connsiteY5" fmla="*/ 275814 h 6614809"/>
              <a:gd name="connsiteX6" fmla="*/ 275814 w 3210127"/>
              <a:gd name="connsiteY6" fmla="*/ 0 h 6614809"/>
              <a:gd name="connsiteX7" fmla="*/ 2934313 w 3210127"/>
              <a:gd name="connsiteY7" fmla="*/ 0 h 6614809"/>
              <a:gd name="connsiteX8" fmla="*/ 3210127 w 3210127"/>
              <a:gd name="connsiteY8" fmla="*/ 275814 h 661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0127" h="6614809">
                <a:moveTo>
                  <a:pt x="3210127" y="275814"/>
                </a:moveTo>
                <a:lnTo>
                  <a:pt x="3210127" y="6338995"/>
                </a:lnTo>
                <a:cubicBezTo>
                  <a:pt x="3210127" y="6491323"/>
                  <a:pt x="3086641" y="6614809"/>
                  <a:pt x="2934313" y="6614809"/>
                </a:cubicBezTo>
                <a:lnTo>
                  <a:pt x="275814" y="6614809"/>
                </a:lnTo>
                <a:cubicBezTo>
                  <a:pt x="123486" y="6614809"/>
                  <a:pt x="0" y="6491323"/>
                  <a:pt x="0" y="6338995"/>
                </a:cubicBezTo>
                <a:lnTo>
                  <a:pt x="0" y="275814"/>
                </a:lnTo>
                <a:cubicBezTo>
                  <a:pt x="0" y="123486"/>
                  <a:pt x="123486" y="0"/>
                  <a:pt x="275814" y="0"/>
                </a:cubicBezTo>
                <a:lnTo>
                  <a:pt x="2934313" y="0"/>
                </a:lnTo>
                <a:cubicBezTo>
                  <a:pt x="3086641" y="0"/>
                  <a:pt x="3210127" y="123486"/>
                  <a:pt x="3210127" y="2758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3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940194"/>
            <a:ext cx="12192000" cy="1561563"/>
          </a:xfrm>
          <a:custGeom>
            <a:avLst/>
            <a:gdLst>
              <a:gd name="connsiteX0" fmla="*/ 3576695 w 12192000"/>
              <a:gd name="connsiteY0" fmla="*/ 279982 h 1561563"/>
              <a:gd name="connsiteX1" fmla="*/ 3547704 w 12192000"/>
              <a:gd name="connsiteY1" fmla="*/ 380353 h 1561563"/>
              <a:gd name="connsiteX2" fmla="*/ 3519769 w 12192000"/>
              <a:gd name="connsiteY2" fmla="*/ 461707 h 1561563"/>
              <a:gd name="connsiteX3" fmla="*/ 3334234 w 12192000"/>
              <a:gd name="connsiteY3" fmla="*/ 967788 h 1561563"/>
              <a:gd name="connsiteX4" fmla="*/ 3820208 w 12192000"/>
              <a:gd name="connsiteY4" fmla="*/ 967788 h 1561563"/>
              <a:gd name="connsiteX5" fmla="*/ 3634674 w 12192000"/>
              <a:gd name="connsiteY5" fmla="*/ 459594 h 1561563"/>
              <a:gd name="connsiteX6" fmla="*/ 3606738 w 12192000"/>
              <a:gd name="connsiteY6" fmla="*/ 379825 h 1561563"/>
              <a:gd name="connsiteX7" fmla="*/ 3576695 w 12192000"/>
              <a:gd name="connsiteY7" fmla="*/ 279982 h 1561563"/>
              <a:gd name="connsiteX8" fmla="*/ 9955282 w 12192000"/>
              <a:gd name="connsiteY8" fmla="*/ 241946 h 1561563"/>
              <a:gd name="connsiteX9" fmla="*/ 9753936 w 12192000"/>
              <a:gd name="connsiteY9" fmla="*/ 278925 h 1561563"/>
              <a:gd name="connsiteX10" fmla="*/ 9601607 w 12192000"/>
              <a:gd name="connsiteY10" fmla="*/ 385635 h 1561563"/>
              <a:gd name="connsiteX11" fmla="*/ 9505149 w 12192000"/>
              <a:gd name="connsiteY11" fmla="*/ 555211 h 1561563"/>
              <a:gd name="connsiteX12" fmla="*/ 9471416 w 12192000"/>
              <a:gd name="connsiteY12" fmla="*/ 780781 h 1561563"/>
              <a:gd name="connsiteX13" fmla="*/ 9505149 w 12192000"/>
              <a:gd name="connsiteY13" fmla="*/ 1006353 h 1561563"/>
              <a:gd name="connsiteX14" fmla="*/ 9601607 w 12192000"/>
              <a:gd name="connsiteY14" fmla="*/ 1175397 h 1561563"/>
              <a:gd name="connsiteX15" fmla="*/ 9753936 w 12192000"/>
              <a:gd name="connsiteY15" fmla="*/ 1281580 h 1561563"/>
              <a:gd name="connsiteX16" fmla="*/ 9955282 w 12192000"/>
              <a:gd name="connsiteY16" fmla="*/ 1318559 h 1561563"/>
              <a:gd name="connsiteX17" fmla="*/ 10156103 w 12192000"/>
              <a:gd name="connsiteY17" fmla="*/ 1281580 h 1561563"/>
              <a:gd name="connsiteX18" fmla="*/ 10307377 w 12192000"/>
              <a:gd name="connsiteY18" fmla="*/ 1175397 h 1561563"/>
              <a:gd name="connsiteX19" fmla="*/ 10402780 w 12192000"/>
              <a:gd name="connsiteY19" fmla="*/ 1006353 h 1561563"/>
              <a:gd name="connsiteX20" fmla="*/ 10435986 w 12192000"/>
              <a:gd name="connsiteY20" fmla="*/ 780781 h 1561563"/>
              <a:gd name="connsiteX21" fmla="*/ 10402780 w 12192000"/>
              <a:gd name="connsiteY21" fmla="*/ 555211 h 1561563"/>
              <a:gd name="connsiteX22" fmla="*/ 10307377 w 12192000"/>
              <a:gd name="connsiteY22" fmla="*/ 385635 h 1561563"/>
              <a:gd name="connsiteX23" fmla="*/ 10156103 w 12192000"/>
              <a:gd name="connsiteY23" fmla="*/ 278925 h 1561563"/>
              <a:gd name="connsiteX24" fmla="*/ 9955282 w 12192000"/>
              <a:gd name="connsiteY24" fmla="*/ 241946 h 1561563"/>
              <a:gd name="connsiteX25" fmla="*/ 10928044 w 12192000"/>
              <a:gd name="connsiteY25" fmla="*/ 16904 h 1561563"/>
              <a:gd name="connsiteX26" fmla="*/ 11211617 w 12192000"/>
              <a:gd name="connsiteY26" fmla="*/ 16904 h 1561563"/>
              <a:gd name="connsiteX27" fmla="*/ 11211617 w 12192000"/>
              <a:gd name="connsiteY27" fmla="*/ 930809 h 1561563"/>
              <a:gd name="connsiteX28" fmla="*/ 11235336 w 12192000"/>
              <a:gd name="connsiteY28" fmla="*/ 1089291 h 1561563"/>
              <a:gd name="connsiteX29" fmla="*/ 11303331 w 12192000"/>
              <a:gd name="connsiteY29" fmla="*/ 1210263 h 1561563"/>
              <a:gd name="connsiteX30" fmla="*/ 11412437 w 12192000"/>
              <a:gd name="connsiteY30" fmla="*/ 1287919 h 1561563"/>
              <a:gd name="connsiteX31" fmla="*/ 11559494 w 12192000"/>
              <a:gd name="connsiteY31" fmla="*/ 1315389 h 1561563"/>
              <a:gd name="connsiteX32" fmla="*/ 11706552 w 12192000"/>
              <a:gd name="connsiteY32" fmla="*/ 1287919 h 1561563"/>
              <a:gd name="connsiteX33" fmla="*/ 11816187 w 12192000"/>
              <a:gd name="connsiteY33" fmla="*/ 1210792 h 1561563"/>
              <a:gd name="connsiteX34" fmla="*/ 11884709 w 12192000"/>
              <a:gd name="connsiteY34" fmla="*/ 1090346 h 1561563"/>
              <a:gd name="connsiteX35" fmla="*/ 11908427 w 12192000"/>
              <a:gd name="connsiteY35" fmla="*/ 931866 h 1561563"/>
              <a:gd name="connsiteX36" fmla="*/ 11908427 w 12192000"/>
              <a:gd name="connsiteY36" fmla="*/ 16904 h 1561563"/>
              <a:gd name="connsiteX37" fmla="*/ 12192000 w 12192000"/>
              <a:gd name="connsiteY37" fmla="*/ 16904 h 1561563"/>
              <a:gd name="connsiteX38" fmla="*/ 12192000 w 12192000"/>
              <a:gd name="connsiteY38" fmla="*/ 931866 h 1561563"/>
              <a:gd name="connsiteX39" fmla="*/ 12148252 w 12192000"/>
              <a:gd name="connsiteY39" fmla="*/ 1183851 h 1561563"/>
              <a:gd name="connsiteX40" fmla="*/ 12022277 w 12192000"/>
              <a:gd name="connsiteY40" fmla="*/ 1383536 h 1561563"/>
              <a:gd name="connsiteX41" fmla="*/ 11823038 w 12192000"/>
              <a:gd name="connsiteY41" fmla="*/ 1514546 h 1561563"/>
              <a:gd name="connsiteX42" fmla="*/ 11559494 w 12192000"/>
              <a:gd name="connsiteY42" fmla="*/ 1561563 h 1561563"/>
              <a:gd name="connsiteX43" fmla="*/ 11295951 w 12192000"/>
              <a:gd name="connsiteY43" fmla="*/ 1514546 h 1561563"/>
              <a:gd name="connsiteX44" fmla="*/ 11097239 w 12192000"/>
              <a:gd name="connsiteY44" fmla="*/ 1383536 h 1561563"/>
              <a:gd name="connsiteX45" fmla="*/ 10971793 w 12192000"/>
              <a:gd name="connsiteY45" fmla="*/ 1183851 h 1561563"/>
              <a:gd name="connsiteX46" fmla="*/ 10928044 w 12192000"/>
              <a:gd name="connsiteY46" fmla="*/ 931866 h 1561563"/>
              <a:gd name="connsiteX47" fmla="*/ 7808183 w 12192000"/>
              <a:gd name="connsiteY47" fmla="*/ 16904 h 1561563"/>
              <a:gd name="connsiteX48" fmla="*/ 8058022 w 12192000"/>
              <a:gd name="connsiteY48" fmla="*/ 16904 h 1561563"/>
              <a:gd name="connsiteX49" fmla="*/ 8116528 w 12192000"/>
              <a:gd name="connsiteY49" fmla="*/ 34865 h 1561563"/>
              <a:gd name="connsiteX50" fmla="*/ 8152897 w 12192000"/>
              <a:gd name="connsiteY50" fmla="*/ 80296 h 1561563"/>
              <a:gd name="connsiteX51" fmla="*/ 8432254 w 12192000"/>
              <a:gd name="connsiteY51" fmla="*/ 590604 h 1561563"/>
              <a:gd name="connsiteX52" fmla="*/ 8474420 w 12192000"/>
              <a:gd name="connsiteY52" fmla="*/ 676712 h 1561563"/>
              <a:gd name="connsiteX53" fmla="*/ 8507100 w 12192000"/>
              <a:gd name="connsiteY53" fmla="*/ 756481 h 1561563"/>
              <a:gd name="connsiteX54" fmla="*/ 8538198 w 12192000"/>
              <a:gd name="connsiteY54" fmla="*/ 675655 h 1561563"/>
              <a:gd name="connsiteX55" fmla="*/ 8579839 w 12192000"/>
              <a:gd name="connsiteY55" fmla="*/ 590604 h 1561563"/>
              <a:gd name="connsiteX56" fmla="*/ 8857085 w 12192000"/>
              <a:gd name="connsiteY56" fmla="*/ 80296 h 1561563"/>
              <a:gd name="connsiteX57" fmla="*/ 8891873 w 12192000"/>
              <a:gd name="connsiteY57" fmla="*/ 36979 h 1561563"/>
              <a:gd name="connsiteX58" fmla="*/ 8950908 w 12192000"/>
              <a:gd name="connsiteY58" fmla="*/ 16904 h 1561563"/>
              <a:gd name="connsiteX59" fmla="*/ 9201801 w 12192000"/>
              <a:gd name="connsiteY59" fmla="*/ 16904 h 1561563"/>
              <a:gd name="connsiteX60" fmla="*/ 8647304 w 12192000"/>
              <a:gd name="connsiteY60" fmla="*/ 950884 h 1561563"/>
              <a:gd name="connsiteX61" fmla="*/ 8647304 w 12192000"/>
              <a:gd name="connsiteY61" fmla="*/ 1544658 h 1561563"/>
              <a:gd name="connsiteX62" fmla="*/ 8363733 w 12192000"/>
              <a:gd name="connsiteY62" fmla="*/ 1544658 h 1561563"/>
              <a:gd name="connsiteX63" fmla="*/ 8363733 w 12192000"/>
              <a:gd name="connsiteY63" fmla="*/ 950884 h 1561563"/>
              <a:gd name="connsiteX64" fmla="*/ 4483113 w 12192000"/>
              <a:gd name="connsiteY64" fmla="*/ 16904 h 1561563"/>
              <a:gd name="connsiteX65" fmla="*/ 4631751 w 12192000"/>
              <a:gd name="connsiteY65" fmla="*/ 16904 h 1561563"/>
              <a:gd name="connsiteX66" fmla="*/ 4663376 w 12192000"/>
              <a:gd name="connsiteY66" fmla="*/ 18489 h 1561563"/>
              <a:gd name="connsiteX67" fmla="*/ 4686041 w 12192000"/>
              <a:gd name="connsiteY67" fmla="*/ 24828 h 1561563"/>
              <a:gd name="connsiteX68" fmla="*/ 4705544 w 12192000"/>
              <a:gd name="connsiteY68" fmla="*/ 38563 h 1561563"/>
              <a:gd name="connsiteX69" fmla="*/ 4726628 w 12192000"/>
              <a:gd name="connsiteY69" fmla="*/ 62336 h 1561563"/>
              <a:gd name="connsiteX70" fmla="*/ 5526747 w 12192000"/>
              <a:gd name="connsiteY70" fmla="*/ 1084007 h 1561563"/>
              <a:gd name="connsiteX71" fmla="*/ 5520949 w 12192000"/>
              <a:gd name="connsiteY71" fmla="*/ 1011635 h 1561563"/>
              <a:gd name="connsiteX72" fmla="*/ 5519367 w 12192000"/>
              <a:gd name="connsiteY72" fmla="*/ 945600 h 1561563"/>
              <a:gd name="connsiteX73" fmla="*/ 5519367 w 12192000"/>
              <a:gd name="connsiteY73" fmla="*/ 16904 h 1561563"/>
              <a:gd name="connsiteX74" fmla="*/ 5769206 w 12192000"/>
              <a:gd name="connsiteY74" fmla="*/ 16904 h 1561563"/>
              <a:gd name="connsiteX75" fmla="*/ 5769206 w 12192000"/>
              <a:gd name="connsiteY75" fmla="*/ 1544658 h 1561563"/>
              <a:gd name="connsiteX76" fmla="*/ 5622677 w 12192000"/>
              <a:gd name="connsiteY76" fmla="*/ 1544658 h 1561563"/>
              <a:gd name="connsiteX77" fmla="*/ 5566805 w 12192000"/>
              <a:gd name="connsiteY77" fmla="*/ 1534094 h 1561563"/>
              <a:gd name="connsiteX78" fmla="*/ 5523585 w 12192000"/>
              <a:gd name="connsiteY78" fmla="*/ 1496058 h 1561563"/>
              <a:gd name="connsiteX79" fmla="*/ 4726628 w 12192000"/>
              <a:gd name="connsiteY79" fmla="*/ 478612 h 1561563"/>
              <a:gd name="connsiteX80" fmla="*/ 4731371 w 12192000"/>
              <a:gd name="connsiteY80" fmla="*/ 545702 h 1561563"/>
              <a:gd name="connsiteX81" fmla="*/ 4732952 w 12192000"/>
              <a:gd name="connsiteY81" fmla="*/ 606453 h 1561563"/>
              <a:gd name="connsiteX82" fmla="*/ 4732952 w 12192000"/>
              <a:gd name="connsiteY82" fmla="*/ 1544658 h 1561563"/>
              <a:gd name="connsiteX83" fmla="*/ 4483113 w 12192000"/>
              <a:gd name="connsiteY83" fmla="*/ 1544658 h 1561563"/>
              <a:gd name="connsiteX84" fmla="*/ 3432273 w 12192000"/>
              <a:gd name="connsiteY84" fmla="*/ 16904 h 1561563"/>
              <a:gd name="connsiteX85" fmla="*/ 3722171 w 12192000"/>
              <a:gd name="connsiteY85" fmla="*/ 16904 h 1561563"/>
              <a:gd name="connsiteX86" fmla="*/ 4320943 w 12192000"/>
              <a:gd name="connsiteY86" fmla="*/ 1544658 h 1561563"/>
              <a:gd name="connsiteX87" fmla="*/ 4101673 w 12192000"/>
              <a:gd name="connsiteY87" fmla="*/ 1544658 h 1561563"/>
              <a:gd name="connsiteX88" fmla="*/ 4041060 w 12192000"/>
              <a:gd name="connsiteY88" fmla="*/ 1526169 h 1561563"/>
              <a:gd name="connsiteX89" fmla="*/ 4006797 w 12192000"/>
              <a:gd name="connsiteY89" fmla="*/ 1480210 h 1561563"/>
              <a:gd name="connsiteX90" fmla="*/ 3892947 w 12192000"/>
              <a:gd name="connsiteY90" fmla="*/ 1168530 h 1561563"/>
              <a:gd name="connsiteX91" fmla="*/ 3261497 w 12192000"/>
              <a:gd name="connsiteY91" fmla="*/ 1168530 h 1561563"/>
              <a:gd name="connsiteX92" fmla="*/ 3147645 w 12192000"/>
              <a:gd name="connsiteY92" fmla="*/ 1480210 h 1561563"/>
              <a:gd name="connsiteX93" fmla="*/ 3114438 w 12192000"/>
              <a:gd name="connsiteY93" fmla="*/ 1524585 h 1561563"/>
              <a:gd name="connsiteX94" fmla="*/ 3053823 w 12192000"/>
              <a:gd name="connsiteY94" fmla="*/ 1544658 h 1561563"/>
              <a:gd name="connsiteX95" fmla="*/ 2833501 w 12192000"/>
              <a:gd name="connsiteY95" fmla="*/ 1544658 h 1561563"/>
              <a:gd name="connsiteX96" fmla="*/ 1382597 w 12192000"/>
              <a:gd name="connsiteY96" fmla="*/ 16904 h 1561563"/>
              <a:gd name="connsiteX97" fmla="*/ 1668279 w 12192000"/>
              <a:gd name="connsiteY97" fmla="*/ 16904 h 1561563"/>
              <a:gd name="connsiteX98" fmla="*/ 1668279 w 12192000"/>
              <a:gd name="connsiteY98" fmla="*/ 674070 h 1561563"/>
              <a:gd name="connsiteX99" fmla="*/ 2383010 w 12192000"/>
              <a:gd name="connsiteY99" fmla="*/ 674070 h 1561563"/>
              <a:gd name="connsiteX100" fmla="*/ 2383010 w 12192000"/>
              <a:gd name="connsiteY100" fmla="*/ 16904 h 1561563"/>
              <a:gd name="connsiteX101" fmla="*/ 2668690 w 12192000"/>
              <a:gd name="connsiteY101" fmla="*/ 16904 h 1561563"/>
              <a:gd name="connsiteX102" fmla="*/ 2668690 w 12192000"/>
              <a:gd name="connsiteY102" fmla="*/ 1544658 h 1561563"/>
              <a:gd name="connsiteX103" fmla="*/ 2383010 w 12192000"/>
              <a:gd name="connsiteY103" fmla="*/ 1544658 h 1561563"/>
              <a:gd name="connsiteX104" fmla="*/ 2383010 w 12192000"/>
              <a:gd name="connsiteY104" fmla="*/ 876925 h 1561563"/>
              <a:gd name="connsiteX105" fmla="*/ 1668279 w 12192000"/>
              <a:gd name="connsiteY105" fmla="*/ 876925 h 1561563"/>
              <a:gd name="connsiteX106" fmla="*/ 1668279 w 12192000"/>
              <a:gd name="connsiteY106" fmla="*/ 1544658 h 1561563"/>
              <a:gd name="connsiteX107" fmla="*/ 1382597 w 12192000"/>
              <a:gd name="connsiteY107" fmla="*/ 1544658 h 1561563"/>
              <a:gd name="connsiteX108" fmla="*/ 0 w 12192000"/>
              <a:gd name="connsiteY108" fmla="*/ 16904 h 1561563"/>
              <a:gd name="connsiteX109" fmla="*/ 1202815 w 12192000"/>
              <a:gd name="connsiteY109" fmla="*/ 16904 h 1561563"/>
              <a:gd name="connsiteX110" fmla="*/ 1202815 w 12192000"/>
              <a:gd name="connsiteY110" fmla="*/ 250400 h 1561563"/>
              <a:gd name="connsiteX111" fmla="*/ 744249 w 12192000"/>
              <a:gd name="connsiteY111" fmla="*/ 250400 h 1561563"/>
              <a:gd name="connsiteX112" fmla="*/ 744249 w 12192000"/>
              <a:gd name="connsiteY112" fmla="*/ 1544658 h 1561563"/>
              <a:gd name="connsiteX113" fmla="*/ 460676 w 12192000"/>
              <a:gd name="connsiteY113" fmla="*/ 1544658 h 1561563"/>
              <a:gd name="connsiteX114" fmla="*/ 460676 w 12192000"/>
              <a:gd name="connsiteY114" fmla="*/ 250400 h 1561563"/>
              <a:gd name="connsiteX115" fmla="*/ 0 w 12192000"/>
              <a:gd name="connsiteY115" fmla="*/ 250400 h 1561563"/>
              <a:gd name="connsiteX116" fmla="*/ 6091089 w 12192000"/>
              <a:gd name="connsiteY116" fmla="*/ 15847 h 1561563"/>
              <a:gd name="connsiteX117" fmla="*/ 6374662 w 12192000"/>
              <a:gd name="connsiteY117" fmla="*/ 15847 h 1561563"/>
              <a:gd name="connsiteX118" fmla="*/ 6374662 w 12192000"/>
              <a:gd name="connsiteY118" fmla="*/ 657167 h 1561563"/>
              <a:gd name="connsiteX119" fmla="*/ 6441075 w 12192000"/>
              <a:gd name="connsiteY119" fmla="*/ 657167 h 1561563"/>
              <a:gd name="connsiteX120" fmla="*/ 6507488 w 12192000"/>
              <a:gd name="connsiteY120" fmla="*/ 646073 h 1561563"/>
              <a:gd name="connsiteX121" fmla="*/ 6552817 w 12192000"/>
              <a:gd name="connsiteY121" fmla="*/ 610678 h 1561563"/>
              <a:gd name="connsiteX122" fmla="*/ 6973433 w 12192000"/>
              <a:gd name="connsiteY122" fmla="*/ 77127 h 1561563"/>
              <a:gd name="connsiteX123" fmla="*/ 7028777 w 12192000"/>
              <a:gd name="connsiteY123" fmla="*/ 30110 h 1561563"/>
              <a:gd name="connsiteX124" fmla="*/ 7102042 w 12192000"/>
              <a:gd name="connsiteY124" fmla="*/ 16904 h 1561563"/>
              <a:gd name="connsiteX125" fmla="*/ 7346612 w 12192000"/>
              <a:gd name="connsiteY125" fmla="*/ 16904 h 1561563"/>
              <a:gd name="connsiteX126" fmla="*/ 6833228 w 12192000"/>
              <a:gd name="connsiteY126" fmla="*/ 651883 h 1561563"/>
              <a:gd name="connsiteX127" fmla="*/ 6786844 w 12192000"/>
              <a:gd name="connsiteY127" fmla="*/ 701540 h 1561563"/>
              <a:gd name="connsiteX128" fmla="*/ 6739406 w 12192000"/>
              <a:gd name="connsiteY128" fmla="*/ 734293 h 1561563"/>
              <a:gd name="connsiteX129" fmla="*/ 6802130 w 12192000"/>
              <a:gd name="connsiteY129" fmla="*/ 770216 h 1561563"/>
              <a:gd name="connsiteX130" fmla="*/ 6856420 w 12192000"/>
              <a:gd name="connsiteY130" fmla="*/ 829382 h 1561563"/>
              <a:gd name="connsiteX131" fmla="*/ 7385615 w 12192000"/>
              <a:gd name="connsiteY131" fmla="*/ 1544658 h 1561563"/>
              <a:gd name="connsiteX132" fmla="*/ 7134721 w 12192000"/>
              <a:gd name="connsiteY132" fmla="*/ 1544658 h 1561563"/>
              <a:gd name="connsiteX133" fmla="*/ 7059348 w 12192000"/>
              <a:gd name="connsiteY133" fmla="*/ 1530395 h 1561563"/>
              <a:gd name="connsiteX134" fmla="*/ 7017708 w 12192000"/>
              <a:gd name="connsiteY134" fmla="*/ 1488662 h 1561563"/>
              <a:gd name="connsiteX135" fmla="*/ 6586551 w 12192000"/>
              <a:gd name="connsiteY135" fmla="*/ 924470 h 1561563"/>
              <a:gd name="connsiteX136" fmla="*/ 6539114 w 12192000"/>
              <a:gd name="connsiteY136" fmla="*/ 884849 h 1561563"/>
              <a:gd name="connsiteX137" fmla="*/ 6464266 w 12192000"/>
              <a:gd name="connsiteY137" fmla="*/ 872700 h 1561563"/>
              <a:gd name="connsiteX138" fmla="*/ 6374662 w 12192000"/>
              <a:gd name="connsiteY138" fmla="*/ 872700 h 1561563"/>
              <a:gd name="connsiteX139" fmla="*/ 6374662 w 12192000"/>
              <a:gd name="connsiteY139" fmla="*/ 1544658 h 1561563"/>
              <a:gd name="connsiteX140" fmla="*/ 6091089 w 12192000"/>
              <a:gd name="connsiteY140" fmla="*/ 1544658 h 1561563"/>
              <a:gd name="connsiteX141" fmla="*/ 9955282 w 12192000"/>
              <a:gd name="connsiteY141" fmla="*/ 0 h 1561563"/>
              <a:gd name="connsiteX142" fmla="*/ 10270481 w 12192000"/>
              <a:gd name="connsiteY142" fmla="*/ 59166 h 1561563"/>
              <a:gd name="connsiteX143" fmla="*/ 10513995 w 12192000"/>
              <a:gd name="connsiteY143" fmla="*/ 222401 h 1561563"/>
              <a:gd name="connsiteX144" fmla="*/ 10671068 w 12192000"/>
              <a:gd name="connsiteY144" fmla="*/ 469631 h 1561563"/>
              <a:gd name="connsiteX145" fmla="*/ 10726937 w 12192000"/>
              <a:gd name="connsiteY145" fmla="*/ 780781 h 1561563"/>
              <a:gd name="connsiteX146" fmla="*/ 10671068 w 12192000"/>
              <a:gd name="connsiteY146" fmla="*/ 1091931 h 1561563"/>
              <a:gd name="connsiteX147" fmla="*/ 10513995 w 12192000"/>
              <a:gd name="connsiteY147" fmla="*/ 1339690 h 1561563"/>
              <a:gd name="connsiteX148" fmla="*/ 10270481 w 12192000"/>
              <a:gd name="connsiteY148" fmla="*/ 1502925 h 1561563"/>
              <a:gd name="connsiteX149" fmla="*/ 9955282 w 12192000"/>
              <a:gd name="connsiteY149" fmla="*/ 1561563 h 1561563"/>
              <a:gd name="connsiteX150" fmla="*/ 9639556 w 12192000"/>
              <a:gd name="connsiteY150" fmla="*/ 1502925 h 1561563"/>
              <a:gd name="connsiteX151" fmla="*/ 9394988 w 12192000"/>
              <a:gd name="connsiteY151" fmla="*/ 1339690 h 1561563"/>
              <a:gd name="connsiteX152" fmla="*/ 9237389 w 12192000"/>
              <a:gd name="connsiteY152" fmla="*/ 1091931 h 1561563"/>
              <a:gd name="connsiteX153" fmla="*/ 9181518 w 12192000"/>
              <a:gd name="connsiteY153" fmla="*/ 780781 h 1561563"/>
              <a:gd name="connsiteX154" fmla="*/ 9237389 w 12192000"/>
              <a:gd name="connsiteY154" fmla="*/ 469631 h 1561563"/>
              <a:gd name="connsiteX155" fmla="*/ 9394988 w 12192000"/>
              <a:gd name="connsiteY155" fmla="*/ 221873 h 1561563"/>
              <a:gd name="connsiteX156" fmla="*/ 9639556 w 12192000"/>
              <a:gd name="connsiteY156" fmla="*/ 58637 h 1561563"/>
              <a:gd name="connsiteX157" fmla="*/ 9955282 w 12192000"/>
              <a:gd name="connsiteY157" fmla="*/ 0 h 156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2192000" h="1561563">
                <a:moveTo>
                  <a:pt x="3576695" y="279982"/>
                </a:moveTo>
                <a:cubicBezTo>
                  <a:pt x="3566854" y="315905"/>
                  <a:pt x="3557193" y="349362"/>
                  <a:pt x="3547704" y="380353"/>
                </a:cubicBezTo>
                <a:cubicBezTo>
                  <a:pt x="3538216" y="411345"/>
                  <a:pt x="3528905" y="438464"/>
                  <a:pt x="3519769" y="461707"/>
                </a:cubicBezTo>
                <a:lnTo>
                  <a:pt x="3334234" y="967788"/>
                </a:lnTo>
                <a:lnTo>
                  <a:pt x="3820208" y="967788"/>
                </a:lnTo>
                <a:lnTo>
                  <a:pt x="3634674" y="459594"/>
                </a:lnTo>
                <a:cubicBezTo>
                  <a:pt x="3626241" y="437054"/>
                  <a:pt x="3616928" y="410465"/>
                  <a:pt x="3606738" y="379825"/>
                </a:cubicBezTo>
                <a:cubicBezTo>
                  <a:pt x="3596547" y="349185"/>
                  <a:pt x="3586534" y="315905"/>
                  <a:pt x="3576695" y="279982"/>
                </a:cubicBezTo>
                <a:close/>
                <a:moveTo>
                  <a:pt x="9955282" y="241946"/>
                </a:moveTo>
                <a:cubicBezTo>
                  <a:pt x="9880786" y="241946"/>
                  <a:pt x="9813671" y="254272"/>
                  <a:pt x="9753936" y="278925"/>
                </a:cubicBezTo>
                <a:cubicBezTo>
                  <a:pt x="9694197" y="303579"/>
                  <a:pt x="9643420" y="339148"/>
                  <a:pt x="9601607" y="385635"/>
                </a:cubicBezTo>
                <a:cubicBezTo>
                  <a:pt x="9559791" y="432124"/>
                  <a:pt x="9527637" y="488648"/>
                  <a:pt x="9505149" y="555211"/>
                </a:cubicBezTo>
                <a:cubicBezTo>
                  <a:pt x="9482660" y="621771"/>
                  <a:pt x="9471416" y="696963"/>
                  <a:pt x="9471416" y="780781"/>
                </a:cubicBezTo>
                <a:cubicBezTo>
                  <a:pt x="9471416" y="864599"/>
                  <a:pt x="9482660" y="939790"/>
                  <a:pt x="9505149" y="1006353"/>
                </a:cubicBezTo>
                <a:cubicBezTo>
                  <a:pt x="9527637" y="1072913"/>
                  <a:pt x="9559791" y="1129262"/>
                  <a:pt x="9601607" y="1175397"/>
                </a:cubicBezTo>
                <a:cubicBezTo>
                  <a:pt x="9643420" y="1221534"/>
                  <a:pt x="9694197" y="1256928"/>
                  <a:pt x="9753936" y="1281580"/>
                </a:cubicBezTo>
                <a:cubicBezTo>
                  <a:pt x="9813671" y="1306232"/>
                  <a:pt x="9880786" y="1318559"/>
                  <a:pt x="9955282" y="1318559"/>
                </a:cubicBezTo>
                <a:cubicBezTo>
                  <a:pt x="10029777" y="1318559"/>
                  <a:pt x="10096717" y="1306232"/>
                  <a:pt x="10156103" y="1281580"/>
                </a:cubicBezTo>
                <a:cubicBezTo>
                  <a:pt x="10215488" y="1256928"/>
                  <a:pt x="10265912" y="1221534"/>
                  <a:pt x="10307377" y="1175397"/>
                </a:cubicBezTo>
                <a:cubicBezTo>
                  <a:pt x="10348841" y="1129262"/>
                  <a:pt x="10380642" y="1072913"/>
                  <a:pt x="10402780" y="1006353"/>
                </a:cubicBezTo>
                <a:cubicBezTo>
                  <a:pt x="10424917" y="939790"/>
                  <a:pt x="10435986" y="864599"/>
                  <a:pt x="10435986" y="780781"/>
                </a:cubicBezTo>
                <a:cubicBezTo>
                  <a:pt x="10435986" y="696963"/>
                  <a:pt x="10424917" y="621771"/>
                  <a:pt x="10402780" y="555211"/>
                </a:cubicBezTo>
                <a:cubicBezTo>
                  <a:pt x="10380642" y="488648"/>
                  <a:pt x="10348841" y="432124"/>
                  <a:pt x="10307377" y="385635"/>
                </a:cubicBezTo>
                <a:cubicBezTo>
                  <a:pt x="10265912" y="339148"/>
                  <a:pt x="10215488" y="303579"/>
                  <a:pt x="10156103" y="278925"/>
                </a:cubicBezTo>
                <a:cubicBezTo>
                  <a:pt x="10096717" y="254272"/>
                  <a:pt x="10029777" y="241946"/>
                  <a:pt x="9955282" y="241946"/>
                </a:cubicBezTo>
                <a:close/>
                <a:moveTo>
                  <a:pt x="10928044" y="16904"/>
                </a:moveTo>
                <a:lnTo>
                  <a:pt x="11211617" y="16904"/>
                </a:lnTo>
                <a:lnTo>
                  <a:pt x="11211617" y="930809"/>
                </a:lnTo>
                <a:cubicBezTo>
                  <a:pt x="11211617" y="989270"/>
                  <a:pt x="11219523" y="1042099"/>
                  <a:pt x="11235336" y="1089291"/>
                </a:cubicBezTo>
                <a:cubicBezTo>
                  <a:pt x="11251149" y="1136481"/>
                  <a:pt x="11273813" y="1176807"/>
                  <a:pt x="11303331" y="1210263"/>
                </a:cubicBezTo>
                <a:cubicBezTo>
                  <a:pt x="11332847" y="1243721"/>
                  <a:pt x="11369218" y="1269606"/>
                  <a:pt x="11412437" y="1287919"/>
                </a:cubicBezTo>
                <a:cubicBezTo>
                  <a:pt x="11455660" y="1306232"/>
                  <a:pt x="11504678" y="1315389"/>
                  <a:pt x="11559494" y="1315389"/>
                </a:cubicBezTo>
                <a:cubicBezTo>
                  <a:pt x="11614313" y="1315389"/>
                  <a:pt x="11663331" y="1306232"/>
                  <a:pt x="11706552" y="1287919"/>
                </a:cubicBezTo>
                <a:cubicBezTo>
                  <a:pt x="11749773" y="1269606"/>
                  <a:pt x="11786318" y="1243897"/>
                  <a:pt x="11816187" y="1210792"/>
                </a:cubicBezTo>
                <a:cubicBezTo>
                  <a:pt x="11846056" y="1177687"/>
                  <a:pt x="11868895" y="1137538"/>
                  <a:pt x="11884709" y="1090346"/>
                </a:cubicBezTo>
                <a:cubicBezTo>
                  <a:pt x="11900521" y="1043154"/>
                  <a:pt x="11908427" y="990327"/>
                  <a:pt x="11908427" y="931866"/>
                </a:cubicBezTo>
                <a:lnTo>
                  <a:pt x="11908427" y="16904"/>
                </a:lnTo>
                <a:lnTo>
                  <a:pt x="12192000" y="16904"/>
                </a:lnTo>
                <a:lnTo>
                  <a:pt x="12192000" y="931866"/>
                </a:lnTo>
                <a:cubicBezTo>
                  <a:pt x="12192000" y="1022729"/>
                  <a:pt x="12177418" y="1106722"/>
                  <a:pt x="12148252" y="1183851"/>
                </a:cubicBezTo>
                <a:cubicBezTo>
                  <a:pt x="12119088" y="1260977"/>
                  <a:pt x="12077095" y="1327540"/>
                  <a:pt x="12022277" y="1383536"/>
                </a:cubicBezTo>
                <a:cubicBezTo>
                  <a:pt x="11967461" y="1439532"/>
                  <a:pt x="11901049" y="1483203"/>
                  <a:pt x="11823038" y="1514546"/>
                </a:cubicBezTo>
                <a:cubicBezTo>
                  <a:pt x="11745029" y="1545890"/>
                  <a:pt x="11657183" y="1561563"/>
                  <a:pt x="11559494" y="1561563"/>
                </a:cubicBezTo>
                <a:cubicBezTo>
                  <a:pt x="11461808" y="1561563"/>
                  <a:pt x="11373960" y="1545890"/>
                  <a:pt x="11295951" y="1514546"/>
                </a:cubicBezTo>
                <a:cubicBezTo>
                  <a:pt x="11217942" y="1483203"/>
                  <a:pt x="11151705" y="1439532"/>
                  <a:pt x="11097239" y="1383536"/>
                </a:cubicBezTo>
                <a:cubicBezTo>
                  <a:pt x="11042774" y="1327540"/>
                  <a:pt x="11000958" y="1260977"/>
                  <a:pt x="10971793" y="1183851"/>
                </a:cubicBezTo>
                <a:cubicBezTo>
                  <a:pt x="10942627" y="1106722"/>
                  <a:pt x="10928044" y="1022729"/>
                  <a:pt x="10928044" y="931866"/>
                </a:cubicBezTo>
                <a:close/>
                <a:moveTo>
                  <a:pt x="7808183" y="16904"/>
                </a:moveTo>
                <a:lnTo>
                  <a:pt x="8058022" y="16904"/>
                </a:lnTo>
                <a:cubicBezTo>
                  <a:pt x="8082619" y="16904"/>
                  <a:pt x="8102121" y="22891"/>
                  <a:pt x="8116528" y="34865"/>
                </a:cubicBezTo>
                <a:cubicBezTo>
                  <a:pt x="8130934" y="46840"/>
                  <a:pt x="8143058" y="61983"/>
                  <a:pt x="8152897" y="80296"/>
                </a:cubicBezTo>
                <a:lnTo>
                  <a:pt x="8432254" y="590604"/>
                </a:lnTo>
                <a:cubicBezTo>
                  <a:pt x="8448417" y="620891"/>
                  <a:pt x="8462473" y="649595"/>
                  <a:pt x="8474420" y="676712"/>
                </a:cubicBezTo>
                <a:cubicBezTo>
                  <a:pt x="8486367" y="703830"/>
                  <a:pt x="8497261" y="730419"/>
                  <a:pt x="8507100" y="756481"/>
                </a:cubicBezTo>
                <a:cubicBezTo>
                  <a:pt x="8516236" y="729714"/>
                  <a:pt x="8526602" y="702774"/>
                  <a:pt x="8538198" y="675655"/>
                </a:cubicBezTo>
                <a:cubicBezTo>
                  <a:pt x="8549795" y="648538"/>
                  <a:pt x="8563673" y="620187"/>
                  <a:pt x="8579839" y="590604"/>
                </a:cubicBezTo>
                <a:lnTo>
                  <a:pt x="8857085" y="80296"/>
                </a:lnTo>
                <a:cubicBezTo>
                  <a:pt x="8864816" y="64801"/>
                  <a:pt x="8876412" y="50360"/>
                  <a:pt x="8891873" y="36979"/>
                </a:cubicBezTo>
                <a:cubicBezTo>
                  <a:pt x="8907336" y="23595"/>
                  <a:pt x="8927014" y="16904"/>
                  <a:pt x="8950908" y="16904"/>
                </a:cubicBezTo>
                <a:lnTo>
                  <a:pt x="9201801" y="16904"/>
                </a:lnTo>
                <a:lnTo>
                  <a:pt x="8647304" y="950884"/>
                </a:lnTo>
                <a:lnTo>
                  <a:pt x="8647304" y="1544658"/>
                </a:lnTo>
                <a:lnTo>
                  <a:pt x="8363733" y="1544658"/>
                </a:lnTo>
                <a:lnTo>
                  <a:pt x="8363733" y="950884"/>
                </a:lnTo>
                <a:close/>
                <a:moveTo>
                  <a:pt x="4483113" y="16904"/>
                </a:moveTo>
                <a:lnTo>
                  <a:pt x="4631751" y="16904"/>
                </a:lnTo>
                <a:cubicBezTo>
                  <a:pt x="4644401" y="16904"/>
                  <a:pt x="4654945" y="17432"/>
                  <a:pt x="4663376" y="18489"/>
                </a:cubicBezTo>
                <a:cubicBezTo>
                  <a:pt x="4671809" y="19546"/>
                  <a:pt x="4679365" y="21658"/>
                  <a:pt x="4686041" y="24828"/>
                </a:cubicBezTo>
                <a:cubicBezTo>
                  <a:pt x="4692719" y="27998"/>
                  <a:pt x="4699219" y="32577"/>
                  <a:pt x="4705544" y="38563"/>
                </a:cubicBezTo>
                <a:cubicBezTo>
                  <a:pt x="4711868" y="44550"/>
                  <a:pt x="4718898" y="52474"/>
                  <a:pt x="4726628" y="62336"/>
                </a:cubicBezTo>
                <a:lnTo>
                  <a:pt x="5526747" y="1084007"/>
                </a:lnTo>
                <a:cubicBezTo>
                  <a:pt x="5523937" y="1059355"/>
                  <a:pt x="5522003" y="1035230"/>
                  <a:pt x="5520949" y="1011635"/>
                </a:cubicBezTo>
                <a:cubicBezTo>
                  <a:pt x="5519894" y="988038"/>
                  <a:pt x="5519367" y="966027"/>
                  <a:pt x="5519367" y="945600"/>
                </a:cubicBezTo>
                <a:lnTo>
                  <a:pt x="5519367" y="16904"/>
                </a:lnTo>
                <a:lnTo>
                  <a:pt x="5769206" y="16904"/>
                </a:lnTo>
                <a:lnTo>
                  <a:pt x="5769206" y="1544658"/>
                </a:lnTo>
                <a:lnTo>
                  <a:pt x="5622677" y="1544658"/>
                </a:lnTo>
                <a:cubicBezTo>
                  <a:pt x="5600187" y="1544658"/>
                  <a:pt x="5581563" y="1541136"/>
                  <a:pt x="5566805" y="1534094"/>
                </a:cubicBezTo>
                <a:cubicBezTo>
                  <a:pt x="5552047" y="1527050"/>
                  <a:pt x="5537641" y="1514371"/>
                  <a:pt x="5523585" y="1496058"/>
                </a:cubicBezTo>
                <a:lnTo>
                  <a:pt x="4726628" y="478612"/>
                </a:lnTo>
                <a:cubicBezTo>
                  <a:pt x="4728736" y="501150"/>
                  <a:pt x="4730318" y="523514"/>
                  <a:pt x="4731371" y="545702"/>
                </a:cubicBezTo>
                <a:cubicBezTo>
                  <a:pt x="4732424" y="567889"/>
                  <a:pt x="4732952" y="588139"/>
                  <a:pt x="4732952" y="606453"/>
                </a:cubicBezTo>
                <a:lnTo>
                  <a:pt x="4732952" y="1544658"/>
                </a:lnTo>
                <a:lnTo>
                  <a:pt x="4483113" y="1544658"/>
                </a:lnTo>
                <a:close/>
                <a:moveTo>
                  <a:pt x="3432273" y="16904"/>
                </a:moveTo>
                <a:lnTo>
                  <a:pt x="3722171" y="16904"/>
                </a:lnTo>
                <a:lnTo>
                  <a:pt x="4320943" y="1544658"/>
                </a:lnTo>
                <a:lnTo>
                  <a:pt x="4101673" y="1544658"/>
                </a:lnTo>
                <a:cubicBezTo>
                  <a:pt x="4077076" y="1544658"/>
                  <a:pt x="4056871" y="1538496"/>
                  <a:pt x="4041060" y="1526169"/>
                </a:cubicBezTo>
                <a:cubicBezTo>
                  <a:pt x="4025245" y="1513843"/>
                  <a:pt x="4013825" y="1498523"/>
                  <a:pt x="4006797" y="1480210"/>
                </a:cubicBezTo>
                <a:lnTo>
                  <a:pt x="3892947" y="1168530"/>
                </a:lnTo>
                <a:lnTo>
                  <a:pt x="3261497" y="1168530"/>
                </a:lnTo>
                <a:lnTo>
                  <a:pt x="3147645" y="1480210"/>
                </a:lnTo>
                <a:cubicBezTo>
                  <a:pt x="3142023" y="1496410"/>
                  <a:pt x="3130954" y="1511201"/>
                  <a:pt x="3114438" y="1524585"/>
                </a:cubicBezTo>
                <a:cubicBezTo>
                  <a:pt x="3097923" y="1537966"/>
                  <a:pt x="3077718" y="1544658"/>
                  <a:pt x="3053823" y="1544658"/>
                </a:cubicBezTo>
                <a:lnTo>
                  <a:pt x="2833501" y="1544658"/>
                </a:lnTo>
                <a:close/>
                <a:moveTo>
                  <a:pt x="1382597" y="16904"/>
                </a:moveTo>
                <a:lnTo>
                  <a:pt x="1668279" y="16904"/>
                </a:lnTo>
                <a:lnTo>
                  <a:pt x="1668279" y="674070"/>
                </a:lnTo>
                <a:lnTo>
                  <a:pt x="2383010" y="674070"/>
                </a:lnTo>
                <a:lnTo>
                  <a:pt x="2383010" y="16904"/>
                </a:lnTo>
                <a:lnTo>
                  <a:pt x="2668690" y="16904"/>
                </a:lnTo>
                <a:lnTo>
                  <a:pt x="2668690" y="1544658"/>
                </a:lnTo>
                <a:lnTo>
                  <a:pt x="2383010" y="1544658"/>
                </a:lnTo>
                <a:lnTo>
                  <a:pt x="2383010" y="876925"/>
                </a:lnTo>
                <a:lnTo>
                  <a:pt x="1668279" y="876925"/>
                </a:lnTo>
                <a:lnTo>
                  <a:pt x="1668279" y="1544658"/>
                </a:lnTo>
                <a:lnTo>
                  <a:pt x="1382597" y="1544658"/>
                </a:lnTo>
                <a:close/>
                <a:moveTo>
                  <a:pt x="0" y="16904"/>
                </a:moveTo>
                <a:lnTo>
                  <a:pt x="1202815" y="16904"/>
                </a:lnTo>
                <a:lnTo>
                  <a:pt x="1202815" y="250400"/>
                </a:lnTo>
                <a:lnTo>
                  <a:pt x="744249" y="250400"/>
                </a:lnTo>
                <a:lnTo>
                  <a:pt x="744249" y="1544658"/>
                </a:lnTo>
                <a:lnTo>
                  <a:pt x="460676" y="1544658"/>
                </a:lnTo>
                <a:lnTo>
                  <a:pt x="460676" y="250400"/>
                </a:lnTo>
                <a:lnTo>
                  <a:pt x="0" y="250400"/>
                </a:lnTo>
                <a:close/>
                <a:moveTo>
                  <a:pt x="6091089" y="15847"/>
                </a:moveTo>
                <a:lnTo>
                  <a:pt x="6374662" y="15847"/>
                </a:lnTo>
                <a:lnTo>
                  <a:pt x="6374662" y="657167"/>
                </a:lnTo>
                <a:lnTo>
                  <a:pt x="6441075" y="657167"/>
                </a:lnTo>
                <a:cubicBezTo>
                  <a:pt x="6467780" y="657167"/>
                  <a:pt x="6489918" y="653468"/>
                  <a:pt x="6507488" y="646073"/>
                </a:cubicBezTo>
                <a:cubicBezTo>
                  <a:pt x="6525057" y="638677"/>
                  <a:pt x="6540167" y="626878"/>
                  <a:pt x="6552817" y="610678"/>
                </a:cubicBezTo>
                <a:lnTo>
                  <a:pt x="6973433" y="77127"/>
                </a:lnTo>
                <a:cubicBezTo>
                  <a:pt x="6991003" y="54587"/>
                  <a:pt x="7009450" y="38916"/>
                  <a:pt x="7028777" y="30110"/>
                </a:cubicBezTo>
                <a:cubicBezTo>
                  <a:pt x="7048104" y="21306"/>
                  <a:pt x="7072525" y="16904"/>
                  <a:pt x="7102042" y="16904"/>
                </a:cubicBezTo>
                <a:lnTo>
                  <a:pt x="7346612" y="16904"/>
                </a:lnTo>
                <a:lnTo>
                  <a:pt x="6833228" y="651883"/>
                </a:lnTo>
                <a:cubicBezTo>
                  <a:pt x="6817065" y="671605"/>
                  <a:pt x="6801602" y="688158"/>
                  <a:pt x="6786844" y="701540"/>
                </a:cubicBezTo>
                <a:cubicBezTo>
                  <a:pt x="6772086" y="714923"/>
                  <a:pt x="6756273" y="725842"/>
                  <a:pt x="6739406" y="734293"/>
                </a:cubicBezTo>
                <a:cubicBezTo>
                  <a:pt x="6762598" y="742745"/>
                  <a:pt x="6783506" y="754719"/>
                  <a:pt x="6802130" y="770216"/>
                </a:cubicBezTo>
                <a:cubicBezTo>
                  <a:pt x="6820754" y="785712"/>
                  <a:pt x="6838851" y="805433"/>
                  <a:pt x="6856420" y="829382"/>
                </a:cubicBezTo>
                <a:lnTo>
                  <a:pt x="7385615" y="1544658"/>
                </a:lnTo>
                <a:lnTo>
                  <a:pt x="7134721" y="1544658"/>
                </a:lnTo>
                <a:cubicBezTo>
                  <a:pt x="7100988" y="1544658"/>
                  <a:pt x="7075864" y="1539904"/>
                  <a:pt x="7059348" y="1530395"/>
                </a:cubicBezTo>
                <a:cubicBezTo>
                  <a:pt x="7042834" y="1520886"/>
                  <a:pt x="7028952" y="1506975"/>
                  <a:pt x="7017708" y="1488662"/>
                </a:cubicBezTo>
                <a:lnTo>
                  <a:pt x="6586551" y="924470"/>
                </a:lnTo>
                <a:cubicBezTo>
                  <a:pt x="6572496" y="906157"/>
                  <a:pt x="6556683" y="892950"/>
                  <a:pt x="6539114" y="884849"/>
                </a:cubicBezTo>
                <a:cubicBezTo>
                  <a:pt x="6521543" y="876750"/>
                  <a:pt x="6496595" y="872700"/>
                  <a:pt x="6464266" y="872700"/>
                </a:cubicBezTo>
                <a:lnTo>
                  <a:pt x="6374662" y="872700"/>
                </a:lnTo>
                <a:lnTo>
                  <a:pt x="6374662" y="1544658"/>
                </a:lnTo>
                <a:lnTo>
                  <a:pt x="6091089" y="1544658"/>
                </a:lnTo>
                <a:close/>
                <a:moveTo>
                  <a:pt x="9955282" y="0"/>
                </a:moveTo>
                <a:cubicBezTo>
                  <a:pt x="10070537" y="0"/>
                  <a:pt x="10175604" y="19721"/>
                  <a:pt x="10270481" y="59166"/>
                </a:cubicBezTo>
                <a:cubicBezTo>
                  <a:pt x="10365357" y="98610"/>
                  <a:pt x="10446527" y="153021"/>
                  <a:pt x="10513995" y="222401"/>
                </a:cubicBezTo>
                <a:cubicBezTo>
                  <a:pt x="10581462" y="291780"/>
                  <a:pt x="10633819" y="374189"/>
                  <a:pt x="10671068" y="469631"/>
                </a:cubicBezTo>
                <a:cubicBezTo>
                  <a:pt x="10708314" y="565072"/>
                  <a:pt x="10726937" y="668788"/>
                  <a:pt x="10726937" y="780781"/>
                </a:cubicBezTo>
                <a:cubicBezTo>
                  <a:pt x="10726937" y="892774"/>
                  <a:pt x="10708314" y="996491"/>
                  <a:pt x="10671068" y="1091931"/>
                </a:cubicBezTo>
                <a:cubicBezTo>
                  <a:pt x="10633819" y="1187373"/>
                  <a:pt x="10581462" y="1269958"/>
                  <a:pt x="10513995" y="1339690"/>
                </a:cubicBezTo>
                <a:cubicBezTo>
                  <a:pt x="10446527" y="1409421"/>
                  <a:pt x="10365357" y="1463832"/>
                  <a:pt x="10270481" y="1502925"/>
                </a:cubicBezTo>
                <a:cubicBezTo>
                  <a:pt x="10175604" y="1542018"/>
                  <a:pt x="10070537" y="1561563"/>
                  <a:pt x="9955282" y="1561563"/>
                </a:cubicBezTo>
                <a:cubicBezTo>
                  <a:pt x="9840025" y="1561563"/>
                  <a:pt x="9734784" y="1542018"/>
                  <a:pt x="9639556" y="1502925"/>
                </a:cubicBezTo>
                <a:cubicBezTo>
                  <a:pt x="9544328" y="1463832"/>
                  <a:pt x="9462806" y="1409421"/>
                  <a:pt x="9394988" y="1339690"/>
                </a:cubicBezTo>
                <a:cubicBezTo>
                  <a:pt x="9327169" y="1269958"/>
                  <a:pt x="9274637" y="1187373"/>
                  <a:pt x="9237389" y="1091931"/>
                </a:cubicBezTo>
                <a:cubicBezTo>
                  <a:pt x="9200140" y="996491"/>
                  <a:pt x="9181518" y="892774"/>
                  <a:pt x="9181518" y="780781"/>
                </a:cubicBezTo>
                <a:cubicBezTo>
                  <a:pt x="9181518" y="668788"/>
                  <a:pt x="9200140" y="565072"/>
                  <a:pt x="9237389" y="469631"/>
                </a:cubicBezTo>
                <a:cubicBezTo>
                  <a:pt x="9274637" y="374189"/>
                  <a:pt x="9327169" y="291603"/>
                  <a:pt x="9394988" y="221873"/>
                </a:cubicBezTo>
                <a:cubicBezTo>
                  <a:pt x="9462806" y="152141"/>
                  <a:pt x="9544328" y="97730"/>
                  <a:pt x="9639556" y="58637"/>
                </a:cubicBezTo>
                <a:cubicBezTo>
                  <a:pt x="9734784" y="19546"/>
                  <a:pt x="9840025" y="0"/>
                  <a:pt x="99552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87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7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1300" y="241301"/>
            <a:ext cx="6642100" cy="6216150"/>
          </a:xfrm>
          <a:custGeom>
            <a:avLst/>
            <a:gdLst>
              <a:gd name="connsiteX0" fmla="*/ 0 w 6642100"/>
              <a:gd name="connsiteY0" fmla="*/ 0 h 6216150"/>
              <a:gd name="connsiteX1" fmla="*/ 6642100 w 6642100"/>
              <a:gd name="connsiteY1" fmla="*/ 0 h 6216150"/>
              <a:gd name="connsiteX2" fmla="*/ 6642100 w 6642100"/>
              <a:gd name="connsiteY2" fmla="*/ 6216150 h 6216150"/>
              <a:gd name="connsiteX3" fmla="*/ 0 w 6642100"/>
              <a:gd name="connsiteY3" fmla="*/ 6216150 h 62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100" h="6216150">
                <a:moveTo>
                  <a:pt x="0" y="0"/>
                </a:moveTo>
                <a:lnTo>
                  <a:pt x="6642100" y="0"/>
                </a:lnTo>
                <a:lnTo>
                  <a:pt x="6642100" y="6216150"/>
                </a:lnTo>
                <a:lnTo>
                  <a:pt x="0" y="62161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2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234466" y="2"/>
            <a:ext cx="3957534" cy="3933551"/>
          </a:xfrm>
          <a:custGeom>
            <a:avLst/>
            <a:gdLst>
              <a:gd name="connsiteX0" fmla="*/ 25668 w 3957534"/>
              <a:gd name="connsiteY0" fmla="*/ 0 h 3933551"/>
              <a:gd name="connsiteX1" fmla="*/ 2307706 w 3957534"/>
              <a:gd name="connsiteY1" fmla="*/ 0 h 3933551"/>
              <a:gd name="connsiteX2" fmla="*/ 2297682 w 3957534"/>
              <a:gd name="connsiteY2" fmla="*/ 27387 h 3933551"/>
              <a:gd name="connsiteX3" fmla="*/ 2239942 w 3957534"/>
              <a:gd name="connsiteY3" fmla="*/ 409301 h 3933551"/>
              <a:gd name="connsiteX4" fmla="*/ 3524249 w 3957534"/>
              <a:gd name="connsiteY4" fmla="*/ 1693608 h 3933551"/>
              <a:gd name="connsiteX5" fmla="*/ 3906163 w 3957534"/>
              <a:gd name="connsiteY5" fmla="*/ 1635868 h 3933551"/>
              <a:gd name="connsiteX6" fmla="*/ 3957534 w 3957534"/>
              <a:gd name="connsiteY6" fmla="*/ 1617066 h 3933551"/>
              <a:gd name="connsiteX7" fmla="*/ 3957534 w 3957534"/>
              <a:gd name="connsiteY7" fmla="*/ 3906086 h 3933551"/>
              <a:gd name="connsiteX8" fmla="*/ 3884583 w 3957534"/>
              <a:gd name="connsiteY8" fmla="*/ 3915356 h 3933551"/>
              <a:gd name="connsiteX9" fmla="*/ 3524249 w 3957534"/>
              <a:gd name="connsiteY9" fmla="*/ 3933551 h 3933551"/>
              <a:gd name="connsiteX10" fmla="*/ 0 w 3957534"/>
              <a:gd name="connsiteY10" fmla="*/ 409301 h 3933551"/>
              <a:gd name="connsiteX11" fmla="*/ 18195 w 3957534"/>
              <a:gd name="connsiteY11" fmla="*/ 48967 h 393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7534" h="3933551">
                <a:moveTo>
                  <a:pt x="25668" y="0"/>
                </a:moveTo>
                <a:lnTo>
                  <a:pt x="2307706" y="0"/>
                </a:lnTo>
                <a:lnTo>
                  <a:pt x="2297682" y="27387"/>
                </a:lnTo>
                <a:cubicBezTo>
                  <a:pt x="2260157" y="148034"/>
                  <a:pt x="2239942" y="276307"/>
                  <a:pt x="2239942" y="409301"/>
                </a:cubicBezTo>
                <a:cubicBezTo>
                  <a:pt x="2239942" y="1118604"/>
                  <a:pt x="2814946" y="1693608"/>
                  <a:pt x="3524249" y="1693608"/>
                </a:cubicBezTo>
                <a:cubicBezTo>
                  <a:pt x="3657244" y="1693608"/>
                  <a:pt x="3785516" y="1673393"/>
                  <a:pt x="3906163" y="1635868"/>
                </a:cubicBezTo>
                <a:lnTo>
                  <a:pt x="3957534" y="1617066"/>
                </a:lnTo>
                <a:lnTo>
                  <a:pt x="3957534" y="3906086"/>
                </a:lnTo>
                <a:lnTo>
                  <a:pt x="3884583" y="3915356"/>
                </a:lnTo>
                <a:cubicBezTo>
                  <a:pt x="3766108" y="3927388"/>
                  <a:pt x="3645899" y="3933551"/>
                  <a:pt x="3524249" y="3933551"/>
                </a:cubicBezTo>
                <a:cubicBezTo>
                  <a:pt x="1577859" y="3933551"/>
                  <a:pt x="0" y="2355691"/>
                  <a:pt x="0" y="409301"/>
                </a:cubicBezTo>
                <a:cubicBezTo>
                  <a:pt x="0" y="287652"/>
                  <a:pt x="6163" y="167442"/>
                  <a:pt x="18195" y="489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3250837"/>
            <a:ext cx="2825831" cy="3454764"/>
          </a:xfrm>
          <a:custGeom>
            <a:avLst/>
            <a:gdLst>
              <a:gd name="connsiteX0" fmla="*/ 0 w 2825831"/>
              <a:gd name="connsiteY0" fmla="*/ 0 h 3454764"/>
              <a:gd name="connsiteX1" fmla="*/ 11840 w 2825831"/>
              <a:gd name="connsiteY1" fmla="*/ 2114 h 3454764"/>
              <a:gd name="connsiteX2" fmla="*/ 2825831 w 2825831"/>
              <a:gd name="connsiteY2" fmla="*/ 3454764 h 3454764"/>
              <a:gd name="connsiteX3" fmla="*/ 585888 w 2825831"/>
              <a:gd name="connsiteY3" fmla="*/ 3454764 h 3454764"/>
              <a:gd name="connsiteX4" fmla="*/ 19649 w 2825831"/>
              <a:gd name="connsiteY4" fmla="*/ 2389797 h 3454764"/>
              <a:gd name="connsiteX5" fmla="*/ 0 w 2825831"/>
              <a:gd name="connsiteY5" fmla="*/ 2377860 h 345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831" h="3454764">
                <a:moveTo>
                  <a:pt x="0" y="0"/>
                </a:moveTo>
                <a:lnTo>
                  <a:pt x="11840" y="2114"/>
                </a:lnTo>
                <a:cubicBezTo>
                  <a:pt x="1617782" y="330738"/>
                  <a:pt x="2825831" y="1751673"/>
                  <a:pt x="2825831" y="3454764"/>
                </a:cubicBezTo>
                <a:lnTo>
                  <a:pt x="585888" y="3454764"/>
                </a:lnTo>
                <a:cubicBezTo>
                  <a:pt x="585888" y="3011450"/>
                  <a:pt x="361277" y="2620596"/>
                  <a:pt x="19649" y="2389797"/>
                </a:cubicBezTo>
                <a:lnTo>
                  <a:pt x="0" y="23778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34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1450" y="203200"/>
            <a:ext cx="6578600" cy="4178300"/>
          </a:xfrm>
          <a:custGeom>
            <a:avLst/>
            <a:gdLst>
              <a:gd name="connsiteX0" fmla="*/ 0 w 6578600"/>
              <a:gd name="connsiteY0" fmla="*/ 0 h 4178300"/>
              <a:gd name="connsiteX1" fmla="*/ 6578600 w 6578600"/>
              <a:gd name="connsiteY1" fmla="*/ 0 h 4178300"/>
              <a:gd name="connsiteX2" fmla="*/ 6578600 w 6578600"/>
              <a:gd name="connsiteY2" fmla="*/ 4178300 h 4178300"/>
              <a:gd name="connsiteX3" fmla="*/ 0 w 6578600"/>
              <a:gd name="connsiteY3" fmla="*/ 4178300 h 41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8600" h="4178300">
                <a:moveTo>
                  <a:pt x="0" y="0"/>
                </a:moveTo>
                <a:lnTo>
                  <a:pt x="6578600" y="0"/>
                </a:lnTo>
                <a:lnTo>
                  <a:pt x="6578600" y="4178300"/>
                </a:lnTo>
                <a:lnTo>
                  <a:pt x="0" y="4178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441950" y="2717800"/>
            <a:ext cx="6578600" cy="3784600"/>
          </a:xfrm>
          <a:custGeom>
            <a:avLst/>
            <a:gdLst>
              <a:gd name="connsiteX0" fmla="*/ 0 w 6578600"/>
              <a:gd name="connsiteY0" fmla="*/ 0 h 3784600"/>
              <a:gd name="connsiteX1" fmla="*/ 6578600 w 6578600"/>
              <a:gd name="connsiteY1" fmla="*/ 0 h 3784600"/>
              <a:gd name="connsiteX2" fmla="*/ 6578600 w 6578600"/>
              <a:gd name="connsiteY2" fmla="*/ 3784600 h 3784600"/>
              <a:gd name="connsiteX3" fmla="*/ 0 w 6578600"/>
              <a:gd name="connsiteY3" fmla="*/ 3784600 h 378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8600" h="3784600">
                <a:moveTo>
                  <a:pt x="0" y="0"/>
                </a:moveTo>
                <a:lnTo>
                  <a:pt x="6578600" y="0"/>
                </a:lnTo>
                <a:lnTo>
                  <a:pt x="6578600" y="3784600"/>
                </a:lnTo>
                <a:lnTo>
                  <a:pt x="0" y="3784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8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946400" y="1828800"/>
            <a:ext cx="3479800" cy="4876800"/>
          </a:xfrm>
          <a:custGeom>
            <a:avLst/>
            <a:gdLst>
              <a:gd name="connsiteX0" fmla="*/ 0 w 3479800"/>
              <a:gd name="connsiteY0" fmla="*/ 0 h 4876800"/>
              <a:gd name="connsiteX1" fmla="*/ 3479800 w 3479800"/>
              <a:gd name="connsiteY1" fmla="*/ 0 h 4876800"/>
              <a:gd name="connsiteX2" fmla="*/ 3479800 w 3479800"/>
              <a:gd name="connsiteY2" fmla="*/ 4876800 h 4876800"/>
              <a:gd name="connsiteX3" fmla="*/ 0 w 3479800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9800" h="4876800">
                <a:moveTo>
                  <a:pt x="0" y="0"/>
                </a:moveTo>
                <a:lnTo>
                  <a:pt x="3479800" y="0"/>
                </a:lnTo>
                <a:lnTo>
                  <a:pt x="3479800" y="4876800"/>
                </a:lnTo>
                <a:lnTo>
                  <a:pt x="0" y="4876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19400" cy="4876800"/>
          </a:xfrm>
          <a:custGeom>
            <a:avLst/>
            <a:gdLst>
              <a:gd name="connsiteX0" fmla="*/ 0 w 2819400"/>
              <a:gd name="connsiteY0" fmla="*/ 0 h 4876800"/>
              <a:gd name="connsiteX1" fmla="*/ 2819400 w 2819400"/>
              <a:gd name="connsiteY1" fmla="*/ 0 h 4876800"/>
              <a:gd name="connsiteX2" fmla="*/ 2819400 w 2819400"/>
              <a:gd name="connsiteY2" fmla="*/ 4876800 h 4876800"/>
              <a:gd name="connsiteX3" fmla="*/ 0 w 2819400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4876800">
                <a:moveTo>
                  <a:pt x="0" y="0"/>
                </a:moveTo>
                <a:lnTo>
                  <a:pt x="2819400" y="0"/>
                </a:lnTo>
                <a:lnTo>
                  <a:pt x="2819400" y="4876800"/>
                </a:lnTo>
                <a:lnTo>
                  <a:pt x="0" y="4876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42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763000" y="2616200"/>
            <a:ext cx="3429000" cy="4089400"/>
          </a:xfrm>
          <a:custGeom>
            <a:avLst/>
            <a:gdLst>
              <a:gd name="connsiteX0" fmla="*/ 0 w 5308600"/>
              <a:gd name="connsiteY0" fmla="*/ 0 h 4089400"/>
              <a:gd name="connsiteX1" fmla="*/ 5308600 w 5308600"/>
              <a:gd name="connsiteY1" fmla="*/ 0 h 4089400"/>
              <a:gd name="connsiteX2" fmla="*/ 5308600 w 5308600"/>
              <a:gd name="connsiteY2" fmla="*/ 4089400 h 4089400"/>
              <a:gd name="connsiteX3" fmla="*/ 0 w 5308600"/>
              <a:gd name="connsiteY3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4089400">
                <a:moveTo>
                  <a:pt x="0" y="0"/>
                </a:moveTo>
                <a:lnTo>
                  <a:pt x="5308600" y="0"/>
                </a:lnTo>
                <a:lnTo>
                  <a:pt x="5308600" y="4089400"/>
                </a:lnTo>
                <a:lnTo>
                  <a:pt x="0" y="4089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5068" y="0"/>
            <a:ext cx="2514600" cy="5832446"/>
          </a:xfrm>
          <a:custGeom>
            <a:avLst/>
            <a:gdLst>
              <a:gd name="connsiteX0" fmla="*/ 0 w 2514600"/>
              <a:gd name="connsiteY0" fmla="*/ 0 h 5832446"/>
              <a:gd name="connsiteX1" fmla="*/ 2514600 w 2514600"/>
              <a:gd name="connsiteY1" fmla="*/ 0 h 5832446"/>
              <a:gd name="connsiteX2" fmla="*/ 2514600 w 2514600"/>
              <a:gd name="connsiteY2" fmla="*/ 5832446 h 5832446"/>
              <a:gd name="connsiteX3" fmla="*/ 0 w 2514600"/>
              <a:gd name="connsiteY3" fmla="*/ 5832446 h 58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5832446">
                <a:moveTo>
                  <a:pt x="0" y="0"/>
                </a:moveTo>
                <a:lnTo>
                  <a:pt x="2514600" y="0"/>
                </a:lnTo>
                <a:lnTo>
                  <a:pt x="2514600" y="5832446"/>
                </a:lnTo>
                <a:lnTo>
                  <a:pt x="0" y="58324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579171" y="0"/>
            <a:ext cx="4990529" cy="6692900"/>
          </a:xfrm>
          <a:custGeom>
            <a:avLst/>
            <a:gdLst>
              <a:gd name="connsiteX0" fmla="*/ 0 w 4990529"/>
              <a:gd name="connsiteY0" fmla="*/ 0 h 6692900"/>
              <a:gd name="connsiteX1" fmla="*/ 4990529 w 4990529"/>
              <a:gd name="connsiteY1" fmla="*/ 0 h 6692900"/>
              <a:gd name="connsiteX2" fmla="*/ 4990529 w 4990529"/>
              <a:gd name="connsiteY2" fmla="*/ 6692900 h 6692900"/>
              <a:gd name="connsiteX3" fmla="*/ 0 w 4990529"/>
              <a:gd name="connsiteY3" fmla="*/ 6692900 h 669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0529" h="6692900">
                <a:moveTo>
                  <a:pt x="0" y="0"/>
                </a:moveTo>
                <a:lnTo>
                  <a:pt x="4990529" y="0"/>
                </a:lnTo>
                <a:lnTo>
                  <a:pt x="4990529" y="6692900"/>
                </a:lnTo>
                <a:lnTo>
                  <a:pt x="0" y="6692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22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6184900" cy="5432426"/>
          </a:xfrm>
          <a:custGeom>
            <a:avLst/>
            <a:gdLst>
              <a:gd name="connsiteX0" fmla="*/ 5818506 w 6184900"/>
              <a:gd name="connsiteY0" fmla="*/ 1916380 h 5432426"/>
              <a:gd name="connsiteX1" fmla="*/ 5859879 w 6184900"/>
              <a:gd name="connsiteY1" fmla="*/ 1919064 h 5432426"/>
              <a:gd name="connsiteX2" fmla="*/ 5904407 w 6184900"/>
              <a:gd name="connsiteY2" fmla="*/ 1927563 h 5432426"/>
              <a:gd name="connsiteX3" fmla="*/ 5951740 w 6184900"/>
              <a:gd name="connsiteY3" fmla="*/ 1941878 h 5432426"/>
              <a:gd name="connsiteX4" fmla="*/ 6003632 w 6184900"/>
              <a:gd name="connsiteY4" fmla="*/ 1962456 h 5432426"/>
              <a:gd name="connsiteX5" fmla="*/ 6059380 w 6184900"/>
              <a:gd name="connsiteY5" fmla="*/ 1990638 h 5432426"/>
              <a:gd name="connsiteX6" fmla="*/ 6119686 w 6184900"/>
              <a:gd name="connsiteY6" fmla="*/ 2025530 h 5432426"/>
              <a:gd name="connsiteX7" fmla="*/ 6184900 w 6184900"/>
              <a:gd name="connsiteY7" fmla="*/ 2068921 h 5432426"/>
              <a:gd name="connsiteX8" fmla="*/ 6184900 w 6184900"/>
              <a:gd name="connsiteY8" fmla="*/ 5432426 h 5432426"/>
              <a:gd name="connsiteX9" fmla="*/ 4668484 w 6184900"/>
              <a:gd name="connsiteY9" fmla="*/ 5432426 h 5432426"/>
              <a:gd name="connsiteX10" fmla="*/ 4668484 w 6184900"/>
              <a:gd name="connsiteY10" fmla="*/ 2068921 h 5432426"/>
              <a:gd name="connsiteX11" fmla="*/ 4756840 w 6184900"/>
              <a:gd name="connsiteY11" fmla="*/ 2106497 h 5432426"/>
              <a:gd name="connsiteX12" fmla="*/ 4838533 w 6184900"/>
              <a:gd name="connsiteY12" fmla="*/ 2136469 h 5432426"/>
              <a:gd name="connsiteX13" fmla="*/ 4914266 w 6184900"/>
              <a:gd name="connsiteY13" fmla="*/ 2159283 h 5432426"/>
              <a:gd name="connsiteX14" fmla="*/ 4984390 w 6184900"/>
              <a:gd name="connsiteY14" fmla="*/ 2175387 h 5432426"/>
              <a:gd name="connsiteX15" fmla="*/ 5049604 w 6184900"/>
              <a:gd name="connsiteY15" fmla="*/ 2185228 h 5432426"/>
              <a:gd name="connsiteX16" fmla="*/ 5109209 w 6184900"/>
              <a:gd name="connsiteY16" fmla="*/ 2189701 h 5432426"/>
              <a:gd name="connsiteX17" fmla="*/ 5164606 w 6184900"/>
              <a:gd name="connsiteY17" fmla="*/ 2189254 h 5432426"/>
              <a:gd name="connsiteX18" fmla="*/ 5216147 w 6184900"/>
              <a:gd name="connsiteY18" fmla="*/ 2184333 h 5432426"/>
              <a:gd name="connsiteX19" fmla="*/ 5263130 w 6184900"/>
              <a:gd name="connsiteY19" fmla="*/ 2175387 h 5432426"/>
              <a:gd name="connsiteX20" fmla="*/ 5307307 w 6184900"/>
              <a:gd name="connsiteY20" fmla="*/ 2163309 h 5432426"/>
              <a:gd name="connsiteX21" fmla="*/ 5348680 w 6184900"/>
              <a:gd name="connsiteY21" fmla="*/ 2148099 h 5432426"/>
              <a:gd name="connsiteX22" fmla="*/ 5386897 w 6184900"/>
              <a:gd name="connsiteY22" fmla="*/ 2130206 h 5432426"/>
              <a:gd name="connsiteX23" fmla="*/ 5423011 w 6184900"/>
              <a:gd name="connsiteY23" fmla="*/ 2110523 h 5432426"/>
              <a:gd name="connsiteX24" fmla="*/ 5457021 w 6184900"/>
              <a:gd name="connsiteY24" fmla="*/ 2089051 h 5432426"/>
              <a:gd name="connsiteX25" fmla="*/ 5489978 w 6184900"/>
              <a:gd name="connsiteY25" fmla="*/ 2067579 h 5432426"/>
              <a:gd name="connsiteX26" fmla="*/ 5521885 w 6184900"/>
              <a:gd name="connsiteY26" fmla="*/ 2045212 h 5432426"/>
              <a:gd name="connsiteX27" fmla="*/ 5552739 w 6184900"/>
              <a:gd name="connsiteY27" fmla="*/ 2023293 h 5432426"/>
              <a:gd name="connsiteX28" fmla="*/ 5583242 w 6184900"/>
              <a:gd name="connsiteY28" fmla="*/ 2001821 h 5432426"/>
              <a:gd name="connsiteX29" fmla="*/ 5613746 w 6184900"/>
              <a:gd name="connsiteY29" fmla="*/ 1981691 h 5432426"/>
              <a:gd name="connsiteX30" fmla="*/ 5644600 w 6184900"/>
              <a:gd name="connsiteY30" fmla="*/ 1963350 h 5432426"/>
              <a:gd name="connsiteX31" fmla="*/ 5676156 w 6184900"/>
              <a:gd name="connsiteY31" fmla="*/ 1947246 h 5432426"/>
              <a:gd name="connsiteX32" fmla="*/ 5709114 w 6184900"/>
              <a:gd name="connsiteY32" fmla="*/ 1933826 h 5432426"/>
              <a:gd name="connsiteX33" fmla="*/ 5743474 w 6184900"/>
              <a:gd name="connsiteY33" fmla="*/ 1923985 h 5432426"/>
              <a:gd name="connsiteX34" fmla="*/ 5779938 w 6184900"/>
              <a:gd name="connsiteY34" fmla="*/ 1917722 h 5432426"/>
              <a:gd name="connsiteX35" fmla="*/ 4263164 w 6184900"/>
              <a:gd name="connsiteY35" fmla="*/ 916140 h 5432426"/>
              <a:gd name="connsiteX36" fmla="*/ 4304186 w 6184900"/>
              <a:gd name="connsiteY36" fmla="*/ 920166 h 5432426"/>
              <a:gd name="connsiteX37" fmla="*/ 4348363 w 6184900"/>
              <a:gd name="connsiteY37" fmla="*/ 930901 h 5432426"/>
              <a:gd name="connsiteX38" fmla="*/ 4396398 w 6184900"/>
              <a:gd name="connsiteY38" fmla="*/ 949240 h 5432426"/>
              <a:gd name="connsiteX39" fmla="*/ 4447588 w 6184900"/>
              <a:gd name="connsiteY39" fmla="*/ 976077 h 5432426"/>
              <a:gd name="connsiteX40" fmla="*/ 4503687 w 6184900"/>
              <a:gd name="connsiteY40" fmla="*/ 1011860 h 5432426"/>
              <a:gd name="connsiteX41" fmla="*/ 4563993 w 6184900"/>
              <a:gd name="connsiteY41" fmla="*/ 1057036 h 5432426"/>
              <a:gd name="connsiteX42" fmla="*/ 4629207 w 6184900"/>
              <a:gd name="connsiteY42" fmla="*/ 1112948 h 5432426"/>
              <a:gd name="connsiteX43" fmla="*/ 4629207 w 6184900"/>
              <a:gd name="connsiteY43" fmla="*/ 5432425 h 5432426"/>
              <a:gd name="connsiteX44" fmla="*/ 3112791 w 6184900"/>
              <a:gd name="connsiteY44" fmla="*/ 5432425 h 5432426"/>
              <a:gd name="connsiteX45" fmla="*/ 3112791 w 6184900"/>
              <a:gd name="connsiteY45" fmla="*/ 1112948 h 5432426"/>
              <a:gd name="connsiteX46" fmla="*/ 3201146 w 6184900"/>
              <a:gd name="connsiteY46" fmla="*/ 1160808 h 5432426"/>
              <a:gd name="connsiteX47" fmla="*/ 3282840 w 6184900"/>
              <a:gd name="connsiteY47" fmla="*/ 1199275 h 5432426"/>
              <a:gd name="connsiteX48" fmla="*/ 3358573 w 6184900"/>
              <a:gd name="connsiteY48" fmla="*/ 1228348 h 5432426"/>
              <a:gd name="connsiteX49" fmla="*/ 3428697 w 6184900"/>
              <a:gd name="connsiteY49" fmla="*/ 1249371 h 5432426"/>
              <a:gd name="connsiteX50" fmla="*/ 3493561 w 6184900"/>
              <a:gd name="connsiteY50" fmla="*/ 1262342 h 5432426"/>
              <a:gd name="connsiteX51" fmla="*/ 3553516 w 6184900"/>
              <a:gd name="connsiteY51" fmla="*/ 1268157 h 5432426"/>
              <a:gd name="connsiteX52" fmla="*/ 3609264 w 6184900"/>
              <a:gd name="connsiteY52" fmla="*/ 1267710 h 5432426"/>
              <a:gd name="connsiteX53" fmla="*/ 3660103 w 6184900"/>
              <a:gd name="connsiteY53" fmla="*/ 1261448 h 5432426"/>
              <a:gd name="connsiteX54" fmla="*/ 3707787 w 6184900"/>
              <a:gd name="connsiteY54" fmla="*/ 1249371 h 5432426"/>
              <a:gd name="connsiteX55" fmla="*/ 3751614 w 6184900"/>
              <a:gd name="connsiteY55" fmla="*/ 1233716 h 5432426"/>
              <a:gd name="connsiteX56" fmla="*/ 3792636 w 6184900"/>
              <a:gd name="connsiteY56" fmla="*/ 1214035 h 5432426"/>
              <a:gd name="connsiteX57" fmla="*/ 3831204 w 6184900"/>
              <a:gd name="connsiteY57" fmla="*/ 1191223 h 5432426"/>
              <a:gd name="connsiteX58" fmla="*/ 3867318 w 6184900"/>
              <a:gd name="connsiteY58" fmla="*/ 1165728 h 5432426"/>
              <a:gd name="connsiteX59" fmla="*/ 3901678 w 6184900"/>
              <a:gd name="connsiteY59" fmla="*/ 1138443 h 5432426"/>
              <a:gd name="connsiteX60" fmla="*/ 3934636 w 6184900"/>
              <a:gd name="connsiteY60" fmla="*/ 1110264 h 5432426"/>
              <a:gd name="connsiteX61" fmla="*/ 3966192 w 6184900"/>
              <a:gd name="connsiteY61" fmla="*/ 1081637 h 5432426"/>
              <a:gd name="connsiteX62" fmla="*/ 3997046 w 6184900"/>
              <a:gd name="connsiteY62" fmla="*/ 1053905 h 5432426"/>
              <a:gd name="connsiteX63" fmla="*/ 4027549 w 6184900"/>
              <a:gd name="connsiteY63" fmla="*/ 1026173 h 5432426"/>
              <a:gd name="connsiteX64" fmla="*/ 4058053 w 6184900"/>
              <a:gd name="connsiteY64" fmla="*/ 1000231 h 5432426"/>
              <a:gd name="connsiteX65" fmla="*/ 4088907 w 6184900"/>
              <a:gd name="connsiteY65" fmla="*/ 976972 h 5432426"/>
              <a:gd name="connsiteX66" fmla="*/ 4120813 w 6184900"/>
              <a:gd name="connsiteY66" fmla="*/ 955949 h 5432426"/>
              <a:gd name="connsiteX67" fmla="*/ 4153771 w 6184900"/>
              <a:gd name="connsiteY67" fmla="*/ 938952 h 5432426"/>
              <a:gd name="connsiteX68" fmla="*/ 4188132 w 6184900"/>
              <a:gd name="connsiteY68" fmla="*/ 925981 h 5432426"/>
              <a:gd name="connsiteX69" fmla="*/ 4224245 w 6184900"/>
              <a:gd name="connsiteY69" fmla="*/ 917929 h 5432426"/>
              <a:gd name="connsiteX70" fmla="*/ 1150022 w 6184900"/>
              <a:gd name="connsiteY70" fmla="*/ 916140 h 5432426"/>
              <a:gd name="connsiteX71" fmla="*/ 1191395 w 6184900"/>
              <a:gd name="connsiteY71" fmla="*/ 920166 h 5432426"/>
              <a:gd name="connsiteX72" fmla="*/ 1235923 w 6184900"/>
              <a:gd name="connsiteY72" fmla="*/ 930901 h 5432426"/>
              <a:gd name="connsiteX73" fmla="*/ 1283607 w 6184900"/>
              <a:gd name="connsiteY73" fmla="*/ 949240 h 5432426"/>
              <a:gd name="connsiteX74" fmla="*/ 1335147 w 6184900"/>
              <a:gd name="connsiteY74" fmla="*/ 976077 h 5432426"/>
              <a:gd name="connsiteX75" fmla="*/ 1390895 w 6184900"/>
              <a:gd name="connsiteY75" fmla="*/ 1011860 h 5432426"/>
              <a:gd name="connsiteX76" fmla="*/ 1451201 w 6184900"/>
              <a:gd name="connsiteY76" fmla="*/ 1057036 h 5432426"/>
              <a:gd name="connsiteX77" fmla="*/ 1516416 w 6184900"/>
              <a:gd name="connsiteY77" fmla="*/ 1112948 h 5432426"/>
              <a:gd name="connsiteX78" fmla="*/ 1516416 w 6184900"/>
              <a:gd name="connsiteY78" fmla="*/ 5432425 h 5432426"/>
              <a:gd name="connsiteX79" fmla="*/ 0 w 6184900"/>
              <a:gd name="connsiteY79" fmla="*/ 5432425 h 5432426"/>
              <a:gd name="connsiteX80" fmla="*/ 0 w 6184900"/>
              <a:gd name="connsiteY80" fmla="*/ 1112948 h 5432426"/>
              <a:gd name="connsiteX81" fmla="*/ 88005 w 6184900"/>
              <a:gd name="connsiteY81" fmla="*/ 1160808 h 5432426"/>
              <a:gd name="connsiteX82" fmla="*/ 170049 w 6184900"/>
              <a:gd name="connsiteY82" fmla="*/ 1199275 h 5432426"/>
              <a:gd name="connsiteX83" fmla="*/ 245782 w 6184900"/>
              <a:gd name="connsiteY83" fmla="*/ 1228348 h 5432426"/>
              <a:gd name="connsiteX84" fmla="*/ 316256 w 6184900"/>
              <a:gd name="connsiteY84" fmla="*/ 1249371 h 5432426"/>
              <a:gd name="connsiteX85" fmla="*/ 380770 w 6184900"/>
              <a:gd name="connsiteY85" fmla="*/ 1262342 h 5432426"/>
              <a:gd name="connsiteX86" fmla="*/ 440725 w 6184900"/>
              <a:gd name="connsiteY86" fmla="*/ 1268157 h 5432426"/>
              <a:gd name="connsiteX87" fmla="*/ 496122 w 6184900"/>
              <a:gd name="connsiteY87" fmla="*/ 1267710 h 5432426"/>
              <a:gd name="connsiteX88" fmla="*/ 547312 w 6184900"/>
              <a:gd name="connsiteY88" fmla="*/ 1261448 h 5432426"/>
              <a:gd name="connsiteX89" fmla="*/ 594645 w 6184900"/>
              <a:gd name="connsiteY89" fmla="*/ 1249371 h 5432426"/>
              <a:gd name="connsiteX90" fmla="*/ 638823 w 6184900"/>
              <a:gd name="connsiteY90" fmla="*/ 1233716 h 5432426"/>
              <a:gd name="connsiteX91" fmla="*/ 679845 w 6184900"/>
              <a:gd name="connsiteY91" fmla="*/ 1214035 h 5432426"/>
              <a:gd name="connsiteX92" fmla="*/ 718413 w 6184900"/>
              <a:gd name="connsiteY92" fmla="*/ 1191223 h 5432426"/>
              <a:gd name="connsiteX93" fmla="*/ 754527 w 6184900"/>
              <a:gd name="connsiteY93" fmla="*/ 1165728 h 5432426"/>
              <a:gd name="connsiteX94" fmla="*/ 788887 w 6184900"/>
              <a:gd name="connsiteY94" fmla="*/ 1138443 h 5432426"/>
              <a:gd name="connsiteX95" fmla="*/ 821494 w 6184900"/>
              <a:gd name="connsiteY95" fmla="*/ 1110264 h 5432426"/>
              <a:gd name="connsiteX96" fmla="*/ 853400 w 6184900"/>
              <a:gd name="connsiteY96" fmla="*/ 1081637 h 5432426"/>
              <a:gd name="connsiteX97" fmla="*/ 884255 w 6184900"/>
              <a:gd name="connsiteY97" fmla="*/ 1053905 h 5432426"/>
              <a:gd name="connsiteX98" fmla="*/ 914758 w 6184900"/>
              <a:gd name="connsiteY98" fmla="*/ 1026173 h 5432426"/>
              <a:gd name="connsiteX99" fmla="*/ 945262 w 6184900"/>
              <a:gd name="connsiteY99" fmla="*/ 1000231 h 5432426"/>
              <a:gd name="connsiteX100" fmla="*/ 976116 w 6184900"/>
              <a:gd name="connsiteY100" fmla="*/ 976972 h 5432426"/>
              <a:gd name="connsiteX101" fmla="*/ 1008022 w 6184900"/>
              <a:gd name="connsiteY101" fmla="*/ 955949 h 5432426"/>
              <a:gd name="connsiteX102" fmla="*/ 1040630 w 6184900"/>
              <a:gd name="connsiteY102" fmla="*/ 938952 h 5432426"/>
              <a:gd name="connsiteX103" fmla="*/ 1074990 w 6184900"/>
              <a:gd name="connsiteY103" fmla="*/ 925981 h 5432426"/>
              <a:gd name="connsiteX104" fmla="*/ 1111454 w 6184900"/>
              <a:gd name="connsiteY104" fmla="*/ 917929 h 5432426"/>
              <a:gd name="connsiteX105" fmla="*/ 2706067 w 6184900"/>
              <a:gd name="connsiteY105" fmla="*/ 0 h 5432426"/>
              <a:gd name="connsiteX106" fmla="*/ 2747089 w 6184900"/>
              <a:gd name="connsiteY106" fmla="*/ 4921 h 5432426"/>
              <a:gd name="connsiteX107" fmla="*/ 2791617 w 6184900"/>
              <a:gd name="connsiteY107" fmla="*/ 17894 h 5432426"/>
              <a:gd name="connsiteX108" fmla="*/ 2839301 w 6184900"/>
              <a:gd name="connsiteY108" fmla="*/ 39813 h 5432426"/>
              <a:gd name="connsiteX109" fmla="*/ 2890842 w 6184900"/>
              <a:gd name="connsiteY109" fmla="*/ 72468 h 5432426"/>
              <a:gd name="connsiteX110" fmla="*/ 2946590 w 6184900"/>
              <a:gd name="connsiteY110" fmla="*/ 115413 h 5432426"/>
              <a:gd name="connsiteX111" fmla="*/ 3006896 w 6184900"/>
              <a:gd name="connsiteY111" fmla="*/ 169540 h 5432426"/>
              <a:gd name="connsiteX112" fmla="*/ 3072110 w 6184900"/>
              <a:gd name="connsiteY112" fmla="*/ 236640 h 5432426"/>
              <a:gd name="connsiteX113" fmla="*/ 3072110 w 6184900"/>
              <a:gd name="connsiteY113" fmla="*/ 5432425 h 5432426"/>
              <a:gd name="connsiteX114" fmla="*/ 1555694 w 6184900"/>
              <a:gd name="connsiteY114" fmla="*/ 5432425 h 5432426"/>
              <a:gd name="connsiteX115" fmla="*/ 1555694 w 6184900"/>
              <a:gd name="connsiteY115" fmla="*/ 236640 h 5432426"/>
              <a:gd name="connsiteX116" fmla="*/ 1644050 w 6184900"/>
              <a:gd name="connsiteY116" fmla="*/ 294346 h 5432426"/>
              <a:gd name="connsiteX117" fmla="*/ 1726094 w 6184900"/>
              <a:gd name="connsiteY117" fmla="*/ 340869 h 5432426"/>
              <a:gd name="connsiteX118" fmla="*/ 1801827 w 6184900"/>
              <a:gd name="connsiteY118" fmla="*/ 375761 h 5432426"/>
              <a:gd name="connsiteX119" fmla="*/ 1871600 w 6184900"/>
              <a:gd name="connsiteY119" fmla="*/ 400812 h 5432426"/>
              <a:gd name="connsiteX120" fmla="*/ 1936464 w 6184900"/>
              <a:gd name="connsiteY120" fmla="*/ 416468 h 5432426"/>
              <a:gd name="connsiteX121" fmla="*/ 1996419 w 6184900"/>
              <a:gd name="connsiteY121" fmla="*/ 423626 h 5432426"/>
              <a:gd name="connsiteX122" fmla="*/ 2051816 w 6184900"/>
              <a:gd name="connsiteY122" fmla="*/ 422731 h 5432426"/>
              <a:gd name="connsiteX123" fmla="*/ 2103007 w 6184900"/>
              <a:gd name="connsiteY123" fmla="*/ 415126 h 5432426"/>
              <a:gd name="connsiteX124" fmla="*/ 2150690 w 6184900"/>
              <a:gd name="connsiteY124" fmla="*/ 401259 h 5432426"/>
              <a:gd name="connsiteX125" fmla="*/ 2194868 w 6184900"/>
              <a:gd name="connsiteY125" fmla="*/ 382024 h 5432426"/>
              <a:gd name="connsiteX126" fmla="*/ 2235890 w 6184900"/>
              <a:gd name="connsiteY126" fmla="*/ 358315 h 5432426"/>
              <a:gd name="connsiteX127" fmla="*/ 2274107 w 6184900"/>
              <a:gd name="connsiteY127" fmla="*/ 331028 h 5432426"/>
              <a:gd name="connsiteX128" fmla="*/ 2310221 w 6184900"/>
              <a:gd name="connsiteY128" fmla="*/ 300162 h 5432426"/>
              <a:gd name="connsiteX129" fmla="*/ 2344230 w 6184900"/>
              <a:gd name="connsiteY129" fmla="*/ 267954 h 5432426"/>
              <a:gd name="connsiteX130" fmla="*/ 2377188 w 6184900"/>
              <a:gd name="connsiteY130" fmla="*/ 234403 h 5432426"/>
              <a:gd name="connsiteX131" fmla="*/ 2408744 w 6184900"/>
              <a:gd name="connsiteY131" fmla="*/ 199511 h 5432426"/>
              <a:gd name="connsiteX132" fmla="*/ 2439949 w 6184900"/>
              <a:gd name="connsiteY132" fmla="*/ 165514 h 5432426"/>
              <a:gd name="connsiteX133" fmla="*/ 2470452 w 6184900"/>
              <a:gd name="connsiteY133" fmla="*/ 132859 h 5432426"/>
              <a:gd name="connsiteX134" fmla="*/ 2500956 w 6184900"/>
              <a:gd name="connsiteY134" fmla="*/ 101545 h 5432426"/>
              <a:gd name="connsiteX135" fmla="*/ 2531810 w 6184900"/>
              <a:gd name="connsiteY135" fmla="*/ 72916 h 5432426"/>
              <a:gd name="connsiteX136" fmla="*/ 2563366 w 6184900"/>
              <a:gd name="connsiteY136" fmla="*/ 48312 h 5432426"/>
              <a:gd name="connsiteX137" fmla="*/ 2596674 w 6184900"/>
              <a:gd name="connsiteY137" fmla="*/ 27735 h 5432426"/>
              <a:gd name="connsiteX138" fmla="*/ 2631035 w 6184900"/>
              <a:gd name="connsiteY138" fmla="*/ 12526 h 5432426"/>
              <a:gd name="connsiteX139" fmla="*/ 2667499 w 6184900"/>
              <a:gd name="connsiteY139" fmla="*/ 3132 h 54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184900" h="5432426">
                <a:moveTo>
                  <a:pt x="5818506" y="1916380"/>
                </a:moveTo>
                <a:lnTo>
                  <a:pt x="5859879" y="1919064"/>
                </a:lnTo>
                <a:lnTo>
                  <a:pt x="5904407" y="1927563"/>
                </a:lnTo>
                <a:lnTo>
                  <a:pt x="5951740" y="1941878"/>
                </a:lnTo>
                <a:lnTo>
                  <a:pt x="6003632" y="1962456"/>
                </a:lnTo>
                <a:lnTo>
                  <a:pt x="6059380" y="1990638"/>
                </a:lnTo>
                <a:lnTo>
                  <a:pt x="6119686" y="2025530"/>
                </a:lnTo>
                <a:lnTo>
                  <a:pt x="6184900" y="2068921"/>
                </a:lnTo>
                <a:lnTo>
                  <a:pt x="6184900" y="5432426"/>
                </a:lnTo>
                <a:lnTo>
                  <a:pt x="4668484" y="5432426"/>
                </a:lnTo>
                <a:lnTo>
                  <a:pt x="4668484" y="2068921"/>
                </a:lnTo>
                <a:lnTo>
                  <a:pt x="4756840" y="2106497"/>
                </a:lnTo>
                <a:lnTo>
                  <a:pt x="4838533" y="2136469"/>
                </a:lnTo>
                <a:lnTo>
                  <a:pt x="4914266" y="2159283"/>
                </a:lnTo>
                <a:lnTo>
                  <a:pt x="4984390" y="2175387"/>
                </a:lnTo>
                <a:lnTo>
                  <a:pt x="5049604" y="2185228"/>
                </a:lnTo>
                <a:lnTo>
                  <a:pt x="5109209" y="2189701"/>
                </a:lnTo>
                <a:lnTo>
                  <a:pt x="5164606" y="2189254"/>
                </a:lnTo>
                <a:lnTo>
                  <a:pt x="5216147" y="2184333"/>
                </a:lnTo>
                <a:lnTo>
                  <a:pt x="5263130" y="2175387"/>
                </a:lnTo>
                <a:lnTo>
                  <a:pt x="5307307" y="2163309"/>
                </a:lnTo>
                <a:lnTo>
                  <a:pt x="5348680" y="2148099"/>
                </a:lnTo>
                <a:lnTo>
                  <a:pt x="5386897" y="2130206"/>
                </a:lnTo>
                <a:lnTo>
                  <a:pt x="5423011" y="2110523"/>
                </a:lnTo>
                <a:lnTo>
                  <a:pt x="5457021" y="2089051"/>
                </a:lnTo>
                <a:lnTo>
                  <a:pt x="5489978" y="2067579"/>
                </a:lnTo>
                <a:lnTo>
                  <a:pt x="5521885" y="2045212"/>
                </a:lnTo>
                <a:lnTo>
                  <a:pt x="5552739" y="2023293"/>
                </a:lnTo>
                <a:lnTo>
                  <a:pt x="5583242" y="2001821"/>
                </a:lnTo>
                <a:lnTo>
                  <a:pt x="5613746" y="1981691"/>
                </a:lnTo>
                <a:lnTo>
                  <a:pt x="5644600" y="1963350"/>
                </a:lnTo>
                <a:lnTo>
                  <a:pt x="5676156" y="1947246"/>
                </a:lnTo>
                <a:lnTo>
                  <a:pt x="5709114" y="1933826"/>
                </a:lnTo>
                <a:lnTo>
                  <a:pt x="5743474" y="1923985"/>
                </a:lnTo>
                <a:lnTo>
                  <a:pt x="5779938" y="1917722"/>
                </a:lnTo>
                <a:close/>
                <a:moveTo>
                  <a:pt x="4263164" y="916140"/>
                </a:moveTo>
                <a:lnTo>
                  <a:pt x="4304186" y="920166"/>
                </a:lnTo>
                <a:lnTo>
                  <a:pt x="4348363" y="930901"/>
                </a:lnTo>
                <a:lnTo>
                  <a:pt x="4396398" y="949240"/>
                </a:lnTo>
                <a:lnTo>
                  <a:pt x="4447588" y="976077"/>
                </a:lnTo>
                <a:lnTo>
                  <a:pt x="4503687" y="1011860"/>
                </a:lnTo>
                <a:lnTo>
                  <a:pt x="4563993" y="1057036"/>
                </a:lnTo>
                <a:lnTo>
                  <a:pt x="4629207" y="1112948"/>
                </a:lnTo>
                <a:lnTo>
                  <a:pt x="4629207" y="5432425"/>
                </a:lnTo>
                <a:lnTo>
                  <a:pt x="3112791" y="5432425"/>
                </a:lnTo>
                <a:lnTo>
                  <a:pt x="3112791" y="1112948"/>
                </a:lnTo>
                <a:lnTo>
                  <a:pt x="3201146" y="1160808"/>
                </a:lnTo>
                <a:lnTo>
                  <a:pt x="3282840" y="1199275"/>
                </a:lnTo>
                <a:lnTo>
                  <a:pt x="3358573" y="1228348"/>
                </a:lnTo>
                <a:lnTo>
                  <a:pt x="3428697" y="1249371"/>
                </a:lnTo>
                <a:lnTo>
                  <a:pt x="3493561" y="1262342"/>
                </a:lnTo>
                <a:lnTo>
                  <a:pt x="3553516" y="1268157"/>
                </a:lnTo>
                <a:lnTo>
                  <a:pt x="3609264" y="1267710"/>
                </a:lnTo>
                <a:lnTo>
                  <a:pt x="3660103" y="1261448"/>
                </a:lnTo>
                <a:lnTo>
                  <a:pt x="3707787" y="1249371"/>
                </a:lnTo>
                <a:lnTo>
                  <a:pt x="3751614" y="1233716"/>
                </a:lnTo>
                <a:lnTo>
                  <a:pt x="3792636" y="1214035"/>
                </a:lnTo>
                <a:lnTo>
                  <a:pt x="3831204" y="1191223"/>
                </a:lnTo>
                <a:lnTo>
                  <a:pt x="3867318" y="1165728"/>
                </a:lnTo>
                <a:lnTo>
                  <a:pt x="3901678" y="1138443"/>
                </a:lnTo>
                <a:lnTo>
                  <a:pt x="3934636" y="1110264"/>
                </a:lnTo>
                <a:lnTo>
                  <a:pt x="3966192" y="1081637"/>
                </a:lnTo>
                <a:lnTo>
                  <a:pt x="3997046" y="1053905"/>
                </a:lnTo>
                <a:lnTo>
                  <a:pt x="4027549" y="1026173"/>
                </a:lnTo>
                <a:lnTo>
                  <a:pt x="4058053" y="1000231"/>
                </a:lnTo>
                <a:lnTo>
                  <a:pt x="4088907" y="976972"/>
                </a:lnTo>
                <a:lnTo>
                  <a:pt x="4120813" y="955949"/>
                </a:lnTo>
                <a:lnTo>
                  <a:pt x="4153771" y="938952"/>
                </a:lnTo>
                <a:lnTo>
                  <a:pt x="4188132" y="925981"/>
                </a:lnTo>
                <a:lnTo>
                  <a:pt x="4224245" y="917929"/>
                </a:lnTo>
                <a:close/>
                <a:moveTo>
                  <a:pt x="1150022" y="916140"/>
                </a:moveTo>
                <a:lnTo>
                  <a:pt x="1191395" y="920166"/>
                </a:lnTo>
                <a:lnTo>
                  <a:pt x="1235923" y="930901"/>
                </a:lnTo>
                <a:lnTo>
                  <a:pt x="1283607" y="949240"/>
                </a:lnTo>
                <a:lnTo>
                  <a:pt x="1335147" y="976077"/>
                </a:lnTo>
                <a:lnTo>
                  <a:pt x="1390895" y="1011860"/>
                </a:lnTo>
                <a:lnTo>
                  <a:pt x="1451201" y="1057036"/>
                </a:lnTo>
                <a:lnTo>
                  <a:pt x="1516416" y="1112948"/>
                </a:lnTo>
                <a:lnTo>
                  <a:pt x="1516416" y="5432425"/>
                </a:lnTo>
                <a:lnTo>
                  <a:pt x="0" y="5432425"/>
                </a:lnTo>
                <a:lnTo>
                  <a:pt x="0" y="1112948"/>
                </a:lnTo>
                <a:lnTo>
                  <a:pt x="88005" y="1160808"/>
                </a:lnTo>
                <a:lnTo>
                  <a:pt x="170049" y="1199275"/>
                </a:lnTo>
                <a:lnTo>
                  <a:pt x="245782" y="1228348"/>
                </a:lnTo>
                <a:lnTo>
                  <a:pt x="316256" y="1249371"/>
                </a:lnTo>
                <a:lnTo>
                  <a:pt x="380770" y="1262342"/>
                </a:lnTo>
                <a:lnTo>
                  <a:pt x="440725" y="1268157"/>
                </a:lnTo>
                <a:lnTo>
                  <a:pt x="496122" y="1267710"/>
                </a:lnTo>
                <a:lnTo>
                  <a:pt x="547312" y="1261448"/>
                </a:lnTo>
                <a:lnTo>
                  <a:pt x="594645" y="1249371"/>
                </a:lnTo>
                <a:lnTo>
                  <a:pt x="638823" y="1233716"/>
                </a:lnTo>
                <a:lnTo>
                  <a:pt x="679845" y="1214035"/>
                </a:lnTo>
                <a:lnTo>
                  <a:pt x="718413" y="1191223"/>
                </a:lnTo>
                <a:lnTo>
                  <a:pt x="754527" y="1165728"/>
                </a:lnTo>
                <a:lnTo>
                  <a:pt x="788887" y="1138443"/>
                </a:lnTo>
                <a:lnTo>
                  <a:pt x="821494" y="1110264"/>
                </a:lnTo>
                <a:lnTo>
                  <a:pt x="853400" y="1081637"/>
                </a:lnTo>
                <a:lnTo>
                  <a:pt x="884255" y="1053905"/>
                </a:lnTo>
                <a:lnTo>
                  <a:pt x="914758" y="1026173"/>
                </a:lnTo>
                <a:lnTo>
                  <a:pt x="945262" y="1000231"/>
                </a:lnTo>
                <a:lnTo>
                  <a:pt x="976116" y="976972"/>
                </a:lnTo>
                <a:lnTo>
                  <a:pt x="1008022" y="955949"/>
                </a:lnTo>
                <a:lnTo>
                  <a:pt x="1040630" y="938952"/>
                </a:lnTo>
                <a:lnTo>
                  <a:pt x="1074990" y="925981"/>
                </a:lnTo>
                <a:lnTo>
                  <a:pt x="1111454" y="917929"/>
                </a:lnTo>
                <a:close/>
                <a:moveTo>
                  <a:pt x="2706067" y="0"/>
                </a:moveTo>
                <a:lnTo>
                  <a:pt x="2747089" y="4921"/>
                </a:lnTo>
                <a:lnTo>
                  <a:pt x="2791617" y="17894"/>
                </a:lnTo>
                <a:lnTo>
                  <a:pt x="2839301" y="39813"/>
                </a:lnTo>
                <a:lnTo>
                  <a:pt x="2890842" y="72468"/>
                </a:lnTo>
                <a:lnTo>
                  <a:pt x="2946590" y="115413"/>
                </a:lnTo>
                <a:lnTo>
                  <a:pt x="3006896" y="169540"/>
                </a:lnTo>
                <a:lnTo>
                  <a:pt x="3072110" y="236640"/>
                </a:lnTo>
                <a:lnTo>
                  <a:pt x="3072110" y="5432425"/>
                </a:lnTo>
                <a:lnTo>
                  <a:pt x="1555694" y="5432425"/>
                </a:lnTo>
                <a:lnTo>
                  <a:pt x="1555694" y="236640"/>
                </a:lnTo>
                <a:lnTo>
                  <a:pt x="1644050" y="294346"/>
                </a:lnTo>
                <a:lnTo>
                  <a:pt x="1726094" y="340869"/>
                </a:lnTo>
                <a:lnTo>
                  <a:pt x="1801827" y="375761"/>
                </a:lnTo>
                <a:lnTo>
                  <a:pt x="1871600" y="400812"/>
                </a:lnTo>
                <a:lnTo>
                  <a:pt x="1936464" y="416468"/>
                </a:lnTo>
                <a:lnTo>
                  <a:pt x="1996419" y="423626"/>
                </a:lnTo>
                <a:lnTo>
                  <a:pt x="2051816" y="422731"/>
                </a:lnTo>
                <a:lnTo>
                  <a:pt x="2103007" y="415126"/>
                </a:lnTo>
                <a:lnTo>
                  <a:pt x="2150690" y="401259"/>
                </a:lnTo>
                <a:lnTo>
                  <a:pt x="2194868" y="382024"/>
                </a:lnTo>
                <a:lnTo>
                  <a:pt x="2235890" y="358315"/>
                </a:lnTo>
                <a:lnTo>
                  <a:pt x="2274107" y="331028"/>
                </a:lnTo>
                <a:lnTo>
                  <a:pt x="2310221" y="300162"/>
                </a:lnTo>
                <a:lnTo>
                  <a:pt x="2344230" y="267954"/>
                </a:lnTo>
                <a:lnTo>
                  <a:pt x="2377188" y="234403"/>
                </a:lnTo>
                <a:lnTo>
                  <a:pt x="2408744" y="199511"/>
                </a:lnTo>
                <a:lnTo>
                  <a:pt x="2439949" y="165514"/>
                </a:lnTo>
                <a:lnTo>
                  <a:pt x="2470452" y="132859"/>
                </a:lnTo>
                <a:lnTo>
                  <a:pt x="2500956" y="101545"/>
                </a:lnTo>
                <a:lnTo>
                  <a:pt x="2531810" y="72916"/>
                </a:lnTo>
                <a:lnTo>
                  <a:pt x="2563366" y="48312"/>
                </a:lnTo>
                <a:lnTo>
                  <a:pt x="2596674" y="27735"/>
                </a:lnTo>
                <a:lnTo>
                  <a:pt x="2631035" y="12526"/>
                </a:lnTo>
                <a:lnTo>
                  <a:pt x="2667499" y="31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9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5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60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69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2CC6EE9-227D-439E-B76B-29E7C2F2B7DF}"/>
              </a:ext>
            </a:extLst>
          </p:cNvPr>
          <p:cNvSpPr/>
          <p:nvPr/>
        </p:nvSpPr>
        <p:spPr>
          <a:xfrm>
            <a:off x="1567542" y="2308682"/>
            <a:ext cx="1727200" cy="275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0D4DC4-0799-447E-B82C-0B822DF26807}"/>
              </a:ext>
            </a:extLst>
          </p:cNvPr>
          <p:cNvSpPr txBox="1"/>
          <p:nvPr/>
        </p:nvSpPr>
        <p:spPr>
          <a:xfrm>
            <a:off x="1473199" y="1648283"/>
            <a:ext cx="4056742" cy="200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5400" dirty="0">
                <a:cs typeface="+mn-ea"/>
                <a:sym typeface="+mn-lt"/>
              </a:rPr>
              <a:t>精致生活</a:t>
            </a:r>
            <a:endParaRPr lang="en-US" altLang="zh-CN" sz="5400" dirty="0">
              <a:cs typeface="+mn-ea"/>
              <a:sym typeface="+mn-lt"/>
            </a:endParaRPr>
          </a:p>
          <a:p>
            <a:pPr algn="dist">
              <a:lnSpc>
                <a:spcPct val="120000"/>
              </a:lnSpc>
            </a:pPr>
            <a:r>
              <a:rPr lang="zh-CN" altLang="en-US" sz="5400" dirty="0">
                <a:cs typeface="+mn-ea"/>
                <a:sym typeface="+mn-lt"/>
              </a:rPr>
              <a:t>从这里开始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424498A-B915-477F-B47B-A554FA6623B0}"/>
              </a:ext>
            </a:extLst>
          </p:cNvPr>
          <p:cNvSpPr/>
          <p:nvPr/>
        </p:nvSpPr>
        <p:spPr>
          <a:xfrm>
            <a:off x="892627" y="1562490"/>
            <a:ext cx="5239657" cy="243915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5AAE72D-3990-4711-850D-7FFB8D9F85AD}"/>
              </a:ext>
            </a:extLst>
          </p:cNvPr>
          <p:cNvGrpSpPr/>
          <p:nvPr/>
        </p:nvGrpSpPr>
        <p:grpSpPr>
          <a:xfrm>
            <a:off x="2176998" y="3786587"/>
            <a:ext cx="2670915" cy="369332"/>
            <a:chOff x="6560171" y="4090481"/>
            <a:chExt cx="2670915" cy="36933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25465E2-3187-4ABD-9659-21CECB0E5903}"/>
                </a:ext>
              </a:extLst>
            </p:cNvPr>
            <p:cNvSpPr txBox="1"/>
            <p:nvPr/>
          </p:nvSpPr>
          <p:spPr>
            <a:xfrm>
              <a:off x="6560171" y="4090481"/>
              <a:ext cx="267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品味生活   定制人生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FC76BEA-F48D-4334-A731-473670308351}"/>
                </a:ext>
              </a:extLst>
            </p:cNvPr>
            <p:cNvSpPr/>
            <p:nvPr/>
          </p:nvSpPr>
          <p:spPr>
            <a:xfrm>
              <a:off x="7843470" y="4237503"/>
              <a:ext cx="104317" cy="1043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22">
            <a:extLst>
              <a:ext uri="{FF2B5EF4-FFF2-40B4-BE49-F238E27FC236}">
                <a16:creationId xmlns:a16="http://schemas.microsoft.com/office/drawing/2014/main" id="{CF69A207-B5EA-472C-A174-EAA3741D9AEA}"/>
              </a:ext>
            </a:extLst>
          </p:cNvPr>
          <p:cNvSpPr txBox="1"/>
          <p:nvPr/>
        </p:nvSpPr>
        <p:spPr>
          <a:xfrm>
            <a:off x="1941824" y="4698291"/>
            <a:ext cx="3114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600" smtClean="0">
                <a:solidFill>
                  <a:schemeClr val="accent4"/>
                </a:solidFill>
                <a:cs typeface="+mn-ea"/>
                <a:sym typeface="+mn-lt"/>
              </a:rPr>
              <a:t> 汇报人：</a:t>
            </a:r>
            <a:r>
              <a:rPr lang="en-US" altLang="zh-CN" spc="600" smtClean="0">
                <a:solidFill>
                  <a:schemeClr val="accent4"/>
                </a:solidFill>
                <a:cs typeface="+mn-ea"/>
                <a:sym typeface="+mn-lt"/>
              </a:rPr>
              <a:t>PPT818  </a:t>
            </a:r>
          </a:p>
          <a:p>
            <a:pPr algn="ctr">
              <a:lnSpc>
                <a:spcPct val="150000"/>
              </a:lnSpc>
            </a:pPr>
            <a:r>
              <a:rPr lang="zh-CN" altLang="en-US" spc="600" smtClean="0">
                <a:solidFill>
                  <a:schemeClr val="accent4"/>
                </a:solidFill>
                <a:cs typeface="+mn-ea"/>
                <a:sym typeface="+mn-lt"/>
              </a:rPr>
              <a:t>日期：</a:t>
            </a:r>
            <a:r>
              <a:rPr lang="en-US" altLang="zh-CN" spc="600" smtClean="0">
                <a:solidFill>
                  <a:schemeClr val="accent4"/>
                </a:solidFill>
                <a:cs typeface="+mn-ea"/>
                <a:sym typeface="+mn-lt"/>
              </a:rPr>
              <a:t>20XX/08</a:t>
            </a:r>
            <a:endParaRPr lang="en-US" altLang="zh-CN" spc="6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384A36C7-1F16-4236-AF76-38A98A91B9FA}"/>
              </a:ext>
            </a:extLst>
          </p:cNvPr>
          <p:cNvCxnSpPr/>
          <p:nvPr/>
        </p:nvCxnSpPr>
        <p:spPr>
          <a:xfrm flipH="1">
            <a:off x="2993571" y="-38679"/>
            <a:ext cx="7795223" cy="6929336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E27B1ED3-DF46-4E6C-BA64-457D55219275}"/>
              </a:ext>
            </a:extLst>
          </p:cNvPr>
          <p:cNvCxnSpPr/>
          <p:nvPr/>
        </p:nvCxnSpPr>
        <p:spPr>
          <a:xfrm flipH="1">
            <a:off x="5802085" y="-489857"/>
            <a:ext cx="3058886" cy="738051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9ED896B0-9A90-4161-8338-A8734831A5D2}"/>
              </a:ext>
            </a:extLst>
          </p:cNvPr>
          <p:cNvCxnSpPr/>
          <p:nvPr/>
        </p:nvCxnSpPr>
        <p:spPr>
          <a:xfrm flipH="1">
            <a:off x="8327945" y="-156029"/>
            <a:ext cx="398769" cy="9470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占位符 14">
            <a:extLst>
              <a:ext uri="{FF2B5EF4-FFF2-40B4-BE49-F238E27FC236}">
                <a16:creationId xmlns:a16="http://schemas.microsoft.com/office/drawing/2014/main" id="{31CAC869-27D0-4950-9547-45D3D278F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9504" y="-30843"/>
            <a:ext cx="6438781" cy="6929336"/>
          </a:xfrm>
          <a:custGeom>
            <a:avLst/>
            <a:gdLst>
              <a:gd name="connsiteX0" fmla="*/ 0 w 2112400"/>
              <a:gd name="connsiteY0" fmla="*/ 0 h 2040482"/>
              <a:gd name="connsiteX1" fmla="*/ 2112400 w 2112400"/>
              <a:gd name="connsiteY1" fmla="*/ 0 h 2040482"/>
              <a:gd name="connsiteX2" fmla="*/ 2112400 w 2112400"/>
              <a:gd name="connsiteY2" fmla="*/ 2040482 h 2040482"/>
              <a:gd name="connsiteX3" fmla="*/ 0 w 2112400"/>
              <a:gd name="connsiteY3" fmla="*/ 2040482 h 2040482"/>
              <a:gd name="connsiteX4" fmla="*/ 0 w 2112400"/>
              <a:gd name="connsiteY4" fmla="*/ 0 h 2040482"/>
              <a:gd name="connsiteX0" fmla="*/ 0 w 2231272"/>
              <a:gd name="connsiteY0" fmla="*/ 0 h 2369666"/>
              <a:gd name="connsiteX1" fmla="*/ 2231272 w 2231272"/>
              <a:gd name="connsiteY1" fmla="*/ 329184 h 2369666"/>
              <a:gd name="connsiteX2" fmla="*/ 2231272 w 2231272"/>
              <a:gd name="connsiteY2" fmla="*/ 2369666 h 2369666"/>
              <a:gd name="connsiteX3" fmla="*/ 118872 w 2231272"/>
              <a:gd name="connsiteY3" fmla="*/ 2369666 h 2369666"/>
              <a:gd name="connsiteX4" fmla="*/ 0 w 2231272"/>
              <a:gd name="connsiteY4" fmla="*/ 0 h 2369666"/>
              <a:gd name="connsiteX0" fmla="*/ 0 w 2331856"/>
              <a:gd name="connsiteY0" fmla="*/ 0 h 2369666"/>
              <a:gd name="connsiteX1" fmla="*/ 2331856 w 2331856"/>
              <a:gd name="connsiteY1" fmla="*/ 82296 h 2369666"/>
              <a:gd name="connsiteX2" fmla="*/ 2231272 w 2331856"/>
              <a:gd name="connsiteY2" fmla="*/ 2369666 h 2369666"/>
              <a:gd name="connsiteX3" fmla="*/ 118872 w 2331856"/>
              <a:gd name="connsiteY3" fmla="*/ 2369666 h 2369666"/>
              <a:gd name="connsiteX4" fmla="*/ 0 w 2331856"/>
              <a:gd name="connsiteY4" fmla="*/ 0 h 2369666"/>
              <a:gd name="connsiteX0" fmla="*/ 0 w 2331856"/>
              <a:gd name="connsiteY0" fmla="*/ 0 h 2625698"/>
              <a:gd name="connsiteX1" fmla="*/ 2331856 w 2331856"/>
              <a:gd name="connsiteY1" fmla="*/ 82296 h 2625698"/>
              <a:gd name="connsiteX2" fmla="*/ 2025532 w 2331856"/>
              <a:gd name="connsiteY2" fmla="*/ 2625698 h 2625698"/>
              <a:gd name="connsiteX3" fmla="*/ 118872 w 2331856"/>
              <a:gd name="connsiteY3" fmla="*/ 2369666 h 2625698"/>
              <a:gd name="connsiteX4" fmla="*/ 0 w 2331856"/>
              <a:gd name="connsiteY4" fmla="*/ 0 h 2625698"/>
              <a:gd name="connsiteX0" fmla="*/ 0 w 2331856"/>
              <a:gd name="connsiteY0" fmla="*/ 0 h 2758286"/>
              <a:gd name="connsiteX1" fmla="*/ 2331856 w 2331856"/>
              <a:gd name="connsiteY1" fmla="*/ 82296 h 2758286"/>
              <a:gd name="connsiteX2" fmla="*/ 2025532 w 2331856"/>
              <a:gd name="connsiteY2" fmla="*/ 2625698 h 2758286"/>
              <a:gd name="connsiteX3" fmla="*/ 566928 w 2331856"/>
              <a:gd name="connsiteY3" fmla="*/ 2758286 h 2758286"/>
              <a:gd name="connsiteX4" fmla="*/ 0 w 2331856"/>
              <a:gd name="connsiteY4" fmla="*/ 0 h 2758286"/>
              <a:gd name="connsiteX0" fmla="*/ 0 w 2341000"/>
              <a:gd name="connsiteY0" fmla="*/ 0 h 2762858"/>
              <a:gd name="connsiteX1" fmla="*/ 2341000 w 2341000"/>
              <a:gd name="connsiteY1" fmla="*/ 86868 h 2762858"/>
              <a:gd name="connsiteX2" fmla="*/ 2034676 w 2341000"/>
              <a:gd name="connsiteY2" fmla="*/ 2630270 h 2762858"/>
              <a:gd name="connsiteX3" fmla="*/ 576072 w 2341000"/>
              <a:gd name="connsiteY3" fmla="*/ 2762858 h 2762858"/>
              <a:gd name="connsiteX4" fmla="*/ 0 w 2341000"/>
              <a:gd name="connsiteY4" fmla="*/ 0 h 2762858"/>
              <a:gd name="connsiteX0" fmla="*/ 0 w 2345572"/>
              <a:gd name="connsiteY0" fmla="*/ 0 h 2767430"/>
              <a:gd name="connsiteX1" fmla="*/ 2345572 w 2345572"/>
              <a:gd name="connsiteY1" fmla="*/ 91440 h 2767430"/>
              <a:gd name="connsiteX2" fmla="*/ 2039248 w 2345572"/>
              <a:gd name="connsiteY2" fmla="*/ 2634842 h 2767430"/>
              <a:gd name="connsiteX3" fmla="*/ 580644 w 2345572"/>
              <a:gd name="connsiteY3" fmla="*/ 2767430 h 2767430"/>
              <a:gd name="connsiteX4" fmla="*/ 0 w 2345572"/>
              <a:gd name="connsiteY4" fmla="*/ 0 h 2767430"/>
              <a:gd name="connsiteX0" fmla="*/ 0 w 2345572"/>
              <a:gd name="connsiteY0" fmla="*/ 0 h 2767430"/>
              <a:gd name="connsiteX1" fmla="*/ 2345572 w 2345572"/>
              <a:gd name="connsiteY1" fmla="*/ 86868 h 2767430"/>
              <a:gd name="connsiteX2" fmla="*/ 2039248 w 2345572"/>
              <a:gd name="connsiteY2" fmla="*/ 2634842 h 2767430"/>
              <a:gd name="connsiteX3" fmla="*/ 580644 w 2345572"/>
              <a:gd name="connsiteY3" fmla="*/ 2767430 h 2767430"/>
              <a:gd name="connsiteX4" fmla="*/ 0 w 2345572"/>
              <a:gd name="connsiteY4" fmla="*/ 0 h 2767430"/>
              <a:gd name="connsiteX0" fmla="*/ 0 w 2231272"/>
              <a:gd name="connsiteY0" fmla="*/ 0 h 2877158"/>
              <a:gd name="connsiteX1" fmla="*/ 2231272 w 2231272"/>
              <a:gd name="connsiteY1" fmla="*/ 196596 h 2877158"/>
              <a:gd name="connsiteX2" fmla="*/ 1924948 w 2231272"/>
              <a:gd name="connsiteY2" fmla="*/ 2744570 h 2877158"/>
              <a:gd name="connsiteX3" fmla="*/ 466344 w 2231272"/>
              <a:gd name="connsiteY3" fmla="*/ 2877158 h 2877158"/>
              <a:gd name="connsiteX4" fmla="*/ 0 w 2231272"/>
              <a:gd name="connsiteY4" fmla="*/ 0 h 2877158"/>
              <a:gd name="connsiteX0" fmla="*/ 562356 w 2793628"/>
              <a:gd name="connsiteY0" fmla="*/ 0 h 2744570"/>
              <a:gd name="connsiteX1" fmla="*/ 2793628 w 2793628"/>
              <a:gd name="connsiteY1" fmla="*/ 196596 h 2744570"/>
              <a:gd name="connsiteX2" fmla="*/ 2487304 w 2793628"/>
              <a:gd name="connsiteY2" fmla="*/ 2744570 h 2744570"/>
              <a:gd name="connsiteX3" fmla="*/ 0 w 2793628"/>
              <a:gd name="connsiteY3" fmla="*/ 2392526 h 2744570"/>
              <a:gd name="connsiteX4" fmla="*/ 562356 w 2793628"/>
              <a:gd name="connsiteY4" fmla="*/ 0 h 2744570"/>
              <a:gd name="connsiteX0" fmla="*/ 562356 w 2793628"/>
              <a:gd name="connsiteY0" fmla="*/ 0 h 2392526"/>
              <a:gd name="connsiteX1" fmla="*/ 2793628 w 2793628"/>
              <a:gd name="connsiteY1" fmla="*/ 196596 h 2392526"/>
              <a:gd name="connsiteX2" fmla="*/ 1778644 w 2793628"/>
              <a:gd name="connsiteY2" fmla="*/ 1958186 h 2392526"/>
              <a:gd name="connsiteX3" fmla="*/ 0 w 2793628"/>
              <a:gd name="connsiteY3" fmla="*/ 2392526 h 2392526"/>
              <a:gd name="connsiteX4" fmla="*/ 562356 w 2793628"/>
              <a:gd name="connsiteY4" fmla="*/ 0 h 2392526"/>
              <a:gd name="connsiteX0" fmla="*/ 562356 w 2793628"/>
              <a:gd name="connsiteY0" fmla="*/ 0 h 2392526"/>
              <a:gd name="connsiteX1" fmla="*/ 2793628 w 2793628"/>
              <a:gd name="connsiteY1" fmla="*/ 196596 h 2392526"/>
              <a:gd name="connsiteX2" fmla="*/ 2555884 w 2793628"/>
              <a:gd name="connsiteY2" fmla="*/ 2163926 h 2392526"/>
              <a:gd name="connsiteX3" fmla="*/ 0 w 2793628"/>
              <a:gd name="connsiteY3" fmla="*/ 2392526 h 2392526"/>
              <a:gd name="connsiteX4" fmla="*/ 562356 w 2793628"/>
              <a:gd name="connsiteY4" fmla="*/ 0 h 2392526"/>
              <a:gd name="connsiteX0" fmla="*/ 562356 w 2555884"/>
              <a:gd name="connsiteY0" fmla="*/ 0 h 2392526"/>
              <a:gd name="connsiteX1" fmla="*/ 2382148 w 2555884"/>
              <a:gd name="connsiteY1" fmla="*/ 59436 h 2392526"/>
              <a:gd name="connsiteX2" fmla="*/ 2555884 w 2555884"/>
              <a:gd name="connsiteY2" fmla="*/ 2163926 h 2392526"/>
              <a:gd name="connsiteX3" fmla="*/ 0 w 2555884"/>
              <a:gd name="connsiteY3" fmla="*/ 2392526 h 2392526"/>
              <a:gd name="connsiteX4" fmla="*/ 562356 w 2555884"/>
              <a:gd name="connsiteY4" fmla="*/ 0 h 2392526"/>
              <a:gd name="connsiteX0" fmla="*/ 562356 w 2555884"/>
              <a:gd name="connsiteY0" fmla="*/ 0 h 2397098"/>
              <a:gd name="connsiteX1" fmla="*/ 2382148 w 2555884"/>
              <a:gd name="connsiteY1" fmla="*/ 64008 h 2397098"/>
              <a:gd name="connsiteX2" fmla="*/ 2555884 w 2555884"/>
              <a:gd name="connsiteY2" fmla="*/ 2168498 h 2397098"/>
              <a:gd name="connsiteX3" fmla="*/ 0 w 2555884"/>
              <a:gd name="connsiteY3" fmla="*/ 2397098 h 2397098"/>
              <a:gd name="connsiteX4" fmla="*/ 562356 w 2555884"/>
              <a:gd name="connsiteY4" fmla="*/ 0 h 2397098"/>
              <a:gd name="connsiteX0" fmla="*/ 50292 w 2555884"/>
              <a:gd name="connsiteY0" fmla="*/ 0 h 2442818"/>
              <a:gd name="connsiteX1" fmla="*/ 2382148 w 2555884"/>
              <a:gd name="connsiteY1" fmla="*/ 109728 h 2442818"/>
              <a:gd name="connsiteX2" fmla="*/ 2555884 w 2555884"/>
              <a:gd name="connsiteY2" fmla="*/ 2214218 h 2442818"/>
              <a:gd name="connsiteX3" fmla="*/ 0 w 2555884"/>
              <a:gd name="connsiteY3" fmla="*/ 2442818 h 2442818"/>
              <a:gd name="connsiteX4" fmla="*/ 50292 w 2555884"/>
              <a:gd name="connsiteY4" fmla="*/ 0 h 2442818"/>
              <a:gd name="connsiteX0" fmla="*/ 50292 w 2555884"/>
              <a:gd name="connsiteY0" fmla="*/ 0 h 2442818"/>
              <a:gd name="connsiteX1" fmla="*/ 2281564 w 2555884"/>
              <a:gd name="connsiteY1" fmla="*/ 82296 h 2442818"/>
              <a:gd name="connsiteX2" fmla="*/ 2555884 w 2555884"/>
              <a:gd name="connsiteY2" fmla="*/ 2214218 h 2442818"/>
              <a:gd name="connsiteX3" fmla="*/ 0 w 2555884"/>
              <a:gd name="connsiteY3" fmla="*/ 2442818 h 2442818"/>
              <a:gd name="connsiteX4" fmla="*/ 50292 w 2555884"/>
              <a:gd name="connsiteY4" fmla="*/ 0 h 2442818"/>
              <a:gd name="connsiteX0" fmla="*/ 0 w 2505592"/>
              <a:gd name="connsiteY0" fmla="*/ 0 h 2214218"/>
              <a:gd name="connsiteX1" fmla="*/ 2231272 w 2505592"/>
              <a:gd name="connsiteY1" fmla="*/ 82296 h 2214218"/>
              <a:gd name="connsiteX2" fmla="*/ 2505592 w 2505592"/>
              <a:gd name="connsiteY2" fmla="*/ 2214218 h 2214218"/>
              <a:gd name="connsiteX3" fmla="*/ 694944 w 2505592"/>
              <a:gd name="connsiteY3" fmla="*/ 1793594 h 2214218"/>
              <a:gd name="connsiteX4" fmla="*/ 0 w 2505592"/>
              <a:gd name="connsiteY4" fmla="*/ 0 h 2214218"/>
              <a:gd name="connsiteX0" fmla="*/ 0 w 2505592"/>
              <a:gd name="connsiteY0" fmla="*/ 0 h 2214218"/>
              <a:gd name="connsiteX1" fmla="*/ 2231272 w 2505592"/>
              <a:gd name="connsiteY1" fmla="*/ 82296 h 2214218"/>
              <a:gd name="connsiteX2" fmla="*/ 2505592 w 2505592"/>
              <a:gd name="connsiteY2" fmla="*/ 2214218 h 2214218"/>
              <a:gd name="connsiteX3" fmla="*/ 612648 w 2505592"/>
              <a:gd name="connsiteY3" fmla="*/ 1967330 h 2214218"/>
              <a:gd name="connsiteX4" fmla="*/ 0 w 2505592"/>
              <a:gd name="connsiteY4" fmla="*/ 0 h 2214218"/>
              <a:gd name="connsiteX0" fmla="*/ 0 w 2231272"/>
              <a:gd name="connsiteY0" fmla="*/ 0 h 1967330"/>
              <a:gd name="connsiteX1" fmla="*/ 2231272 w 2231272"/>
              <a:gd name="connsiteY1" fmla="*/ 82296 h 1967330"/>
              <a:gd name="connsiteX2" fmla="*/ 1947808 w 2231272"/>
              <a:gd name="connsiteY2" fmla="*/ 1761590 h 1967330"/>
              <a:gd name="connsiteX3" fmla="*/ 612648 w 2231272"/>
              <a:gd name="connsiteY3" fmla="*/ 1967330 h 1967330"/>
              <a:gd name="connsiteX4" fmla="*/ 0 w 2231272"/>
              <a:gd name="connsiteY4" fmla="*/ 0 h 1967330"/>
              <a:gd name="connsiteX0" fmla="*/ 0 w 2231272"/>
              <a:gd name="connsiteY0" fmla="*/ 0 h 1967330"/>
              <a:gd name="connsiteX1" fmla="*/ 2231272 w 2231272"/>
              <a:gd name="connsiteY1" fmla="*/ 82296 h 1967330"/>
              <a:gd name="connsiteX2" fmla="*/ 1801504 w 2231272"/>
              <a:gd name="connsiteY2" fmla="*/ 1871318 h 1967330"/>
              <a:gd name="connsiteX3" fmla="*/ 612648 w 2231272"/>
              <a:gd name="connsiteY3" fmla="*/ 1967330 h 1967330"/>
              <a:gd name="connsiteX4" fmla="*/ 0 w 2231272"/>
              <a:gd name="connsiteY4" fmla="*/ 0 h 1967330"/>
              <a:gd name="connsiteX0" fmla="*/ 0 w 2235844"/>
              <a:gd name="connsiteY0" fmla="*/ 0 h 1967330"/>
              <a:gd name="connsiteX1" fmla="*/ 2235844 w 2235844"/>
              <a:gd name="connsiteY1" fmla="*/ 82296 h 1967330"/>
              <a:gd name="connsiteX2" fmla="*/ 1801504 w 2235844"/>
              <a:gd name="connsiteY2" fmla="*/ 1871318 h 1967330"/>
              <a:gd name="connsiteX3" fmla="*/ 612648 w 2235844"/>
              <a:gd name="connsiteY3" fmla="*/ 1967330 h 1967330"/>
              <a:gd name="connsiteX4" fmla="*/ 0 w 2235844"/>
              <a:gd name="connsiteY4" fmla="*/ 0 h 1967330"/>
              <a:gd name="connsiteX0" fmla="*/ 2337381 w 2337381"/>
              <a:gd name="connsiteY0" fmla="*/ 0 h 3926758"/>
              <a:gd name="connsiteX1" fmla="*/ 1623196 w 2337381"/>
              <a:gd name="connsiteY1" fmla="*/ 2041724 h 3926758"/>
              <a:gd name="connsiteX2" fmla="*/ 1188856 w 2337381"/>
              <a:gd name="connsiteY2" fmla="*/ 3830746 h 3926758"/>
              <a:gd name="connsiteX3" fmla="*/ 0 w 2337381"/>
              <a:gd name="connsiteY3" fmla="*/ 3926758 h 3926758"/>
              <a:gd name="connsiteX4" fmla="*/ 2337381 w 2337381"/>
              <a:gd name="connsiteY4" fmla="*/ 0 h 3926758"/>
              <a:gd name="connsiteX0" fmla="*/ 2337381 w 3789453"/>
              <a:gd name="connsiteY0" fmla="*/ 0 h 3926758"/>
              <a:gd name="connsiteX1" fmla="*/ 3789453 w 3789453"/>
              <a:gd name="connsiteY1" fmla="*/ 16982 h 3926758"/>
              <a:gd name="connsiteX2" fmla="*/ 1188856 w 3789453"/>
              <a:gd name="connsiteY2" fmla="*/ 3830746 h 3926758"/>
              <a:gd name="connsiteX3" fmla="*/ 0 w 3789453"/>
              <a:gd name="connsiteY3" fmla="*/ 3926758 h 3926758"/>
              <a:gd name="connsiteX4" fmla="*/ 2337381 w 3789453"/>
              <a:gd name="connsiteY4" fmla="*/ 0 h 3926758"/>
              <a:gd name="connsiteX0" fmla="*/ 2337381 w 3789453"/>
              <a:gd name="connsiteY0" fmla="*/ 0 h 5311203"/>
              <a:gd name="connsiteX1" fmla="*/ 3789453 w 3789453"/>
              <a:gd name="connsiteY1" fmla="*/ 16982 h 5311203"/>
              <a:gd name="connsiteX2" fmla="*/ 3757885 w 3789453"/>
              <a:gd name="connsiteY2" fmla="*/ 5311203 h 5311203"/>
              <a:gd name="connsiteX3" fmla="*/ 0 w 3789453"/>
              <a:gd name="connsiteY3" fmla="*/ 3926758 h 5311203"/>
              <a:gd name="connsiteX4" fmla="*/ 2337381 w 3789453"/>
              <a:gd name="connsiteY4" fmla="*/ 0 h 5311203"/>
              <a:gd name="connsiteX0" fmla="*/ 573896 w 2025968"/>
              <a:gd name="connsiteY0" fmla="*/ 0 h 6909444"/>
              <a:gd name="connsiteX1" fmla="*/ 2025968 w 2025968"/>
              <a:gd name="connsiteY1" fmla="*/ 16982 h 6909444"/>
              <a:gd name="connsiteX2" fmla="*/ 1994400 w 2025968"/>
              <a:gd name="connsiteY2" fmla="*/ 5311203 h 6909444"/>
              <a:gd name="connsiteX3" fmla="*/ 0 w 2025968"/>
              <a:gd name="connsiteY3" fmla="*/ 6909444 h 6909444"/>
              <a:gd name="connsiteX4" fmla="*/ 573896 w 2025968"/>
              <a:gd name="connsiteY4" fmla="*/ 0 h 6909444"/>
              <a:gd name="connsiteX0" fmla="*/ 573896 w 2025968"/>
              <a:gd name="connsiteY0" fmla="*/ 0 h 6909444"/>
              <a:gd name="connsiteX1" fmla="*/ 2025968 w 2025968"/>
              <a:gd name="connsiteY1" fmla="*/ 16982 h 6909444"/>
              <a:gd name="connsiteX2" fmla="*/ 1994400 w 2025968"/>
              <a:gd name="connsiteY2" fmla="*/ 5311203 h 6909444"/>
              <a:gd name="connsiteX3" fmla="*/ 0 w 2025968"/>
              <a:gd name="connsiteY3" fmla="*/ 6909444 h 6909444"/>
              <a:gd name="connsiteX4" fmla="*/ 126530 w 2025968"/>
              <a:gd name="connsiteY4" fmla="*/ 5100536 h 6909444"/>
              <a:gd name="connsiteX5" fmla="*/ 573896 w 2025968"/>
              <a:gd name="connsiteY5" fmla="*/ 0 h 6909444"/>
              <a:gd name="connsiteX0" fmla="*/ 4986709 w 6438781"/>
              <a:gd name="connsiteY0" fmla="*/ 0 h 6929336"/>
              <a:gd name="connsiteX1" fmla="*/ 6438781 w 6438781"/>
              <a:gd name="connsiteY1" fmla="*/ 16982 h 6929336"/>
              <a:gd name="connsiteX2" fmla="*/ 6407213 w 6438781"/>
              <a:gd name="connsiteY2" fmla="*/ 5311203 h 6929336"/>
              <a:gd name="connsiteX3" fmla="*/ 4412813 w 6438781"/>
              <a:gd name="connsiteY3" fmla="*/ 6909444 h 6929336"/>
              <a:gd name="connsiteX4" fmla="*/ 0 w 6438781"/>
              <a:gd name="connsiteY4" fmla="*/ 6929336 h 6929336"/>
              <a:gd name="connsiteX5" fmla="*/ 4986709 w 6438781"/>
              <a:gd name="connsiteY5" fmla="*/ 0 h 6929336"/>
              <a:gd name="connsiteX0" fmla="*/ 4986709 w 6438781"/>
              <a:gd name="connsiteY0" fmla="*/ 0 h 6929336"/>
              <a:gd name="connsiteX1" fmla="*/ 6438781 w 6438781"/>
              <a:gd name="connsiteY1" fmla="*/ 16982 h 6929336"/>
              <a:gd name="connsiteX2" fmla="*/ 6407213 w 6438781"/>
              <a:gd name="connsiteY2" fmla="*/ 5311203 h 6929336"/>
              <a:gd name="connsiteX3" fmla="*/ 4412813 w 6438781"/>
              <a:gd name="connsiteY3" fmla="*/ 6909444 h 6929336"/>
              <a:gd name="connsiteX4" fmla="*/ 0 w 6438781"/>
              <a:gd name="connsiteY4" fmla="*/ 6929336 h 6929336"/>
              <a:gd name="connsiteX5" fmla="*/ 2231572 w 6438781"/>
              <a:gd name="connsiteY5" fmla="*/ 3794250 h 6929336"/>
              <a:gd name="connsiteX6" fmla="*/ 4986709 w 6438781"/>
              <a:gd name="connsiteY6" fmla="*/ 0 h 6929336"/>
              <a:gd name="connsiteX0" fmla="*/ 4986709 w 6438781"/>
              <a:gd name="connsiteY0" fmla="*/ 0 h 6929336"/>
              <a:gd name="connsiteX1" fmla="*/ 6438781 w 6438781"/>
              <a:gd name="connsiteY1" fmla="*/ 16982 h 6929336"/>
              <a:gd name="connsiteX2" fmla="*/ 6407213 w 6438781"/>
              <a:gd name="connsiteY2" fmla="*/ 5311203 h 6929336"/>
              <a:gd name="connsiteX3" fmla="*/ 4412813 w 6438781"/>
              <a:gd name="connsiteY3" fmla="*/ 6909444 h 6929336"/>
              <a:gd name="connsiteX4" fmla="*/ 0 w 6438781"/>
              <a:gd name="connsiteY4" fmla="*/ 6929336 h 6929336"/>
              <a:gd name="connsiteX5" fmla="*/ 1654629 w 6438781"/>
              <a:gd name="connsiteY5" fmla="*/ 2977822 h 6929336"/>
              <a:gd name="connsiteX6" fmla="*/ 4986709 w 6438781"/>
              <a:gd name="connsiteY6" fmla="*/ 0 h 692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8781" h="6929336">
                <a:moveTo>
                  <a:pt x="4986709" y="0"/>
                </a:moveTo>
                <a:lnTo>
                  <a:pt x="6438781" y="16982"/>
                </a:lnTo>
                <a:lnTo>
                  <a:pt x="6407213" y="5311203"/>
                </a:lnTo>
                <a:lnTo>
                  <a:pt x="4412813" y="6909444"/>
                </a:lnTo>
                <a:lnTo>
                  <a:pt x="0" y="6929336"/>
                </a:lnTo>
                <a:lnTo>
                  <a:pt x="1654629" y="2977822"/>
                </a:lnTo>
                <a:lnTo>
                  <a:pt x="4986709" y="0"/>
                </a:lnTo>
                <a:close/>
              </a:path>
            </a:pathLst>
          </a:cu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D0B4BC5D-4F54-4EFD-9F66-E2DC11875F69}"/>
              </a:ext>
            </a:extLst>
          </p:cNvPr>
          <p:cNvSpPr/>
          <p:nvPr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5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8208626D-9BC3-407F-91A7-FFB772B36A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19F8D99B-050F-421A-BC44-99D9FA77EF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7298569" y="1825376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点击此处</a:t>
            </a:r>
            <a:endParaRPr lang="en-US" altLang="zh-CN" sz="3200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添加文本内容</a:t>
            </a:r>
            <a:endParaRPr lang="en-US" sz="3200" b="1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8569" y="3429000"/>
            <a:ext cx="357898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636568" y="628650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6A4109C-A40F-4BD3-B2A3-9FF5404BB7F6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4AFD97C-A4CA-469E-A7B1-58D5BCD9C3E3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92CFE84-133B-4786-B644-23E54D351C4B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0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B1E59542-D6DA-4854-A0CA-EE08DF2CE1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12AFE610-FEB7-477D-A325-44FFD5DC00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34269" y="181585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点击此处</a:t>
            </a:r>
            <a:endParaRPr lang="en-US" altLang="zh-CN" sz="3600" dirty="0">
              <a:cs typeface="+mn-ea"/>
              <a:sym typeface="+mn-lt"/>
            </a:endParaRPr>
          </a:p>
          <a:p>
            <a:r>
              <a:rPr lang="zh-CN" altLang="en-US" sz="3600" b="1" dirty="0">
                <a:cs typeface="+mn-ea"/>
                <a:sym typeface="+mn-lt"/>
              </a:rPr>
              <a:t>添加文本内容</a:t>
            </a:r>
            <a:endParaRPr lang="en-US" altLang="zh-CN" sz="3600" b="1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270" y="3598312"/>
            <a:ext cx="4052056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ame 6"/>
          <p:cNvSpPr/>
          <p:nvPr/>
        </p:nvSpPr>
        <p:spPr>
          <a:xfrm>
            <a:off x="7682624" y="1306368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380A13D-83F9-43BF-AF97-1CC579FFEA23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9025CD6-D23B-439D-933D-2BBCFCEBC1FE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9BC25FB-738B-4137-97FE-F4E4E0C55131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69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/>
        </p:nvSpPr>
        <p:spPr bwMode="auto">
          <a:xfrm>
            <a:off x="1066800" y="1510932"/>
            <a:ext cx="2381250" cy="2379662"/>
          </a:xfrm>
          <a:custGeom>
            <a:avLst/>
            <a:gdLst>
              <a:gd name="T0" fmla="*/ 1116 w 4500"/>
              <a:gd name="T1" fmla="*/ 973 h 4497"/>
              <a:gd name="T2" fmla="*/ 1228 w 4500"/>
              <a:gd name="T3" fmla="*/ 911 h 4497"/>
              <a:gd name="T4" fmla="*/ 1351 w 4500"/>
              <a:gd name="T5" fmla="*/ 877 h 4497"/>
              <a:gd name="T6" fmla="*/ 1477 w 4500"/>
              <a:gd name="T7" fmla="*/ 875 h 4497"/>
              <a:gd name="T8" fmla="*/ 1600 w 4500"/>
              <a:gd name="T9" fmla="*/ 901 h 4497"/>
              <a:gd name="T10" fmla="*/ 1715 w 4500"/>
              <a:gd name="T11" fmla="*/ 959 h 4497"/>
              <a:gd name="T12" fmla="*/ 1818 w 4500"/>
              <a:gd name="T13" fmla="*/ 1046 h 4497"/>
              <a:gd name="T14" fmla="*/ 1892 w 4500"/>
              <a:gd name="T15" fmla="*/ 1154 h 4497"/>
              <a:gd name="T16" fmla="*/ 1938 w 4500"/>
              <a:gd name="T17" fmla="*/ 1273 h 4497"/>
              <a:gd name="T18" fmla="*/ 1953 w 4500"/>
              <a:gd name="T19" fmla="*/ 1398 h 4497"/>
              <a:gd name="T20" fmla="*/ 1938 w 4500"/>
              <a:gd name="T21" fmla="*/ 1523 h 4497"/>
              <a:gd name="T22" fmla="*/ 1892 w 4500"/>
              <a:gd name="T23" fmla="*/ 1643 h 4497"/>
              <a:gd name="T24" fmla="*/ 1818 w 4500"/>
              <a:gd name="T25" fmla="*/ 1750 h 4497"/>
              <a:gd name="T26" fmla="*/ 1715 w 4500"/>
              <a:gd name="T27" fmla="*/ 1838 h 4497"/>
              <a:gd name="T28" fmla="*/ 1600 w 4500"/>
              <a:gd name="T29" fmla="*/ 1895 h 4497"/>
              <a:gd name="T30" fmla="*/ 1477 w 4500"/>
              <a:gd name="T31" fmla="*/ 1922 h 4497"/>
              <a:gd name="T32" fmla="*/ 1351 w 4500"/>
              <a:gd name="T33" fmla="*/ 1918 h 4497"/>
              <a:gd name="T34" fmla="*/ 1228 w 4500"/>
              <a:gd name="T35" fmla="*/ 1885 h 4497"/>
              <a:gd name="T36" fmla="*/ 1116 w 4500"/>
              <a:gd name="T37" fmla="*/ 1822 h 4497"/>
              <a:gd name="T38" fmla="*/ 1018 w 4500"/>
              <a:gd name="T39" fmla="*/ 1730 h 4497"/>
              <a:gd name="T40" fmla="*/ 949 w 4500"/>
              <a:gd name="T41" fmla="*/ 1619 h 4497"/>
              <a:gd name="T42" fmla="*/ 910 w 4500"/>
              <a:gd name="T43" fmla="*/ 1498 h 4497"/>
              <a:gd name="T44" fmla="*/ 901 w 4500"/>
              <a:gd name="T45" fmla="*/ 1372 h 4497"/>
              <a:gd name="T46" fmla="*/ 922 w 4500"/>
              <a:gd name="T47" fmla="*/ 1248 h 4497"/>
              <a:gd name="T48" fmla="*/ 973 w 4500"/>
              <a:gd name="T49" fmla="*/ 1130 h 4497"/>
              <a:gd name="T50" fmla="*/ 1054 w 4500"/>
              <a:gd name="T51" fmla="*/ 1026 h 4497"/>
              <a:gd name="T52" fmla="*/ 2026 w 4500"/>
              <a:gd name="T53" fmla="*/ 66 h 4497"/>
              <a:gd name="T54" fmla="*/ 2116 w 4500"/>
              <a:gd name="T55" fmla="*/ 23 h 4497"/>
              <a:gd name="T56" fmla="*/ 2211 w 4500"/>
              <a:gd name="T57" fmla="*/ 2 h 4497"/>
              <a:gd name="T58" fmla="*/ 2308 w 4500"/>
              <a:gd name="T59" fmla="*/ 5 h 4497"/>
              <a:gd name="T60" fmla="*/ 2403 w 4500"/>
              <a:gd name="T61" fmla="*/ 30 h 4497"/>
              <a:gd name="T62" fmla="*/ 2490 w 4500"/>
              <a:gd name="T63" fmla="*/ 78 h 4497"/>
              <a:gd name="T64" fmla="*/ 4396 w 4500"/>
              <a:gd name="T65" fmla="*/ 1977 h 4497"/>
              <a:gd name="T66" fmla="*/ 4454 w 4500"/>
              <a:gd name="T67" fmla="*/ 2060 h 4497"/>
              <a:gd name="T68" fmla="*/ 4488 w 4500"/>
              <a:gd name="T69" fmla="*/ 2151 h 4497"/>
              <a:gd name="T70" fmla="*/ 4500 w 4500"/>
              <a:gd name="T71" fmla="*/ 2249 h 4497"/>
              <a:gd name="T72" fmla="*/ 4488 w 4500"/>
              <a:gd name="T73" fmla="*/ 2346 h 4497"/>
              <a:gd name="T74" fmla="*/ 4454 w 4500"/>
              <a:gd name="T75" fmla="*/ 2437 h 4497"/>
              <a:gd name="T76" fmla="*/ 4396 w 4500"/>
              <a:gd name="T77" fmla="*/ 2520 h 4497"/>
              <a:gd name="T78" fmla="*/ 2490 w 4500"/>
              <a:gd name="T79" fmla="*/ 4419 h 4497"/>
              <a:gd name="T80" fmla="*/ 2403 w 4500"/>
              <a:gd name="T81" fmla="*/ 4467 h 4497"/>
              <a:gd name="T82" fmla="*/ 2308 w 4500"/>
              <a:gd name="T83" fmla="*/ 4492 h 4497"/>
              <a:gd name="T84" fmla="*/ 2211 w 4500"/>
              <a:gd name="T85" fmla="*/ 4495 h 4497"/>
              <a:gd name="T86" fmla="*/ 2116 w 4500"/>
              <a:gd name="T87" fmla="*/ 4474 h 4497"/>
              <a:gd name="T88" fmla="*/ 2026 w 4500"/>
              <a:gd name="T89" fmla="*/ 4431 h 4497"/>
              <a:gd name="T90" fmla="*/ 119 w 4500"/>
              <a:gd name="T91" fmla="*/ 2536 h 4497"/>
              <a:gd name="T92" fmla="*/ 56 w 4500"/>
              <a:gd name="T93" fmla="*/ 2455 h 4497"/>
              <a:gd name="T94" fmla="*/ 17 w 4500"/>
              <a:gd name="T95" fmla="*/ 2365 h 4497"/>
              <a:gd name="T96" fmla="*/ 0 w 4500"/>
              <a:gd name="T97" fmla="*/ 2267 h 4497"/>
              <a:gd name="T98" fmla="*/ 7 w 4500"/>
              <a:gd name="T99" fmla="*/ 2171 h 4497"/>
              <a:gd name="T100" fmla="*/ 38 w 4500"/>
              <a:gd name="T101" fmla="*/ 2078 h 4497"/>
              <a:gd name="T102" fmla="*/ 90 w 4500"/>
              <a:gd name="T103" fmla="*/ 1992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00" h="4497">
                <a:moveTo>
                  <a:pt x="119" y="1961"/>
                </a:moveTo>
                <a:lnTo>
                  <a:pt x="1054" y="1026"/>
                </a:lnTo>
                <a:lnTo>
                  <a:pt x="1074" y="1008"/>
                </a:lnTo>
                <a:lnTo>
                  <a:pt x="1094" y="990"/>
                </a:lnTo>
                <a:lnTo>
                  <a:pt x="1116" y="973"/>
                </a:lnTo>
                <a:lnTo>
                  <a:pt x="1137" y="959"/>
                </a:lnTo>
                <a:lnTo>
                  <a:pt x="1159" y="945"/>
                </a:lnTo>
                <a:lnTo>
                  <a:pt x="1182" y="932"/>
                </a:lnTo>
                <a:lnTo>
                  <a:pt x="1205" y="921"/>
                </a:lnTo>
                <a:lnTo>
                  <a:pt x="1228" y="911"/>
                </a:lnTo>
                <a:lnTo>
                  <a:pt x="1252" y="901"/>
                </a:lnTo>
                <a:lnTo>
                  <a:pt x="1277" y="894"/>
                </a:lnTo>
                <a:lnTo>
                  <a:pt x="1301" y="887"/>
                </a:lnTo>
                <a:lnTo>
                  <a:pt x="1326" y="882"/>
                </a:lnTo>
                <a:lnTo>
                  <a:pt x="1351" y="877"/>
                </a:lnTo>
                <a:lnTo>
                  <a:pt x="1376" y="875"/>
                </a:lnTo>
                <a:lnTo>
                  <a:pt x="1401" y="873"/>
                </a:lnTo>
                <a:lnTo>
                  <a:pt x="1427" y="873"/>
                </a:lnTo>
                <a:lnTo>
                  <a:pt x="1452" y="873"/>
                </a:lnTo>
                <a:lnTo>
                  <a:pt x="1477" y="875"/>
                </a:lnTo>
                <a:lnTo>
                  <a:pt x="1502" y="877"/>
                </a:lnTo>
                <a:lnTo>
                  <a:pt x="1527" y="882"/>
                </a:lnTo>
                <a:lnTo>
                  <a:pt x="1552" y="887"/>
                </a:lnTo>
                <a:lnTo>
                  <a:pt x="1576" y="894"/>
                </a:lnTo>
                <a:lnTo>
                  <a:pt x="1600" y="901"/>
                </a:lnTo>
                <a:lnTo>
                  <a:pt x="1624" y="911"/>
                </a:lnTo>
                <a:lnTo>
                  <a:pt x="1648" y="921"/>
                </a:lnTo>
                <a:lnTo>
                  <a:pt x="1672" y="932"/>
                </a:lnTo>
                <a:lnTo>
                  <a:pt x="1694" y="945"/>
                </a:lnTo>
                <a:lnTo>
                  <a:pt x="1715" y="959"/>
                </a:lnTo>
                <a:lnTo>
                  <a:pt x="1738" y="973"/>
                </a:lnTo>
                <a:lnTo>
                  <a:pt x="1758" y="990"/>
                </a:lnTo>
                <a:lnTo>
                  <a:pt x="1778" y="1008"/>
                </a:lnTo>
                <a:lnTo>
                  <a:pt x="1799" y="1026"/>
                </a:lnTo>
                <a:lnTo>
                  <a:pt x="1818" y="1046"/>
                </a:lnTo>
                <a:lnTo>
                  <a:pt x="1834" y="1066"/>
                </a:lnTo>
                <a:lnTo>
                  <a:pt x="1851" y="1087"/>
                </a:lnTo>
                <a:lnTo>
                  <a:pt x="1866" y="1109"/>
                </a:lnTo>
                <a:lnTo>
                  <a:pt x="1879" y="1130"/>
                </a:lnTo>
                <a:lnTo>
                  <a:pt x="1892" y="1154"/>
                </a:lnTo>
                <a:lnTo>
                  <a:pt x="1904" y="1176"/>
                </a:lnTo>
                <a:lnTo>
                  <a:pt x="1914" y="1200"/>
                </a:lnTo>
                <a:lnTo>
                  <a:pt x="1923" y="1224"/>
                </a:lnTo>
                <a:lnTo>
                  <a:pt x="1931" y="1248"/>
                </a:lnTo>
                <a:lnTo>
                  <a:pt x="1938" y="1273"/>
                </a:lnTo>
                <a:lnTo>
                  <a:pt x="1944" y="1298"/>
                </a:lnTo>
                <a:lnTo>
                  <a:pt x="1947" y="1323"/>
                </a:lnTo>
                <a:lnTo>
                  <a:pt x="1951" y="1347"/>
                </a:lnTo>
                <a:lnTo>
                  <a:pt x="1952" y="1372"/>
                </a:lnTo>
                <a:lnTo>
                  <a:pt x="1953" y="1398"/>
                </a:lnTo>
                <a:lnTo>
                  <a:pt x="1952" y="1423"/>
                </a:lnTo>
                <a:lnTo>
                  <a:pt x="1951" y="1448"/>
                </a:lnTo>
                <a:lnTo>
                  <a:pt x="1947" y="1473"/>
                </a:lnTo>
                <a:lnTo>
                  <a:pt x="1944" y="1498"/>
                </a:lnTo>
                <a:lnTo>
                  <a:pt x="1938" y="1523"/>
                </a:lnTo>
                <a:lnTo>
                  <a:pt x="1931" y="1548"/>
                </a:lnTo>
                <a:lnTo>
                  <a:pt x="1923" y="1572"/>
                </a:lnTo>
                <a:lnTo>
                  <a:pt x="1914" y="1596"/>
                </a:lnTo>
                <a:lnTo>
                  <a:pt x="1904" y="1619"/>
                </a:lnTo>
                <a:lnTo>
                  <a:pt x="1892" y="1643"/>
                </a:lnTo>
                <a:lnTo>
                  <a:pt x="1879" y="1666"/>
                </a:lnTo>
                <a:lnTo>
                  <a:pt x="1866" y="1687"/>
                </a:lnTo>
                <a:lnTo>
                  <a:pt x="1851" y="1710"/>
                </a:lnTo>
                <a:lnTo>
                  <a:pt x="1834" y="1730"/>
                </a:lnTo>
                <a:lnTo>
                  <a:pt x="1818" y="1750"/>
                </a:lnTo>
                <a:lnTo>
                  <a:pt x="1799" y="1770"/>
                </a:lnTo>
                <a:lnTo>
                  <a:pt x="1778" y="1789"/>
                </a:lnTo>
                <a:lnTo>
                  <a:pt x="1758" y="1806"/>
                </a:lnTo>
                <a:lnTo>
                  <a:pt x="1738" y="1822"/>
                </a:lnTo>
                <a:lnTo>
                  <a:pt x="1715" y="1838"/>
                </a:lnTo>
                <a:lnTo>
                  <a:pt x="1694" y="1851"/>
                </a:lnTo>
                <a:lnTo>
                  <a:pt x="1672" y="1864"/>
                </a:lnTo>
                <a:lnTo>
                  <a:pt x="1648" y="1876"/>
                </a:lnTo>
                <a:lnTo>
                  <a:pt x="1624" y="1885"/>
                </a:lnTo>
                <a:lnTo>
                  <a:pt x="1600" y="1895"/>
                </a:lnTo>
                <a:lnTo>
                  <a:pt x="1576" y="1902"/>
                </a:lnTo>
                <a:lnTo>
                  <a:pt x="1552" y="1909"/>
                </a:lnTo>
                <a:lnTo>
                  <a:pt x="1527" y="1914"/>
                </a:lnTo>
                <a:lnTo>
                  <a:pt x="1502" y="1918"/>
                </a:lnTo>
                <a:lnTo>
                  <a:pt x="1477" y="1922"/>
                </a:lnTo>
                <a:lnTo>
                  <a:pt x="1452" y="1923"/>
                </a:lnTo>
                <a:lnTo>
                  <a:pt x="1427" y="1924"/>
                </a:lnTo>
                <a:lnTo>
                  <a:pt x="1401" y="1923"/>
                </a:lnTo>
                <a:lnTo>
                  <a:pt x="1376" y="1922"/>
                </a:lnTo>
                <a:lnTo>
                  <a:pt x="1351" y="1918"/>
                </a:lnTo>
                <a:lnTo>
                  <a:pt x="1326" y="1914"/>
                </a:lnTo>
                <a:lnTo>
                  <a:pt x="1301" y="1909"/>
                </a:lnTo>
                <a:lnTo>
                  <a:pt x="1277" y="1902"/>
                </a:lnTo>
                <a:lnTo>
                  <a:pt x="1252" y="1895"/>
                </a:lnTo>
                <a:lnTo>
                  <a:pt x="1228" y="1885"/>
                </a:lnTo>
                <a:lnTo>
                  <a:pt x="1205" y="1876"/>
                </a:lnTo>
                <a:lnTo>
                  <a:pt x="1182" y="1864"/>
                </a:lnTo>
                <a:lnTo>
                  <a:pt x="1159" y="1851"/>
                </a:lnTo>
                <a:lnTo>
                  <a:pt x="1137" y="1838"/>
                </a:lnTo>
                <a:lnTo>
                  <a:pt x="1116" y="1822"/>
                </a:lnTo>
                <a:lnTo>
                  <a:pt x="1094" y="1806"/>
                </a:lnTo>
                <a:lnTo>
                  <a:pt x="1074" y="1789"/>
                </a:lnTo>
                <a:lnTo>
                  <a:pt x="1054" y="1770"/>
                </a:lnTo>
                <a:lnTo>
                  <a:pt x="1036" y="1750"/>
                </a:lnTo>
                <a:lnTo>
                  <a:pt x="1018" y="1730"/>
                </a:lnTo>
                <a:lnTo>
                  <a:pt x="1001" y="1710"/>
                </a:lnTo>
                <a:lnTo>
                  <a:pt x="987" y="1687"/>
                </a:lnTo>
                <a:lnTo>
                  <a:pt x="973" y="1666"/>
                </a:lnTo>
                <a:lnTo>
                  <a:pt x="960" y="1643"/>
                </a:lnTo>
                <a:lnTo>
                  <a:pt x="949" y="1619"/>
                </a:lnTo>
                <a:lnTo>
                  <a:pt x="939" y="1596"/>
                </a:lnTo>
                <a:lnTo>
                  <a:pt x="930" y="1572"/>
                </a:lnTo>
                <a:lnTo>
                  <a:pt x="922" y="1548"/>
                </a:lnTo>
                <a:lnTo>
                  <a:pt x="915" y="1523"/>
                </a:lnTo>
                <a:lnTo>
                  <a:pt x="910" y="1498"/>
                </a:lnTo>
                <a:lnTo>
                  <a:pt x="905" y="1473"/>
                </a:lnTo>
                <a:lnTo>
                  <a:pt x="903" y="1448"/>
                </a:lnTo>
                <a:lnTo>
                  <a:pt x="901" y="1423"/>
                </a:lnTo>
                <a:lnTo>
                  <a:pt x="901" y="1398"/>
                </a:lnTo>
                <a:lnTo>
                  <a:pt x="901" y="1372"/>
                </a:lnTo>
                <a:lnTo>
                  <a:pt x="903" y="1347"/>
                </a:lnTo>
                <a:lnTo>
                  <a:pt x="905" y="1323"/>
                </a:lnTo>
                <a:lnTo>
                  <a:pt x="910" y="1298"/>
                </a:lnTo>
                <a:lnTo>
                  <a:pt x="915" y="1273"/>
                </a:lnTo>
                <a:lnTo>
                  <a:pt x="922" y="1248"/>
                </a:lnTo>
                <a:lnTo>
                  <a:pt x="930" y="1224"/>
                </a:lnTo>
                <a:lnTo>
                  <a:pt x="939" y="1200"/>
                </a:lnTo>
                <a:lnTo>
                  <a:pt x="949" y="1176"/>
                </a:lnTo>
                <a:lnTo>
                  <a:pt x="960" y="1154"/>
                </a:lnTo>
                <a:lnTo>
                  <a:pt x="973" y="1130"/>
                </a:lnTo>
                <a:lnTo>
                  <a:pt x="987" y="1109"/>
                </a:lnTo>
                <a:lnTo>
                  <a:pt x="1001" y="1087"/>
                </a:lnTo>
                <a:lnTo>
                  <a:pt x="1018" y="1066"/>
                </a:lnTo>
                <a:lnTo>
                  <a:pt x="1036" y="1046"/>
                </a:lnTo>
                <a:lnTo>
                  <a:pt x="1054" y="1026"/>
                </a:lnTo>
                <a:lnTo>
                  <a:pt x="1963" y="119"/>
                </a:lnTo>
                <a:lnTo>
                  <a:pt x="1978" y="104"/>
                </a:lnTo>
                <a:lnTo>
                  <a:pt x="1993" y="90"/>
                </a:lnTo>
                <a:lnTo>
                  <a:pt x="2009" y="78"/>
                </a:lnTo>
                <a:lnTo>
                  <a:pt x="2026" y="66"/>
                </a:lnTo>
                <a:lnTo>
                  <a:pt x="2043" y="56"/>
                </a:lnTo>
                <a:lnTo>
                  <a:pt x="2061" y="46"/>
                </a:lnTo>
                <a:lnTo>
                  <a:pt x="2079" y="38"/>
                </a:lnTo>
                <a:lnTo>
                  <a:pt x="2097" y="30"/>
                </a:lnTo>
                <a:lnTo>
                  <a:pt x="2116" y="23"/>
                </a:lnTo>
                <a:lnTo>
                  <a:pt x="2134" y="17"/>
                </a:lnTo>
                <a:lnTo>
                  <a:pt x="2153" y="12"/>
                </a:lnTo>
                <a:lnTo>
                  <a:pt x="2172" y="7"/>
                </a:lnTo>
                <a:lnTo>
                  <a:pt x="2192" y="5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lnTo>
                  <a:pt x="2269" y="0"/>
                </a:lnTo>
                <a:lnTo>
                  <a:pt x="2289" y="2"/>
                </a:lnTo>
                <a:lnTo>
                  <a:pt x="2308" y="5"/>
                </a:lnTo>
                <a:lnTo>
                  <a:pt x="2327" y="7"/>
                </a:lnTo>
                <a:lnTo>
                  <a:pt x="2347" y="12"/>
                </a:lnTo>
                <a:lnTo>
                  <a:pt x="2365" y="17"/>
                </a:lnTo>
                <a:lnTo>
                  <a:pt x="2384" y="23"/>
                </a:lnTo>
                <a:lnTo>
                  <a:pt x="2403" y="30"/>
                </a:lnTo>
                <a:lnTo>
                  <a:pt x="2421" y="38"/>
                </a:lnTo>
                <a:lnTo>
                  <a:pt x="2439" y="46"/>
                </a:lnTo>
                <a:lnTo>
                  <a:pt x="2457" y="56"/>
                </a:lnTo>
                <a:lnTo>
                  <a:pt x="2473" y="66"/>
                </a:lnTo>
                <a:lnTo>
                  <a:pt x="2490" y="78"/>
                </a:lnTo>
                <a:lnTo>
                  <a:pt x="2507" y="90"/>
                </a:lnTo>
                <a:lnTo>
                  <a:pt x="2522" y="104"/>
                </a:lnTo>
                <a:lnTo>
                  <a:pt x="2538" y="119"/>
                </a:lnTo>
                <a:lnTo>
                  <a:pt x="4381" y="1961"/>
                </a:lnTo>
                <a:lnTo>
                  <a:pt x="4396" y="1977"/>
                </a:lnTo>
                <a:lnTo>
                  <a:pt x="4409" y="1992"/>
                </a:lnTo>
                <a:lnTo>
                  <a:pt x="4422" y="2009"/>
                </a:lnTo>
                <a:lnTo>
                  <a:pt x="4434" y="2025"/>
                </a:lnTo>
                <a:lnTo>
                  <a:pt x="4444" y="2042"/>
                </a:lnTo>
                <a:lnTo>
                  <a:pt x="4454" y="2060"/>
                </a:lnTo>
                <a:lnTo>
                  <a:pt x="4462" y="2078"/>
                </a:lnTo>
                <a:lnTo>
                  <a:pt x="4470" y="2095"/>
                </a:lnTo>
                <a:lnTo>
                  <a:pt x="4478" y="2114"/>
                </a:lnTo>
                <a:lnTo>
                  <a:pt x="4484" y="2132"/>
                </a:lnTo>
                <a:lnTo>
                  <a:pt x="4488" y="2151"/>
                </a:lnTo>
                <a:lnTo>
                  <a:pt x="4493" y="2171"/>
                </a:lnTo>
                <a:lnTo>
                  <a:pt x="4495" y="2190"/>
                </a:lnTo>
                <a:lnTo>
                  <a:pt x="4498" y="2209"/>
                </a:lnTo>
                <a:lnTo>
                  <a:pt x="4499" y="2230"/>
                </a:lnTo>
                <a:lnTo>
                  <a:pt x="4500" y="2249"/>
                </a:lnTo>
                <a:lnTo>
                  <a:pt x="4499" y="2267"/>
                </a:lnTo>
                <a:lnTo>
                  <a:pt x="4498" y="2288"/>
                </a:lnTo>
                <a:lnTo>
                  <a:pt x="4495" y="2307"/>
                </a:lnTo>
                <a:lnTo>
                  <a:pt x="4493" y="2326"/>
                </a:lnTo>
                <a:lnTo>
                  <a:pt x="4488" y="2346"/>
                </a:lnTo>
                <a:lnTo>
                  <a:pt x="4484" y="2365"/>
                </a:lnTo>
                <a:lnTo>
                  <a:pt x="4478" y="2383"/>
                </a:lnTo>
                <a:lnTo>
                  <a:pt x="4470" y="2402"/>
                </a:lnTo>
                <a:lnTo>
                  <a:pt x="4462" y="2419"/>
                </a:lnTo>
                <a:lnTo>
                  <a:pt x="4454" y="2437"/>
                </a:lnTo>
                <a:lnTo>
                  <a:pt x="4444" y="2455"/>
                </a:lnTo>
                <a:lnTo>
                  <a:pt x="4434" y="2472"/>
                </a:lnTo>
                <a:lnTo>
                  <a:pt x="4422" y="2488"/>
                </a:lnTo>
                <a:lnTo>
                  <a:pt x="4409" y="2505"/>
                </a:lnTo>
                <a:lnTo>
                  <a:pt x="4396" y="2520"/>
                </a:lnTo>
                <a:lnTo>
                  <a:pt x="4381" y="2536"/>
                </a:lnTo>
                <a:lnTo>
                  <a:pt x="2538" y="4378"/>
                </a:lnTo>
                <a:lnTo>
                  <a:pt x="2522" y="4393"/>
                </a:lnTo>
                <a:lnTo>
                  <a:pt x="2507" y="4407"/>
                </a:lnTo>
                <a:lnTo>
                  <a:pt x="2490" y="4419"/>
                </a:lnTo>
                <a:lnTo>
                  <a:pt x="2473" y="4431"/>
                </a:lnTo>
                <a:lnTo>
                  <a:pt x="2457" y="4441"/>
                </a:lnTo>
                <a:lnTo>
                  <a:pt x="2439" y="4451"/>
                </a:lnTo>
                <a:lnTo>
                  <a:pt x="2421" y="4459"/>
                </a:lnTo>
                <a:lnTo>
                  <a:pt x="2403" y="4467"/>
                </a:lnTo>
                <a:lnTo>
                  <a:pt x="2384" y="4474"/>
                </a:lnTo>
                <a:lnTo>
                  <a:pt x="2365" y="4480"/>
                </a:lnTo>
                <a:lnTo>
                  <a:pt x="2347" y="4485"/>
                </a:lnTo>
                <a:lnTo>
                  <a:pt x="2327" y="4490"/>
                </a:lnTo>
                <a:lnTo>
                  <a:pt x="2308" y="4492"/>
                </a:lnTo>
                <a:lnTo>
                  <a:pt x="2289" y="4495"/>
                </a:lnTo>
                <a:lnTo>
                  <a:pt x="2269" y="4497"/>
                </a:lnTo>
                <a:lnTo>
                  <a:pt x="2250" y="4497"/>
                </a:lnTo>
                <a:lnTo>
                  <a:pt x="2230" y="4497"/>
                </a:lnTo>
                <a:lnTo>
                  <a:pt x="2211" y="4495"/>
                </a:lnTo>
                <a:lnTo>
                  <a:pt x="2192" y="4492"/>
                </a:lnTo>
                <a:lnTo>
                  <a:pt x="2172" y="4490"/>
                </a:lnTo>
                <a:lnTo>
                  <a:pt x="2153" y="4485"/>
                </a:lnTo>
                <a:lnTo>
                  <a:pt x="2134" y="4480"/>
                </a:lnTo>
                <a:lnTo>
                  <a:pt x="2116" y="4474"/>
                </a:lnTo>
                <a:lnTo>
                  <a:pt x="2097" y="4467"/>
                </a:lnTo>
                <a:lnTo>
                  <a:pt x="2079" y="4459"/>
                </a:lnTo>
                <a:lnTo>
                  <a:pt x="2061" y="4451"/>
                </a:lnTo>
                <a:lnTo>
                  <a:pt x="2043" y="4441"/>
                </a:lnTo>
                <a:lnTo>
                  <a:pt x="2026" y="4431"/>
                </a:lnTo>
                <a:lnTo>
                  <a:pt x="2009" y="4419"/>
                </a:lnTo>
                <a:lnTo>
                  <a:pt x="1993" y="4407"/>
                </a:lnTo>
                <a:lnTo>
                  <a:pt x="1978" y="4393"/>
                </a:lnTo>
                <a:lnTo>
                  <a:pt x="1963" y="4378"/>
                </a:lnTo>
                <a:lnTo>
                  <a:pt x="119" y="2536"/>
                </a:lnTo>
                <a:lnTo>
                  <a:pt x="105" y="2520"/>
                </a:lnTo>
                <a:lnTo>
                  <a:pt x="90" y="2505"/>
                </a:lnTo>
                <a:lnTo>
                  <a:pt x="78" y="2488"/>
                </a:lnTo>
                <a:lnTo>
                  <a:pt x="67" y="2472"/>
                </a:lnTo>
                <a:lnTo>
                  <a:pt x="56" y="2455"/>
                </a:lnTo>
                <a:lnTo>
                  <a:pt x="46" y="2437"/>
                </a:lnTo>
                <a:lnTo>
                  <a:pt x="38" y="2419"/>
                </a:lnTo>
                <a:lnTo>
                  <a:pt x="30" y="2402"/>
                </a:lnTo>
                <a:lnTo>
                  <a:pt x="23" y="2383"/>
                </a:lnTo>
                <a:lnTo>
                  <a:pt x="17" y="2365"/>
                </a:lnTo>
                <a:lnTo>
                  <a:pt x="12" y="2346"/>
                </a:lnTo>
                <a:lnTo>
                  <a:pt x="7" y="2326"/>
                </a:lnTo>
                <a:lnTo>
                  <a:pt x="5" y="2307"/>
                </a:lnTo>
                <a:lnTo>
                  <a:pt x="2" y="2288"/>
                </a:lnTo>
                <a:lnTo>
                  <a:pt x="0" y="2267"/>
                </a:lnTo>
                <a:lnTo>
                  <a:pt x="0" y="2249"/>
                </a:lnTo>
                <a:lnTo>
                  <a:pt x="0" y="2230"/>
                </a:lnTo>
                <a:lnTo>
                  <a:pt x="2" y="2209"/>
                </a:lnTo>
                <a:lnTo>
                  <a:pt x="5" y="2190"/>
                </a:lnTo>
                <a:lnTo>
                  <a:pt x="7" y="2171"/>
                </a:lnTo>
                <a:lnTo>
                  <a:pt x="12" y="2151"/>
                </a:lnTo>
                <a:lnTo>
                  <a:pt x="17" y="2132"/>
                </a:lnTo>
                <a:lnTo>
                  <a:pt x="23" y="2114"/>
                </a:lnTo>
                <a:lnTo>
                  <a:pt x="30" y="2095"/>
                </a:lnTo>
                <a:lnTo>
                  <a:pt x="38" y="2078"/>
                </a:lnTo>
                <a:lnTo>
                  <a:pt x="46" y="2060"/>
                </a:lnTo>
                <a:lnTo>
                  <a:pt x="56" y="2042"/>
                </a:lnTo>
                <a:lnTo>
                  <a:pt x="67" y="2025"/>
                </a:lnTo>
                <a:lnTo>
                  <a:pt x="78" y="2009"/>
                </a:lnTo>
                <a:lnTo>
                  <a:pt x="90" y="1992"/>
                </a:lnTo>
                <a:lnTo>
                  <a:pt x="105" y="1977"/>
                </a:lnTo>
                <a:lnTo>
                  <a:pt x="119" y="19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3625850" y="1510932"/>
            <a:ext cx="2381250" cy="2379662"/>
          </a:xfrm>
          <a:custGeom>
            <a:avLst/>
            <a:gdLst>
              <a:gd name="T0" fmla="*/ 1115 w 4500"/>
              <a:gd name="T1" fmla="*/ 3524 h 4497"/>
              <a:gd name="T2" fmla="*/ 1229 w 4500"/>
              <a:gd name="T3" fmla="*/ 3586 h 4497"/>
              <a:gd name="T4" fmla="*/ 1351 w 4500"/>
              <a:gd name="T5" fmla="*/ 3620 h 4497"/>
              <a:gd name="T6" fmla="*/ 1477 w 4500"/>
              <a:gd name="T7" fmla="*/ 3622 h 4497"/>
              <a:gd name="T8" fmla="*/ 1601 w 4500"/>
              <a:gd name="T9" fmla="*/ 3596 h 4497"/>
              <a:gd name="T10" fmla="*/ 1716 w 4500"/>
              <a:gd name="T11" fmla="*/ 3538 h 4497"/>
              <a:gd name="T12" fmla="*/ 1817 w 4500"/>
              <a:gd name="T13" fmla="*/ 3451 h 4497"/>
              <a:gd name="T14" fmla="*/ 1893 w 4500"/>
              <a:gd name="T15" fmla="*/ 3343 h 4497"/>
              <a:gd name="T16" fmla="*/ 1938 w 4500"/>
              <a:gd name="T17" fmla="*/ 3224 h 4497"/>
              <a:gd name="T18" fmla="*/ 1952 w 4500"/>
              <a:gd name="T19" fmla="*/ 3099 h 4497"/>
              <a:gd name="T20" fmla="*/ 1938 w 4500"/>
              <a:gd name="T21" fmla="*/ 2974 h 4497"/>
              <a:gd name="T22" fmla="*/ 1893 w 4500"/>
              <a:gd name="T23" fmla="*/ 2854 h 4497"/>
              <a:gd name="T24" fmla="*/ 1817 w 4500"/>
              <a:gd name="T25" fmla="*/ 2747 h 4497"/>
              <a:gd name="T26" fmla="*/ 1716 w 4500"/>
              <a:gd name="T27" fmla="*/ 2659 h 4497"/>
              <a:gd name="T28" fmla="*/ 1601 w 4500"/>
              <a:gd name="T29" fmla="*/ 2602 h 4497"/>
              <a:gd name="T30" fmla="*/ 1477 w 4500"/>
              <a:gd name="T31" fmla="*/ 2575 h 4497"/>
              <a:gd name="T32" fmla="*/ 1351 w 4500"/>
              <a:gd name="T33" fmla="*/ 2579 h 4497"/>
              <a:gd name="T34" fmla="*/ 1229 w 4500"/>
              <a:gd name="T35" fmla="*/ 2612 h 4497"/>
              <a:gd name="T36" fmla="*/ 1115 w 4500"/>
              <a:gd name="T37" fmla="*/ 2675 h 4497"/>
              <a:gd name="T38" fmla="*/ 1018 w 4500"/>
              <a:gd name="T39" fmla="*/ 2767 h 4497"/>
              <a:gd name="T40" fmla="*/ 948 w 4500"/>
              <a:gd name="T41" fmla="*/ 2878 h 4497"/>
              <a:gd name="T42" fmla="*/ 910 w 4500"/>
              <a:gd name="T43" fmla="*/ 2999 h 4497"/>
              <a:gd name="T44" fmla="*/ 901 w 4500"/>
              <a:gd name="T45" fmla="*/ 3125 h 4497"/>
              <a:gd name="T46" fmla="*/ 922 w 4500"/>
              <a:gd name="T47" fmla="*/ 3249 h 4497"/>
              <a:gd name="T48" fmla="*/ 973 w 4500"/>
              <a:gd name="T49" fmla="*/ 3367 h 4497"/>
              <a:gd name="T50" fmla="*/ 1054 w 4500"/>
              <a:gd name="T51" fmla="*/ 3471 h 4497"/>
              <a:gd name="T52" fmla="*/ 2026 w 4500"/>
              <a:gd name="T53" fmla="*/ 4431 h 4497"/>
              <a:gd name="T54" fmla="*/ 2115 w 4500"/>
              <a:gd name="T55" fmla="*/ 4474 h 4497"/>
              <a:gd name="T56" fmla="*/ 2211 w 4500"/>
              <a:gd name="T57" fmla="*/ 4495 h 4497"/>
              <a:gd name="T58" fmla="*/ 2309 w 4500"/>
              <a:gd name="T59" fmla="*/ 4492 h 4497"/>
              <a:gd name="T60" fmla="*/ 2404 w 4500"/>
              <a:gd name="T61" fmla="*/ 4467 h 4497"/>
              <a:gd name="T62" fmla="*/ 2490 w 4500"/>
              <a:gd name="T63" fmla="*/ 4419 h 4497"/>
              <a:gd name="T64" fmla="*/ 4396 w 4500"/>
              <a:gd name="T65" fmla="*/ 2520 h 4497"/>
              <a:gd name="T66" fmla="*/ 4454 w 4500"/>
              <a:gd name="T67" fmla="*/ 2437 h 4497"/>
              <a:gd name="T68" fmla="*/ 4489 w 4500"/>
              <a:gd name="T69" fmla="*/ 2346 h 4497"/>
              <a:gd name="T70" fmla="*/ 4500 w 4500"/>
              <a:gd name="T71" fmla="*/ 2249 h 4497"/>
              <a:gd name="T72" fmla="*/ 4489 w 4500"/>
              <a:gd name="T73" fmla="*/ 2151 h 4497"/>
              <a:gd name="T74" fmla="*/ 4454 w 4500"/>
              <a:gd name="T75" fmla="*/ 2060 h 4497"/>
              <a:gd name="T76" fmla="*/ 4396 w 4500"/>
              <a:gd name="T77" fmla="*/ 1977 h 4497"/>
              <a:gd name="T78" fmla="*/ 2490 w 4500"/>
              <a:gd name="T79" fmla="*/ 78 h 4497"/>
              <a:gd name="T80" fmla="*/ 2404 w 4500"/>
              <a:gd name="T81" fmla="*/ 30 h 4497"/>
              <a:gd name="T82" fmla="*/ 2309 w 4500"/>
              <a:gd name="T83" fmla="*/ 5 h 4497"/>
              <a:gd name="T84" fmla="*/ 2211 w 4500"/>
              <a:gd name="T85" fmla="*/ 2 h 4497"/>
              <a:gd name="T86" fmla="*/ 2115 w 4500"/>
              <a:gd name="T87" fmla="*/ 23 h 4497"/>
              <a:gd name="T88" fmla="*/ 2026 w 4500"/>
              <a:gd name="T89" fmla="*/ 66 h 4497"/>
              <a:gd name="T90" fmla="*/ 119 w 4500"/>
              <a:gd name="T91" fmla="*/ 1961 h 4497"/>
              <a:gd name="T92" fmla="*/ 56 w 4500"/>
              <a:gd name="T93" fmla="*/ 2042 h 4497"/>
              <a:gd name="T94" fmla="*/ 17 w 4500"/>
              <a:gd name="T95" fmla="*/ 2132 h 4497"/>
              <a:gd name="T96" fmla="*/ 0 w 4500"/>
              <a:gd name="T97" fmla="*/ 2230 h 4497"/>
              <a:gd name="T98" fmla="*/ 7 w 4500"/>
              <a:gd name="T99" fmla="*/ 2326 h 4497"/>
              <a:gd name="T100" fmla="*/ 37 w 4500"/>
              <a:gd name="T101" fmla="*/ 2419 h 4497"/>
              <a:gd name="T102" fmla="*/ 91 w 4500"/>
              <a:gd name="T103" fmla="*/ 2505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00" h="4497">
                <a:moveTo>
                  <a:pt x="119" y="2536"/>
                </a:moveTo>
                <a:lnTo>
                  <a:pt x="1054" y="3471"/>
                </a:lnTo>
                <a:lnTo>
                  <a:pt x="1074" y="3489"/>
                </a:lnTo>
                <a:lnTo>
                  <a:pt x="1094" y="3507"/>
                </a:lnTo>
                <a:lnTo>
                  <a:pt x="1115" y="3524"/>
                </a:lnTo>
                <a:lnTo>
                  <a:pt x="1137" y="3538"/>
                </a:lnTo>
                <a:lnTo>
                  <a:pt x="1159" y="3552"/>
                </a:lnTo>
                <a:lnTo>
                  <a:pt x="1181" y="3565"/>
                </a:lnTo>
                <a:lnTo>
                  <a:pt x="1205" y="3576"/>
                </a:lnTo>
                <a:lnTo>
                  <a:pt x="1229" y="3586"/>
                </a:lnTo>
                <a:lnTo>
                  <a:pt x="1253" y="3596"/>
                </a:lnTo>
                <a:lnTo>
                  <a:pt x="1276" y="3603"/>
                </a:lnTo>
                <a:lnTo>
                  <a:pt x="1301" y="3610"/>
                </a:lnTo>
                <a:lnTo>
                  <a:pt x="1326" y="3615"/>
                </a:lnTo>
                <a:lnTo>
                  <a:pt x="1351" y="3620"/>
                </a:lnTo>
                <a:lnTo>
                  <a:pt x="1376" y="3622"/>
                </a:lnTo>
                <a:lnTo>
                  <a:pt x="1401" y="3624"/>
                </a:lnTo>
                <a:lnTo>
                  <a:pt x="1426" y="3624"/>
                </a:lnTo>
                <a:lnTo>
                  <a:pt x="1452" y="3624"/>
                </a:lnTo>
                <a:lnTo>
                  <a:pt x="1477" y="3622"/>
                </a:lnTo>
                <a:lnTo>
                  <a:pt x="1502" y="3620"/>
                </a:lnTo>
                <a:lnTo>
                  <a:pt x="1527" y="3615"/>
                </a:lnTo>
                <a:lnTo>
                  <a:pt x="1552" y="3610"/>
                </a:lnTo>
                <a:lnTo>
                  <a:pt x="1576" y="3603"/>
                </a:lnTo>
                <a:lnTo>
                  <a:pt x="1601" y="3596"/>
                </a:lnTo>
                <a:lnTo>
                  <a:pt x="1624" y="3586"/>
                </a:lnTo>
                <a:lnTo>
                  <a:pt x="1648" y="3576"/>
                </a:lnTo>
                <a:lnTo>
                  <a:pt x="1671" y="3565"/>
                </a:lnTo>
                <a:lnTo>
                  <a:pt x="1693" y="3552"/>
                </a:lnTo>
                <a:lnTo>
                  <a:pt x="1716" y="3538"/>
                </a:lnTo>
                <a:lnTo>
                  <a:pt x="1737" y="3524"/>
                </a:lnTo>
                <a:lnTo>
                  <a:pt x="1759" y="3507"/>
                </a:lnTo>
                <a:lnTo>
                  <a:pt x="1779" y="3489"/>
                </a:lnTo>
                <a:lnTo>
                  <a:pt x="1799" y="3471"/>
                </a:lnTo>
                <a:lnTo>
                  <a:pt x="1817" y="3451"/>
                </a:lnTo>
                <a:lnTo>
                  <a:pt x="1835" y="3431"/>
                </a:lnTo>
                <a:lnTo>
                  <a:pt x="1851" y="3410"/>
                </a:lnTo>
                <a:lnTo>
                  <a:pt x="1866" y="3388"/>
                </a:lnTo>
                <a:lnTo>
                  <a:pt x="1880" y="3367"/>
                </a:lnTo>
                <a:lnTo>
                  <a:pt x="1893" y="3343"/>
                </a:lnTo>
                <a:lnTo>
                  <a:pt x="1904" y="3321"/>
                </a:lnTo>
                <a:lnTo>
                  <a:pt x="1914" y="3297"/>
                </a:lnTo>
                <a:lnTo>
                  <a:pt x="1924" y="3273"/>
                </a:lnTo>
                <a:lnTo>
                  <a:pt x="1931" y="3249"/>
                </a:lnTo>
                <a:lnTo>
                  <a:pt x="1938" y="3224"/>
                </a:lnTo>
                <a:lnTo>
                  <a:pt x="1943" y="3199"/>
                </a:lnTo>
                <a:lnTo>
                  <a:pt x="1947" y="3174"/>
                </a:lnTo>
                <a:lnTo>
                  <a:pt x="1950" y="3150"/>
                </a:lnTo>
                <a:lnTo>
                  <a:pt x="1952" y="3125"/>
                </a:lnTo>
                <a:lnTo>
                  <a:pt x="1952" y="3099"/>
                </a:lnTo>
                <a:lnTo>
                  <a:pt x="1952" y="3074"/>
                </a:lnTo>
                <a:lnTo>
                  <a:pt x="1950" y="3049"/>
                </a:lnTo>
                <a:lnTo>
                  <a:pt x="1947" y="3024"/>
                </a:lnTo>
                <a:lnTo>
                  <a:pt x="1943" y="2999"/>
                </a:lnTo>
                <a:lnTo>
                  <a:pt x="1938" y="2974"/>
                </a:lnTo>
                <a:lnTo>
                  <a:pt x="1931" y="2949"/>
                </a:lnTo>
                <a:lnTo>
                  <a:pt x="1924" y="2925"/>
                </a:lnTo>
                <a:lnTo>
                  <a:pt x="1914" y="2901"/>
                </a:lnTo>
                <a:lnTo>
                  <a:pt x="1904" y="2878"/>
                </a:lnTo>
                <a:lnTo>
                  <a:pt x="1893" y="2854"/>
                </a:lnTo>
                <a:lnTo>
                  <a:pt x="1880" y="2831"/>
                </a:lnTo>
                <a:lnTo>
                  <a:pt x="1866" y="2810"/>
                </a:lnTo>
                <a:lnTo>
                  <a:pt x="1851" y="2787"/>
                </a:lnTo>
                <a:lnTo>
                  <a:pt x="1835" y="2767"/>
                </a:lnTo>
                <a:lnTo>
                  <a:pt x="1817" y="2747"/>
                </a:lnTo>
                <a:lnTo>
                  <a:pt x="1799" y="2727"/>
                </a:lnTo>
                <a:lnTo>
                  <a:pt x="1779" y="2708"/>
                </a:lnTo>
                <a:lnTo>
                  <a:pt x="1759" y="2691"/>
                </a:lnTo>
                <a:lnTo>
                  <a:pt x="1737" y="2675"/>
                </a:lnTo>
                <a:lnTo>
                  <a:pt x="1716" y="2659"/>
                </a:lnTo>
                <a:lnTo>
                  <a:pt x="1693" y="2646"/>
                </a:lnTo>
                <a:lnTo>
                  <a:pt x="1671" y="2633"/>
                </a:lnTo>
                <a:lnTo>
                  <a:pt x="1648" y="2621"/>
                </a:lnTo>
                <a:lnTo>
                  <a:pt x="1624" y="2612"/>
                </a:lnTo>
                <a:lnTo>
                  <a:pt x="1601" y="2602"/>
                </a:lnTo>
                <a:lnTo>
                  <a:pt x="1576" y="2595"/>
                </a:lnTo>
                <a:lnTo>
                  <a:pt x="1552" y="2588"/>
                </a:lnTo>
                <a:lnTo>
                  <a:pt x="1527" y="2583"/>
                </a:lnTo>
                <a:lnTo>
                  <a:pt x="1502" y="2579"/>
                </a:lnTo>
                <a:lnTo>
                  <a:pt x="1477" y="2575"/>
                </a:lnTo>
                <a:lnTo>
                  <a:pt x="1452" y="2574"/>
                </a:lnTo>
                <a:lnTo>
                  <a:pt x="1426" y="2573"/>
                </a:lnTo>
                <a:lnTo>
                  <a:pt x="1401" y="2574"/>
                </a:lnTo>
                <a:lnTo>
                  <a:pt x="1376" y="2575"/>
                </a:lnTo>
                <a:lnTo>
                  <a:pt x="1351" y="2579"/>
                </a:lnTo>
                <a:lnTo>
                  <a:pt x="1326" y="2583"/>
                </a:lnTo>
                <a:lnTo>
                  <a:pt x="1301" y="2588"/>
                </a:lnTo>
                <a:lnTo>
                  <a:pt x="1276" y="2595"/>
                </a:lnTo>
                <a:lnTo>
                  <a:pt x="1253" y="2602"/>
                </a:lnTo>
                <a:lnTo>
                  <a:pt x="1229" y="2612"/>
                </a:lnTo>
                <a:lnTo>
                  <a:pt x="1205" y="2621"/>
                </a:lnTo>
                <a:lnTo>
                  <a:pt x="1181" y="2633"/>
                </a:lnTo>
                <a:lnTo>
                  <a:pt x="1159" y="2646"/>
                </a:lnTo>
                <a:lnTo>
                  <a:pt x="1137" y="2659"/>
                </a:lnTo>
                <a:lnTo>
                  <a:pt x="1115" y="2675"/>
                </a:lnTo>
                <a:lnTo>
                  <a:pt x="1094" y="2691"/>
                </a:lnTo>
                <a:lnTo>
                  <a:pt x="1074" y="2708"/>
                </a:lnTo>
                <a:lnTo>
                  <a:pt x="1054" y="2727"/>
                </a:lnTo>
                <a:lnTo>
                  <a:pt x="1035" y="2747"/>
                </a:lnTo>
                <a:lnTo>
                  <a:pt x="1018" y="2767"/>
                </a:lnTo>
                <a:lnTo>
                  <a:pt x="1002" y="2787"/>
                </a:lnTo>
                <a:lnTo>
                  <a:pt x="986" y="2810"/>
                </a:lnTo>
                <a:lnTo>
                  <a:pt x="973" y="2831"/>
                </a:lnTo>
                <a:lnTo>
                  <a:pt x="960" y="2854"/>
                </a:lnTo>
                <a:lnTo>
                  <a:pt x="948" y="2878"/>
                </a:lnTo>
                <a:lnTo>
                  <a:pt x="939" y="2901"/>
                </a:lnTo>
                <a:lnTo>
                  <a:pt x="929" y="2925"/>
                </a:lnTo>
                <a:lnTo>
                  <a:pt x="922" y="2949"/>
                </a:lnTo>
                <a:lnTo>
                  <a:pt x="915" y="2974"/>
                </a:lnTo>
                <a:lnTo>
                  <a:pt x="910" y="2999"/>
                </a:lnTo>
                <a:lnTo>
                  <a:pt x="906" y="3024"/>
                </a:lnTo>
                <a:lnTo>
                  <a:pt x="902" y="3049"/>
                </a:lnTo>
                <a:lnTo>
                  <a:pt x="901" y="3074"/>
                </a:lnTo>
                <a:lnTo>
                  <a:pt x="900" y="3099"/>
                </a:lnTo>
                <a:lnTo>
                  <a:pt x="901" y="3125"/>
                </a:lnTo>
                <a:lnTo>
                  <a:pt x="902" y="3150"/>
                </a:lnTo>
                <a:lnTo>
                  <a:pt x="906" y="3174"/>
                </a:lnTo>
                <a:lnTo>
                  <a:pt x="910" y="3199"/>
                </a:lnTo>
                <a:lnTo>
                  <a:pt x="915" y="3224"/>
                </a:lnTo>
                <a:lnTo>
                  <a:pt x="922" y="3249"/>
                </a:lnTo>
                <a:lnTo>
                  <a:pt x="929" y="3273"/>
                </a:lnTo>
                <a:lnTo>
                  <a:pt x="939" y="3297"/>
                </a:lnTo>
                <a:lnTo>
                  <a:pt x="948" y="3321"/>
                </a:lnTo>
                <a:lnTo>
                  <a:pt x="960" y="3343"/>
                </a:lnTo>
                <a:lnTo>
                  <a:pt x="973" y="3367"/>
                </a:lnTo>
                <a:lnTo>
                  <a:pt x="986" y="3388"/>
                </a:lnTo>
                <a:lnTo>
                  <a:pt x="1002" y="3410"/>
                </a:lnTo>
                <a:lnTo>
                  <a:pt x="1018" y="3431"/>
                </a:lnTo>
                <a:lnTo>
                  <a:pt x="1035" y="3451"/>
                </a:lnTo>
                <a:lnTo>
                  <a:pt x="1054" y="3471"/>
                </a:lnTo>
                <a:lnTo>
                  <a:pt x="1963" y="4378"/>
                </a:lnTo>
                <a:lnTo>
                  <a:pt x="1977" y="4393"/>
                </a:lnTo>
                <a:lnTo>
                  <a:pt x="1994" y="4407"/>
                </a:lnTo>
                <a:lnTo>
                  <a:pt x="2009" y="4419"/>
                </a:lnTo>
                <a:lnTo>
                  <a:pt x="2026" y="4431"/>
                </a:lnTo>
                <a:lnTo>
                  <a:pt x="2044" y="4441"/>
                </a:lnTo>
                <a:lnTo>
                  <a:pt x="2060" y="4451"/>
                </a:lnTo>
                <a:lnTo>
                  <a:pt x="2078" y="4459"/>
                </a:lnTo>
                <a:lnTo>
                  <a:pt x="2097" y="4467"/>
                </a:lnTo>
                <a:lnTo>
                  <a:pt x="2115" y="4474"/>
                </a:lnTo>
                <a:lnTo>
                  <a:pt x="2134" y="4480"/>
                </a:lnTo>
                <a:lnTo>
                  <a:pt x="2153" y="4485"/>
                </a:lnTo>
                <a:lnTo>
                  <a:pt x="2172" y="4490"/>
                </a:lnTo>
                <a:lnTo>
                  <a:pt x="2191" y="4492"/>
                </a:lnTo>
                <a:lnTo>
                  <a:pt x="2211" y="4495"/>
                </a:lnTo>
                <a:lnTo>
                  <a:pt x="2230" y="4497"/>
                </a:lnTo>
                <a:lnTo>
                  <a:pt x="2250" y="4497"/>
                </a:lnTo>
                <a:lnTo>
                  <a:pt x="2269" y="4497"/>
                </a:lnTo>
                <a:lnTo>
                  <a:pt x="2288" y="4495"/>
                </a:lnTo>
                <a:lnTo>
                  <a:pt x="2309" y="4492"/>
                </a:lnTo>
                <a:lnTo>
                  <a:pt x="2328" y="4490"/>
                </a:lnTo>
                <a:lnTo>
                  <a:pt x="2347" y="4485"/>
                </a:lnTo>
                <a:lnTo>
                  <a:pt x="2366" y="4480"/>
                </a:lnTo>
                <a:lnTo>
                  <a:pt x="2385" y="4474"/>
                </a:lnTo>
                <a:lnTo>
                  <a:pt x="2404" y="4467"/>
                </a:lnTo>
                <a:lnTo>
                  <a:pt x="2421" y="4459"/>
                </a:lnTo>
                <a:lnTo>
                  <a:pt x="2439" y="4451"/>
                </a:lnTo>
                <a:lnTo>
                  <a:pt x="2457" y="4441"/>
                </a:lnTo>
                <a:lnTo>
                  <a:pt x="2474" y="4431"/>
                </a:lnTo>
                <a:lnTo>
                  <a:pt x="2490" y="4419"/>
                </a:lnTo>
                <a:lnTo>
                  <a:pt x="2507" y="4407"/>
                </a:lnTo>
                <a:lnTo>
                  <a:pt x="2522" y="4393"/>
                </a:lnTo>
                <a:lnTo>
                  <a:pt x="2538" y="4378"/>
                </a:lnTo>
                <a:lnTo>
                  <a:pt x="4382" y="2536"/>
                </a:lnTo>
                <a:lnTo>
                  <a:pt x="4396" y="2520"/>
                </a:lnTo>
                <a:lnTo>
                  <a:pt x="4409" y="2505"/>
                </a:lnTo>
                <a:lnTo>
                  <a:pt x="4422" y="2488"/>
                </a:lnTo>
                <a:lnTo>
                  <a:pt x="4433" y="2472"/>
                </a:lnTo>
                <a:lnTo>
                  <a:pt x="4443" y="2455"/>
                </a:lnTo>
                <a:lnTo>
                  <a:pt x="4454" y="2437"/>
                </a:lnTo>
                <a:lnTo>
                  <a:pt x="4462" y="2419"/>
                </a:lnTo>
                <a:lnTo>
                  <a:pt x="4471" y="2402"/>
                </a:lnTo>
                <a:lnTo>
                  <a:pt x="4477" y="2383"/>
                </a:lnTo>
                <a:lnTo>
                  <a:pt x="4483" y="2365"/>
                </a:lnTo>
                <a:lnTo>
                  <a:pt x="4489" y="2346"/>
                </a:lnTo>
                <a:lnTo>
                  <a:pt x="4492" y="2326"/>
                </a:lnTo>
                <a:lnTo>
                  <a:pt x="4496" y="2307"/>
                </a:lnTo>
                <a:lnTo>
                  <a:pt x="4498" y="2288"/>
                </a:lnTo>
                <a:lnTo>
                  <a:pt x="4499" y="2267"/>
                </a:lnTo>
                <a:lnTo>
                  <a:pt x="4500" y="2249"/>
                </a:lnTo>
                <a:lnTo>
                  <a:pt x="4499" y="2230"/>
                </a:lnTo>
                <a:lnTo>
                  <a:pt x="4498" y="2209"/>
                </a:lnTo>
                <a:lnTo>
                  <a:pt x="4496" y="2190"/>
                </a:lnTo>
                <a:lnTo>
                  <a:pt x="4492" y="2171"/>
                </a:lnTo>
                <a:lnTo>
                  <a:pt x="4489" y="2151"/>
                </a:lnTo>
                <a:lnTo>
                  <a:pt x="4483" y="2132"/>
                </a:lnTo>
                <a:lnTo>
                  <a:pt x="4477" y="2114"/>
                </a:lnTo>
                <a:lnTo>
                  <a:pt x="4471" y="2095"/>
                </a:lnTo>
                <a:lnTo>
                  <a:pt x="4462" y="2078"/>
                </a:lnTo>
                <a:lnTo>
                  <a:pt x="4454" y="2060"/>
                </a:lnTo>
                <a:lnTo>
                  <a:pt x="4443" y="2042"/>
                </a:lnTo>
                <a:lnTo>
                  <a:pt x="4433" y="2025"/>
                </a:lnTo>
                <a:lnTo>
                  <a:pt x="4422" y="2009"/>
                </a:lnTo>
                <a:lnTo>
                  <a:pt x="4409" y="1992"/>
                </a:lnTo>
                <a:lnTo>
                  <a:pt x="4396" y="1977"/>
                </a:lnTo>
                <a:lnTo>
                  <a:pt x="4382" y="1961"/>
                </a:lnTo>
                <a:lnTo>
                  <a:pt x="2538" y="119"/>
                </a:lnTo>
                <a:lnTo>
                  <a:pt x="2522" y="104"/>
                </a:lnTo>
                <a:lnTo>
                  <a:pt x="2507" y="90"/>
                </a:lnTo>
                <a:lnTo>
                  <a:pt x="2490" y="78"/>
                </a:lnTo>
                <a:lnTo>
                  <a:pt x="2474" y="66"/>
                </a:lnTo>
                <a:lnTo>
                  <a:pt x="2457" y="56"/>
                </a:lnTo>
                <a:lnTo>
                  <a:pt x="2439" y="46"/>
                </a:lnTo>
                <a:lnTo>
                  <a:pt x="2421" y="38"/>
                </a:lnTo>
                <a:lnTo>
                  <a:pt x="2404" y="30"/>
                </a:lnTo>
                <a:lnTo>
                  <a:pt x="2385" y="23"/>
                </a:lnTo>
                <a:lnTo>
                  <a:pt x="2366" y="17"/>
                </a:lnTo>
                <a:lnTo>
                  <a:pt x="2347" y="12"/>
                </a:lnTo>
                <a:lnTo>
                  <a:pt x="2328" y="7"/>
                </a:lnTo>
                <a:lnTo>
                  <a:pt x="2309" y="5"/>
                </a:lnTo>
                <a:lnTo>
                  <a:pt x="2288" y="2"/>
                </a:lnTo>
                <a:lnTo>
                  <a:pt x="2269" y="0"/>
                </a:lnTo>
                <a:lnTo>
                  <a:pt x="2250" y="0"/>
                </a:lnTo>
                <a:lnTo>
                  <a:pt x="2230" y="0"/>
                </a:lnTo>
                <a:lnTo>
                  <a:pt x="2211" y="2"/>
                </a:lnTo>
                <a:lnTo>
                  <a:pt x="2191" y="5"/>
                </a:lnTo>
                <a:lnTo>
                  <a:pt x="2172" y="7"/>
                </a:lnTo>
                <a:lnTo>
                  <a:pt x="2153" y="12"/>
                </a:lnTo>
                <a:lnTo>
                  <a:pt x="2134" y="17"/>
                </a:lnTo>
                <a:lnTo>
                  <a:pt x="2115" y="23"/>
                </a:lnTo>
                <a:lnTo>
                  <a:pt x="2097" y="30"/>
                </a:lnTo>
                <a:lnTo>
                  <a:pt x="2078" y="38"/>
                </a:lnTo>
                <a:lnTo>
                  <a:pt x="2060" y="46"/>
                </a:lnTo>
                <a:lnTo>
                  <a:pt x="2044" y="56"/>
                </a:lnTo>
                <a:lnTo>
                  <a:pt x="2026" y="66"/>
                </a:lnTo>
                <a:lnTo>
                  <a:pt x="2009" y="78"/>
                </a:lnTo>
                <a:lnTo>
                  <a:pt x="1994" y="90"/>
                </a:lnTo>
                <a:lnTo>
                  <a:pt x="1977" y="104"/>
                </a:lnTo>
                <a:lnTo>
                  <a:pt x="1963" y="119"/>
                </a:lnTo>
                <a:lnTo>
                  <a:pt x="119" y="1961"/>
                </a:lnTo>
                <a:lnTo>
                  <a:pt x="104" y="1977"/>
                </a:lnTo>
                <a:lnTo>
                  <a:pt x="91" y="1992"/>
                </a:lnTo>
                <a:lnTo>
                  <a:pt x="79" y="2009"/>
                </a:lnTo>
                <a:lnTo>
                  <a:pt x="67" y="2025"/>
                </a:lnTo>
                <a:lnTo>
                  <a:pt x="56" y="2042"/>
                </a:lnTo>
                <a:lnTo>
                  <a:pt x="47" y="2060"/>
                </a:lnTo>
                <a:lnTo>
                  <a:pt x="37" y="2078"/>
                </a:lnTo>
                <a:lnTo>
                  <a:pt x="30" y="2095"/>
                </a:lnTo>
                <a:lnTo>
                  <a:pt x="23" y="2114"/>
                </a:lnTo>
                <a:lnTo>
                  <a:pt x="17" y="2132"/>
                </a:lnTo>
                <a:lnTo>
                  <a:pt x="11" y="2151"/>
                </a:lnTo>
                <a:lnTo>
                  <a:pt x="7" y="2171"/>
                </a:lnTo>
                <a:lnTo>
                  <a:pt x="4" y="2190"/>
                </a:lnTo>
                <a:lnTo>
                  <a:pt x="2" y="2209"/>
                </a:lnTo>
                <a:lnTo>
                  <a:pt x="0" y="2230"/>
                </a:lnTo>
                <a:lnTo>
                  <a:pt x="0" y="2249"/>
                </a:lnTo>
                <a:lnTo>
                  <a:pt x="0" y="2267"/>
                </a:lnTo>
                <a:lnTo>
                  <a:pt x="2" y="2288"/>
                </a:lnTo>
                <a:lnTo>
                  <a:pt x="4" y="2307"/>
                </a:lnTo>
                <a:lnTo>
                  <a:pt x="7" y="2326"/>
                </a:lnTo>
                <a:lnTo>
                  <a:pt x="11" y="2346"/>
                </a:lnTo>
                <a:lnTo>
                  <a:pt x="17" y="2365"/>
                </a:lnTo>
                <a:lnTo>
                  <a:pt x="23" y="2383"/>
                </a:lnTo>
                <a:lnTo>
                  <a:pt x="30" y="2402"/>
                </a:lnTo>
                <a:lnTo>
                  <a:pt x="37" y="2419"/>
                </a:lnTo>
                <a:lnTo>
                  <a:pt x="47" y="2437"/>
                </a:lnTo>
                <a:lnTo>
                  <a:pt x="56" y="2455"/>
                </a:lnTo>
                <a:lnTo>
                  <a:pt x="67" y="2472"/>
                </a:lnTo>
                <a:lnTo>
                  <a:pt x="79" y="2488"/>
                </a:lnTo>
                <a:lnTo>
                  <a:pt x="91" y="2505"/>
                </a:lnTo>
                <a:lnTo>
                  <a:pt x="104" y="2520"/>
                </a:lnTo>
                <a:lnTo>
                  <a:pt x="119" y="25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6184900" y="1510932"/>
            <a:ext cx="2381250" cy="2379662"/>
          </a:xfrm>
          <a:custGeom>
            <a:avLst/>
            <a:gdLst>
              <a:gd name="T0" fmla="*/ 3385 w 4500"/>
              <a:gd name="T1" fmla="*/ 973 h 4497"/>
              <a:gd name="T2" fmla="*/ 3271 w 4500"/>
              <a:gd name="T3" fmla="*/ 911 h 4497"/>
              <a:gd name="T4" fmla="*/ 3149 w 4500"/>
              <a:gd name="T5" fmla="*/ 877 h 4497"/>
              <a:gd name="T6" fmla="*/ 3023 w 4500"/>
              <a:gd name="T7" fmla="*/ 875 h 4497"/>
              <a:gd name="T8" fmla="*/ 2899 w 4500"/>
              <a:gd name="T9" fmla="*/ 901 h 4497"/>
              <a:gd name="T10" fmla="*/ 2784 w 4500"/>
              <a:gd name="T11" fmla="*/ 959 h 4497"/>
              <a:gd name="T12" fmla="*/ 2683 w 4500"/>
              <a:gd name="T13" fmla="*/ 1046 h 4497"/>
              <a:gd name="T14" fmla="*/ 2607 w 4500"/>
              <a:gd name="T15" fmla="*/ 1154 h 4497"/>
              <a:gd name="T16" fmla="*/ 2562 w 4500"/>
              <a:gd name="T17" fmla="*/ 1273 h 4497"/>
              <a:gd name="T18" fmla="*/ 2548 w 4500"/>
              <a:gd name="T19" fmla="*/ 1398 h 4497"/>
              <a:gd name="T20" fmla="*/ 2562 w 4500"/>
              <a:gd name="T21" fmla="*/ 1523 h 4497"/>
              <a:gd name="T22" fmla="*/ 2607 w 4500"/>
              <a:gd name="T23" fmla="*/ 1643 h 4497"/>
              <a:gd name="T24" fmla="*/ 2683 w 4500"/>
              <a:gd name="T25" fmla="*/ 1750 h 4497"/>
              <a:gd name="T26" fmla="*/ 2784 w 4500"/>
              <a:gd name="T27" fmla="*/ 1838 h 4497"/>
              <a:gd name="T28" fmla="*/ 2899 w 4500"/>
              <a:gd name="T29" fmla="*/ 1895 h 4497"/>
              <a:gd name="T30" fmla="*/ 3023 w 4500"/>
              <a:gd name="T31" fmla="*/ 1922 h 4497"/>
              <a:gd name="T32" fmla="*/ 3149 w 4500"/>
              <a:gd name="T33" fmla="*/ 1918 h 4497"/>
              <a:gd name="T34" fmla="*/ 3271 w 4500"/>
              <a:gd name="T35" fmla="*/ 1885 h 4497"/>
              <a:gd name="T36" fmla="*/ 3385 w 4500"/>
              <a:gd name="T37" fmla="*/ 1822 h 4497"/>
              <a:gd name="T38" fmla="*/ 3482 w 4500"/>
              <a:gd name="T39" fmla="*/ 1730 h 4497"/>
              <a:gd name="T40" fmla="*/ 3552 w 4500"/>
              <a:gd name="T41" fmla="*/ 1619 h 4497"/>
              <a:gd name="T42" fmla="*/ 3590 w 4500"/>
              <a:gd name="T43" fmla="*/ 1498 h 4497"/>
              <a:gd name="T44" fmla="*/ 3599 w 4500"/>
              <a:gd name="T45" fmla="*/ 1372 h 4497"/>
              <a:gd name="T46" fmla="*/ 3578 w 4500"/>
              <a:gd name="T47" fmla="*/ 1248 h 4497"/>
              <a:gd name="T48" fmla="*/ 3527 w 4500"/>
              <a:gd name="T49" fmla="*/ 1130 h 4497"/>
              <a:gd name="T50" fmla="*/ 3446 w 4500"/>
              <a:gd name="T51" fmla="*/ 1026 h 4497"/>
              <a:gd name="T52" fmla="*/ 2474 w 4500"/>
              <a:gd name="T53" fmla="*/ 66 h 4497"/>
              <a:gd name="T54" fmla="*/ 2385 w 4500"/>
              <a:gd name="T55" fmla="*/ 23 h 4497"/>
              <a:gd name="T56" fmla="*/ 2289 w 4500"/>
              <a:gd name="T57" fmla="*/ 2 h 4497"/>
              <a:gd name="T58" fmla="*/ 2191 w 4500"/>
              <a:gd name="T59" fmla="*/ 5 h 4497"/>
              <a:gd name="T60" fmla="*/ 2096 w 4500"/>
              <a:gd name="T61" fmla="*/ 30 h 4497"/>
              <a:gd name="T62" fmla="*/ 2010 w 4500"/>
              <a:gd name="T63" fmla="*/ 78 h 4497"/>
              <a:gd name="T64" fmla="*/ 104 w 4500"/>
              <a:gd name="T65" fmla="*/ 1977 h 4497"/>
              <a:gd name="T66" fmla="*/ 46 w 4500"/>
              <a:gd name="T67" fmla="*/ 2060 h 4497"/>
              <a:gd name="T68" fmla="*/ 11 w 4500"/>
              <a:gd name="T69" fmla="*/ 2151 h 4497"/>
              <a:gd name="T70" fmla="*/ 0 w 4500"/>
              <a:gd name="T71" fmla="*/ 2249 h 4497"/>
              <a:gd name="T72" fmla="*/ 11 w 4500"/>
              <a:gd name="T73" fmla="*/ 2346 h 4497"/>
              <a:gd name="T74" fmla="*/ 46 w 4500"/>
              <a:gd name="T75" fmla="*/ 2437 h 4497"/>
              <a:gd name="T76" fmla="*/ 104 w 4500"/>
              <a:gd name="T77" fmla="*/ 2520 h 4497"/>
              <a:gd name="T78" fmla="*/ 2010 w 4500"/>
              <a:gd name="T79" fmla="*/ 4419 h 4497"/>
              <a:gd name="T80" fmla="*/ 2096 w 4500"/>
              <a:gd name="T81" fmla="*/ 4467 h 4497"/>
              <a:gd name="T82" fmla="*/ 2191 w 4500"/>
              <a:gd name="T83" fmla="*/ 4492 h 4497"/>
              <a:gd name="T84" fmla="*/ 2289 w 4500"/>
              <a:gd name="T85" fmla="*/ 4495 h 4497"/>
              <a:gd name="T86" fmla="*/ 2385 w 4500"/>
              <a:gd name="T87" fmla="*/ 4474 h 4497"/>
              <a:gd name="T88" fmla="*/ 2474 w 4500"/>
              <a:gd name="T89" fmla="*/ 4431 h 4497"/>
              <a:gd name="T90" fmla="*/ 4381 w 4500"/>
              <a:gd name="T91" fmla="*/ 2536 h 4497"/>
              <a:gd name="T92" fmla="*/ 4444 w 4500"/>
              <a:gd name="T93" fmla="*/ 2455 h 4497"/>
              <a:gd name="T94" fmla="*/ 4483 w 4500"/>
              <a:gd name="T95" fmla="*/ 2365 h 4497"/>
              <a:gd name="T96" fmla="*/ 4500 w 4500"/>
              <a:gd name="T97" fmla="*/ 2267 h 4497"/>
              <a:gd name="T98" fmla="*/ 4493 w 4500"/>
              <a:gd name="T99" fmla="*/ 2171 h 4497"/>
              <a:gd name="T100" fmla="*/ 4463 w 4500"/>
              <a:gd name="T101" fmla="*/ 2078 h 4497"/>
              <a:gd name="T102" fmla="*/ 4409 w 4500"/>
              <a:gd name="T103" fmla="*/ 1992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00" h="4497">
                <a:moveTo>
                  <a:pt x="4381" y="1961"/>
                </a:moveTo>
                <a:lnTo>
                  <a:pt x="3446" y="1026"/>
                </a:lnTo>
                <a:lnTo>
                  <a:pt x="3426" y="1008"/>
                </a:lnTo>
                <a:lnTo>
                  <a:pt x="3406" y="990"/>
                </a:lnTo>
                <a:lnTo>
                  <a:pt x="3385" y="973"/>
                </a:lnTo>
                <a:lnTo>
                  <a:pt x="3363" y="959"/>
                </a:lnTo>
                <a:lnTo>
                  <a:pt x="3341" y="945"/>
                </a:lnTo>
                <a:lnTo>
                  <a:pt x="3319" y="932"/>
                </a:lnTo>
                <a:lnTo>
                  <a:pt x="3295" y="921"/>
                </a:lnTo>
                <a:lnTo>
                  <a:pt x="3271" y="911"/>
                </a:lnTo>
                <a:lnTo>
                  <a:pt x="3248" y="901"/>
                </a:lnTo>
                <a:lnTo>
                  <a:pt x="3224" y="894"/>
                </a:lnTo>
                <a:lnTo>
                  <a:pt x="3199" y="887"/>
                </a:lnTo>
                <a:lnTo>
                  <a:pt x="3174" y="882"/>
                </a:lnTo>
                <a:lnTo>
                  <a:pt x="3149" y="877"/>
                </a:lnTo>
                <a:lnTo>
                  <a:pt x="3124" y="875"/>
                </a:lnTo>
                <a:lnTo>
                  <a:pt x="3099" y="873"/>
                </a:lnTo>
                <a:lnTo>
                  <a:pt x="3074" y="873"/>
                </a:lnTo>
                <a:lnTo>
                  <a:pt x="3048" y="873"/>
                </a:lnTo>
                <a:lnTo>
                  <a:pt x="3023" y="875"/>
                </a:lnTo>
                <a:lnTo>
                  <a:pt x="2998" y="877"/>
                </a:lnTo>
                <a:lnTo>
                  <a:pt x="2973" y="882"/>
                </a:lnTo>
                <a:lnTo>
                  <a:pt x="2948" y="887"/>
                </a:lnTo>
                <a:lnTo>
                  <a:pt x="2924" y="894"/>
                </a:lnTo>
                <a:lnTo>
                  <a:pt x="2899" y="901"/>
                </a:lnTo>
                <a:lnTo>
                  <a:pt x="2876" y="911"/>
                </a:lnTo>
                <a:lnTo>
                  <a:pt x="2852" y="921"/>
                </a:lnTo>
                <a:lnTo>
                  <a:pt x="2829" y="932"/>
                </a:lnTo>
                <a:lnTo>
                  <a:pt x="2807" y="945"/>
                </a:lnTo>
                <a:lnTo>
                  <a:pt x="2784" y="959"/>
                </a:lnTo>
                <a:lnTo>
                  <a:pt x="2763" y="973"/>
                </a:lnTo>
                <a:lnTo>
                  <a:pt x="2741" y="990"/>
                </a:lnTo>
                <a:lnTo>
                  <a:pt x="2721" y="1008"/>
                </a:lnTo>
                <a:lnTo>
                  <a:pt x="2701" y="1026"/>
                </a:lnTo>
                <a:lnTo>
                  <a:pt x="2683" y="1046"/>
                </a:lnTo>
                <a:lnTo>
                  <a:pt x="2665" y="1066"/>
                </a:lnTo>
                <a:lnTo>
                  <a:pt x="2649" y="1087"/>
                </a:lnTo>
                <a:lnTo>
                  <a:pt x="2634" y="1109"/>
                </a:lnTo>
                <a:lnTo>
                  <a:pt x="2620" y="1130"/>
                </a:lnTo>
                <a:lnTo>
                  <a:pt x="2607" y="1154"/>
                </a:lnTo>
                <a:lnTo>
                  <a:pt x="2596" y="1176"/>
                </a:lnTo>
                <a:lnTo>
                  <a:pt x="2586" y="1200"/>
                </a:lnTo>
                <a:lnTo>
                  <a:pt x="2576" y="1224"/>
                </a:lnTo>
                <a:lnTo>
                  <a:pt x="2569" y="1248"/>
                </a:lnTo>
                <a:lnTo>
                  <a:pt x="2562" y="1273"/>
                </a:lnTo>
                <a:lnTo>
                  <a:pt x="2557" y="1298"/>
                </a:lnTo>
                <a:lnTo>
                  <a:pt x="2553" y="1323"/>
                </a:lnTo>
                <a:lnTo>
                  <a:pt x="2550" y="1347"/>
                </a:lnTo>
                <a:lnTo>
                  <a:pt x="2548" y="1372"/>
                </a:lnTo>
                <a:lnTo>
                  <a:pt x="2548" y="1398"/>
                </a:lnTo>
                <a:lnTo>
                  <a:pt x="2548" y="1423"/>
                </a:lnTo>
                <a:lnTo>
                  <a:pt x="2550" y="1448"/>
                </a:lnTo>
                <a:lnTo>
                  <a:pt x="2553" y="1473"/>
                </a:lnTo>
                <a:lnTo>
                  <a:pt x="2557" y="1498"/>
                </a:lnTo>
                <a:lnTo>
                  <a:pt x="2562" y="1523"/>
                </a:lnTo>
                <a:lnTo>
                  <a:pt x="2569" y="1548"/>
                </a:lnTo>
                <a:lnTo>
                  <a:pt x="2576" y="1572"/>
                </a:lnTo>
                <a:lnTo>
                  <a:pt x="2586" y="1596"/>
                </a:lnTo>
                <a:lnTo>
                  <a:pt x="2596" y="1619"/>
                </a:lnTo>
                <a:lnTo>
                  <a:pt x="2607" y="1643"/>
                </a:lnTo>
                <a:lnTo>
                  <a:pt x="2620" y="1666"/>
                </a:lnTo>
                <a:lnTo>
                  <a:pt x="2634" y="1687"/>
                </a:lnTo>
                <a:lnTo>
                  <a:pt x="2649" y="1710"/>
                </a:lnTo>
                <a:lnTo>
                  <a:pt x="2665" y="1730"/>
                </a:lnTo>
                <a:lnTo>
                  <a:pt x="2683" y="1750"/>
                </a:lnTo>
                <a:lnTo>
                  <a:pt x="2701" y="1770"/>
                </a:lnTo>
                <a:lnTo>
                  <a:pt x="2721" y="1789"/>
                </a:lnTo>
                <a:lnTo>
                  <a:pt x="2741" y="1806"/>
                </a:lnTo>
                <a:lnTo>
                  <a:pt x="2763" y="1822"/>
                </a:lnTo>
                <a:lnTo>
                  <a:pt x="2784" y="1838"/>
                </a:lnTo>
                <a:lnTo>
                  <a:pt x="2807" y="1851"/>
                </a:lnTo>
                <a:lnTo>
                  <a:pt x="2829" y="1864"/>
                </a:lnTo>
                <a:lnTo>
                  <a:pt x="2852" y="1876"/>
                </a:lnTo>
                <a:lnTo>
                  <a:pt x="2876" y="1885"/>
                </a:lnTo>
                <a:lnTo>
                  <a:pt x="2899" y="1895"/>
                </a:lnTo>
                <a:lnTo>
                  <a:pt x="2924" y="1902"/>
                </a:lnTo>
                <a:lnTo>
                  <a:pt x="2948" y="1909"/>
                </a:lnTo>
                <a:lnTo>
                  <a:pt x="2973" y="1914"/>
                </a:lnTo>
                <a:lnTo>
                  <a:pt x="2998" y="1918"/>
                </a:lnTo>
                <a:lnTo>
                  <a:pt x="3023" y="1922"/>
                </a:lnTo>
                <a:lnTo>
                  <a:pt x="3048" y="1923"/>
                </a:lnTo>
                <a:lnTo>
                  <a:pt x="3074" y="1924"/>
                </a:lnTo>
                <a:lnTo>
                  <a:pt x="3099" y="1923"/>
                </a:lnTo>
                <a:lnTo>
                  <a:pt x="3124" y="1922"/>
                </a:lnTo>
                <a:lnTo>
                  <a:pt x="3149" y="1918"/>
                </a:lnTo>
                <a:lnTo>
                  <a:pt x="3174" y="1914"/>
                </a:lnTo>
                <a:lnTo>
                  <a:pt x="3199" y="1909"/>
                </a:lnTo>
                <a:lnTo>
                  <a:pt x="3224" y="1902"/>
                </a:lnTo>
                <a:lnTo>
                  <a:pt x="3248" y="1895"/>
                </a:lnTo>
                <a:lnTo>
                  <a:pt x="3271" y="1885"/>
                </a:lnTo>
                <a:lnTo>
                  <a:pt x="3295" y="1876"/>
                </a:lnTo>
                <a:lnTo>
                  <a:pt x="3319" y="1864"/>
                </a:lnTo>
                <a:lnTo>
                  <a:pt x="3341" y="1851"/>
                </a:lnTo>
                <a:lnTo>
                  <a:pt x="3363" y="1838"/>
                </a:lnTo>
                <a:lnTo>
                  <a:pt x="3385" y="1822"/>
                </a:lnTo>
                <a:lnTo>
                  <a:pt x="3406" y="1806"/>
                </a:lnTo>
                <a:lnTo>
                  <a:pt x="3426" y="1789"/>
                </a:lnTo>
                <a:lnTo>
                  <a:pt x="3446" y="1770"/>
                </a:lnTo>
                <a:lnTo>
                  <a:pt x="3465" y="1750"/>
                </a:lnTo>
                <a:lnTo>
                  <a:pt x="3482" y="1730"/>
                </a:lnTo>
                <a:lnTo>
                  <a:pt x="3498" y="1710"/>
                </a:lnTo>
                <a:lnTo>
                  <a:pt x="3514" y="1687"/>
                </a:lnTo>
                <a:lnTo>
                  <a:pt x="3527" y="1666"/>
                </a:lnTo>
                <a:lnTo>
                  <a:pt x="3540" y="1643"/>
                </a:lnTo>
                <a:lnTo>
                  <a:pt x="3552" y="1619"/>
                </a:lnTo>
                <a:lnTo>
                  <a:pt x="3561" y="1596"/>
                </a:lnTo>
                <a:lnTo>
                  <a:pt x="3571" y="1572"/>
                </a:lnTo>
                <a:lnTo>
                  <a:pt x="3578" y="1548"/>
                </a:lnTo>
                <a:lnTo>
                  <a:pt x="3585" y="1523"/>
                </a:lnTo>
                <a:lnTo>
                  <a:pt x="3590" y="1498"/>
                </a:lnTo>
                <a:lnTo>
                  <a:pt x="3594" y="1473"/>
                </a:lnTo>
                <a:lnTo>
                  <a:pt x="3598" y="1448"/>
                </a:lnTo>
                <a:lnTo>
                  <a:pt x="3599" y="1423"/>
                </a:lnTo>
                <a:lnTo>
                  <a:pt x="3600" y="1398"/>
                </a:lnTo>
                <a:lnTo>
                  <a:pt x="3599" y="1372"/>
                </a:lnTo>
                <a:lnTo>
                  <a:pt x="3598" y="1347"/>
                </a:lnTo>
                <a:lnTo>
                  <a:pt x="3594" y="1323"/>
                </a:lnTo>
                <a:lnTo>
                  <a:pt x="3590" y="1298"/>
                </a:lnTo>
                <a:lnTo>
                  <a:pt x="3585" y="1273"/>
                </a:lnTo>
                <a:lnTo>
                  <a:pt x="3578" y="1248"/>
                </a:lnTo>
                <a:lnTo>
                  <a:pt x="3571" y="1224"/>
                </a:lnTo>
                <a:lnTo>
                  <a:pt x="3561" y="1200"/>
                </a:lnTo>
                <a:lnTo>
                  <a:pt x="3552" y="1176"/>
                </a:lnTo>
                <a:lnTo>
                  <a:pt x="3540" y="1154"/>
                </a:lnTo>
                <a:lnTo>
                  <a:pt x="3527" y="1130"/>
                </a:lnTo>
                <a:lnTo>
                  <a:pt x="3514" y="1109"/>
                </a:lnTo>
                <a:lnTo>
                  <a:pt x="3498" y="1087"/>
                </a:lnTo>
                <a:lnTo>
                  <a:pt x="3482" y="1066"/>
                </a:lnTo>
                <a:lnTo>
                  <a:pt x="3465" y="1046"/>
                </a:lnTo>
                <a:lnTo>
                  <a:pt x="3446" y="1026"/>
                </a:lnTo>
                <a:lnTo>
                  <a:pt x="2537" y="119"/>
                </a:lnTo>
                <a:lnTo>
                  <a:pt x="2523" y="104"/>
                </a:lnTo>
                <a:lnTo>
                  <a:pt x="2506" y="90"/>
                </a:lnTo>
                <a:lnTo>
                  <a:pt x="2491" y="78"/>
                </a:lnTo>
                <a:lnTo>
                  <a:pt x="2474" y="66"/>
                </a:lnTo>
                <a:lnTo>
                  <a:pt x="2456" y="56"/>
                </a:lnTo>
                <a:lnTo>
                  <a:pt x="2440" y="46"/>
                </a:lnTo>
                <a:lnTo>
                  <a:pt x="2422" y="38"/>
                </a:lnTo>
                <a:lnTo>
                  <a:pt x="2403" y="30"/>
                </a:lnTo>
                <a:lnTo>
                  <a:pt x="2385" y="23"/>
                </a:lnTo>
                <a:lnTo>
                  <a:pt x="2366" y="17"/>
                </a:lnTo>
                <a:lnTo>
                  <a:pt x="2347" y="12"/>
                </a:lnTo>
                <a:lnTo>
                  <a:pt x="2328" y="7"/>
                </a:lnTo>
                <a:lnTo>
                  <a:pt x="2309" y="5"/>
                </a:lnTo>
                <a:lnTo>
                  <a:pt x="2289" y="2"/>
                </a:lnTo>
                <a:lnTo>
                  <a:pt x="2270" y="0"/>
                </a:lnTo>
                <a:lnTo>
                  <a:pt x="2250" y="0"/>
                </a:lnTo>
                <a:lnTo>
                  <a:pt x="2231" y="0"/>
                </a:lnTo>
                <a:lnTo>
                  <a:pt x="2212" y="2"/>
                </a:lnTo>
                <a:lnTo>
                  <a:pt x="2191" y="5"/>
                </a:lnTo>
                <a:lnTo>
                  <a:pt x="2172" y="7"/>
                </a:lnTo>
                <a:lnTo>
                  <a:pt x="2153" y="12"/>
                </a:lnTo>
                <a:lnTo>
                  <a:pt x="2134" y="17"/>
                </a:lnTo>
                <a:lnTo>
                  <a:pt x="2115" y="23"/>
                </a:lnTo>
                <a:lnTo>
                  <a:pt x="2096" y="30"/>
                </a:lnTo>
                <a:lnTo>
                  <a:pt x="2079" y="38"/>
                </a:lnTo>
                <a:lnTo>
                  <a:pt x="2061" y="46"/>
                </a:lnTo>
                <a:lnTo>
                  <a:pt x="2043" y="56"/>
                </a:lnTo>
                <a:lnTo>
                  <a:pt x="2026" y="66"/>
                </a:lnTo>
                <a:lnTo>
                  <a:pt x="2010" y="78"/>
                </a:lnTo>
                <a:lnTo>
                  <a:pt x="1993" y="90"/>
                </a:lnTo>
                <a:lnTo>
                  <a:pt x="1978" y="104"/>
                </a:lnTo>
                <a:lnTo>
                  <a:pt x="1962" y="119"/>
                </a:lnTo>
                <a:lnTo>
                  <a:pt x="118" y="1961"/>
                </a:lnTo>
                <a:lnTo>
                  <a:pt x="104" y="1977"/>
                </a:lnTo>
                <a:lnTo>
                  <a:pt x="91" y="1992"/>
                </a:lnTo>
                <a:lnTo>
                  <a:pt x="78" y="2009"/>
                </a:lnTo>
                <a:lnTo>
                  <a:pt x="67" y="2025"/>
                </a:lnTo>
                <a:lnTo>
                  <a:pt x="57" y="2042"/>
                </a:lnTo>
                <a:lnTo>
                  <a:pt x="46" y="2060"/>
                </a:lnTo>
                <a:lnTo>
                  <a:pt x="38" y="2078"/>
                </a:lnTo>
                <a:lnTo>
                  <a:pt x="29" y="2095"/>
                </a:lnTo>
                <a:lnTo>
                  <a:pt x="23" y="2114"/>
                </a:lnTo>
                <a:lnTo>
                  <a:pt x="17" y="2132"/>
                </a:lnTo>
                <a:lnTo>
                  <a:pt x="11" y="2151"/>
                </a:lnTo>
                <a:lnTo>
                  <a:pt x="8" y="2171"/>
                </a:lnTo>
                <a:lnTo>
                  <a:pt x="4" y="2190"/>
                </a:lnTo>
                <a:lnTo>
                  <a:pt x="2" y="2209"/>
                </a:lnTo>
                <a:lnTo>
                  <a:pt x="1" y="2230"/>
                </a:lnTo>
                <a:lnTo>
                  <a:pt x="0" y="2249"/>
                </a:lnTo>
                <a:lnTo>
                  <a:pt x="1" y="2267"/>
                </a:lnTo>
                <a:lnTo>
                  <a:pt x="2" y="2288"/>
                </a:lnTo>
                <a:lnTo>
                  <a:pt x="4" y="2307"/>
                </a:lnTo>
                <a:lnTo>
                  <a:pt x="8" y="2326"/>
                </a:lnTo>
                <a:lnTo>
                  <a:pt x="11" y="2346"/>
                </a:lnTo>
                <a:lnTo>
                  <a:pt x="17" y="2365"/>
                </a:lnTo>
                <a:lnTo>
                  <a:pt x="23" y="2383"/>
                </a:lnTo>
                <a:lnTo>
                  <a:pt x="29" y="2402"/>
                </a:lnTo>
                <a:lnTo>
                  <a:pt x="38" y="2419"/>
                </a:lnTo>
                <a:lnTo>
                  <a:pt x="46" y="2437"/>
                </a:lnTo>
                <a:lnTo>
                  <a:pt x="57" y="2455"/>
                </a:lnTo>
                <a:lnTo>
                  <a:pt x="67" y="2472"/>
                </a:lnTo>
                <a:lnTo>
                  <a:pt x="78" y="2488"/>
                </a:lnTo>
                <a:lnTo>
                  <a:pt x="91" y="2505"/>
                </a:lnTo>
                <a:lnTo>
                  <a:pt x="104" y="2520"/>
                </a:lnTo>
                <a:lnTo>
                  <a:pt x="118" y="2536"/>
                </a:lnTo>
                <a:lnTo>
                  <a:pt x="1962" y="4378"/>
                </a:lnTo>
                <a:lnTo>
                  <a:pt x="1978" y="4393"/>
                </a:lnTo>
                <a:lnTo>
                  <a:pt x="1993" y="4407"/>
                </a:lnTo>
                <a:lnTo>
                  <a:pt x="2010" y="4419"/>
                </a:lnTo>
                <a:lnTo>
                  <a:pt x="2026" y="4431"/>
                </a:lnTo>
                <a:lnTo>
                  <a:pt x="2043" y="4441"/>
                </a:lnTo>
                <a:lnTo>
                  <a:pt x="2061" y="4451"/>
                </a:lnTo>
                <a:lnTo>
                  <a:pt x="2079" y="4459"/>
                </a:lnTo>
                <a:lnTo>
                  <a:pt x="2096" y="4467"/>
                </a:lnTo>
                <a:lnTo>
                  <a:pt x="2115" y="4474"/>
                </a:lnTo>
                <a:lnTo>
                  <a:pt x="2134" y="4480"/>
                </a:lnTo>
                <a:lnTo>
                  <a:pt x="2153" y="4485"/>
                </a:lnTo>
                <a:lnTo>
                  <a:pt x="2172" y="4490"/>
                </a:lnTo>
                <a:lnTo>
                  <a:pt x="2191" y="4492"/>
                </a:lnTo>
                <a:lnTo>
                  <a:pt x="2212" y="4495"/>
                </a:lnTo>
                <a:lnTo>
                  <a:pt x="2231" y="4497"/>
                </a:lnTo>
                <a:lnTo>
                  <a:pt x="2250" y="4497"/>
                </a:lnTo>
                <a:lnTo>
                  <a:pt x="2270" y="4497"/>
                </a:lnTo>
                <a:lnTo>
                  <a:pt x="2289" y="4495"/>
                </a:lnTo>
                <a:lnTo>
                  <a:pt x="2309" y="4492"/>
                </a:lnTo>
                <a:lnTo>
                  <a:pt x="2328" y="4490"/>
                </a:lnTo>
                <a:lnTo>
                  <a:pt x="2347" y="4485"/>
                </a:lnTo>
                <a:lnTo>
                  <a:pt x="2366" y="4480"/>
                </a:lnTo>
                <a:lnTo>
                  <a:pt x="2385" y="4474"/>
                </a:lnTo>
                <a:lnTo>
                  <a:pt x="2403" y="4467"/>
                </a:lnTo>
                <a:lnTo>
                  <a:pt x="2422" y="4459"/>
                </a:lnTo>
                <a:lnTo>
                  <a:pt x="2440" y="4451"/>
                </a:lnTo>
                <a:lnTo>
                  <a:pt x="2456" y="4441"/>
                </a:lnTo>
                <a:lnTo>
                  <a:pt x="2474" y="4431"/>
                </a:lnTo>
                <a:lnTo>
                  <a:pt x="2491" y="4419"/>
                </a:lnTo>
                <a:lnTo>
                  <a:pt x="2506" y="4407"/>
                </a:lnTo>
                <a:lnTo>
                  <a:pt x="2523" y="4393"/>
                </a:lnTo>
                <a:lnTo>
                  <a:pt x="2537" y="4378"/>
                </a:lnTo>
                <a:lnTo>
                  <a:pt x="4381" y="2536"/>
                </a:lnTo>
                <a:lnTo>
                  <a:pt x="4396" y="2520"/>
                </a:lnTo>
                <a:lnTo>
                  <a:pt x="4409" y="2505"/>
                </a:lnTo>
                <a:lnTo>
                  <a:pt x="4421" y="2488"/>
                </a:lnTo>
                <a:lnTo>
                  <a:pt x="4433" y="2472"/>
                </a:lnTo>
                <a:lnTo>
                  <a:pt x="4444" y="2455"/>
                </a:lnTo>
                <a:lnTo>
                  <a:pt x="4453" y="2437"/>
                </a:lnTo>
                <a:lnTo>
                  <a:pt x="4463" y="2419"/>
                </a:lnTo>
                <a:lnTo>
                  <a:pt x="4470" y="2402"/>
                </a:lnTo>
                <a:lnTo>
                  <a:pt x="4477" y="2383"/>
                </a:lnTo>
                <a:lnTo>
                  <a:pt x="4483" y="2365"/>
                </a:lnTo>
                <a:lnTo>
                  <a:pt x="4489" y="2346"/>
                </a:lnTo>
                <a:lnTo>
                  <a:pt x="4493" y="2326"/>
                </a:lnTo>
                <a:lnTo>
                  <a:pt x="4496" y="2307"/>
                </a:lnTo>
                <a:lnTo>
                  <a:pt x="4498" y="2288"/>
                </a:lnTo>
                <a:lnTo>
                  <a:pt x="4500" y="2267"/>
                </a:lnTo>
                <a:lnTo>
                  <a:pt x="4500" y="2249"/>
                </a:lnTo>
                <a:lnTo>
                  <a:pt x="4500" y="2230"/>
                </a:lnTo>
                <a:lnTo>
                  <a:pt x="4498" y="2209"/>
                </a:lnTo>
                <a:lnTo>
                  <a:pt x="4496" y="2190"/>
                </a:lnTo>
                <a:lnTo>
                  <a:pt x="4493" y="2171"/>
                </a:lnTo>
                <a:lnTo>
                  <a:pt x="4489" y="2151"/>
                </a:lnTo>
                <a:lnTo>
                  <a:pt x="4483" y="2132"/>
                </a:lnTo>
                <a:lnTo>
                  <a:pt x="4477" y="2114"/>
                </a:lnTo>
                <a:lnTo>
                  <a:pt x="4470" y="2095"/>
                </a:lnTo>
                <a:lnTo>
                  <a:pt x="4463" y="2078"/>
                </a:lnTo>
                <a:lnTo>
                  <a:pt x="4453" y="2060"/>
                </a:lnTo>
                <a:lnTo>
                  <a:pt x="4444" y="2042"/>
                </a:lnTo>
                <a:lnTo>
                  <a:pt x="4433" y="2025"/>
                </a:lnTo>
                <a:lnTo>
                  <a:pt x="4421" y="2009"/>
                </a:lnTo>
                <a:lnTo>
                  <a:pt x="4409" y="1992"/>
                </a:lnTo>
                <a:lnTo>
                  <a:pt x="4396" y="1977"/>
                </a:lnTo>
                <a:lnTo>
                  <a:pt x="4381" y="19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8743950" y="1510932"/>
            <a:ext cx="2381250" cy="2379662"/>
          </a:xfrm>
          <a:custGeom>
            <a:avLst/>
            <a:gdLst>
              <a:gd name="T0" fmla="*/ 3384 w 4500"/>
              <a:gd name="T1" fmla="*/ 3524 h 4497"/>
              <a:gd name="T2" fmla="*/ 3272 w 4500"/>
              <a:gd name="T3" fmla="*/ 3586 h 4497"/>
              <a:gd name="T4" fmla="*/ 3149 w 4500"/>
              <a:gd name="T5" fmla="*/ 3620 h 4497"/>
              <a:gd name="T6" fmla="*/ 3023 w 4500"/>
              <a:gd name="T7" fmla="*/ 3622 h 4497"/>
              <a:gd name="T8" fmla="*/ 2900 w 4500"/>
              <a:gd name="T9" fmla="*/ 3596 h 4497"/>
              <a:gd name="T10" fmla="*/ 2785 w 4500"/>
              <a:gd name="T11" fmla="*/ 3538 h 4497"/>
              <a:gd name="T12" fmla="*/ 2682 w 4500"/>
              <a:gd name="T13" fmla="*/ 3451 h 4497"/>
              <a:gd name="T14" fmla="*/ 2608 w 4500"/>
              <a:gd name="T15" fmla="*/ 3343 h 4497"/>
              <a:gd name="T16" fmla="*/ 2562 w 4500"/>
              <a:gd name="T17" fmla="*/ 3224 h 4497"/>
              <a:gd name="T18" fmla="*/ 2547 w 4500"/>
              <a:gd name="T19" fmla="*/ 3099 h 4497"/>
              <a:gd name="T20" fmla="*/ 2562 w 4500"/>
              <a:gd name="T21" fmla="*/ 2974 h 4497"/>
              <a:gd name="T22" fmla="*/ 2608 w 4500"/>
              <a:gd name="T23" fmla="*/ 2854 h 4497"/>
              <a:gd name="T24" fmla="*/ 2682 w 4500"/>
              <a:gd name="T25" fmla="*/ 2747 h 4497"/>
              <a:gd name="T26" fmla="*/ 2785 w 4500"/>
              <a:gd name="T27" fmla="*/ 2659 h 4497"/>
              <a:gd name="T28" fmla="*/ 2900 w 4500"/>
              <a:gd name="T29" fmla="*/ 2602 h 4497"/>
              <a:gd name="T30" fmla="*/ 3023 w 4500"/>
              <a:gd name="T31" fmla="*/ 2575 h 4497"/>
              <a:gd name="T32" fmla="*/ 3149 w 4500"/>
              <a:gd name="T33" fmla="*/ 2579 h 4497"/>
              <a:gd name="T34" fmla="*/ 3272 w 4500"/>
              <a:gd name="T35" fmla="*/ 2612 h 4497"/>
              <a:gd name="T36" fmla="*/ 3384 w 4500"/>
              <a:gd name="T37" fmla="*/ 2675 h 4497"/>
              <a:gd name="T38" fmla="*/ 3482 w 4500"/>
              <a:gd name="T39" fmla="*/ 2767 h 4497"/>
              <a:gd name="T40" fmla="*/ 3551 w 4500"/>
              <a:gd name="T41" fmla="*/ 2878 h 4497"/>
              <a:gd name="T42" fmla="*/ 3590 w 4500"/>
              <a:gd name="T43" fmla="*/ 2999 h 4497"/>
              <a:gd name="T44" fmla="*/ 3599 w 4500"/>
              <a:gd name="T45" fmla="*/ 3125 h 4497"/>
              <a:gd name="T46" fmla="*/ 3578 w 4500"/>
              <a:gd name="T47" fmla="*/ 3249 h 4497"/>
              <a:gd name="T48" fmla="*/ 3527 w 4500"/>
              <a:gd name="T49" fmla="*/ 3367 h 4497"/>
              <a:gd name="T50" fmla="*/ 3446 w 4500"/>
              <a:gd name="T51" fmla="*/ 3471 h 4497"/>
              <a:gd name="T52" fmla="*/ 2474 w 4500"/>
              <a:gd name="T53" fmla="*/ 4431 h 4497"/>
              <a:gd name="T54" fmla="*/ 2384 w 4500"/>
              <a:gd name="T55" fmla="*/ 4474 h 4497"/>
              <a:gd name="T56" fmla="*/ 2289 w 4500"/>
              <a:gd name="T57" fmla="*/ 4495 h 4497"/>
              <a:gd name="T58" fmla="*/ 2192 w 4500"/>
              <a:gd name="T59" fmla="*/ 4492 h 4497"/>
              <a:gd name="T60" fmla="*/ 2097 w 4500"/>
              <a:gd name="T61" fmla="*/ 4467 h 4497"/>
              <a:gd name="T62" fmla="*/ 2010 w 4500"/>
              <a:gd name="T63" fmla="*/ 4419 h 4497"/>
              <a:gd name="T64" fmla="*/ 104 w 4500"/>
              <a:gd name="T65" fmla="*/ 2520 h 4497"/>
              <a:gd name="T66" fmla="*/ 46 w 4500"/>
              <a:gd name="T67" fmla="*/ 2437 h 4497"/>
              <a:gd name="T68" fmla="*/ 12 w 4500"/>
              <a:gd name="T69" fmla="*/ 2346 h 4497"/>
              <a:gd name="T70" fmla="*/ 0 w 4500"/>
              <a:gd name="T71" fmla="*/ 2249 h 4497"/>
              <a:gd name="T72" fmla="*/ 12 w 4500"/>
              <a:gd name="T73" fmla="*/ 2151 h 4497"/>
              <a:gd name="T74" fmla="*/ 46 w 4500"/>
              <a:gd name="T75" fmla="*/ 2060 h 4497"/>
              <a:gd name="T76" fmla="*/ 104 w 4500"/>
              <a:gd name="T77" fmla="*/ 1977 h 4497"/>
              <a:gd name="T78" fmla="*/ 2010 w 4500"/>
              <a:gd name="T79" fmla="*/ 78 h 4497"/>
              <a:gd name="T80" fmla="*/ 2097 w 4500"/>
              <a:gd name="T81" fmla="*/ 30 h 4497"/>
              <a:gd name="T82" fmla="*/ 2192 w 4500"/>
              <a:gd name="T83" fmla="*/ 5 h 4497"/>
              <a:gd name="T84" fmla="*/ 2289 w 4500"/>
              <a:gd name="T85" fmla="*/ 2 h 4497"/>
              <a:gd name="T86" fmla="*/ 2384 w 4500"/>
              <a:gd name="T87" fmla="*/ 23 h 4497"/>
              <a:gd name="T88" fmla="*/ 2474 w 4500"/>
              <a:gd name="T89" fmla="*/ 66 h 4497"/>
              <a:gd name="T90" fmla="*/ 4381 w 4500"/>
              <a:gd name="T91" fmla="*/ 1961 h 4497"/>
              <a:gd name="T92" fmla="*/ 4444 w 4500"/>
              <a:gd name="T93" fmla="*/ 2042 h 4497"/>
              <a:gd name="T94" fmla="*/ 4483 w 4500"/>
              <a:gd name="T95" fmla="*/ 2132 h 4497"/>
              <a:gd name="T96" fmla="*/ 4500 w 4500"/>
              <a:gd name="T97" fmla="*/ 2230 h 4497"/>
              <a:gd name="T98" fmla="*/ 4493 w 4500"/>
              <a:gd name="T99" fmla="*/ 2326 h 4497"/>
              <a:gd name="T100" fmla="*/ 4462 w 4500"/>
              <a:gd name="T101" fmla="*/ 2419 h 4497"/>
              <a:gd name="T102" fmla="*/ 4410 w 4500"/>
              <a:gd name="T103" fmla="*/ 2505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00" h="4497">
                <a:moveTo>
                  <a:pt x="4381" y="2536"/>
                </a:moveTo>
                <a:lnTo>
                  <a:pt x="3446" y="3471"/>
                </a:lnTo>
                <a:lnTo>
                  <a:pt x="3426" y="3489"/>
                </a:lnTo>
                <a:lnTo>
                  <a:pt x="3406" y="3507"/>
                </a:lnTo>
                <a:lnTo>
                  <a:pt x="3384" y="3524"/>
                </a:lnTo>
                <a:lnTo>
                  <a:pt x="3363" y="3538"/>
                </a:lnTo>
                <a:lnTo>
                  <a:pt x="3341" y="3552"/>
                </a:lnTo>
                <a:lnTo>
                  <a:pt x="3318" y="3565"/>
                </a:lnTo>
                <a:lnTo>
                  <a:pt x="3295" y="3576"/>
                </a:lnTo>
                <a:lnTo>
                  <a:pt x="3272" y="3586"/>
                </a:lnTo>
                <a:lnTo>
                  <a:pt x="3248" y="3596"/>
                </a:lnTo>
                <a:lnTo>
                  <a:pt x="3223" y="3603"/>
                </a:lnTo>
                <a:lnTo>
                  <a:pt x="3199" y="3610"/>
                </a:lnTo>
                <a:lnTo>
                  <a:pt x="3174" y="3615"/>
                </a:lnTo>
                <a:lnTo>
                  <a:pt x="3149" y="3620"/>
                </a:lnTo>
                <a:lnTo>
                  <a:pt x="3124" y="3622"/>
                </a:lnTo>
                <a:lnTo>
                  <a:pt x="3099" y="3624"/>
                </a:lnTo>
                <a:lnTo>
                  <a:pt x="3073" y="3624"/>
                </a:lnTo>
                <a:lnTo>
                  <a:pt x="3048" y="3624"/>
                </a:lnTo>
                <a:lnTo>
                  <a:pt x="3023" y="3622"/>
                </a:lnTo>
                <a:lnTo>
                  <a:pt x="2998" y="3620"/>
                </a:lnTo>
                <a:lnTo>
                  <a:pt x="2973" y="3615"/>
                </a:lnTo>
                <a:lnTo>
                  <a:pt x="2948" y="3610"/>
                </a:lnTo>
                <a:lnTo>
                  <a:pt x="2924" y="3603"/>
                </a:lnTo>
                <a:lnTo>
                  <a:pt x="2900" y="3596"/>
                </a:lnTo>
                <a:lnTo>
                  <a:pt x="2876" y="3586"/>
                </a:lnTo>
                <a:lnTo>
                  <a:pt x="2852" y="3576"/>
                </a:lnTo>
                <a:lnTo>
                  <a:pt x="2828" y="3565"/>
                </a:lnTo>
                <a:lnTo>
                  <a:pt x="2806" y="3552"/>
                </a:lnTo>
                <a:lnTo>
                  <a:pt x="2785" y="3538"/>
                </a:lnTo>
                <a:lnTo>
                  <a:pt x="2762" y="3524"/>
                </a:lnTo>
                <a:lnTo>
                  <a:pt x="2742" y="3507"/>
                </a:lnTo>
                <a:lnTo>
                  <a:pt x="2722" y="3489"/>
                </a:lnTo>
                <a:lnTo>
                  <a:pt x="2701" y="3471"/>
                </a:lnTo>
                <a:lnTo>
                  <a:pt x="2682" y="3451"/>
                </a:lnTo>
                <a:lnTo>
                  <a:pt x="2666" y="3431"/>
                </a:lnTo>
                <a:lnTo>
                  <a:pt x="2649" y="3410"/>
                </a:lnTo>
                <a:lnTo>
                  <a:pt x="2634" y="3388"/>
                </a:lnTo>
                <a:lnTo>
                  <a:pt x="2621" y="3367"/>
                </a:lnTo>
                <a:lnTo>
                  <a:pt x="2608" y="3343"/>
                </a:lnTo>
                <a:lnTo>
                  <a:pt x="2596" y="3321"/>
                </a:lnTo>
                <a:lnTo>
                  <a:pt x="2586" y="3297"/>
                </a:lnTo>
                <a:lnTo>
                  <a:pt x="2577" y="3273"/>
                </a:lnTo>
                <a:lnTo>
                  <a:pt x="2570" y="3249"/>
                </a:lnTo>
                <a:lnTo>
                  <a:pt x="2562" y="3224"/>
                </a:lnTo>
                <a:lnTo>
                  <a:pt x="2556" y="3199"/>
                </a:lnTo>
                <a:lnTo>
                  <a:pt x="2553" y="3174"/>
                </a:lnTo>
                <a:lnTo>
                  <a:pt x="2549" y="3150"/>
                </a:lnTo>
                <a:lnTo>
                  <a:pt x="2548" y="3125"/>
                </a:lnTo>
                <a:lnTo>
                  <a:pt x="2547" y="3099"/>
                </a:lnTo>
                <a:lnTo>
                  <a:pt x="2548" y="3074"/>
                </a:lnTo>
                <a:lnTo>
                  <a:pt x="2549" y="3049"/>
                </a:lnTo>
                <a:lnTo>
                  <a:pt x="2553" y="3024"/>
                </a:lnTo>
                <a:lnTo>
                  <a:pt x="2556" y="2999"/>
                </a:lnTo>
                <a:lnTo>
                  <a:pt x="2562" y="2974"/>
                </a:lnTo>
                <a:lnTo>
                  <a:pt x="2570" y="2949"/>
                </a:lnTo>
                <a:lnTo>
                  <a:pt x="2577" y="2925"/>
                </a:lnTo>
                <a:lnTo>
                  <a:pt x="2586" y="2901"/>
                </a:lnTo>
                <a:lnTo>
                  <a:pt x="2596" y="2878"/>
                </a:lnTo>
                <a:lnTo>
                  <a:pt x="2608" y="2854"/>
                </a:lnTo>
                <a:lnTo>
                  <a:pt x="2621" y="2831"/>
                </a:lnTo>
                <a:lnTo>
                  <a:pt x="2634" y="2810"/>
                </a:lnTo>
                <a:lnTo>
                  <a:pt x="2649" y="2787"/>
                </a:lnTo>
                <a:lnTo>
                  <a:pt x="2666" y="2767"/>
                </a:lnTo>
                <a:lnTo>
                  <a:pt x="2682" y="2747"/>
                </a:lnTo>
                <a:lnTo>
                  <a:pt x="2701" y="2727"/>
                </a:lnTo>
                <a:lnTo>
                  <a:pt x="2722" y="2708"/>
                </a:lnTo>
                <a:lnTo>
                  <a:pt x="2742" y="2691"/>
                </a:lnTo>
                <a:lnTo>
                  <a:pt x="2762" y="2675"/>
                </a:lnTo>
                <a:lnTo>
                  <a:pt x="2785" y="2659"/>
                </a:lnTo>
                <a:lnTo>
                  <a:pt x="2806" y="2646"/>
                </a:lnTo>
                <a:lnTo>
                  <a:pt x="2828" y="2633"/>
                </a:lnTo>
                <a:lnTo>
                  <a:pt x="2852" y="2621"/>
                </a:lnTo>
                <a:lnTo>
                  <a:pt x="2876" y="2612"/>
                </a:lnTo>
                <a:lnTo>
                  <a:pt x="2900" y="2602"/>
                </a:lnTo>
                <a:lnTo>
                  <a:pt x="2924" y="2595"/>
                </a:lnTo>
                <a:lnTo>
                  <a:pt x="2948" y="2588"/>
                </a:lnTo>
                <a:lnTo>
                  <a:pt x="2973" y="2583"/>
                </a:lnTo>
                <a:lnTo>
                  <a:pt x="2998" y="2579"/>
                </a:lnTo>
                <a:lnTo>
                  <a:pt x="3023" y="2575"/>
                </a:lnTo>
                <a:lnTo>
                  <a:pt x="3048" y="2574"/>
                </a:lnTo>
                <a:lnTo>
                  <a:pt x="3073" y="2573"/>
                </a:lnTo>
                <a:lnTo>
                  <a:pt x="3099" y="2574"/>
                </a:lnTo>
                <a:lnTo>
                  <a:pt x="3124" y="2575"/>
                </a:lnTo>
                <a:lnTo>
                  <a:pt x="3149" y="2579"/>
                </a:lnTo>
                <a:lnTo>
                  <a:pt x="3174" y="2583"/>
                </a:lnTo>
                <a:lnTo>
                  <a:pt x="3199" y="2588"/>
                </a:lnTo>
                <a:lnTo>
                  <a:pt x="3223" y="2595"/>
                </a:lnTo>
                <a:lnTo>
                  <a:pt x="3248" y="2602"/>
                </a:lnTo>
                <a:lnTo>
                  <a:pt x="3272" y="2612"/>
                </a:lnTo>
                <a:lnTo>
                  <a:pt x="3295" y="2621"/>
                </a:lnTo>
                <a:lnTo>
                  <a:pt x="3318" y="2633"/>
                </a:lnTo>
                <a:lnTo>
                  <a:pt x="3341" y="2646"/>
                </a:lnTo>
                <a:lnTo>
                  <a:pt x="3363" y="2659"/>
                </a:lnTo>
                <a:lnTo>
                  <a:pt x="3384" y="2675"/>
                </a:lnTo>
                <a:lnTo>
                  <a:pt x="3406" y="2691"/>
                </a:lnTo>
                <a:lnTo>
                  <a:pt x="3426" y="2708"/>
                </a:lnTo>
                <a:lnTo>
                  <a:pt x="3446" y="2727"/>
                </a:lnTo>
                <a:lnTo>
                  <a:pt x="3464" y="2747"/>
                </a:lnTo>
                <a:lnTo>
                  <a:pt x="3482" y="2767"/>
                </a:lnTo>
                <a:lnTo>
                  <a:pt x="3499" y="2787"/>
                </a:lnTo>
                <a:lnTo>
                  <a:pt x="3513" y="2810"/>
                </a:lnTo>
                <a:lnTo>
                  <a:pt x="3527" y="2831"/>
                </a:lnTo>
                <a:lnTo>
                  <a:pt x="3540" y="2854"/>
                </a:lnTo>
                <a:lnTo>
                  <a:pt x="3551" y="2878"/>
                </a:lnTo>
                <a:lnTo>
                  <a:pt x="3561" y="2901"/>
                </a:lnTo>
                <a:lnTo>
                  <a:pt x="3570" y="2925"/>
                </a:lnTo>
                <a:lnTo>
                  <a:pt x="3578" y="2949"/>
                </a:lnTo>
                <a:lnTo>
                  <a:pt x="3585" y="2974"/>
                </a:lnTo>
                <a:lnTo>
                  <a:pt x="3590" y="2999"/>
                </a:lnTo>
                <a:lnTo>
                  <a:pt x="3595" y="3024"/>
                </a:lnTo>
                <a:lnTo>
                  <a:pt x="3597" y="3049"/>
                </a:lnTo>
                <a:lnTo>
                  <a:pt x="3599" y="3074"/>
                </a:lnTo>
                <a:lnTo>
                  <a:pt x="3599" y="3099"/>
                </a:lnTo>
                <a:lnTo>
                  <a:pt x="3599" y="3125"/>
                </a:lnTo>
                <a:lnTo>
                  <a:pt x="3597" y="3150"/>
                </a:lnTo>
                <a:lnTo>
                  <a:pt x="3595" y="3174"/>
                </a:lnTo>
                <a:lnTo>
                  <a:pt x="3590" y="3199"/>
                </a:lnTo>
                <a:lnTo>
                  <a:pt x="3585" y="3224"/>
                </a:lnTo>
                <a:lnTo>
                  <a:pt x="3578" y="3249"/>
                </a:lnTo>
                <a:lnTo>
                  <a:pt x="3570" y="3273"/>
                </a:lnTo>
                <a:lnTo>
                  <a:pt x="3561" y="3297"/>
                </a:lnTo>
                <a:lnTo>
                  <a:pt x="3551" y="3321"/>
                </a:lnTo>
                <a:lnTo>
                  <a:pt x="3540" y="3343"/>
                </a:lnTo>
                <a:lnTo>
                  <a:pt x="3527" y="3367"/>
                </a:lnTo>
                <a:lnTo>
                  <a:pt x="3513" y="3388"/>
                </a:lnTo>
                <a:lnTo>
                  <a:pt x="3499" y="3410"/>
                </a:lnTo>
                <a:lnTo>
                  <a:pt x="3482" y="3431"/>
                </a:lnTo>
                <a:lnTo>
                  <a:pt x="3464" y="3451"/>
                </a:lnTo>
                <a:lnTo>
                  <a:pt x="3446" y="3471"/>
                </a:lnTo>
                <a:lnTo>
                  <a:pt x="2537" y="4378"/>
                </a:lnTo>
                <a:lnTo>
                  <a:pt x="2522" y="4393"/>
                </a:lnTo>
                <a:lnTo>
                  <a:pt x="2507" y="4407"/>
                </a:lnTo>
                <a:lnTo>
                  <a:pt x="2491" y="4419"/>
                </a:lnTo>
                <a:lnTo>
                  <a:pt x="2474" y="4431"/>
                </a:lnTo>
                <a:lnTo>
                  <a:pt x="2457" y="4441"/>
                </a:lnTo>
                <a:lnTo>
                  <a:pt x="2439" y="4451"/>
                </a:lnTo>
                <a:lnTo>
                  <a:pt x="2421" y="4459"/>
                </a:lnTo>
                <a:lnTo>
                  <a:pt x="2403" y="4467"/>
                </a:lnTo>
                <a:lnTo>
                  <a:pt x="2384" y="4474"/>
                </a:lnTo>
                <a:lnTo>
                  <a:pt x="2366" y="4480"/>
                </a:lnTo>
                <a:lnTo>
                  <a:pt x="2347" y="4485"/>
                </a:lnTo>
                <a:lnTo>
                  <a:pt x="2328" y="4490"/>
                </a:lnTo>
                <a:lnTo>
                  <a:pt x="2308" y="4492"/>
                </a:lnTo>
                <a:lnTo>
                  <a:pt x="2289" y="4495"/>
                </a:lnTo>
                <a:lnTo>
                  <a:pt x="2270" y="4497"/>
                </a:lnTo>
                <a:lnTo>
                  <a:pt x="2250" y="4497"/>
                </a:lnTo>
                <a:lnTo>
                  <a:pt x="2231" y="4497"/>
                </a:lnTo>
                <a:lnTo>
                  <a:pt x="2211" y="4495"/>
                </a:lnTo>
                <a:lnTo>
                  <a:pt x="2192" y="4492"/>
                </a:lnTo>
                <a:lnTo>
                  <a:pt x="2173" y="4490"/>
                </a:lnTo>
                <a:lnTo>
                  <a:pt x="2153" y="4485"/>
                </a:lnTo>
                <a:lnTo>
                  <a:pt x="2135" y="4480"/>
                </a:lnTo>
                <a:lnTo>
                  <a:pt x="2116" y="4474"/>
                </a:lnTo>
                <a:lnTo>
                  <a:pt x="2097" y="4467"/>
                </a:lnTo>
                <a:lnTo>
                  <a:pt x="2079" y="4459"/>
                </a:lnTo>
                <a:lnTo>
                  <a:pt x="2061" y="4451"/>
                </a:lnTo>
                <a:lnTo>
                  <a:pt x="2043" y="4441"/>
                </a:lnTo>
                <a:lnTo>
                  <a:pt x="2027" y="4431"/>
                </a:lnTo>
                <a:lnTo>
                  <a:pt x="2010" y="4419"/>
                </a:lnTo>
                <a:lnTo>
                  <a:pt x="1993" y="4407"/>
                </a:lnTo>
                <a:lnTo>
                  <a:pt x="1978" y="4393"/>
                </a:lnTo>
                <a:lnTo>
                  <a:pt x="1962" y="4378"/>
                </a:lnTo>
                <a:lnTo>
                  <a:pt x="119" y="2536"/>
                </a:lnTo>
                <a:lnTo>
                  <a:pt x="104" y="2520"/>
                </a:lnTo>
                <a:lnTo>
                  <a:pt x="91" y="2505"/>
                </a:lnTo>
                <a:lnTo>
                  <a:pt x="78" y="2488"/>
                </a:lnTo>
                <a:lnTo>
                  <a:pt x="66" y="2472"/>
                </a:lnTo>
                <a:lnTo>
                  <a:pt x="56" y="2455"/>
                </a:lnTo>
                <a:lnTo>
                  <a:pt x="46" y="2437"/>
                </a:lnTo>
                <a:lnTo>
                  <a:pt x="38" y="2419"/>
                </a:lnTo>
                <a:lnTo>
                  <a:pt x="30" y="2402"/>
                </a:lnTo>
                <a:lnTo>
                  <a:pt x="22" y="2383"/>
                </a:lnTo>
                <a:lnTo>
                  <a:pt x="16" y="2365"/>
                </a:lnTo>
                <a:lnTo>
                  <a:pt x="12" y="2346"/>
                </a:lnTo>
                <a:lnTo>
                  <a:pt x="7" y="2326"/>
                </a:lnTo>
                <a:lnTo>
                  <a:pt x="5" y="2307"/>
                </a:lnTo>
                <a:lnTo>
                  <a:pt x="2" y="2288"/>
                </a:lnTo>
                <a:lnTo>
                  <a:pt x="1" y="2267"/>
                </a:lnTo>
                <a:lnTo>
                  <a:pt x="0" y="2249"/>
                </a:lnTo>
                <a:lnTo>
                  <a:pt x="1" y="2230"/>
                </a:lnTo>
                <a:lnTo>
                  <a:pt x="2" y="2209"/>
                </a:lnTo>
                <a:lnTo>
                  <a:pt x="5" y="2190"/>
                </a:lnTo>
                <a:lnTo>
                  <a:pt x="7" y="2171"/>
                </a:lnTo>
                <a:lnTo>
                  <a:pt x="12" y="2151"/>
                </a:lnTo>
                <a:lnTo>
                  <a:pt x="16" y="2132"/>
                </a:lnTo>
                <a:lnTo>
                  <a:pt x="22" y="2114"/>
                </a:lnTo>
                <a:lnTo>
                  <a:pt x="30" y="2095"/>
                </a:lnTo>
                <a:lnTo>
                  <a:pt x="38" y="2078"/>
                </a:lnTo>
                <a:lnTo>
                  <a:pt x="46" y="2060"/>
                </a:lnTo>
                <a:lnTo>
                  <a:pt x="56" y="2042"/>
                </a:lnTo>
                <a:lnTo>
                  <a:pt x="66" y="2025"/>
                </a:lnTo>
                <a:lnTo>
                  <a:pt x="78" y="2009"/>
                </a:lnTo>
                <a:lnTo>
                  <a:pt x="91" y="1992"/>
                </a:lnTo>
                <a:lnTo>
                  <a:pt x="104" y="1977"/>
                </a:lnTo>
                <a:lnTo>
                  <a:pt x="119" y="1961"/>
                </a:lnTo>
                <a:lnTo>
                  <a:pt x="1962" y="119"/>
                </a:lnTo>
                <a:lnTo>
                  <a:pt x="1978" y="104"/>
                </a:lnTo>
                <a:lnTo>
                  <a:pt x="1993" y="90"/>
                </a:lnTo>
                <a:lnTo>
                  <a:pt x="2010" y="78"/>
                </a:lnTo>
                <a:lnTo>
                  <a:pt x="2027" y="66"/>
                </a:lnTo>
                <a:lnTo>
                  <a:pt x="2043" y="56"/>
                </a:lnTo>
                <a:lnTo>
                  <a:pt x="2061" y="46"/>
                </a:lnTo>
                <a:lnTo>
                  <a:pt x="2079" y="38"/>
                </a:lnTo>
                <a:lnTo>
                  <a:pt x="2097" y="30"/>
                </a:lnTo>
                <a:lnTo>
                  <a:pt x="2116" y="23"/>
                </a:lnTo>
                <a:lnTo>
                  <a:pt x="2135" y="17"/>
                </a:lnTo>
                <a:lnTo>
                  <a:pt x="2153" y="12"/>
                </a:lnTo>
                <a:lnTo>
                  <a:pt x="2173" y="7"/>
                </a:lnTo>
                <a:lnTo>
                  <a:pt x="2192" y="5"/>
                </a:lnTo>
                <a:lnTo>
                  <a:pt x="2211" y="2"/>
                </a:lnTo>
                <a:lnTo>
                  <a:pt x="2231" y="0"/>
                </a:lnTo>
                <a:lnTo>
                  <a:pt x="2250" y="0"/>
                </a:lnTo>
                <a:lnTo>
                  <a:pt x="2270" y="0"/>
                </a:lnTo>
                <a:lnTo>
                  <a:pt x="2289" y="2"/>
                </a:lnTo>
                <a:lnTo>
                  <a:pt x="2308" y="5"/>
                </a:lnTo>
                <a:lnTo>
                  <a:pt x="2328" y="7"/>
                </a:lnTo>
                <a:lnTo>
                  <a:pt x="2347" y="12"/>
                </a:lnTo>
                <a:lnTo>
                  <a:pt x="2366" y="17"/>
                </a:lnTo>
                <a:lnTo>
                  <a:pt x="2384" y="23"/>
                </a:lnTo>
                <a:lnTo>
                  <a:pt x="2403" y="30"/>
                </a:lnTo>
                <a:lnTo>
                  <a:pt x="2421" y="38"/>
                </a:lnTo>
                <a:lnTo>
                  <a:pt x="2439" y="46"/>
                </a:lnTo>
                <a:lnTo>
                  <a:pt x="2457" y="56"/>
                </a:lnTo>
                <a:lnTo>
                  <a:pt x="2474" y="66"/>
                </a:lnTo>
                <a:lnTo>
                  <a:pt x="2491" y="78"/>
                </a:lnTo>
                <a:lnTo>
                  <a:pt x="2507" y="90"/>
                </a:lnTo>
                <a:lnTo>
                  <a:pt x="2522" y="104"/>
                </a:lnTo>
                <a:lnTo>
                  <a:pt x="2537" y="119"/>
                </a:lnTo>
                <a:lnTo>
                  <a:pt x="4381" y="1961"/>
                </a:lnTo>
                <a:lnTo>
                  <a:pt x="4395" y="1977"/>
                </a:lnTo>
                <a:lnTo>
                  <a:pt x="4410" y="1992"/>
                </a:lnTo>
                <a:lnTo>
                  <a:pt x="4422" y="2009"/>
                </a:lnTo>
                <a:lnTo>
                  <a:pt x="4433" y="2025"/>
                </a:lnTo>
                <a:lnTo>
                  <a:pt x="4444" y="2042"/>
                </a:lnTo>
                <a:lnTo>
                  <a:pt x="4454" y="2060"/>
                </a:lnTo>
                <a:lnTo>
                  <a:pt x="4462" y="2078"/>
                </a:lnTo>
                <a:lnTo>
                  <a:pt x="4470" y="2095"/>
                </a:lnTo>
                <a:lnTo>
                  <a:pt x="4477" y="2114"/>
                </a:lnTo>
                <a:lnTo>
                  <a:pt x="4483" y="2132"/>
                </a:lnTo>
                <a:lnTo>
                  <a:pt x="4488" y="2151"/>
                </a:lnTo>
                <a:lnTo>
                  <a:pt x="4493" y="2171"/>
                </a:lnTo>
                <a:lnTo>
                  <a:pt x="4495" y="2190"/>
                </a:lnTo>
                <a:lnTo>
                  <a:pt x="4498" y="2209"/>
                </a:lnTo>
                <a:lnTo>
                  <a:pt x="4500" y="2230"/>
                </a:lnTo>
                <a:lnTo>
                  <a:pt x="4500" y="2249"/>
                </a:lnTo>
                <a:lnTo>
                  <a:pt x="4500" y="2267"/>
                </a:lnTo>
                <a:lnTo>
                  <a:pt x="4498" y="2288"/>
                </a:lnTo>
                <a:lnTo>
                  <a:pt x="4495" y="2307"/>
                </a:lnTo>
                <a:lnTo>
                  <a:pt x="4493" y="2326"/>
                </a:lnTo>
                <a:lnTo>
                  <a:pt x="4488" y="2346"/>
                </a:lnTo>
                <a:lnTo>
                  <a:pt x="4483" y="2365"/>
                </a:lnTo>
                <a:lnTo>
                  <a:pt x="4477" y="2383"/>
                </a:lnTo>
                <a:lnTo>
                  <a:pt x="4470" y="2402"/>
                </a:lnTo>
                <a:lnTo>
                  <a:pt x="4462" y="2419"/>
                </a:lnTo>
                <a:lnTo>
                  <a:pt x="4454" y="2437"/>
                </a:lnTo>
                <a:lnTo>
                  <a:pt x="4444" y="2455"/>
                </a:lnTo>
                <a:lnTo>
                  <a:pt x="4433" y="2472"/>
                </a:lnTo>
                <a:lnTo>
                  <a:pt x="4422" y="2488"/>
                </a:lnTo>
                <a:lnTo>
                  <a:pt x="4410" y="2505"/>
                </a:lnTo>
                <a:lnTo>
                  <a:pt x="4395" y="2520"/>
                </a:lnTo>
                <a:lnTo>
                  <a:pt x="4381" y="25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9374" y="5629454"/>
            <a:ext cx="7413252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0111" y="20516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1.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98925" y="29660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2.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40768" y="206189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88758" y="29660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4.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1860" y="250070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77914" y="250070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63968" y="250070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50021" y="250070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89140" y="4222505"/>
            <a:ext cx="1936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48190" y="4222505"/>
            <a:ext cx="1936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7240" y="4222505"/>
            <a:ext cx="1936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66290" y="4222505"/>
            <a:ext cx="1936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48011" y="2728628"/>
            <a:ext cx="592850" cy="523255"/>
            <a:chOff x="1066800" y="4621213"/>
            <a:chExt cx="365125" cy="322263"/>
          </a:xfrm>
          <a:solidFill>
            <a:schemeClr val="bg1"/>
          </a:solidFill>
        </p:grpSpPr>
        <p:sp>
          <p:nvSpPr>
            <p:cNvPr id="50" name="Freeform 306"/>
            <p:cNvSpPr>
              <a:spLocks/>
            </p:cNvSpPr>
            <p:nvPr/>
          </p:nvSpPr>
          <p:spPr bwMode="auto">
            <a:xfrm>
              <a:off x="1066800" y="4621213"/>
              <a:ext cx="365125" cy="242888"/>
            </a:xfrm>
            <a:custGeom>
              <a:avLst/>
              <a:gdLst>
                <a:gd name="T0" fmla="*/ 561 w 691"/>
                <a:gd name="T1" fmla="*/ 97 h 461"/>
                <a:gd name="T2" fmla="*/ 482 w 691"/>
                <a:gd name="T3" fmla="*/ 22 h 461"/>
                <a:gd name="T4" fmla="*/ 381 w 691"/>
                <a:gd name="T5" fmla="*/ 0 h 461"/>
                <a:gd name="T6" fmla="*/ 314 w 691"/>
                <a:gd name="T7" fmla="*/ 16 h 461"/>
                <a:gd name="T8" fmla="*/ 255 w 691"/>
                <a:gd name="T9" fmla="*/ 54 h 461"/>
                <a:gd name="T10" fmla="*/ 226 w 691"/>
                <a:gd name="T11" fmla="*/ 77 h 461"/>
                <a:gd name="T12" fmla="*/ 209 w 691"/>
                <a:gd name="T13" fmla="*/ 72 h 461"/>
                <a:gd name="T14" fmla="*/ 190 w 691"/>
                <a:gd name="T15" fmla="*/ 69 h 461"/>
                <a:gd name="T16" fmla="*/ 135 w 691"/>
                <a:gd name="T17" fmla="*/ 81 h 461"/>
                <a:gd name="T18" fmla="*/ 93 w 691"/>
                <a:gd name="T19" fmla="*/ 123 h 461"/>
                <a:gd name="T20" fmla="*/ 81 w 691"/>
                <a:gd name="T21" fmla="*/ 174 h 461"/>
                <a:gd name="T22" fmla="*/ 40 w 691"/>
                <a:gd name="T23" fmla="*/ 209 h 461"/>
                <a:gd name="T24" fmla="*/ 10 w 691"/>
                <a:gd name="T25" fmla="*/ 262 h 461"/>
                <a:gd name="T26" fmla="*/ 1 w 691"/>
                <a:gd name="T27" fmla="*/ 328 h 461"/>
                <a:gd name="T28" fmla="*/ 33 w 691"/>
                <a:gd name="T29" fmla="*/ 406 h 461"/>
                <a:gd name="T30" fmla="*/ 105 w 691"/>
                <a:gd name="T31" fmla="*/ 454 h 461"/>
                <a:gd name="T32" fmla="*/ 215 w 691"/>
                <a:gd name="T33" fmla="*/ 457 h 461"/>
                <a:gd name="T34" fmla="*/ 208 w 691"/>
                <a:gd name="T35" fmla="*/ 437 h 461"/>
                <a:gd name="T36" fmla="*/ 88 w 691"/>
                <a:gd name="T37" fmla="*/ 423 h 461"/>
                <a:gd name="T38" fmla="*/ 38 w 691"/>
                <a:gd name="T39" fmla="*/ 372 h 461"/>
                <a:gd name="T40" fmla="*/ 24 w 691"/>
                <a:gd name="T41" fmla="*/ 303 h 461"/>
                <a:gd name="T42" fmla="*/ 39 w 691"/>
                <a:gd name="T43" fmla="*/ 250 h 461"/>
                <a:gd name="T44" fmla="*/ 75 w 691"/>
                <a:gd name="T45" fmla="*/ 209 h 461"/>
                <a:gd name="T46" fmla="*/ 103 w 691"/>
                <a:gd name="T47" fmla="*/ 181 h 461"/>
                <a:gd name="T48" fmla="*/ 105 w 691"/>
                <a:gd name="T49" fmla="*/ 164 h 461"/>
                <a:gd name="T50" fmla="*/ 122 w 691"/>
                <a:gd name="T51" fmla="*/ 121 h 461"/>
                <a:gd name="T52" fmla="*/ 160 w 691"/>
                <a:gd name="T53" fmla="*/ 95 h 461"/>
                <a:gd name="T54" fmla="*/ 196 w 691"/>
                <a:gd name="T55" fmla="*/ 92 h 461"/>
                <a:gd name="T56" fmla="*/ 213 w 691"/>
                <a:gd name="T57" fmla="*/ 97 h 461"/>
                <a:gd name="T58" fmla="*/ 236 w 691"/>
                <a:gd name="T59" fmla="*/ 110 h 461"/>
                <a:gd name="T60" fmla="*/ 265 w 691"/>
                <a:gd name="T61" fmla="*/ 161 h 461"/>
                <a:gd name="T62" fmla="*/ 282 w 691"/>
                <a:gd name="T63" fmla="*/ 183 h 461"/>
                <a:gd name="T64" fmla="*/ 283 w 691"/>
                <a:gd name="T65" fmla="*/ 139 h 461"/>
                <a:gd name="T66" fmla="*/ 258 w 691"/>
                <a:gd name="T67" fmla="*/ 85 h 461"/>
                <a:gd name="T68" fmla="*/ 333 w 691"/>
                <a:gd name="T69" fmla="*/ 33 h 461"/>
                <a:gd name="T70" fmla="*/ 410 w 691"/>
                <a:gd name="T71" fmla="*/ 23 h 461"/>
                <a:gd name="T72" fmla="*/ 497 w 691"/>
                <a:gd name="T73" fmla="*/ 59 h 461"/>
                <a:gd name="T74" fmla="*/ 552 w 691"/>
                <a:gd name="T75" fmla="*/ 134 h 461"/>
                <a:gd name="T76" fmla="*/ 530 w 691"/>
                <a:gd name="T77" fmla="*/ 183 h 461"/>
                <a:gd name="T78" fmla="*/ 508 w 691"/>
                <a:gd name="T79" fmla="*/ 200 h 461"/>
                <a:gd name="T80" fmla="*/ 539 w 691"/>
                <a:gd name="T81" fmla="*/ 205 h 461"/>
                <a:gd name="T82" fmla="*/ 602 w 691"/>
                <a:gd name="T83" fmla="*/ 216 h 461"/>
                <a:gd name="T84" fmla="*/ 647 w 691"/>
                <a:gd name="T85" fmla="*/ 255 h 461"/>
                <a:gd name="T86" fmla="*/ 668 w 691"/>
                <a:gd name="T87" fmla="*/ 311 h 461"/>
                <a:gd name="T88" fmla="*/ 655 w 691"/>
                <a:gd name="T89" fmla="*/ 376 h 461"/>
                <a:gd name="T90" fmla="*/ 608 w 691"/>
                <a:gd name="T91" fmla="*/ 423 h 461"/>
                <a:gd name="T92" fmla="*/ 507 w 691"/>
                <a:gd name="T93" fmla="*/ 437 h 461"/>
                <a:gd name="T94" fmla="*/ 499 w 691"/>
                <a:gd name="T95" fmla="*/ 457 h 461"/>
                <a:gd name="T96" fmla="*/ 594 w 691"/>
                <a:gd name="T97" fmla="*/ 454 h 461"/>
                <a:gd name="T98" fmla="*/ 659 w 691"/>
                <a:gd name="T99" fmla="*/ 410 h 461"/>
                <a:gd name="T100" fmla="*/ 690 w 691"/>
                <a:gd name="T101" fmla="*/ 336 h 461"/>
                <a:gd name="T102" fmla="*/ 680 w 691"/>
                <a:gd name="T103" fmla="*/ 266 h 461"/>
                <a:gd name="T104" fmla="*/ 638 w 691"/>
                <a:gd name="T105" fmla="*/ 21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1" h="461">
                  <a:moveTo>
                    <a:pt x="587" y="186"/>
                  </a:moveTo>
                  <a:lnTo>
                    <a:pt x="586" y="167"/>
                  </a:lnTo>
                  <a:lnTo>
                    <a:pt x="581" y="148"/>
                  </a:lnTo>
                  <a:lnTo>
                    <a:pt x="576" y="130"/>
                  </a:lnTo>
                  <a:lnTo>
                    <a:pt x="569" y="113"/>
                  </a:lnTo>
                  <a:lnTo>
                    <a:pt x="561" y="97"/>
                  </a:lnTo>
                  <a:lnTo>
                    <a:pt x="550" y="82"/>
                  </a:lnTo>
                  <a:lnTo>
                    <a:pt x="539" y="67"/>
                  </a:lnTo>
                  <a:lnTo>
                    <a:pt x="526" y="53"/>
                  </a:lnTo>
                  <a:lnTo>
                    <a:pt x="513" y="41"/>
                  </a:lnTo>
                  <a:lnTo>
                    <a:pt x="498" y="31"/>
                  </a:lnTo>
                  <a:lnTo>
                    <a:pt x="482" y="22"/>
                  </a:lnTo>
                  <a:lnTo>
                    <a:pt x="466" y="14"/>
                  </a:lnTo>
                  <a:lnTo>
                    <a:pt x="448" y="8"/>
                  </a:lnTo>
                  <a:lnTo>
                    <a:pt x="430" y="3"/>
                  </a:lnTo>
                  <a:lnTo>
                    <a:pt x="412" y="0"/>
                  </a:lnTo>
                  <a:lnTo>
                    <a:pt x="393" y="0"/>
                  </a:lnTo>
                  <a:lnTo>
                    <a:pt x="381" y="0"/>
                  </a:lnTo>
                  <a:lnTo>
                    <a:pt x="369" y="1"/>
                  </a:lnTo>
                  <a:lnTo>
                    <a:pt x="358" y="2"/>
                  </a:lnTo>
                  <a:lnTo>
                    <a:pt x="347" y="4"/>
                  </a:lnTo>
                  <a:lnTo>
                    <a:pt x="335" y="8"/>
                  </a:lnTo>
                  <a:lnTo>
                    <a:pt x="324" y="12"/>
                  </a:lnTo>
                  <a:lnTo>
                    <a:pt x="314" y="16"/>
                  </a:lnTo>
                  <a:lnTo>
                    <a:pt x="303" y="21"/>
                  </a:lnTo>
                  <a:lnTo>
                    <a:pt x="292" y="26"/>
                  </a:lnTo>
                  <a:lnTo>
                    <a:pt x="283" y="33"/>
                  </a:lnTo>
                  <a:lnTo>
                    <a:pt x="273" y="39"/>
                  </a:lnTo>
                  <a:lnTo>
                    <a:pt x="264" y="46"/>
                  </a:lnTo>
                  <a:lnTo>
                    <a:pt x="255" y="54"/>
                  </a:lnTo>
                  <a:lnTo>
                    <a:pt x="247" y="63"/>
                  </a:lnTo>
                  <a:lnTo>
                    <a:pt x="239" y="71"/>
                  </a:lnTo>
                  <a:lnTo>
                    <a:pt x="232" y="81"/>
                  </a:lnTo>
                  <a:lnTo>
                    <a:pt x="230" y="79"/>
                  </a:lnTo>
                  <a:lnTo>
                    <a:pt x="229" y="79"/>
                  </a:lnTo>
                  <a:lnTo>
                    <a:pt x="226" y="77"/>
                  </a:lnTo>
                  <a:lnTo>
                    <a:pt x="222" y="76"/>
                  </a:lnTo>
                  <a:lnTo>
                    <a:pt x="221" y="75"/>
                  </a:lnTo>
                  <a:lnTo>
                    <a:pt x="219" y="75"/>
                  </a:lnTo>
                  <a:lnTo>
                    <a:pt x="215" y="73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8" y="71"/>
                  </a:lnTo>
                  <a:lnTo>
                    <a:pt x="203" y="70"/>
                  </a:lnTo>
                  <a:lnTo>
                    <a:pt x="200" y="70"/>
                  </a:lnTo>
                  <a:lnTo>
                    <a:pt x="197" y="70"/>
                  </a:lnTo>
                  <a:lnTo>
                    <a:pt x="196" y="69"/>
                  </a:lnTo>
                  <a:lnTo>
                    <a:pt x="190" y="69"/>
                  </a:lnTo>
                  <a:lnTo>
                    <a:pt x="184" y="69"/>
                  </a:lnTo>
                  <a:lnTo>
                    <a:pt x="173" y="69"/>
                  </a:lnTo>
                  <a:lnTo>
                    <a:pt x="164" y="71"/>
                  </a:lnTo>
                  <a:lnTo>
                    <a:pt x="153" y="73"/>
                  </a:lnTo>
                  <a:lnTo>
                    <a:pt x="144" y="77"/>
                  </a:lnTo>
                  <a:lnTo>
                    <a:pt x="135" y="81"/>
                  </a:lnTo>
                  <a:lnTo>
                    <a:pt x="126" y="86"/>
                  </a:lnTo>
                  <a:lnTo>
                    <a:pt x="119" y="92"/>
                  </a:lnTo>
                  <a:lnTo>
                    <a:pt x="110" y="98"/>
                  </a:lnTo>
                  <a:lnTo>
                    <a:pt x="105" y="107"/>
                  </a:lnTo>
                  <a:lnTo>
                    <a:pt x="99" y="114"/>
                  </a:lnTo>
                  <a:lnTo>
                    <a:pt x="93" y="123"/>
                  </a:lnTo>
                  <a:lnTo>
                    <a:pt x="89" y="132"/>
                  </a:lnTo>
                  <a:lnTo>
                    <a:pt x="86" y="141"/>
                  </a:lnTo>
                  <a:lnTo>
                    <a:pt x="83" y="152"/>
                  </a:lnTo>
                  <a:lnTo>
                    <a:pt x="81" y="161"/>
                  </a:lnTo>
                  <a:lnTo>
                    <a:pt x="81" y="172"/>
                  </a:lnTo>
                  <a:lnTo>
                    <a:pt x="81" y="174"/>
                  </a:lnTo>
                  <a:lnTo>
                    <a:pt x="81" y="177"/>
                  </a:lnTo>
                  <a:lnTo>
                    <a:pt x="72" y="181"/>
                  </a:lnTo>
                  <a:lnTo>
                    <a:pt x="64" y="187"/>
                  </a:lnTo>
                  <a:lnTo>
                    <a:pt x="56" y="195"/>
                  </a:lnTo>
                  <a:lnTo>
                    <a:pt x="48" y="200"/>
                  </a:lnTo>
                  <a:lnTo>
                    <a:pt x="40" y="209"/>
                  </a:lnTo>
                  <a:lnTo>
                    <a:pt x="34" y="216"/>
                  </a:lnTo>
                  <a:lnTo>
                    <a:pt x="29" y="225"/>
                  </a:lnTo>
                  <a:lnTo>
                    <a:pt x="23" y="234"/>
                  </a:lnTo>
                  <a:lnTo>
                    <a:pt x="18" y="243"/>
                  </a:lnTo>
                  <a:lnTo>
                    <a:pt x="13" y="252"/>
                  </a:lnTo>
                  <a:lnTo>
                    <a:pt x="10" y="262"/>
                  </a:lnTo>
                  <a:lnTo>
                    <a:pt x="6" y="272"/>
                  </a:lnTo>
                  <a:lnTo>
                    <a:pt x="4" y="281"/>
                  </a:lnTo>
                  <a:lnTo>
                    <a:pt x="1" y="292"/>
                  </a:lnTo>
                  <a:lnTo>
                    <a:pt x="0" y="301"/>
                  </a:lnTo>
                  <a:lnTo>
                    <a:pt x="0" y="312"/>
                  </a:lnTo>
                  <a:lnTo>
                    <a:pt x="1" y="328"/>
                  </a:lnTo>
                  <a:lnTo>
                    <a:pt x="4" y="342"/>
                  </a:lnTo>
                  <a:lnTo>
                    <a:pt x="7" y="356"/>
                  </a:lnTo>
                  <a:lnTo>
                    <a:pt x="12" y="369"/>
                  </a:lnTo>
                  <a:lnTo>
                    <a:pt x="18" y="382"/>
                  </a:lnTo>
                  <a:lnTo>
                    <a:pt x="25" y="395"/>
                  </a:lnTo>
                  <a:lnTo>
                    <a:pt x="33" y="406"/>
                  </a:lnTo>
                  <a:lnTo>
                    <a:pt x="44" y="417"/>
                  </a:lnTo>
                  <a:lnTo>
                    <a:pt x="53" y="426"/>
                  </a:lnTo>
                  <a:lnTo>
                    <a:pt x="65" y="435"/>
                  </a:lnTo>
                  <a:lnTo>
                    <a:pt x="77" y="443"/>
                  </a:lnTo>
                  <a:lnTo>
                    <a:pt x="90" y="449"/>
                  </a:lnTo>
                  <a:lnTo>
                    <a:pt x="105" y="454"/>
                  </a:lnTo>
                  <a:lnTo>
                    <a:pt x="119" y="457"/>
                  </a:lnTo>
                  <a:lnTo>
                    <a:pt x="133" y="459"/>
                  </a:lnTo>
                  <a:lnTo>
                    <a:pt x="149" y="461"/>
                  </a:lnTo>
                  <a:lnTo>
                    <a:pt x="208" y="461"/>
                  </a:lnTo>
                  <a:lnTo>
                    <a:pt x="211" y="459"/>
                  </a:lnTo>
                  <a:lnTo>
                    <a:pt x="215" y="457"/>
                  </a:lnTo>
                  <a:lnTo>
                    <a:pt x="219" y="454"/>
                  </a:lnTo>
                  <a:lnTo>
                    <a:pt x="219" y="449"/>
                  </a:lnTo>
                  <a:lnTo>
                    <a:pt x="219" y="444"/>
                  </a:lnTo>
                  <a:lnTo>
                    <a:pt x="215" y="440"/>
                  </a:lnTo>
                  <a:lnTo>
                    <a:pt x="211" y="438"/>
                  </a:lnTo>
                  <a:lnTo>
                    <a:pt x="208" y="437"/>
                  </a:lnTo>
                  <a:lnTo>
                    <a:pt x="149" y="437"/>
                  </a:lnTo>
                  <a:lnTo>
                    <a:pt x="135" y="437"/>
                  </a:lnTo>
                  <a:lnTo>
                    <a:pt x="122" y="435"/>
                  </a:lnTo>
                  <a:lnTo>
                    <a:pt x="110" y="432"/>
                  </a:lnTo>
                  <a:lnTo>
                    <a:pt x="100" y="427"/>
                  </a:lnTo>
                  <a:lnTo>
                    <a:pt x="88" y="423"/>
                  </a:lnTo>
                  <a:lnTo>
                    <a:pt x="78" y="416"/>
                  </a:lnTo>
                  <a:lnTo>
                    <a:pt x="69" y="408"/>
                  </a:lnTo>
                  <a:lnTo>
                    <a:pt x="59" y="400"/>
                  </a:lnTo>
                  <a:lnTo>
                    <a:pt x="51" y="392"/>
                  </a:lnTo>
                  <a:lnTo>
                    <a:pt x="44" y="382"/>
                  </a:lnTo>
                  <a:lnTo>
                    <a:pt x="38" y="372"/>
                  </a:lnTo>
                  <a:lnTo>
                    <a:pt x="33" y="361"/>
                  </a:lnTo>
                  <a:lnTo>
                    <a:pt x="29" y="349"/>
                  </a:lnTo>
                  <a:lnTo>
                    <a:pt x="26" y="337"/>
                  </a:lnTo>
                  <a:lnTo>
                    <a:pt x="24" y="325"/>
                  </a:lnTo>
                  <a:lnTo>
                    <a:pt x="23" y="312"/>
                  </a:lnTo>
                  <a:lnTo>
                    <a:pt x="24" y="303"/>
                  </a:lnTo>
                  <a:lnTo>
                    <a:pt x="25" y="294"/>
                  </a:lnTo>
                  <a:lnTo>
                    <a:pt x="26" y="285"/>
                  </a:lnTo>
                  <a:lnTo>
                    <a:pt x="29" y="277"/>
                  </a:lnTo>
                  <a:lnTo>
                    <a:pt x="32" y="268"/>
                  </a:lnTo>
                  <a:lnTo>
                    <a:pt x="36" y="259"/>
                  </a:lnTo>
                  <a:lnTo>
                    <a:pt x="39" y="250"/>
                  </a:lnTo>
                  <a:lnTo>
                    <a:pt x="44" y="243"/>
                  </a:lnTo>
                  <a:lnTo>
                    <a:pt x="49" y="235"/>
                  </a:lnTo>
                  <a:lnTo>
                    <a:pt x="55" y="228"/>
                  </a:lnTo>
                  <a:lnTo>
                    <a:pt x="61" y="221"/>
                  </a:lnTo>
                  <a:lnTo>
                    <a:pt x="68" y="215"/>
                  </a:lnTo>
                  <a:lnTo>
                    <a:pt x="75" y="209"/>
                  </a:lnTo>
                  <a:lnTo>
                    <a:pt x="82" y="203"/>
                  </a:lnTo>
                  <a:lnTo>
                    <a:pt x="89" y="198"/>
                  </a:lnTo>
                  <a:lnTo>
                    <a:pt x="97" y="195"/>
                  </a:lnTo>
                  <a:lnTo>
                    <a:pt x="103" y="191"/>
                  </a:lnTo>
                  <a:lnTo>
                    <a:pt x="103" y="184"/>
                  </a:lnTo>
                  <a:lnTo>
                    <a:pt x="103" y="181"/>
                  </a:lnTo>
                  <a:lnTo>
                    <a:pt x="103" y="179"/>
                  </a:lnTo>
                  <a:lnTo>
                    <a:pt x="105" y="178"/>
                  </a:lnTo>
                  <a:lnTo>
                    <a:pt x="103" y="176"/>
                  </a:lnTo>
                  <a:lnTo>
                    <a:pt x="103" y="173"/>
                  </a:lnTo>
                  <a:lnTo>
                    <a:pt x="103" y="172"/>
                  </a:lnTo>
                  <a:lnTo>
                    <a:pt x="105" y="164"/>
                  </a:lnTo>
                  <a:lnTo>
                    <a:pt x="106" y="155"/>
                  </a:lnTo>
                  <a:lnTo>
                    <a:pt x="107" y="148"/>
                  </a:lnTo>
                  <a:lnTo>
                    <a:pt x="110" y="141"/>
                  </a:lnTo>
                  <a:lnTo>
                    <a:pt x="113" y="134"/>
                  </a:lnTo>
                  <a:lnTo>
                    <a:pt x="118" y="127"/>
                  </a:lnTo>
                  <a:lnTo>
                    <a:pt x="122" y="121"/>
                  </a:lnTo>
                  <a:lnTo>
                    <a:pt x="127" y="115"/>
                  </a:lnTo>
                  <a:lnTo>
                    <a:pt x="133" y="110"/>
                  </a:lnTo>
                  <a:lnTo>
                    <a:pt x="139" y="105"/>
                  </a:lnTo>
                  <a:lnTo>
                    <a:pt x="146" y="101"/>
                  </a:lnTo>
                  <a:lnTo>
                    <a:pt x="153" y="98"/>
                  </a:lnTo>
                  <a:lnTo>
                    <a:pt x="160" y="95"/>
                  </a:lnTo>
                  <a:lnTo>
                    <a:pt x="169" y="94"/>
                  </a:lnTo>
                  <a:lnTo>
                    <a:pt x="176" y="92"/>
                  </a:lnTo>
                  <a:lnTo>
                    <a:pt x="184" y="91"/>
                  </a:lnTo>
                  <a:lnTo>
                    <a:pt x="190" y="91"/>
                  </a:lnTo>
                  <a:lnTo>
                    <a:pt x="195" y="92"/>
                  </a:lnTo>
                  <a:lnTo>
                    <a:pt x="196" y="92"/>
                  </a:lnTo>
                  <a:lnTo>
                    <a:pt x="197" y="92"/>
                  </a:lnTo>
                  <a:lnTo>
                    <a:pt x="202" y="94"/>
                  </a:lnTo>
                  <a:lnTo>
                    <a:pt x="207" y="95"/>
                  </a:lnTo>
                  <a:lnTo>
                    <a:pt x="208" y="95"/>
                  </a:lnTo>
                  <a:lnTo>
                    <a:pt x="208" y="95"/>
                  </a:lnTo>
                  <a:lnTo>
                    <a:pt x="213" y="97"/>
                  </a:lnTo>
                  <a:lnTo>
                    <a:pt x="217" y="98"/>
                  </a:lnTo>
                  <a:lnTo>
                    <a:pt x="219" y="100"/>
                  </a:lnTo>
                  <a:lnTo>
                    <a:pt x="220" y="100"/>
                  </a:lnTo>
                  <a:lnTo>
                    <a:pt x="225" y="102"/>
                  </a:lnTo>
                  <a:lnTo>
                    <a:pt x="228" y="104"/>
                  </a:lnTo>
                  <a:lnTo>
                    <a:pt x="236" y="110"/>
                  </a:lnTo>
                  <a:lnTo>
                    <a:pt x="244" y="117"/>
                  </a:lnTo>
                  <a:lnTo>
                    <a:pt x="249" y="124"/>
                  </a:lnTo>
                  <a:lnTo>
                    <a:pt x="255" y="133"/>
                  </a:lnTo>
                  <a:lnTo>
                    <a:pt x="259" y="142"/>
                  </a:lnTo>
                  <a:lnTo>
                    <a:pt x="263" y="152"/>
                  </a:lnTo>
                  <a:lnTo>
                    <a:pt x="265" y="161"/>
                  </a:lnTo>
                  <a:lnTo>
                    <a:pt x="265" y="172"/>
                  </a:lnTo>
                  <a:lnTo>
                    <a:pt x="266" y="177"/>
                  </a:lnTo>
                  <a:lnTo>
                    <a:pt x="268" y="180"/>
                  </a:lnTo>
                  <a:lnTo>
                    <a:pt x="272" y="183"/>
                  </a:lnTo>
                  <a:lnTo>
                    <a:pt x="277" y="184"/>
                  </a:lnTo>
                  <a:lnTo>
                    <a:pt x="282" y="183"/>
                  </a:lnTo>
                  <a:lnTo>
                    <a:pt x="285" y="180"/>
                  </a:lnTo>
                  <a:lnTo>
                    <a:pt x="287" y="177"/>
                  </a:lnTo>
                  <a:lnTo>
                    <a:pt x="287" y="172"/>
                  </a:lnTo>
                  <a:lnTo>
                    <a:pt x="287" y="160"/>
                  </a:lnTo>
                  <a:lnTo>
                    <a:pt x="285" y="149"/>
                  </a:lnTo>
                  <a:lnTo>
                    <a:pt x="283" y="139"/>
                  </a:lnTo>
                  <a:lnTo>
                    <a:pt x="278" y="128"/>
                  </a:lnTo>
                  <a:lnTo>
                    <a:pt x="273" y="119"/>
                  </a:lnTo>
                  <a:lnTo>
                    <a:pt x="266" y="109"/>
                  </a:lnTo>
                  <a:lnTo>
                    <a:pt x="259" y="101"/>
                  </a:lnTo>
                  <a:lnTo>
                    <a:pt x="251" y="92"/>
                  </a:lnTo>
                  <a:lnTo>
                    <a:pt x="258" y="85"/>
                  </a:lnTo>
                  <a:lnTo>
                    <a:pt x="265" y="77"/>
                  </a:lnTo>
                  <a:lnTo>
                    <a:pt x="272" y="71"/>
                  </a:lnTo>
                  <a:lnTo>
                    <a:pt x="279" y="64"/>
                  </a:lnTo>
                  <a:lnTo>
                    <a:pt x="296" y="52"/>
                  </a:lnTo>
                  <a:lnTo>
                    <a:pt x="314" y="41"/>
                  </a:lnTo>
                  <a:lnTo>
                    <a:pt x="333" y="33"/>
                  </a:lnTo>
                  <a:lnTo>
                    <a:pt x="353" y="27"/>
                  </a:lnTo>
                  <a:lnTo>
                    <a:pt x="362" y="25"/>
                  </a:lnTo>
                  <a:lnTo>
                    <a:pt x="373" y="23"/>
                  </a:lnTo>
                  <a:lnTo>
                    <a:pt x="383" y="22"/>
                  </a:lnTo>
                  <a:lnTo>
                    <a:pt x="393" y="22"/>
                  </a:lnTo>
                  <a:lnTo>
                    <a:pt x="410" y="23"/>
                  </a:lnTo>
                  <a:lnTo>
                    <a:pt x="425" y="26"/>
                  </a:lnTo>
                  <a:lnTo>
                    <a:pt x="441" y="29"/>
                  </a:lnTo>
                  <a:lnTo>
                    <a:pt x="456" y="35"/>
                  </a:lnTo>
                  <a:lnTo>
                    <a:pt x="470" y="41"/>
                  </a:lnTo>
                  <a:lnTo>
                    <a:pt x="484" y="50"/>
                  </a:lnTo>
                  <a:lnTo>
                    <a:pt x="497" y="59"/>
                  </a:lnTo>
                  <a:lnTo>
                    <a:pt x="508" y="69"/>
                  </a:lnTo>
                  <a:lnTo>
                    <a:pt x="520" y="81"/>
                  </a:lnTo>
                  <a:lnTo>
                    <a:pt x="530" y="92"/>
                  </a:lnTo>
                  <a:lnTo>
                    <a:pt x="538" y="105"/>
                  </a:lnTo>
                  <a:lnTo>
                    <a:pt x="546" y="120"/>
                  </a:lnTo>
                  <a:lnTo>
                    <a:pt x="552" y="134"/>
                  </a:lnTo>
                  <a:lnTo>
                    <a:pt x="558" y="149"/>
                  </a:lnTo>
                  <a:lnTo>
                    <a:pt x="562" y="166"/>
                  </a:lnTo>
                  <a:lnTo>
                    <a:pt x="564" y="183"/>
                  </a:lnTo>
                  <a:lnTo>
                    <a:pt x="554" y="181"/>
                  </a:lnTo>
                  <a:lnTo>
                    <a:pt x="543" y="181"/>
                  </a:lnTo>
                  <a:lnTo>
                    <a:pt x="530" y="183"/>
                  </a:lnTo>
                  <a:lnTo>
                    <a:pt x="517" y="184"/>
                  </a:lnTo>
                  <a:lnTo>
                    <a:pt x="512" y="185"/>
                  </a:lnTo>
                  <a:lnTo>
                    <a:pt x="510" y="189"/>
                  </a:lnTo>
                  <a:lnTo>
                    <a:pt x="507" y="192"/>
                  </a:lnTo>
                  <a:lnTo>
                    <a:pt x="507" y="197"/>
                  </a:lnTo>
                  <a:lnTo>
                    <a:pt x="508" y="200"/>
                  </a:lnTo>
                  <a:lnTo>
                    <a:pt x="511" y="204"/>
                  </a:lnTo>
                  <a:lnTo>
                    <a:pt x="514" y="206"/>
                  </a:lnTo>
                  <a:lnTo>
                    <a:pt x="518" y="206"/>
                  </a:lnTo>
                  <a:lnTo>
                    <a:pt x="519" y="206"/>
                  </a:lnTo>
                  <a:lnTo>
                    <a:pt x="520" y="206"/>
                  </a:lnTo>
                  <a:lnTo>
                    <a:pt x="539" y="205"/>
                  </a:lnTo>
                  <a:lnTo>
                    <a:pt x="556" y="205"/>
                  </a:lnTo>
                  <a:lnTo>
                    <a:pt x="569" y="206"/>
                  </a:lnTo>
                  <a:lnTo>
                    <a:pt x="574" y="206"/>
                  </a:lnTo>
                  <a:lnTo>
                    <a:pt x="584" y="209"/>
                  </a:lnTo>
                  <a:lnTo>
                    <a:pt x="594" y="212"/>
                  </a:lnTo>
                  <a:lnTo>
                    <a:pt x="602" y="216"/>
                  </a:lnTo>
                  <a:lnTo>
                    <a:pt x="612" y="221"/>
                  </a:lnTo>
                  <a:lnTo>
                    <a:pt x="620" y="227"/>
                  </a:lnTo>
                  <a:lnTo>
                    <a:pt x="627" y="233"/>
                  </a:lnTo>
                  <a:lnTo>
                    <a:pt x="634" y="240"/>
                  </a:lnTo>
                  <a:lnTo>
                    <a:pt x="642" y="247"/>
                  </a:lnTo>
                  <a:lnTo>
                    <a:pt x="647" y="255"/>
                  </a:lnTo>
                  <a:lnTo>
                    <a:pt x="652" y="263"/>
                  </a:lnTo>
                  <a:lnTo>
                    <a:pt x="657" y="273"/>
                  </a:lnTo>
                  <a:lnTo>
                    <a:pt x="662" y="281"/>
                  </a:lnTo>
                  <a:lnTo>
                    <a:pt x="664" y="291"/>
                  </a:lnTo>
                  <a:lnTo>
                    <a:pt x="666" y="301"/>
                  </a:lnTo>
                  <a:lnTo>
                    <a:pt x="668" y="311"/>
                  </a:lnTo>
                  <a:lnTo>
                    <a:pt x="669" y="322"/>
                  </a:lnTo>
                  <a:lnTo>
                    <a:pt x="668" y="334"/>
                  </a:lnTo>
                  <a:lnTo>
                    <a:pt x="666" y="345"/>
                  </a:lnTo>
                  <a:lnTo>
                    <a:pt x="663" y="356"/>
                  </a:lnTo>
                  <a:lnTo>
                    <a:pt x="659" y="367"/>
                  </a:lnTo>
                  <a:lnTo>
                    <a:pt x="655" y="376"/>
                  </a:lnTo>
                  <a:lnTo>
                    <a:pt x="649" y="386"/>
                  </a:lnTo>
                  <a:lnTo>
                    <a:pt x="642" y="395"/>
                  </a:lnTo>
                  <a:lnTo>
                    <a:pt x="634" y="404"/>
                  </a:lnTo>
                  <a:lnTo>
                    <a:pt x="626" y="411"/>
                  </a:lnTo>
                  <a:lnTo>
                    <a:pt x="618" y="418"/>
                  </a:lnTo>
                  <a:lnTo>
                    <a:pt x="608" y="423"/>
                  </a:lnTo>
                  <a:lnTo>
                    <a:pt x="598" y="429"/>
                  </a:lnTo>
                  <a:lnTo>
                    <a:pt x="587" y="432"/>
                  </a:lnTo>
                  <a:lnTo>
                    <a:pt x="576" y="435"/>
                  </a:lnTo>
                  <a:lnTo>
                    <a:pt x="564" y="437"/>
                  </a:lnTo>
                  <a:lnTo>
                    <a:pt x="552" y="437"/>
                  </a:lnTo>
                  <a:lnTo>
                    <a:pt x="507" y="437"/>
                  </a:lnTo>
                  <a:lnTo>
                    <a:pt x="503" y="438"/>
                  </a:lnTo>
                  <a:lnTo>
                    <a:pt x="499" y="440"/>
                  </a:lnTo>
                  <a:lnTo>
                    <a:pt x="497" y="444"/>
                  </a:lnTo>
                  <a:lnTo>
                    <a:pt x="495" y="449"/>
                  </a:lnTo>
                  <a:lnTo>
                    <a:pt x="497" y="454"/>
                  </a:lnTo>
                  <a:lnTo>
                    <a:pt x="499" y="457"/>
                  </a:lnTo>
                  <a:lnTo>
                    <a:pt x="503" y="459"/>
                  </a:lnTo>
                  <a:lnTo>
                    <a:pt x="507" y="461"/>
                  </a:lnTo>
                  <a:lnTo>
                    <a:pt x="552" y="461"/>
                  </a:lnTo>
                  <a:lnTo>
                    <a:pt x="567" y="459"/>
                  </a:lnTo>
                  <a:lnTo>
                    <a:pt x="581" y="457"/>
                  </a:lnTo>
                  <a:lnTo>
                    <a:pt x="594" y="454"/>
                  </a:lnTo>
                  <a:lnTo>
                    <a:pt x="607" y="449"/>
                  </a:lnTo>
                  <a:lnTo>
                    <a:pt x="619" y="444"/>
                  </a:lnTo>
                  <a:lnTo>
                    <a:pt x="630" y="437"/>
                  </a:lnTo>
                  <a:lnTo>
                    <a:pt x="640" y="429"/>
                  </a:lnTo>
                  <a:lnTo>
                    <a:pt x="651" y="419"/>
                  </a:lnTo>
                  <a:lnTo>
                    <a:pt x="659" y="410"/>
                  </a:lnTo>
                  <a:lnTo>
                    <a:pt x="668" y="399"/>
                  </a:lnTo>
                  <a:lnTo>
                    <a:pt x="675" y="388"/>
                  </a:lnTo>
                  <a:lnTo>
                    <a:pt x="681" y="375"/>
                  </a:lnTo>
                  <a:lnTo>
                    <a:pt x="685" y="363"/>
                  </a:lnTo>
                  <a:lnTo>
                    <a:pt x="689" y="349"/>
                  </a:lnTo>
                  <a:lnTo>
                    <a:pt x="690" y="336"/>
                  </a:lnTo>
                  <a:lnTo>
                    <a:pt x="691" y="322"/>
                  </a:lnTo>
                  <a:lnTo>
                    <a:pt x="691" y="310"/>
                  </a:lnTo>
                  <a:lnTo>
                    <a:pt x="689" y="298"/>
                  </a:lnTo>
                  <a:lnTo>
                    <a:pt x="687" y="287"/>
                  </a:lnTo>
                  <a:lnTo>
                    <a:pt x="683" y="277"/>
                  </a:lnTo>
                  <a:lnTo>
                    <a:pt x="680" y="266"/>
                  </a:lnTo>
                  <a:lnTo>
                    <a:pt x="675" y="255"/>
                  </a:lnTo>
                  <a:lnTo>
                    <a:pt x="669" y="246"/>
                  </a:lnTo>
                  <a:lnTo>
                    <a:pt x="662" y="236"/>
                  </a:lnTo>
                  <a:lnTo>
                    <a:pt x="655" y="227"/>
                  </a:lnTo>
                  <a:lnTo>
                    <a:pt x="646" y="220"/>
                  </a:lnTo>
                  <a:lnTo>
                    <a:pt x="638" y="211"/>
                  </a:lnTo>
                  <a:lnTo>
                    <a:pt x="628" y="205"/>
                  </a:lnTo>
                  <a:lnTo>
                    <a:pt x="619" y="199"/>
                  </a:lnTo>
                  <a:lnTo>
                    <a:pt x="609" y="193"/>
                  </a:lnTo>
                  <a:lnTo>
                    <a:pt x="599" y="190"/>
                  </a:lnTo>
                  <a:lnTo>
                    <a:pt x="587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" name="Freeform 307"/>
            <p:cNvSpPr>
              <a:spLocks/>
            </p:cNvSpPr>
            <p:nvPr/>
          </p:nvSpPr>
          <p:spPr bwMode="auto">
            <a:xfrm>
              <a:off x="1200150" y="4748213"/>
              <a:ext cx="111125" cy="195263"/>
            </a:xfrm>
            <a:custGeom>
              <a:avLst/>
              <a:gdLst>
                <a:gd name="T0" fmla="*/ 188 w 208"/>
                <a:gd name="T1" fmla="*/ 112 h 369"/>
                <a:gd name="T2" fmla="*/ 193 w 208"/>
                <a:gd name="T3" fmla="*/ 115 h 369"/>
                <a:gd name="T4" fmla="*/ 196 w 208"/>
                <a:gd name="T5" fmla="*/ 115 h 369"/>
                <a:gd name="T6" fmla="*/ 201 w 208"/>
                <a:gd name="T7" fmla="*/ 115 h 369"/>
                <a:gd name="T8" fmla="*/ 204 w 208"/>
                <a:gd name="T9" fmla="*/ 112 h 369"/>
                <a:gd name="T10" fmla="*/ 207 w 208"/>
                <a:gd name="T11" fmla="*/ 108 h 369"/>
                <a:gd name="T12" fmla="*/ 208 w 208"/>
                <a:gd name="T13" fmla="*/ 104 h 369"/>
                <a:gd name="T14" fmla="*/ 207 w 208"/>
                <a:gd name="T15" fmla="*/ 100 h 369"/>
                <a:gd name="T16" fmla="*/ 204 w 208"/>
                <a:gd name="T17" fmla="*/ 96 h 369"/>
                <a:gd name="T18" fmla="*/ 113 w 208"/>
                <a:gd name="T19" fmla="*/ 3 h 369"/>
                <a:gd name="T20" fmla="*/ 111 w 208"/>
                <a:gd name="T21" fmla="*/ 2 h 369"/>
                <a:gd name="T22" fmla="*/ 108 w 208"/>
                <a:gd name="T23" fmla="*/ 1 h 369"/>
                <a:gd name="T24" fmla="*/ 105 w 208"/>
                <a:gd name="T25" fmla="*/ 0 h 369"/>
                <a:gd name="T26" fmla="*/ 100 w 208"/>
                <a:gd name="T27" fmla="*/ 1 h 369"/>
                <a:gd name="T28" fmla="*/ 97 w 208"/>
                <a:gd name="T29" fmla="*/ 2 h 369"/>
                <a:gd name="T30" fmla="*/ 96 w 208"/>
                <a:gd name="T31" fmla="*/ 3 h 369"/>
                <a:gd name="T32" fmla="*/ 4 w 208"/>
                <a:gd name="T33" fmla="*/ 96 h 369"/>
                <a:gd name="T34" fmla="*/ 1 w 208"/>
                <a:gd name="T35" fmla="*/ 100 h 369"/>
                <a:gd name="T36" fmla="*/ 0 w 208"/>
                <a:gd name="T37" fmla="*/ 104 h 369"/>
                <a:gd name="T38" fmla="*/ 1 w 208"/>
                <a:gd name="T39" fmla="*/ 108 h 369"/>
                <a:gd name="T40" fmla="*/ 4 w 208"/>
                <a:gd name="T41" fmla="*/ 112 h 369"/>
                <a:gd name="T42" fmla="*/ 7 w 208"/>
                <a:gd name="T43" fmla="*/ 115 h 369"/>
                <a:gd name="T44" fmla="*/ 12 w 208"/>
                <a:gd name="T45" fmla="*/ 115 h 369"/>
                <a:gd name="T46" fmla="*/ 17 w 208"/>
                <a:gd name="T47" fmla="*/ 115 h 369"/>
                <a:gd name="T48" fmla="*/ 20 w 208"/>
                <a:gd name="T49" fmla="*/ 112 h 369"/>
                <a:gd name="T50" fmla="*/ 93 w 208"/>
                <a:gd name="T51" fmla="*/ 39 h 369"/>
                <a:gd name="T52" fmla="*/ 93 w 208"/>
                <a:gd name="T53" fmla="*/ 330 h 369"/>
                <a:gd name="T54" fmla="*/ 20 w 208"/>
                <a:gd name="T55" fmla="*/ 258 h 369"/>
                <a:gd name="T56" fmla="*/ 17 w 208"/>
                <a:gd name="T57" fmla="*/ 254 h 369"/>
                <a:gd name="T58" fmla="*/ 12 w 208"/>
                <a:gd name="T59" fmla="*/ 254 h 369"/>
                <a:gd name="T60" fmla="*/ 7 w 208"/>
                <a:gd name="T61" fmla="*/ 254 h 369"/>
                <a:gd name="T62" fmla="*/ 4 w 208"/>
                <a:gd name="T63" fmla="*/ 258 h 369"/>
                <a:gd name="T64" fmla="*/ 1 w 208"/>
                <a:gd name="T65" fmla="*/ 261 h 369"/>
                <a:gd name="T66" fmla="*/ 0 w 208"/>
                <a:gd name="T67" fmla="*/ 265 h 369"/>
                <a:gd name="T68" fmla="*/ 1 w 208"/>
                <a:gd name="T69" fmla="*/ 270 h 369"/>
                <a:gd name="T70" fmla="*/ 4 w 208"/>
                <a:gd name="T71" fmla="*/ 273 h 369"/>
                <a:gd name="T72" fmla="*/ 96 w 208"/>
                <a:gd name="T73" fmla="*/ 366 h 369"/>
                <a:gd name="T74" fmla="*/ 97 w 208"/>
                <a:gd name="T75" fmla="*/ 367 h 369"/>
                <a:gd name="T76" fmla="*/ 100 w 208"/>
                <a:gd name="T77" fmla="*/ 368 h 369"/>
                <a:gd name="T78" fmla="*/ 102 w 208"/>
                <a:gd name="T79" fmla="*/ 369 h 369"/>
                <a:gd name="T80" fmla="*/ 105 w 208"/>
                <a:gd name="T81" fmla="*/ 369 h 369"/>
                <a:gd name="T82" fmla="*/ 107 w 208"/>
                <a:gd name="T83" fmla="*/ 369 h 369"/>
                <a:gd name="T84" fmla="*/ 108 w 208"/>
                <a:gd name="T85" fmla="*/ 368 h 369"/>
                <a:gd name="T86" fmla="*/ 111 w 208"/>
                <a:gd name="T87" fmla="*/ 367 h 369"/>
                <a:gd name="T88" fmla="*/ 113 w 208"/>
                <a:gd name="T89" fmla="*/ 366 h 369"/>
                <a:gd name="T90" fmla="*/ 204 w 208"/>
                <a:gd name="T91" fmla="*/ 273 h 369"/>
                <a:gd name="T92" fmla="*/ 207 w 208"/>
                <a:gd name="T93" fmla="*/ 270 h 369"/>
                <a:gd name="T94" fmla="*/ 208 w 208"/>
                <a:gd name="T95" fmla="*/ 265 h 369"/>
                <a:gd name="T96" fmla="*/ 207 w 208"/>
                <a:gd name="T97" fmla="*/ 261 h 369"/>
                <a:gd name="T98" fmla="*/ 204 w 208"/>
                <a:gd name="T99" fmla="*/ 258 h 369"/>
                <a:gd name="T100" fmla="*/ 201 w 208"/>
                <a:gd name="T101" fmla="*/ 254 h 369"/>
                <a:gd name="T102" fmla="*/ 196 w 208"/>
                <a:gd name="T103" fmla="*/ 254 h 369"/>
                <a:gd name="T104" fmla="*/ 193 w 208"/>
                <a:gd name="T105" fmla="*/ 254 h 369"/>
                <a:gd name="T106" fmla="*/ 188 w 208"/>
                <a:gd name="T107" fmla="*/ 258 h 369"/>
                <a:gd name="T108" fmla="*/ 115 w 208"/>
                <a:gd name="T109" fmla="*/ 330 h 369"/>
                <a:gd name="T110" fmla="*/ 115 w 208"/>
                <a:gd name="T111" fmla="*/ 39 h 369"/>
                <a:gd name="T112" fmla="*/ 188 w 208"/>
                <a:gd name="T113" fmla="*/ 112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" h="369">
                  <a:moveTo>
                    <a:pt x="188" y="112"/>
                  </a:moveTo>
                  <a:lnTo>
                    <a:pt x="193" y="115"/>
                  </a:lnTo>
                  <a:lnTo>
                    <a:pt x="196" y="115"/>
                  </a:lnTo>
                  <a:lnTo>
                    <a:pt x="201" y="115"/>
                  </a:lnTo>
                  <a:lnTo>
                    <a:pt x="204" y="112"/>
                  </a:lnTo>
                  <a:lnTo>
                    <a:pt x="207" y="108"/>
                  </a:lnTo>
                  <a:lnTo>
                    <a:pt x="208" y="104"/>
                  </a:lnTo>
                  <a:lnTo>
                    <a:pt x="207" y="100"/>
                  </a:lnTo>
                  <a:lnTo>
                    <a:pt x="204" y="96"/>
                  </a:lnTo>
                  <a:lnTo>
                    <a:pt x="113" y="3"/>
                  </a:lnTo>
                  <a:lnTo>
                    <a:pt x="111" y="2"/>
                  </a:lnTo>
                  <a:lnTo>
                    <a:pt x="108" y="1"/>
                  </a:lnTo>
                  <a:lnTo>
                    <a:pt x="105" y="0"/>
                  </a:lnTo>
                  <a:lnTo>
                    <a:pt x="100" y="1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4" y="96"/>
                  </a:lnTo>
                  <a:lnTo>
                    <a:pt x="1" y="100"/>
                  </a:lnTo>
                  <a:lnTo>
                    <a:pt x="0" y="104"/>
                  </a:lnTo>
                  <a:lnTo>
                    <a:pt x="1" y="108"/>
                  </a:lnTo>
                  <a:lnTo>
                    <a:pt x="4" y="112"/>
                  </a:lnTo>
                  <a:lnTo>
                    <a:pt x="7" y="115"/>
                  </a:lnTo>
                  <a:lnTo>
                    <a:pt x="12" y="115"/>
                  </a:lnTo>
                  <a:lnTo>
                    <a:pt x="17" y="115"/>
                  </a:lnTo>
                  <a:lnTo>
                    <a:pt x="20" y="112"/>
                  </a:lnTo>
                  <a:lnTo>
                    <a:pt x="93" y="39"/>
                  </a:lnTo>
                  <a:lnTo>
                    <a:pt x="93" y="330"/>
                  </a:lnTo>
                  <a:lnTo>
                    <a:pt x="20" y="258"/>
                  </a:lnTo>
                  <a:lnTo>
                    <a:pt x="17" y="254"/>
                  </a:lnTo>
                  <a:lnTo>
                    <a:pt x="12" y="254"/>
                  </a:lnTo>
                  <a:lnTo>
                    <a:pt x="7" y="254"/>
                  </a:lnTo>
                  <a:lnTo>
                    <a:pt x="4" y="258"/>
                  </a:lnTo>
                  <a:lnTo>
                    <a:pt x="1" y="261"/>
                  </a:lnTo>
                  <a:lnTo>
                    <a:pt x="0" y="265"/>
                  </a:lnTo>
                  <a:lnTo>
                    <a:pt x="1" y="270"/>
                  </a:lnTo>
                  <a:lnTo>
                    <a:pt x="4" y="273"/>
                  </a:lnTo>
                  <a:lnTo>
                    <a:pt x="96" y="366"/>
                  </a:lnTo>
                  <a:lnTo>
                    <a:pt x="97" y="367"/>
                  </a:lnTo>
                  <a:lnTo>
                    <a:pt x="100" y="368"/>
                  </a:lnTo>
                  <a:lnTo>
                    <a:pt x="102" y="369"/>
                  </a:lnTo>
                  <a:lnTo>
                    <a:pt x="105" y="369"/>
                  </a:lnTo>
                  <a:lnTo>
                    <a:pt x="107" y="369"/>
                  </a:lnTo>
                  <a:lnTo>
                    <a:pt x="108" y="368"/>
                  </a:lnTo>
                  <a:lnTo>
                    <a:pt x="111" y="367"/>
                  </a:lnTo>
                  <a:lnTo>
                    <a:pt x="113" y="366"/>
                  </a:lnTo>
                  <a:lnTo>
                    <a:pt x="204" y="273"/>
                  </a:lnTo>
                  <a:lnTo>
                    <a:pt x="207" y="270"/>
                  </a:lnTo>
                  <a:lnTo>
                    <a:pt x="208" y="265"/>
                  </a:lnTo>
                  <a:lnTo>
                    <a:pt x="207" y="261"/>
                  </a:lnTo>
                  <a:lnTo>
                    <a:pt x="204" y="258"/>
                  </a:lnTo>
                  <a:lnTo>
                    <a:pt x="201" y="254"/>
                  </a:lnTo>
                  <a:lnTo>
                    <a:pt x="196" y="254"/>
                  </a:lnTo>
                  <a:lnTo>
                    <a:pt x="193" y="254"/>
                  </a:lnTo>
                  <a:lnTo>
                    <a:pt x="188" y="258"/>
                  </a:lnTo>
                  <a:lnTo>
                    <a:pt x="115" y="330"/>
                  </a:lnTo>
                  <a:lnTo>
                    <a:pt x="115" y="39"/>
                  </a:lnTo>
                  <a:lnTo>
                    <a:pt x="18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393416" y="2651663"/>
            <a:ext cx="525539" cy="523255"/>
            <a:chOff x="8161338" y="3219451"/>
            <a:chExt cx="365125" cy="363538"/>
          </a:xfrm>
          <a:solidFill>
            <a:schemeClr val="bg1"/>
          </a:solidFill>
        </p:grpSpPr>
        <p:sp>
          <p:nvSpPr>
            <p:cNvPr id="53" name="Freeform 386"/>
            <p:cNvSpPr>
              <a:spLocks noEditPoints="1"/>
            </p:cNvSpPr>
            <p:nvPr/>
          </p:nvSpPr>
          <p:spPr bwMode="auto">
            <a:xfrm>
              <a:off x="8197850" y="3255963"/>
              <a:ext cx="53975" cy="53975"/>
            </a:xfrm>
            <a:custGeom>
              <a:avLst/>
              <a:gdLst>
                <a:gd name="T0" fmla="*/ 42 w 104"/>
                <a:gd name="T1" fmla="*/ 1 h 103"/>
                <a:gd name="T2" fmla="*/ 23 w 104"/>
                <a:gd name="T3" fmla="*/ 9 h 103"/>
                <a:gd name="T4" fmla="*/ 10 w 104"/>
                <a:gd name="T5" fmla="*/ 22 h 103"/>
                <a:gd name="T6" fmla="*/ 2 w 104"/>
                <a:gd name="T7" fmla="*/ 41 h 103"/>
                <a:gd name="T8" fmla="*/ 2 w 104"/>
                <a:gd name="T9" fmla="*/ 61 h 103"/>
                <a:gd name="T10" fmla="*/ 10 w 104"/>
                <a:gd name="T11" fmla="*/ 80 h 103"/>
                <a:gd name="T12" fmla="*/ 23 w 104"/>
                <a:gd name="T13" fmla="*/ 95 h 103"/>
                <a:gd name="T14" fmla="*/ 42 w 104"/>
                <a:gd name="T15" fmla="*/ 102 h 103"/>
                <a:gd name="T16" fmla="*/ 62 w 104"/>
                <a:gd name="T17" fmla="*/ 102 h 103"/>
                <a:gd name="T18" fmla="*/ 81 w 104"/>
                <a:gd name="T19" fmla="*/ 95 h 103"/>
                <a:gd name="T20" fmla="*/ 96 w 104"/>
                <a:gd name="T21" fmla="*/ 80 h 103"/>
                <a:gd name="T22" fmla="*/ 103 w 104"/>
                <a:gd name="T23" fmla="*/ 61 h 103"/>
                <a:gd name="T24" fmla="*/ 103 w 104"/>
                <a:gd name="T25" fmla="*/ 41 h 103"/>
                <a:gd name="T26" fmla="*/ 96 w 104"/>
                <a:gd name="T27" fmla="*/ 22 h 103"/>
                <a:gd name="T28" fmla="*/ 81 w 104"/>
                <a:gd name="T29" fmla="*/ 9 h 103"/>
                <a:gd name="T30" fmla="*/ 62 w 104"/>
                <a:gd name="T31" fmla="*/ 1 h 103"/>
                <a:gd name="T32" fmla="*/ 53 w 104"/>
                <a:gd name="T33" fmla="*/ 80 h 103"/>
                <a:gd name="T34" fmla="*/ 41 w 104"/>
                <a:gd name="T35" fmla="*/ 78 h 103"/>
                <a:gd name="T36" fmla="*/ 33 w 104"/>
                <a:gd name="T37" fmla="*/ 72 h 103"/>
                <a:gd name="T38" fmla="*/ 25 w 104"/>
                <a:gd name="T39" fmla="*/ 62 h 103"/>
                <a:gd name="T40" fmla="*/ 23 w 104"/>
                <a:gd name="T41" fmla="*/ 52 h 103"/>
                <a:gd name="T42" fmla="*/ 25 w 104"/>
                <a:gd name="T43" fmla="*/ 40 h 103"/>
                <a:gd name="T44" fmla="*/ 33 w 104"/>
                <a:gd name="T45" fmla="*/ 32 h 103"/>
                <a:gd name="T46" fmla="*/ 41 w 104"/>
                <a:gd name="T47" fmla="*/ 24 h 103"/>
                <a:gd name="T48" fmla="*/ 53 w 104"/>
                <a:gd name="T49" fmla="*/ 22 h 103"/>
                <a:gd name="T50" fmla="*/ 63 w 104"/>
                <a:gd name="T51" fmla="*/ 24 h 103"/>
                <a:gd name="T52" fmla="*/ 73 w 104"/>
                <a:gd name="T53" fmla="*/ 32 h 103"/>
                <a:gd name="T54" fmla="*/ 79 w 104"/>
                <a:gd name="T55" fmla="*/ 40 h 103"/>
                <a:gd name="T56" fmla="*/ 81 w 104"/>
                <a:gd name="T57" fmla="*/ 52 h 103"/>
                <a:gd name="T58" fmla="*/ 79 w 104"/>
                <a:gd name="T59" fmla="*/ 62 h 103"/>
                <a:gd name="T60" fmla="*/ 73 w 104"/>
                <a:gd name="T61" fmla="*/ 72 h 103"/>
                <a:gd name="T62" fmla="*/ 63 w 104"/>
                <a:gd name="T63" fmla="*/ 78 h 103"/>
                <a:gd name="T64" fmla="*/ 53 w 104"/>
                <a:gd name="T65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3">
                  <a:moveTo>
                    <a:pt x="53" y="0"/>
                  </a:moveTo>
                  <a:lnTo>
                    <a:pt x="42" y="1"/>
                  </a:lnTo>
                  <a:lnTo>
                    <a:pt x="33" y="3"/>
                  </a:lnTo>
                  <a:lnTo>
                    <a:pt x="23" y="9"/>
                  </a:lnTo>
                  <a:lnTo>
                    <a:pt x="16" y="15"/>
                  </a:lnTo>
                  <a:lnTo>
                    <a:pt x="10" y="22"/>
                  </a:lnTo>
                  <a:lnTo>
                    <a:pt x="4" y="32"/>
                  </a:lnTo>
                  <a:lnTo>
                    <a:pt x="2" y="41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4" y="72"/>
                  </a:lnTo>
                  <a:lnTo>
                    <a:pt x="10" y="80"/>
                  </a:lnTo>
                  <a:lnTo>
                    <a:pt x="16" y="89"/>
                  </a:lnTo>
                  <a:lnTo>
                    <a:pt x="23" y="95"/>
                  </a:lnTo>
                  <a:lnTo>
                    <a:pt x="33" y="99"/>
                  </a:lnTo>
                  <a:lnTo>
                    <a:pt x="42" y="102"/>
                  </a:lnTo>
                  <a:lnTo>
                    <a:pt x="53" y="103"/>
                  </a:lnTo>
                  <a:lnTo>
                    <a:pt x="62" y="102"/>
                  </a:lnTo>
                  <a:lnTo>
                    <a:pt x="73" y="99"/>
                  </a:lnTo>
                  <a:lnTo>
                    <a:pt x="81" y="95"/>
                  </a:lnTo>
                  <a:lnTo>
                    <a:pt x="90" y="89"/>
                  </a:lnTo>
                  <a:lnTo>
                    <a:pt x="96" y="80"/>
                  </a:lnTo>
                  <a:lnTo>
                    <a:pt x="100" y="72"/>
                  </a:lnTo>
                  <a:lnTo>
                    <a:pt x="103" y="61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5"/>
                  </a:lnTo>
                  <a:lnTo>
                    <a:pt x="81" y="9"/>
                  </a:lnTo>
                  <a:lnTo>
                    <a:pt x="73" y="3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0"/>
                  </a:moveTo>
                  <a:lnTo>
                    <a:pt x="47" y="79"/>
                  </a:lnTo>
                  <a:lnTo>
                    <a:pt x="41" y="78"/>
                  </a:lnTo>
                  <a:lnTo>
                    <a:pt x="36" y="76"/>
                  </a:lnTo>
                  <a:lnTo>
                    <a:pt x="33" y="72"/>
                  </a:lnTo>
                  <a:lnTo>
                    <a:pt x="29" y="67"/>
                  </a:lnTo>
                  <a:lnTo>
                    <a:pt x="25" y="62"/>
                  </a:lnTo>
                  <a:lnTo>
                    <a:pt x="24" y="58"/>
                  </a:lnTo>
                  <a:lnTo>
                    <a:pt x="23" y="52"/>
                  </a:lnTo>
                  <a:lnTo>
                    <a:pt x="24" y="46"/>
                  </a:lnTo>
                  <a:lnTo>
                    <a:pt x="25" y="40"/>
                  </a:lnTo>
                  <a:lnTo>
                    <a:pt x="29" y="35"/>
                  </a:lnTo>
                  <a:lnTo>
                    <a:pt x="33" y="32"/>
                  </a:lnTo>
                  <a:lnTo>
                    <a:pt x="36" y="28"/>
                  </a:lnTo>
                  <a:lnTo>
                    <a:pt x="41" y="24"/>
                  </a:lnTo>
                  <a:lnTo>
                    <a:pt x="47" y="23"/>
                  </a:lnTo>
                  <a:lnTo>
                    <a:pt x="53" y="22"/>
                  </a:lnTo>
                  <a:lnTo>
                    <a:pt x="59" y="23"/>
                  </a:lnTo>
                  <a:lnTo>
                    <a:pt x="63" y="24"/>
                  </a:lnTo>
                  <a:lnTo>
                    <a:pt x="68" y="28"/>
                  </a:lnTo>
                  <a:lnTo>
                    <a:pt x="73" y="32"/>
                  </a:lnTo>
                  <a:lnTo>
                    <a:pt x="77" y="35"/>
                  </a:lnTo>
                  <a:lnTo>
                    <a:pt x="79" y="40"/>
                  </a:lnTo>
                  <a:lnTo>
                    <a:pt x="80" y="46"/>
                  </a:lnTo>
                  <a:lnTo>
                    <a:pt x="81" y="52"/>
                  </a:lnTo>
                  <a:lnTo>
                    <a:pt x="80" y="58"/>
                  </a:lnTo>
                  <a:lnTo>
                    <a:pt x="79" y="62"/>
                  </a:lnTo>
                  <a:lnTo>
                    <a:pt x="77" y="67"/>
                  </a:lnTo>
                  <a:lnTo>
                    <a:pt x="73" y="72"/>
                  </a:lnTo>
                  <a:lnTo>
                    <a:pt x="68" y="76"/>
                  </a:lnTo>
                  <a:lnTo>
                    <a:pt x="63" y="78"/>
                  </a:lnTo>
                  <a:lnTo>
                    <a:pt x="59" y="79"/>
                  </a:lnTo>
                  <a:lnTo>
                    <a:pt x="5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4" name="Freeform 387"/>
            <p:cNvSpPr>
              <a:spLocks/>
            </p:cNvSpPr>
            <p:nvPr/>
          </p:nvSpPr>
          <p:spPr bwMode="auto">
            <a:xfrm>
              <a:off x="8459788" y="3267076"/>
              <a:ext cx="12700" cy="12700"/>
            </a:xfrm>
            <a:custGeom>
              <a:avLst/>
              <a:gdLst>
                <a:gd name="T0" fmla="*/ 24 w 24"/>
                <a:gd name="T1" fmla="*/ 12 h 24"/>
                <a:gd name="T2" fmla="*/ 22 w 24"/>
                <a:gd name="T3" fmla="*/ 7 h 24"/>
                <a:gd name="T4" fmla="*/ 20 w 24"/>
                <a:gd name="T5" fmla="*/ 4 h 24"/>
                <a:gd name="T6" fmla="*/ 17 w 24"/>
                <a:gd name="T7" fmla="*/ 1 h 24"/>
                <a:gd name="T8" fmla="*/ 12 w 24"/>
                <a:gd name="T9" fmla="*/ 0 h 24"/>
                <a:gd name="T10" fmla="*/ 7 w 24"/>
                <a:gd name="T11" fmla="*/ 1 h 24"/>
                <a:gd name="T12" fmla="*/ 3 w 24"/>
                <a:gd name="T13" fmla="*/ 4 h 24"/>
                <a:gd name="T14" fmla="*/ 1 w 24"/>
                <a:gd name="T15" fmla="*/ 7 h 24"/>
                <a:gd name="T16" fmla="*/ 0 w 24"/>
                <a:gd name="T17" fmla="*/ 12 h 24"/>
                <a:gd name="T18" fmla="*/ 1 w 24"/>
                <a:gd name="T19" fmla="*/ 17 h 24"/>
                <a:gd name="T20" fmla="*/ 3 w 24"/>
                <a:gd name="T21" fmla="*/ 20 h 24"/>
                <a:gd name="T22" fmla="*/ 7 w 24"/>
                <a:gd name="T23" fmla="*/ 23 h 24"/>
                <a:gd name="T24" fmla="*/ 12 w 24"/>
                <a:gd name="T25" fmla="*/ 24 h 24"/>
                <a:gd name="T26" fmla="*/ 17 w 24"/>
                <a:gd name="T27" fmla="*/ 23 h 24"/>
                <a:gd name="T28" fmla="*/ 20 w 24"/>
                <a:gd name="T29" fmla="*/ 20 h 24"/>
                <a:gd name="T30" fmla="*/ 22 w 24"/>
                <a:gd name="T31" fmla="*/ 17 h 24"/>
                <a:gd name="T32" fmla="*/ 24 w 24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2" y="7"/>
                  </a:lnTo>
                  <a:lnTo>
                    <a:pt x="20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5" name="Freeform 388"/>
            <p:cNvSpPr>
              <a:spLocks/>
            </p:cNvSpPr>
            <p:nvPr/>
          </p:nvSpPr>
          <p:spPr bwMode="auto">
            <a:xfrm>
              <a:off x="8435975" y="3267076"/>
              <a:ext cx="11113" cy="12700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7 h 24"/>
                <a:gd name="T4" fmla="*/ 20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7 w 23"/>
                <a:gd name="T11" fmla="*/ 1 h 24"/>
                <a:gd name="T12" fmla="*/ 3 w 23"/>
                <a:gd name="T13" fmla="*/ 4 h 24"/>
                <a:gd name="T14" fmla="*/ 1 w 23"/>
                <a:gd name="T15" fmla="*/ 7 h 24"/>
                <a:gd name="T16" fmla="*/ 0 w 23"/>
                <a:gd name="T17" fmla="*/ 12 h 24"/>
                <a:gd name="T18" fmla="*/ 1 w 23"/>
                <a:gd name="T19" fmla="*/ 17 h 24"/>
                <a:gd name="T20" fmla="*/ 3 w 23"/>
                <a:gd name="T21" fmla="*/ 20 h 24"/>
                <a:gd name="T22" fmla="*/ 7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20 w 23"/>
                <a:gd name="T29" fmla="*/ 20 h 24"/>
                <a:gd name="T30" fmla="*/ 22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2" y="7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6" name="Freeform 389"/>
            <p:cNvSpPr>
              <a:spLocks/>
            </p:cNvSpPr>
            <p:nvPr/>
          </p:nvSpPr>
          <p:spPr bwMode="auto">
            <a:xfrm>
              <a:off x="8472488" y="3286126"/>
              <a:ext cx="11113" cy="11113"/>
            </a:xfrm>
            <a:custGeom>
              <a:avLst/>
              <a:gdLst>
                <a:gd name="T0" fmla="*/ 22 w 22"/>
                <a:gd name="T1" fmla="*/ 10 h 22"/>
                <a:gd name="T2" fmla="*/ 21 w 22"/>
                <a:gd name="T3" fmla="*/ 6 h 22"/>
                <a:gd name="T4" fmla="*/ 19 w 22"/>
                <a:gd name="T5" fmla="*/ 2 h 22"/>
                <a:gd name="T6" fmla="*/ 15 w 22"/>
                <a:gd name="T7" fmla="*/ 0 h 22"/>
                <a:gd name="T8" fmla="*/ 10 w 22"/>
                <a:gd name="T9" fmla="*/ 0 h 22"/>
                <a:gd name="T10" fmla="*/ 6 w 22"/>
                <a:gd name="T11" fmla="*/ 0 h 22"/>
                <a:gd name="T12" fmla="*/ 2 w 22"/>
                <a:gd name="T13" fmla="*/ 2 h 22"/>
                <a:gd name="T14" fmla="*/ 0 w 22"/>
                <a:gd name="T15" fmla="*/ 6 h 22"/>
                <a:gd name="T16" fmla="*/ 0 w 22"/>
                <a:gd name="T17" fmla="*/ 10 h 22"/>
                <a:gd name="T18" fmla="*/ 0 w 22"/>
                <a:gd name="T19" fmla="*/ 15 h 22"/>
                <a:gd name="T20" fmla="*/ 2 w 22"/>
                <a:gd name="T21" fmla="*/ 19 h 22"/>
                <a:gd name="T22" fmla="*/ 6 w 22"/>
                <a:gd name="T23" fmla="*/ 21 h 22"/>
                <a:gd name="T24" fmla="*/ 10 w 22"/>
                <a:gd name="T25" fmla="*/ 22 h 22"/>
                <a:gd name="T26" fmla="*/ 15 w 22"/>
                <a:gd name="T27" fmla="*/ 21 h 22"/>
                <a:gd name="T28" fmla="*/ 19 w 22"/>
                <a:gd name="T29" fmla="*/ 19 h 22"/>
                <a:gd name="T30" fmla="*/ 21 w 22"/>
                <a:gd name="T31" fmla="*/ 15 h 22"/>
                <a:gd name="T32" fmla="*/ 22 w 22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22" y="10"/>
                  </a:move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6" y="21"/>
                  </a:lnTo>
                  <a:lnTo>
                    <a:pt x="10" y="22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Freeform 390"/>
            <p:cNvSpPr>
              <a:spLocks/>
            </p:cNvSpPr>
            <p:nvPr/>
          </p:nvSpPr>
          <p:spPr bwMode="auto">
            <a:xfrm>
              <a:off x="8447088" y="3286126"/>
              <a:ext cx="12700" cy="11113"/>
            </a:xfrm>
            <a:custGeom>
              <a:avLst/>
              <a:gdLst>
                <a:gd name="T0" fmla="*/ 23 w 23"/>
                <a:gd name="T1" fmla="*/ 10 h 22"/>
                <a:gd name="T2" fmla="*/ 22 w 23"/>
                <a:gd name="T3" fmla="*/ 6 h 22"/>
                <a:gd name="T4" fmla="*/ 19 w 23"/>
                <a:gd name="T5" fmla="*/ 2 h 22"/>
                <a:gd name="T6" fmla="*/ 16 w 23"/>
                <a:gd name="T7" fmla="*/ 0 h 22"/>
                <a:gd name="T8" fmla="*/ 11 w 23"/>
                <a:gd name="T9" fmla="*/ 0 h 22"/>
                <a:gd name="T10" fmla="*/ 7 w 23"/>
                <a:gd name="T11" fmla="*/ 0 h 22"/>
                <a:gd name="T12" fmla="*/ 4 w 23"/>
                <a:gd name="T13" fmla="*/ 2 h 22"/>
                <a:gd name="T14" fmla="*/ 0 w 23"/>
                <a:gd name="T15" fmla="*/ 6 h 22"/>
                <a:gd name="T16" fmla="*/ 0 w 23"/>
                <a:gd name="T17" fmla="*/ 10 h 22"/>
                <a:gd name="T18" fmla="*/ 0 w 23"/>
                <a:gd name="T19" fmla="*/ 15 h 22"/>
                <a:gd name="T20" fmla="*/ 4 w 23"/>
                <a:gd name="T21" fmla="*/ 19 h 22"/>
                <a:gd name="T22" fmla="*/ 7 w 23"/>
                <a:gd name="T23" fmla="*/ 21 h 22"/>
                <a:gd name="T24" fmla="*/ 11 w 23"/>
                <a:gd name="T25" fmla="*/ 22 h 22"/>
                <a:gd name="T26" fmla="*/ 16 w 23"/>
                <a:gd name="T27" fmla="*/ 21 h 22"/>
                <a:gd name="T28" fmla="*/ 19 w 23"/>
                <a:gd name="T29" fmla="*/ 19 h 22"/>
                <a:gd name="T30" fmla="*/ 22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2" y="6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1" y="22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2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Freeform 391"/>
            <p:cNvSpPr>
              <a:spLocks/>
            </p:cNvSpPr>
            <p:nvPr/>
          </p:nvSpPr>
          <p:spPr bwMode="auto">
            <a:xfrm>
              <a:off x="8410575" y="3267076"/>
              <a:ext cx="12700" cy="12700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7 h 24"/>
                <a:gd name="T4" fmla="*/ 19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6 w 23"/>
                <a:gd name="T11" fmla="*/ 1 h 24"/>
                <a:gd name="T12" fmla="*/ 3 w 23"/>
                <a:gd name="T13" fmla="*/ 4 h 24"/>
                <a:gd name="T14" fmla="*/ 0 w 23"/>
                <a:gd name="T15" fmla="*/ 7 h 24"/>
                <a:gd name="T16" fmla="*/ 0 w 23"/>
                <a:gd name="T17" fmla="*/ 12 h 24"/>
                <a:gd name="T18" fmla="*/ 0 w 23"/>
                <a:gd name="T19" fmla="*/ 17 h 24"/>
                <a:gd name="T20" fmla="*/ 3 w 23"/>
                <a:gd name="T21" fmla="*/ 20 h 24"/>
                <a:gd name="T22" fmla="*/ 6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19 w 23"/>
                <a:gd name="T29" fmla="*/ 20 h 24"/>
                <a:gd name="T30" fmla="*/ 22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2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9" name="Freeform 392"/>
            <p:cNvSpPr>
              <a:spLocks/>
            </p:cNvSpPr>
            <p:nvPr/>
          </p:nvSpPr>
          <p:spPr bwMode="auto">
            <a:xfrm>
              <a:off x="8423275" y="3286126"/>
              <a:ext cx="12700" cy="11113"/>
            </a:xfrm>
            <a:custGeom>
              <a:avLst/>
              <a:gdLst>
                <a:gd name="T0" fmla="*/ 23 w 23"/>
                <a:gd name="T1" fmla="*/ 10 h 22"/>
                <a:gd name="T2" fmla="*/ 23 w 23"/>
                <a:gd name="T3" fmla="*/ 6 h 22"/>
                <a:gd name="T4" fmla="*/ 19 w 23"/>
                <a:gd name="T5" fmla="*/ 2 h 22"/>
                <a:gd name="T6" fmla="*/ 15 w 23"/>
                <a:gd name="T7" fmla="*/ 0 h 22"/>
                <a:gd name="T8" fmla="*/ 12 w 23"/>
                <a:gd name="T9" fmla="*/ 0 h 22"/>
                <a:gd name="T10" fmla="*/ 7 w 23"/>
                <a:gd name="T11" fmla="*/ 0 h 22"/>
                <a:gd name="T12" fmla="*/ 4 w 23"/>
                <a:gd name="T13" fmla="*/ 2 h 22"/>
                <a:gd name="T14" fmla="*/ 1 w 23"/>
                <a:gd name="T15" fmla="*/ 6 h 22"/>
                <a:gd name="T16" fmla="*/ 0 w 23"/>
                <a:gd name="T17" fmla="*/ 10 h 22"/>
                <a:gd name="T18" fmla="*/ 1 w 23"/>
                <a:gd name="T19" fmla="*/ 15 h 22"/>
                <a:gd name="T20" fmla="*/ 4 w 23"/>
                <a:gd name="T21" fmla="*/ 19 h 22"/>
                <a:gd name="T22" fmla="*/ 7 w 23"/>
                <a:gd name="T23" fmla="*/ 21 h 22"/>
                <a:gd name="T24" fmla="*/ 12 w 23"/>
                <a:gd name="T25" fmla="*/ 22 h 22"/>
                <a:gd name="T26" fmla="*/ 15 w 23"/>
                <a:gd name="T27" fmla="*/ 21 h 22"/>
                <a:gd name="T28" fmla="*/ 19 w 23"/>
                <a:gd name="T29" fmla="*/ 19 h 22"/>
                <a:gd name="T30" fmla="*/ 23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3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0" name="Freeform 393"/>
            <p:cNvSpPr>
              <a:spLocks/>
            </p:cNvSpPr>
            <p:nvPr/>
          </p:nvSpPr>
          <p:spPr bwMode="auto">
            <a:xfrm>
              <a:off x="8386763" y="3267076"/>
              <a:ext cx="12700" cy="12700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7 h 24"/>
                <a:gd name="T4" fmla="*/ 19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7 w 23"/>
                <a:gd name="T11" fmla="*/ 1 h 24"/>
                <a:gd name="T12" fmla="*/ 4 w 23"/>
                <a:gd name="T13" fmla="*/ 4 h 24"/>
                <a:gd name="T14" fmla="*/ 0 w 23"/>
                <a:gd name="T15" fmla="*/ 7 h 24"/>
                <a:gd name="T16" fmla="*/ 0 w 23"/>
                <a:gd name="T17" fmla="*/ 12 h 24"/>
                <a:gd name="T18" fmla="*/ 0 w 23"/>
                <a:gd name="T19" fmla="*/ 17 h 24"/>
                <a:gd name="T20" fmla="*/ 4 w 23"/>
                <a:gd name="T21" fmla="*/ 20 h 24"/>
                <a:gd name="T22" fmla="*/ 7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19 w 23"/>
                <a:gd name="T29" fmla="*/ 20 h 24"/>
                <a:gd name="T30" fmla="*/ 21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1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1" name="Freeform 394"/>
            <p:cNvSpPr>
              <a:spLocks/>
            </p:cNvSpPr>
            <p:nvPr/>
          </p:nvSpPr>
          <p:spPr bwMode="auto">
            <a:xfrm>
              <a:off x="8399463" y="3286126"/>
              <a:ext cx="11113" cy="11113"/>
            </a:xfrm>
            <a:custGeom>
              <a:avLst/>
              <a:gdLst>
                <a:gd name="T0" fmla="*/ 23 w 23"/>
                <a:gd name="T1" fmla="*/ 10 h 22"/>
                <a:gd name="T2" fmla="*/ 22 w 23"/>
                <a:gd name="T3" fmla="*/ 6 h 22"/>
                <a:gd name="T4" fmla="*/ 20 w 23"/>
                <a:gd name="T5" fmla="*/ 2 h 22"/>
                <a:gd name="T6" fmla="*/ 16 w 23"/>
                <a:gd name="T7" fmla="*/ 0 h 22"/>
                <a:gd name="T8" fmla="*/ 12 w 23"/>
                <a:gd name="T9" fmla="*/ 0 h 22"/>
                <a:gd name="T10" fmla="*/ 7 w 23"/>
                <a:gd name="T11" fmla="*/ 0 h 22"/>
                <a:gd name="T12" fmla="*/ 3 w 23"/>
                <a:gd name="T13" fmla="*/ 2 h 22"/>
                <a:gd name="T14" fmla="*/ 1 w 23"/>
                <a:gd name="T15" fmla="*/ 6 h 22"/>
                <a:gd name="T16" fmla="*/ 0 w 23"/>
                <a:gd name="T17" fmla="*/ 10 h 22"/>
                <a:gd name="T18" fmla="*/ 1 w 23"/>
                <a:gd name="T19" fmla="*/ 15 h 22"/>
                <a:gd name="T20" fmla="*/ 3 w 23"/>
                <a:gd name="T21" fmla="*/ 19 h 22"/>
                <a:gd name="T22" fmla="*/ 7 w 23"/>
                <a:gd name="T23" fmla="*/ 21 h 22"/>
                <a:gd name="T24" fmla="*/ 12 w 23"/>
                <a:gd name="T25" fmla="*/ 22 h 22"/>
                <a:gd name="T26" fmla="*/ 16 w 23"/>
                <a:gd name="T27" fmla="*/ 21 h 22"/>
                <a:gd name="T28" fmla="*/ 20 w 23"/>
                <a:gd name="T29" fmla="*/ 19 h 22"/>
                <a:gd name="T30" fmla="*/ 22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2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6" y="21"/>
                  </a:lnTo>
                  <a:lnTo>
                    <a:pt x="20" y="19"/>
                  </a:lnTo>
                  <a:lnTo>
                    <a:pt x="22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2" name="Freeform 395"/>
            <p:cNvSpPr>
              <a:spLocks/>
            </p:cNvSpPr>
            <p:nvPr/>
          </p:nvSpPr>
          <p:spPr bwMode="auto">
            <a:xfrm>
              <a:off x="8362950" y="3267076"/>
              <a:ext cx="11113" cy="12700"/>
            </a:xfrm>
            <a:custGeom>
              <a:avLst/>
              <a:gdLst>
                <a:gd name="T0" fmla="*/ 22 w 22"/>
                <a:gd name="T1" fmla="*/ 12 h 24"/>
                <a:gd name="T2" fmla="*/ 22 w 22"/>
                <a:gd name="T3" fmla="*/ 7 h 24"/>
                <a:gd name="T4" fmla="*/ 19 w 22"/>
                <a:gd name="T5" fmla="*/ 4 h 24"/>
                <a:gd name="T6" fmla="*/ 15 w 22"/>
                <a:gd name="T7" fmla="*/ 1 h 24"/>
                <a:gd name="T8" fmla="*/ 12 w 22"/>
                <a:gd name="T9" fmla="*/ 0 h 24"/>
                <a:gd name="T10" fmla="*/ 7 w 22"/>
                <a:gd name="T11" fmla="*/ 1 h 24"/>
                <a:gd name="T12" fmla="*/ 3 w 22"/>
                <a:gd name="T13" fmla="*/ 4 h 24"/>
                <a:gd name="T14" fmla="*/ 1 w 22"/>
                <a:gd name="T15" fmla="*/ 7 h 24"/>
                <a:gd name="T16" fmla="*/ 0 w 22"/>
                <a:gd name="T17" fmla="*/ 12 h 24"/>
                <a:gd name="T18" fmla="*/ 1 w 22"/>
                <a:gd name="T19" fmla="*/ 17 h 24"/>
                <a:gd name="T20" fmla="*/ 3 w 22"/>
                <a:gd name="T21" fmla="*/ 20 h 24"/>
                <a:gd name="T22" fmla="*/ 7 w 22"/>
                <a:gd name="T23" fmla="*/ 23 h 24"/>
                <a:gd name="T24" fmla="*/ 12 w 22"/>
                <a:gd name="T25" fmla="*/ 24 h 24"/>
                <a:gd name="T26" fmla="*/ 15 w 22"/>
                <a:gd name="T27" fmla="*/ 23 h 24"/>
                <a:gd name="T28" fmla="*/ 19 w 22"/>
                <a:gd name="T29" fmla="*/ 20 h 24"/>
                <a:gd name="T30" fmla="*/ 22 w 22"/>
                <a:gd name="T31" fmla="*/ 17 h 24"/>
                <a:gd name="T32" fmla="*/ 22 w 22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4">
                  <a:moveTo>
                    <a:pt x="22" y="12"/>
                  </a:moveTo>
                  <a:lnTo>
                    <a:pt x="22" y="7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Freeform 396"/>
            <p:cNvSpPr>
              <a:spLocks/>
            </p:cNvSpPr>
            <p:nvPr/>
          </p:nvSpPr>
          <p:spPr bwMode="auto">
            <a:xfrm>
              <a:off x="8374063" y="3286126"/>
              <a:ext cx="12700" cy="11113"/>
            </a:xfrm>
            <a:custGeom>
              <a:avLst/>
              <a:gdLst>
                <a:gd name="T0" fmla="*/ 24 w 24"/>
                <a:gd name="T1" fmla="*/ 10 h 22"/>
                <a:gd name="T2" fmla="*/ 23 w 24"/>
                <a:gd name="T3" fmla="*/ 6 h 22"/>
                <a:gd name="T4" fmla="*/ 21 w 24"/>
                <a:gd name="T5" fmla="*/ 2 h 22"/>
                <a:gd name="T6" fmla="*/ 17 w 24"/>
                <a:gd name="T7" fmla="*/ 0 h 22"/>
                <a:gd name="T8" fmla="*/ 12 w 24"/>
                <a:gd name="T9" fmla="*/ 0 h 22"/>
                <a:gd name="T10" fmla="*/ 7 w 24"/>
                <a:gd name="T11" fmla="*/ 0 h 22"/>
                <a:gd name="T12" fmla="*/ 4 w 24"/>
                <a:gd name="T13" fmla="*/ 2 h 22"/>
                <a:gd name="T14" fmla="*/ 2 w 24"/>
                <a:gd name="T15" fmla="*/ 6 h 22"/>
                <a:gd name="T16" fmla="*/ 0 w 24"/>
                <a:gd name="T17" fmla="*/ 10 h 22"/>
                <a:gd name="T18" fmla="*/ 2 w 24"/>
                <a:gd name="T19" fmla="*/ 15 h 22"/>
                <a:gd name="T20" fmla="*/ 4 w 24"/>
                <a:gd name="T21" fmla="*/ 19 h 22"/>
                <a:gd name="T22" fmla="*/ 7 w 24"/>
                <a:gd name="T23" fmla="*/ 21 h 22"/>
                <a:gd name="T24" fmla="*/ 12 w 24"/>
                <a:gd name="T25" fmla="*/ 22 h 22"/>
                <a:gd name="T26" fmla="*/ 17 w 24"/>
                <a:gd name="T27" fmla="*/ 21 h 22"/>
                <a:gd name="T28" fmla="*/ 21 w 24"/>
                <a:gd name="T29" fmla="*/ 19 h 22"/>
                <a:gd name="T30" fmla="*/ 23 w 24"/>
                <a:gd name="T31" fmla="*/ 15 h 22"/>
                <a:gd name="T32" fmla="*/ 24 w 24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2">
                  <a:moveTo>
                    <a:pt x="24" y="10"/>
                  </a:moveTo>
                  <a:lnTo>
                    <a:pt x="23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7" y="21"/>
                  </a:lnTo>
                  <a:lnTo>
                    <a:pt x="21" y="19"/>
                  </a:lnTo>
                  <a:lnTo>
                    <a:pt x="23" y="15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Freeform 397"/>
            <p:cNvSpPr>
              <a:spLocks noEditPoints="1"/>
            </p:cNvSpPr>
            <p:nvPr/>
          </p:nvSpPr>
          <p:spPr bwMode="auto">
            <a:xfrm>
              <a:off x="8197850" y="3370263"/>
              <a:ext cx="53975" cy="55563"/>
            </a:xfrm>
            <a:custGeom>
              <a:avLst/>
              <a:gdLst>
                <a:gd name="T0" fmla="*/ 42 w 104"/>
                <a:gd name="T1" fmla="*/ 1 h 105"/>
                <a:gd name="T2" fmla="*/ 23 w 104"/>
                <a:gd name="T3" fmla="*/ 10 h 105"/>
                <a:gd name="T4" fmla="*/ 10 w 104"/>
                <a:gd name="T5" fmla="*/ 24 h 105"/>
                <a:gd name="T6" fmla="*/ 2 w 104"/>
                <a:gd name="T7" fmla="*/ 42 h 105"/>
                <a:gd name="T8" fmla="*/ 2 w 104"/>
                <a:gd name="T9" fmla="*/ 63 h 105"/>
                <a:gd name="T10" fmla="*/ 10 w 104"/>
                <a:gd name="T11" fmla="*/ 81 h 105"/>
                <a:gd name="T12" fmla="*/ 23 w 104"/>
                <a:gd name="T13" fmla="*/ 95 h 105"/>
                <a:gd name="T14" fmla="*/ 42 w 104"/>
                <a:gd name="T15" fmla="*/ 103 h 105"/>
                <a:gd name="T16" fmla="*/ 62 w 104"/>
                <a:gd name="T17" fmla="*/ 103 h 105"/>
                <a:gd name="T18" fmla="*/ 81 w 104"/>
                <a:gd name="T19" fmla="*/ 95 h 105"/>
                <a:gd name="T20" fmla="*/ 96 w 104"/>
                <a:gd name="T21" fmla="*/ 81 h 105"/>
                <a:gd name="T22" fmla="*/ 103 w 104"/>
                <a:gd name="T23" fmla="*/ 63 h 105"/>
                <a:gd name="T24" fmla="*/ 103 w 104"/>
                <a:gd name="T25" fmla="*/ 42 h 105"/>
                <a:gd name="T26" fmla="*/ 96 w 104"/>
                <a:gd name="T27" fmla="*/ 24 h 105"/>
                <a:gd name="T28" fmla="*/ 81 w 104"/>
                <a:gd name="T29" fmla="*/ 10 h 105"/>
                <a:gd name="T30" fmla="*/ 62 w 104"/>
                <a:gd name="T31" fmla="*/ 1 h 105"/>
                <a:gd name="T32" fmla="*/ 53 w 104"/>
                <a:gd name="T33" fmla="*/ 81 h 105"/>
                <a:gd name="T34" fmla="*/ 41 w 104"/>
                <a:gd name="T35" fmla="*/ 79 h 105"/>
                <a:gd name="T36" fmla="*/ 33 w 104"/>
                <a:gd name="T37" fmla="*/ 73 h 105"/>
                <a:gd name="T38" fmla="*/ 25 w 104"/>
                <a:gd name="T39" fmla="*/ 63 h 105"/>
                <a:gd name="T40" fmla="*/ 23 w 104"/>
                <a:gd name="T41" fmla="*/ 52 h 105"/>
                <a:gd name="T42" fmla="*/ 25 w 104"/>
                <a:gd name="T43" fmla="*/ 42 h 105"/>
                <a:gd name="T44" fmla="*/ 33 w 104"/>
                <a:gd name="T45" fmla="*/ 32 h 105"/>
                <a:gd name="T46" fmla="*/ 41 w 104"/>
                <a:gd name="T47" fmla="*/ 26 h 105"/>
                <a:gd name="T48" fmla="*/ 53 w 104"/>
                <a:gd name="T49" fmla="*/ 24 h 105"/>
                <a:gd name="T50" fmla="*/ 63 w 104"/>
                <a:gd name="T51" fmla="*/ 26 h 105"/>
                <a:gd name="T52" fmla="*/ 73 w 104"/>
                <a:gd name="T53" fmla="*/ 32 h 105"/>
                <a:gd name="T54" fmla="*/ 79 w 104"/>
                <a:gd name="T55" fmla="*/ 42 h 105"/>
                <a:gd name="T56" fmla="*/ 81 w 104"/>
                <a:gd name="T57" fmla="*/ 52 h 105"/>
                <a:gd name="T58" fmla="*/ 79 w 104"/>
                <a:gd name="T59" fmla="*/ 63 h 105"/>
                <a:gd name="T60" fmla="*/ 73 w 104"/>
                <a:gd name="T61" fmla="*/ 73 h 105"/>
                <a:gd name="T62" fmla="*/ 63 w 104"/>
                <a:gd name="T63" fmla="*/ 79 h 105"/>
                <a:gd name="T64" fmla="*/ 53 w 104"/>
                <a:gd name="T65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5">
                  <a:moveTo>
                    <a:pt x="53" y="0"/>
                  </a:moveTo>
                  <a:lnTo>
                    <a:pt x="42" y="1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2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10" y="81"/>
                  </a:lnTo>
                  <a:lnTo>
                    <a:pt x="16" y="89"/>
                  </a:lnTo>
                  <a:lnTo>
                    <a:pt x="23" y="95"/>
                  </a:lnTo>
                  <a:lnTo>
                    <a:pt x="33" y="100"/>
                  </a:lnTo>
                  <a:lnTo>
                    <a:pt x="42" y="103"/>
                  </a:lnTo>
                  <a:lnTo>
                    <a:pt x="53" y="105"/>
                  </a:ln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90" y="89"/>
                  </a:lnTo>
                  <a:lnTo>
                    <a:pt x="96" y="81"/>
                  </a:lnTo>
                  <a:lnTo>
                    <a:pt x="100" y="73"/>
                  </a:lnTo>
                  <a:lnTo>
                    <a:pt x="103" y="63"/>
                  </a:lnTo>
                  <a:lnTo>
                    <a:pt x="104" y="52"/>
                  </a:lnTo>
                  <a:lnTo>
                    <a:pt x="103" y="42"/>
                  </a:lnTo>
                  <a:lnTo>
                    <a:pt x="100" y="32"/>
                  </a:lnTo>
                  <a:lnTo>
                    <a:pt x="96" y="24"/>
                  </a:lnTo>
                  <a:lnTo>
                    <a:pt x="90" y="16"/>
                  </a:lnTo>
                  <a:lnTo>
                    <a:pt x="81" y="10"/>
                  </a:lnTo>
                  <a:lnTo>
                    <a:pt x="73" y="5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1"/>
                  </a:moveTo>
                  <a:lnTo>
                    <a:pt x="47" y="81"/>
                  </a:lnTo>
                  <a:lnTo>
                    <a:pt x="41" y="79"/>
                  </a:lnTo>
                  <a:lnTo>
                    <a:pt x="36" y="76"/>
                  </a:lnTo>
                  <a:lnTo>
                    <a:pt x="33" y="73"/>
                  </a:lnTo>
                  <a:lnTo>
                    <a:pt x="29" y="69"/>
                  </a:lnTo>
                  <a:lnTo>
                    <a:pt x="25" y="63"/>
                  </a:lnTo>
                  <a:lnTo>
                    <a:pt x="24" y="58"/>
                  </a:lnTo>
                  <a:lnTo>
                    <a:pt x="23" y="52"/>
                  </a:lnTo>
                  <a:lnTo>
                    <a:pt x="24" y="46"/>
                  </a:lnTo>
                  <a:lnTo>
                    <a:pt x="25" y="42"/>
                  </a:lnTo>
                  <a:lnTo>
                    <a:pt x="29" y="36"/>
                  </a:lnTo>
                  <a:lnTo>
                    <a:pt x="33" y="32"/>
                  </a:lnTo>
                  <a:lnTo>
                    <a:pt x="36" y="29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9" y="24"/>
                  </a:lnTo>
                  <a:lnTo>
                    <a:pt x="63" y="26"/>
                  </a:lnTo>
                  <a:lnTo>
                    <a:pt x="68" y="29"/>
                  </a:lnTo>
                  <a:lnTo>
                    <a:pt x="73" y="32"/>
                  </a:lnTo>
                  <a:lnTo>
                    <a:pt x="77" y="36"/>
                  </a:lnTo>
                  <a:lnTo>
                    <a:pt x="79" y="42"/>
                  </a:lnTo>
                  <a:lnTo>
                    <a:pt x="80" y="46"/>
                  </a:lnTo>
                  <a:lnTo>
                    <a:pt x="81" y="52"/>
                  </a:lnTo>
                  <a:lnTo>
                    <a:pt x="80" y="58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3"/>
                  </a:lnTo>
                  <a:lnTo>
                    <a:pt x="68" y="76"/>
                  </a:lnTo>
                  <a:lnTo>
                    <a:pt x="63" y="79"/>
                  </a:lnTo>
                  <a:lnTo>
                    <a:pt x="59" y="81"/>
                  </a:lnTo>
                  <a:lnTo>
                    <a:pt x="53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Freeform 398"/>
            <p:cNvSpPr>
              <a:spLocks noEditPoints="1"/>
            </p:cNvSpPr>
            <p:nvPr/>
          </p:nvSpPr>
          <p:spPr bwMode="auto">
            <a:xfrm>
              <a:off x="8197850" y="3487738"/>
              <a:ext cx="53975" cy="53975"/>
            </a:xfrm>
            <a:custGeom>
              <a:avLst/>
              <a:gdLst>
                <a:gd name="T0" fmla="*/ 42 w 104"/>
                <a:gd name="T1" fmla="*/ 1 h 103"/>
                <a:gd name="T2" fmla="*/ 23 w 104"/>
                <a:gd name="T3" fmla="*/ 8 h 103"/>
                <a:gd name="T4" fmla="*/ 10 w 104"/>
                <a:gd name="T5" fmla="*/ 22 h 103"/>
                <a:gd name="T6" fmla="*/ 2 w 104"/>
                <a:gd name="T7" fmla="*/ 40 h 103"/>
                <a:gd name="T8" fmla="*/ 2 w 104"/>
                <a:gd name="T9" fmla="*/ 62 h 103"/>
                <a:gd name="T10" fmla="*/ 10 w 104"/>
                <a:gd name="T11" fmla="*/ 81 h 103"/>
                <a:gd name="T12" fmla="*/ 23 w 104"/>
                <a:gd name="T13" fmla="*/ 94 h 103"/>
                <a:gd name="T14" fmla="*/ 42 w 104"/>
                <a:gd name="T15" fmla="*/ 102 h 103"/>
                <a:gd name="T16" fmla="*/ 62 w 104"/>
                <a:gd name="T17" fmla="*/ 102 h 103"/>
                <a:gd name="T18" fmla="*/ 81 w 104"/>
                <a:gd name="T19" fmla="*/ 94 h 103"/>
                <a:gd name="T20" fmla="*/ 96 w 104"/>
                <a:gd name="T21" fmla="*/ 81 h 103"/>
                <a:gd name="T22" fmla="*/ 103 w 104"/>
                <a:gd name="T23" fmla="*/ 62 h 103"/>
                <a:gd name="T24" fmla="*/ 103 w 104"/>
                <a:gd name="T25" fmla="*/ 40 h 103"/>
                <a:gd name="T26" fmla="*/ 96 w 104"/>
                <a:gd name="T27" fmla="*/ 22 h 103"/>
                <a:gd name="T28" fmla="*/ 81 w 104"/>
                <a:gd name="T29" fmla="*/ 8 h 103"/>
                <a:gd name="T30" fmla="*/ 62 w 104"/>
                <a:gd name="T31" fmla="*/ 1 h 103"/>
                <a:gd name="T32" fmla="*/ 53 w 104"/>
                <a:gd name="T33" fmla="*/ 81 h 103"/>
                <a:gd name="T34" fmla="*/ 41 w 104"/>
                <a:gd name="T35" fmla="*/ 78 h 103"/>
                <a:gd name="T36" fmla="*/ 33 w 104"/>
                <a:gd name="T37" fmla="*/ 71 h 103"/>
                <a:gd name="T38" fmla="*/ 25 w 104"/>
                <a:gd name="T39" fmla="*/ 63 h 103"/>
                <a:gd name="T40" fmla="*/ 23 w 104"/>
                <a:gd name="T41" fmla="*/ 51 h 103"/>
                <a:gd name="T42" fmla="*/ 25 w 104"/>
                <a:gd name="T43" fmla="*/ 40 h 103"/>
                <a:gd name="T44" fmla="*/ 33 w 104"/>
                <a:gd name="T45" fmla="*/ 31 h 103"/>
                <a:gd name="T46" fmla="*/ 41 w 104"/>
                <a:gd name="T47" fmla="*/ 25 h 103"/>
                <a:gd name="T48" fmla="*/ 53 w 104"/>
                <a:gd name="T49" fmla="*/ 22 h 103"/>
                <a:gd name="T50" fmla="*/ 63 w 104"/>
                <a:gd name="T51" fmla="*/ 25 h 103"/>
                <a:gd name="T52" fmla="*/ 73 w 104"/>
                <a:gd name="T53" fmla="*/ 31 h 103"/>
                <a:gd name="T54" fmla="*/ 79 w 104"/>
                <a:gd name="T55" fmla="*/ 40 h 103"/>
                <a:gd name="T56" fmla="*/ 81 w 104"/>
                <a:gd name="T57" fmla="*/ 51 h 103"/>
                <a:gd name="T58" fmla="*/ 79 w 104"/>
                <a:gd name="T59" fmla="*/ 63 h 103"/>
                <a:gd name="T60" fmla="*/ 73 w 104"/>
                <a:gd name="T61" fmla="*/ 71 h 103"/>
                <a:gd name="T62" fmla="*/ 63 w 104"/>
                <a:gd name="T63" fmla="*/ 78 h 103"/>
                <a:gd name="T64" fmla="*/ 53 w 104"/>
                <a:gd name="T65" fmla="*/ 8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3">
                  <a:moveTo>
                    <a:pt x="53" y="0"/>
                  </a:moveTo>
                  <a:lnTo>
                    <a:pt x="42" y="1"/>
                  </a:lnTo>
                  <a:lnTo>
                    <a:pt x="33" y="3"/>
                  </a:lnTo>
                  <a:lnTo>
                    <a:pt x="23" y="8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51"/>
                  </a:lnTo>
                  <a:lnTo>
                    <a:pt x="2" y="62"/>
                  </a:lnTo>
                  <a:lnTo>
                    <a:pt x="4" y="71"/>
                  </a:lnTo>
                  <a:lnTo>
                    <a:pt x="10" y="81"/>
                  </a:lnTo>
                  <a:lnTo>
                    <a:pt x="16" y="88"/>
                  </a:lnTo>
                  <a:lnTo>
                    <a:pt x="23" y="94"/>
                  </a:lnTo>
                  <a:lnTo>
                    <a:pt x="33" y="98"/>
                  </a:lnTo>
                  <a:lnTo>
                    <a:pt x="42" y="102"/>
                  </a:lnTo>
                  <a:lnTo>
                    <a:pt x="53" y="103"/>
                  </a:lnTo>
                  <a:lnTo>
                    <a:pt x="62" y="102"/>
                  </a:lnTo>
                  <a:lnTo>
                    <a:pt x="73" y="98"/>
                  </a:lnTo>
                  <a:lnTo>
                    <a:pt x="81" y="94"/>
                  </a:lnTo>
                  <a:lnTo>
                    <a:pt x="90" y="88"/>
                  </a:lnTo>
                  <a:lnTo>
                    <a:pt x="96" y="81"/>
                  </a:lnTo>
                  <a:lnTo>
                    <a:pt x="100" y="71"/>
                  </a:lnTo>
                  <a:lnTo>
                    <a:pt x="103" y="62"/>
                  </a:lnTo>
                  <a:lnTo>
                    <a:pt x="104" y="51"/>
                  </a:lnTo>
                  <a:lnTo>
                    <a:pt x="103" y="40"/>
                  </a:lnTo>
                  <a:lnTo>
                    <a:pt x="100" y="31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81" y="8"/>
                  </a:lnTo>
                  <a:lnTo>
                    <a:pt x="73" y="3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1"/>
                  </a:moveTo>
                  <a:lnTo>
                    <a:pt x="47" y="79"/>
                  </a:lnTo>
                  <a:lnTo>
                    <a:pt x="41" y="78"/>
                  </a:lnTo>
                  <a:lnTo>
                    <a:pt x="36" y="75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5" y="63"/>
                  </a:lnTo>
                  <a:lnTo>
                    <a:pt x="24" y="57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6" y="27"/>
                  </a:lnTo>
                  <a:lnTo>
                    <a:pt x="41" y="25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59" y="24"/>
                  </a:lnTo>
                  <a:lnTo>
                    <a:pt x="63" y="25"/>
                  </a:lnTo>
                  <a:lnTo>
                    <a:pt x="68" y="27"/>
                  </a:lnTo>
                  <a:lnTo>
                    <a:pt x="73" y="31"/>
                  </a:lnTo>
                  <a:lnTo>
                    <a:pt x="77" y="36"/>
                  </a:lnTo>
                  <a:lnTo>
                    <a:pt x="79" y="40"/>
                  </a:lnTo>
                  <a:lnTo>
                    <a:pt x="80" y="45"/>
                  </a:lnTo>
                  <a:lnTo>
                    <a:pt x="81" y="51"/>
                  </a:lnTo>
                  <a:lnTo>
                    <a:pt x="80" y="57"/>
                  </a:lnTo>
                  <a:lnTo>
                    <a:pt x="79" y="63"/>
                  </a:lnTo>
                  <a:lnTo>
                    <a:pt x="77" y="68"/>
                  </a:lnTo>
                  <a:lnTo>
                    <a:pt x="73" y="71"/>
                  </a:lnTo>
                  <a:lnTo>
                    <a:pt x="68" y="75"/>
                  </a:lnTo>
                  <a:lnTo>
                    <a:pt x="63" y="78"/>
                  </a:lnTo>
                  <a:lnTo>
                    <a:pt x="59" y="79"/>
                  </a:lnTo>
                  <a:lnTo>
                    <a:pt x="53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Freeform 399"/>
            <p:cNvSpPr>
              <a:spLocks noEditPoints="1"/>
            </p:cNvSpPr>
            <p:nvPr/>
          </p:nvSpPr>
          <p:spPr bwMode="auto">
            <a:xfrm>
              <a:off x="8161338" y="3219451"/>
              <a:ext cx="365125" cy="363538"/>
            </a:xfrm>
            <a:custGeom>
              <a:avLst/>
              <a:gdLst>
                <a:gd name="T0" fmla="*/ 42 w 691"/>
                <a:gd name="T1" fmla="*/ 1 h 687"/>
                <a:gd name="T2" fmla="*/ 6 w 691"/>
                <a:gd name="T3" fmla="*/ 212 h 687"/>
                <a:gd name="T4" fmla="*/ 0 w 691"/>
                <a:gd name="T5" fmla="*/ 272 h 687"/>
                <a:gd name="T6" fmla="*/ 8 w 691"/>
                <a:gd name="T7" fmla="*/ 462 h 687"/>
                <a:gd name="T8" fmla="*/ 32 w 691"/>
                <a:gd name="T9" fmla="*/ 676 h 687"/>
                <a:gd name="T10" fmla="*/ 564 w 691"/>
                <a:gd name="T11" fmla="*/ 680 h 687"/>
                <a:gd name="T12" fmla="*/ 691 w 691"/>
                <a:gd name="T13" fmla="*/ 610 h 687"/>
                <a:gd name="T14" fmla="*/ 687 w 691"/>
                <a:gd name="T15" fmla="*/ 276 h 687"/>
                <a:gd name="T16" fmla="*/ 684 w 691"/>
                <a:gd name="T17" fmla="*/ 215 h 687"/>
                <a:gd name="T18" fmla="*/ 46 w 691"/>
                <a:gd name="T19" fmla="*/ 242 h 687"/>
                <a:gd name="T20" fmla="*/ 253 w 691"/>
                <a:gd name="T21" fmla="*/ 287 h 687"/>
                <a:gd name="T22" fmla="*/ 25 w 691"/>
                <a:gd name="T23" fmla="*/ 419 h 687"/>
                <a:gd name="T24" fmla="*/ 303 w 691"/>
                <a:gd name="T25" fmla="*/ 347 h 687"/>
                <a:gd name="T26" fmla="*/ 335 w 691"/>
                <a:gd name="T27" fmla="*/ 358 h 687"/>
                <a:gd name="T28" fmla="*/ 373 w 691"/>
                <a:gd name="T29" fmla="*/ 368 h 687"/>
                <a:gd name="T30" fmla="*/ 414 w 691"/>
                <a:gd name="T31" fmla="*/ 374 h 687"/>
                <a:gd name="T32" fmla="*/ 457 w 691"/>
                <a:gd name="T33" fmla="*/ 376 h 687"/>
                <a:gd name="T34" fmla="*/ 508 w 691"/>
                <a:gd name="T35" fmla="*/ 376 h 687"/>
                <a:gd name="T36" fmla="*/ 551 w 691"/>
                <a:gd name="T37" fmla="*/ 371 h 687"/>
                <a:gd name="T38" fmla="*/ 591 w 691"/>
                <a:gd name="T39" fmla="*/ 363 h 687"/>
                <a:gd name="T40" fmla="*/ 626 w 691"/>
                <a:gd name="T41" fmla="*/ 354 h 687"/>
                <a:gd name="T42" fmla="*/ 655 w 691"/>
                <a:gd name="T43" fmla="*/ 339 h 687"/>
                <a:gd name="T44" fmla="*/ 667 w 691"/>
                <a:gd name="T45" fmla="*/ 395 h 687"/>
                <a:gd name="T46" fmla="*/ 659 w 691"/>
                <a:gd name="T47" fmla="*/ 413 h 687"/>
                <a:gd name="T48" fmla="*/ 408 w 691"/>
                <a:gd name="T49" fmla="*/ 453 h 687"/>
                <a:gd name="T50" fmla="*/ 281 w 691"/>
                <a:gd name="T51" fmla="*/ 407 h 687"/>
                <a:gd name="T52" fmla="*/ 276 w 691"/>
                <a:gd name="T53" fmla="*/ 388 h 687"/>
                <a:gd name="T54" fmla="*/ 660 w 691"/>
                <a:gd name="T55" fmla="*/ 515 h 687"/>
                <a:gd name="T56" fmla="*/ 472 w 691"/>
                <a:gd name="T57" fmla="*/ 562 h 687"/>
                <a:gd name="T58" fmla="*/ 284 w 691"/>
                <a:gd name="T59" fmla="*/ 515 h 687"/>
                <a:gd name="T60" fmla="*/ 276 w 691"/>
                <a:gd name="T61" fmla="*/ 497 h 687"/>
                <a:gd name="T62" fmla="*/ 289 w 691"/>
                <a:gd name="T63" fmla="*/ 444 h 687"/>
                <a:gd name="T64" fmla="*/ 414 w 691"/>
                <a:gd name="T65" fmla="*/ 477 h 687"/>
                <a:gd name="T66" fmla="*/ 481 w 691"/>
                <a:gd name="T67" fmla="*/ 481 h 687"/>
                <a:gd name="T68" fmla="*/ 548 w 691"/>
                <a:gd name="T69" fmla="*/ 475 h 687"/>
                <a:gd name="T70" fmla="*/ 664 w 691"/>
                <a:gd name="T71" fmla="*/ 438 h 687"/>
                <a:gd name="T72" fmla="*/ 666 w 691"/>
                <a:gd name="T73" fmla="*/ 506 h 687"/>
                <a:gd name="T74" fmla="*/ 25 w 691"/>
                <a:gd name="T75" fmla="*/ 478 h 687"/>
                <a:gd name="T76" fmla="*/ 253 w 691"/>
                <a:gd name="T77" fmla="*/ 619 h 687"/>
                <a:gd name="T78" fmla="*/ 275 w 691"/>
                <a:gd name="T79" fmla="*/ 641 h 687"/>
                <a:gd name="T80" fmla="*/ 662 w 691"/>
                <a:gd name="T81" fmla="*/ 616 h 687"/>
                <a:gd name="T82" fmla="*/ 512 w 691"/>
                <a:gd name="T83" fmla="*/ 664 h 687"/>
                <a:gd name="T84" fmla="*/ 299 w 691"/>
                <a:gd name="T85" fmla="*/ 630 h 687"/>
                <a:gd name="T86" fmla="*/ 278 w 691"/>
                <a:gd name="T87" fmla="*/ 540 h 687"/>
                <a:gd name="T88" fmla="*/ 386 w 691"/>
                <a:gd name="T89" fmla="*/ 578 h 687"/>
                <a:gd name="T90" fmla="*/ 449 w 691"/>
                <a:gd name="T91" fmla="*/ 584 h 687"/>
                <a:gd name="T92" fmla="*/ 513 w 691"/>
                <a:gd name="T93" fmla="*/ 583 h 687"/>
                <a:gd name="T94" fmla="*/ 638 w 691"/>
                <a:gd name="T95" fmla="*/ 556 h 687"/>
                <a:gd name="T96" fmla="*/ 664 w 691"/>
                <a:gd name="T97" fmla="*/ 303 h 687"/>
                <a:gd name="T98" fmla="*/ 513 w 691"/>
                <a:gd name="T99" fmla="*/ 352 h 687"/>
                <a:gd name="T100" fmla="*/ 308 w 691"/>
                <a:gd name="T101" fmla="*/ 324 h 687"/>
                <a:gd name="T102" fmla="*/ 279 w 691"/>
                <a:gd name="T103" fmla="*/ 282 h 687"/>
                <a:gd name="T104" fmla="*/ 320 w 691"/>
                <a:gd name="T105" fmla="*/ 254 h 687"/>
                <a:gd name="T106" fmla="*/ 471 w 691"/>
                <a:gd name="T107" fmla="*/ 230 h 687"/>
                <a:gd name="T108" fmla="*/ 642 w 691"/>
                <a:gd name="T109" fmla="*/ 263 h 687"/>
                <a:gd name="T110" fmla="*/ 654 w 691"/>
                <a:gd name="T111" fmla="*/ 213 h 687"/>
                <a:gd name="T112" fmla="*/ 515 w 691"/>
                <a:gd name="T113" fmla="*/ 209 h 687"/>
                <a:gd name="T114" fmla="*/ 360 w 691"/>
                <a:gd name="T115" fmla="*/ 218 h 687"/>
                <a:gd name="T116" fmla="*/ 25 w 691"/>
                <a:gd name="T117" fmla="*/ 41 h 687"/>
                <a:gd name="T118" fmla="*/ 662 w 691"/>
                <a:gd name="T119" fmla="*/ 35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1" h="687">
                  <a:moveTo>
                    <a:pt x="691" y="189"/>
                  </a:moveTo>
                  <a:lnTo>
                    <a:pt x="691" y="53"/>
                  </a:lnTo>
                  <a:lnTo>
                    <a:pt x="690" y="42"/>
                  </a:lnTo>
                  <a:lnTo>
                    <a:pt x="686" y="32"/>
                  </a:lnTo>
                  <a:lnTo>
                    <a:pt x="681" y="23"/>
                  </a:lnTo>
                  <a:lnTo>
                    <a:pt x="676" y="15"/>
                  </a:lnTo>
                  <a:lnTo>
                    <a:pt x="667" y="8"/>
                  </a:lnTo>
                  <a:lnTo>
                    <a:pt x="658" y="3"/>
                  </a:lnTo>
                  <a:lnTo>
                    <a:pt x="648" y="1"/>
                  </a:lnTo>
                  <a:lnTo>
                    <a:pt x="638" y="0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0" y="5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1" y="200"/>
                  </a:lnTo>
                  <a:lnTo>
                    <a:pt x="3" y="206"/>
                  </a:lnTo>
                  <a:lnTo>
                    <a:pt x="6" y="212"/>
                  </a:lnTo>
                  <a:lnTo>
                    <a:pt x="8" y="217"/>
                  </a:lnTo>
                  <a:lnTo>
                    <a:pt x="11" y="222"/>
                  </a:lnTo>
                  <a:lnTo>
                    <a:pt x="15" y="227"/>
                  </a:lnTo>
                  <a:lnTo>
                    <a:pt x="20" y="230"/>
                  </a:lnTo>
                  <a:lnTo>
                    <a:pt x="15" y="234"/>
                  </a:lnTo>
                  <a:lnTo>
                    <a:pt x="11" y="238"/>
                  </a:lnTo>
                  <a:lnTo>
                    <a:pt x="8" y="243"/>
                  </a:lnTo>
                  <a:lnTo>
                    <a:pt x="6" y="248"/>
                  </a:lnTo>
                  <a:lnTo>
                    <a:pt x="3" y="254"/>
                  </a:lnTo>
                  <a:lnTo>
                    <a:pt x="1" y="260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0" y="407"/>
                  </a:lnTo>
                  <a:lnTo>
                    <a:pt x="0" y="413"/>
                  </a:lnTo>
                  <a:lnTo>
                    <a:pt x="1" y="419"/>
                  </a:lnTo>
                  <a:lnTo>
                    <a:pt x="3" y="425"/>
                  </a:lnTo>
                  <a:lnTo>
                    <a:pt x="6" y="431"/>
                  </a:lnTo>
                  <a:lnTo>
                    <a:pt x="8" y="436"/>
                  </a:lnTo>
                  <a:lnTo>
                    <a:pt x="11" y="440"/>
                  </a:lnTo>
                  <a:lnTo>
                    <a:pt x="15" y="445"/>
                  </a:lnTo>
                  <a:lnTo>
                    <a:pt x="20" y="449"/>
                  </a:lnTo>
                  <a:lnTo>
                    <a:pt x="15" y="452"/>
                  </a:lnTo>
                  <a:lnTo>
                    <a:pt x="11" y="457"/>
                  </a:lnTo>
                  <a:lnTo>
                    <a:pt x="8" y="462"/>
                  </a:lnTo>
                  <a:lnTo>
                    <a:pt x="6" y="466"/>
                  </a:lnTo>
                  <a:lnTo>
                    <a:pt x="3" y="472"/>
                  </a:lnTo>
                  <a:lnTo>
                    <a:pt x="1" y="478"/>
                  </a:lnTo>
                  <a:lnTo>
                    <a:pt x="0" y="484"/>
                  </a:lnTo>
                  <a:lnTo>
                    <a:pt x="0" y="490"/>
                  </a:lnTo>
                  <a:lnTo>
                    <a:pt x="0" y="626"/>
                  </a:lnTo>
                  <a:lnTo>
                    <a:pt x="1" y="636"/>
                  </a:lnTo>
                  <a:lnTo>
                    <a:pt x="3" y="647"/>
                  </a:lnTo>
                  <a:lnTo>
                    <a:pt x="8" y="655"/>
                  </a:lnTo>
                  <a:lnTo>
                    <a:pt x="15" y="664"/>
                  </a:lnTo>
                  <a:lnTo>
                    <a:pt x="23" y="670"/>
                  </a:lnTo>
                  <a:lnTo>
                    <a:pt x="32" y="676"/>
                  </a:lnTo>
                  <a:lnTo>
                    <a:pt x="42" y="678"/>
                  </a:lnTo>
                  <a:lnTo>
                    <a:pt x="53" y="679"/>
                  </a:lnTo>
                  <a:lnTo>
                    <a:pt x="374" y="679"/>
                  </a:lnTo>
                  <a:lnTo>
                    <a:pt x="398" y="683"/>
                  </a:lnTo>
                  <a:lnTo>
                    <a:pt x="421" y="686"/>
                  </a:lnTo>
                  <a:lnTo>
                    <a:pt x="446" y="687"/>
                  </a:lnTo>
                  <a:lnTo>
                    <a:pt x="472" y="687"/>
                  </a:lnTo>
                  <a:lnTo>
                    <a:pt x="490" y="687"/>
                  </a:lnTo>
                  <a:lnTo>
                    <a:pt x="509" y="686"/>
                  </a:lnTo>
                  <a:lnTo>
                    <a:pt x="528" y="685"/>
                  </a:lnTo>
                  <a:lnTo>
                    <a:pt x="546" y="683"/>
                  </a:lnTo>
                  <a:lnTo>
                    <a:pt x="564" y="680"/>
                  </a:lnTo>
                  <a:lnTo>
                    <a:pt x="582" y="677"/>
                  </a:lnTo>
                  <a:lnTo>
                    <a:pt x="598" y="673"/>
                  </a:lnTo>
                  <a:lnTo>
                    <a:pt x="614" y="668"/>
                  </a:lnTo>
                  <a:lnTo>
                    <a:pt x="628" y="664"/>
                  </a:lnTo>
                  <a:lnTo>
                    <a:pt x="641" y="658"/>
                  </a:lnTo>
                  <a:lnTo>
                    <a:pt x="654" y="652"/>
                  </a:lnTo>
                  <a:lnTo>
                    <a:pt x="665" y="645"/>
                  </a:lnTo>
                  <a:lnTo>
                    <a:pt x="673" y="638"/>
                  </a:lnTo>
                  <a:lnTo>
                    <a:pt x="680" y="630"/>
                  </a:lnTo>
                  <a:lnTo>
                    <a:pt x="686" y="621"/>
                  </a:lnTo>
                  <a:lnTo>
                    <a:pt x="690" y="613"/>
                  </a:lnTo>
                  <a:lnTo>
                    <a:pt x="691" y="610"/>
                  </a:lnTo>
                  <a:lnTo>
                    <a:pt x="691" y="607"/>
                  </a:lnTo>
                  <a:lnTo>
                    <a:pt x="691" y="503"/>
                  </a:lnTo>
                  <a:lnTo>
                    <a:pt x="691" y="500"/>
                  </a:lnTo>
                  <a:lnTo>
                    <a:pt x="691" y="495"/>
                  </a:lnTo>
                  <a:lnTo>
                    <a:pt x="691" y="400"/>
                  </a:lnTo>
                  <a:lnTo>
                    <a:pt x="691" y="395"/>
                  </a:lnTo>
                  <a:lnTo>
                    <a:pt x="691" y="392"/>
                  </a:lnTo>
                  <a:lnTo>
                    <a:pt x="691" y="292"/>
                  </a:lnTo>
                  <a:lnTo>
                    <a:pt x="691" y="287"/>
                  </a:lnTo>
                  <a:lnTo>
                    <a:pt x="691" y="285"/>
                  </a:lnTo>
                  <a:lnTo>
                    <a:pt x="690" y="282"/>
                  </a:lnTo>
                  <a:lnTo>
                    <a:pt x="687" y="276"/>
                  </a:lnTo>
                  <a:lnTo>
                    <a:pt x="685" y="270"/>
                  </a:lnTo>
                  <a:lnTo>
                    <a:pt x="680" y="265"/>
                  </a:lnTo>
                  <a:lnTo>
                    <a:pt x="676" y="260"/>
                  </a:lnTo>
                  <a:lnTo>
                    <a:pt x="671" y="254"/>
                  </a:lnTo>
                  <a:lnTo>
                    <a:pt x="664" y="249"/>
                  </a:lnTo>
                  <a:lnTo>
                    <a:pt x="657" y="244"/>
                  </a:lnTo>
                  <a:lnTo>
                    <a:pt x="648" y="241"/>
                  </a:lnTo>
                  <a:lnTo>
                    <a:pt x="658" y="237"/>
                  </a:lnTo>
                  <a:lnTo>
                    <a:pt x="665" y="234"/>
                  </a:lnTo>
                  <a:lnTo>
                    <a:pt x="672" y="229"/>
                  </a:lnTo>
                  <a:lnTo>
                    <a:pt x="679" y="222"/>
                  </a:lnTo>
                  <a:lnTo>
                    <a:pt x="684" y="215"/>
                  </a:lnTo>
                  <a:lnTo>
                    <a:pt x="687" y="206"/>
                  </a:lnTo>
                  <a:lnTo>
                    <a:pt x="690" y="198"/>
                  </a:lnTo>
                  <a:lnTo>
                    <a:pt x="691" y="189"/>
                  </a:lnTo>
                  <a:close/>
                  <a:moveTo>
                    <a:pt x="22" y="407"/>
                  </a:moveTo>
                  <a:lnTo>
                    <a:pt x="22" y="272"/>
                  </a:lnTo>
                  <a:lnTo>
                    <a:pt x="23" y="266"/>
                  </a:lnTo>
                  <a:lnTo>
                    <a:pt x="25" y="260"/>
                  </a:lnTo>
                  <a:lnTo>
                    <a:pt x="28" y="255"/>
                  </a:lnTo>
                  <a:lnTo>
                    <a:pt x="32" y="250"/>
                  </a:lnTo>
                  <a:lnTo>
                    <a:pt x="35" y="247"/>
                  </a:lnTo>
                  <a:lnTo>
                    <a:pt x="41" y="244"/>
                  </a:lnTo>
                  <a:lnTo>
                    <a:pt x="46" y="242"/>
                  </a:lnTo>
                  <a:lnTo>
                    <a:pt x="53" y="242"/>
                  </a:lnTo>
                  <a:lnTo>
                    <a:pt x="293" y="242"/>
                  </a:lnTo>
                  <a:lnTo>
                    <a:pt x="286" y="246"/>
                  </a:lnTo>
                  <a:lnTo>
                    <a:pt x="279" y="250"/>
                  </a:lnTo>
                  <a:lnTo>
                    <a:pt x="273" y="255"/>
                  </a:lnTo>
                  <a:lnTo>
                    <a:pt x="267" y="260"/>
                  </a:lnTo>
                  <a:lnTo>
                    <a:pt x="262" y="266"/>
                  </a:lnTo>
                  <a:lnTo>
                    <a:pt x="259" y="270"/>
                  </a:lnTo>
                  <a:lnTo>
                    <a:pt x="256" y="276"/>
                  </a:lnTo>
                  <a:lnTo>
                    <a:pt x="254" y="282"/>
                  </a:lnTo>
                  <a:lnTo>
                    <a:pt x="253" y="285"/>
                  </a:lnTo>
                  <a:lnTo>
                    <a:pt x="253" y="287"/>
                  </a:lnTo>
                  <a:lnTo>
                    <a:pt x="253" y="292"/>
                  </a:lnTo>
                  <a:lnTo>
                    <a:pt x="253" y="392"/>
                  </a:lnTo>
                  <a:lnTo>
                    <a:pt x="253" y="395"/>
                  </a:lnTo>
                  <a:lnTo>
                    <a:pt x="253" y="400"/>
                  </a:lnTo>
                  <a:lnTo>
                    <a:pt x="253" y="437"/>
                  </a:lnTo>
                  <a:lnTo>
                    <a:pt x="53" y="437"/>
                  </a:lnTo>
                  <a:lnTo>
                    <a:pt x="46" y="437"/>
                  </a:lnTo>
                  <a:lnTo>
                    <a:pt x="41" y="434"/>
                  </a:lnTo>
                  <a:lnTo>
                    <a:pt x="35" y="432"/>
                  </a:lnTo>
                  <a:lnTo>
                    <a:pt x="32" y="428"/>
                  </a:lnTo>
                  <a:lnTo>
                    <a:pt x="28" y="424"/>
                  </a:lnTo>
                  <a:lnTo>
                    <a:pt x="25" y="419"/>
                  </a:lnTo>
                  <a:lnTo>
                    <a:pt x="23" y="413"/>
                  </a:lnTo>
                  <a:lnTo>
                    <a:pt x="22" y="407"/>
                  </a:lnTo>
                  <a:close/>
                  <a:moveTo>
                    <a:pt x="284" y="337"/>
                  </a:moveTo>
                  <a:lnTo>
                    <a:pt x="284" y="337"/>
                  </a:lnTo>
                  <a:lnTo>
                    <a:pt x="285" y="337"/>
                  </a:lnTo>
                  <a:lnTo>
                    <a:pt x="288" y="339"/>
                  </a:lnTo>
                  <a:lnTo>
                    <a:pt x="291" y="342"/>
                  </a:lnTo>
                  <a:lnTo>
                    <a:pt x="292" y="342"/>
                  </a:lnTo>
                  <a:lnTo>
                    <a:pt x="293" y="342"/>
                  </a:lnTo>
                  <a:lnTo>
                    <a:pt x="297" y="344"/>
                  </a:lnTo>
                  <a:lnTo>
                    <a:pt x="301" y="347"/>
                  </a:lnTo>
                  <a:lnTo>
                    <a:pt x="303" y="347"/>
                  </a:lnTo>
                  <a:lnTo>
                    <a:pt x="303" y="348"/>
                  </a:lnTo>
                  <a:lnTo>
                    <a:pt x="306" y="349"/>
                  </a:lnTo>
                  <a:lnTo>
                    <a:pt x="311" y="350"/>
                  </a:lnTo>
                  <a:lnTo>
                    <a:pt x="312" y="351"/>
                  </a:lnTo>
                  <a:lnTo>
                    <a:pt x="313" y="351"/>
                  </a:lnTo>
                  <a:lnTo>
                    <a:pt x="318" y="354"/>
                  </a:lnTo>
                  <a:lnTo>
                    <a:pt x="323" y="355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9" y="357"/>
                  </a:lnTo>
                  <a:lnTo>
                    <a:pt x="333" y="358"/>
                  </a:lnTo>
                  <a:lnTo>
                    <a:pt x="335" y="358"/>
                  </a:lnTo>
                  <a:lnTo>
                    <a:pt x="336" y="360"/>
                  </a:lnTo>
                  <a:lnTo>
                    <a:pt x="341" y="361"/>
                  </a:lnTo>
                  <a:lnTo>
                    <a:pt x="346" y="362"/>
                  </a:lnTo>
                  <a:lnTo>
                    <a:pt x="346" y="362"/>
                  </a:lnTo>
                  <a:lnTo>
                    <a:pt x="346" y="362"/>
                  </a:lnTo>
                  <a:lnTo>
                    <a:pt x="352" y="363"/>
                  </a:lnTo>
                  <a:lnTo>
                    <a:pt x="358" y="366"/>
                  </a:lnTo>
                  <a:lnTo>
                    <a:pt x="360" y="366"/>
                  </a:lnTo>
                  <a:lnTo>
                    <a:pt x="361" y="366"/>
                  </a:lnTo>
                  <a:lnTo>
                    <a:pt x="367" y="367"/>
                  </a:lnTo>
                  <a:lnTo>
                    <a:pt x="371" y="368"/>
                  </a:lnTo>
                  <a:lnTo>
                    <a:pt x="373" y="368"/>
                  </a:lnTo>
                  <a:lnTo>
                    <a:pt x="373" y="368"/>
                  </a:lnTo>
                  <a:lnTo>
                    <a:pt x="379" y="369"/>
                  </a:lnTo>
                  <a:lnTo>
                    <a:pt x="386" y="370"/>
                  </a:lnTo>
                  <a:lnTo>
                    <a:pt x="387" y="370"/>
                  </a:lnTo>
                  <a:lnTo>
                    <a:pt x="388" y="370"/>
                  </a:lnTo>
                  <a:lnTo>
                    <a:pt x="393" y="371"/>
                  </a:lnTo>
                  <a:lnTo>
                    <a:pt x="398" y="371"/>
                  </a:lnTo>
                  <a:lnTo>
                    <a:pt x="400" y="373"/>
                  </a:lnTo>
                  <a:lnTo>
                    <a:pt x="401" y="373"/>
                  </a:lnTo>
                  <a:lnTo>
                    <a:pt x="407" y="373"/>
                  </a:lnTo>
                  <a:lnTo>
                    <a:pt x="413" y="374"/>
                  </a:lnTo>
                  <a:lnTo>
                    <a:pt x="414" y="374"/>
                  </a:lnTo>
                  <a:lnTo>
                    <a:pt x="415" y="374"/>
                  </a:lnTo>
                  <a:lnTo>
                    <a:pt x="421" y="375"/>
                  </a:lnTo>
                  <a:lnTo>
                    <a:pt x="426" y="375"/>
                  </a:lnTo>
                  <a:lnTo>
                    <a:pt x="428" y="375"/>
                  </a:lnTo>
                  <a:lnTo>
                    <a:pt x="430" y="375"/>
                  </a:lnTo>
                  <a:lnTo>
                    <a:pt x="436" y="376"/>
                  </a:lnTo>
                  <a:lnTo>
                    <a:pt x="443" y="376"/>
                  </a:lnTo>
                  <a:lnTo>
                    <a:pt x="444" y="376"/>
                  </a:lnTo>
                  <a:lnTo>
                    <a:pt x="444" y="376"/>
                  </a:lnTo>
                  <a:lnTo>
                    <a:pt x="450" y="376"/>
                  </a:lnTo>
                  <a:lnTo>
                    <a:pt x="456" y="376"/>
                  </a:lnTo>
                  <a:lnTo>
                    <a:pt x="457" y="376"/>
                  </a:lnTo>
                  <a:lnTo>
                    <a:pt x="459" y="376"/>
                  </a:lnTo>
                  <a:lnTo>
                    <a:pt x="465" y="376"/>
                  </a:lnTo>
                  <a:lnTo>
                    <a:pt x="472" y="377"/>
                  </a:lnTo>
                  <a:lnTo>
                    <a:pt x="478" y="376"/>
                  </a:lnTo>
                  <a:lnTo>
                    <a:pt x="484" y="376"/>
                  </a:lnTo>
                  <a:lnTo>
                    <a:pt x="487" y="376"/>
                  </a:lnTo>
                  <a:lnTo>
                    <a:pt x="488" y="376"/>
                  </a:lnTo>
                  <a:lnTo>
                    <a:pt x="494" y="376"/>
                  </a:lnTo>
                  <a:lnTo>
                    <a:pt x="500" y="376"/>
                  </a:lnTo>
                  <a:lnTo>
                    <a:pt x="500" y="376"/>
                  </a:lnTo>
                  <a:lnTo>
                    <a:pt x="501" y="376"/>
                  </a:lnTo>
                  <a:lnTo>
                    <a:pt x="508" y="376"/>
                  </a:lnTo>
                  <a:lnTo>
                    <a:pt x="514" y="375"/>
                  </a:lnTo>
                  <a:lnTo>
                    <a:pt x="515" y="375"/>
                  </a:lnTo>
                  <a:lnTo>
                    <a:pt x="518" y="375"/>
                  </a:lnTo>
                  <a:lnTo>
                    <a:pt x="522" y="375"/>
                  </a:lnTo>
                  <a:lnTo>
                    <a:pt x="528" y="374"/>
                  </a:lnTo>
                  <a:lnTo>
                    <a:pt x="529" y="374"/>
                  </a:lnTo>
                  <a:lnTo>
                    <a:pt x="531" y="374"/>
                  </a:lnTo>
                  <a:lnTo>
                    <a:pt x="537" y="373"/>
                  </a:lnTo>
                  <a:lnTo>
                    <a:pt x="542" y="373"/>
                  </a:lnTo>
                  <a:lnTo>
                    <a:pt x="544" y="373"/>
                  </a:lnTo>
                  <a:lnTo>
                    <a:pt x="546" y="371"/>
                  </a:lnTo>
                  <a:lnTo>
                    <a:pt x="551" y="371"/>
                  </a:lnTo>
                  <a:lnTo>
                    <a:pt x="556" y="370"/>
                  </a:lnTo>
                  <a:lnTo>
                    <a:pt x="557" y="370"/>
                  </a:lnTo>
                  <a:lnTo>
                    <a:pt x="558" y="370"/>
                  </a:lnTo>
                  <a:lnTo>
                    <a:pt x="565" y="369"/>
                  </a:lnTo>
                  <a:lnTo>
                    <a:pt x="571" y="368"/>
                  </a:lnTo>
                  <a:lnTo>
                    <a:pt x="571" y="368"/>
                  </a:lnTo>
                  <a:lnTo>
                    <a:pt x="572" y="368"/>
                  </a:lnTo>
                  <a:lnTo>
                    <a:pt x="578" y="367"/>
                  </a:lnTo>
                  <a:lnTo>
                    <a:pt x="583" y="366"/>
                  </a:lnTo>
                  <a:lnTo>
                    <a:pt x="584" y="366"/>
                  </a:lnTo>
                  <a:lnTo>
                    <a:pt x="585" y="366"/>
                  </a:lnTo>
                  <a:lnTo>
                    <a:pt x="591" y="363"/>
                  </a:lnTo>
                  <a:lnTo>
                    <a:pt x="597" y="362"/>
                  </a:lnTo>
                  <a:lnTo>
                    <a:pt x="597" y="362"/>
                  </a:lnTo>
                  <a:lnTo>
                    <a:pt x="597" y="362"/>
                  </a:lnTo>
                  <a:lnTo>
                    <a:pt x="603" y="361"/>
                  </a:lnTo>
                  <a:lnTo>
                    <a:pt x="608" y="360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5" y="357"/>
                  </a:lnTo>
                  <a:lnTo>
                    <a:pt x="620" y="355"/>
                  </a:lnTo>
                  <a:lnTo>
                    <a:pt x="621" y="355"/>
                  </a:lnTo>
                  <a:lnTo>
                    <a:pt x="621" y="355"/>
                  </a:lnTo>
                  <a:lnTo>
                    <a:pt x="626" y="354"/>
                  </a:lnTo>
                  <a:lnTo>
                    <a:pt x="630" y="351"/>
                  </a:lnTo>
                  <a:lnTo>
                    <a:pt x="632" y="351"/>
                  </a:lnTo>
                  <a:lnTo>
                    <a:pt x="633" y="350"/>
                  </a:lnTo>
                  <a:lnTo>
                    <a:pt x="638" y="349"/>
                  </a:lnTo>
                  <a:lnTo>
                    <a:pt x="641" y="348"/>
                  </a:lnTo>
                  <a:lnTo>
                    <a:pt x="641" y="347"/>
                  </a:lnTo>
                  <a:lnTo>
                    <a:pt x="642" y="347"/>
                  </a:lnTo>
                  <a:lnTo>
                    <a:pt x="647" y="344"/>
                  </a:lnTo>
                  <a:lnTo>
                    <a:pt x="651" y="342"/>
                  </a:lnTo>
                  <a:lnTo>
                    <a:pt x="652" y="342"/>
                  </a:lnTo>
                  <a:lnTo>
                    <a:pt x="653" y="342"/>
                  </a:lnTo>
                  <a:lnTo>
                    <a:pt x="655" y="339"/>
                  </a:lnTo>
                  <a:lnTo>
                    <a:pt x="659" y="337"/>
                  </a:lnTo>
                  <a:lnTo>
                    <a:pt x="660" y="337"/>
                  </a:lnTo>
                  <a:lnTo>
                    <a:pt x="660" y="337"/>
                  </a:lnTo>
                  <a:lnTo>
                    <a:pt x="664" y="335"/>
                  </a:lnTo>
                  <a:lnTo>
                    <a:pt x="667" y="332"/>
                  </a:lnTo>
                  <a:lnTo>
                    <a:pt x="667" y="331"/>
                  </a:lnTo>
                  <a:lnTo>
                    <a:pt x="667" y="331"/>
                  </a:lnTo>
                  <a:lnTo>
                    <a:pt x="667" y="389"/>
                  </a:lnTo>
                  <a:lnTo>
                    <a:pt x="667" y="390"/>
                  </a:lnTo>
                  <a:lnTo>
                    <a:pt x="667" y="393"/>
                  </a:lnTo>
                  <a:lnTo>
                    <a:pt x="667" y="394"/>
                  </a:lnTo>
                  <a:lnTo>
                    <a:pt x="667" y="395"/>
                  </a:lnTo>
                  <a:lnTo>
                    <a:pt x="667" y="398"/>
                  </a:lnTo>
                  <a:lnTo>
                    <a:pt x="667" y="399"/>
                  </a:lnTo>
                  <a:lnTo>
                    <a:pt x="666" y="401"/>
                  </a:lnTo>
                  <a:lnTo>
                    <a:pt x="666" y="402"/>
                  </a:lnTo>
                  <a:lnTo>
                    <a:pt x="666" y="404"/>
                  </a:lnTo>
                  <a:lnTo>
                    <a:pt x="665" y="405"/>
                  </a:lnTo>
                  <a:lnTo>
                    <a:pt x="664" y="406"/>
                  </a:lnTo>
                  <a:lnTo>
                    <a:pt x="664" y="407"/>
                  </a:lnTo>
                  <a:lnTo>
                    <a:pt x="661" y="409"/>
                  </a:lnTo>
                  <a:lnTo>
                    <a:pt x="660" y="411"/>
                  </a:lnTo>
                  <a:lnTo>
                    <a:pt x="659" y="412"/>
                  </a:lnTo>
                  <a:lnTo>
                    <a:pt x="659" y="413"/>
                  </a:lnTo>
                  <a:lnTo>
                    <a:pt x="654" y="417"/>
                  </a:lnTo>
                  <a:lnTo>
                    <a:pt x="647" y="421"/>
                  </a:lnTo>
                  <a:lnTo>
                    <a:pt x="640" y="425"/>
                  </a:lnTo>
                  <a:lnTo>
                    <a:pt x="632" y="430"/>
                  </a:lnTo>
                  <a:lnTo>
                    <a:pt x="613" y="437"/>
                  </a:lnTo>
                  <a:lnTo>
                    <a:pt x="590" y="444"/>
                  </a:lnTo>
                  <a:lnTo>
                    <a:pt x="564" y="450"/>
                  </a:lnTo>
                  <a:lnTo>
                    <a:pt x="535" y="453"/>
                  </a:lnTo>
                  <a:lnTo>
                    <a:pt x="504" y="457"/>
                  </a:lnTo>
                  <a:lnTo>
                    <a:pt x="472" y="457"/>
                  </a:lnTo>
                  <a:lnTo>
                    <a:pt x="439" y="457"/>
                  </a:lnTo>
                  <a:lnTo>
                    <a:pt x="408" y="453"/>
                  </a:lnTo>
                  <a:lnTo>
                    <a:pt x="380" y="450"/>
                  </a:lnTo>
                  <a:lnTo>
                    <a:pt x="354" y="444"/>
                  </a:lnTo>
                  <a:lnTo>
                    <a:pt x="331" y="437"/>
                  </a:lnTo>
                  <a:lnTo>
                    <a:pt x="312" y="430"/>
                  </a:lnTo>
                  <a:lnTo>
                    <a:pt x="304" y="425"/>
                  </a:lnTo>
                  <a:lnTo>
                    <a:pt x="297" y="421"/>
                  </a:lnTo>
                  <a:lnTo>
                    <a:pt x="291" y="417"/>
                  </a:lnTo>
                  <a:lnTo>
                    <a:pt x="285" y="413"/>
                  </a:lnTo>
                  <a:lnTo>
                    <a:pt x="285" y="412"/>
                  </a:lnTo>
                  <a:lnTo>
                    <a:pt x="284" y="411"/>
                  </a:lnTo>
                  <a:lnTo>
                    <a:pt x="282" y="409"/>
                  </a:lnTo>
                  <a:lnTo>
                    <a:pt x="281" y="407"/>
                  </a:lnTo>
                  <a:lnTo>
                    <a:pt x="280" y="406"/>
                  </a:lnTo>
                  <a:lnTo>
                    <a:pt x="279" y="405"/>
                  </a:lnTo>
                  <a:lnTo>
                    <a:pt x="279" y="404"/>
                  </a:lnTo>
                  <a:lnTo>
                    <a:pt x="278" y="402"/>
                  </a:lnTo>
                  <a:lnTo>
                    <a:pt x="278" y="401"/>
                  </a:lnTo>
                  <a:lnTo>
                    <a:pt x="276" y="399"/>
                  </a:lnTo>
                  <a:lnTo>
                    <a:pt x="276" y="398"/>
                  </a:lnTo>
                  <a:lnTo>
                    <a:pt x="276" y="395"/>
                  </a:lnTo>
                  <a:lnTo>
                    <a:pt x="276" y="394"/>
                  </a:lnTo>
                  <a:lnTo>
                    <a:pt x="276" y="393"/>
                  </a:lnTo>
                  <a:lnTo>
                    <a:pt x="276" y="390"/>
                  </a:lnTo>
                  <a:lnTo>
                    <a:pt x="276" y="388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6" y="332"/>
                  </a:lnTo>
                  <a:lnTo>
                    <a:pt x="280" y="335"/>
                  </a:lnTo>
                  <a:lnTo>
                    <a:pt x="284" y="337"/>
                  </a:lnTo>
                  <a:close/>
                  <a:moveTo>
                    <a:pt x="666" y="506"/>
                  </a:moveTo>
                  <a:lnTo>
                    <a:pt x="666" y="507"/>
                  </a:lnTo>
                  <a:lnTo>
                    <a:pt x="665" y="508"/>
                  </a:lnTo>
                  <a:lnTo>
                    <a:pt x="664" y="510"/>
                  </a:lnTo>
                  <a:lnTo>
                    <a:pt x="662" y="512"/>
                  </a:lnTo>
                  <a:lnTo>
                    <a:pt x="661" y="513"/>
                  </a:lnTo>
                  <a:lnTo>
                    <a:pt x="660" y="515"/>
                  </a:lnTo>
                  <a:lnTo>
                    <a:pt x="659" y="515"/>
                  </a:lnTo>
                  <a:lnTo>
                    <a:pt x="659" y="516"/>
                  </a:lnTo>
                  <a:lnTo>
                    <a:pt x="654" y="521"/>
                  </a:lnTo>
                  <a:lnTo>
                    <a:pt x="647" y="525"/>
                  </a:lnTo>
                  <a:lnTo>
                    <a:pt x="640" y="529"/>
                  </a:lnTo>
                  <a:lnTo>
                    <a:pt x="632" y="533"/>
                  </a:lnTo>
                  <a:lnTo>
                    <a:pt x="613" y="541"/>
                  </a:lnTo>
                  <a:lnTo>
                    <a:pt x="590" y="547"/>
                  </a:lnTo>
                  <a:lnTo>
                    <a:pt x="564" y="553"/>
                  </a:lnTo>
                  <a:lnTo>
                    <a:pt x="535" y="558"/>
                  </a:lnTo>
                  <a:lnTo>
                    <a:pt x="504" y="560"/>
                  </a:lnTo>
                  <a:lnTo>
                    <a:pt x="472" y="562"/>
                  </a:lnTo>
                  <a:lnTo>
                    <a:pt x="439" y="560"/>
                  </a:lnTo>
                  <a:lnTo>
                    <a:pt x="408" y="558"/>
                  </a:lnTo>
                  <a:lnTo>
                    <a:pt x="380" y="553"/>
                  </a:lnTo>
                  <a:lnTo>
                    <a:pt x="354" y="547"/>
                  </a:lnTo>
                  <a:lnTo>
                    <a:pt x="331" y="541"/>
                  </a:lnTo>
                  <a:lnTo>
                    <a:pt x="312" y="533"/>
                  </a:lnTo>
                  <a:lnTo>
                    <a:pt x="304" y="529"/>
                  </a:lnTo>
                  <a:lnTo>
                    <a:pt x="297" y="525"/>
                  </a:lnTo>
                  <a:lnTo>
                    <a:pt x="291" y="521"/>
                  </a:lnTo>
                  <a:lnTo>
                    <a:pt x="285" y="516"/>
                  </a:lnTo>
                  <a:lnTo>
                    <a:pt x="285" y="515"/>
                  </a:lnTo>
                  <a:lnTo>
                    <a:pt x="284" y="515"/>
                  </a:lnTo>
                  <a:lnTo>
                    <a:pt x="282" y="513"/>
                  </a:lnTo>
                  <a:lnTo>
                    <a:pt x="281" y="512"/>
                  </a:lnTo>
                  <a:lnTo>
                    <a:pt x="280" y="510"/>
                  </a:lnTo>
                  <a:lnTo>
                    <a:pt x="279" y="508"/>
                  </a:lnTo>
                  <a:lnTo>
                    <a:pt x="279" y="507"/>
                  </a:lnTo>
                  <a:lnTo>
                    <a:pt x="278" y="506"/>
                  </a:lnTo>
                  <a:lnTo>
                    <a:pt x="278" y="505"/>
                  </a:lnTo>
                  <a:lnTo>
                    <a:pt x="276" y="503"/>
                  </a:lnTo>
                  <a:lnTo>
                    <a:pt x="276" y="501"/>
                  </a:lnTo>
                  <a:lnTo>
                    <a:pt x="276" y="500"/>
                  </a:lnTo>
                  <a:lnTo>
                    <a:pt x="276" y="499"/>
                  </a:lnTo>
                  <a:lnTo>
                    <a:pt x="276" y="497"/>
                  </a:lnTo>
                  <a:lnTo>
                    <a:pt x="276" y="496"/>
                  </a:lnTo>
                  <a:lnTo>
                    <a:pt x="276" y="495"/>
                  </a:lnTo>
                  <a:lnTo>
                    <a:pt x="276" y="494"/>
                  </a:lnTo>
                  <a:lnTo>
                    <a:pt x="276" y="437"/>
                  </a:lnTo>
                  <a:lnTo>
                    <a:pt x="276" y="436"/>
                  </a:lnTo>
                  <a:lnTo>
                    <a:pt x="276" y="436"/>
                  </a:lnTo>
                  <a:lnTo>
                    <a:pt x="278" y="436"/>
                  </a:lnTo>
                  <a:lnTo>
                    <a:pt x="280" y="438"/>
                  </a:lnTo>
                  <a:lnTo>
                    <a:pt x="282" y="439"/>
                  </a:lnTo>
                  <a:lnTo>
                    <a:pt x="284" y="440"/>
                  </a:lnTo>
                  <a:lnTo>
                    <a:pt x="286" y="442"/>
                  </a:lnTo>
                  <a:lnTo>
                    <a:pt x="289" y="444"/>
                  </a:lnTo>
                  <a:lnTo>
                    <a:pt x="292" y="445"/>
                  </a:lnTo>
                  <a:lnTo>
                    <a:pt x="292" y="445"/>
                  </a:lnTo>
                  <a:lnTo>
                    <a:pt x="292" y="445"/>
                  </a:lnTo>
                  <a:lnTo>
                    <a:pt x="312" y="455"/>
                  </a:lnTo>
                  <a:lnTo>
                    <a:pt x="335" y="463"/>
                  </a:lnTo>
                  <a:lnTo>
                    <a:pt x="360" y="469"/>
                  </a:lnTo>
                  <a:lnTo>
                    <a:pt x="386" y="474"/>
                  </a:lnTo>
                  <a:lnTo>
                    <a:pt x="387" y="474"/>
                  </a:lnTo>
                  <a:lnTo>
                    <a:pt x="387" y="474"/>
                  </a:lnTo>
                  <a:lnTo>
                    <a:pt x="395" y="475"/>
                  </a:lnTo>
                  <a:lnTo>
                    <a:pt x="405" y="476"/>
                  </a:lnTo>
                  <a:lnTo>
                    <a:pt x="414" y="477"/>
                  </a:lnTo>
                  <a:lnTo>
                    <a:pt x="423" y="478"/>
                  </a:lnTo>
                  <a:lnTo>
                    <a:pt x="427" y="478"/>
                  </a:lnTo>
                  <a:lnTo>
                    <a:pt x="431" y="480"/>
                  </a:lnTo>
                  <a:lnTo>
                    <a:pt x="434" y="480"/>
                  </a:lnTo>
                  <a:lnTo>
                    <a:pt x="438" y="480"/>
                  </a:lnTo>
                  <a:lnTo>
                    <a:pt x="444" y="480"/>
                  </a:lnTo>
                  <a:lnTo>
                    <a:pt x="449" y="480"/>
                  </a:lnTo>
                  <a:lnTo>
                    <a:pt x="452" y="480"/>
                  </a:lnTo>
                  <a:lnTo>
                    <a:pt x="455" y="481"/>
                  </a:lnTo>
                  <a:lnTo>
                    <a:pt x="463" y="481"/>
                  </a:lnTo>
                  <a:lnTo>
                    <a:pt x="472" y="481"/>
                  </a:lnTo>
                  <a:lnTo>
                    <a:pt x="481" y="481"/>
                  </a:lnTo>
                  <a:lnTo>
                    <a:pt x="489" y="481"/>
                  </a:lnTo>
                  <a:lnTo>
                    <a:pt x="491" y="480"/>
                  </a:lnTo>
                  <a:lnTo>
                    <a:pt x="495" y="480"/>
                  </a:lnTo>
                  <a:lnTo>
                    <a:pt x="500" y="480"/>
                  </a:lnTo>
                  <a:lnTo>
                    <a:pt x="506" y="480"/>
                  </a:lnTo>
                  <a:lnTo>
                    <a:pt x="509" y="480"/>
                  </a:lnTo>
                  <a:lnTo>
                    <a:pt x="513" y="480"/>
                  </a:lnTo>
                  <a:lnTo>
                    <a:pt x="516" y="478"/>
                  </a:lnTo>
                  <a:lnTo>
                    <a:pt x="521" y="478"/>
                  </a:lnTo>
                  <a:lnTo>
                    <a:pt x="529" y="477"/>
                  </a:lnTo>
                  <a:lnTo>
                    <a:pt x="539" y="476"/>
                  </a:lnTo>
                  <a:lnTo>
                    <a:pt x="548" y="475"/>
                  </a:lnTo>
                  <a:lnTo>
                    <a:pt x="557" y="474"/>
                  </a:lnTo>
                  <a:lnTo>
                    <a:pt x="558" y="474"/>
                  </a:lnTo>
                  <a:lnTo>
                    <a:pt x="558" y="474"/>
                  </a:lnTo>
                  <a:lnTo>
                    <a:pt x="586" y="469"/>
                  </a:lnTo>
                  <a:lnTo>
                    <a:pt x="614" y="462"/>
                  </a:lnTo>
                  <a:lnTo>
                    <a:pt x="626" y="457"/>
                  </a:lnTo>
                  <a:lnTo>
                    <a:pt x="638" y="452"/>
                  </a:lnTo>
                  <a:lnTo>
                    <a:pt x="648" y="447"/>
                  </a:lnTo>
                  <a:lnTo>
                    <a:pt x="658" y="442"/>
                  </a:lnTo>
                  <a:lnTo>
                    <a:pt x="660" y="440"/>
                  </a:lnTo>
                  <a:lnTo>
                    <a:pt x="661" y="439"/>
                  </a:lnTo>
                  <a:lnTo>
                    <a:pt x="664" y="438"/>
                  </a:lnTo>
                  <a:lnTo>
                    <a:pt x="666" y="437"/>
                  </a:lnTo>
                  <a:lnTo>
                    <a:pt x="667" y="436"/>
                  </a:lnTo>
                  <a:lnTo>
                    <a:pt x="667" y="436"/>
                  </a:lnTo>
                  <a:lnTo>
                    <a:pt x="667" y="493"/>
                  </a:lnTo>
                  <a:lnTo>
                    <a:pt x="667" y="495"/>
                  </a:lnTo>
                  <a:lnTo>
                    <a:pt x="667" y="496"/>
                  </a:lnTo>
                  <a:lnTo>
                    <a:pt x="667" y="497"/>
                  </a:lnTo>
                  <a:lnTo>
                    <a:pt x="667" y="500"/>
                  </a:lnTo>
                  <a:lnTo>
                    <a:pt x="667" y="501"/>
                  </a:lnTo>
                  <a:lnTo>
                    <a:pt x="667" y="503"/>
                  </a:lnTo>
                  <a:lnTo>
                    <a:pt x="666" y="505"/>
                  </a:lnTo>
                  <a:lnTo>
                    <a:pt x="666" y="506"/>
                  </a:lnTo>
                  <a:close/>
                  <a:moveTo>
                    <a:pt x="53" y="657"/>
                  </a:moveTo>
                  <a:lnTo>
                    <a:pt x="46" y="655"/>
                  </a:lnTo>
                  <a:lnTo>
                    <a:pt x="41" y="654"/>
                  </a:lnTo>
                  <a:lnTo>
                    <a:pt x="35" y="651"/>
                  </a:lnTo>
                  <a:lnTo>
                    <a:pt x="32" y="647"/>
                  </a:lnTo>
                  <a:lnTo>
                    <a:pt x="28" y="643"/>
                  </a:lnTo>
                  <a:lnTo>
                    <a:pt x="25" y="638"/>
                  </a:lnTo>
                  <a:lnTo>
                    <a:pt x="23" y="633"/>
                  </a:lnTo>
                  <a:lnTo>
                    <a:pt x="22" y="626"/>
                  </a:lnTo>
                  <a:lnTo>
                    <a:pt x="22" y="490"/>
                  </a:lnTo>
                  <a:lnTo>
                    <a:pt x="23" y="484"/>
                  </a:lnTo>
                  <a:lnTo>
                    <a:pt x="25" y="478"/>
                  </a:lnTo>
                  <a:lnTo>
                    <a:pt x="28" y="474"/>
                  </a:lnTo>
                  <a:lnTo>
                    <a:pt x="32" y="469"/>
                  </a:lnTo>
                  <a:lnTo>
                    <a:pt x="35" y="465"/>
                  </a:lnTo>
                  <a:lnTo>
                    <a:pt x="41" y="463"/>
                  </a:lnTo>
                  <a:lnTo>
                    <a:pt x="46" y="461"/>
                  </a:lnTo>
                  <a:lnTo>
                    <a:pt x="53" y="461"/>
                  </a:lnTo>
                  <a:lnTo>
                    <a:pt x="253" y="461"/>
                  </a:lnTo>
                  <a:lnTo>
                    <a:pt x="253" y="495"/>
                  </a:lnTo>
                  <a:lnTo>
                    <a:pt x="253" y="500"/>
                  </a:lnTo>
                  <a:lnTo>
                    <a:pt x="253" y="503"/>
                  </a:lnTo>
                  <a:lnTo>
                    <a:pt x="253" y="607"/>
                  </a:lnTo>
                  <a:lnTo>
                    <a:pt x="253" y="619"/>
                  </a:lnTo>
                  <a:lnTo>
                    <a:pt x="256" y="619"/>
                  </a:lnTo>
                  <a:lnTo>
                    <a:pt x="256" y="620"/>
                  </a:lnTo>
                  <a:lnTo>
                    <a:pt x="257" y="620"/>
                  </a:lnTo>
                  <a:lnTo>
                    <a:pt x="257" y="621"/>
                  </a:lnTo>
                  <a:lnTo>
                    <a:pt x="259" y="622"/>
                  </a:lnTo>
                  <a:lnTo>
                    <a:pt x="260" y="626"/>
                  </a:lnTo>
                  <a:lnTo>
                    <a:pt x="261" y="628"/>
                  </a:lnTo>
                  <a:lnTo>
                    <a:pt x="263" y="630"/>
                  </a:lnTo>
                  <a:lnTo>
                    <a:pt x="266" y="633"/>
                  </a:lnTo>
                  <a:lnTo>
                    <a:pt x="267" y="634"/>
                  </a:lnTo>
                  <a:lnTo>
                    <a:pt x="268" y="635"/>
                  </a:lnTo>
                  <a:lnTo>
                    <a:pt x="275" y="641"/>
                  </a:lnTo>
                  <a:lnTo>
                    <a:pt x="284" y="648"/>
                  </a:lnTo>
                  <a:lnTo>
                    <a:pt x="284" y="648"/>
                  </a:lnTo>
                  <a:lnTo>
                    <a:pt x="284" y="648"/>
                  </a:lnTo>
                  <a:lnTo>
                    <a:pt x="291" y="652"/>
                  </a:lnTo>
                  <a:lnTo>
                    <a:pt x="299" y="657"/>
                  </a:lnTo>
                  <a:lnTo>
                    <a:pt x="53" y="657"/>
                  </a:lnTo>
                  <a:lnTo>
                    <a:pt x="53" y="657"/>
                  </a:lnTo>
                  <a:close/>
                  <a:moveTo>
                    <a:pt x="667" y="604"/>
                  </a:moveTo>
                  <a:lnTo>
                    <a:pt x="667" y="604"/>
                  </a:lnTo>
                  <a:lnTo>
                    <a:pt x="667" y="605"/>
                  </a:lnTo>
                  <a:lnTo>
                    <a:pt x="666" y="610"/>
                  </a:lnTo>
                  <a:lnTo>
                    <a:pt x="662" y="616"/>
                  </a:lnTo>
                  <a:lnTo>
                    <a:pt x="658" y="622"/>
                  </a:lnTo>
                  <a:lnTo>
                    <a:pt x="651" y="627"/>
                  </a:lnTo>
                  <a:lnTo>
                    <a:pt x="642" y="632"/>
                  </a:lnTo>
                  <a:lnTo>
                    <a:pt x="633" y="636"/>
                  </a:lnTo>
                  <a:lnTo>
                    <a:pt x="622" y="641"/>
                  </a:lnTo>
                  <a:lnTo>
                    <a:pt x="609" y="646"/>
                  </a:lnTo>
                  <a:lnTo>
                    <a:pt x="596" y="649"/>
                  </a:lnTo>
                  <a:lnTo>
                    <a:pt x="582" y="654"/>
                  </a:lnTo>
                  <a:lnTo>
                    <a:pt x="565" y="657"/>
                  </a:lnTo>
                  <a:lnTo>
                    <a:pt x="548" y="660"/>
                  </a:lnTo>
                  <a:lnTo>
                    <a:pt x="531" y="661"/>
                  </a:lnTo>
                  <a:lnTo>
                    <a:pt x="512" y="664"/>
                  </a:lnTo>
                  <a:lnTo>
                    <a:pt x="493" y="665"/>
                  </a:lnTo>
                  <a:lnTo>
                    <a:pt x="472" y="665"/>
                  </a:lnTo>
                  <a:lnTo>
                    <a:pt x="446" y="665"/>
                  </a:lnTo>
                  <a:lnTo>
                    <a:pt x="421" y="663"/>
                  </a:lnTo>
                  <a:lnTo>
                    <a:pt x="398" y="660"/>
                  </a:lnTo>
                  <a:lnTo>
                    <a:pt x="376" y="657"/>
                  </a:lnTo>
                  <a:lnTo>
                    <a:pt x="376" y="657"/>
                  </a:lnTo>
                  <a:lnTo>
                    <a:pt x="356" y="652"/>
                  </a:lnTo>
                  <a:lnTo>
                    <a:pt x="338" y="647"/>
                  </a:lnTo>
                  <a:lnTo>
                    <a:pt x="323" y="641"/>
                  </a:lnTo>
                  <a:lnTo>
                    <a:pt x="310" y="636"/>
                  </a:lnTo>
                  <a:lnTo>
                    <a:pt x="299" y="630"/>
                  </a:lnTo>
                  <a:lnTo>
                    <a:pt x="289" y="623"/>
                  </a:lnTo>
                  <a:lnTo>
                    <a:pt x="284" y="617"/>
                  </a:lnTo>
                  <a:lnTo>
                    <a:pt x="279" y="611"/>
                  </a:lnTo>
                  <a:lnTo>
                    <a:pt x="279" y="611"/>
                  </a:lnTo>
                  <a:lnTo>
                    <a:pt x="279" y="611"/>
                  </a:lnTo>
                  <a:lnTo>
                    <a:pt x="278" y="610"/>
                  </a:lnTo>
                  <a:lnTo>
                    <a:pt x="278" y="610"/>
                  </a:lnTo>
                  <a:lnTo>
                    <a:pt x="276" y="608"/>
                  </a:lnTo>
                  <a:lnTo>
                    <a:pt x="276" y="605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8" y="540"/>
                  </a:lnTo>
                  <a:lnTo>
                    <a:pt x="280" y="541"/>
                  </a:lnTo>
                  <a:lnTo>
                    <a:pt x="282" y="543"/>
                  </a:lnTo>
                  <a:lnTo>
                    <a:pt x="284" y="545"/>
                  </a:lnTo>
                  <a:lnTo>
                    <a:pt x="286" y="546"/>
                  </a:lnTo>
                  <a:lnTo>
                    <a:pt x="289" y="547"/>
                  </a:lnTo>
                  <a:lnTo>
                    <a:pt x="292" y="550"/>
                  </a:lnTo>
                  <a:lnTo>
                    <a:pt x="292" y="550"/>
                  </a:lnTo>
                  <a:lnTo>
                    <a:pt x="292" y="550"/>
                  </a:lnTo>
                  <a:lnTo>
                    <a:pt x="312" y="558"/>
                  </a:lnTo>
                  <a:lnTo>
                    <a:pt x="335" y="566"/>
                  </a:lnTo>
                  <a:lnTo>
                    <a:pt x="360" y="572"/>
                  </a:lnTo>
                  <a:lnTo>
                    <a:pt x="386" y="578"/>
                  </a:lnTo>
                  <a:lnTo>
                    <a:pt x="387" y="578"/>
                  </a:lnTo>
                  <a:lnTo>
                    <a:pt x="387" y="578"/>
                  </a:lnTo>
                  <a:lnTo>
                    <a:pt x="395" y="579"/>
                  </a:lnTo>
                  <a:lnTo>
                    <a:pt x="405" y="581"/>
                  </a:lnTo>
                  <a:lnTo>
                    <a:pt x="414" y="582"/>
                  </a:lnTo>
                  <a:lnTo>
                    <a:pt x="423" y="582"/>
                  </a:lnTo>
                  <a:lnTo>
                    <a:pt x="427" y="583"/>
                  </a:lnTo>
                  <a:lnTo>
                    <a:pt x="431" y="583"/>
                  </a:lnTo>
                  <a:lnTo>
                    <a:pt x="434" y="583"/>
                  </a:lnTo>
                  <a:lnTo>
                    <a:pt x="438" y="583"/>
                  </a:lnTo>
                  <a:lnTo>
                    <a:pt x="444" y="583"/>
                  </a:lnTo>
                  <a:lnTo>
                    <a:pt x="449" y="584"/>
                  </a:lnTo>
                  <a:lnTo>
                    <a:pt x="452" y="584"/>
                  </a:lnTo>
                  <a:lnTo>
                    <a:pt x="455" y="584"/>
                  </a:lnTo>
                  <a:lnTo>
                    <a:pt x="463" y="584"/>
                  </a:lnTo>
                  <a:lnTo>
                    <a:pt x="472" y="584"/>
                  </a:lnTo>
                  <a:lnTo>
                    <a:pt x="481" y="584"/>
                  </a:lnTo>
                  <a:lnTo>
                    <a:pt x="489" y="584"/>
                  </a:lnTo>
                  <a:lnTo>
                    <a:pt x="491" y="584"/>
                  </a:lnTo>
                  <a:lnTo>
                    <a:pt x="495" y="584"/>
                  </a:lnTo>
                  <a:lnTo>
                    <a:pt x="500" y="583"/>
                  </a:lnTo>
                  <a:lnTo>
                    <a:pt x="506" y="583"/>
                  </a:lnTo>
                  <a:lnTo>
                    <a:pt x="509" y="583"/>
                  </a:lnTo>
                  <a:lnTo>
                    <a:pt x="513" y="583"/>
                  </a:lnTo>
                  <a:lnTo>
                    <a:pt x="516" y="583"/>
                  </a:lnTo>
                  <a:lnTo>
                    <a:pt x="521" y="582"/>
                  </a:lnTo>
                  <a:lnTo>
                    <a:pt x="529" y="582"/>
                  </a:lnTo>
                  <a:lnTo>
                    <a:pt x="539" y="581"/>
                  </a:lnTo>
                  <a:lnTo>
                    <a:pt x="548" y="579"/>
                  </a:lnTo>
                  <a:lnTo>
                    <a:pt x="557" y="578"/>
                  </a:lnTo>
                  <a:lnTo>
                    <a:pt x="558" y="578"/>
                  </a:lnTo>
                  <a:lnTo>
                    <a:pt x="558" y="578"/>
                  </a:lnTo>
                  <a:lnTo>
                    <a:pt x="586" y="572"/>
                  </a:lnTo>
                  <a:lnTo>
                    <a:pt x="614" y="565"/>
                  </a:lnTo>
                  <a:lnTo>
                    <a:pt x="626" y="560"/>
                  </a:lnTo>
                  <a:lnTo>
                    <a:pt x="638" y="556"/>
                  </a:lnTo>
                  <a:lnTo>
                    <a:pt x="648" y="551"/>
                  </a:lnTo>
                  <a:lnTo>
                    <a:pt x="658" y="546"/>
                  </a:lnTo>
                  <a:lnTo>
                    <a:pt x="660" y="545"/>
                  </a:lnTo>
                  <a:lnTo>
                    <a:pt x="661" y="544"/>
                  </a:lnTo>
                  <a:lnTo>
                    <a:pt x="664" y="541"/>
                  </a:lnTo>
                  <a:lnTo>
                    <a:pt x="666" y="540"/>
                  </a:lnTo>
                  <a:lnTo>
                    <a:pt x="667" y="539"/>
                  </a:lnTo>
                  <a:lnTo>
                    <a:pt x="667" y="539"/>
                  </a:lnTo>
                  <a:lnTo>
                    <a:pt x="667" y="604"/>
                  </a:lnTo>
                  <a:close/>
                  <a:moveTo>
                    <a:pt x="667" y="292"/>
                  </a:moveTo>
                  <a:lnTo>
                    <a:pt x="667" y="298"/>
                  </a:lnTo>
                  <a:lnTo>
                    <a:pt x="664" y="303"/>
                  </a:lnTo>
                  <a:lnTo>
                    <a:pt x="659" y="308"/>
                  </a:lnTo>
                  <a:lnTo>
                    <a:pt x="653" y="313"/>
                  </a:lnTo>
                  <a:lnTo>
                    <a:pt x="645" y="319"/>
                  </a:lnTo>
                  <a:lnTo>
                    <a:pt x="635" y="324"/>
                  </a:lnTo>
                  <a:lnTo>
                    <a:pt x="624" y="329"/>
                  </a:lnTo>
                  <a:lnTo>
                    <a:pt x="611" y="333"/>
                  </a:lnTo>
                  <a:lnTo>
                    <a:pt x="598" y="338"/>
                  </a:lnTo>
                  <a:lnTo>
                    <a:pt x="583" y="342"/>
                  </a:lnTo>
                  <a:lnTo>
                    <a:pt x="567" y="345"/>
                  </a:lnTo>
                  <a:lnTo>
                    <a:pt x="550" y="348"/>
                  </a:lnTo>
                  <a:lnTo>
                    <a:pt x="532" y="350"/>
                  </a:lnTo>
                  <a:lnTo>
                    <a:pt x="513" y="352"/>
                  </a:lnTo>
                  <a:lnTo>
                    <a:pt x="493" y="354"/>
                  </a:lnTo>
                  <a:lnTo>
                    <a:pt x="472" y="354"/>
                  </a:lnTo>
                  <a:lnTo>
                    <a:pt x="451" y="354"/>
                  </a:lnTo>
                  <a:lnTo>
                    <a:pt x="431" y="352"/>
                  </a:lnTo>
                  <a:lnTo>
                    <a:pt x="412" y="350"/>
                  </a:lnTo>
                  <a:lnTo>
                    <a:pt x="394" y="348"/>
                  </a:lnTo>
                  <a:lnTo>
                    <a:pt x="376" y="345"/>
                  </a:lnTo>
                  <a:lnTo>
                    <a:pt x="361" y="342"/>
                  </a:lnTo>
                  <a:lnTo>
                    <a:pt x="345" y="338"/>
                  </a:lnTo>
                  <a:lnTo>
                    <a:pt x="332" y="333"/>
                  </a:lnTo>
                  <a:lnTo>
                    <a:pt x="319" y="329"/>
                  </a:lnTo>
                  <a:lnTo>
                    <a:pt x="308" y="324"/>
                  </a:lnTo>
                  <a:lnTo>
                    <a:pt x="299" y="319"/>
                  </a:lnTo>
                  <a:lnTo>
                    <a:pt x="291" y="313"/>
                  </a:lnTo>
                  <a:lnTo>
                    <a:pt x="285" y="308"/>
                  </a:lnTo>
                  <a:lnTo>
                    <a:pt x="280" y="303"/>
                  </a:lnTo>
                  <a:lnTo>
                    <a:pt x="276" y="298"/>
                  </a:lnTo>
                  <a:lnTo>
                    <a:pt x="276" y="292"/>
                  </a:lnTo>
                  <a:lnTo>
                    <a:pt x="276" y="289"/>
                  </a:lnTo>
                  <a:lnTo>
                    <a:pt x="276" y="287"/>
                  </a:lnTo>
                  <a:lnTo>
                    <a:pt x="278" y="285"/>
                  </a:lnTo>
                  <a:lnTo>
                    <a:pt x="279" y="282"/>
                  </a:lnTo>
                  <a:lnTo>
                    <a:pt x="279" y="282"/>
                  </a:lnTo>
                  <a:lnTo>
                    <a:pt x="279" y="282"/>
                  </a:lnTo>
                  <a:lnTo>
                    <a:pt x="282" y="278"/>
                  </a:lnTo>
                  <a:lnTo>
                    <a:pt x="287" y="273"/>
                  </a:lnTo>
                  <a:lnTo>
                    <a:pt x="294" y="268"/>
                  </a:lnTo>
                  <a:lnTo>
                    <a:pt x="303" y="262"/>
                  </a:lnTo>
                  <a:lnTo>
                    <a:pt x="303" y="262"/>
                  </a:lnTo>
                  <a:lnTo>
                    <a:pt x="304" y="262"/>
                  </a:lnTo>
                  <a:lnTo>
                    <a:pt x="307" y="260"/>
                  </a:lnTo>
                  <a:lnTo>
                    <a:pt x="311" y="259"/>
                  </a:lnTo>
                  <a:lnTo>
                    <a:pt x="314" y="256"/>
                  </a:lnTo>
                  <a:lnTo>
                    <a:pt x="319" y="255"/>
                  </a:lnTo>
                  <a:lnTo>
                    <a:pt x="319" y="255"/>
                  </a:lnTo>
                  <a:lnTo>
                    <a:pt x="320" y="254"/>
                  </a:lnTo>
                  <a:lnTo>
                    <a:pt x="331" y="250"/>
                  </a:lnTo>
                  <a:lnTo>
                    <a:pt x="343" y="247"/>
                  </a:lnTo>
                  <a:lnTo>
                    <a:pt x="355" y="243"/>
                  </a:lnTo>
                  <a:lnTo>
                    <a:pt x="368" y="241"/>
                  </a:lnTo>
                  <a:lnTo>
                    <a:pt x="376" y="238"/>
                  </a:lnTo>
                  <a:lnTo>
                    <a:pt x="386" y="237"/>
                  </a:lnTo>
                  <a:lnTo>
                    <a:pt x="388" y="236"/>
                  </a:lnTo>
                  <a:lnTo>
                    <a:pt x="390" y="236"/>
                  </a:lnTo>
                  <a:lnTo>
                    <a:pt x="409" y="234"/>
                  </a:lnTo>
                  <a:lnTo>
                    <a:pt x="430" y="231"/>
                  </a:lnTo>
                  <a:lnTo>
                    <a:pt x="451" y="230"/>
                  </a:lnTo>
                  <a:lnTo>
                    <a:pt x="471" y="230"/>
                  </a:lnTo>
                  <a:lnTo>
                    <a:pt x="493" y="230"/>
                  </a:lnTo>
                  <a:lnTo>
                    <a:pt x="514" y="231"/>
                  </a:lnTo>
                  <a:lnTo>
                    <a:pt x="534" y="234"/>
                  </a:lnTo>
                  <a:lnTo>
                    <a:pt x="553" y="236"/>
                  </a:lnTo>
                  <a:lnTo>
                    <a:pt x="556" y="236"/>
                  </a:lnTo>
                  <a:lnTo>
                    <a:pt x="558" y="237"/>
                  </a:lnTo>
                  <a:lnTo>
                    <a:pt x="567" y="238"/>
                  </a:lnTo>
                  <a:lnTo>
                    <a:pt x="576" y="241"/>
                  </a:lnTo>
                  <a:lnTo>
                    <a:pt x="596" y="246"/>
                  </a:lnTo>
                  <a:lnTo>
                    <a:pt x="614" y="250"/>
                  </a:lnTo>
                  <a:lnTo>
                    <a:pt x="629" y="256"/>
                  </a:lnTo>
                  <a:lnTo>
                    <a:pt x="642" y="263"/>
                  </a:lnTo>
                  <a:lnTo>
                    <a:pt x="653" y="270"/>
                  </a:lnTo>
                  <a:lnTo>
                    <a:pt x="661" y="278"/>
                  </a:lnTo>
                  <a:lnTo>
                    <a:pt x="664" y="281"/>
                  </a:lnTo>
                  <a:lnTo>
                    <a:pt x="666" y="285"/>
                  </a:lnTo>
                  <a:lnTo>
                    <a:pt x="667" y="288"/>
                  </a:lnTo>
                  <a:lnTo>
                    <a:pt x="667" y="292"/>
                  </a:lnTo>
                  <a:close/>
                  <a:moveTo>
                    <a:pt x="667" y="189"/>
                  </a:moveTo>
                  <a:lnTo>
                    <a:pt x="667" y="194"/>
                  </a:lnTo>
                  <a:lnTo>
                    <a:pt x="665" y="200"/>
                  </a:lnTo>
                  <a:lnTo>
                    <a:pt x="662" y="205"/>
                  </a:lnTo>
                  <a:lnTo>
                    <a:pt x="659" y="210"/>
                  </a:lnTo>
                  <a:lnTo>
                    <a:pt x="654" y="213"/>
                  </a:lnTo>
                  <a:lnTo>
                    <a:pt x="649" y="216"/>
                  </a:lnTo>
                  <a:lnTo>
                    <a:pt x="643" y="218"/>
                  </a:lnTo>
                  <a:lnTo>
                    <a:pt x="638" y="218"/>
                  </a:lnTo>
                  <a:lnTo>
                    <a:pt x="584" y="218"/>
                  </a:lnTo>
                  <a:lnTo>
                    <a:pt x="583" y="218"/>
                  </a:lnTo>
                  <a:lnTo>
                    <a:pt x="582" y="218"/>
                  </a:lnTo>
                  <a:lnTo>
                    <a:pt x="571" y="216"/>
                  </a:lnTo>
                  <a:lnTo>
                    <a:pt x="559" y="213"/>
                  </a:lnTo>
                  <a:lnTo>
                    <a:pt x="558" y="213"/>
                  </a:lnTo>
                  <a:lnTo>
                    <a:pt x="557" y="213"/>
                  </a:lnTo>
                  <a:lnTo>
                    <a:pt x="535" y="210"/>
                  </a:lnTo>
                  <a:lnTo>
                    <a:pt x="515" y="209"/>
                  </a:lnTo>
                  <a:lnTo>
                    <a:pt x="494" y="208"/>
                  </a:lnTo>
                  <a:lnTo>
                    <a:pt x="472" y="206"/>
                  </a:lnTo>
                  <a:lnTo>
                    <a:pt x="450" y="208"/>
                  </a:lnTo>
                  <a:lnTo>
                    <a:pt x="428" y="209"/>
                  </a:lnTo>
                  <a:lnTo>
                    <a:pt x="408" y="210"/>
                  </a:lnTo>
                  <a:lnTo>
                    <a:pt x="387" y="213"/>
                  </a:lnTo>
                  <a:lnTo>
                    <a:pt x="386" y="213"/>
                  </a:lnTo>
                  <a:lnTo>
                    <a:pt x="384" y="213"/>
                  </a:lnTo>
                  <a:lnTo>
                    <a:pt x="373" y="216"/>
                  </a:lnTo>
                  <a:lnTo>
                    <a:pt x="362" y="218"/>
                  </a:lnTo>
                  <a:lnTo>
                    <a:pt x="361" y="218"/>
                  </a:lnTo>
                  <a:lnTo>
                    <a:pt x="360" y="218"/>
                  </a:lnTo>
                  <a:lnTo>
                    <a:pt x="53" y="218"/>
                  </a:lnTo>
                  <a:lnTo>
                    <a:pt x="46" y="218"/>
                  </a:lnTo>
                  <a:lnTo>
                    <a:pt x="41" y="216"/>
                  </a:lnTo>
                  <a:lnTo>
                    <a:pt x="35" y="213"/>
                  </a:lnTo>
                  <a:lnTo>
                    <a:pt x="32" y="210"/>
                  </a:lnTo>
                  <a:lnTo>
                    <a:pt x="28" y="205"/>
                  </a:lnTo>
                  <a:lnTo>
                    <a:pt x="25" y="200"/>
                  </a:lnTo>
                  <a:lnTo>
                    <a:pt x="23" y="194"/>
                  </a:lnTo>
                  <a:lnTo>
                    <a:pt x="22" y="189"/>
                  </a:lnTo>
                  <a:lnTo>
                    <a:pt x="22" y="53"/>
                  </a:lnTo>
                  <a:lnTo>
                    <a:pt x="23" y="46"/>
                  </a:lnTo>
                  <a:lnTo>
                    <a:pt x="25" y="41"/>
                  </a:lnTo>
                  <a:lnTo>
                    <a:pt x="28" y="35"/>
                  </a:lnTo>
                  <a:lnTo>
                    <a:pt x="32" y="32"/>
                  </a:lnTo>
                  <a:lnTo>
                    <a:pt x="35" y="28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38" y="22"/>
                  </a:lnTo>
                  <a:lnTo>
                    <a:pt x="643" y="23"/>
                  </a:lnTo>
                  <a:lnTo>
                    <a:pt x="649" y="25"/>
                  </a:lnTo>
                  <a:lnTo>
                    <a:pt x="654" y="28"/>
                  </a:lnTo>
                  <a:lnTo>
                    <a:pt x="659" y="32"/>
                  </a:lnTo>
                  <a:lnTo>
                    <a:pt x="662" y="35"/>
                  </a:lnTo>
                  <a:lnTo>
                    <a:pt x="665" y="41"/>
                  </a:lnTo>
                  <a:lnTo>
                    <a:pt x="667" y="46"/>
                  </a:lnTo>
                  <a:lnTo>
                    <a:pt x="667" y="53"/>
                  </a:lnTo>
                  <a:lnTo>
                    <a:pt x="667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67" name="Freeform 424"/>
          <p:cNvSpPr>
            <a:spLocks noEditPoints="1"/>
          </p:cNvSpPr>
          <p:nvPr/>
        </p:nvSpPr>
        <p:spPr bwMode="auto">
          <a:xfrm>
            <a:off x="6730385" y="2524441"/>
            <a:ext cx="595428" cy="595428"/>
          </a:xfrm>
          <a:custGeom>
            <a:avLst/>
            <a:gdLst>
              <a:gd name="T0" fmla="*/ 157 w 692"/>
              <a:gd name="T1" fmla="*/ 52 h 692"/>
              <a:gd name="T2" fmla="*/ 4 w 692"/>
              <a:gd name="T3" fmla="*/ 150 h 692"/>
              <a:gd name="T4" fmla="*/ 5 w 692"/>
              <a:gd name="T5" fmla="*/ 603 h 692"/>
              <a:gd name="T6" fmla="*/ 261 w 692"/>
              <a:gd name="T7" fmla="*/ 691 h 692"/>
              <a:gd name="T8" fmla="*/ 534 w 692"/>
              <a:gd name="T9" fmla="*/ 640 h 692"/>
              <a:gd name="T10" fmla="*/ 688 w 692"/>
              <a:gd name="T11" fmla="*/ 542 h 692"/>
              <a:gd name="T12" fmla="*/ 650 w 692"/>
              <a:gd name="T13" fmla="*/ 52 h 692"/>
              <a:gd name="T14" fmla="*/ 548 w 692"/>
              <a:gd name="T15" fmla="*/ 459 h 692"/>
              <a:gd name="T16" fmla="*/ 518 w 692"/>
              <a:gd name="T17" fmla="*/ 484 h 692"/>
              <a:gd name="T18" fmla="*/ 391 w 692"/>
              <a:gd name="T19" fmla="*/ 523 h 692"/>
              <a:gd name="T20" fmla="*/ 274 w 692"/>
              <a:gd name="T21" fmla="*/ 530 h 692"/>
              <a:gd name="T22" fmla="*/ 156 w 692"/>
              <a:gd name="T23" fmla="*/ 518 h 692"/>
              <a:gd name="T24" fmla="*/ 53 w 692"/>
              <a:gd name="T25" fmla="*/ 482 h 692"/>
              <a:gd name="T26" fmla="*/ 27 w 692"/>
              <a:gd name="T27" fmla="*/ 455 h 692"/>
              <a:gd name="T28" fmla="*/ 32 w 692"/>
              <a:gd name="T29" fmla="*/ 357 h 692"/>
              <a:gd name="T30" fmla="*/ 288 w 692"/>
              <a:gd name="T31" fmla="*/ 415 h 692"/>
              <a:gd name="T32" fmla="*/ 553 w 692"/>
              <a:gd name="T33" fmla="*/ 349 h 692"/>
              <a:gd name="T34" fmla="*/ 43 w 692"/>
              <a:gd name="T35" fmla="*/ 225 h 692"/>
              <a:gd name="T36" fmla="*/ 104 w 692"/>
              <a:gd name="T37" fmla="*/ 252 h 692"/>
              <a:gd name="T38" fmla="*/ 190 w 692"/>
              <a:gd name="T39" fmla="*/ 271 h 692"/>
              <a:gd name="T40" fmla="*/ 322 w 692"/>
              <a:gd name="T41" fmla="*/ 276 h 692"/>
              <a:gd name="T42" fmla="*/ 426 w 692"/>
              <a:gd name="T43" fmla="*/ 264 h 692"/>
              <a:gd name="T44" fmla="*/ 503 w 692"/>
              <a:gd name="T45" fmla="*/ 242 h 692"/>
              <a:gd name="T46" fmla="*/ 550 w 692"/>
              <a:gd name="T47" fmla="*/ 213 h 692"/>
              <a:gd name="T48" fmla="*/ 547 w 692"/>
              <a:gd name="T49" fmla="*/ 322 h 692"/>
              <a:gd name="T50" fmla="*/ 517 w 692"/>
              <a:gd name="T51" fmla="*/ 347 h 692"/>
              <a:gd name="T52" fmla="*/ 391 w 692"/>
              <a:gd name="T53" fmla="*/ 384 h 692"/>
              <a:gd name="T54" fmla="*/ 261 w 692"/>
              <a:gd name="T55" fmla="*/ 391 h 692"/>
              <a:gd name="T56" fmla="*/ 130 w 692"/>
              <a:gd name="T57" fmla="*/ 373 h 692"/>
              <a:gd name="T58" fmla="*/ 48 w 692"/>
              <a:gd name="T59" fmla="*/ 340 h 692"/>
              <a:gd name="T60" fmla="*/ 25 w 692"/>
              <a:gd name="T61" fmla="*/ 315 h 692"/>
              <a:gd name="T62" fmla="*/ 577 w 692"/>
              <a:gd name="T63" fmla="*/ 451 h 692"/>
              <a:gd name="T64" fmla="*/ 654 w 692"/>
              <a:gd name="T65" fmla="*/ 303 h 692"/>
              <a:gd name="T66" fmla="*/ 661 w 692"/>
              <a:gd name="T67" fmla="*/ 406 h 692"/>
              <a:gd name="T68" fmla="*/ 668 w 692"/>
              <a:gd name="T69" fmla="*/ 253 h 692"/>
              <a:gd name="T70" fmla="*/ 597 w 692"/>
              <a:gd name="T71" fmla="*/ 306 h 692"/>
              <a:gd name="T72" fmla="*/ 597 w 692"/>
              <a:gd name="T73" fmla="*/ 192 h 692"/>
              <a:gd name="T74" fmla="*/ 642 w 692"/>
              <a:gd name="T75" fmla="*/ 173 h 692"/>
              <a:gd name="T76" fmla="*/ 403 w 692"/>
              <a:gd name="T77" fmla="*/ 23 h 692"/>
              <a:gd name="T78" fmla="*/ 663 w 692"/>
              <a:gd name="T79" fmla="*/ 94 h 692"/>
              <a:gd name="T80" fmla="*/ 663 w 692"/>
              <a:gd name="T81" fmla="*/ 125 h 692"/>
              <a:gd name="T82" fmla="*/ 648 w 692"/>
              <a:gd name="T83" fmla="*/ 142 h 692"/>
              <a:gd name="T84" fmla="*/ 624 w 692"/>
              <a:gd name="T85" fmla="*/ 156 h 692"/>
              <a:gd name="T86" fmla="*/ 586 w 692"/>
              <a:gd name="T87" fmla="*/ 170 h 692"/>
              <a:gd name="T88" fmla="*/ 566 w 692"/>
              <a:gd name="T89" fmla="*/ 136 h 692"/>
              <a:gd name="T90" fmla="*/ 318 w 692"/>
              <a:gd name="T91" fmla="*/ 59 h 692"/>
              <a:gd name="T92" fmla="*/ 332 w 692"/>
              <a:gd name="T93" fmla="*/ 27 h 692"/>
              <a:gd name="T94" fmla="*/ 219 w 692"/>
              <a:gd name="T95" fmla="*/ 84 h 692"/>
              <a:gd name="T96" fmla="*/ 338 w 692"/>
              <a:gd name="T97" fmla="*/ 82 h 692"/>
              <a:gd name="T98" fmla="*/ 491 w 692"/>
              <a:gd name="T99" fmla="*/ 113 h 692"/>
              <a:gd name="T100" fmla="*/ 534 w 692"/>
              <a:gd name="T101" fmla="*/ 137 h 692"/>
              <a:gd name="T102" fmla="*/ 553 w 692"/>
              <a:gd name="T103" fmla="*/ 164 h 692"/>
              <a:gd name="T104" fmla="*/ 371 w 692"/>
              <a:gd name="T105" fmla="*/ 249 h 692"/>
              <a:gd name="T106" fmla="*/ 53 w 692"/>
              <a:gd name="T107" fmla="*/ 205 h 692"/>
              <a:gd name="T108" fmla="*/ 78 w 692"/>
              <a:gd name="T109" fmla="*/ 116 h 692"/>
              <a:gd name="T110" fmla="*/ 70 w 692"/>
              <a:gd name="T111" fmla="*/ 629 h 692"/>
              <a:gd name="T112" fmla="*/ 41 w 692"/>
              <a:gd name="T113" fmla="*/ 501 h 692"/>
              <a:gd name="T114" fmla="*/ 333 w 692"/>
              <a:gd name="T115" fmla="*/ 552 h 692"/>
              <a:gd name="T116" fmla="*/ 553 w 692"/>
              <a:gd name="T117" fmla="*/ 488 h 692"/>
              <a:gd name="T118" fmla="*/ 479 w 692"/>
              <a:gd name="T119" fmla="*/ 641 h 692"/>
              <a:gd name="T120" fmla="*/ 660 w 692"/>
              <a:gd name="T121" fmla="*/ 545 h 692"/>
              <a:gd name="T122" fmla="*/ 591 w 692"/>
              <a:gd name="T123" fmla="*/ 47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2" h="692">
                <a:moveTo>
                  <a:pt x="403" y="0"/>
                </a:moveTo>
                <a:lnTo>
                  <a:pt x="379" y="0"/>
                </a:lnTo>
                <a:lnTo>
                  <a:pt x="357" y="2"/>
                </a:lnTo>
                <a:lnTo>
                  <a:pt x="333" y="3"/>
                </a:lnTo>
                <a:lnTo>
                  <a:pt x="312" y="5"/>
                </a:lnTo>
                <a:lnTo>
                  <a:pt x="290" y="9"/>
                </a:lnTo>
                <a:lnTo>
                  <a:pt x="270" y="12"/>
                </a:lnTo>
                <a:lnTo>
                  <a:pt x="251" y="16"/>
                </a:lnTo>
                <a:lnTo>
                  <a:pt x="232" y="21"/>
                </a:lnTo>
                <a:lnTo>
                  <a:pt x="214" y="25"/>
                </a:lnTo>
                <a:lnTo>
                  <a:pt x="199" y="31"/>
                </a:lnTo>
                <a:lnTo>
                  <a:pt x="183" y="37"/>
                </a:lnTo>
                <a:lnTo>
                  <a:pt x="170" y="44"/>
                </a:lnTo>
                <a:lnTo>
                  <a:pt x="157" y="52"/>
                </a:lnTo>
                <a:lnTo>
                  <a:pt x="147" y="59"/>
                </a:lnTo>
                <a:lnTo>
                  <a:pt x="137" y="67"/>
                </a:lnTo>
                <a:lnTo>
                  <a:pt x="130" y="74"/>
                </a:lnTo>
                <a:lnTo>
                  <a:pt x="103" y="82"/>
                </a:lnTo>
                <a:lnTo>
                  <a:pt x="79" y="91"/>
                </a:lnTo>
                <a:lnTo>
                  <a:pt x="59" y="100"/>
                </a:lnTo>
                <a:lnTo>
                  <a:pt x="41" y="110"/>
                </a:lnTo>
                <a:lnTo>
                  <a:pt x="32" y="116"/>
                </a:lnTo>
                <a:lnTo>
                  <a:pt x="27" y="122"/>
                </a:lnTo>
                <a:lnTo>
                  <a:pt x="19" y="126"/>
                </a:lnTo>
                <a:lnTo>
                  <a:pt x="15" y="132"/>
                </a:lnTo>
                <a:lnTo>
                  <a:pt x="10" y="138"/>
                </a:lnTo>
                <a:lnTo>
                  <a:pt x="6" y="144"/>
                </a:lnTo>
                <a:lnTo>
                  <a:pt x="4" y="150"/>
                </a:lnTo>
                <a:lnTo>
                  <a:pt x="2" y="156"/>
                </a:lnTo>
                <a:lnTo>
                  <a:pt x="0" y="158"/>
                </a:lnTo>
                <a:lnTo>
                  <a:pt x="0" y="161"/>
                </a:lnTo>
                <a:lnTo>
                  <a:pt x="0" y="167"/>
                </a:lnTo>
                <a:lnTo>
                  <a:pt x="0" y="300"/>
                </a:lnTo>
                <a:lnTo>
                  <a:pt x="0" y="306"/>
                </a:lnTo>
                <a:lnTo>
                  <a:pt x="0" y="312"/>
                </a:lnTo>
                <a:lnTo>
                  <a:pt x="0" y="438"/>
                </a:lnTo>
                <a:lnTo>
                  <a:pt x="0" y="444"/>
                </a:lnTo>
                <a:lnTo>
                  <a:pt x="0" y="449"/>
                </a:lnTo>
                <a:lnTo>
                  <a:pt x="0" y="587"/>
                </a:lnTo>
                <a:lnTo>
                  <a:pt x="0" y="591"/>
                </a:lnTo>
                <a:lnTo>
                  <a:pt x="2" y="593"/>
                </a:lnTo>
                <a:lnTo>
                  <a:pt x="5" y="603"/>
                </a:lnTo>
                <a:lnTo>
                  <a:pt x="11" y="613"/>
                </a:lnTo>
                <a:lnTo>
                  <a:pt x="21" y="623"/>
                </a:lnTo>
                <a:lnTo>
                  <a:pt x="31" y="632"/>
                </a:lnTo>
                <a:lnTo>
                  <a:pt x="43" y="641"/>
                </a:lnTo>
                <a:lnTo>
                  <a:pt x="59" y="649"/>
                </a:lnTo>
                <a:lnTo>
                  <a:pt x="75" y="656"/>
                </a:lnTo>
                <a:lnTo>
                  <a:pt x="93" y="663"/>
                </a:lnTo>
                <a:lnTo>
                  <a:pt x="113" y="669"/>
                </a:lnTo>
                <a:lnTo>
                  <a:pt x="135" y="675"/>
                </a:lnTo>
                <a:lnTo>
                  <a:pt x="157" y="680"/>
                </a:lnTo>
                <a:lnTo>
                  <a:pt x="181" y="684"/>
                </a:lnTo>
                <a:lnTo>
                  <a:pt x="207" y="687"/>
                </a:lnTo>
                <a:lnTo>
                  <a:pt x="233" y="689"/>
                </a:lnTo>
                <a:lnTo>
                  <a:pt x="261" y="691"/>
                </a:lnTo>
                <a:lnTo>
                  <a:pt x="288" y="692"/>
                </a:lnTo>
                <a:lnTo>
                  <a:pt x="312" y="691"/>
                </a:lnTo>
                <a:lnTo>
                  <a:pt x="335" y="689"/>
                </a:lnTo>
                <a:lnTo>
                  <a:pt x="358" y="688"/>
                </a:lnTo>
                <a:lnTo>
                  <a:pt x="381" y="686"/>
                </a:lnTo>
                <a:lnTo>
                  <a:pt x="402" y="682"/>
                </a:lnTo>
                <a:lnTo>
                  <a:pt x="422" y="679"/>
                </a:lnTo>
                <a:lnTo>
                  <a:pt x="441" y="675"/>
                </a:lnTo>
                <a:lnTo>
                  <a:pt x="460" y="670"/>
                </a:lnTo>
                <a:lnTo>
                  <a:pt x="477" y="666"/>
                </a:lnTo>
                <a:lnTo>
                  <a:pt x="493" y="660"/>
                </a:lnTo>
                <a:lnTo>
                  <a:pt x="509" y="654"/>
                </a:lnTo>
                <a:lnTo>
                  <a:pt x="522" y="647"/>
                </a:lnTo>
                <a:lnTo>
                  <a:pt x="534" y="640"/>
                </a:lnTo>
                <a:lnTo>
                  <a:pt x="546" y="632"/>
                </a:lnTo>
                <a:lnTo>
                  <a:pt x="554" y="624"/>
                </a:lnTo>
                <a:lnTo>
                  <a:pt x="562" y="616"/>
                </a:lnTo>
                <a:lnTo>
                  <a:pt x="588" y="609"/>
                </a:lnTo>
                <a:lnTo>
                  <a:pt x="612" y="600"/>
                </a:lnTo>
                <a:lnTo>
                  <a:pt x="632" y="592"/>
                </a:lnTo>
                <a:lnTo>
                  <a:pt x="650" y="581"/>
                </a:lnTo>
                <a:lnTo>
                  <a:pt x="659" y="577"/>
                </a:lnTo>
                <a:lnTo>
                  <a:pt x="666" y="571"/>
                </a:lnTo>
                <a:lnTo>
                  <a:pt x="672" y="566"/>
                </a:lnTo>
                <a:lnTo>
                  <a:pt x="676" y="560"/>
                </a:lnTo>
                <a:lnTo>
                  <a:pt x="681" y="554"/>
                </a:lnTo>
                <a:lnTo>
                  <a:pt x="685" y="548"/>
                </a:lnTo>
                <a:lnTo>
                  <a:pt x="688" y="542"/>
                </a:lnTo>
                <a:lnTo>
                  <a:pt x="691" y="535"/>
                </a:lnTo>
                <a:lnTo>
                  <a:pt x="691" y="533"/>
                </a:lnTo>
                <a:lnTo>
                  <a:pt x="692" y="530"/>
                </a:lnTo>
                <a:lnTo>
                  <a:pt x="692" y="391"/>
                </a:lnTo>
                <a:lnTo>
                  <a:pt x="692" y="387"/>
                </a:lnTo>
                <a:lnTo>
                  <a:pt x="692" y="253"/>
                </a:lnTo>
                <a:lnTo>
                  <a:pt x="692" y="248"/>
                </a:lnTo>
                <a:lnTo>
                  <a:pt x="692" y="110"/>
                </a:lnTo>
                <a:lnTo>
                  <a:pt x="691" y="99"/>
                </a:lnTo>
                <a:lnTo>
                  <a:pt x="687" y="90"/>
                </a:lnTo>
                <a:lnTo>
                  <a:pt x="681" y="80"/>
                </a:lnTo>
                <a:lnTo>
                  <a:pt x="673" y="71"/>
                </a:lnTo>
                <a:lnTo>
                  <a:pt x="662" y="61"/>
                </a:lnTo>
                <a:lnTo>
                  <a:pt x="650" y="52"/>
                </a:lnTo>
                <a:lnTo>
                  <a:pt x="635" y="43"/>
                </a:lnTo>
                <a:lnTo>
                  <a:pt x="618" y="35"/>
                </a:lnTo>
                <a:lnTo>
                  <a:pt x="598" y="28"/>
                </a:lnTo>
                <a:lnTo>
                  <a:pt x="577" y="21"/>
                </a:lnTo>
                <a:lnTo>
                  <a:pt x="553" y="15"/>
                </a:lnTo>
                <a:lnTo>
                  <a:pt x="528" y="10"/>
                </a:lnTo>
                <a:lnTo>
                  <a:pt x="499" y="5"/>
                </a:lnTo>
                <a:lnTo>
                  <a:pt x="470" y="3"/>
                </a:lnTo>
                <a:lnTo>
                  <a:pt x="438" y="0"/>
                </a:lnTo>
                <a:lnTo>
                  <a:pt x="403" y="0"/>
                </a:lnTo>
                <a:close/>
                <a:moveTo>
                  <a:pt x="550" y="453"/>
                </a:moveTo>
                <a:lnTo>
                  <a:pt x="550" y="455"/>
                </a:lnTo>
                <a:lnTo>
                  <a:pt x="549" y="457"/>
                </a:lnTo>
                <a:lnTo>
                  <a:pt x="548" y="459"/>
                </a:lnTo>
                <a:lnTo>
                  <a:pt x="547" y="461"/>
                </a:lnTo>
                <a:lnTo>
                  <a:pt x="546" y="463"/>
                </a:lnTo>
                <a:lnTo>
                  <a:pt x="545" y="464"/>
                </a:lnTo>
                <a:lnTo>
                  <a:pt x="542" y="466"/>
                </a:lnTo>
                <a:lnTo>
                  <a:pt x="540" y="468"/>
                </a:lnTo>
                <a:lnTo>
                  <a:pt x="539" y="470"/>
                </a:lnTo>
                <a:lnTo>
                  <a:pt x="537" y="472"/>
                </a:lnTo>
                <a:lnTo>
                  <a:pt x="534" y="474"/>
                </a:lnTo>
                <a:lnTo>
                  <a:pt x="531" y="477"/>
                </a:lnTo>
                <a:lnTo>
                  <a:pt x="529" y="478"/>
                </a:lnTo>
                <a:lnTo>
                  <a:pt x="528" y="478"/>
                </a:lnTo>
                <a:lnTo>
                  <a:pt x="524" y="482"/>
                </a:lnTo>
                <a:lnTo>
                  <a:pt x="520" y="484"/>
                </a:lnTo>
                <a:lnTo>
                  <a:pt x="518" y="484"/>
                </a:lnTo>
                <a:lnTo>
                  <a:pt x="517" y="485"/>
                </a:lnTo>
                <a:lnTo>
                  <a:pt x="512" y="488"/>
                </a:lnTo>
                <a:lnTo>
                  <a:pt x="506" y="491"/>
                </a:lnTo>
                <a:lnTo>
                  <a:pt x="505" y="491"/>
                </a:lnTo>
                <a:lnTo>
                  <a:pt x="505" y="491"/>
                </a:lnTo>
                <a:lnTo>
                  <a:pt x="498" y="495"/>
                </a:lnTo>
                <a:lnTo>
                  <a:pt x="491" y="497"/>
                </a:lnTo>
                <a:lnTo>
                  <a:pt x="491" y="498"/>
                </a:lnTo>
                <a:lnTo>
                  <a:pt x="491" y="498"/>
                </a:lnTo>
                <a:lnTo>
                  <a:pt x="470" y="505"/>
                </a:lnTo>
                <a:lnTo>
                  <a:pt x="446" y="512"/>
                </a:lnTo>
                <a:lnTo>
                  <a:pt x="420" y="518"/>
                </a:lnTo>
                <a:lnTo>
                  <a:pt x="392" y="523"/>
                </a:lnTo>
                <a:lnTo>
                  <a:pt x="391" y="523"/>
                </a:lnTo>
                <a:lnTo>
                  <a:pt x="391" y="523"/>
                </a:lnTo>
                <a:lnTo>
                  <a:pt x="379" y="524"/>
                </a:lnTo>
                <a:lnTo>
                  <a:pt x="369" y="526"/>
                </a:lnTo>
                <a:lnTo>
                  <a:pt x="366" y="526"/>
                </a:lnTo>
                <a:lnTo>
                  <a:pt x="364" y="527"/>
                </a:lnTo>
                <a:lnTo>
                  <a:pt x="353" y="527"/>
                </a:lnTo>
                <a:lnTo>
                  <a:pt x="343" y="528"/>
                </a:lnTo>
                <a:lnTo>
                  <a:pt x="338" y="528"/>
                </a:lnTo>
                <a:lnTo>
                  <a:pt x="333" y="529"/>
                </a:lnTo>
                <a:lnTo>
                  <a:pt x="325" y="529"/>
                </a:lnTo>
                <a:lnTo>
                  <a:pt x="316" y="529"/>
                </a:lnTo>
                <a:lnTo>
                  <a:pt x="302" y="530"/>
                </a:lnTo>
                <a:lnTo>
                  <a:pt x="288" y="530"/>
                </a:lnTo>
                <a:lnTo>
                  <a:pt x="274" y="530"/>
                </a:lnTo>
                <a:lnTo>
                  <a:pt x="261" y="529"/>
                </a:lnTo>
                <a:lnTo>
                  <a:pt x="252" y="529"/>
                </a:lnTo>
                <a:lnTo>
                  <a:pt x="244" y="529"/>
                </a:lnTo>
                <a:lnTo>
                  <a:pt x="239" y="528"/>
                </a:lnTo>
                <a:lnTo>
                  <a:pt x="233" y="528"/>
                </a:lnTo>
                <a:lnTo>
                  <a:pt x="223" y="527"/>
                </a:lnTo>
                <a:lnTo>
                  <a:pt x="212" y="527"/>
                </a:lnTo>
                <a:lnTo>
                  <a:pt x="211" y="526"/>
                </a:lnTo>
                <a:lnTo>
                  <a:pt x="208" y="526"/>
                </a:lnTo>
                <a:lnTo>
                  <a:pt x="196" y="524"/>
                </a:lnTo>
                <a:lnTo>
                  <a:pt x="185" y="523"/>
                </a:lnTo>
                <a:lnTo>
                  <a:pt x="185" y="523"/>
                </a:lnTo>
                <a:lnTo>
                  <a:pt x="185" y="523"/>
                </a:lnTo>
                <a:lnTo>
                  <a:pt x="156" y="518"/>
                </a:lnTo>
                <a:lnTo>
                  <a:pt x="130" y="512"/>
                </a:lnTo>
                <a:lnTo>
                  <a:pt x="106" y="505"/>
                </a:lnTo>
                <a:lnTo>
                  <a:pt x="86" y="498"/>
                </a:lnTo>
                <a:lnTo>
                  <a:pt x="86" y="498"/>
                </a:lnTo>
                <a:lnTo>
                  <a:pt x="85" y="497"/>
                </a:lnTo>
                <a:lnTo>
                  <a:pt x="79" y="495"/>
                </a:lnTo>
                <a:lnTo>
                  <a:pt x="72" y="491"/>
                </a:lnTo>
                <a:lnTo>
                  <a:pt x="70" y="491"/>
                </a:lnTo>
                <a:lnTo>
                  <a:pt x="70" y="491"/>
                </a:lnTo>
                <a:lnTo>
                  <a:pt x="65" y="488"/>
                </a:lnTo>
                <a:lnTo>
                  <a:pt x="59" y="485"/>
                </a:lnTo>
                <a:lnTo>
                  <a:pt x="57" y="484"/>
                </a:lnTo>
                <a:lnTo>
                  <a:pt x="56" y="484"/>
                </a:lnTo>
                <a:lnTo>
                  <a:pt x="53" y="482"/>
                </a:lnTo>
                <a:lnTo>
                  <a:pt x="48" y="478"/>
                </a:lnTo>
                <a:lnTo>
                  <a:pt x="47" y="478"/>
                </a:lnTo>
                <a:lnTo>
                  <a:pt x="46" y="477"/>
                </a:lnTo>
                <a:lnTo>
                  <a:pt x="42" y="474"/>
                </a:lnTo>
                <a:lnTo>
                  <a:pt x="40" y="471"/>
                </a:lnTo>
                <a:lnTo>
                  <a:pt x="38" y="470"/>
                </a:lnTo>
                <a:lnTo>
                  <a:pt x="36" y="468"/>
                </a:lnTo>
                <a:lnTo>
                  <a:pt x="34" y="466"/>
                </a:lnTo>
                <a:lnTo>
                  <a:pt x="32" y="464"/>
                </a:lnTo>
                <a:lnTo>
                  <a:pt x="31" y="463"/>
                </a:lnTo>
                <a:lnTo>
                  <a:pt x="30" y="461"/>
                </a:lnTo>
                <a:lnTo>
                  <a:pt x="28" y="459"/>
                </a:lnTo>
                <a:lnTo>
                  <a:pt x="27" y="457"/>
                </a:lnTo>
                <a:lnTo>
                  <a:pt x="27" y="455"/>
                </a:lnTo>
                <a:lnTo>
                  <a:pt x="25" y="453"/>
                </a:lnTo>
                <a:lnTo>
                  <a:pt x="24" y="451"/>
                </a:lnTo>
                <a:lnTo>
                  <a:pt x="24" y="449"/>
                </a:lnTo>
                <a:lnTo>
                  <a:pt x="23" y="446"/>
                </a:lnTo>
                <a:lnTo>
                  <a:pt x="23" y="444"/>
                </a:lnTo>
                <a:lnTo>
                  <a:pt x="23" y="441"/>
                </a:lnTo>
                <a:lnTo>
                  <a:pt x="23" y="440"/>
                </a:lnTo>
                <a:lnTo>
                  <a:pt x="24" y="438"/>
                </a:lnTo>
                <a:lnTo>
                  <a:pt x="23" y="434"/>
                </a:lnTo>
                <a:lnTo>
                  <a:pt x="23" y="349"/>
                </a:lnTo>
                <a:lnTo>
                  <a:pt x="24" y="350"/>
                </a:lnTo>
                <a:lnTo>
                  <a:pt x="24" y="350"/>
                </a:lnTo>
                <a:lnTo>
                  <a:pt x="28" y="353"/>
                </a:lnTo>
                <a:lnTo>
                  <a:pt x="32" y="357"/>
                </a:lnTo>
                <a:lnTo>
                  <a:pt x="41" y="363"/>
                </a:lnTo>
                <a:lnTo>
                  <a:pt x="50" y="369"/>
                </a:lnTo>
                <a:lnTo>
                  <a:pt x="61" y="373"/>
                </a:lnTo>
                <a:lnTo>
                  <a:pt x="73" y="379"/>
                </a:lnTo>
                <a:lnTo>
                  <a:pt x="86" y="384"/>
                </a:lnTo>
                <a:lnTo>
                  <a:pt x="99" y="389"/>
                </a:lnTo>
                <a:lnTo>
                  <a:pt x="113" y="394"/>
                </a:lnTo>
                <a:lnTo>
                  <a:pt x="129" y="398"/>
                </a:lnTo>
                <a:lnTo>
                  <a:pt x="145" y="402"/>
                </a:lnTo>
                <a:lnTo>
                  <a:pt x="163" y="406"/>
                </a:lnTo>
                <a:lnTo>
                  <a:pt x="182" y="408"/>
                </a:lnTo>
                <a:lnTo>
                  <a:pt x="201" y="410"/>
                </a:lnTo>
                <a:lnTo>
                  <a:pt x="243" y="414"/>
                </a:lnTo>
                <a:lnTo>
                  <a:pt x="288" y="415"/>
                </a:lnTo>
                <a:lnTo>
                  <a:pt x="333" y="414"/>
                </a:lnTo>
                <a:lnTo>
                  <a:pt x="375" y="410"/>
                </a:lnTo>
                <a:lnTo>
                  <a:pt x="413" y="406"/>
                </a:lnTo>
                <a:lnTo>
                  <a:pt x="447" y="398"/>
                </a:lnTo>
                <a:lnTo>
                  <a:pt x="463" y="394"/>
                </a:lnTo>
                <a:lnTo>
                  <a:pt x="477" y="390"/>
                </a:lnTo>
                <a:lnTo>
                  <a:pt x="490" y="385"/>
                </a:lnTo>
                <a:lnTo>
                  <a:pt x="503" y="379"/>
                </a:lnTo>
                <a:lnTo>
                  <a:pt x="515" y="375"/>
                </a:lnTo>
                <a:lnTo>
                  <a:pt x="526" y="369"/>
                </a:lnTo>
                <a:lnTo>
                  <a:pt x="535" y="363"/>
                </a:lnTo>
                <a:lnTo>
                  <a:pt x="543" y="357"/>
                </a:lnTo>
                <a:lnTo>
                  <a:pt x="548" y="353"/>
                </a:lnTo>
                <a:lnTo>
                  <a:pt x="553" y="349"/>
                </a:lnTo>
                <a:lnTo>
                  <a:pt x="553" y="349"/>
                </a:lnTo>
                <a:lnTo>
                  <a:pt x="553" y="434"/>
                </a:lnTo>
                <a:lnTo>
                  <a:pt x="553" y="438"/>
                </a:lnTo>
                <a:lnTo>
                  <a:pt x="553" y="440"/>
                </a:lnTo>
                <a:lnTo>
                  <a:pt x="553" y="441"/>
                </a:lnTo>
                <a:lnTo>
                  <a:pt x="553" y="444"/>
                </a:lnTo>
                <a:lnTo>
                  <a:pt x="553" y="446"/>
                </a:lnTo>
                <a:lnTo>
                  <a:pt x="553" y="449"/>
                </a:lnTo>
                <a:lnTo>
                  <a:pt x="552" y="452"/>
                </a:lnTo>
                <a:lnTo>
                  <a:pt x="550" y="453"/>
                </a:lnTo>
                <a:close/>
                <a:moveTo>
                  <a:pt x="30" y="217"/>
                </a:moveTo>
                <a:lnTo>
                  <a:pt x="36" y="220"/>
                </a:lnTo>
                <a:lnTo>
                  <a:pt x="41" y="225"/>
                </a:lnTo>
                <a:lnTo>
                  <a:pt x="43" y="225"/>
                </a:lnTo>
                <a:lnTo>
                  <a:pt x="44" y="226"/>
                </a:lnTo>
                <a:lnTo>
                  <a:pt x="49" y="230"/>
                </a:lnTo>
                <a:lnTo>
                  <a:pt x="55" y="232"/>
                </a:lnTo>
                <a:lnTo>
                  <a:pt x="57" y="233"/>
                </a:lnTo>
                <a:lnTo>
                  <a:pt x="59" y="234"/>
                </a:lnTo>
                <a:lnTo>
                  <a:pt x="66" y="238"/>
                </a:lnTo>
                <a:lnTo>
                  <a:pt x="72" y="240"/>
                </a:lnTo>
                <a:lnTo>
                  <a:pt x="73" y="242"/>
                </a:lnTo>
                <a:lnTo>
                  <a:pt x="74" y="242"/>
                </a:lnTo>
                <a:lnTo>
                  <a:pt x="82" y="245"/>
                </a:lnTo>
                <a:lnTo>
                  <a:pt x="92" y="249"/>
                </a:lnTo>
                <a:lnTo>
                  <a:pt x="94" y="250"/>
                </a:lnTo>
                <a:lnTo>
                  <a:pt x="97" y="250"/>
                </a:lnTo>
                <a:lnTo>
                  <a:pt x="104" y="252"/>
                </a:lnTo>
                <a:lnTo>
                  <a:pt x="111" y="255"/>
                </a:lnTo>
                <a:lnTo>
                  <a:pt x="114" y="256"/>
                </a:lnTo>
                <a:lnTo>
                  <a:pt x="117" y="256"/>
                </a:lnTo>
                <a:lnTo>
                  <a:pt x="128" y="259"/>
                </a:lnTo>
                <a:lnTo>
                  <a:pt x="138" y="262"/>
                </a:lnTo>
                <a:lnTo>
                  <a:pt x="139" y="262"/>
                </a:lnTo>
                <a:lnTo>
                  <a:pt x="141" y="262"/>
                </a:lnTo>
                <a:lnTo>
                  <a:pt x="151" y="264"/>
                </a:lnTo>
                <a:lnTo>
                  <a:pt x="161" y="267"/>
                </a:lnTo>
                <a:lnTo>
                  <a:pt x="164" y="267"/>
                </a:lnTo>
                <a:lnTo>
                  <a:pt x="168" y="268"/>
                </a:lnTo>
                <a:lnTo>
                  <a:pt x="177" y="269"/>
                </a:lnTo>
                <a:lnTo>
                  <a:pt x="188" y="270"/>
                </a:lnTo>
                <a:lnTo>
                  <a:pt x="190" y="271"/>
                </a:lnTo>
                <a:lnTo>
                  <a:pt x="194" y="271"/>
                </a:lnTo>
                <a:lnTo>
                  <a:pt x="207" y="272"/>
                </a:lnTo>
                <a:lnTo>
                  <a:pt x="220" y="274"/>
                </a:lnTo>
                <a:lnTo>
                  <a:pt x="224" y="274"/>
                </a:lnTo>
                <a:lnTo>
                  <a:pt x="227" y="275"/>
                </a:lnTo>
                <a:lnTo>
                  <a:pt x="238" y="275"/>
                </a:lnTo>
                <a:lnTo>
                  <a:pt x="249" y="276"/>
                </a:lnTo>
                <a:lnTo>
                  <a:pt x="253" y="276"/>
                </a:lnTo>
                <a:lnTo>
                  <a:pt x="258" y="276"/>
                </a:lnTo>
                <a:lnTo>
                  <a:pt x="272" y="276"/>
                </a:lnTo>
                <a:lnTo>
                  <a:pt x="288" y="276"/>
                </a:lnTo>
                <a:lnTo>
                  <a:pt x="303" y="276"/>
                </a:lnTo>
                <a:lnTo>
                  <a:pt x="319" y="276"/>
                </a:lnTo>
                <a:lnTo>
                  <a:pt x="322" y="276"/>
                </a:lnTo>
                <a:lnTo>
                  <a:pt x="327" y="276"/>
                </a:lnTo>
                <a:lnTo>
                  <a:pt x="339" y="275"/>
                </a:lnTo>
                <a:lnTo>
                  <a:pt x="350" y="275"/>
                </a:lnTo>
                <a:lnTo>
                  <a:pt x="353" y="274"/>
                </a:lnTo>
                <a:lnTo>
                  <a:pt x="357" y="274"/>
                </a:lnTo>
                <a:lnTo>
                  <a:pt x="370" y="272"/>
                </a:lnTo>
                <a:lnTo>
                  <a:pt x="383" y="271"/>
                </a:lnTo>
                <a:lnTo>
                  <a:pt x="385" y="271"/>
                </a:lnTo>
                <a:lnTo>
                  <a:pt x="388" y="270"/>
                </a:lnTo>
                <a:lnTo>
                  <a:pt x="398" y="269"/>
                </a:lnTo>
                <a:lnTo>
                  <a:pt x="408" y="268"/>
                </a:lnTo>
                <a:lnTo>
                  <a:pt x="411" y="267"/>
                </a:lnTo>
                <a:lnTo>
                  <a:pt x="415" y="267"/>
                </a:lnTo>
                <a:lnTo>
                  <a:pt x="426" y="264"/>
                </a:lnTo>
                <a:lnTo>
                  <a:pt x="435" y="262"/>
                </a:lnTo>
                <a:lnTo>
                  <a:pt x="436" y="262"/>
                </a:lnTo>
                <a:lnTo>
                  <a:pt x="439" y="262"/>
                </a:lnTo>
                <a:lnTo>
                  <a:pt x="449" y="259"/>
                </a:lnTo>
                <a:lnTo>
                  <a:pt x="459" y="256"/>
                </a:lnTo>
                <a:lnTo>
                  <a:pt x="463" y="256"/>
                </a:lnTo>
                <a:lnTo>
                  <a:pt x="465" y="255"/>
                </a:lnTo>
                <a:lnTo>
                  <a:pt x="472" y="252"/>
                </a:lnTo>
                <a:lnTo>
                  <a:pt x="479" y="250"/>
                </a:lnTo>
                <a:lnTo>
                  <a:pt x="483" y="250"/>
                </a:lnTo>
                <a:lnTo>
                  <a:pt x="485" y="249"/>
                </a:lnTo>
                <a:lnTo>
                  <a:pt x="493" y="245"/>
                </a:lnTo>
                <a:lnTo>
                  <a:pt x="502" y="242"/>
                </a:lnTo>
                <a:lnTo>
                  <a:pt x="503" y="242"/>
                </a:lnTo>
                <a:lnTo>
                  <a:pt x="504" y="240"/>
                </a:lnTo>
                <a:lnTo>
                  <a:pt x="511" y="238"/>
                </a:lnTo>
                <a:lnTo>
                  <a:pt x="517" y="234"/>
                </a:lnTo>
                <a:lnTo>
                  <a:pt x="520" y="233"/>
                </a:lnTo>
                <a:lnTo>
                  <a:pt x="522" y="232"/>
                </a:lnTo>
                <a:lnTo>
                  <a:pt x="527" y="230"/>
                </a:lnTo>
                <a:lnTo>
                  <a:pt x="533" y="226"/>
                </a:lnTo>
                <a:lnTo>
                  <a:pt x="534" y="225"/>
                </a:lnTo>
                <a:lnTo>
                  <a:pt x="535" y="225"/>
                </a:lnTo>
                <a:lnTo>
                  <a:pt x="541" y="220"/>
                </a:lnTo>
                <a:lnTo>
                  <a:pt x="546" y="217"/>
                </a:lnTo>
                <a:lnTo>
                  <a:pt x="548" y="215"/>
                </a:lnTo>
                <a:lnTo>
                  <a:pt x="549" y="214"/>
                </a:lnTo>
                <a:lnTo>
                  <a:pt x="550" y="213"/>
                </a:lnTo>
                <a:lnTo>
                  <a:pt x="553" y="211"/>
                </a:lnTo>
                <a:lnTo>
                  <a:pt x="553" y="296"/>
                </a:lnTo>
                <a:lnTo>
                  <a:pt x="553" y="299"/>
                </a:lnTo>
                <a:lnTo>
                  <a:pt x="553" y="301"/>
                </a:lnTo>
                <a:lnTo>
                  <a:pt x="553" y="303"/>
                </a:lnTo>
                <a:lnTo>
                  <a:pt x="553" y="306"/>
                </a:lnTo>
                <a:lnTo>
                  <a:pt x="553" y="308"/>
                </a:lnTo>
                <a:lnTo>
                  <a:pt x="553" y="310"/>
                </a:lnTo>
                <a:lnTo>
                  <a:pt x="552" y="313"/>
                </a:lnTo>
                <a:lnTo>
                  <a:pt x="550" y="315"/>
                </a:lnTo>
                <a:lnTo>
                  <a:pt x="550" y="316"/>
                </a:lnTo>
                <a:lnTo>
                  <a:pt x="549" y="319"/>
                </a:lnTo>
                <a:lnTo>
                  <a:pt x="548" y="321"/>
                </a:lnTo>
                <a:lnTo>
                  <a:pt x="547" y="322"/>
                </a:lnTo>
                <a:lnTo>
                  <a:pt x="546" y="325"/>
                </a:lnTo>
                <a:lnTo>
                  <a:pt x="545" y="326"/>
                </a:lnTo>
                <a:lnTo>
                  <a:pt x="542" y="328"/>
                </a:lnTo>
                <a:lnTo>
                  <a:pt x="540" y="331"/>
                </a:lnTo>
                <a:lnTo>
                  <a:pt x="539" y="332"/>
                </a:lnTo>
                <a:lnTo>
                  <a:pt x="537" y="333"/>
                </a:lnTo>
                <a:lnTo>
                  <a:pt x="534" y="335"/>
                </a:lnTo>
                <a:lnTo>
                  <a:pt x="531" y="338"/>
                </a:lnTo>
                <a:lnTo>
                  <a:pt x="529" y="339"/>
                </a:lnTo>
                <a:lnTo>
                  <a:pt x="528" y="340"/>
                </a:lnTo>
                <a:lnTo>
                  <a:pt x="524" y="343"/>
                </a:lnTo>
                <a:lnTo>
                  <a:pt x="520" y="345"/>
                </a:lnTo>
                <a:lnTo>
                  <a:pt x="518" y="346"/>
                </a:lnTo>
                <a:lnTo>
                  <a:pt x="517" y="347"/>
                </a:lnTo>
                <a:lnTo>
                  <a:pt x="512" y="350"/>
                </a:lnTo>
                <a:lnTo>
                  <a:pt x="506" y="352"/>
                </a:lnTo>
                <a:lnTo>
                  <a:pt x="505" y="353"/>
                </a:lnTo>
                <a:lnTo>
                  <a:pt x="505" y="353"/>
                </a:lnTo>
                <a:lnTo>
                  <a:pt x="498" y="357"/>
                </a:lnTo>
                <a:lnTo>
                  <a:pt x="491" y="359"/>
                </a:lnTo>
                <a:lnTo>
                  <a:pt x="491" y="359"/>
                </a:lnTo>
                <a:lnTo>
                  <a:pt x="491" y="359"/>
                </a:lnTo>
                <a:lnTo>
                  <a:pt x="470" y="368"/>
                </a:lnTo>
                <a:lnTo>
                  <a:pt x="446" y="373"/>
                </a:lnTo>
                <a:lnTo>
                  <a:pt x="420" y="379"/>
                </a:lnTo>
                <a:lnTo>
                  <a:pt x="392" y="384"/>
                </a:lnTo>
                <a:lnTo>
                  <a:pt x="391" y="384"/>
                </a:lnTo>
                <a:lnTo>
                  <a:pt x="391" y="384"/>
                </a:lnTo>
                <a:lnTo>
                  <a:pt x="379" y="387"/>
                </a:lnTo>
                <a:lnTo>
                  <a:pt x="369" y="388"/>
                </a:lnTo>
                <a:lnTo>
                  <a:pt x="366" y="388"/>
                </a:lnTo>
                <a:lnTo>
                  <a:pt x="364" y="388"/>
                </a:lnTo>
                <a:lnTo>
                  <a:pt x="353" y="389"/>
                </a:lnTo>
                <a:lnTo>
                  <a:pt x="343" y="390"/>
                </a:lnTo>
                <a:lnTo>
                  <a:pt x="338" y="390"/>
                </a:lnTo>
                <a:lnTo>
                  <a:pt x="333" y="390"/>
                </a:lnTo>
                <a:lnTo>
                  <a:pt x="325" y="391"/>
                </a:lnTo>
                <a:lnTo>
                  <a:pt x="316" y="391"/>
                </a:lnTo>
                <a:lnTo>
                  <a:pt x="302" y="391"/>
                </a:lnTo>
                <a:lnTo>
                  <a:pt x="288" y="391"/>
                </a:lnTo>
                <a:lnTo>
                  <a:pt x="274" y="391"/>
                </a:lnTo>
                <a:lnTo>
                  <a:pt x="261" y="391"/>
                </a:lnTo>
                <a:lnTo>
                  <a:pt x="252" y="391"/>
                </a:lnTo>
                <a:lnTo>
                  <a:pt x="244" y="390"/>
                </a:lnTo>
                <a:lnTo>
                  <a:pt x="239" y="390"/>
                </a:lnTo>
                <a:lnTo>
                  <a:pt x="233" y="390"/>
                </a:lnTo>
                <a:lnTo>
                  <a:pt x="223" y="389"/>
                </a:lnTo>
                <a:lnTo>
                  <a:pt x="212" y="388"/>
                </a:lnTo>
                <a:lnTo>
                  <a:pt x="211" y="388"/>
                </a:lnTo>
                <a:lnTo>
                  <a:pt x="208" y="388"/>
                </a:lnTo>
                <a:lnTo>
                  <a:pt x="196" y="387"/>
                </a:lnTo>
                <a:lnTo>
                  <a:pt x="185" y="384"/>
                </a:lnTo>
                <a:lnTo>
                  <a:pt x="185" y="384"/>
                </a:lnTo>
                <a:lnTo>
                  <a:pt x="185" y="384"/>
                </a:lnTo>
                <a:lnTo>
                  <a:pt x="156" y="379"/>
                </a:lnTo>
                <a:lnTo>
                  <a:pt x="130" y="373"/>
                </a:lnTo>
                <a:lnTo>
                  <a:pt x="106" y="368"/>
                </a:lnTo>
                <a:lnTo>
                  <a:pt x="86" y="359"/>
                </a:lnTo>
                <a:lnTo>
                  <a:pt x="86" y="359"/>
                </a:lnTo>
                <a:lnTo>
                  <a:pt x="85" y="359"/>
                </a:lnTo>
                <a:lnTo>
                  <a:pt x="79" y="357"/>
                </a:lnTo>
                <a:lnTo>
                  <a:pt x="72" y="353"/>
                </a:lnTo>
                <a:lnTo>
                  <a:pt x="70" y="353"/>
                </a:lnTo>
                <a:lnTo>
                  <a:pt x="70" y="352"/>
                </a:lnTo>
                <a:lnTo>
                  <a:pt x="65" y="350"/>
                </a:lnTo>
                <a:lnTo>
                  <a:pt x="59" y="347"/>
                </a:lnTo>
                <a:lnTo>
                  <a:pt x="57" y="346"/>
                </a:lnTo>
                <a:lnTo>
                  <a:pt x="56" y="345"/>
                </a:lnTo>
                <a:lnTo>
                  <a:pt x="53" y="343"/>
                </a:lnTo>
                <a:lnTo>
                  <a:pt x="48" y="340"/>
                </a:lnTo>
                <a:lnTo>
                  <a:pt x="47" y="339"/>
                </a:lnTo>
                <a:lnTo>
                  <a:pt x="46" y="338"/>
                </a:lnTo>
                <a:lnTo>
                  <a:pt x="42" y="335"/>
                </a:lnTo>
                <a:lnTo>
                  <a:pt x="40" y="333"/>
                </a:lnTo>
                <a:lnTo>
                  <a:pt x="38" y="332"/>
                </a:lnTo>
                <a:lnTo>
                  <a:pt x="36" y="331"/>
                </a:lnTo>
                <a:lnTo>
                  <a:pt x="34" y="328"/>
                </a:lnTo>
                <a:lnTo>
                  <a:pt x="32" y="326"/>
                </a:lnTo>
                <a:lnTo>
                  <a:pt x="31" y="325"/>
                </a:lnTo>
                <a:lnTo>
                  <a:pt x="30" y="322"/>
                </a:lnTo>
                <a:lnTo>
                  <a:pt x="28" y="321"/>
                </a:lnTo>
                <a:lnTo>
                  <a:pt x="27" y="319"/>
                </a:lnTo>
                <a:lnTo>
                  <a:pt x="27" y="316"/>
                </a:lnTo>
                <a:lnTo>
                  <a:pt x="25" y="315"/>
                </a:lnTo>
                <a:lnTo>
                  <a:pt x="24" y="313"/>
                </a:lnTo>
                <a:lnTo>
                  <a:pt x="24" y="310"/>
                </a:lnTo>
                <a:lnTo>
                  <a:pt x="23" y="308"/>
                </a:lnTo>
                <a:lnTo>
                  <a:pt x="23" y="306"/>
                </a:lnTo>
                <a:lnTo>
                  <a:pt x="23" y="303"/>
                </a:lnTo>
                <a:lnTo>
                  <a:pt x="23" y="301"/>
                </a:lnTo>
                <a:lnTo>
                  <a:pt x="24" y="299"/>
                </a:lnTo>
                <a:lnTo>
                  <a:pt x="23" y="296"/>
                </a:lnTo>
                <a:lnTo>
                  <a:pt x="23" y="211"/>
                </a:lnTo>
                <a:lnTo>
                  <a:pt x="25" y="213"/>
                </a:lnTo>
                <a:lnTo>
                  <a:pt x="28" y="214"/>
                </a:lnTo>
                <a:lnTo>
                  <a:pt x="29" y="215"/>
                </a:lnTo>
                <a:lnTo>
                  <a:pt x="30" y="217"/>
                </a:lnTo>
                <a:close/>
                <a:moveTo>
                  <a:pt x="577" y="451"/>
                </a:moveTo>
                <a:lnTo>
                  <a:pt x="577" y="449"/>
                </a:lnTo>
                <a:lnTo>
                  <a:pt x="577" y="444"/>
                </a:lnTo>
                <a:lnTo>
                  <a:pt x="577" y="438"/>
                </a:lnTo>
                <a:lnTo>
                  <a:pt x="577" y="337"/>
                </a:lnTo>
                <a:lnTo>
                  <a:pt x="577" y="335"/>
                </a:lnTo>
                <a:lnTo>
                  <a:pt x="578" y="335"/>
                </a:lnTo>
                <a:lnTo>
                  <a:pt x="585" y="334"/>
                </a:lnTo>
                <a:lnTo>
                  <a:pt x="591" y="332"/>
                </a:lnTo>
                <a:lnTo>
                  <a:pt x="591" y="332"/>
                </a:lnTo>
                <a:lnTo>
                  <a:pt x="591" y="332"/>
                </a:lnTo>
                <a:lnTo>
                  <a:pt x="616" y="324"/>
                </a:lnTo>
                <a:lnTo>
                  <a:pt x="636" y="314"/>
                </a:lnTo>
                <a:lnTo>
                  <a:pt x="645" y="308"/>
                </a:lnTo>
                <a:lnTo>
                  <a:pt x="654" y="303"/>
                </a:lnTo>
                <a:lnTo>
                  <a:pt x="662" y="297"/>
                </a:lnTo>
                <a:lnTo>
                  <a:pt x="668" y="293"/>
                </a:lnTo>
                <a:lnTo>
                  <a:pt x="668" y="387"/>
                </a:lnTo>
                <a:lnTo>
                  <a:pt x="668" y="388"/>
                </a:lnTo>
                <a:lnTo>
                  <a:pt x="668" y="390"/>
                </a:lnTo>
                <a:lnTo>
                  <a:pt x="668" y="391"/>
                </a:lnTo>
                <a:lnTo>
                  <a:pt x="667" y="394"/>
                </a:lnTo>
                <a:lnTo>
                  <a:pt x="667" y="394"/>
                </a:lnTo>
                <a:lnTo>
                  <a:pt x="667" y="395"/>
                </a:lnTo>
                <a:lnTo>
                  <a:pt x="666" y="396"/>
                </a:lnTo>
                <a:lnTo>
                  <a:pt x="666" y="398"/>
                </a:lnTo>
                <a:lnTo>
                  <a:pt x="666" y="398"/>
                </a:lnTo>
                <a:lnTo>
                  <a:pt x="666" y="398"/>
                </a:lnTo>
                <a:lnTo>
                  <a:pt x="661" y="406"/>
                </a:lnTo>
                <a:lnTo>
                  <a:pt x="654" y="413"/>
                </a:lnTo>
                <a:lnTo>
                  <a:pt x="645" y="419"/>
                </a:lnTo>
                <a:lnTo>
                  <a:pt x="636" y="426"/>
                </a:lnTo>
                <a:lnTo>
                  <a:pt x="624" y="432"/>
                </a:lnTo>
                <a:lnTo>
                  <a:pt x="612" y="438"/>
                </a:lnTo>
                <a:lnTo>
                  <a:pt x="597" y="444"/>
                </a:lnTo>
                <a:lnTo>
                  <a:pt x="581" y="448"/>
                </a:lnTo>
                <a:lnTo>
                  <a:pt x="579" y="449"/>
                </a:lnTo>
                <a:lnTo>
                  <a:pt x="577" y="451"/>
                </a:lnTo>
                <a:close/>
                <a:moveTo>
                  <a:pt x="668" y="154"/>
                </a:moveTo>
                <a:lnTo>
                  <a:pt x="668" y="248"/>
                </a:lnTo>
                <a:lnTo>
                  <a:pt x="668" y="250"/>
                </a:lnTo>
                <a:lnTo>
                  <a:pt x="668" y="252"/>
                </a:lnTo>
                <a:lnTo>
                  <a:pt x="668" y="253"/>
                </a:lnTo>
                <a:lnTo>
                  <a:pt x="667" y="255"/>
                </a:lnTo>
                <a:lnTo>
                  <a:pt x="667" y="256"/>
                </a:lnTo>
                <a:lnTo>
                  <a:pt x="667" y="256"/>
                </a:lnTo>
                <a:lnTo>
                  <a:pt x="666" y="258"/>
                </a:lnTo>
                <a:lnTo>
                  <a:pt x="666" y="259"/>
                </a:lnTo>
                <a:lnTo>
                  <a:pt x="666" y="259"/>
                </a:lnTo>
                <a:lnTo>
                  <a:pt x="666" y="261"/>
                </a:lnTo>
                <a:lnTo>
                  <a:pt x="661" y="267"/>
                </a:lnTo>
                <a:lnTo>
                  <a:pt x="654" y="274"/>
                </a:lnTo>
                <a:lnTo>
                  <a:pt x="645" y="281"/>
                </a:lnTo>
                <a:lnTo>
                  <a:pt x="636" y="287"/>
                </a:lnTo>
                <a:lnTo>
                  <a:pt x="624" y="294"/>
                </a:lnTo>
                <a:lnTo>
                  <a:pt x="612" y="300"/>
                </a:lnTo>
                <a:lnTo>
                  <a:pt x="597" y="306"/>
                </a:lnTo>
                <a:lnTo>
                  <a:pt x="581" y="310"/>
                </a:lnTo>
                <a:lnTo>
                  <a:pt x="579" y="312"/>
                </a:lnTo>
                <a:lnTo>
                  <a:pt x="577" y="312"/>
                </a:lnTo>
                <a:lnTo>
                  <a:pt x="577" y="312"/>
                </a:lnTo>
                <a:lnTo>
                  <a:pt x="577" y="306"/>
                </a:lnTo>
                <a:lnTo>
                  <a:pt x="577" y="300"/>
                </a:lnTo>
                <a:lnTo>
                  <a:pt x="577" y="198"/>
                </a:lnTo>
                <a:lnTo>
                  <a:pt x="578" y="198"/>
                </a:lnTo>
                <a:lnTo>
                  <a:pt x="579" y="196"/>
                </a:lnTo>
                <a:lnTo>
                  <a:pt x="583" y="196"/>
                </a:lnTo>
                <a:lnTo>
                  <a:pt x="587" y="195"/>
                </a:lnTo>
                <a:lnTo>
                  <a:pt x="590" y="194"/>
                </a:lnTo>
                <a:lnTo>
                  <a:pt x="593" y="193"/>
                </a:lnTo>
                <a:lnTo>
                  <a:pt x="597" y="192"/>
                </a:lnTo>
                <a:lnTo>
                  <a:pt x="602" y="191"/>
                </a:lnTo>
                <a:lnTo>
                  <a:pt x="604" y="189"/>
                </a:lnTo>
                <a:lnTo>
                  <a:pt x="606" y="188"/>
                </a:lnTo>
                <a:lnTo>
                  <a:pt x="611" y="187"/>
                </a:lnTo>
                <a:lnTo>
                  <a:pt x="615" y="185"/>
                </a:lnTo>
                <a:lnTo>
                  <a:pt x="617" y="185"/>
                </a:lnTo>
                <a:lnTo>
                  <a:pt x="619" y="183"/>
                </a:lnTo>
                <a:lnTo>
                  <a:pt x="624" y="181"/>
                </a:lnTo>
                <a:lnTo>
                  <a:pt x="628" y="180"/>
                </a:lnTo>
                <a:lnTo>
                  <a:pt x="629" y="179"/>
                </a:lnTo>
                <a:lnTo>
                  <a:pt x="631" y="177"/>
                </a:lnTo>
                <a:lnTo>
                  <a:pt x="636" y="175"/>
                </a:lnTo>
                <a:lnTo>
                  <a:pt x="642" y="173"/>
                </a:lnTo>
                <a:lnTo>
                  <a:pt x="642" y="173"/>
                </a:lnTo>
                <a:lnTo>
                  <a:pt x="643" y="172"/>
                </a:lnTo>
                <a:lnTo>
                  <a:pt x="647" y="169"/>
                </a:lnTo>
                <a:lnTo>
                  <a:pt x="651" y="167"/>
                </a:lnTo>
                <a:lnTo>
                  <a:pt x="653" y="166"/>
                </a:lnTo>
                <a:lnTo>
                  <a:pt x="654" y="164"/>
                </a:lnTo>
                <a:lnTo>
                  <a:pt x="657" y="163"/>
                </a:lnTo>
                <a:lnTo>
                  <a:pt x="660" y="161"/>
                </a:lnTo>
                <a:lnTo>
                  <a:pt x="661" y="160"/>
                </a:lnTo>
                <a:lnTo>
                  <a:pt x="663" y="158"/>
                </a:lnTo>
                <a:lnTo>
                  <a:pt x="666" y="156"/>
                </a:lnTo>
                <a:lnTo>
                  <a:pt x="668" y="155"/>
                </a:lnTo>
                <a:lnTo>
                  <a:pt x="668" y="154"/>
                </a:lnTo>
                <a:lnTo>
                  <a:pt x="668" y="154"/>
                </a:lnTo>
                <a:close/>
                <a:moveTo>
                  <a:pt x="403" y="23"/>
                </a:moveTo>
                <a:lnTo>
                  <a:pt x="432" y="23"/>
                </a:lnTo>
                <a:lnTo>
                  <a:pt x="460" y="25"/>
                </a:lnTo>
                <a:lnTo>
                  <a:pt x="486" y="28"/>
                </a:lnTo>
                <a:lnTo>
                  <a:pt x="511" y="31"/>
                </a:lnTo>
                <a:lnTo>
                  <a:pt x="534" y="35"/>
                </a:lnTo>
                <a:lnTo>
                  <a:pt x="556" y="40"/>
                </a:lnTo>
                <a:lnTo>
                  <a:pt x="577" y="44"/>
                </a:lnTo>
                <a:lnTo>
                  <a:pt x="594" y="50"/>
                </a:lnTo>
                <a:lnTo>
                  <a:pt x="611" y="57"/>
                </a:lnTo>
                <a:lnTo>
                  <a:pt x="625" y="65"/>
                </a:lnTo>
                <a:lnTo>
                  <a:pt x="638" y="72"/>
                </a:lnTo>
                <a:lnTo>
                  <a:pt x="649" y="79"/>
                </a:lnTo>
                <a:lnTo>
                  <a:pt x="657" y="86"/>
                </a:lnTo>
                <a:lnTo>
                  <a:pt x="663" y="94"/>
                </a:lnTo>
                <a:lnTo>
                  <a:pt x="667" y="101"/>
                </a:lnTo>
                <a:lnTo>
                  <a:pt x="668" y="110"/>
                </a:lnTo>
                <a:lnTo>
                  <a:pt x="668" y="112"/>
                </a:lnTo>
                <a:lnTo>
                  <a:pt x="668" y="114"/>
                </a:lnTo>
                <a:lnTo>
                  <a:pt x="668" y="114"/>
                </a:lnTo>
                <a:lnTo>
                  <a:pt x="668" y="116"/>
                </a:lnTo>
                <a:lnTo>
                  <a:pt x="667" y="117"/>
                </a:lnTo>
                <a:lnTo>
                  <a:pt x="667" y="119"/>
                </a:lnTo>
                <a:lnTo>
                  <a:pt x="666" y="119"/>
                </a:lnTo>
                <a:lnTo>
                  <a:pt x="666" y="120"/>
                </a:lnTo>
                <a:lnTo>
                  <a:pt x="666" y="122"/>
                </a:lnTo>
                <a:lnTo>
                  <a:pt x="664" y="123"/>
                </a:lnTo>
                <a:lnTo>
                  <a:pt x="663" y="124"/>
                </a:lnTo>
                <a:lnTo>
                  <a:pt x="663" y="125"/>
                </a:lnTo>
                <a:lnTo>
                  <a:pt x="662" y="126"/>
                </a:lnTo>
                <a:lnTo>
                  <a:pt x="661" y="128"/>
                </a:lnTo>
                <a:lnTo>
                  <a:pt x="661" y="129"/>
                </a:lnTo>
                <a:lnTo>
                  <a:pt x="660" y="130"/>
                </a:lnTo>
                <a:lnTo>
                  <a:pt x="659" y="131"/>
                </a:lnTo>
                <a:lnTo>
                  <a:pt x="657" y="132"/>
                </a:lnTo>
                <a:lnTo>
                  <a:pt x="656" y="133"/>
                </a:lnTo>
                <a:lnTo>
                  <a:pt x="656" y="135"/>
                </a:lnTo>
                <a:lnTo>
                  <a:pt x="655" y="136"/>
                </a:lnTo>
                <a:lnTo>
                  <a:pt x="653" y="137"/>
                </a:lnTo>
                <a:lnTo>
                  <a:pt x="651" y="138"/>
                </a:lnTo>
                <a:lnTo>
                  <a:pt x="651" y="138"/>
                </a:lnTo>
                <a:lnTo>
                  <a:pt x="649" y="141"/>
                </a:lnTo>
                <a:lnTo>
                  <a:pt x="648" y="142"/>
                </a:lnTo>
                <a:lnTo>
                  <a:pt x="647" y="142"/>
                </a:lnTo>
                <a:lnTo>
                  <a:pt x="645" y="143"/>
                </a:lnTo>
                <a:lnTo>
                  <a:pt x="643" y="144"/>
                </a:lnTo>
                <a:lnTo>
                  <a:pt x="642" y="145"/>
                </a:lnTo>
                <a:lnTo>
                  <a:pt x="641" y="147"/>
                </a:lnTo>
                <a:lnTo>
                  <a:pt x="638" y="148"/>
                </a:lnTo>
                <a:lnTo>
                  <a:pt x="637" y="149"/>
                </a:lnTo>
                <a:lnTo>
                  <a:pt x="635" y="150"/>
                </a:lnTo>
                <a:lnTo>
                  <a:pt x="634" y="151"/>
                </a:lnTo>
                <a:lnTo>
                  <a:pt x="631" y="151"/>
                </a:lnTo>
                <a:lnTo>
                  <a:pt x="629" y="153"/>
                </a:lnTo>
                <a:lnTo>
                  <a:pt x="626" y="154"/>
                </a:lnTo>
                <a:lnTo>
                  <a:pt x="625" y="155"/>
                </a:lnTo>
                <a:lnTo>
                  <a:pt x="624" y="156"/>
                </a:lnTo>
                <a:lnTo>
                  <a:pt x="621" y="157"/>
                </a:lnTo>
                <a:lnTo>
                  <a:pt x="618" y="158"/>
                </a:lnTo>
                <a:lnTo>
                  <a:pt x="617" y="160"/>
                </a:lnTo>
                <a:lnTo>
                  <a:pt x="616" y="160"/>
                </a:lnTo>
                <a:lnTo>
                  <a:pt x="611" y="162"/>
                </a:lnTo>
                <a:lnTo>
                  <a:pt x="607" y="163"/>
                </a:lnTo>
                <a:lnTo>
                  <a:pt x="607" y="163"/>
                </a:lnTo>
                <a:lnTo>
                  <a:pt x="606" y="163"/>
                </a:lnTo>
                <a:lnTo>
                  <a:pt x="602" y="166"/>
                </a:lnTo>
                <a:lnTo>
                  <a:pt x="597" y="168"/>
                </a:lnTo>
                <a:lnTo>
                  <a:pt x="594" y="168"/>
                </a:lnTo>
                <a:lnTo>
                  <a:pt x="593" y="168"/>
                </a:lnTo>
                <a:lnTo>
                  <a:pt x="590" y="169"/>
                </a:lnTo>
                <a:lnTo>
                  <a:pt x="586" y="170"/>
                </a:lnTo>
                <a:lnTo>
                  <a:pt x="584" y="172"/>
                </a:lnTo>
                <a:lnTo>
                  <a:pt x="581" y="173"/>
                </a:lnTo>
                <a:lnTo>
                  <a:pt x="579" y="173"/>
                </a:lnTo>
                <a:lnTo>
                  <a:pt x="577" y="174"/>
                </a:lnTo>
                <a:lnTo>
                  <a:pt x="577" y="167"/>
                </a:lnTo>
                <a:lnTo>
                  <a:pt x="577" y="161"/>
                </a:lnTo>
                <a:lnTo>
                  <a:pt x="577" y="160"/>
                </a:lnTo>
                <a:lnTo>
                  <a:pt x="575" y="157"/>
                </a:lnTo>
                <a:lnTo>
                  <a:pt x="575" y="157"/>
                </a:lnTo>
                <a:lnTo>
                  <a:pt x="575" y="156"/>
                </a:lnTo>
                <a:lnTo>
                  <a:pt x="575" y="156"/>
                </a:lnTo>
                <a:lnTo>
                  <a:pt x="575" y="156"/>
                </a:lnTo>
                <a:lnTo>
                  <a:pt x="572" y="147"/>
                </a:lnTo>
                <a:lnTo>
                  <a:pt x="566" y="136"/>
                </a:lnTo>
                <a:lnTo>
                  <a:pt x="558" y="128"/>
                </a:lnTo>
                <a:lnTo>
                  <a:pt x="547" y="118"/>
                </a:lnTo>
                <a:lnTo>
                  <a:pt x="547" y="118"/>
                </a:lnTo>
                <a:lnTo>
                  <a:pt x="547" y="118"/>
                </a:lnTo>
                <a:lnTo>
                  <a:pt x="543" y="116"/>
                </a:lnTo>
                <a:lnTo>
                  <a:pt x="541" y="113"/>
                </a:lnTo>
                <a:lnTo>
                  <a:pt x="523" y="103"/>
                </a:lnTo>
                <a:lnTo>
                  <a:pt x="503" y="93"/>
                </a:lnTo>
                <a:lnTo>
                  <a:pt x="480" y="84"/>
                </a:lnTo>
                <a:lnTo>
                  <a:pt x="454" y="76"/>
                </a:lnTo>
                <a:lnTo>
                  <a:pt x="425" y="69"/>
                </a:lnTo>
                <a:lnTo>
                  <a:pt x="391" y="65"/>
                </a:lnTo>
                <a:lnTo>
                  <a:pt x="356" y="60"/>
                </a:lnTo>
                <a:lnTo>
                  <a:pt x="318" y="59"/>
                </a:lnTo>
                <a:lnTo>
                  <a:pt x="303" y="57"/>
                </a:lnTo>
                <a:lnTo>
                  <a:pt x="288" y="57"/>
                </a:lnTo>
                <a:lnTo>
                  <a:pt x="274" y="57"/>
                </a:lnTo>
                <a:lnTo>
                  <a:pt x="259" y="59"/>
                </a:lnTo>
                <a:lnTo>
                  <a:pt x="238" y="59"/>
                </a:lnTo>
                <a:lnTo>
                  <a:pt x="218" y="61"/>
                </a:lnTo>
                <a:lnTo>
                  <a:pt x="198" y="62"/>
                </a:lnTo>
                <a:lnTo>
                  <a:pt x="180" y="65"/>
                </a:lnTo>
                <a:lnTo>
                  <a:pt x="198" y="56"/>
                </a:lnTo>
                <a:lnTo>
                  <a:pt x="219" y="49"/>
                </a:lnTo>
                <a:lnTo>
                  <a:pt x="244" y="42"/>
                </a:lnTo>
                <a:lnTo>
                  <a:pt x="270" y="35"/>
                </a:lnTo>
                <a:lnTo>
                  <a:pt x="300" y="30"/>
                </a:lnTo>
                <a:lnTo>
                  <a:pt x="332" y="27"/>
                </a:lnTo>
                <a:lnTo>
                  <a:pt x="366" y="24"/>
                </a:lnTo>
                <a:lnTo>
                  <a:pt x="403" y="23"/>
                </a:lnTo>
                <a:close/>
                <a:moveTo>
                  <a:pt x="156" y="93"/>
                </a:moveTo>
                <a:lnTo>
                  <a:pt x="160" y="92"/>
                </a:lnTo>
                <a:lnTo>
                  <a:pt x="164" y="91"/>
                </a:lnTo>
                <a:lnTo>
                  <a:pt x="170" y="91"/>
                </a:lnTo>
                <a:lnTo>
                  <a:pt x="176" y="90"/>
                </a:lnTo>
                <a:lnTo>
                  <a:pt x="181" y="88"/>
                </a:lnTo>
                <a:lnTo>
                  <a:pt x="187" y="87"/>
                </a:lnTo>
                <a:lnTo>
                  <a:pt x="193" y="87"/>
                </a:lnTo>
                <a:lnTo>
                  <a:pt x="199" y="86"/>
                </a:lnTo>
                <a:lnTo>
                  <a:pt x="204" y="86"/>
                </a:lnTo>
                <a:lnTo>
                  <a:pt x="208" y="85"/>
                </a:lnTo>
                <a:lnTo>
                  <a:pt x="219" y="84"/>
                </a:lnTo>
                <a:lnTo>
                  <a:pt x="230" y="82"/>
                </a:lnTo>
                <a:lnTo>
                  <a:pt x="233" y="82"/>
                </a:lnTo>
                <a:lnTo>
                  <a:pt x="238" y="82"/>
                </a:lnTo>
                <a:lnTo>
                  <a:pt x="246" y="82"/>
                </a:lnTo>
                <a:lnTo>
                  <a:pt x="255" y="81"/>
                </a:lnTo>
                <a:lnTo>
                  <a:pt x="259" y="81"/>
                </a:lnTo>
                <a:lnTo>
                  <a:pt x="263" y="81"/>
                </a:lnTo>
                <a:lnTo>
                  <a:pt x="276" y="81"/>
                </a:lnTo>
                <a:lnTo>
                  <a:pt x="288" y="81"/>
                </a:lnTo>
                <a:lnTo>
                  <a:pt x="302" y="81"/>
                </a:lnTo>
                <a:lnTo>
                  <a:pt x="316" y="81"/>
                </a:lnTo>
                <a:lnTo>
                  <a:pt x="325" y="81"/>
                </a:lnTo>
                <a:lnTo>
                  <a:pt x="333" y="82"/>
                </a:lnTo>
                <a:lnTo>
                  <a:pt x="338" y="82"/>
                </a:lnTo>
                <a:lnTo>
                  <a:pt x="343" y="82"/>
                </a:lnTo>
                <a:lnTo>
                  <a:pt x="353" y="84"/>
                </a:lnTo>
                <a:lnTo>
                  <a:pt x="364" y="85"/>
                </a:lnTo>
                <a:lnTo>
                  <a:pt x="366" y="85"/>
                </a:lnTo>
                <a:lnTo>
                  <a:pt x="369" y="85"/>
                </a:lnTo>
                <a:lnTo>
                  <a:pt x="379" y="86"/>
                </a:lnTo>
                <a:lnTo>
                  <a:pt x="391" y="88"/>
                </a:lnTo>
                <a:lnTo>
                  <a:pt x="391" y="88"/>
                </a:lnTo>
                <a:lnTo>
                  <a:pt x="392" y="88"/>
                </a:lnTo>
                <a:lnTo>
                  <a:pt x="420" y="93"/>
                </a:lnTo>
                <a:lnTo>
                  <a:pt x="446" y="99"/>
                </a:lnTo>
                <a:lnTo>
                  <a:pt x="470" y="105"/>
                </a:lnTo>
                <a:lnTo>
                  <a:pt x="490" y="113"/>
                </a:lnTo>
                <a:lnTo>
                  <a:pt x="491" y="113"/>
                </a:lnTo>
                <a:lnTo>
                  <a:pt x="491" y="113"/>
                </a:lnTo>
                <a:lnTo>
                  <a:pt x="498" y="116"/>
                </a:lnTo>
                <a:lnTo>
                  <a:pt x="504" y="119"/>
                </a:lnTo>
                <a:lnTo>
                  <a:pt x="505" y="119"/>
                </a:lnTo>
                <a:lnTo>
                  <a:pt x="506" y="120"/>
                </a:lnTo>
                <a:lnTo>
                  <a:pt x="512" y="123"/>
                </a:lnTo>
                <a:lnTo>
                  <a:pt x="517" y="125"/>
                </a:lnTo>
                <a:lnTo>
                  <a:pt x="518" y="126"/>
                </a:lnTo>
                <a:lnTo>
                  <a:pt x="520" y="126"/>
                </a:lnTo>
                <a:lnTo>
                  <a:pt x="524" y="130"/>
                </a:lnTo>
                <a:lnTo>
                  <a:pt x="528" y="132"/>
                </a:lnTo>
                <a:lnTo>
                  <a:pt x="529" y="133"/>
                </a:lnTo>
                <a:lnTo>
                  <a:pt x="531" y="135"/>
                </a:lnTo>
                <a:lnTo>
                  <a:pt x="534" y="137"/>
                </a:lnTo>
                <a:lnTo>
                  <a:pt x="537" y="139"/>
                </a:lnTo>
                <a:lnTo>
                  <a:pt x="539" y="141"/>
                </a:lnTo>
                <a:lnTo>
                  <a:pt x="540" y="142"/>
                </a:lnTo>
                <a:lnTo>
                  <a:pt x="542" y="144"/>
                </a:lnTo>
                <a:lnTo>
                  <a:pt x="545" y="147"/>
                </a:lnTo>
                <a:lnTo>
                  <a:pt x="546" y="148"/>
                </a:lnTo>
                <a:lnTo>
                  <a:pt x="547" y="150"/>
                </a:lnTo>
                <a:lnTo>
                  <a:pt x="548" y="151"/>
                </a:lnTo>
                <a:lnTo>
                  <a:pt x="549" y="154"/>
                </a:lnTo>
                <a:lnTo>
                  <a:pt x="550" y="156"/>
                </a:lnTo>
                <a:lnTo>
                  <a:pt x="550" y="157"/>
                </a:lnTo>
                <a:lnTo>
                  <a:pt x="552" y="160"/>
                </a:lnTo>
                <a:lnTo>
                  <a:pt x="553" y="162"/>
                </a:lnTo>
                <a:lnTo>
                  <a:pt x="553" y="164"/>
                </a:lnTo>
                <a:lnTo>
                  <a:pt x="553" y="167"/>
                </a:lnTo>
                <a:lnTo>
                  <a:pt x="552" y="175"/>
                </a:lnTo>
                <a:lnTo>
                  <a:pt x="548" y="182"/>
                </a:lnTo>
                <a:lnTo>
                  <a:pt x="542" y="191"/>
                </a:lnTo>
                <a:lnTo>
                  <a:pt x="534" y="198"/>
                </a:lnTo>
                <a:lnTo>
                  <a:pt x="523" y="205"/>
                </a:lnTo>
                <a:lnTo>
                  <a:pt x="510" y="212"/>
                </a:lnTo>
                <a:lnTo>
                  <a:pt x="496" y="219"/>
                </a:lnTo>
                <a:lnTo>
                  <a:pt x="479" y="226"/>
                </a:lnTo>
                <a:lnTo>
                  <a:pt x="461" y="232"/>
                </a:lnTo>
                <a:lnTo>
                  <a:pt x="441" y="237"/>
                </a:lnTo>
                <a:lnTo>
                  <a:pt x="419" y="242"/>
                </a:lnTo>
                <a:lnTo>
                  <a:pt x="396" y="245"/>
                </a:lnTo>
                <a:lnTo>
                  <a:pt x="371" y="249"/>
                </a:lnTo>
                <a:lnTo>
                  <a:pt x="345" y="251"/>
                </a:lnTo>
                <a:lnTo>
                  <a:pt x="316" y="253"/>
                </a:lnTo>
                <a:lnTo>
                  <a:pt x="288" y="253"/>
                </a:lnTo>
                <a:lnTo>
                  <a:pt x="259" y="253"/>
                </a:lnTo>
                <a:lnTo>
                  <a:pt x="232" y="251"/>
                </a:lnTo>
                <a:lnTo>
                  <a:pt x="206" y="249"/>
                </a:lnTo>
                <a:lnTo>
                  <a:pt x="181" y="245"/>
                </a:lnTo>
                <a:lnTo>
                  <a:pt x="157" y="242"/>
                </a:lnTo>
                <a:lnTo>
                  <a:pt x="136" y="237"/>
                </a:lnTo>
                <a:lnTo>
                  <a:pt x="116" y="232"/>
                </a:lnTo>
                <a:lnTo>
                  <a:pt x="97" y="226"/>
                </a:lnTo>
                <a:lnTo>
                  <a:pt x="80" y="219"/>
                </a:lnTo>
                <a:lnTo>
                  <a:pt x="66" y="212"/>
                </a:lnTo>
                <a:lnTo>
                  <a:pt x="53" y="205"/>
                </a:lnTo>
                <a:lnTo>
                  <a:pt x="43" y="198"/>
                </a:lnTo>
                <a:lnTo>
                  <a:pt x="34" y="191"/>
                </a:lnTo>
                <a:lnTo>
                  <a:pt x="28" y="182"/>
                </a:lnTo>
                <a:lnTo>
                  <a:pt x="24" y="175"/>
                </a:lnTo>
                <a:lnTo>
                  <a:pt x="23" y="167"/>
                </a:lnTo>
                <a:lnTo>
                  <a:pt x="24" y="162"/>
                </a:lnTo>
                <a:lnTo>
                  <a:pt x="25" y="156"/>
                </a:lnTo>
                <a:lnTo>
                  <a:pt x="29" y="151"/>
                </a:lnTo>
                <a:lnTo>
                  <a:pt x="32" y="147"/>
                </a:lnTo>
                <a:lnTo>
                  <a:pt x="37" y="141"/>
                </a:lnTo>
                <a:lnTo>
                  <a:pt x="43" y="136"/>
                </a:lnTo>
                <a:lnTo>
                  <a:pt x="50" y="131"/>
                </a:lnTo>
                <a:lnTo>
                  <a:pt x="59" y="125"/>
                </a:lnTo>
                <a:lnTo>
                  <a:pt x="78" y="116"/>
                </a:lnTo>
                <a:lnTo>
                  <a:pt x="100" y="107"/>
                </a:lnTo>
                <a:lnTo>
                  <a:pt x="126" y="99"/>
                </a:lnTo>
                <a:lnTo>
                  <a:pt x="156" y="93"/>
                </a:lnTo>
                <a:close/>
                <a:moveTo>
                  <a:pt x="288" y="668"/>
                </a:moveTo>
                <a:lnTo>
                  <a:pt x="261" y="668"/>
                </a:lnTo>
                <a:lnTo>
                  <a:pt x="234" y="667"/>
                </a:lnTo>
                <a:lnTo>
                  <a:pt x="208" y="665"/>
                </a:lnTo>
                <a:lnTo>
                  <a:pt x="185" y="661"/>
                </a:lnTo>
                <a:lnTo>
                  <a:pt x="162" y="657"/>
                </a:lnTo>
                <a:lnTo>
                  <a:pt x="141" y="653"/>
                </a:lnTo>
                <a:lnTo>
                  <a:pt x="120" y="648"/>
                </a:lnTo>
                <a:lnTo>
                  <a:pt x="103" y="642"/>
                </a:lnTo>
                <a:lnTo>
                  <a:pt x="86" y="636"/>
                </a:lnTo>
                <a:lnTo>
                  <a:pt x="70" y="629"/>
                </a:lnTo>
                <a:lnTo>
                  <a:pt x="57" y="623"/>
                </a:lnTo>
                <a:lnTo>
                  <a:pt x="47" y="616"/>
                </a:lnTo>
                <a:lnTo>
                  <a:pt x="37" y="609"/>
                </a:lnTo>
                <a:lnTo>
                  <a:pt x="30" y="600"/>
                </a:lnTo>
                <a:lnTo>
                  <a:pt x="27" y="593"/>
                </a:lnTo>
                <a:lnTo>
                  <a:pt x="23" y="586"/>
                </a:lnTo>
                <a:lnTo>
                  <a:pt x="23" y="585"/>
                </a:lnTo>
                <a:lnTo>
                  <a:pt x="23" y="584"/>
                </a:lnTo>
                <a:lnTo>
                  <a:pt x="23" y="488"/>
                </a:lnTo>
                <a:lnTo>
                  <a:pt x="24" y="488"/>
                </a:lnTo>
                <a:lnTo>
                  <a:pt x="24" y="489"/>
                </a:lnTo>
                <a:lnTo>
                  <a:pt x="28" y="491"/>
                </a:lnTo>
                <a:lnTo>
                  <a:pt x="32" y="495"/>
                </a:lnTo>
                <a:lnTo>
                  <a:pt x="41" y="501"/>
                </a:lnTo>
                <a:lnTo>
                  <a:pt x="50" y="507"/>
                </a:lnTo>
                <a:lnTo>
                  <a:pt x="61" y="512"/>
                </a:lnTo>
                <a:lnTo>
                  <a:pt x="73" y="517"/>
                </a:lnTo>
                <a:lnTo>
                  <a:pt x="86" y="523"/>
                </a:lnTo>
                <a:lnTo>
                  <a:pt x="99" y="528"/>
                </a:lnTo>
                <a:lnTo>
                  <a:pt x="113" y="533"/>
                </a:lnTo>
                <a:lnTo>
                  <a:pt x="129" y="536"/>
                </a:lnTo>
                <a:lnTo>
                  <a:pt x="145" y="540"/>
                </a:lnTo>
                <a:lnTo>
                  <a:pt x="163" y="543"/>
                </a:lnTo>
                <a:lnTo>
                  <a:pt x="182" y="546"/>
                </a:lnTo>
                <a:lnTo>
                  <a:pt x="201" y="548"/>
                </a:lnTo>
                <a:lnTo>
                  <a:pt x="243" y="552"/>
                </a:lnTo>
                <a:lnTo>
                  <a:pt x="288" y="553"/>
                </a:lnTo>
                <a:lnTo>
                  <a:pt x="333" y="552"/>
                </a:lnTo>
                <a:lnTo>
                  <a:pt x="375" y="548"/>
                </a:lnTo>
                <a:lnTo>
                  <a:pt x="413" y="543"/>
                </a:lnTo>
                <a:lnTo>
                  <a:pt x="447" y="536"/>
                </a:lnTo>
                <a:lnTo>
                  <a:pt x="463" y="533"/>
                </a:lnTo>
                <a:lnTo>
                  <a:pt x="477" y="528"/>
                </a:lnTo>
                <a:lnTo>
                  <a:pt x="490" y="523"/>
                </a:lnTo>
                <a:lnTo>
                  <a:pt x="503" y="518"/>
                </a:lnTo>
                <a:lnTo>
                  <a:pt x="515" y="512"/>
                </a:lnTo>
                <a:lnTo>
                  <a:pt x="526" y="507"/>
                </a:lnTo>
                <a:lnTo>
                  <a:pt x="535" y="502"/>
                </a:lnTo>
                <a:lnTo>
                  <a:pt x="543" y="495"/>
                </a:lnTo>
                <a:lnTo>
                  <a:pt x="548" y="491"/>
                </a:lnTo>
                <a:lnTo>
                  <a:pt x="553" y="488"/>
                </a:lnTo>
                <a:lnTo>
                  <a:pt x="553" y="488"/>
                </a:lnTo>
                <a:lnTo>
                  <a:pt x="553" y="584"/>
                </a:lnTo>
                <a:lnTo>
                  <a:pt x="553" y="585"/>
                </a:lnTo>
                <a:lnTo>
                  <a:pt x="553" y="586"/>
                </a:lnTo>
                <a:lnTo>
                  <a:pt x="552" y="590"/>
                </a:lnTo>
                <a:lnTo>
                  <a:pt x="550" y="593"/>
                </a:lnTo>
                <a:lnTo>
                  <a:pt x="549" y="594"/>
                </a:lnTo>
                <a:lnTo>
                  <a:pt x="549" y="596"/>
                </a:lnTo>
                <a:lnTo>
                  <a:pt x="545" y="603"/>
                </a:lnTo>
                <a:lnTo>
                  <a:pt x="537" y="609"/>
                </a:lnTo>
                <a:lnTo>
                  <a:pt x="529" y="616"/>
                </a:lnTo>
                <a:lnTo>
                  <a:pt x="518" y="623"/>
                </a:lnTo>
                <a:lnTo>
                  <a:pt x="506" y="629"/>
                </a:lnTo>
                <a:lnTo>
                  <a:pt x="493" y="635"/>
                </a:lnTo>
                <a:lnTo>
                  <a:pt x="479" y="641"/>
                </a:lnTo>
                <a:lnTo>
                  <a:pt x="463" y="645"/>
                </a:lnTo>
                <a:lnTo>
                  <a:pt x="445" y="650"/>
                </a:lnTo>
                <a:lnTo>
                  <a:pt x="426" y="655"/>
                </a:lnTo>
                <a:lnTo>
                  <a:pt x="406" y="659"/>
                </a:lnTo>
                <a:lnTo>
                  <a:pt x="384" y="662"/>
                </a:lnTo>
                <a:lnTo>
                  <a:pt x="362" y="665"/>
                </a:lnTo>
                <a:lnTo>
                  <a:pt x="338" y="667"/>
                </a:lnTo>
                <a:lnTo>
                  <a:pt x="314" y="668"/>
                </a:lnTo>
                <a:lnTo>
                  <a:pt x="288" y="668"/>
                </a:lnTo>
                <a:close/>
                <a:moveTo>
                  <a:pt x="668" y="528"/>
                </a:moveTo>
                <a:lnTo>
                  <a:pt x="667" y="533"/>
                </a:lnTo>
                <a:lnTo>
                  <a:pt x="666" y="536"/>
                </a:lnTo>
                <a:lnTo>
                  <a:pt x="663" y="541"/>
                </a:lnTo>
                <a:lnTo>
                  <a:pt x="660" y="545"/>
                </a:lnTo>
                <a:lnTo>
                  <a:pt x="651" y="553"/>
                </a:lnTo>
                <a:lnTo>
                  <a:pt x="641" y="561"/>
                </a:lnTo>
                <a:lnTo>
                  <a:pt x="628" y="568"/>
                </a:lnTo>
                <a:lnTo>
                  <a:pt x="612" y="575"/>
                </a:lnTo>
                <a:lnTo>
                  <a:pt x="596" y="583"/>
                </a:lnTo>
                <a:lnTo>
                  <a:pt x="577" y="588"/>
                </a:lnTo>
                <a:lnTo>
                  <a:pt x="577" y="588"/>
                </a:lnTo>
                <a:lnTo>
                  <a:pt x="577" y="587"/>
                </a:lnTo>
                <a:lnTo>
                  <a:pt x="577" y="474"/>
                </a:lnTo>
                <a:lnTo>
                  <a:pt x="577" y="474"/>
                </a:lnTo>
                <a:lnTo>
                  <a:pt x="578" y="474"/>
                </a:lnTo>
                <a:lnTo>
                  <a:pt x="585" y="472"/>
                </a:lnTo>
                <a:lnTo>
                  <a:pt x="591" y="470"/>
                </a:lnTo>
                <a:lnTo>
                  <a:pt x="591" y="470"/>
                </a:lnTo>
                <a:lnTo>
                  <a:pt x="591" y="470"/>
                </a:lnTo>
                <a:lnTo>
                  <a:pt x="616" y="461"/>
                </a:lnTo>
                <a:lnTo>
                  <a:pt x="636" y="452"/>
                </a:lnTo>
                <a:lnTo>
                  <a:pt x="645" y="447"/>
                </a:lnTo>
                <a:lnTo>
                  <a:pt x="654" y="441"/>
                </a:lnTo>
                <a:lnTo>
                  <a:pt x="662" y="436"/>
                </a:lnTo>
                <a:lnTo>
                  <a:pt x="668" y="430"/>
                </a:lnTo>
                <a:lnTo>
                  <a:pt x="668" y="527"/>
                </a:lnTo>
                <a:lnTo>
                  <a:pt x="668" y="528"/>
                </a:lnTo>
                <a:lnTo>
                  <a:pt x="668" y="5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8" name="Freeform 425"/>
          <p:cNvSpPr>
            <a:spLocks noEditPoints="1"/>
          </p:cNvSpPr>
          <p:nvPr/>
        </p:nvSpPr>
        <p:spPr bwMode="auto">
          <a:xfrm>
            <a:off x="4366913" y="2109630"/>
            <a:ext cx="592849" cy="533565"/>
          </a:xfrm>
          <a:custGeom>
            <a:avLst/>
            <a:gdLst>
              <a:gd name="T0" fmla="*/ 691 w 691"/>
              <a:gd name="T1" fmla="*/ 196 h 622"/>
              <a:gd name="T2" fmla="*/ 691 w 691"/>
              <a:gd name="T3" fmla="*/ 194 h 622"/>
              <a:gd name="T4" fmla="*/ 690 w 691"/>
              <a:gd name="T5" fmla="*/ 191 h 622"/>
              <a:gd name="T6" fmla="*/ 690 w 691"/>
              <a:gd name="T7" fmla="*/ 190 h 622"/>
              <a:gd name="T8" fmla="*/ 689 w 691"/>
              <a:gd name="T9" fmla="*/ 189 h 622"/>
              <a:gd name="T10" fmla="*/ 573 w 691"/>
              <a:gd name="T11" fmla="*/ 2 h 622"/>
              <a:gd name="T12" fmla="*/ 570 w 691"/>
              <a:gd name="T13" fmla="*/ 1 h 622"/>
              <a:gd name="T14" fmla="*/ 568 w 691"/>
              <a:gd name="T15" fmla="*/ 0 h 622"/>
              <a:gd name="T16" fmla="*/ 567 w 691"/>
              <a:gd name="T17" fmla="*/ 0 h 622"/>
              <a:gd name="T18" fmla="*/ 125 w 691"/>
              <a:gd name="T19" fmla="*/ 0 h 622"/>
              <a:gd name="T20" fmla="*/ 122 w 691"/>
              <a:gd name="T21" fmla="*/ 0 h 622"/>
              <a:gd name="T22" fmla="*/ 120 w 691"/>
              <a:gd name="T23" fmla="*/ 1 h 622"/>
              <a:gd name="T24" fmla="*/ 119 w 691"/>
              <a:gd name="T25" fmla="*/ 2 h 622"/>
              <a:gd name="T26" fmla="*/ 1 w 691"/>
              <a:gd name="T27" fmla="*/ 189 h 622"/>
              <a:gd name="T28" fmla="*/ 1 w 691"/>
              <a:gd name="T29" fmla="*/ 190 h 622"/>
              <a:gd name="T30" fmla="*/ 0 w 691"/>
              <a:gd name="T31" fmla="*/ 191 h 622"/>
              <a:gd name="T32" fmla="*/ 0 w 691"/>
              <a:gd name="T33" fmla="*/ 194 h 622"/>
              <a:gd name="T34" fmla="*/ 0 w 691"/>
              <a:gd name="T35" fmla="*/ 196 h 622"/>
              <a:gd name="T36" fmla="*/ 0 w 691"/>
              <a:gd name="T37" fmla="*/ 198 h 622"/>
              <a:gd name="T38" fmla="*/ 1 w 691"/>
              <a:gd name="T39" fmla="*/ 201 h 622"/>
              <a:gd name="T40" fmla="*/ 1 w 691"/>
              <a:gd name="T41" fmla="*/ 202 h 622"/>
              <a:gd name="T42" fmla="*/ 2 w 691"/>
              <a:gd name="T43" fmla="*/ 203 h 622"/>
              <a:gd name="T44" fmla="*/ 336 w 691"/>
              <a:gd name="T45" fmla="*/ 618 h 622"/>
              <a:gd name="T46" fmla="*/ 336 w 691"/>
              <a:gd name="T47" fmla="*/ 618 h 622"/>
              <a:gd name="T48" fmla="*/ 341 w 691"/>
              <a:gd name="T49" fmla="*/ 621 h 622"/>
              <a:gd name="T50" fmla="*/ 346 w 691"/>
              <a:gd name="T51" fmla="*/ 622 h 622"/>
              <a:gd name="T52" fmla="*/ 349 w 691"/>
              <a:gd name="T53" fmla="*/ 621 h 622"/>
              <a:gd name="T54" fmla="*/ 352 w 691"/>
              <a:gd name="T55" fmla="*/ 620 h 622"/>
              <a:gd name="T56" fmla="*/ 354 w 691"/>
              <a:gd name="T57" fmla="*/ 618 h 622"/>
              <a:gd name="T58" fmla="*/ 689 w 691"/>
              <a:gd name="T59" fmla="*/ 202 h 622"/>
              <a:gd name="T60" fmla="*/ 690 w 691"/>
              <a:gd name="T61" fmla="*/ 201 h 622"/>
              <a:gd name="T62" fmla="*/ 690 w 691"/>
              <a:gd name="T63" fmla="*/ 199 h 622"/>
              <a:gd name="T64" fmla="*/ 691 w 691"/>
              <a:gd name="T65" fmla="*/ 197 h 622"/>
              <a:gd name="T66" fmla="*/ 492 w 691"/>
              <a:gd name="T67" fmla="*/ 173 h 622"/>
              <a:gd name="T68" fmla="*/ 220 w 691"/>
              <a:gd name="T69" fmla="*/ 184 h 622"/>
              <a:gd name="T70" fmla="*/ 198 w 691"/>
              <a:gd name="T71" fmla="*/ 173 h 622"/>
              <a:gd name="T72" fmla="*/ 198 w 691"/>
              <a:gd name="T73" fmla="*/ 173 h 622"/>
              <a:gd name="T74" fmla="*/ 210 w 691"/>
              <a:gd name="T75" fmla="*/ 207 h 622"/>
              <a:gd name="T76" fmla="*/ 659 w 691"/>
              <a:gd name="T77" fmla="*/ 184 h 622"/>
              <a:gd name="T78" fmla="*/ 124 w 691"/>
              <a:gd name="T79" fmla="*/ 37 h 622"/>
              <a:gd name="T80" fmla="*/ 124 w 691"/>
              <a:gd name="T81" fmla="*/ 37 h 622"/>
              <a:gd name="T82" fmla="*/ 36 w 691"/>
              <a:gd name="T83" fmla="*/ 207 h 622"/>
              <a:gd name="T84" fmla="*/ 504 w 691"/>
              <a:gd name="T85" fmla="*/ 207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91" h="622">
                <a:moveTo>
                  <a:pt x="691" y="197"/>
                </a:moveTo>
                <a:lnTo>
                  <a:pt x="691" y="197"/>
                </a:lnTo>
                <a:lnTo>
                  <a:pt x="691" y="196"/>
                </a:lnTo>
                <a:lnTo>
                  <a:pt x="691" y="195"/>
                </a:lnTo>
                <a:lnTo>
                  <a:pt x="691" y="195"/>
                </a:lnTo>
                <a:lnTo>
                  <a:pt x="691" y="194"/>
                </a:lnTo>
                <a:lnTo>
                  <a:pt x="690" y="192"/>
                </a:lnTo>
                <a:lnTo>
                  <a:pt x="690" y="192"/>
                </a:lnTo>
                <a:lnTo>
                  <a:pt x="690" y="191"/>
                </a:lnTo>
                <a:lnTo>
                  <a:pt x="690" y="191"/>
                </a:lnTo>
                <a:lnTo>
                  <a:pt x="690" y="190"/>
                </a:lnTo>
                <a:lnTo>
                  <a:pt x="690" y="190"/>
                </a:lnTo>
                <a:lnTo>
                  <a:pt x="690" y="190"/>
                </a:lnTo>
                <a:lnTo>
                  <a:pt x="689" y="190"/>
                </a:lnTo>
                <a:lnTo>
                  <a:pt x="689" y="189"/>
                </a:lnTo>
                <a:lnTo>
                  <a:pt x="574" y="5"/>
                </a:lnTo>
                <a:lnTo>
                  <a:pt x="574" y="3"/>
                </a:lnTo>
                <a:lnTo>
                  <a:pt x="573" y="2"/>
                </a:lnTo>
                <a:lnTo>
                  <a:pt x="573" y="2"/>
                </a:lnTo>
                <a:lnTo>
                  <a:pt x="573" y="2"/>
                </a:lnTo>
                <a:lnTo>
                  <a:pt x="570" y="1"/>
                </a:lnTo>
                <a:lnTo>
                  <a:pt x="569" y="0"/>
                </a:lnTo>
                <a:lnTo>
                  <a:pt x="569" y="0"/>
                </a:lnTo>
                <a:lnTo>
                  <a:pt x="568" y="0"/>
                </a:lnTo>
                <a:lnTo>
                  <a:pt x="568" y="0"/>
                </a:lnTo>
                <a:lnTo>
                  <a:pt x="568" y="0"/>
                </a:lnTo>
                <a:lnTo>
                  <a:pt x="567" y="0"/>
                </a:lnTo>
                <a:lnTo>
                  <a:pt x="564" y="0"/>
                </a:lnTo>
                <a:lnTo>
                  <a:pt x="126" y="0"/>
                </a:lnTo>
                <a:lnTo>
                  <a:pt x="125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0" y="1"/>
                </a:lnTo>
                <a:lnTo>
                  <a:pt x="119" y="2"/>
                </a:lnTo>
                <a:lnTo>
                  <a:pt x="119" y="2"/>
                </a:lnTo>
                <a:lnTo>
                  <a:pt x="119" y="2"/>
                </a:lnTo>
                <a:lnTo>
                  <a:pt x="118" y="3"/>
                </a:lnTo>
                <a:lnTo>
                  <a:pt x="116" y="5"/>
                </a:lnTo>
                <a:lnTo>
                  <a:pt x="1" y="189"/>
                </a:lnTo>
                <a:lnTo>
                  <a:pt x="1" y="190"/>
                </a:lnTo>
                <a:lnTo>
                  <a:pt x="1" y="190"/>
                </a:lnTo>
                <a:lnTo>
                  <a:pt x="1" y="190"/>
                </a:lnTo>
                <a:lnTo>
                  <a:pt x="1" y="190"/>
                </a:lnTo>
                <a:lnTo>
                  <a:pt x="1" y="191"/>
                </a:lnTo>
                <a:lnTo>
                  <a:pt x="0" y="191"/>
                </a:lnTo>
                <a:lnTo>
                  <a:pt x="0" y="192"/>
                </a:lnTo>
                <a:lnTo>
                  <a:pt x="0" y="192"/>
                </a:lnTo>
                <a:lnTo>
                  <a:pt x="0" y="194"/>
                </a:lnTo>
                <a:lnTo>
                  <a:pt x="0" y="195"/>
                </a:lnTo>
                <a:lnTo>
                  <a:pt x="0" y="195"/>
                </a:lnTo>
                <a:lnTo>
                  <a:pt x="0" y="196"/>
                </a:lnTo>
                <a:lnTo>
                  <a:pt x="0" y="197"/>
                </a:lnTo>
                <a:lnTo>
                  <a:pt x="0" y="197"/>
                </a:lnTo>
                <a:lnTo>
                  <a:pt x="0" y="198"/>
                </a:lnTo>
                <a:lnTo>
                  <a:pt x="0" y="199"/>
                </a:lnTo>
                <a:lnTo>
                  <a:pt x="0" y="199"/>
                </a:lnTo>
                <a:lnTo>
                  <a:pt x="1" y="201"/>
                </a:lnTo>
                <a:lnTo>
                  <a:pt x="1" y="201"/>
                </a:lnTo>
                <a:lnTo>
                  <a:pt x="1" y="201"/>
                </a:lnTo>
                <a:lnTo>
                  <a:pt x="1" y="202"/>
                </a:lnTo>
                <a:lnTo>
                  <a:pt x="1" y="202"/>
                </a:lnTo>
                <a:lnTo>
                  <a:pt x="2" y="202"/>
                </a:lnTo>
                <a:lnTo>
                  <a:pt x="2" y="203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9" y="619"/>
                </a:lnTo>
                <a:lnTo>
                  <a:pt x="340" y="620"/>
                </a:lnTo>
                <a:lnTo>
                  <a:pt x="341" y="621"/>
                </a:lnTo>
                <a:lnTo>
                  <a:pt x="341" y="621"/>
                </a:lnTo>
                <a:lnTo>
                  <a:pt x="343" y="621"/>
                </a:lnTo>
                <a:lnTo>
                  <a:pt x="346" y="622"/>
                </a:lnTo>
                <a:lnTo>
                  <a:pt x="347" y="621"/>
                </a:lnTo>
                <a:lnTo>
                  <a:pt x="349" y="621"/>
                </a:lnTo>
                <a:lnTo>
                  <a:pt x="349" y="621"/>
                </a:lnTo>
                <a:lnTo>
                  <a:pt x="349" y="621"/>
                </a:lnTo>
                <a:lnTo>
                  <a:pt x="350" y="620"/>
                </a:lnTo>
                <a:lnTo>
                  <a:pt x="352" y="620"/>
                </a:lnTo>
                <a:lnTo>
                  <a:pt x="353" y="619"/>
                </a:lnTo>
                <a:lnTo>
                  <a:pt x="354" y="618"/>
                </a:lnTo>
                <a:lnTo>
                  <a:pt x="354" y="618"/>
                </a:lnTo>
                <a:lnTo>
                  <a:pt x="354" y="618"/>
                </a:lnTo>
                <a:lnTo>
                  <a:pt x="689" y="203"/>
                </a:lnTo>
                <a:lnTo>
                  <a:pt x="689" y="202"/>
                </a:lnTo>
                <a:lnTo>
                  <a:pt x="689" y="202"/>
                </a:lnTo>
                <a:lnTo>
                  <a:pt x="689" y="202"/>
                </a:lnTo>
                <a:lnTo>
                  <a:pt x="690" y="201"/>
                </a:lnTo>
                <a:lnTo>
                  <a:pt x="690" y="201"/>
                </a:lnTo>
                <a:lnTo>
                  <a:pt x="690" y="201"/>
                </a:lnTo>
                <a:lnTo>
                  <a:pt x="690" y="199"/>
                </a:lnTo>
                <a:lnTo>
                  <a:pt x="690" y="199"/>
                </a:lnTo>
                <a:lnTo>
                  <a:pt x="690" y="198"/>
                </a:lnTo>
                <a:lnTo>
                  <a:pt x="691" y="197"/>
                </a:lnTo>
                <a:close/>
                <a:moveTo>
                  <a:pt x="369" y="22"/>
                </a:moveTo>
                <a:lnTo>
                  <a:pt x="548" y="22"/>
                </a:lnTo>
                <a:lnTo>
                  <a:pt x="492" y="173"/>
                </a:lnTo>
                <a:lnTo>
                  <a:pt x="369" y="22"/>
                </a:lnTo>
                <a:close/>
                <a:moveTo>
                  <a:pt x="470" y="184"/>
                </a:moveTo>
                <a:lnTo>
                  <a:pt x="220" y="184"/>
                </a:lnTo>
                <a:lnTo>
                  <a:pt x="346" y="30"/>
                </a:lnTo>
                <a:lnTo>
                  <a:pt x="470" y="184"/>
                </a:lnTo>
                <a:close/>
                <a:moveTo>
                  <a:pt x="198" y="173"/>
                </a:moveTo>
                <a:lnTo>
                  <a:pt x="143" y="22"/>
                </a:lnTo>
                <a:lnTo>
                  <a:pt x="321" y="22"/>
                </a:lnTo>
                <a:lnTo>
                  <a:pt x="198" y="173"/>
                </a:lnTo>
                <a:close/>
                <a:moveTo>
                  <a:pt x="479" y="207"/>
                </a:moveTo>
                <a:lnTo>
                  <a:pt x="343" y="571"/>
                </a:lnTo>
                <a:lnTo>
                  <a:pt x="210" y="207"/>
                </a:lnTo>
                <a:lnTo>
                  <a:pt x="479" y="207"/>
                </a:lnTo>
                <a:close/>
                <a:moveTo>
                  <a:pt x="567" y="37"/>
                </a:moveTo>
                <a:lnTo>
                  <a:pt x="659" y="184"/>
                </a:lnTo>
                <a:lnTo>
                  <a:pt x="512" y="184"/>
                </a:lnTo>
                <a:lnTo>
                  <a:pt x="567" y="37"/>
                </a:lnTo>
                <a:close/>
                <a:moveTo>
                  <a:pt x="124" y="37"/>
                </a:moveTo>
                <a:lnTo>
                  <a:pt x="177" y="184"/>
                </a:lnTo>
                <a:lnTo>
                  <a:pt x="32" y="184"/>
                </a:lnTo>
                <a:lnTo>
                  <a:pt x="124" y="37"/>
                </a:lnTo>
                <a:close/>
                <a:moveTo>
                  <a:pt x="185" y="207"/>
                </a:moveTo>
                <a:lnTo>
                  <a:pt x="310" y="549"/>
                </a:lnTo>
                <a:lnTo>
                  <a:pt x="36" y="207"/>
                </a:lnTo>
                <a:lnTo>
                  <a:pt x="185" y="207"/>
                </a:lnTo>
                <a:close/>
                <a:moveTo>
                  <a:pt x="373" y="558"/>
                </a:moveTo>
                <a:lnTo>
                  <a:pt x="504" y="207"/>
                </a:lnTo>
                <a:lnTo>
                  <a:pt x="656" y="207"/>
                </a:lnTo>
                <a:lnTo>
                  <a:pt x="373" y="5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6DFD9A6-67B4-4390-819B-7DE2E11F074A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CFC2E3A0-EEBA-4CA7-9993-0A231188AACD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69B15351-0511-4F32-A015-E269FC281640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4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6" grpId="0"/>
      <p:bldP spid="47" grpId="0"/>
      <p:bldP spid="48" grpId="0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6169" y="1663451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点击此处</a:t>
            </a:r>
            <a:endParaRPr lang="en-US" altLang="zh-CN" sz="3200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添加文本内容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6169" y="3055387"/>
            <a:ext cx="4279329" cy="2732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9E167F-2559-4D72-AA76-EF105FCD7727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817123-7A6B-42FA-B520-98E8DBF5362C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D0315B3-2D0A-4071-82D9-8055D4B66AAB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9D4E5956-056F-49CE-B0FA-D5B9CA2911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0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FD2AB212-4D70-439A-9D36-5D154DB35F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16547" y="952390"/>
            <a:ext cx="37489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547" y="4029075"/>
            <a:ext cx="5193728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764603" y="2036618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80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85F3182F-C4A9-46B6-BA5C-9970FBEAFE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797218" y="1378478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点击此处</a:t>
            </a:r>
            <a:endParaRPr lang="en-US" altLang="zh-CN" sz="3200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添加文本内容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218" y="2856139"/>
            <a:ext cx="4279329" cy="2732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E77184A-445B-47A1-B610-611417628BAB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EFD9D6F-D4A9-4920-82FA-4045286C62A9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22435E0-BA85-41E6-8FF0-ABA03FD865A6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9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D16D29E3-4906-4F5D-987F-2445BBD4CF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E02B4AD9-E29D-43DF-9AA6-380A040993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9486" y="0"/>
            <a:ext cx="6872515" cy="2589088"/>
          </a:xfrm>
        </p:spPr>
      </p:pic>
      <p:sp>
        <p:nvSpPr>
          <p:cNvPr id="6" name="TextBox 5"/>
          <p:cNvSpPr txBox="1"/>
          <p:nvPr/>
        </p:nvSpPr>
        <p:spPr>
          <a:xfrm>
            <a:off x="766665" y="117176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点击添加文本</a:t>
            </a:r>
            <a:endParaRPr 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665" y="1818099"/>
            <a:ext cx="2166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The Subtitle Goes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665" y="2500188"/>
            <a:ext cx="329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3" name="Frame 12"/>
          <p:cNvSpPr/>
          <p:nvPr/>
        </p:nvSpPr>
        <p:spPr>
          <a:xfrm>
            <a:off x="7151865" y="1342947"/>
            <a:ext cx="2619664" cy="2477186"/>
          </a:xfrm>
          <a:prstGeom prst="frame">
            <a:avLst>
              <a:gd name="adj1" fmla="val 8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FA5E2C1-D125-472A-8559-C09E785652C0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7875B90-126A-4B48-8715-F02899005783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DD90169-2DE7-40B4-AB4C-86F9601C9AFB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E9611F7D-C18D-48AF-AE94-84906C3FAB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1868" y="4186718"/>
            <a:ext cx="3648380" cy="2518882"/>
          </a:xfrm>
        </p:spPr>
      </p:pic>
    </p:spTree>
    <p:extLst>
      <p:ext uri="{BB962C8B-B14F-4D97-AF65-F5344CB8AC3E}">
        <p14:creationId xmlns:p14="http://schemas.microsoft.com/office/powerpoint/2010/main" val="266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A7A217B-C1F5-462F-BFDE-617504C5B973}"/>
              </a:ext>
            </a:extLst>
          </p:cNvPr>
          <p:cNvGrpSpPr/>
          <p:nvPr/>
        </p:nvGrpSpPr>
        <p:grpSpPr>
          <a:xfrm>
            <a:off x="1000125" y="1680062"/>
            <a:ext cx="10096499" cy="3974614"/>
            <a:chOff x="1000125" y="1680062"/>
            <a:chExt cx="10096499" cy="397461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DC47598-12A6-472D-8527-26BB35D9ED5A}"/>
                </a:ext>
              </a:extLst>
            </p:cNvPr>
            <p:cNvGrpSpPr/>
            <p:nvPr/>
          </p:nvGrpSpPr>
          <p:grpSpPr>
            <a:xfrm>
              <a:off x="4102671" y="1680062"/>
              <a:ext cx="3986658" cy="3974614"/>
              <a:chOff x="4223196" y="2368550"/>
              <a:chExt cx="3678237" cy="3667125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223196" y="2368550"/>
                <a:ext cx="1517650" cy="1736725"/>
              </a:xfrm>
              <a:custGeom>
                <a:avLst/>
                <a:gdLst>
                  <a:gd name="T0" fmla="*/ 5019 w 6691"/>
                  <a:gd name="T1" fmla="*/ 930 h 7656"/>
                  <a:gd name="T2" fmla="*/ 6588 w 6691"/>
                  <a:gd name="T3" fmla="*/ 1838 h 7656"/>
                  <a:gd name="T4" fmla="*/ 6613 w 6691"/>
                  <a:gd name="T5" fmla="*/ 1856 h 7656"/>
                  <a:gd name="T6" fmla="*/ 6635 w 6691"/>
                  <a:gd name="T7" fmla="*/ 1877 h 7656"/>
                  <a:gd name="T8" fmla="*/ 6653 w 6691"/>
                  <a:gd name="T9" fmla="*/ 1902 h 7656"/>
                  <a:gd name="T10" fmla="*/ 6668 w 6691"/>
                  <a:gd name="T11" fmla="*/ 1927 h 7656"/>
                  <a:gd name="T12" fmla="*/ 6679 w 6691"/>
                  <a:gd name="T13" fmla="*/ 1954 h 7656"/>
                  <a:gd name="T14" fmla="*/ 6686 w 6691"/>
                  <a:gd name="T15" fmla="*/ 1984 h 7656"/>
                  <a:gd name="T16" fmla="*/ 6690 w 6691"/>
                  <a:gd name="T17" fmla="*/ 2015 h 7656"/>
                  <a:gd name="T18" fmla="*/ 6691 w 6691"/>
                  <a:gd name="T19" fmla="*/ 3827 h 7656"/>
                  <a:gd name="T20" fmla="*/ 6690 w 6691"/>
                  <a:gd name="T21" fmla="*/ 5641 h 7656"/>
                  <a:gd name="T22" fmla="*/ 6686 w 6691"/>
                  <a:gd name="T23" fmla="*/ 5671 h 7656"/>
                  <a:gd name="T24" fmla="*/ 6679 w 6691"/>
                  <a:gd name="T25" fmla="*/ 5701 h 7656"/>
                  <a:gd name="T26" fmla="*/ 6668 w 6691"/>
                  <a:gd name="T27" fmla="*/ 5728 h 7656"/>
                  <a:gd name="T28" fmla="*/ 6653 w 6691"/>
                  <a:gd name="T29" fmla="*/ 5754 h 7656"/>
                  <a:gd name="T30" fmla="*/ 6635 w 6691"/>
                  <a:gd name="T31" fmla="*/ 5778 h 7656"/>
                  <a:gd name="T32" fmla="*/ 6613 w 6691"/>
                  <a:gd name="T33" fmla="*/ 5799 h 7656"/>
                  <a:gd name="T34" fmla="*/ 6588 w 6691"/>
                  <a:gd name="T35" fmla="*/ 5818 h 7656"/>
                  <a:gd name="T36" fmla="*/ 5019 w 6691"/>
                  <a:gd name="T37" fmla="*/ 6725 h 7656"/>
                  <a:gd name="T38" fmla="*/ 3449 w 6691"/>
                  <a:gd name="T39" fmla="*/ 7630 h 7656"/>
                  <a:gd name="T40" fmla="*/ 3419 w 6691"/>
                  <a:gd name="T41" fmla="*/ 7643 h 7656"/>
                  <a:gd name="T42" fmla="*/ 3390 w 6691"/>
                  <a:gd name="T43" fmla="*/ 7651 h 7656"/>
                  <a:gd name="T44" fmla="*/ 3360 w 6691"/>
                  <a:gd name="T45" fmla="*/ 7655 h 7656"/>
                  <a:gd name="T46" fmla="*/ 3331 w 6691"/>
                  <a:gd name="T47" fmla="*/ 7655 h 7656"/>
                  <a:gd name="T48" fmla="*/ 3301 w 6691"/>
                  <a:gd name="T49" fmla="*/ 7651 h 7656"/>
                  <a:gd name="T50" fmla="*/ 3272 w 6691"/>
                  <a:gd name="T51" fmla="*/ 7643 h 7656"/>
                  <a:gd name="T52" fmla="*/ 3243 w 6691"/>
                  <a:gd name="T53" fmla="*/ 7630 h 7656"/>
                  <a:gd name="T54" fmla="*/ 1673 w 6691"/>
                  <a:gd name="T55" fmla="*/ 6725 h 7656"/>
                  <a:gd name="T56" fmla="*/ 103 w 6691"/>
                  <a:gd name="T57" fmla="*/ 5818 h 7656"/>
                  <a:gd name="T58" fmla="*/ 78 w 6691"/>
                  <a:gd name="T59" fmla="*/ 5799 h 7656"/>
                  <a:gd name="T60" fmla="*/ 57 w 6691"/>
                  <a:gd name="T61" fmla="*/ 5778 h 7656"/>
                  <a:gd name="T62" fmla="*/ 39 w 6691"/>
                  <a:gd name="T63" fmla="*/ 5754 h 7656"/>
                  <a:gd name="T64" fmla="*/ 23 w 6691"/>
                  <a:gd name="T65" fmla="*/ 5728 h 7656"/>
                  <a:gd name="T66" fmla="*/ 12 w 6691"/>
                  <a:gd name="T67" fmla="*/ 5701 h 7656"/>
                  <a:gd name="T68" fmla="*/ 4 w 6691"/>
                  <a:gd name="T69" fmla="*/ 5671 h 7656"/>
                  <a:gd name="T70" fmla="*/ 0 w 6691"/>
                  <a:gd name="T71" fmla="*/ 5641 h 7656"/>
                  <a:gd name="T72" fmla="*/ 0 w 6691"/>
                  <a:gd name="T73" fmla="*/ 3827 h 7656"/>
                  <a:gd name="T74" fmla="*/ 0 w 6691"/>
                  <a:gd name="T75" fmla="*/ 2015 h 7656"/>
                  <a:gd name="T76" fmla="*/ 4 w 6691"/>
                  <a:gd name="T77" fmla="*/ 1984 h 7656"/>
                  <a:gd name="T78" fmla="*/ 12 w 6691"/>
                  <a:gd name="T79" fmla="*/ 1954 h 7656"/>
                  <a:gd name="T80" fmla="*/ 23 w 6691"/>
                  <a:gd name="T81" fmla="*/ 1927 h 7656"/>
                  <a:gd name="T82" fmla="*/ 39 w 6691"/>
                  <a:gd name="T83" fmla="*/ 1902 h 7656"/>
                  <a:gd name="T84" fmla="*/ 57 w 6691"/>
                  <a:gd name="T85" fmla="*/ 1877 h 7656"/>
                  <a:gd name="T86" fmla="*/ 78 w 6691"/>
                  <a:gd name="T87" fmla="*/ 1856 h 7656"/>
                  <a:gd name="T88" fmla="*/ 103 w 6691"/>
                  <a:gd name="T89" fmla="*/ 1838 h 7656"/>
                  <a:gd name="T90" fmla="*/ 1673 w 6691"/>
                  <a:gd name="T91" fmla="*/ 930 h 7656"/>
                  <a:gd name="T92" fmla="*/ 3243 w 6691"/>
                  <a:gd name="T93" fmla="*/ 24 h 7656"/>
                  <a:gd name="T94" fmla="*/ 3272 w 6691"/>
                  <a:gd name="T95" fmla="*/ 12 h 7656"/>
                  <a:gd name="T96" fmla="*/ 3301 w 6691"/>
                  <a:gd name="T97" fmla="*/ 4 h 7656"/>
                  <a:gd name="T98" fmla="*/ 3331 w 6691"/>
                  <a:gd name="T99" fmla="*/ 0 h 7656"/>
                  <a:gd name="T100" fmla="*/ 3360 w 6691"/>
                  <a:gd name="T101" fmla="*/ 0 h 7656"/>
                  <a:gd name="T102" fmla="*/ 3390 w 6691"/>
                  <a:gd name="T103" fmla="*/ 4 h 7656"/>
                  <a:gd name="T104" fmla="*/ 3419 w 6691"/>
                  <a:gd name="T105" fmla="*/ 12 h 7656"/>
                  <a:gd name="T106" fmla="*/ 3449 w 6691"/>
                  <a:gd name="T107" fmla="*/ 24 h 7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91" h="7656">
                    <a:moveTo>
                      <a:pt x="3462" y="32"/>
                    </a:moveTo>
                    <a:lnTo>
                      <a:pt x="5019" y="930"/>
                    </a:lnTo>
                    <a:lnTo>
                      <a:pt x="6575" y="1829"/>
                    </a:lnTo>
                    <a:lnTo>
                      <a:pt x="6588" y="1838"/>
                    </a:lnTo>
                    <a:lnTo>
                      <a:pt x="6601" y="1847"/>
                    </a:lnTo>
                    <a:lnTo>
                      <a:pt x="6613" y="1856"/>
                    </a:lnTo>
                    <a:lnTo>
                      <a:pt x="6624" y="1866"/>
                    </a:lnTo>
                    <a:lnTo>
                      <a:pt x="6635" y="1877"/>
                    </a:lnTo>
                    <a:lnTo>
                      <a:pt x="6644" y="1889"/>
                    </a:lnTo>
                    <a:lnTo>
                      <a:pt x="6653" y="1902"/>
                    </a:lnTo>
                    <a:lnTo>
                      <a:pt x="6661" y="1914"/>
                    </a:lnTo>
                    <a:lnTo>
                      <a:pt x="6668" y="1927"/>
                    </a:lnTo>
                    <a:lnTo>
                      <a:pt x="6674" y="1941"/>
                    </a:lnTo>
                    <a:lnTo>
                      <a:pt x="6679" y="1954"/>
                    </a:lnTo>
                    <a:lnTo>
                      <a:pt x="6683" y="1969"/>
                    </a:lnTo>
                    <a:lnTo>
                      <a:pt x="6686" y="1984"/>
                    </a:lnTo>
                    <a:lnTo>
                      <a:pt x="6689" y="1999"/>
                    </a:lnTo>
                    <a:lnTo>
                      <a:pt x="6690" y="2015"/>
                    </a:lnTo>
                    <a:lnTo>
                      <a:pt x="6691" y="2030"/>
                    </a:lnTo>
                    <a:lnTo>
                      <a:pt x="6691" y="3827"/>
                    </a:lnTo>
                    <a:lnTo>
                      <a:pt x="6691" y="5624"/>
                    </a:lnTo>
                    <a:lnTo>
                      <a:pt x="6690" y="5641"/>
                    </a:lnTo>
                    <a:lnTo>
                      <a:pt x="6689" y="5656"/>
                    </a:lnTo>
                    <a:lnTo>
                      <a:pt x="6686" y="5671"/>
                    </a:lnTo>
                    <a:lnTo>
                      <a:pt x="6683" y="5686"/>
                    </a:lnTo>
                    <a:lnTo>
                      <a:pt x="6679" y="5701"/>
                    </a:lnTo>
                    <a:lnTo>
                      <a:pt x="6674" y="5715"/>
                    </a:lnTo>
                    <a:lnTo>
                      <a:pt x="6668" y="5728"/>
                    </a:lnTo>
                    <a:lnTo>
                      <a:pt x="6661" y="5741"/>
                    </a:lnTo>
                    <a:lnTo>
                      <a:pt x="6653" y="5754"/>
                    </a:lnTo>
                    <a:lnTo>
                      <a:pt x="6644" y="5766"/>
                    </a:lnTo>
                    <a:lnTo>
                      <a:pt x="6635" y="5778"/>
                    </a:lnTo>
                    <a:lnTo>
                      <a:pt x="6624" y="5789"/>
                    </a:lnTo>
                    <a:lnTo>
                      <a:pt x="6613" y="5799"/>
                    </a:lnTo>
                    <a:lnTo>
                      <a:pt x="6601" y="5809"/>
                    </a:lnTo>
                    <a:lnTo>
                      <a:pt x="6588" y="5818"/>
                    </a:lnTo>
                    <a:lnTo>
                      <a:pt x="6575" y="5826"/>
                    </a:lnTo>
                    <a:lnTo>
                      <a:pt x="5019" y="6725"/>
                    </a:lnTo>
                    <a:lnTo>
                      <a:pt x="3462" y="7623"/>
                    </a:lnTo>
                    <a:lnTo>
                      <a:pt x="3449" y="7630"/>
                    </a:lnTo>
                    <a:lnTo>
                      <a:pt x="3433" y="7637"/>
                    </a:lnTo>
                    <a:lnTo>
                      <a:pt x="3419" y="7643"/>
                    </a:lnTo>
                    <a:lnTo>
                      <a:pt x="3405" y="7648"/>
                    </a:lnTo>
                    <a:lnTo>
                      <a:pt x="3390" y="7651"/>
                    </a:lnTo>
                    <a:lnTo>
                      <a:pt x="3376" y="7654"/>
                    </a:lnTo>
                    <a:lnTo>
                      <a:pt x="3360" y="7655"/>
                    </a:lnTo>
                    <a:lnTo>
                      <a:pt x="3345" y="7656"/>
                    </a:lnTo>
                    <a:lnTo>
                      <a:pt x="3331" y="7655"/>
                    </a:lnTo>
                    <a:lnTo>
                      <a:pt x="3316" y="7654"/>
                    </a:lnTo>
                    <a:lnTo>
                      <a:pt x="3301" y="7651"/>
                    </a:lnTo>
                    <a:lnTo>
                      <a:pt x="3286" y="7648"/>
                    </a:lnTo>
                    <a:lnTo>
                      <a:pt x="3272" y="7643"/>
                    </a:lnTo>
                    <a:lnTo>
                      <a:pt x="3257" y="7637"/>
                    </a:lnTo>
                    <a:lnTo>
                      <a:pt x="3243" y="7630"/>
                    </a:lnTo>
                    <a:lnTo>
                      <a:pt x="3229" y="7623"/>
                    </a:lnTo>
                    <a:lnTo>
                      <a:pt x="1673" y="6725"/>
                    </a:lnTo>
                    <a:lnTo>
                      <a:pt x="117" y="5826"/>
                    </a:lnTo>
                    <a:lnTo>
                      <a:pt x="103" y="5818"/>
                    </a:lnTo>
                    <a:lnTo>
                      <a:pt x="90" y="5809"/>
                    </a:lnTo>
                    <a:lnTo>
                      <a:pt x="78" y="5799"/>
                    </a:lnTo>
                    <a:lnTo>
                      <a:pt x="67" y="5789"/>
                    </a:lnTo>
                    <a:lnTo>
                      <a:pt x="57" y="5778"/>
                    </a:lnTo>
                    <a:lnTo>
                      <a:pt x="47" y="5766"/>
                    </a:lnTo>
                    <a:lnTo>
                      <a:pt x="39" y="5754"/>
                    </a:lnTo>
                    <a:lnTo>
                      <a:pt x="30" y="5741"/>
                    </a:lnTo>
                    <a:lnTo>
                      <a:pt x="23" y="5728"/>
                    </a:lnTo>
                    <a:lnTo>
                      <a:pt x="17" y="5715"/>
                    </a:lnTo>
                    <a:lnTo>
                      <a:pt x="12" y="5701"/>
                    </a:lnTo>
                    <a:lnTo>
                      <a:pt x="8" y="5686"/>
                    </a:lnTo>
                    <a:lnTo>
                      <a:pt x="4" y="5671"/>
                    </a:lnTo>
                    <a:lnTo>
                      <a:pt x="2" y="5656"/>
                    </a:lnTo>
                    <a:lnTo>
                      <a:pt x="0" y="5641"/>
                    </a:lnTo>
                    <a:lnTo>
                      <a:pt x="0" y="5624"/>
                    </a:lnTo>
                    <a:lnTo>
                      <a:pt x="0" y="3827"/>
                    </a:lnTo>
                    <a:lnTo>
                      <a:pt x="0" y="2030"/>
                    </a:lnTo>
                    <a:lnTo>
                      <a:pt x="0" y="2015"/>
                    </a:lnTo>
                    <a:lnTo>
                      <a:pt x="2" y="1999"/>
                    </a:lnTo>
                    <a:lnTo>
                      <a:pt x="4" y="1984"/>
                    </a:lnTo>
                    <a:lnTo>
                      <a:pt x="8" y="1969"/>
                    </a:lnTo>
                    <a:lnTo>
                      <a:pt x="12" y="1954"/>
                    </a:lnTo>
                    <a:lnTo>
                      <a:pt x="17" y="1941"/>
                    </a:lnTo>
                    <a:lnTo>
                      <a:pt x="23" y="1927"/>
                    </a:lnTo>
                    <a:lnTo>
                      <a:pt x="30" y="1914"/>
                    </a:lnTo>
                    <a:lnTo>
                      <a:pt x="39" y="1902"/>
                    </a:lnTo>
                    <a:lnTo>
                      <a:pt x="47" y="1889"/>
                    </a:lnTo>
                    <a:lnTo>
                      <a:pt x="57" y="1877"/>
                    </a:lnTo>
                    <a:lnTo>
                      <a:pt x="67" y="1866"/>
                    </a:lnTo>
                    <a:lnTo>
                      <a:pt x="78" y="1856"/>
                    </a:lnTo>
                    <a:lnTo>
                      <a:pt x="90" y="1847"/>
                    </a:lnTo>
                    <a:lnTo>
                      <a:pt x="103" y="1838"/>
                    </a:lnTo>
                    <a:lnTo>
                      <a:pt x="117" y="1829"/>
                    </a:lnTo>
                    <a:lnTo>
                      <a:pt x="1673" y="930"/>
                    </a:lnTo>
                    <a:lnTo>
                      <a:pt x="3229" y="32"/>
                    </a:lnTo>
                    <a:lnTo>
                      <a:pt x="3243" y="24"/>
                    </a:lnTo>
                    <a:lnTo>
                      <a:pt x="3257" y="18"/>
                    </a:lnTo>
                    <a:lnTo>
                      <a:pt x="3272" y="12"/>
                    </a:lnTo>
                    <a:lnTo>
                      <a:pt x="3286" y="8"/>
                    </a:lnTo>
                    <a:lnTo>
                      <a:pt x="3301" y="4"/>
                    </a:lnTo>
                    <a:lnTo>
                      <a:pt x="3316" y="2"/>
                    </a:lnTo>
                    <a:lnTo>
                      <a:pt x="3331" y="0"/>
                    </a:lnTo>
                    <a:lnTo>
                      <a:pt x="3345" y="0"/>
                    </a:lnTo>
                    <a:lnTo>
                      <a:pt x="3360" y="0"/>
                    </a:lnTo>
                    <a:lnTo>
                      <a:pt x="3376" y="2"/>
                    </a:lnTo>
                    <a:lnTo>
                      <a:pt x="3390" y="4"/>
                    </a:lnTo>
                    <a:lnTo>
                      <a:pt x="3405" y="8"/>
                    </a:lnTo>
                    <a:lnTo>
                      <a:pt x="3419" y="12"/>
                    </a:lnTo>
                    <a:lnTo>
                      <a:pt x="3433" y="18"/>
                    </a:lnTo>
                    <a:lnTo>
                      <a:pt x="3449" y="24"/>
                    </a:lnTo>
                    <a:lnTo>
                      <a:pt x="3462" y="3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5736083" y="3052763"/>
                <a:ext cx="319087" cy="368300"/>
              </a:xfrm>
              <a:custGeom>
                <a:avLst/>
                <a:gdLst>
                  <a:gd name="T0" fmla="*/ 1406 w 1406"/>
                  <a:gd name="T1" fmla="*/ 811 h 1623"/>
                  <a:gd name="T2" fmla="*/ 704 w 1406"/>
                  <a:gd name="T3" fmla="*/ 1218 h 1623"/>
                  <a:gd name="T4" fmla="*/ 0 w 1406"/>
                  <a:gd name="T5" fmla="*/ 1623 h 1623"/>
                  <a:gd name="T6" fmla="*/ 0 w 1406"/>
                  <a:gd name="T7" fmla="*/ 811 h 1623"/>
                  <a:gd name="T8" fmla="*/ 0 w 1406"/>
                  <a:gd name="T9" fmla="*/ 0 h 1623"/>
                  <a:gd name="T10" fmla="*/ 704 w 1406"/>
                  <a:gd name="T11" fmla="*/ 406 h 1623"/>
                  <a:gd name="T12" fmla="*/ 1406 w 1406"/>
                  <a:gd name="T13" fmla="*/ 811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6" h="1623">
                    <a:moveTo>
                      <a:pt x="1406" y="811"/>
                    </a:moveTo>
                    <a:lnTo>
                      <a:pt x="704" y="1218"/>
                    </a:lnTo>
                    <a:lnTo>
                      <a:pt x="0" y="1623"/>
                    </a:lnTo>
                    <a:lnTo>
                      <a:pt x="0" y="811"/>
                    </a:lnTo>
                    <a:lnTo>
                      <a:pt x="0" y="0"/>
                    </a:lnTo>
                    <a:lnTo>
                      <a:pt x="704" y="406"/>
                    </a:lnTo>
                    <a:lnTo>
                      <a:pt x="1406" y="81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6164708" y="2368550"/>
                <a:ext cx="1736725" cy="1517650"/>
              </a:xfrm>
              <a:custGeom>
                <a:avLst/>
                <a:gdLst>
                  <a:gd name="T0" fmla="*/ 930 w 7656"/>
                  <a:gd name="T1" fmla="*/ 5018 h 6691"/>
                  <a:gd name="T2" fmla="*/ 1837 w 7656"/>
                  <a:gd name="T3" fmla="*/ 6587 h 6691"/>
                  <a:gd name="T4" fmla="*/ 1857 w 7656"/>
                  <a:gd name="T5" fmla="*/ 6613 h 6691"/>
                  <a:gd name="T6" fmla="*/ 1878 w 7656"/>
                  <a:gd name="T7" fmla="*/ 6634 h 6691"/>
                  <a:gd name="T8" fmla="*/ 1901 w 7656"/>
                  <a:gd name="T9" fmla="*/ 6652 h 6691"/>
                  <a:gd name="T10" fmla="*/ 1928 w 7656"/>
                  <a:gd name="T11" fmla="*/ 6667 h 6691"/>
                  <a:gd name="T12" fmla="*/ 1955 w 7656"/>
                  <a:gd name="T13" fmla="*/ 6679 h 6691"/>
                  <a:gd name="T14" fmla="*/ 1984 w 7656"/>
                  <a:gd name="T15" fmla="*/ 6686 h 6691"/>
                  <a:gd name="T16" fmla="*/ 2015 w 7656"/>
                  <a:gd name="T17" fmla="*/ 6690 h 6691"/>
                  <a:gd name="T18" fmla="*/ 3828 w 7656"/>
                  <a:gd name="T19" fmla="*/ 6691 h 6691"/>
                  <a:gd name="T20" fmla="*/ 5641 w 7656"/>
                  <a:gd name="T21" fmla="*/ 6690 h 6691"/>
                  <a:gd name="T22" fmla="*/ 5672 w 7656"/>
                  <a:gd name="T23" fmla="*/ 6686 h 6691"/>
                  <a:gd name="T24" fmla="*/ 5702 w 7656"/>
                  <a:gd name="T25" fmla="*/ 6679 h 6691"/>
                  <a:gd name="T26" fmla="*/ 5729 w 7656"/>
                  <a:gd name="T27" fmla="*/ 6667 h 6691"/>
                  <a:gd name="T28" fmla="*/ 5754 w 7656"/>
                  <a:gd name="T29" fmla="*/ 6652 h 6691"/>
                  <a:gd name="T30" fmla="*/ 5779 w 7656"/>
                  <a:gd name="T31" fmla="*/ 6634 h 6691"/>
                  <a:gd name="T32" fmla="*/ 5800 w 7656"/>
                  <a:gd name="T33" fmla="*/ 6613 h 6691"/>
                  <a:gd name="T34" fmla="*/ 5818 w 7656"/>
                  <a:gd name="T35" fmla="*/ 6587 h 6691"/>
                  <a:gd name="T36" fmla="*/ 6725 w 7656"/>
                  <a:gd name="T37" fmla="*/ 5018 h 6691"/>
                  <a:gd name="T38" fmla="*/ 7632 w 7656"/>
                  <a:gd name="T39" fmla="*/ 3448 h 6691"/>
                  <a:gd name="T40" fmla="*/ 7644 w 7656"/>
                  <a:gd name="T41" fmla="*/ 3419 h 6691"/>
                  <a:gd name="T42" fmla="*/ 7652 w 7656"/>
                  <a:gd name="T43" fmla="*/ 3389 h 6691"/>
                  <a:gd name="T44" fmla="*/ 7656 w 7656"/>
                  <a:gd name="T45" fmla="*/ 3360 h 6691"/>
                  <a:gd name="T46" fmla="*/ 7656 w 7656"/>
                  <a:gd name="T47" fmla="*/ 3331 h 6691"/>
                  <a:gd name="T48" fmla="*/ 7652 w 7656"/>
                  <a:gd name="T49" fmla="*/ 3300 h 6691"/>
                  <a:gd name="T50" fmla="*/ 7644 w 7656"/>
                  <a:gd name="T51" fmla="*/ 3272 h 6691"/>
                  <a:gd name="T52" fmla="*/ 7632 w 7656"/>
                  <a:gd name="T53" fmla="*/ 3243 h 6691"/>
                  <a:gd name="T54" fmla="*/ 6725 w 7656"/>
                  <a:gd name="T55" fmla="*/ 1672 h 6691"/>
                  <a:gd name="T56" fmla="*/ 5818 w 7656"/>
                  <a:gd name="T57" fmla="*/ 103 h 6691"/>
                  <a:gd name="T58" fmla="*/ 5800 w 7656"/>
                  <a:gd name="T59" fmla="*/ 78 h 6691"/>
                  <a:gd name="T60" fmla="*/ 5779 w 7656"/>
                  <a:gd name="T61" fmla="*/ 57 h 6691"/>
                  <a:gd name="T62" fmla="*/ 5754 w 7656"/>
                  <a:gd name="T63" fmla="*/ 39 h 6691"/>
                  <a:gd name="T64" fmla="*/ 5729 w 7656"/>
                  <a:gd name="T65" fmla="*/ 23 h 6691"/>
                  <a:gd name="T66" fmla="*/ 5702 w 7656"/>
                  <a:gd name="T67" fmla="*/ 12 h 6691"/>
                  <a:gd name="T68" fmla="*/ 5672 w 7656"/>
                  <a:gd name="T69" fmla="*/ 4 h 6691"/>
                  <a:gd name="T70" fmla="*/ 5641 w 7656"/>
                  <a:gd name="T71" fmla="*/ 0 h 6691"/>
                  <a:gd name="T72" fmla="*/ 3828 w 7656"/>
                  <a:gd name="T73" fmla="*/ 0 h 6691"/>
                  <a:gd name="T74" fmla="*/ 2015 w 7656"/>
                  <a:gd name="T75" fmla="*/ 0 h 6691"/>
                  <a:gd name="T76" fmla="*/ 1984 w 7656"/>
                  <a:gd name="T77" fmla="*/ 4 h 6691"/>
                  <a:gd name="T78" fmla="*/ 1955 w 7656"/>
                  <a:gd name="T79" fmla="*/ 12 h 6691"/>
                  <a:gd name="T80" fmla="*/ 1928 w 7656"/>
                  <a:gd name="T81" fmla="*/ 23 h 6691"/>
                  <a:gd name="T82" fmla="*/ 1901 w 7656"/>
                  <a:gd name="T83" fmla="*/ 39 h 6691"/>
                  <a:gd name="T84" fmla="*/ 1878 w 7656"/>
                  <a:gd name="T85" fmla="*/ 57 h 6691"/>
                  <a:gd name="T86" fmla="*/ 1857 w 7656"/>
                  <a:gd name="T87" fmla="*/ 78 h 6691"/>
                  <a:gd name="T88" fmla="*/ 1837 w 7656"/>
                  <a:gd name="T89" fmla="*/ 103 h 6691"/>
                  <a:gd name="T90" fmla="*/ 930 w 7656"/>
                  <a:gd name="T91" fmla="*/ 1672 h 6691"/>
                  <a:gd name="T92" fmla="*/ 25 w 7656"/>
                  <a:gd name="T93" fmla="*/ 3243 h 6691"/>
                  <a:gd name="T94" fmla="*/ 13 w 7656"/>
                  <a:gd name="T95" fmla="*/ 3272 h 6691"/>
                  <a:gd name="T96" fmla="*/ 5 w 7656"/>
                  <a:gd name="T97" fmla="*/ 3300 h 6691"/>
                  <a:gd name="T98" fmla="*/ 1 w 7656"/>
                  <a:gd name="T99" fmla="*/ 3331 h 6691"/>
                  <a:gd name="T100" fmla="*/ 1 w 7656"/>
                  <a:gd name="T101" fmla="*/ 3360 h 6691"/>
                  <a:gd name="T102" fmla="*/ 5 w 7656"/>
                  <a:gd name="T103" fmla="*/ 3389 h 6691"/>
                  <a:gd name="T104" fmla="*/ 13 w 7656"/>
                  <a:gd name="T105" fmla="*/ 3419 h 6691"/>
                  <a:gd name="T106" fmla="*/ 25 w 7656"/>
                  <a:gd name="T107" fmla="*/ 3448 h 6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56" h="6691">
                    <a:moveTo>
                      <a:pt x="32" y="3461"/>
                    </a:moveTo>
                    <a:lnTo>
                      <a:pt x="930" y="5018"/>
                    </a:lnTo>
                    <a:lnTo>
                      <a:pt x="1829" y="6574"/>
                    </a:lnTo>
                    <a:lnTo>
                      <a:pt x="1837" y="6587"/>
                    </a:lnTo>
                    <a:lnTo>
                      <a:pt x="1847" y="6601"/>
                    </a:lnTo>
                    <a:lnTo>
                      <a:pt x="1857" y="6613"/>
                    </a:lnTo>
                    <a:lnTo>
                      <a:pt x="1867" y="6624"/>
                    </a:lnTo>
                    <a:lnTo>
                      <a:pt x="1878" y="6634"/>
                    </a:lnTo>
                    <a:lnTo>
                      <a:pt x="1889" y="6643"/>
                    </a:lnTo>
                    <a:lnTo>
                      <a:pt x="1901" y="6652"/>
                    </a:lnTo>
                    <a:lnTo>
                      <a:pt x="1914" y="6660"/>
                    </a:lnTo>
                    <a:lnTo>
                      <a:pt x="1928" y="6667"/>
                    </a:lnTo>
                    <a:lnTo>
                      <a:pt x="1941" y="6674"/>
                    </a:lnTo>
                    <a:lnTo>
                      <a:pt x="1955" y="6679"/>
                    </a:lnTo>
                    <a:lnTo>
                      <a:pt x="1969" y="6683"/>
                    </a:lnTo>
                    <a:lnTo>
                      <a:pt x="1984" y="6686"/>
                    </a:lnTo>
                    <a:lnTo>
                      <a:pt x="2000" y="6689"/>
                    </a:lnTo>
                    <a:lnTo>
                      <a:pt x="2015" y="6690"/>
                    </a:lnTo>
                    <a:lnTo>
                      <a:pt x="2031" y="6691"/>
                    </a:lnTo>
                    <a:lnTo>
                      <a:pt x="3828" y="6691"/>
                    </a:lnTo>
                    <a:lnTo>
                      <a:pt x="5626" y="6691"/>
                    </a:lnTo>
                    <a:lnTo>
                      <a:pt x="5641" y="6690"/>
                    </a:lnTo>
                    <a:lnTo>
                      <a:pt x="5657" y="6689"/>
                    </a:lnTo>
                    <a:lnTo>
                      <a:pt x="5672" y="6686"/>
                    </a:lnTo>
                    <a:lnTo>
                      <a:pt x="5686" y="6683"/>
                    </a:lnTo>
                    <a:lnTo>
                      <a:pt x="5702" y="6679"/>
                    </a:lnTo>
                    <a:lnTo>
                      <a:pt x="5715" y="6674"/>
                    </a:lnTo>
                    <a:lnTo>
                      <a:pt x="5729" y="6667"/>
                    </a:lnTo>
                    <a:lnTo>
                      <a:pt x="5742" y="6660"/>
                    </a:lnTo>
                    <a:lnTo>
                      <a:pt x="5754" y="6652"/>
                    </a:lnTo>
                    <a:lnTo>
                      <a:pt x="5766" y="6643"/>
                    </a:lnTo>
                    <a:lnTo>
                      <a:pt x="5779" y="6634"/>
                    </a:lnTo>
                    <a:lnTo>
                      <a:pt x="5790" y="6624"/>
                    </a:lnTo>
                    <a:lnTo>
                      <a:pt x="5800" y="6613"/>
                    </a:lnTo>
                    <a:lnTo>
                      <a:pt x="5809" y="6601"/>
                    </a:lnTo>
                    <a:lnTo>
                      <a:pt x="5818" y="6587"/>
                    </a:lnTo>
                    <a:lnTo>
                      <a:pt x="5827" y="6574"/>
                    </a:lnTo>
                    <a:lnTo>
                      <a:pt x="6725" y="5018"/>
                    </a:lnTo>
                    <a:lnTo>
                      <a:pt x="7624" y="3461"/>
                    </a:lnTo>
                    <a:lnTo>
                      <a:pt x="7632" y="3448"/>
                    </a:lnTo>
                    <a:lnTo>
                      <a:pt x="7638" y="3433"/>
                    </a:lnTo>
                    <a:lnTo>
                      <a:pt x="7644" y="3419"/>
                    </a:lnTo>
                    <a:lnTo>
                      <a:pt x="7648" y="3405"/>
                    </a:lnTo>
                    <a:lnTo>
                      <a:pt x="7652" y="3389"/>
                    </a:lnTo>
                    <a:lnTo>
                      <a:pt x="7654" y="3375"/>
                    </a:lnTo>
                    <a:lnTo>
                      <a:pt x="7656" y="3360"/>
                    </a:lnTo>
                    <a:lnTo>
                      <a:pt x="7656" y="3345"/>
                    </a:lnTo>
                    <a:lnTo>
                      <a:pt x="7656" y="3331"/>
                    </a:lnTo>
                    <a:lnTo>
                      <a:pt x="7654" y="3315"/>
                    </a:lnTo>
                    <a:lnTo>
                      <a:pt x="7652" y="3300"/>
                    </a:lnTo>
                    <a:lnTo>
                      <a:pt x="7648" y="3286"/>
                    </a:lnTo>
                    <a:lnTo>
                      <a:pt x="7644" y="3272"/>
                    </a:lnTo>
                    <a:lnTo>
                      <a:pt x="7638" y="3257"/>
                    </a:lnTo>
                    <a:lnTo>
                      <a:pt x="7632" y="3243"/>
                    </a:lnTo>
                    <a:lnTo>
                      <a:pt x="7624" y="3228"/>
                    </a:lnTo>
                    <a:lnTo>
                      <a:pt x="6725" y="1672"/>
                    </a:lnTo>
                    <a:lnTo>
                      <a:pt x="5827" y="117"/>
                    </a:lnTo>
                    <a:lnTo>
                      <a:pt x="5818" y="103"/>
                    </a:lnTo>
                    <a:lnTo>
                      <a:pt x="5809" y="90"/>
                    </a:lnTo>
                    <a:lnTo>
                      <a:pt x="5800" y="78"/>
                    </a:lnTo>
                    <a:lnTo>
                      <a:pt x="5790" y="67"/>
                    </a:lnTo>
                    <a:lnTo>
                      <a:pt x="5779" y="57"/>
                    </a:lnTo>
                    <a:lnTo>
                      <a:pt x="5766" y="47"/>
                    </a:lnTo>
                    <a:lnTo>
                      <a:pt x="5754" y="39"/>
                    </a:lnTo>
                    <a:lnTo>
                      <a:pt x="5742" y="30"/>
                    </a:lnTo>
                    <a:lnTo>
                      <a:pt x="5729" y="23"/>
                    </a:lnTo>
                    <a:lnTo>
                      <a:pt x="5715" y="17"/>
                    </a:lnTo>
                    <a:lnTo>
                      <a:pt x="5702" y="12"/>
                    </a:lnTo>
                    <a:lnTo>
                      <a:pt x="5686" y="8"/>
                    </a:lnTo>
                    <a:lnTo>
                      <a:pt x="5672" y="4"/>
                    </a:lnTo>
                    <a:lnTo>
                      <a:pt x="5657" y="2"/>
                    </a:lnTo>
                    <a:lnTo>
                      <a:pt x="5641" y="0"/>
                    </a:lnTo>
                    <a:lnTo>
                      <a:pt x="5626" y="0"/>
                    </a:lnTo>
                    <a:lnTo>
                      <a:pt x="3828" y="0"/>
                    </a:lnTo>
                    <a:lnTo>
                      <a:pt x="2031" y="0"/>
                    </a:lnTo>
                    <a:lnTo>
                      <a:pt x="2015" y="0"/>
                    </a:lnTo>
                    <a:lnTo>
                      <a:pt x="2000" y="2"/>
                    </a:lnTo>
                    <a:lnTo>
                      <a:pt x="1984" y="4"/>
                    </a:lnTo>
                    <a:lnTo>
                      <a:pt x="1969" y="8"/>
                    </a:lnTo>
                    <a:lnTo>
                      <a:pt x="1955" y="12"/>
                    </a:lnTo>
                    <a:lnTo>
                      <a:pt x="1941" y="17"/>
                    </a:lnTo>
                    <a:lnTo>
                      <a:pt x="1928" y="23"/>
                    </a:lnTo>
                    <a:lnTo>
                      <a:pt x="1914" y="30"/>
                    </a:lnTo>
                    <a:lnTo>
                      <a:pt x="1901" y="39"/>
                    </a:lnTo>
                    <a:lnTo>
                      <a:pt x="1889" y="47"/>
                    </a:lnTo>
                    <a:lnTo>
                      <a:pt x="1878" y="57"/>
                    </a:lnTo>
                    <a:lnTo>
                      <a:pt x="1867" y="67"/>
                    </a:lnTo>
                    <a:lnTo>
                      <a:pt x="1857" y="78"/>
                    </a:lnTo>
                    <a:lnTo>
                      <a:pt x="1847" y="90"/>
                    </a:lnTo>
                    <a:lnTo>
                      <a:pt x="1837" y="103"/>
                    </a:lnTo>
                    <a:lnTo>
                      <a:pt x="1829" y="117"/>
                    </a:lnTo>
                    <a:lnTo>
                      <a:pt x="930" y="1672"/>
                    </a:lnTo>
                    <a:lnTo>
                      <a:pt x="32" y="3228"/>
                    </a:lnTo>
                    <a:lnTo>
                      <a:pt x="25" y="3243"/>
                    </a:lnTo>
                    <a:lnTo>
                      <a:pt x="18" y="3257"/>
                    </a:lnTo>
                    <a:lnTo>
                      <a:pt x="13" y="3272"/>
                    </a:lnTo>
                    <a:lnTo>
                      <a:pt x="8" y="3286"/>
                    </a:lnTo>
                    <a:lnTo>
                      <a:pt x="5" y="3300"/>
                    </a:lnTo>
                    <a:lnTo>
                      <a:pt x="2" y="3315"/>
                    </a:lnTo>
                    <a:lnTo>
                      <a:pt x="1" y="3331"/>
                    </a:lnTo>
                    <a:lnTo>
                      <a:pt x="0" y="3345"/>
                    </a:lnTo>
                    <a:lnTo>
                      <a:pt x="1" y="3360"/>
                    </a:lnTo>
                    <a:lnTo>
                      <a:pt x="2" y="3375"/>
                    </a:lnTo>
                    <a:lnTo>
                      <a:pt x="5" y="3389"/>
                    </a:lnTo>
                    <a:lnTo>
                      <a:pt x="8" y="3405"/>
                    </a:lnTo>
                    <a:lnTo>
                      <a:pt x="13" y="3419"/>
                    </a:lnTo>
                    <a:lnTo>
                      <a:pt x="18" y="3433"/>
                    </a:lnTo>
                    <a:lnTo>
                      <a:pt x="25" y="3448"/>
                    </a:lnTo>
                    <a:lnTo>
                      <a:pt x="32" y="34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6848921" y="3881438"/>
                <a:ext cx="368300" cy="319088"/>
              </a:xfrm>
              <a:custGeom>
                <a:avLst/>
                <a:gdLst>
                  <a:gd name="T0" fmla="*/ 812 w 1623"/>
                  <a:gd name="T1" fmla="*/ 1405 h 1405"/>
                  <a:gd name="T2" fmla="*/ 1218 w 1623"/>
                  <a:gd name="T3" fmla="*/ 703 h 1405"/>
                  <a:gd name="T4" fmla="*/ 1623 w 1623"/>
                  <a:gd name="T5" fmla="*/ 0 h 1405"/>
                  <a:gd name="T6" fmla="*/ 812 w 1623"/>
                  <a:gd name="T7" fmla="*/ 0 h 1405"/>
                  <a:gd name="T8" fmla="*/ 0 w 1623"/>
                  <a:gd name="T9" fmla="*/ 0 h 1405"/>
                  <a:gd name="T10" fmla="*/ 406 w 1623"/>
                  <a:gd name="T11" fmla="*/ 703 h 1405"/>
                  <a:gd name="T12" fmla="*/ 812 w 1623"/>
                  <a:gd name="T13" fmla="*/ 1405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3" h="1405">
                    <a:moveTo>
                      <a:pt x="812" y="1405"/>
                    </a:moveTo>
                    <a:lnTo>
                      <a:pt x="1218" y="703"/>
                    </a:lnTo>
                    <a:lnTo>
                      <a:pt x="1623" y="0"/>
                    </a:lnTo>
                    <a:lnTo>
                      <a:pt x="812" y="0"/>
                    </a:lnTo>
                    <a:lnTo>
                      <a:pt x="0" y="0"/>
                    </a:lnTo>
                    <a:lnTo>
                      <a:pt x="406" y="703"/>
                    </a:lnTo>
                    <a:lnTo>
                      <a:pt x="812" y="140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6383783" y="4298950"/>
                <a:ext cx="1517650" cy="1736725"/>
              </a:xfrm>
              <a:custGeom>
                <a:avLst/>
                <a:gdLst>
                  <a:gd name="T0" fmla="*/ 1672 w 6691"/>
                  <a:gd name="T1" fmla="*/ 931 h 7656"/>
                  <a:gd name="T2" fmla="*/ 103 w 6691"/>
                  <a:gd name="T3" fmla="*/ 1838 h 7656"/>
                  <a:gd name="T4" fmla="*/ 78 w 6691"/>
                  <a:gd name="T5" fmla="*/ 1857 h 7656"/>
                  <a:gd name="T6" fmla="*/ 56 w 6691"/>
                  <a:gd name="T7" fmla="*/ 1878 h 7656"/>
                  <a:gd name="T8" fmla="*/ 38 w 6691"/>
                  <a:gd name="T9" fmla="*/ 1902 h 7656"/>
                  <a:gd name="T10" fmla="*/ 23 w 6691"/>
                  <a:gd name="T11" fmla="*/ 1928 h 7656"/>
                  <a:gd name="T12" fmla="*/ 12 w 6691"/>
                  <a:gd name="T13" fmla="*/ 1955 h 7656"/>
                  <a:gd name="T14" fmla="*/ 5 w 6691"/>
                  <a:gd name="T15" fmla="*/ 1985 h 7656"/>
                  <a:gd name="T16" fmla="*/ 1 w 6691"/>
                  <a:gd name="T17" fmla="*/ 2015 h 7656"/>
                  <a:gd name="T18" fmla="*/ 0 w 6691"/>
                  <a:gd name="T19" fmla="*/ 3829 h 7656"/>
                  <a:gd name="T20" fmla="*/ 1 w 6691"/>
                  <a:gd name="T21" fmla="*/ 5641 h 7656"/>
                  <a:gd name="T22" fmla="*/ 5 w 6691"/>
                  <a:gd name="T23" fmla="*/ 5672 h 7656"/>
                  <a:gd name="T24" fmla="*/ 12 w 6691"/>
                  <a:gd name="T25" fmla="*/ 5702 h 7656"/>
                  <a:gd name="T26" fmla="*/ 23 w 6691"/>
                  <a:gd name="T27" fmla="*/ 5729 h 7656"/>
                  <a:gd name="T28" fmla="*/ 38 w 6691"/>
                  <a:gd name="T29" fmla="*/ 5754 h 7656"/>
                  <a:gd name="T30" fmla="*/ 56 w 6691"/>
                  <a:gd name="T31" fmla="*/ 5779 h 7656"/>
                  <a:gd name="T32" fmla="*/ 78 w 6691"/>
                  <a:gd name="T33" fmla="*/ 5800 h 7656"/>
                  <a:gd name="T34" fmla="*/ 103 w 6691"/>
                  <a:gd name="T35" fmla="*/ 5818 h 7656"/>
                  <a:gd name="T36" fmla="*/ 1672 w 6691"/>
                  <a:gd name="T37" fmla="*/ 6726 h 7656"/>
                  <a:gd name="T38" fmla="*/ 3242 w 6691"/>
                  <a:gd name="T39" fmla="*/ 7632 h 7656"/>
                  <a:gd name="T40" fmla="*/ 3272 w 6691"/>
                  <a:gd name="T41" fmla="*/ 7644 h 7656"/>
                  <a:gd name="T42" fmla="*/ 3301 w 6691"/>
                  <a:gd name="T43" fmla="*/ 7652 h 7656"/>
                  <a:gd name="T44" fmla="*/ 3331 w 6691"/>
                  <a:gd name="T45" fmla="*/ 7656 h 7656"/>
                  <a:gd name="T46" fmla="*/ 3360 w 6691"/>
                  <a:gd name="T47" fmla="*/ 7656 h 7656"/>
                  <a:gd name="T48" fmla="*/ 3390 w 6691"/>
                  <a:gd name="T49" fmla="*/ 7652 h 7656"/>
                  <a:gd name="T50" fmla="*/ 3419 w 6691"/>
                  <a:gd name="T51" fmla="*/ 7644 h 7656"/>
                  <a:gd name="T52" fmla="*/ 3448 w 6691"/>
                  <a:gd name="T53" fmla="*/ 7632 h 7656"/>
                  <a:gd name="T54" fmla="*/ 5018 w 6691"/>
                  <a:gd name="T55" fmla="*/ 6726 h 7656"/>
                  <a:gd name="T56" fmla="*/ 6588 w 6691"/>
                  <a:gd name="T57" fmla="*/ 5818 h 7656"/>
                  <a:gd name="T58" fmla="*/ 6613 w 6691"/>
                  <a:gd name="T59" fmla="*/ 5800 h 7656"/>
                  <a:gd name="T60" fmla="*/ 6634 w 6691"/>
                  <a:gd name="T61" fmla="*/ 5779 h 7656"/>
                  <a:gd name="T62" fmla="*/ 6652 w 6691"/>
                  <a:gd name="T63" fmla="*/ 5754 h 7656"/>
                  <a:gd name="T64" fmla="*/ 6668 w 6691"/>
                  <a:gd name="T65" fmla="*/ 5729 h 7656"/>
                  <a:gd name="T66" fmla="*/ 6679 w 6691"/>
                  <a:gd name="T67" fmla="*/ 5702 h 7656"/>
                  <a:gd name="T68" fmla="*/ 6687 w 6691"/>
                  <a:gd name="T69" fmla="*/ 5672 h 7656"/>
                  <a:gd name="T70" fmla="*/ 6691 w 6691"/>
                  <a:gd name="T71" fmla="*/ 5641 h 7656"/>
                  <a:gd name="T72" fmla="*/ 6691 w 6691"/>
                  <a:gd name="T73" fmla="*/ 3829 h 7656"/>
                  <a:gd name="T74" fmla="*/ 6691 w 6691"/>
                  <a:gd name="T75" fmla="*/ 2015 h 7656"/>
                  <a:gd name="T76" fmla="*/ 6687 w 6691"/>
                  <a:gd name="T77" fmla="*/ 1985 h 7656"/>
                  <a:gd name="T78" fmla="*/ 6679 w 6691"/>
                  <a:gd name="T79" fmla="*/ 1955 h 7656"/>
                  <a:gd name="T80" fmla="*/ 6668 w 6691"/>
                  <a:gd name="T81" fmla="*/ 1928 h 7656"/>
                  <a:gd name="T82" fmla="*/ 6652 w 6691"/>
                  <a:gd name="T83" fmla="*/ 1902 h 7656"/>
                  <a:gd name="T84" fmla="*/ 6634 w 6691"/>
                  <a:gd name="T85" fmla="*/ 1878 h 7656"/>
                  <a:gd name="T86" fmla="*/ 6613 w 6691"/>
                  <a:gd name="T87" fmla="*/ 1857 h 7656"/>
                  <a:gd name="T88" fmla="*/ 6588 w 6691"/>
                  <a:gd name="T89" fmla="*/ 1838 h 7656"/>
                  <a:gd name="T90" fmla="*/ 5018 w 6691"/>
                  <a:gd name="T91" fmla="*/ 931 h 7656"/>
                  <a:gd name="T92" fmla="*/ 3448 w 6691"/>
                  <a:gd name="T93" fmla="*/ 26 h 7656"/>
                  <a:gd name="T94" fmla="*/ 3419 w 6691"/>
                  <a:gd name="T95" fmla="*/ 13 h 7656"/>
                  <a:gd name="T96" fmla="*/ 3390 w 6691"/>
                  <a:gd name="T97" fmla="*/ 5 h 7656"/>
                  <a:gd name="T98" fmla="*/ 3360 w 6691"/>
                  <a:gd name="T99" fmla="*/ 1 h 7656"/>
                  <a:gd name="T100" fmla="*/ 3331 w 6691"/>
                  <a:gd name="T101" fmla="*/ 1 h 7656"/>
                  <a:gd name="T102" fmla="*/ 3301 w 6691"/>
                  <a:gd name="T103" fmla="*/ 5 h 7656"/>
                  <a:gd name="T104" fmla="*/ 3272 w 6691"/>
                  <a:gd name="T105" fmla="*/ 13 h 7656"/>
                  <a:gd name="T106" fmla="*/ 3242 w 6691"/>
                  <a:gd name="T107" fmla="*/ 26 h 7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91" h="7656">
                    <a:moveTo>
                      <a:pt x="3229" y="33"/>
                    </a:moveTo>
                    <a:lnTo>
                      <a:pt x="1672" y="931"/>
                    </a:lnTo>
                    <a:lnTo>
                      <a:pt x="116" y="1830"/>
                    </a:lnTo>
                    <a:lnTo>
                      <a:pt x="103" y="1838"/>
                    </a:lnTo>
                    <a:lnTo>
                      <a:pt x="90" y="1847"/>
                    </a:lnTo>
                    <a:lnTo>
                      <a:pt x="78" y="1857"/>
                    </a:lnTo>
                    <a:lnTo>
                      <a:pt x="67" y="1867"/>
                    </a:lnTo>
                    <a:lnTo>
                      <a:pt x="56" y="1878"/>
                    </a:lnTo>
                    <a:lnTo>
                      <a:pt x="47" y="1890"/>
                    </a:lnTo>
                    <a:lnTo>
                      <a:pt x="38" y="1902"/>
                    </a:lnTo>
                    <a:lnTo>
                      <a:pt x="30" y="1915"/>
                    </a:lnTo>
                    <a:lnTo>
                      <a:pt x="23" y="1928"/>
                    </a:lnTo>
                    <a:lnTo>
                      <a:pt x="17" y="1941"/>
                    </a:lnTo>
                    <a:lnTo>
                      <a:pt x="12" y="1955"/>
                    </a:lnTo>
                    <a:lnTo>
                      <a:pt x="8" y="1970"/>
                    </a:lnTo>
                    <a:lnTo>
                      <a:pt x="5" y="1985"/>
                    </a:lnTo>
                    <a:lnTo>
                      <a:pt x="2" y="2000"/>
                    </a:lnTo>
                    <a:lnTo>
                      <a:pt x="1" y="2015"/>
                    </a:lnTo>
                    <a:lnTo>
                      <a:pt x="0" y="2032"/>
                    </a:lnTo>
                    <a:lnTo>
                      <a:pt x="0" y="3829"/>
                    </a:lnTo>
                    <a:lnTo>
                      <a:pt x="0" y="5626"/>
                    </a:lnTo>
                    <a:lnTo>
                      <a:pt x="1" y="5641"/>
                    </a:lnTo>
                    <a:lnTo>
                      <a:pt x="2" y="5657"/>
                    </a:lnTo>
                    <a:lnTo>
                      <a:pt x="5" y="5672"/>
                    </a:lnTo>
                    <a:lnTo>
                      <a:pt x="8" y="5687"/>
                    </a:lnTo>
                    <a:lnTo>
                      <a:pt x="12" y="5702"/>
                    </a:lnTo>
                    <a:lnTo>
                      <a:pt x="17" y="5715"/>
                    </a:lnTo>
                    <a:lnTo>
                      <a:pt x="23" y="5729"/>
                    </a:lnTo>
                    <a:lnTo>
                      <a:pt x="30" y="5742"/>
                    </a:lnTo>
                    <a:lnTo>
                      <a:pt x="38" y="5754"/>
                    </a:lnTo>
                    <a:lnTo>
                      <a:pt x="47" y="5767"/>
                    </a:lnTo>
                    <a:lnTo>
                      <a:pt x="56" y="5779"/>
                    </a:lnTo>
                    <a:lnTo>
                      <a:pt x="67" y="5790"/>
                    </a:lnTo>
                    <a:lnTo>
                      <a:pt x="78" y="5800"/>
                    </a:lnTo>
                    <a:lnTo>
                      <a:pt x="90" y="5809"/>
                    </a:lnTo>
                    <a:lnTo>
                      <a:pt x="103" y="5818"/>
                    </a:lnTo>
                    <a:lnTo>
                      <a:pt x="116" y="5827"/>
                    </a:lnTo>
                    <a:lnTo>
                      <a:pt x="1672" y="6726"/>
                    </a:lnTo>
                    <a:lnTo>
                      <a:pt x="3229" y="7624"/>
                    </a:lnTo>
                    <a:lnTo>
                      <a:pt x="3242" y="7632"/>
                    </a:lnTo>
                    <a:lnTo>
                      <a:pt x="3258" y="7638"/>
                    </a:lnTo>
                    <a:lnTo>
                      <a:pt x="3272" y="7644"/>
                    </a:lnTo>
                    <a:lnTo>
                      <a:pt x="3286" y="7648"/>
                    </a:lnTo>
                    <a:lnTo>
                      <a:pt x="3301" y="7652"/>
                    </a:lnTo>
                    <a:lnTo>
                      <a:pt x="3315" y="7654"/>
                    </a:lnTo>
                    <a:lnTo>
                      <a:pt x="3331" y="7656"/>
                    </a:lnTo>
                    <a:lnTo>
                      <a:pt x="3346" y="7656"/>
                    </a:lnTo>
                    <a:lnTo>
                      <a:pt x="3360" y="7656"/>
                    </a:lnTo>
                    <a:lnTo>
                      <a:pt x="3375" y="7654"/>
                    </a:lnTo>
                    <a:lnTo>
                      <a:pt x="3390" y="7652"/>
                    </a:lnTo>
                    <a:lnTo>
                      <a:pt x="3405" y="7648"/>
                    </a:lnTo>
                    <a:lnTo>
                      <a:pt x="3419" y="7644"/>
                    </a:lnTo>
                    <a:lnTo>
                      <a:pt x="3434" y="7638"/>
                    </a:lnTo>
                    <a:lnTo>
                      <a:pt x="3448" y="7632"/>
                    </a:lnTo>
                    <a:lnTo>
                      <a:pt x="3462" y="7624"/>
                    </a:lnTo>
                    <a:lnTo>
                      <a:pt x="5018" y="6726"/>
                    </a:lnTo>
                    <a:lnTo>
                      <a:pt x="6574" y="5827"/>
                    </a:lnTo>
                    <a:lnTo>
                      <a:pt x="6588" y="5818"/>
                    </a:lnTo>
                    <a:lnTo>
                      <a:pt x="6601" y="5809"/>
                    </a:lnTo>
                    <a:lnTo>
                      <a:pt x="6613" y="5800"/>
                    </a:lnTo>
                    <a:lnTo>
                      <a:pt x="6624" y="5790"/>
                    </a:lnTo>
                    <a:lnTo>
                      <a:pt x="6634" y="5779"/>
                    </a:lnTo>
                    <a:lnTo>
                      <a:pt x="6644" y="5767"/>
                    </a:lnTo>
                    <a:lnTo>
                      <a:pt x="6652" y="5754"/>
                    </a:lnTo>
                    <a:lnTo>
                      <a:pt x="6661" y="5742"/>
                    </a:lnTo>
                    <a:lnTo>
                      <a:pt x="6668" y="5729"/>
                    </a:lnTo>
                    <a:lnTo>
                      <a:pt x="6674" y="5715"/>
                    </a:lnTo>
                    <a:lnTo>
                      <a:pt x="6679" y="5702"/>
                    </a:lnTo>
                    <a:lnTo>
                      <a:pt x="6683" y="5687"/>
                    </a:lnTo>
                    <a:lnTo>
                      <a:pt x="6687" y="5672"/>
                    </a:lnTo>
                    <a:lnTo>
                      <a:pt x="6689" y="5657"/>
                    </a:lnTo>
                    <a:lnTo>
                      <a:pt x="6691" y="5641"/>
                    </a:lnTo>
                    <a:lnTo>
                      <a:pt x="6691" y="5626"/>
                    </a:lnTo>
                    <a:lnTo>
                      <a:pt x="6691" y="3829"/>
                    </a:lnTo>
                    <a:lnTo>
                      <a:pt x="6691" y="2032"/>
                    </a:lnTo>
                    <a:lnTo>
                      <a:pt x="6691" y="2015"/>
                    </a:lnTo>
                    <a:lnTo>
                      <a:pt x="6689" y="2000"/>
                    </a:lnTo>
                    <a:lnTo>
                      <a:pt x="6687" y="1985"/>
                    </a:lnTo>
                    <a:lnTo>
                      <a:pt x="6683" y="1970"/>
                    </a:lnTo>
                    <a:lnTo>
                      <a:pt x="6679" y="1955"/>
                    </a:lnTo>
                    <a:lnTo>
                      <a:pt x="6674" y="1941"/>
                    </a:lnTo>
                    <a:lnTo>
                      <a:pt x="6668" y="1928"/>
                    </a:lnTo>
                    <a:lnTo>
                      <a:pt x="6661" y="1915"/>
                    </a:lnTo>
                    <a:lnTo>
                      <a:pt x="6652" y="1902"/>
                    </a:lnTo>
                    <a:lnTo>
                      <a:pt x="6644" y="1890"/>
                    </a:lnTo>
                    <a:lnTo>
                      <a:pt x="6634" y="1878"/>
                    </a:lnTo>
                    <a:lnTo>
                      <a:pt x="6624" y="1867"/>
                    </a:lnTo>
                    <a:lnTo>
                      <a:pt x="6613" y="1857"/>
                    </a:lnTo>
                    <a:lnTo>
                      <a:pt x="6601" y="1847"/>
                    </a:lnTo>
                    <a:lnTo>
                      <a:pt x="6588" y="1838"/>
                    </a:lnTo>
                    <a:lnTo>
                      <a:pt x="6574" y="1830"/>
                    </a:lnTo>
                    <a:lnTo>
                      <a:pt x="5018" y="931"/>
                    </a:lnTo>
                    <a:lnTo>
                      <a:pt x="3462" y="33"/>
                    </a:lnTo>
                    <a:lnTo>
                      <a:pt x="3448" y="26"/>
                    </a:lnTo>
                    <a:lnTo>
                      <a:pt x="3434" y="19"/>
                    </a:lnTo>
                    <a:lnTo>
                      <a:pt x="3419" y="13"/>
                    </a:lnTo>
                    <a:lnTo>
                      <a:pt x="3405" y="8"/>
                    </a:lnTo>
                    <a:lnTo>
                      <a:pt x="3390" y="5"/>
                    </a:lnTo>
                    <a:lnTo>
                      <a:pt x="3375" y="2"/>
                    </a:lnTo>
                    <a:lnTo>
                      <a:pt x="3360" y="1"/>
                    </a:lnTo>
                    <a:lnTo>
                      <a:pt x="3346" y="0"/>
                    </a:lnTo>
                    <a:lnTo>
                      <a:pt x="3331" y="1"/>
                    </a:lnTo>
                    <a:lnTo>
                      <a:pt x="3315" y="2"/>
                    </a:lnTo>
                    <a:lnTo>
                      <a:pt x="3301" y="5"/>
                    </a:lnTo>
                    <a:lnTo>
                      <a:pt x="3286" y="8"/>
                    </a:lnTo>
                    <a:lnTo>
                      <a:pt x="3272" y="13"/>
                    </a:lnTo>
                    <a:lnTo>
                      <a:pt x="3258" y="19"/>
                    </a:lnTo>
                    <a:lnTo>
                      <a:pt x="3242" y="26"/>
                    </a:lnTo>
                    <a:lnTo>
                      <a:pt x="3229" y="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6069458" y="4983163"/>
                <a:ext cx="319087" cy="368300"/>
              </a:xfrm>
              <a:custGeom>
                <a:avLst/>
                <a:gdLst>
                  <a:gd name="T0" fmla="*/ 0 w 1406"/>
                  <a:gd name="T1" fmla="*/ 812 h 1623"/>
                  <a:gd name="T2" fmla="*/ 702 w 1406"/>
                  <a:gd name="T3" fmla="*/ 1217 h 1623"/>
                  <a:gd name="T4" fmla="*/ 1406 w 1406"/>
                  <a:gd name="T5" fmla="*/ 1623 h 1623"/>
                  <a:gd name="T6" fmla="*/ 1406 w 1406"/>
                  <a:gd name="T7" fmla="*/ 812 h 1623"/>
                  <a:gd name="T8" fmla="*/ 1406 w 1406"/>
                  <a:gd name="T9" fmla="*/ 0 h 1623"/>
                  <a:gd name="T10" fmla="*/ 702 w 1406"/>
                  <a:gd name="T11" fmla="*/ 405 h 1623"/>
                  <a:gd name="T12" fmla="*/ 0 w 1406"/>
                  <a:gd name="T13" fmla="*/ 812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6" h="1623">
                    <a:moveTo>
                      <a:pt x="0" y="812"/>
                    </a:moveTo>
                    <a:lnTo>
                      <a:pt x="702" y="1217"/>
                    </a:lnTo>
                    <a:lnTo>
                      <a:pt x="1406" y="1623"/>
                    </a:lnTo>
                    <a:lnTo>
                      <a:pt x="1406" y="812"/>
                    </a:lnTo>
                    <a:lnTo>
                      <a:pt x="1406" y="0"/>
                    </a:lnTo>
                    <a:lnTo>
                      <a:pt x="702" y="405"/>
                    </a:lnTo>
                    <a:lnTo>
                      <a:pt x="0" y="81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223196" y="4518025"/>
                <a:ext cx="1736725" cy="1517650"/>
              </a:xfrm>
              <a:custGeom>
                <a:avLst/>
                <a:gdLst>
                  <a:gd name="T0" fmla="*/ 931 w 7656"/>
                  <a:gd name="T1" fmla="*/ 1673 h 6691"/>
                  <a:gd name="T2" fmla="*/ 1838 w 7656"/>
                  <a:gd name="T3" fmla="*/ 104 h 6691"/>
                  <a:gd name="T4" fmla="*/ 1856 w 7656"/>
                  <a:gd name="T5" fmla="*/ 78 h 6691"/>
                  <a:gd name="T6" fmla="*/ 1877 w 7656"/>
                  <a:gd name="T7" fmla="*/ 57 h 6691"/>
                  <a:gd name="T8" fmla="*/ 1902 w 7656"/>
                  <a:gd name="T9" fmla="*/ 39 h 6691"/>
                  <a:gd name="T10" fmla="*/ 1927 w 7656"/>
                  <a:gd name="T11" fmla="*/ 24 h 6691"/>
                  <a:gd name="T12" fmla="*/ 1954 w 7656"/>
                  <a:gd name="T13" fmla="*/ 12 h 6691"/>
                  <a:gd name="T14" fmla="*/ 1984 w 7656"/>
                  <a:gd name="T15" fmla="*/ 5 h 6691"/>
                  <a:gd name="T16" fmla="*/ 2015 w 7656"/>
                  <a:gd name="T17" fmla="*/ 1 h 6691"/>
                  <a:gd name="T18" fmla="*/ 3828 w 7656"/>
                  <a:gd name="T19" fmla="*/ 0 h 6691"/>
                  <a:gd name="T20" fmla="*/ 5641 w 7656"/>
                  <a:gd name="T21" fmla="*/ 1 h 6691"/>
                  <a:gd name="T22" fmla="*/ 5672 w 7656"/>
                  <a:gd name="T23" fmla="*/ 5 h 6691"/>
                  <a:gd name="T24" fmla="*/ 5701 w 7656"/>
                  <a:gd name="T25" fmla="*/ 12 h 6691"/>
                  <a:gd name="T26" fmla="*/ 5728 w 7656"/>
                  <a:gd name="T27" fmla="*/ 24 h 6691"/>
                  <a:gd name="T28" fmla="*/ 5755 w 7656"/>
                  <a:gd name="T29" fmla="*/ 39 h 6691"/>
                  <a:gd name="T30" fmla="*/ 5778 w 7656"/>
                  <a:gd name="T31" fmla="*/ 57 h 6691"/>
                  <a:gd name="T32" fmla="*/ 5799 w 7656"/>
                  <a:gd name="T33" fmla="*/ 78 h 6691"/>
                  <a:gd name="T34" fmla="*/ 5819 w 7656"/>
                  <a:gd name="T35" fmla="*/ 104 h 6691"/>
                  <a:gd name="T36" fmla="*/ 6726 w 7656"/>
                  <a:gd name="T37" fmla="*/ 1673 h 6691"/>
                  <a:gd name="T38" fmla="*/ 7631 w 7656"/>
                  <a:gd name="T39" fmla="*/ 3243 h 6691"/>
                  <a:gd name="T40" fmla="*/ 7643 w 7656"/>
                  <a:gd name="T41" fmla="*/ 3272 h 6691"/>
                  <a:gd name="T42" fmla="*/ 7651 w 7656"/>
                  <a:gd name="T43" fmla="*/ 3302 h 6691"/>
                  <a:gd name="T44" fmla="*/ 7655 w 7656"/>
                  <a:gd name="T45" fmla="*/ 3331 h 6691"/>
                  <a:gd name="T46" fmla="*/ 7655 w 7656"/>
                  <a:gd name="T47" fmla="*/ 3360 h 6691"/>
                  <a:gd name="T48" fmla="*/ 7651 w 7656"/>
                  <a:gd name="T49" fmla="*/ 3391 h 6691"/>
                  <a:gd name="T50" fmla="*/ 7643 w 7656"/>
                  <a:gd name="T51" fmla="*/ 3419 h 6691"/>
                  <a:gd name="T52" fmla="*/ 7631 w 7656"/>
                  <a:gd name="T53" fmla="*/ 3448 h 6691"/>
                  <a:gd name="T54" fmla="*/ 6726 w 7656"/>
                  <a:gd name="T55" fmla="*/ 5019 h 6691"/>
                  <a:gd name="T56" fmla="*/ 5819 w 7656"/>
                  <a:gd name="T57" fmla="*/ 6588 h 6691"/>
                  <a:gd name="T58" fmla="*/ 5799 w 7656"/>
                  <a:gd name="T59" fmla="*/ 6613 h 6691"/>
                  <a:gd name="T60" fmla="*/ 5778 w 7656"/>
                  <a:gd name="T61" fmla="*/ 6634 h 6691"/>
                  <a:gd name="T62" fmla="*/ 5755 w 7656"/>
                  <a:gd name="T63" fmla="*/ 6652 h 6691"/>
                  <a:gd name="T64" fmla="*/ 5728 w 7656"/>
                  <a:gd name="T65" fmla="*/ 6668 h 6691"/>
                  <a:gd name="T66" fmla="*/ 5701 w 7656"/>
                  <a:gd name="T67" fmla="*/ 6679 h 6691"/>
                  <a:gd name="T68" fmla="*/ 5672 w 7656"/>
                  <a:gd name="T69" fmla="*/ 6687 h 6691"/>
                  <a:gd name="T70" fmla="*/ 5641 w 7656"/>
                  <a:gd name="T71" fmla="*/ 6691 h 6691"/>
                  <a:gd name="T72" fmla="*/ 3828 w 7656"/>
                  <a:gd name="T73" fmla="*/ 6691 h 6691"/>
                  <a:gd name="T74" fmla="*/ 2015 w 7656"/>
                  <a:gd name="T75" fmla="*/ 6691 h 6691"/>
                  <a:gd name="T76" fmla="*/ 1984 w 7656"/>
                  <a:gd name="T77" fmla="*/ 6687 h 6691"/>
                  <a:gd name="T78" fmla="*/ 1954 w 7656"/>
                  <a:gd name="T79" fmla="*/ 6679 h 6691"/>
                  <a:gd name="T80" fmla="*/ 1927 w 7656"/>
                  <a:gd name="T81" fmla="*/ 6668 h 6691"/>
                  <a:gd name="T82" fmla="*/ 1902 w 7656"/>
                  <a:gd name="T83" fmla="*/ 6652 h 6691"/>
                  <a:gd name="T84" fmla="*/ 1877 w 7656"/>
                  <a:gd name="T85" fmla="*/ 6634 h 6691"/>
                  <a:gd name="T86" fmla="*/ 1856 w 7656"/>
                  <a:gd name="T87" fmla="*/ 6613 h 6691"/>
                  <a:gd name="T88" fmla="*/ 1838 w 7656"/>
                  <a:gd name="T89" fmla="*/ 6588 h 6691"/>
                  <a:gd name="T90" fmla="*/ 931 w 7656"/>
                  <a:gd name="T91" fmla="*/ 5019 h 6691"/>
                  <a:gd name="T92" fmla="*/ 24 w 7656"/>
                  <a:gd name="T93" fmla="*/ 3448 h 6691"/>
                  <a:gd name="T94" fmla="*/ 12 w 7656"/>
                  <a:gd name="T95" fmla="*/ 3419 h 6691"/>
                  <a:gd name="T96" fmla="*/ 4 w 7656"/>
                  <a:gd name="T97" fmla="*/ 3391 h 6691"/>
                  <a:gd name="T98" fmla="*/ 0 w 7656"/>
                  <a:gd name="T99" fmla="*/ 3360 h 6691"/>
                  <a:gd name="T100" fmla="*/ 0 w 7656"/>
                  <a:gd name="T101" fmla="*/ 3331 h 6691"/>
                  <a:gd name="T102" fmla="*/ 4 w 7656"/>
                  <a:gd name="T103" fmla="*/ 3302 h 6691"/>
                  <a:gd name="T104" fmla="*/ 12 w 7656"/>
                  <a:gd name="T105" fmla="*/ 3272 h 6691"/>
                  <a:gd name="T106" fmla="*/ 24 w 7656"/>
                  <a:gd name="T107" fmla="*/ 3243 h 6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56" h="6691">
                    <a:moveTo>
                      <a:pt x="32" y="3230"/>
                    </a:moveTo>
                    <a:lnTo>
                      <a:pt x="931" y="1673"/>
                    </a:lnTo>
                    <a:lnTo>
                      <a:pt x="1829" y="117"/>
                    </a:lnTo>
                    <a:lnTo>
                      <a:pt x="1838" y="104"/>
                    </a:lnTo>
                    <a:lnTo>
                      <a:pt x="1847" y="90"/>
                    </a:lnTo>
                    <a:lnTo>
                      <a:pt x="1856" y="78"/>
                    </a:lnTo>
                    <a:lnTo>
                      <a:pt x="1866" y="67"/>
                    </a:lnTo>
                    <a:lnTo>
                      <a:pt x="1877" y="57"/>
                    </a:lnTo>
                    <a:lnTo>
                      <a:pt x="1890" y="48"/>
                    </a:lnTo>
                    <a:lnTo>
                      <a:pt x="1902" y="39"/>
                    </a:lnTo>
                    <a:lnTo>
                      <a:pt x="1914" y="31"/>
                    </a:lnTo>
                    <a:lnTo>
                      <a:pt x="1927" y="24"/>
                    </a:lnTo>
                    <a:lnTo>
                      <a:pt x="1941" y="17"/>
                    </a:lnTo>
                    <a:lnTo>
                      <a:pt x="1954" y="12"/>
                    </a:lnTo>
                    <a:lnTo>
                      <a:pt x="1970" y="8"/>
                    </a:lnTo>
                    <a:lnTo>
                      <a:pt x="1984" y="5"/>
                    </a:lnTo>
                    <a:lnTo>
                      <a:pt x="1999" y="2"/>
                    </a:lnTo>
                    <a:lnTo>
                      <a:pt x="2015" y="1"/>
                    </a:lnTo>
                    <a:lnTo>
                      <a:pt x="2030" y="0"/>
                    </a:lnTo>
                    <a:lnTo>
                      <a:pt x="3828" y="0"/>
                    </a:lnTo>
                    <a:lnTo>
                      <a:pt x="5625" y="0"/>
                    </a:lnTo>
                    <a:lnTo>
                      <a:pt x="5641" y="1"/>
                    </a:lnTo>
                    <a:lnTo>
                      <a:pt x="5656" y="2"/>
                    </a:lnTo>
                    <a:lnTo>
                      <a:pt x="5672" y="5"/>
                    </a:lnTo>
                    <a:lnTo>
                      <a:pt x="5687" y="8"/>
                    </a:lnTo>
                    <a:lnTo>
                      <a:pt x="5701" y="12"/>
                    </a:lnTo>
                    <a:lnTo>
                      <a:pt x="5715" y="17"/>
                    </a:lnTo>
                    <a:lnTo>
                      <a:pt x="5728" y="24"/>
                    </a:lnTo>
                    <a:lnTo>
                      <a:pt x="5742" y="31"/>
                    </a:lnTo>
                    <a:lnTo>
                      <a:pt x="5755" y="39"/>
                    </a:lnTo>
                    <a:lnTo>
                      <a:pt x="5767" y="48"/>
                    </a:lnTo>
                    <a:lnTo>
                      <a:pt x="5778" y="57"/>
                    </a:lnTo>
                    <a:lnTo>
                      <a:pt x="5789" y="67"/>
                    </a:lnTo>
                    <a:lnTo>
                      <a:pt x="5799" y="78"/>
                    </a:lnTo>
                    <a:lnTo>
                      <a:pt x="5809" y="90"/>
                    </a:lnTo>
                    <a:lnTo>
                      <a:pt x="5819" y="104"/>
                    </a:lnTo>
                    <a:lnTo>
                      <a:pt x="5827" y="117"/>
                    </a:lnTo>
                    <a:lnTo>
                      <a:pt x="6726" y="1673"/>
                    </a:lnTo>
                    <a:lnTo>
                      <a:pt x="7624" y="3230"/>
                    </a:lnTo>
                    <a:lnTo>
                      <a:pt x="7631" y="3243"/>
                    </a:lnTo>
                    <a:lnTo>
                      <a:pt x="7638" y="3258"/>
                    </a:lnTo>
                    <a:lnTo>
                      <a:pt x="7643" y="3272"/>
                    </a:lnTo>
                    <a:lnTo>
                      <a:pt x="7648" y="3286"/>
                    </a:lnTo>
                    <a:lnTo>
                      <a:pt x="7651" y="3302"/>
                    </a:lnTo>
                    <a:lnTo>
                      <a:pt x="7654" y="3316"/>
                    </a:lnTo>
                    <a:lnTo>
                      <a:pt x="7655" y="3331"/>
                    </a:lnTo>
                    <a:lnTo>
                      <a:pt x="7656" y="3346"/>
                    </a:lnTo>
                    <a:lnTo>
                      <a:pt x="7655" y="3360"/>
                    </a:lnTo>
                    <a:lnTo>
                      <a:pt x="7654" y="3376"/>
                    </a:lnTo>
                    <a:lnTo>
                      <a:pt x="7651" y="3391"/>
                    </a:lnTo>
                    <a:lnTo>
                      <a:pt x="7648" y="3405"/>
                    </a:lnTo>
                    <a:lnTo>
                      <a:pt x="7643" y="3419"/>
                    </a:lnTo>
                    <a:lnTo>
                      <a:pt x="7638" y="3434"/>
                    </a:lnTo>
                    <a:lnTo>
                      <a:pt x="7631" y="3448"/>
                    </a:lnTo>
                    <a:lnTo>
                      <a:pt x="7624" y="3463"/>
                    </a:lnTo>
                    <a:lnTo>
                      <a:pt x="6726" y="5019"/>
                    </a:lnTo>
                    <a:lnTo>
                      <a:pt x="5827" y="6574"/>
                    </a:lnTo>
                    <a:lnTo>
                      <a:pt x="5819" y="6588"/>
                    </a:lnTo>
                    <a:lnTo>
                      <a:pt x="5809" y="6601"/>
                    </a:lnTo>
                    <a:lnTo>
                      <a:pt x="5799" y="6613"/>
                    </a:lnTo>
                    <a:lnTo>
                      <a:pt x="5789" y="6624"/>
                    </a:lnTo>
                    <a:lnTo>
                      <a:pt x="5778" y="6634"/>
                    </a:lnTo>
                    <a:lnTo>
                      <a:pt x="5767" y="6644"/>
                    </a:lnTo>
                    <a:lnTo>
                      <a:pt x="5755" y="6652"/>
                    </a:lnTo>
                    <a:lnTo>
                      <a:pt x="5742" y="6661"/>
                    </a:lnTo>
                    <a:lnTo>
                      <a:pt x="5728" y="6668"/>
                    </a:lnTo>
                    <a:lnTo>
                      <a:pt x="5715" y="6674"/>
                    </a:lnTo>
                    <a:lnTo>
                      <a:pt x="5701" y="6679"/>
                    </a:lnTo>
                    <a:lnTo>
                      <a:pt x="5687" y="6683"/>
                    </a:lnTo>
                    <a:lnTo>
                      <a:pt x="5672" y="6687"/>
                    </a:lnTo>
                    <a:lnTo>
                      <a:pt x="5656" y="6689"/>
                    </a:lnTo>
                    <a:lnTo>
                      <a:pt x="5641" y="6691"/>
                    </a:lnTo>
                    <a:lnTo>
                      <a:pt x="5625" y="6691"/>
                    </a:lnTo>
                    <a:lnTo>
                      <a:pt x="3828" y="6691"/>
                    </a:lnTo>
                    <a:lnTo>
                      <a:pt x="2030" y="6691"/>
                    </a:lnTo>
                    <a:lnTo>
                      <a:pt x="2015" y="6691"/>
                    </a:lnTo>
                    <a:lnTo>
                      <a:pt x="1999" y="6689"/>
                    </a:lnTo>
                    <a:lnTo>
                      <a:pt x="1984" y="6687"/>
                    </a:lnTo>
                    <a:lnTo>
                      <a:pt x="1970" y="6683"/>
                    </a:lnTo>
                    <a:lnTo>
                      <a:pt x="1954" y="6679"/>
                    </a:lnTo>
                    <a:lnTo>
                      <a:pt x="1941" y="6674"/>
                    </a:lnTo>
                    <a:lnTo>
                      <a:pt x="1927" y="6668"/>
                    </a:lnTo>
                    <a:lnTo>
                      <a:pt x="1914" y="6661"/>
                    </a:lnTo>
                    <a:lnTo>
                      <a:pt x="1902" y="6652"/>
                    </a:lnTo>
                    <a:lnTo>
                      <a:pt x="1890" y="6644"/>
                    </a:lnTo>
                    <a:lnTo>
                      <a:pt x="1877" y="6634"/>
                    </a:lnTo>
                    <a:lnTo>
                      <a:pt x="1866" y="6624"/>
                    </a:lnTo>
                    <a:lnTo>
                      <a:pt x="1856" y="6613"/>
                    </a:lnTo>
                    <a:lnTo>
                      <a:pt x="1847" y="6601"/>
                    </a:lnTo>
                    <a:lnTo>
                      <a:pt x="1838" y="6588"/>
                    </a:lnTo>
                    <a:lnTo>
                      <a:pt x="1829" y="6574"/>
                    </a:lnTo>
                    <a:lnTo>
                      <a:pt x="931" y="5019"/>
                    </a:lnTo>
                    <a:lnTo>
                      <a:pt x="32" y="3463"/>
                    </a:lnTo>
                    <a:lnTo>
                      <a:pt x="24" y="3448"/>
                    </a:lnTo>
                    <a:lnTo>
                      <a:pt x="18" y="3434"/>
                    </a:lnTo>
                    <a:lnTo>
                      <a:pt x="12" y="3419"/>
                    </a:lnTo>
                    <a:lnTo>
                      <a:pt x="8" y="3405"/>
                    </a:lnTo>
                    <a:lnTo>
                      <a:pt x="4" y="3391"/>
                    </a:lnTo>
                    <a:lnTo>
                      <a:pt x="2" y="3376"/>
                    </a:lnTo>
                    <a:lnTo>
                      <a:pt x="0" y="3360"/>
                    </a:lnTo>
                    <a:lnTo>
                      <a:pt x="0" y="3346"/>
                    </a:lnTo>
                    <a:lnTo>
                      <a:pt x="0" y="3331"/>
                    </a:lnTo>
                    <a:lnTo>
                      <a:pt x="2" y="3316"/>
                    </a:lnTo>
                    <a:lnTo>
                      <a:pt x="4" y="3302"/>
                    </a:lnTo>
                    <a:lnTo>
                      <a:pt x="8" y="3286"/>
                    </a:lnTo>
                    <a:lnTo>
                      <a:pt x="12" y="3272"/>
                    </a:lnTo>
                    <a:lnTo>
                      <a:pt x="18" y="3258"/>
                    </a:lnTo>
                    <a:lnTo>
                      <a:pt x="24" y="3243"/>
                    </a:lnTo>
                    <a:lnTo>
                      <a:pt x="32" y="323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4907408" y="4203700"/>
                <a:ext cx="368300" cy="319088"/>
              </a:xfrm>
              <a:custGeom>
                <a:avLst/>
                <a:gdLst>
                  <a:gd name="T0" fmla="*/ 811 w 1623"/>
                  <a:gd name="T1" fmla="*/ 0 h 1405"/>
                  <a:gd name="T2" fmla="*/ 1217 w 1623"/>
                  <a:gd name="T3" fmla="*/ 702 h 1405"/>
                  <a:gd name="T4" fmla="*/ 1623 w 1623"/>
                  <a:gd name="T5" fmla="*/ 1405 h 1405"/>
                  <a:gd name="T6" fmla="*/ 811 w 1623"/>
                  <a:gd name="T7" fmla="*/ 1405 h 1405"/>
                  <a:gd name="T8" fmla="*/ 0 w 1623"/>
                  <a:gd name="T9" fmla="*/ 1405 h 1405"/>
                  <a:gd name="T10" fmla="*/ 405 w 1623"/>
                  <a:gd name="T11" fmla="*/ 702 h 1405"/>
                  <a:gd name="T12" fmla="*/ 811 w 1623"/>
                  <a:gd name="T13" fmla="*/ 0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3" h="1405">
                    <a:moveTo>
                      <a:pt x="811" y="0"/>
                    </a:moveTo>
                    <a:lnTo>
                      <a:pt x="1217" y="702"/>
                    </a:lnTo>
                    <a:lnTo>
                      <a:pt x="1623" y="1405"/>
                    </a:lnTo>
                    <a:lnTo>
                      <a:pt x="811" y="1405"/>
                    </a:lnTo>
                    <a:lnTo>
                      <a:pt x="0" y="1405"/>
                    </a:lnTo>
                    <a:lnTo>
                      <a:pt x="405" y="702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758759" y="2785983"/>
                <a:ext cx="446525" cy="394107"/>
                <a:chOff x="1066800" y="4621213"/>
                <a:chExt cx="365125" cy="322263"/>
              </a:xfrm>
              <a:solidFill>
                <a:schemeClr val="bg1"/>
              </a:solidFill>
            </p:grpSpPr>
            <p:sp>
              <p:nvSpPr>
                <p:cNvPr id="16" name="Freeform 306"/>
                <p:cNvSpPr>
                  <a:spLocks/>
                </p:cNvSpPr>
                <p:nvPr/>
              </p:nvSpPr>
              <p:spPr bwMode="auto">
                <a:xfrm>
                  <a:off x="1066800" y="4621213"/>
                  <a:ext cx="365125" cy="242888"/>
                </a:xfrm>
                <a:custGeom>
                  <a:avLst/>
                  <a:gdLst>
                    <a:gd name="T0" fmla="*/ 561 w 691"/>
                    <a:gd name="T1" fmla="*/ 97 h 461"/>
                    <a:gd name="T2" fmla="*/ 482 w 691"/>
                    <a:gd name="T3" fmla="*/ 22 h 461"/>
                    <a:gd name="T4" fmla="*/ 381 w 691"/>
                    <a:gd name="T5" fmla="*/ 0 h 461"/>
                    <a:gd name="T6" fmla="*/ 314 w 691"/>
                    <a:gd name="T7" fmla="*/ 16 h 461"/>
                    <a:gd name="T8" fmla="*/ 255 w 691"/>
                    <a:gd name="T9" fmla="*/ 54 h 461"/>
                    <a:gd name="T10" fmla="*/ 226 w 691"/>
                    <a:gd name="T11" fmla="*/ 77 h 461"/>
                    <a:gd name="T12" fmla="*/ 209 w 691"/>
                    <a:gd name="T13" fmla="*/ 72 h 461"/>
                    <a:gd name="T14" fmla="*/ 190 w 691"/>
                    <a:gd name="T15" fmla="*/ 69 h 461"/>
                    <a:gd name="T16" fmla="*/ 135 w 691"/>
                    <a:gd name="T17" fmla="*/ 81 h 461"/>
                    <a:gd name="T18" fmla="*/ 93 w 691"/>
                    <a:gd name="T19" fmla="*/ 123 h 461"/>
                    <a:gd name="T20" fmla="*/ 81 w 691"/>
                    <a:gd name="T21" fmla="*/ 174 h 461"/>
                    <a:gd name="T22" fmla="*/ 40 w 691"/>
                    <a:gd name="T23" fmla="*/ 209 h 461"/>
                    <a:gd name="T24" fmla="*/ 10 w 691"/>
                    <a:gd name="T25" fmla="*/ 262 h 461"/>
                    <a:gd name="T26" fmla="*/ 1 w 691"/>
                    <a:gd name="T27" fmla="*/ 328 h 461"/>
                    <a:gd name="T28" fmla="*/ 33 w 691"/>
                    <a:gd name="T29" fmla="*/ 406 h 461"/>
                    <a:gd name="T30" fmla="*/ 105 w 691"/>
                    <a:gd name="T31" fmla="*/ 454 h 461"/>
                    <a:gd name="T32" fmla="*/ 215 w 691"/>
                    <a:gd name="T33" fmla="*/ 457 h 461"/>
                    <a:gd name="T34" fmla="*/ 208 w 691"/>
                    <a:gd name="T35" fmla="*/ 437 h 461"/>
                    <a:gd name="T36" fmla="*/ 88 w 691"/>
                    <a:gd name="T37" fmla="*/ 423 h 461"/>
                    <a:gd name="T38" fmla="*/ 38 w 691"/>
                    <a:gd name="T39" fmla="*/ 372 h 461"/>
                    <a:gd name="T40" fmla="*/ 24 w 691"/>
                    <a:gd name="T41" fmla="*/ 303 h 461"/>
                    <a:gd name="T42" fmla="*/ 39 w 691"/>
                    <a:gd name="T43" fmla="*/ 250 h 461"/>
                    <a:gd name="T44" fmla="*/ 75 w 691"/>
                    <a:gd name="T45" fmla="*/ 209 h 461"/>
                    <a:gd name="T46" fmla="*/ 103 w 691"/>
                    <a:gd name="T47" fmla="*/ 181 h 461"/>
                    <a:gd name="T48" fmla="*/ 105 w 691"/>
                    <a:gd name="T49" fmla="*/ 164 h 461"/>
                    <a:gd name="T50" fmla="*/ 122 w 691"/>
                    <a:gd name="T51" fmla="*/ 121 h 461"/>
                    <a:gd name="T52" fmla="*/ 160 w 691"/>
                    <a:gd name="T53" fmla="*/ 95 h 461"/>
                    <a:gd name="T54" fmla="*/ 196 w 691"/>
                    <a:gd name="T55" fmla="*/ 92 h 461"/>
                    <a:gd name="T56" fmla="*/ 213 w 691"/>
                    <a:gd name="T57" fmla="*/ 97 h 461"/>
                    <a:gd name="T58" fmla="*/ 236 w 691"/>
                    <a:gd name="T59" fmla="*/ 110 h 461"/>
                    <a:gd name="T60" fmla="*/ 265 w 691"/>
                    <a:gd name="T61" fmla="*/ 161 h 461"/>
                    <a:gd name="T62" fmla="*/ 282 w 691"/>
                    <a:gd name="T63" fmla="*/ 183 h 461"/>
                    <a:gd name="T64" fmla="*/ 283 w 691"/>
                    <a:gd name="T65" fmla="*/ 139 h 461"/>
                    <a:gd name="T66" fmla="*/ 258 w 691"/>
                    <a:gd name="T67" fmla="*/ 85 h 461"/>
                    <a:gd name="T68" fmla="*/ 333 w 691"/>
                    <a:gd name="T69" fmla="*/ 33 h 461"/>
                    <a:gd name="T70" fmla="*/ 410 w 691"/>
                    <a:gd name="T71" fmla="*/ 23 h 461"/>
                    <a:gd name="T72" fmla="*/ 497 w 691"/>
                    <a:gd name="T73" fmla="*/ 59 h 461"/>
                    <a:gd name="T74" fmla="*/ 552 w 691"/>
                    <a:gd name="T75" fmla="*/ 134 h 461"/>
                    <a:gd name="T76" fmla="*/ 530 w 691"/>
                    <a:gd name="T77" fmla="*/ 183 h 461"/>
                    <a:gd name="T78" fmla="*/ 508 w 691"/>
                    <a:gd name="T79" fmla="*/ 200 h 461"/>
                    <a:gd name="T80" fmla="*/ 539 w 691"/>
                    <a:gd name="T81" fmla="*/ 205 h 461"/>
                    <a:gd name="T82" fmla="*/ 602 w 691"/>
                    <a:gd name="T83" fmla="*/ 216 h 461"/>
                    <a:gd name="T84" fmla="*/ 647 w 691"/>
                    <a:gd name="T85" fmla="*/ 255 h 461"/>
                    <a:gd name="T86" fmla="*/ 668 w 691"/>
                    <a:gd name="T87" fmla="*/ 311 h 461"/>
                    <a:gd name="T88" fmla="*/ 655 w 691"/>
                    <a:gd name="T89" fmla="*/ 376 h 461"/>
                    <a:gd name="T90" fmla="*/ 608 w 691"/>
                    <a:gd name="T91" fmla="*/ 423 h 461"/>
                    <a:gd name="T92" fmla="*/ 507 w 691"/>
                    <a:gd name="T93" fmla="*/ 437 h 461"/>
                    <a:gd name="T94" fmla="*/ 499 w 691"/>
                    <a:gd name="T95" fmla="*/ 457 h 461"/>
                    <a:gd name="T96" fmla="*/ 594 w 691"/>
                    <a:gd name="T97" fmla="*/ 454 h 461"/>
                    <a:gd name="T98" fmla="*/ 659 w 691"/>
                    <a:gd name="T99" fmla="*/ 410 h 461"/>
                    <a:gd name="T100" fmla="*/ 690 w 691"/>
                    <a:gd name="T101" fmla="*/ 336 h 461"/>
                    <a:gd name="T102" fmla="*/ 680 w 691"/>
                    <a:gd name="T103" fmla="*/ 266 h 461"/>
                    <a:gd name="T104" fmla="*/ 638 w 691"/>
                    <a:gd name="T105" fmla="*/ 21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91" h="461">
                      <a:moveTo>
                        <a:pt x="587" y="186"/>
                      </a:moveTo>
                      <a:lnTo>
                        <a:pt x="586" y="167"/>
                      </a:lnTo>
                      <a:lnTo>
                        <a:pt x="581" y="148"/>
                      </a:lnTo>
                      <a:lnTo>
                        <a:pt x="576" y="130"/>
                      </a:lnTo>
                      <a:lnTo>
                        <a:pt x="569" y="113"/>
                      </a:lnTo>
                      <a:lnTo>
                        <a:pt x="561" y="97"/>
                      </a:lnTo>
                      <a:lnTo>
                        <a:pt x="550" y="82"/>
                      </a:lnTo>
                      <a:lnTo>
                        <a:pt x="539" y="67"/>
                      </a:lnTo>
                      <a:lnTo>
                        <a:pt x="526" y="53"/>
                      </a:lnTo>
                      <a:lnTo>
                        <a:pt x="513" y="41"/>
                      </a:lnTo>
                      <a:lnTo>
                        <a:pt x="498" y="31"/>
                      </a:lnTo>
                      <a:lnTo>
                        <a:pt x="482" y="22"/>
                      </a:lnTo>
                      <a:lnTo>
                        <a:pt x="466" y="14"/>
                      </a:lnTo>
                      <a:lnTo>
                        <a:pt x="448" y="8"/>
                      </a:lnTo>
                      <a:lnTo>
                        <a:pt x="430" y="3"/>
                      </a:lnTo>
                      <a:lnTo>
                        <a:pt x="412" y="0"/>
                      </a:lnTo>
                      <a:lnTo>
                        <a:pt x="393" y="0"/>
                      </a:lnTo>
                      <a:lnTo>
                        <a:pt x="381" y="0"/>
                      </a:lnTo>
                      <a:lnTo>
                        <a:pt x="369" y="1"/>
                      </a:lnTo>
                      <a:lnTo>
                        <a:pt x="358" y="2"/>
                      </a:lnTo>
                      <a:lnTo>
                        <a:pt x="347" y="4"/>
                      </a:lnTo>
                      <a:lnTo>
                        <a:pt x="335" y="8"/>
                      </a:lnTo>
                      <a:lnTo>
                        <a:pt x="324" y="12"/>
                      </a:lnTo>
                      <a:lnTo>
                        <a:pt x="314" y="16"/>
                      </a:lnTo>
                      <a:lnTo>
                        <a:pt x="303" y="21"/>
                      </a:lnTo>
                      <a:lnTo>
                        <a:pt x="292" y="26"/>
                      </a:lnTo>
                      <a:lnTo>
                        <a:pt x="283" y="33"/>
                      </a:lnTo>
                      <a:lnTo>
                        <a:pt x="273" y="39"/>
                      </a:lnTo>
                      <a:lnTo>
                        <a:pt x="264" y="46"/>
                      </a:lnTo>
                      <a:lnTo>
                        <a:pt x="255" y="54"/>
                      </a:lnTo>
                      <a:lnTo>
                        <a:pt x="247" y="63"/>
                      </a:lnTo>
                      <a:lnTo>
                        <a:pt x="239" y="71"/>
                      </a:lnTo>
                      <a:lnTo>
                        <a:pt x="232" y="81"/>
                      </a:lnTo>
                      <a:lnTo>
                        <a:pt x="230" y="79"/>
                      </a:lnTo>
                      <a:lnTo>
                        <a:pt x="229" y="79"/>
                      </a:lnTo>
                      <a:lnTo>
                        <a:pt x="226" y="77"/>
                      </a:lnTo>
                      <a:lnTo>
                        <a:pt x="222" y="76"/>
                      </a:lnTo>
                      <a:lnTo>
                        <a:pt x="221" y="75"/>
                      </a:lnTo>
                      <a:lnTo>
                        <a:pt x="219" y="75"/>
                      </a:lnTo>
                      <a:lnTo>
                        <a:pt x="215" y="73"/>
                      </a:lnTo>
                      <a:lnTo>
                        <a:pt x="211" y="72"/>
                      </a:lnTo>
                      <a:lnTo>
                        <a:pt x="209" y="72"/>
                      </a:lnTo>
                      <a:lnTo>
                        <a:pt x="208" y="71"/>
                      </a:lnTo>
                      <a:lnTo>
                        <a:pt x="203" y="70"/>
                      </a:lnTo>
                      <a:lnTo>
                        <a:pt x="200" y="70"/>
                      </a:lnTo>
                      <a:lnTo>
                        <a:pt x="197" y="70"/>
                      </a:lnTo>
                      <a:lnTo>
                        <a:pt x="196" y="69"/>
                      </a:lnTo>
                      <a:lnTo>
                        <a:pt x="190" y="69"/>
                      </a:lnTo>
                      <a:lnTo>
                        <a:pt x="184" y="69"/>
                      </a:lnTo>
                      <a:lnTo>
                        <a:pt x="173" y="69"/>
                      </a:lnTo>
                      <a:lnTo>
                        <a:pt x="164" y="71"/>
                      </a:lnTo>
                      <a:lnTo>
                        <a:pt x="153" y="73"/>
                      </a:lnTo>
                      <a:lnTo>
                        <a:pt x="144" y="77"/>
                      </a:lnTo>
                      <a:lnTo>
                        <a:pt x="135" y="81"/>
                      </a:lnTo>
                      <a:lnTo>
                        <a:pt x="126" y="86"/>
                      </a:lnTo>
                      <a:lnTo>
                        <a:pt x="119" y="92"/>
                      </a:lnTo>
                      <a:lnTo>
                        <a:pt x="110" y="98"/>
                      </a:lnTo>
                      <a:lnTo>
                        <a:pt x="105" y="107"/>
                      </a:lnTo>
                      <a:lnTo>
                        <a:pt x="99" y="114"/>
                      </a:lnTo>
                      <a:lnTo>
                        <a:pt x="93" y="123"/>
                      </a:lnTo>
                      <a:lnTo>
                        <a:pt x="89" y="132"/>
                      </a:lnTo>
                      <a:lnTo>
                        <a:pt x="86" y="141"/>
                      </a:lnTo>
                      <a:lnTo>
                        <a:pt x="83" y="152"/>
                      </a:lnTo>
                      <a:lnTo>
                        <a:pt x="81" y="161"/>
                      </a:lnTo>
                      <a:lnTo>
                        <a:pt x="81" y="172"/>
                      </a:lnTo>
                      <a:lnTo>
                        <a:pt x="81" y="174"/>
                      </a:lnTo>
                      <a:lnTo>
                        <a:pt x="81" y="177"/>
                      </a:lnTo>
                      <a:lnTo>
                        <a:pt x="72" y="181"/>
                      </a:lnTo>
                      <a:lnTo>
                        <a:pt x="64" y="187"/>
                      </a:lnTo>
                      <a:lnTo>
                        <a:pt x="56" y="195"/>
                      </a:lnTo>
                      <a:lnTo>
                        <a:pt x="48" y="200"/>
                      </a:lnTo>
                      <a:lnTo>
                        <a:pt x="40" y="209"/>
                      </a:lnTo>
                      <a:lnTo>
                        <a:pt x="34" y="216"/>
                      </a:lnTo>
                      <a:lnTo>
                        <a:pt x="29" y="225"/>
                      </a:lnTo>
                      <a:lnTo>
                        <a:pt x="23" y="234"/>
                      </a:lnTo>
                      <a:lnTo>
                        <a:pt x="18" y="243"/>
                      </a:lnTo>
                      <a:lnTo>
                        <a:pt x="13" y="252"/>
                      </a:lnTo>
                      <a:lnTo>
                        <a:pt x="10" y="262"/>
                      </a:lnTo>
                      <a:lnTo>
                        <a:pt x="6" y="272"/>
                      </a:lnTo>
                      <a:lnTo>
                        <a:pt x="4" y="281"/>
                      </a:lnTo>
                      <a:lnTo>
                        <a:pt x="1" y="292"/>
                      </a:lnTo>
                      <a:lnTo>
                        <a:pt x="0" y="301"/>
                      </a:lnTo>
                      <a:lnTo>
                        <a:pt x="0" y="312"/>
                      </a:lnTo>
                      <a:lnTo>
                        <a:pt x="1" y="328"/>
                      </a:lnTo>
                      <a:lnTo>
                        <a:pt x="4" y="342"/>
                      </a:lnTo>
                      <a:lnTo>
                        <a:pt x="7" y="356"/>
                      </a:lnTo>
                      <a:lnTo>
                        <a:pt x="12" y="369"/>
                      </a:lnTo>
                      <a:lnTo>
                        <a:pt x="18" y="382"/>
                      </a:lnTo>
                      <a:lnTo>
                        <a:pt x="25" y="395"/>
                      </a:lnTo>
                      <a:lnTo>
                        <a:pt x="33" y="406"/>
                      </a:lnTo>
                      <a:lnTo>
                        <a:pt x="44" y="417"/>
                      </a:lnTo>
                      <a:lnTo>
                        <a:pt x="53" y="426"/>
                      </a:lnTo>
                      <a:lnTo>
                        <a:pt x="65" y="435"/>
                      </a:lnTo>
                      <a:lnTo>
                        <a:pt x="77" y="443"/>
                      </a:lnTo>
                      <a:lnTo>
                        <a:pt x="90" y="449"/>
                      </a:lnTo>
                      <a:lnTo>
                        <a:pt x="105" y="454"/>
                      </a:lnTo>
                      <a:lnTo>
                        <a:pt x="119" y="457"/>
                      </a:lnTo>
                      <a:lnTo>
                        <a:pt x="133" y="459"/>
                      </a:lnTo>
                      <a:lnTo>
                        <a:pt x="149" y="461"/>
                      </a:lnTo>
                      <a:lnTo>
                        <a:pt x="208" y="461"/>
                      </a:lnTo>
                      <a:lnTo>
                        <a:pt x="211" y="459"/>
                      </a:lnTo>
                      <a:lnTo>
                        <a:pt x="215" y="457"/>
                      </a:lnTo>
                      <a:lnTo>
                        <a:pt x="219" y="454"/>
                      </a:lnTo>
                      <a:lnTo>
                        <a:pt x="219" y="449"/>
                      </a:lnTo>
                      <a:lnTo>
                        <a:pt x="219" y="444"/>
                      </a:lnTo>
                      <a:lnTo>
                        <a:pt x="215" y="440"/>
                      </a:lnTo>
                      <a:lnTo>
                        <a:pt x="211" y="438"/>
                      </a:lnTo>
                      <a:lnTo>
                        <a:pt x="208" y="437"/>
                      </a:lnTo>
                      <a:lnTo>
                        <a:pt x="149" y="437"/>
                      </a:lnTo>
                      <a:lnTo>
                        <a:pt x="135" y="437"/>
                      </a:lnTo>
                      <a:lnTo>
                        <a:pt x="122" y="435"/>
                      </a:lnTo>
                      <a:lnTo>
                        <a:pt x="110" y="432"/>
                      </a:lnTo>
                      <a:lnTo>
                        <a:pt x="100" y="427"/>
                      </a:lnTo>
                      <a:lnTo>
                        <a:pt x="88" y="423"/>
                      </a:lnTo>
                      <a:lnTo>
                        <a:pt x="78" y="416"/>
                      </a:lnTo>
                      <a:lnTo>
                        <a:pt x="69" y="408"/>
                      </a:lnTo>
                      <a:lnTo>
                        <a:pt x="59" y="400"/>
                      </a:lnTo>
                      <a:lnTo>
                        <a:pt x="51" y="392"/>
                      </a:lnTo>
                      <a:lnTo>
                        <a:pt x="44" y="382"/>
                      </a:lnTo>
                      <a:lnTo>
                        <a:pt x="38" y="372"/>
                      </a:lnTo>
                      <a:lnTo>
                        <a:pt x="33" y="361"/>
                      </a:lnTo>
                      <a:lnTo>
                        <a:pt x="29" y="349"/>
                      </a:lnTo>
                      <a:lnTo>
                        <a:pt x="26" y="337"/>
                      </a:lnTo>
                      <a:lnTo>
                        <a:pt x="24" y="325"/>
                      </a:lnTo>
                      <a:lnTo>
                        <a:pt x="23" y="312"/>
                      </a:lnTo>
                      <a:lnTo>
                        <a:pt x="24" y="303"/>
                      </a:lnTo>
                      <a:lnTo>
                        <a:pt x="25" y="294"/>
                      </a:lnTo>
                      <a:lnTo>
                        <a:pt x="26" y="285"/>
                      </a:lnTo>
                      <a:lnTo>
                        <a:pt x="29" y="277"/>
                      </a:lnTo>
                      <a:lnTo>
                        <a:pt x="32" y="268"/>
                      </a:lnTo>
                      <a:lnTo>
                        <a:pt x="36" y="259"/>
                      </a:lnTo>
                      <a:lnTo>
                        <a:pt x="39" y="250"/>
                      </a:lnTo>
                      <a:lnTo>
                        <a:pt x="44" y="243"/>
                      </a:lnTo>
                      <a:lnTo>
                        <a:pt x="49" y="235"/>
                      </a:lnTo>
                      <a:lnTo>
                        <a:pt x="55" y="228"/>
                      </a:lnTo>
                      <a:lnTo>
                        <a:pt x="61" y="221"/>
                      </a:lnTo>
                      <a:lnTo>
                        <a:pt x="68" y="215"/>
                      </a:lnTo>
                      <a:lnTo>
                        <a:pt x="75" y="209"/>
                      </a:lnTo>
                      <a:lnTo>
                        <a:pt x="82" y="203"/>
                      </a:lnTo>
                      <a:lnTo>
                        <a:pt x="89" y="198"/>
                      </a:lnTo>
                      <a:lnTo>
                        <a:pt x="97" y="195"/>
                      </a:lnTo>
                      <a:lnTo>
                        <a:pt x="103" y="191"/>
                      </a:lnTo>
                      <a:lnTo>
                        <a:pt x="103" y="184"/>
                      </a:lnTo>
                      <a:lnTo>
                        <a:pt x="103" y="181"/>
                      </a:lnTo>
                      <a:lnTo>
                        <a:pt x="103" y="179"/>
                      </a:lnTo>
                      <a:lnTo>
                        <a:pt x="105" y="178"/>
                      </a:lnTo>
                      <a:lnTo>
                        <a:pt x="103" y="176"/>
                      </a:lnTo>
                      <a:lnTo>
                        <a:pt x="103" y="173"/>
                      </a:lnTo>
                      <a:lnTo>
                        <a:pt x="103" y="172"/>
                      </a:lnTo>
                      <a:lnTo>
                        <a:pt x="105" y="164"/>
                      </a:lnTo>
                      <a:lnTo>
                        <a:pt x="106" y="155"/>
                      </a:lnTo>
                      <a:lnTo>
                        <a:pt x="107" y="148"/>
                      </a:lnTo>
                      <a:lnTo>
                        <a:pt x="110" y="141"/>
                      </a:lnTo>
                      <a:lnTo>
                        <a:pt x="113" y="134"/>
                      </a:lnTo>
                      <a:lnTo>
                        <a:pt x="118" y="127"/>
                      </a:lnTo>
                      <a:lnTo>
                        <a:pt x="122" y="121"/>
                      </a:lnTo>
                      <a:lnTo>
                        <a:pt x="127" y="115"/>
                      </a:lnTo>
                      <a:lnTo>
                        <a:pt x="133" y="110"/>
                      </a:lnTo>
                      <a:lnTo>
                        <a:pt x="139" y="105"/>
                      </a:lnTo>
                      <a:lnTo>
                        <a:pt x="146" y="101"/>
                      </a:lnTo>
                      <a:lnTo>
                        <a:pt x="153" y="98"/>
                      </a:lnTo>
                      <a:lnTo>
                        <a:pt x="160" y="95"/>
                      </a:lnTo>
                      <a:lnTo>
                        <a:pt x="169" y="94"/>
                      </a:lnTo>
                      <a:lnTo>
                        <a:pt x="176" y="92"/>
                      </a:lnTo>
                      <a:lnTo>
                        <a:pt x="184" y="91"/>
                      </a:lnTo>
                      <a:lnTo>
                        <a:pt x="190" y="91"/>
                      </a:lnTo>
                      <a:lnTo>
                        <a:pt x="195" y="92"/>
                      </a:lnTo>
                      <a:lnTo>
                        <a:pt x="196" y="92"/>
                      </a:lnTo>
                      <a:lnTo>
                        <a:pt x="197" y="92"/>
                      </a:lnTo>
                      <a:lnTo>
                        <a:pt x="202" y="94"/>
                      </a:lnTo>
                      <a:lnTo>
                        <a:pt x="207" y="95"/>
                      </a:lnTo>
                      <a:lnTo>
                        <a:pt x="208" y="95"/>
                      </a:lnTo>
                      <a:lnTo>
                        <a:pt x="208" y="95"/>
                      </a:lnTo>
                      <a:lnTo>
                        <a:pt x="213" y="97"/>
                      </a:lnTo>
                      <a:lnTo>
                        <a:pt x="217" y="98"/>
                      </a:lnTo>
                      <a:lnTo>
                        <a:pt x="219" y="100"/>
                      </a:lnTo>
                      <a:lnTo>
                        <a:pt x="220" y="100"/>
                      </a:lnTo>
                      <a:lnTo>
                        <a:pt x="225" y="102"/>
                      </a:lnTo>
                      <a:lnTo>
                        <a:pt x="228" y="104"/>
                      </a:lnTo>
                      <a:lnTo>
                        <a:pt x="236" y="110"/>
                      </a:lnTo>
                      <a:lnTo>
                        <a:pt x="244" y="117"/>
                      </a:lnTo>
                      <a:lnTo>
                        <a:pt x="249" y="124"/>
                      </a:lnTo>
                      <a:lnTo>
                        <a:pt x="255" y="133"/>
                      </a:lnTo>
                      <a:lnTo>
                        <a:pt x="259" y="142"/>
                      </a:lnTo>
                      <a:lnTo>
                        <a:pt x="263" y="152"/>
                      </a:lnTo>
                      <a:lnTo>
                        <a:pt x="265" y="161"/>
                      </a:lnTo>
                      <a:lnTo>
                        <a:pt x="265" y="172"/>
                      </a:lnTo>
                      <a:lnTo>
                        <a:pt x="266" y="177"/>
                      </a:lnTo>
                      <a:lnTo>
                        <a:pt x="268" y="180"/>
                      </a:lnTo>
                      <a:lnTo>
                        <a:pt x="272" y="183"/>
                      </a:lnTo>
                      <a:lnTo>
                        <a:pt x="277" y="184"/>
                      </a:lnTo>
                      <a:lnTo>
                        <a:pt x="282" y="183"/>
                      </a:lnTo>
                      <a:lnTo>
                        <a:pt x="285" y="180"/>
                      </a:lnTo>
                      <a:lnTo>
                        <a:pt x="287" y="177"/>
                      </a:lnTo>
                      <a:lnTo>
                        <a:pt x="287" y="172"/>
                      </a:lnTo>
                      <a:lnTo>
                        <a:pt x="287" y="160"/>
                      </a:lnTo>
                      <a:lnTo>
                        <a:pt x="285" y="149"/>
                      </a:lnTo>
                      <a:lnTo>
                        <a:pt x="283" y="139"/>
                      </a:lnTo>
                      <a:lnTo>
                        <a:pt x="278" y="128"/>
                      </a:lnTo>
                      <a:lnTo>
                        <a:pt x="273" y="119"/>
                      </a:lnTo>
                      <a:lnTo>
                        <a:pt x="266" y="109"/>
                      </a:lnTo>
                      <a:lnTo>
                        <a:pt x="259" y="101"/>
                      </a:lnTo>
                      <a:lnTo>
                        <a:pt x="251" y="92"/>
                      </a:lnTo>
                      <a:lnTo>
                        <a:pt x="258" y="85"/>
                      </a:lnTo>
                      <a:lnTo>
                        <a:pt x="265" y="77"/>
                      </a:lnTo>
                      <a:lnTo>
                        <a:pt x="272" y="71"/>
                      </a:lnTo>
                      <a:lnTo>
                        <a:pt x="279" y="64"/>
                      </a:lnTo>
                      <a:lnTo>
                        <a:pt x="296" y="52"/>
                      </a:lnTo>
                      <a:lnTo>
                        <a:pt x="314" y="41"/>
                      </a:lnTo>
                      <a:lnTo>
                        <a:pt x="333" y="33"/>
                      </a:lnTo>
                      <a:lnTo>
                        <a:pt x="353" y="27"/>
                      </a:lnTo>
                      <a:lnTo>
                        <a:pt x="362" y="25"/>
                      </a:lnTo>
                      <a:lnTo>
                        <a:pt x="373" y="23"/>
                      </a:lnTo>
                      <a:lnTo>
                        <a:pt x="383" y="22"/>
                      </a:lnTo>
                      <a:lnTo>
                        <a:pt x="393" y="22"/>
                      </a:lnTo>
                      <a:lnTo>
                        <a:pt x="410" y="23"/>
                      </a:lnTo>
                      <a:lnTo>
                        <a:pt x="425" y="26"/>
                      </a:lnTo>
                      <a:lnTo>
                        <a:pt x="441" y="29"/>
                      </a:lnTo>
                      <a:lnTo>
                        <a:pt x="456" y="35"/>
                      </a:lnTo>
                      <a:lnTo>
                        <a:pt x="470" y="41"/>
                      </a:lnTo>
                      <a:lnTo>
                        <a:pt x="484" y="50"/>
                      </a:lnTo>
                      <a:lnTo>
                        <a:pt x="497" y="59"/>
                      </a:lnTo>
                      <a:lnTo>
                        <a:pt x="508" y="69"/>
                      </a:lnTo>
                      <a:lnTo>
                        <a:pt x="520" y="81"/>
                      </a:lnTo>
                      <a:lnTo>
                        <a:pt x="530" y="92"/>
                      </a:lnTo>
                      <a:lnTo>
                        <a:pt x="538" y="105"/>
                      </a:lnTo>
                      <a:lnTo>
                        <a:pt x="546" y="120"/>
                      </a:lnTo>
                      <a:lnTo>
                        <a:pt x="552" y="134"/>
                      </a:lnTo>
                      <a:lnTo>
                        <a:pt x="558" y="149"/>
                      </a:lnTo>
                      <a:lnTo>
                        <a:pt x="562" y="166"/>
                      </a:lnTo>
                      <a:lnTo>
                        <a:pt x="564" y="183"/>
                      </a:lnTo>
                      <a:lnTo>
                        <a:pt x="554" y="181"/>
                      </a:lnTo>
                      <a:lnTo>
                        <a:pt x="543" y="181"/>
                      </a:lnTo>
                      <a:lnTo>
                        <a:pt x="530" y="183"/>
                      </a:lnTo>
                      <a:lnTo>
                        <a:pt x="517" y="184"/>
                      </a:lnTo>
                      <a:lnTo>
                        <a:pt x="512" y="185"/>
                      </a:lnTo>
                      <a:lnTo>
                        <a:pt x="510" y="189"/>
                      </a:lnTo>
                      <a:lnTo>
                        <a:pt x="507" y="192"/>
                      </a:lnTo>
                      <a:lnTo>
                        <a:pt x="507" y="197"/>
                      </a:lnTo>
                      <a:lnTo>
                        <a:pt x="508" y="200"/>
                      </a:lnTo>
                      <a:lnTo>
                        <a:pt x="511" y="204"/>
                      </a:lnTo>
                      <a:lnTo>
                        <a:pt x="514" y="206"/>
                      </a:lnTo>
                      <a:lnTo>
                        <a:pt x="518" y="206"/>
                      </a:lnTo>
                      <a:lnTo>
                        <a:pt x="519" y="206"/>
                      </a:lnTo>
                      <a:lnTo>
                        <a:pt x="520" y="206"/>
                      </a:lnTo>
                      <a:lnTo>
                        <a:pt x="539" y="205"/>
                      </a:lnTo>
                      <a:lnTo>
                        <a:pt x="556" y="205"/>
                      </a:lnTo>
                      <a:lnTo>
                        <a:pt x="569" y="206"/>
                      </a:lnTo>
                      <a:lnTo>
                        <a:pt x="574" y="206"/>
                      </a:lnTo>
                      <a:lnTo>
                        <a:pt x="584" y="209"/>
                      </a:lnTo>
                      <a:lnTo>
                        <a:pt x="594" y="212"/>
                      </a:lnTo>
                      <a:lnTo>
                        <a:pt x="602" y="216"/>
                      </a:lnTo>
                      <a:lnTo>
                        <a:pt x="612" y="221"/>
                      </a:lnTo>
                      <a:lnTo>
                        <a:pt x="620" y="227"/>
                      </a:lnTo>
                      <a:lnTo>
                        <a:pt x="627" y="233"/>
                      </a:lnTo>
                      <a:lnTo>
                        <a:pt x="634" y="240"/>
                      </a:lnTo>
                      <a:lnTo>
                        <a:pt x="642" y="247"/>
                      </a:lnTo>
                      <a:lnTo>
                        <a:pt x="647" y="255"/>
                      </a:lnTo>
                      <a:lnTo>
                        <a:pt x="652" y="263"/>
                      </a:lnTo>
                      <a:lnTo>
                        <a:pt x="657" y="273"/>
                      </a:lnTo>
                      <a:lnTo>
                        <a:pt x="662" y="281"/>
                      </a:lnTo>
                      <a:lnTo>
                        <a:pt x="664" y="291"/>
                      </a:lnTo>
                      <a:lnTo>
                        <a:pt x="666" y="301"/>
                      </a:lnTo>
                      <a:lnTo>
                        <a:pt x="668" y="311"/>
                      </a:lnTo>
                      <a:lnTo>
                        <a:pt x="669" y="322"/>
                      </a:lnTo>
                      <a:lnTo>
                        <a:pt x="668" y="334"/>
                      </a:lnTo>
                      <a:lnTo>
                        <a:pt x="666" y="345"/>
                      </a:lnTo>
                      <a:lnTo>
                        <a:pt x="663" y="356"/>
                      </a:lnTo>
                      <a:lnTo>
                        <a:pt x="659" y="367"/>
                      </a:lnTo>
                      <a:lnTo>
                        <a:pt x="655" y="376"/>
                      </a:lnTo>
                      <a:lnTo>
                        <a:pt x="649" y="386"/>
                      </a:lnTo>
                      <a:lnTo>
                        <a:pt x="642" y="395"/>
                      </a:lnTo>
                      <a:lnTo>
                        <a:pt x="634" y="404"/>
                      </a:lnTo>
                      <a:lnTo>
                        <a:pt x="626" y="411"/>
                      </a:lnTo>
                      <a:lnTo>
                        <a:pt x="618" y="418"/>
                      </a:lnTo>
                      <a:lnTo>
                        <a:pt x="608" y="423"/>
                      </a:lnTo>
                      <a:lnTo>
                        <a:pt x="598" y="429"/>
                      </a:lnTo>
                      <a:lnTo>
                        <a:pt x="587" y="432"/>
                      </a:lnTo>
                      <a:lnTo>
                        <a:pt x="576" y="435"/>
                      </a:lnTo>
                      <a:lnTo>
                        <a:pt x="564" y="437"/>
                      </a:lnTo>
                      <a:lnTo>
                        <a:pt x="552" y="437"/>
                      </a:lnTo>
                      <a:lnTo>
                        <a:pt x="507" y="437"/>
                      </a:lnTo>
                      <a:lnTo>
                        <a:pt x="503" y="438"/>
                      </a:lnTo>
                      <a:lnTo>
                        <a:pt x="499" y="440"/>
                      </a:lnTo>
                      <a:lnTo>
                        <a:pt x="497" y="444"/>
                      </a:lnTo>
                      <a:lnTo>
                        <a:pt x="495" y="449"/>
                      </a:lnTo>
                      <a:lnTo>
                        <a:pt x="497" y="454"/>
                      </a:lnTo>
                      <a:lnTo>
                        <a:pt x="499" y="457"/>
                      </a:lnTo>
                      <a:lnTo>
                        <a:pt x="503" y="459"/>
                      </a:lnTo>
                      <a:lnTo>
                        <a:pt x="507" y="461"/>
                      </a:lnTo>
                      <a:lnTo>
                        <a:pt x="552" y="461"/>
                      </a:lnTo>
                      <a:lnTo>
                        <a:pt x="567" y="459"/>
                      </a:lnTo>
                      <a:lnTo>
                        <a:pt x="581" y="457"/>
                      </a:lnTo>
                      <a:lnTo>
                        <a:pt x="594" y="454"/>
                      </a:lnTo>
                      <a:lnTo>
                        <a:pt x="607" y="449"/>
                      </a:lnTo>
                      <a:lnTo>
                        <a:pt x="619" y="444"/>
                      </a:lnTo>
                      <a:lnTo>
                        <a:pt x="630" y="437"/>
                      </a:lnTo>
                      <a:lnTo>
                        <a:pt x="640" y="429"/>
                      </a:lnTo>
                      <a:lnTo>
                        <a:pt x="651" y="419"/>
                      </a:lnTo>
                      <a:lnTo>
                        <a:pt x="659" y="410"/>
                      </a:lnTo>
                      <a:lnTo>
                        <a:pt x="668" y="399"/>
                      </a:lnTo>
                      <a:lnTo>
                        <a:pt x="675" y="388"/>
                      </a:lnTo>
                      <a:lnTo>
                        <a:pt x="681" y="375"/>
                      </a:lnTo>
                      <a:lnTo>
                        <a:pt x="685" y="363"/>
                      </a:lnTo>
                      <a:lnTo>
                        <a:pt x="689" y="349"/>
                      </a:lnTo>
                      <a:lnTo>
                        <a:pt x="690" y="336"/>
                      </a:lnTo>
                      <a:lnTo>
                        <a:pt x="691" y="322"/>
                      </a:lnTo>
                      <a:lnTo>
                        <a:pt x="691" y="310"/>
                      </a:lnTo>
                      <a:lnTo>
                        <a:pt x="689" y="298"/>
                      </a:lnTo>
                      <a:lnTo>
                        <a:pt x="687" y="287"/>
                      </a:lnTo>
                      <a:lnTo>
                        <a:pt x="683" y="277"/>
                      </a:lnTo>
                      <a:lnTo>
                        <a:pt x="680" y="266"/>
                      </a:lnTo>
                      <a:lnTo>
                        <a:pt x="675" y="255"/>
                      </a:lnTo>
                      <a:lnTo>
                        <a:pt x="669" y="246"/>
                      </a:lnTo>
                      <a:lnTo>
                        <a:pt x="662" y="236"/>
                      </a:lnTo>
                      <a:lnTo>
                        <a:pt x="655" y="227"/>
                      </a:lnTo>
                      <a:lnTo>
                        <a:pt x="646" y="220"/>
                      </a:lnTo>
                      <a:lnTo>
                        <a:pt x="638" y="211"/>
                      </a:lnTo>
                      <a:lnTo>
                        <a:pt x="628" y="205"/>
                      </a:lnTo>
                      <a:lnTo>
                        <a:pt x="619" y="199"/>
                      </a:lnTo>
                      <a:lnTo>
                        <a:pt x="609" y="193"/>
                      </a:lnTo>
                      <a:lnTo>
                        <a:pt x="599" y="190"/>
                      </a:lnTo>
                      <a:lnTo>
                        <a:pt x="587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307"/>
                <p:cNvSpPr>
                  <a:spLocks/>
                </p:cNvSpPr>
                <p:nvPr/>
              </p:nvSpPr>
              <p:spPr bwMode="auto">
                <a:xfrm>
                  <a:off x="1200150" y="4748213"/>
                  <a:ext cx="111125" cy="195263"/>
                </a:xfrm>
                <a:custGeom>
                  <a:avLst/>
                  <a:gdLst>
                    <a:gd name="T0" fmla="*/ 188 w 208"/>
                    <a:gd name="T1" fmla="*/ 112 h 369"/>
                    <a:gd name="T2" fmla="*/ 193 w 208"/>
                    <a:gd name="T3" fmla="*/ 115 h 369"/>
                    <a:gd name="T4" fmla="*/ 196 w 208"/>
                    <a:gd name="T5" fmla="*/ 115 h 369"/>
                    <a:gd name="T6" fmla="*/ 201 w 208"/>
                    <a:gd name="T7" fmla="*/ 115 h 369"/>
                    <a:gd name="T8" fmla="*/ 204 w 208"/>
                    <a:gd name="T9" fmla="*/ 112 h 369"/>
                    <a:gd name="T10" fmla="*/ 207 w 208"/>
                    <a:gd name="T11" fmla="*/ 108 h 369"/>
                    <a:gd name="T12" fmla="*/ 208 w 208"/>
                    <a:gd name="T13" fmla="*/ 104 h 369"/>
                    <a:gd name="T14" fmla="*/ 207 w 208"/>
                    <a:gd name="T15" fmla="*/ 100 h 369"/>
                    <a:gd name="T16" fmla="*/ 204 w 208"/>
                    <a:gd name="T17" fmla="*/ 96 h 369"/>
                    <a:gd name="T18" fmla="*/ 113 w 208"/>
                    <a:gd name="T19" fmla="*/ 3 h 369"/>
                    <a:gd name="T20" fmla="*/ 111 w 208"/>
                    <a:gd name="T21" fmla="*/ 2 h 369"/>
                    <a:gd name="T22" fmla="*/ 108 w 208"/>
                    <a:gd name="T23" fmla="*/ 1 h 369"/>
                    <a:gd name="T24" fmla="*/ 105 w 208"/>
                    <a:gd name="T25" fmla="*/ 0 h 369"/>
                    <a:gd name="T26" fmla="*/ 100 w 208"/>
                    <a:gd name="T27" fmla="*/ 1 h 369"/>
                    <a:gd name="T28" fmla="*/ 97 w 208"/>
                    <a:gd name="T29" fmla="*/ 2 h 369"/>
                    <a:gd name="T30" fmla="*/ 96 w 208"/>
                    <a:gd name="T31" fmla="*/ 3 h 369"/>
                    <a:gd name="T32" fmla="*/ 4 w 208"/>
                    <a:gd name="T33" fmla="*/ 96 h 369"/>
                    <a:gd name="T34" fmla="*/ 1 w 208"/>
                    <a:gd name="T35" fmla="*/ 100 h 369"/>
                    <a:gd name="T36" fmla="*/ 0 w 208"/>
                    <a:gd name="T37" fmla="*/ 104 h 369"/>
                    <a:gd name="T38" fmla="*/ 1 w 208"/>
                    <a:gd name="T39" fmla="*/ 108 h 369"/>
                    <a:gd name="T40" fmla="*/ 4 w 208"/>
                    <a:gd name="T41" fmla="*/ 112 h 369"/>
                    <a:gd name="T42" fmla="*/ 7 w 208"/>
                    <a:gd name="T43" fmla="*/ 115 h 369"/>
                    <a:gd name="T44" fmla="*/ 12 w 208"/>
                    <a:gd name="T45" fmla="*/ 115 h 369"/>
                    <a:gd name="T46" fmla="*/ 17 w 208"/>
                    <a:gd name="T47" fmla="*/ 115 h 369"/>
                    <a:gd name="T48" fmla="*/ 20 w 208"/>
                    <a:gd name="T49" fmla="*/ 112 h 369"/>
                    <a:gd name="T50" fmla="*/ 93 w 208"/>
                    <a:gd name="T51" fmla="*/ 39 h 369"/>
                    <a:gd name="T52" fmla="*/ 93 w 208"/>
                    <a:gd name="T53" fmla="*/ 330 h 369"/>
                    <a:gd name="T54" fmla="*/ 20 w 208"/>
                    <a:gd name="T55" fmla="*/ 258 h 369"/>
                    <a:gd name="T56" fmla="*/ 17 w 208"/>
                    <a:gd name="T57" fmla="*/ 254 h 369"/>
                    <a:gd name="T58" fmla="*/ 12 w 208"/>
                    <a:gd name="T59" fmla="*/ 254 h 369"/>
                    <a:gd name="T60" fmla="*/ 7 w 208"/>
                    <a:gd name="T61" fmla="*/ 254 h 369"/>
                    <a:gd name="T62" fmla="*/ 4 w 208"/>
                    <a:gd name="T63" fmla="*/ 258 h 369"/>
                    <a:gd name="T64" fmla="*/ 1 w 208"/>
                    <a:gd name="T65" fmla="*/ 261 h 369"/>
                    <a:gd name="T66" fmla="*/ 0 w 208"/>
                    <a:gd name="T67" fmla="*/ 265 h 369"/>
                    <a:gd name="T68" fmla="*/ 1 w 208"/>
                    <a:gd name="T69" fmla="*/ 270 h 369"/>
                    <a:gd name="T70" fmla="*/ 4 w 208"/>
                    <a:gd name="T71" fmla="*/ 273 h 369"/>
                    <a:gd name="T72" fmla="*/ 96 w 208"/>
                    <a:gd name="T73" fmla="*/ 366 h 369"/>
                    <a:gd name="T74" fmla="*/ 97 w 208"/>
                    <a:gd name="T75" fmla="*/ 367 h 369"/>
                    <a:gd name="T76" fmla="*/ 100 w 208"/>
                    <a:gd name="T77" fmla="*/ 368 h 369"/>
                    <a:gd name="T78" fmla="*/ 102 w 208"/>
                    <a:gd name="T79" fmla="*/ 369 h 369"/>
                    <a:gd name="T80" fmla="*/ 105 w 208"/>
                    <a:gd name="T81" fmla="*/ 369 h 369"/>
                    <a:gd name="T82" fmla="*/ 107 w 208"/>
                    <a:gd name="T83" fmla="*/ 369 h 369"/>
                    <a:gd name="T84" fmla="*/ 108 w 208"/>
                    <a:gd name="T85" fmla="*/ 368 h 369"/>
                    <a:gd name="T86" fmla="*/ 111 w 208"/>
                    <a:gd name="T87" fmla="*/ 367 h 369"/>
                    <a:gd name="T88" fmla="*/ 113 w 208"/>
                    <a:gd name="T89" fmla="*/ 366 h 369"/>
                    <a:gd name="T90" fmla="*/ 204 w 208"/>
                    <a:gd name="T91" fmla="*/ 273 h 369"/>
                    <a:gd name="T92" fmla="*/ 207 w 208"/>
                    <a:gd name="T93" fmla="*/ 270 h 369"/>
                    <a:gd name="T94" fmla="*/ 208 w 208"/>
                    <a:gd name="T95" fmla="*/ 265 h 369"/>
                    <a:gd name="T96" fmla="*/ 207 w 208"/>
                    <a:gd name="T97" fmla="*/ 261 h 369"/>
                    <a:gd name="T98" fmla="*/ 204 w 208"/>
                    <a:gd name="T99" fmla="*/ 258 h 369"/>
                    <a:gd name="T100" fmla="*/ 201 w 208"/>
                    <a:gd name="T101" fmla="*/ 254 h 369"/>
                    <a:gd name="T102" fmla="*/ 196 w 208"/>
                    <a:gd name="T103" fmla="*/ 254 h 369"/>
                    <a:gd name="T104" fmla="*/ 193 w 208"/>
                    <a:gd name="T105" fmla="*/ 254 h 369"/>
                    <a:gd name="T106" fmla="*/ 188 w 208"/>
                    <a:gd name="T107" fmla="*/ 258 h 369"/>
                    <a:gd name="T108" fmla="*/ 115 w 208"/>
                    <a:gd name="T109" fmla="*/ 330 h 369"/>
                    <a:gd name="T110" fmla="*/ 115 w 208"/>
                    <a:gd name="T111" fmla="*/ 39 h 369"/>
                    <a:gd name="T112" fmla="*/ 188 w 208"/>
                    <a:gd name="T113" fmla="*/ 112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8" h="369">
                      <a:moveTo>
                        <a:pt x="188" y="112"/>
                      </a:moveTo>
                      <a:lnTo>
                        <a:pt x="193" y="115"/>
                      </a:lnTo>
                      <a:lnTo>
                        <a:pt x="196" y="115"/>
                      </a:lnTo>
                      <a:lnTo>
                        <a:pt x="201" y="115"/>
                      </a:lnTo>
                      <a:lnTo>
                        <a:pt x="204" y="112"/>
                      </a:lnTo>
                      <a:lnTo>
                        <a:pt x="207" y="108"/>
                      </a:lnTo>
                      <a:lnTo>
                        <a:pt x="208" y="104"/>
                      </a:lnTo>
                      <a:lnTo>
                        <a:pt x="207" y="100"/>
                      </a:lnTo>
                      <a:lnTo>
                        <a:pt x="204" y="96"/>
                      </a:lnTo>
                      <a:lnTo>
                        <a:pt x="113" y="3"/>
                      </a:lnTo>
                      <a:lnTo>
                        <a:pt x="111" y="2"/>
                      </a:lnTo>
                      <a:lnTo>
                        <a:pt x="108" y="1"/>
                      </a:lnTo>
                      <a:lnTo>
                        <a:pt x="105" y="0"/>
                      </a:lnTo>
                      <a:lnTo>
                        <a:pt x="100" y="1"/>
                      </a:lnTo>
                      <a:lnTo>
                        <a:pt x="97" y="2"/>
                      </a:lnTo>
                      <a:lnTo>
                        <a:pt x="96" y="3"/>
                      </a:lnTo>
                      <a:lnTo>
                        <a:pt x="4" y="96"/>
                      </a:lnTo>
                      <a:lnTo>
                        <a:pt x="1" y="100"/>
                      </a:lnTo>
                      <a:lnTo>
                        <a:pt x="0" y="104"/>
                      </a:lnTo>
                      <a:lnTo>
                        <a:pt x="1" y="108"/>
                      </a:lnTo>
                      <a:lnTo>
                        <a:pt x="4" y="112"/>
                      </a:lnTo>
                      <a:lnTo>
                        <a:pt x="7" y="115"/>
                      </a:lnTo>
                      <a:lnTo>
                        <a:pt x="12" y="115"/>
                      </a:lnTo>
                      <a:lnTo>
                        <a:pt x="17" y="115"/>
                      </a:lnTo>
                      <a:lnTo>
                        <a:pt x="20" y="112"/>
                      </a:lnTo>
                      <a:lnTo>
                        <a:pt x="93" y="39"/>
                      </a:lnTo>
                      <a:lnTo>
                        <a:pt x="93" y="330"/>
                      </a:lnTo>
                      <a:lnTo>
                        <a:pt x="20" y="258"/>
                      </a:lnTo>
                      <a:lnTo>
                        <a:pt x="17" y="254"/>
                      </a:lnTo>
                      <a:lnTo>
                        <a:pt x="12" y="254"/>
                      </a:lnTo>
                      <a:lnTo>
                        <a:pt x="7" y="254"/>
                      </a:lnTo>
                      <a:lnTo>
                        <a:pt x="4" y="258"/>
                      </a:lnTo>
                      <a:lnTo>
                        <a:pt x="1" y="261"/>
                      </a:lnTo>
                      <a:lnTo>
                        <a:pt x="0" y="265"/>
                      </a:lnTo>
                      <a:lnTo>
                        <a:pt x="1" y="270"/>
                      </a:lnTo>
                      <a:lnTo>
                        <a:pt x="4" y="273"/>
                      </a:lnTo>
                      <a:lnTo>
                        <a:pt x="96" y="366"/>
                      </a:lnTo>
                      <a:lnTo>
                        <a:pt x="97" y="367"/>
                      </a:lnTo>
                      <a:lnTo>
                        <a:pt x="100" y="368"/>
                      </a:lnTo>
                      <a:lnTo>
                        <a:pt x="102" y="369"/>
                      </a:lnTo>
                      <a:lnTo>
                        <a:pt x="105" y="369"/>
                      </a:lnTo>
                      <a:lnTo>
                        <a:pt x="107" y="369"/>
                      </a:lnTo>
                      <a:lnTo>
                        <a:pt x="108" y="368"/>
                      </a:lnTo>
                      <a:lnTo>
                        <a:pt x="111" y="367"/>
                      </a:lnTo>
                      <a:lnTo>
                        <a:pt x="113" y="366"/>
                      </a:lnTo>
                      <a:lnTo>
                        <a:pt x="204" y="273"/>
                      </a:lnTo>
                      <a:lnTo>
                        <a:pt x="207" y="270"/>
                      </a:lnTo>
                      <a:lnTo>
                        <a:pt x="208" y="265"/>
                      </a:lnTo>
                      <a:lnTo>
                        <a:pt x="207" y="261"/>
                      </a:lnTo>
                      <a:lnTo>
                        <a:pt x="204" y="258"/>
                      </a:lnTo>
                      <a:lnTo>
                        <a:pt x="201" y="254"/>
                      </a:lnTo>
                      <a:lnTo>
                        <a:pt x="196" y="254"/>
                      </a:lnTo>
                      <a:lnTo>
                        <a:pt x="193" y="254"/>
                      </a:lnTo>
                      <a:lnTo>
                        <a:pt x="188" y="258"/>
                      </a:lnTo>
                      <a:lnTo>
                        <a:pt x="115" y="330"/>
                      </a:lnTo>
                      <a:lnTo>
                        <a:pt x="115" y="39"/>
                      </a:lnTo>
                      <a:lnTo>
                        <a:pt x="188" y="1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908996" y="4801394"/>
                <a:ext cx="365125" cy="363538"/>
                <a:chOff x="8161338" y="3219451"/>
                <a:chExt cx="365125" cy="363538"/>
              </a:xfrm>
              <a:solidFill>
                <a:schemeClr val="bg1"/>
              </a:solidFill>
            </p:grpSpPr>
            <p:sp>
              <p:nvSpPr>
                <p:cNvPr id="19" name="Freeform 386"/>
                <p:cNvSpPr>
                  <a:spLocks noEditPoints="1"/>
                </p:cNvSpPr>
                <p:nvPr/>
              </p:nvSpPr>
              <p:spPr bwMode="auto">
                <a:xfrm>
                  <a:off x="8197850" y="3255963"/>
                  <a:ext cx="53975" cy="53975"/>
                </a:xfrm>
                <a:custGeom>
                  <a:avLst/>
                  <a:gdLst>
                    <a:gd name="T0" fmla="*/ 42 w 104"/>
                    <a:gd name="T1" fmla="*/ 1 h 103"/>
                    <a:gd name="T2" fmla="*/ 23 w 104"/>
                    <a:gd name="T3" fmla="*/ 9 h 103"/>
                    <a:gd name="T4" fmla="*/ 10 w 104"/>
                    <a:gd name="T5" fmla="*/ 22 h 103"/>
                    <a:gd name="T6" fmla="*/ 2 w 104"/>
                    <a:gd name="T7" fmla="*/ 41 h 103"/>
                    <a:gd name="T8" fmla="*/ 2 w 104"/>
                    <a:gd name="T9" fmla="*/ 61 h 103"/>
                    <a:gd name="T10" fmla="*/ 10 w 104"/>
                    <a:gd name="T11" fmla="*/ 80 h 103"/>
                    <a:gd name="T12" fmla="*/ 23 w 104"/>
                    <a:gd name="T13" fmla="*/ 95 h 103"/>
                    <a:gd name="T14" fmla="*/ 42 w 104"/>
                    <a:gd name="T15" fmla="*/ 102 h 103"/>
                    <a:gd name="T16" fmla="*/ 62 w 104"/>
                    <a:gd name="T17" fmla="*/ 102 h 103"/>
                    <a:gd name="T18" fmla="*/ 81 w 104"/>
                    <a:gd name="T19" fmla="*/ 95 h 103"/>
                    <a:gd name="T20" fmla="*/ 96 w 104"/>
                    <a:gd name="T21" fmla="*/ 80 h 103"/>
                    <a:gd name="T22" fmla="*/ 103 w 104"/>
                    <a:gd name="T23" fmla="*/ 61 h 103"/>
                    <a:gd name="T24" fmla="*/ 103 w 104"/>
                    <a:gd name="T25" fmla="*/ 41 h 103"/>
                    <a:gd name="T26" fmla="*/ 96 w 104"/>
                    <a:gd name="T27" fmla="*/ 22 h 103"/>
                    <a:gd name="T28" fmla="*/ 81 w 104"/>
                    <a:gd name="T29" fmla="*/ 9 h 103"/>
                    <a:gd name="T30" fmla="*/ 62 w 104"/>
                    <a:gd name="T31" fmla="*/ 1 h 103"/>
                    <a:gd name="T32" fmla="*/ 53 w 104"/>
                    <a:gd name="T33" fmla="*/ 80 h 103"/>
                    <a:gd name="T34" fmla="*/ 41 w 104"/>
                    <a:gd name="T35" fmla="*/ 78 h 103"/>
                    <a:gd name="T36" fmla="*/ 33 w 104"/>
                    <a:gd name="T37" fmla="*/ 72 h 103"/>
                    <a:gd name="T38" fmla="*/ 25 w 104"/>
                    <a:gd name="T39" fmla="*/ 62 h 103"/>
                    <a:gd name="T40" fmla="*/ 23 w 104"/>
                    <a:gd name="T41" fmla="*/ 52 h 103"/>
                    <a:gd name="T42" fmla="*/ 25 w 104"/>
                    <a:gd name="T43" fmla="*/ 40 h 103"/>
                    <a:gd name="T44" fmla="*/ 33 w 104"/>
                    <a:gd name="T45" fmla="*/ 32 h 103"/>
                    <a:gd name="T46" fmla="*/ 41 w 104"/>
                    <a:gd name="T47" fmla="*/ 24 h 103"/>
                    <a:gd name="T48" fmla="*/ 53 w 104"/>
                    <a:gd name="T49" fmla="*/ 22 h 103"/>
                    <a:gd name="T50" fmla="*/ 63 w 104"/>
                    <a:gd name="T51" fmla="*/ 24 h 103"/>
                    <a:gd name="T52" fmla="*/ 73 w 104"/>
                    <a:gd name="T53" fmla="*/ 32 h 103"/>
                    <a:gd name="T54" fmla="*/ 79 w 104"/>
                    <a:gd name="T55" fmla="*/ 40 h 103"/>
                    <a:gd name="T56" fmla="*/ 81 w 104"/>
                    <a:gd name="T57" fmla="*/ 52 h 103"/>
                    <a:gd name="T58" fmla="*/ 79 w 104"/>
                    <a:gd name="T59" fmla="*/ 62 h 103"/>
                    <a:gd name="T60" fmla="*/ 73 w 104"/>
                    <a:gd name="T61" fmla="*/ 72 h 103"/>
                    <a:gd name="T62" fmla="*/ 63 w 104"/>
                    <a:gd name="T63" fmla="*/ 78 h 103"/>
                    <a:gd name="T64" fmla="*/ 53 w 104"/>
                    <a:gd name="T65" fmla="*/ 8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4" h="103">
                      <a:moveTo>
                        <a:pt x="53" y="0"/>
                      </a:moveTo>
                      <a:lnTo>
                        <a:pt x="42" y="1"/>
                      </a:lnTo>
                      <a:lnTo>
                        <a:pt x="33" y="3"/>
                      </a:lnTo>
                      <a:lnTo>
                        <a:pt x="23" y="9"/>
                      </a:lnTo>
                      <a:lnTo>
                        <a:pt x="16" y="15"/>
                      </a:lnTo>
                      <a:lnTo>
                        <a:pt x="10" y="22"/>
                      </a:lnTo>
                      <a:lnTo>
                        <a:pt x="4" y="32"/>
                      </a:lnTo>
                      <a:lnTo>
                        <a:pt x="2" y="41"/>
                      </a:lnTo>
                      <a:lnTo>
                        <a:pt x="0" y="52"/>
                      </a:lnTo>
                      <a:lnTo>
                        <a:pt x="2" y="61"/>
                      </a:lnTo>
                      <a:lnTo>
                        <a:pt x="4" y="72"/>
                      </a:lnTo>
                      <a:lnTo>
                        <a:pt x="10" y="80"/>
                      </a:lnTo>
                      <a:lnTo>
                        <a:pt x="16" y="89"/>
                      </a:lnTo>
                      <a:lnTo>
                        <a:pt x="23" y="95"/>
                      </a:lnTo>
                      <a:lnTo>
                        <a:pt x="33" y="99"/>
                      </a:lnTo>
                      <a:lnTo>
                        <a:pt x="42" y="102"/>
                      </a:lnTo>
                      <a:lnTo>
                        <a:pt x="53" y="103"/>
                      </a:lnTo>
                      <a:lnTo>
                        <a:pt x="62" y="102"/>
                      </a:lnTo>
                      <a:lnTo>
                        <a:pt x="73" y="99"/>
                      </a:lnTo>
                      <a:lnTo>
                        <a:pt x="81" y="95"/>
                      </a:lnTo>
                      <a:lnTo>
                        <a:pt x="90" y="89"/>
                      </a:lnTo>
                      <a:lnTo>
                        <a:pt x="96" y="80"/>
                      </a:lnTo>
                      <a:lnTo>
                        <a:pt x="100" y="72"/>
                      </a:lnTo>
                      <a:lnTo>
                        <a:pt x="103" y="61"/>
                      </a:lnTo>
                      <a:lnTo>
                        <a:pt x="104" y="52"/>
                      </a:lnTo>
                      <a:lnTo>
                        <a:pt x="103" y="41"/>
                      </a:lnTo>
                      <a:lnTo>
                        <a:pt x="100" y="32"/>
                      </a:lnTo>
                      <a:lnTo>
                        <a:pt x="96" y="22"/>
                      </a:lnTo>
                      <a:lnTo>
                        <a:pt x="90" y="15"/>
                      </a:lnTo>
                      <a:lnTo>
                        <a:pt x="81" y="9"/>
                      </a:lnTo>
                      <a:lnTo>
                        <a:pt x="73" y="3"/>
                      </a:lnTo>
                      <a:lnTo>
                        <a:pt x="62" y="1"/>
                      </a:lnTo>
                      <a:lnTo>
                        <a:pt x="53" y="0"/>
                      </a:lnTo>
                      <a:close/>
                      <a:moveTo>
                        <a:pt x="53" y="80"/>
                      </a:moveTo>
                      <a:lnTo>
                        <a:pt x="47" y="79"/>
                      </a:lnTo>
                      <a:lnTo>
                        <a:pt x="41" y="78"/>
                      </a:lnTo>
                      <a:lnTo>
                        <a:pt x="36" y="76"/>
                      </a:lnTo>
                      <a:lnTo>
                        <a:pt x="33" y="72"/>
                      </a:lnTo>
                      <a:lnTo>
                        <a:pt x="29" y="67"/>
                      </a:lnTo>
                      <a:lnTo>
                        <a:pt x="25" y="62"/>
                      </a:lnTo>
                      <a:lnTo>
                        <a:pt x="24" y="58"/>
                      </a:lnTo>
                      <a:lnTo>
                        <a:pt x="23" y="52"/>
                      </a:lnTo>
                      <a:lnTo>
                        <a:pt x="24" y="46"/>
                      </a:lnTo>
                      <a:lnTo>
                        <a:pt x="25" y="40"/>
                      </a:lnTo>
                      <a:lnTo>
                        <a:pt x="29" y="35"/>
                      </a:lnTo>
                      <a:lnTo>
                        <a:pt x="33" y="32"/>
                      </a:lnTo>
                      <a:lnTo>
                        <a:pt x="36" y="28"/>
                      </a:lnTo>
                      <a:lnTo>
                        <a:pt x="41" y="24"/>
                      </a:lnTo>
                      <a:lnTo>
                        <a:pt x="47" y="23"/>
                      </a:lnTo>
                      <a:lnTo>
                        <a:pt x="53" y="22"/>
                      </a:lnTo>
                      <a:lnTo>
                        <a:pt x="59" y="23"/>
                      </a:lnTo>
                      <a:lnTo>
                        <a:pt x="63" y="24"/>
                      </a:lnTo>
                      <a:lnTo>
                        <a:pt x="68" y="28"/>
                      </a:lnTo>
                      <a:lnTo>
                        <a:pt x="73" y="32"/>
                      </a:lnTo>
                      <a:lnTo>
                        <a:pt x="77" y="35"/>
                      </a:lnTo>
                      <a:lnTo>
                        <a:pt x="79" y="40"/>
                      </a:lnTo>
                      <a:lnTo>
                        <a:pt x="80" y="46"/>
                      </a:lnTo>
                      <a:lnTo>
                        <a:pt x="81" y="52"/>
                      </a:lnTo>
                      <a:lnTo>
                        <a:pt x="80" y="58"/>
                      </a:lnTo>
                      <a:lnTo>
                        <a:pt x="79" y="62"/>
                      </a:lnTo>
                      <a:lnTo>
                        <a:pt x="77" y="67"/>
                      </a:lnTo>
                      <a:lnTo>
                        <a:pt x="73" y="72"/>
                      </a:lnTo>
                      <a:lnTo>
                        <a:pt x="68" y="76"/>
                      </a:lnTo>
                      <a:lnTo>
                        <a:pt x="63" y="78"/>
                      </a:lnTo>
                      <a:lnTo>
                        <a:pt x="59" y="79"/>
                      </a:lnTo>
                      <a:lnTo>
                        <a:pt x="53" y="8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387"/>
                <p:cNvSpPr>
                  <a:spLocks/>
                </p:cNvSpPr>
                <p:nvPr/>
              </p:nvSpPr>
              <p:spPr bwMode="auto">
                <a:xfrm>
                  <a:off x="8459788" y="3267076"/>
                  <a:ext cx="12700" cy="12700"/>
                </a:xfrm>
                <a:custGeom>
                  <a:avLst/>
                  <a:gdLst>
                    <a:gd name="T0" fmla="*/ 24 w 24"/>
                    <a:gd name="T1" fmla="*/ 12 h 24"/>
                    <a:gd name="T2" fmla="*/ 22 w 24"/>
                    <a:gd name="T3" fmla="*/ 7 h 24"/>
                    <a:gd name="T4" fmla="*/ 20 w 24"/>
                    <a:gd name="T5" fmla="*/ 4 h 24"/>
                    <a:gd name="T6" fmla="*/ 17 w 24"/>
                    <a:gd name="T7" fmla="*/ 1 h 24"/>
                    <a:gd name="T8" fmla="*/ 12 w 24"/>
                    <a:gd name="T9" fmla="*/ 0 h 24"/>
                    <a:gd name="T10" fmla="*/ 7 w 24"/>
                    <a:gd name="T11" fmla="*/ 1 h 24"/>
                    <a:gd name="T12" fmla="*/ 3 w 24"/>
                    <a:gd name="T13" fmla="*/ 4 h 24"/>
                    <a:gd name="T14" fmla="*/ 1 w 24"/>
                    <a:gd name="T15" fmla="*/ 7 h 24"/>
                    <a:gd name="T16" fmla="*/ 0 w 24"/>
                    <a:gd name="T17" fmla="*/ 12 h 24"/>
                    <a:gd name="T18" fmla="*/ 1 w 24"/>
                    <a:gd name="T19" fmla="*/ 17 h 24"/>
                    <a:gd name="T20" fmla="*/ 3 w 24"/>
                    <a:gd name="T21" fmla="*/ 20 h 24"/>
                    <a:gd name="T22" fmla="*/ 7 w 24"/>
                    <a:gd name="T23" fmla="*/ 23 h 24"/>
                    <a:gd name="T24" fmla="*/ 12 w 24"/>
                    <a:gd name="T25" fmla="*/ 24 h 24"/>
                    <a:gd name="T26" fmla="*/ 17 w 24"/>
                    <a:gd name="T27" fmla="*/ 23 h 24"/>
                    <a:gd name="T28" fmla="*/ 20 w 24"/>
                    <a:gd name="T29" fmla="*/ 20 h 24"/>
                    <a:gd name="T30" fmla="*/ 22 w 24"/>
                    <a:gd name="T31" fmla="*/ 17 h 24"/>
                    <a:gd name="T32" fmla="*/ 24 w 24"/>
                    <a:gd name="T3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7" y="23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388"/>
                <p:cNvSpPr>
                  <a:spLocks/>
                </p:cNvSpPr>
                <p:nvPr/>
              </p:nvSpPr>
              <p:spPr bwMode="auto">
                <a:xfrm>
                  <a:off x="8435975" y="3267076"/>
                  <a:ext cx="11113" cy="12700"/>
                </a:xfrm>
                <a:custGeom>
                  <a:avLst/>
                  <a:gdLst>
                    <a:gd name="T0" fmla="*/ 23 w 23"/>
                    <a:gd name="T1" fmla="*/ 12 h 24"/>
                    <a:gd name="T2" fmla="*/ 22 w 23"/>
                    <a:gd name="T3" fmla="*/ 7 h 24"/>
                    <a:gd name="T4" fmla="*/ 20 w 23"/>
                    <a:gd name="T5" fmla="*/ 4 h 24"/>
                    <a:gd name="T6" fmla="*/ 16 w 23"/>
                    <a:gd name="T7" fmla="*/ 1 h 24"/>
                    <a:gd name="T8" fmla="*/ 11 w 23"/>
                    <a:gd name="T9" fmla="*/ 0 h 24"/>
                    <a:gd name="T10" fmla="*/ 7 w 23"/>
                    <a:gd name="T11" fmla="*/ 1 h 24"/>
                    <a:gd name="T12" fmla="*/ 3 w 23"/>
                    <a:gd name="T13" fmla="*/ 4 h 24"/>
                    <a:gd name="T14" fmla="*/ 1 w 23"/>
                    <a:gd name="T15" fmla="*/ 7 h 24"/>
                    <a:gd name="T16" fmla="*/ 0 w 23"/>
                    <a:gd name="T17" fmla="*/ 12 h 24"/>
                    <a:gd name="T18" fmla="*/ 1 w 23"/>
                    <a:gd name="T19" fmla="*/ 17 h 24"/>
                    <a:gd name="T20" fmla="*/ 3 w 23"/>
                    <a:gd name="T21" fmla="*/ 20 h 24"/>
                    <a:gd name="T22" fmla="*/ 7 w 23"/>
                    <a:gd name="T23" fmla="*/ 23 h 24"/>
                    <a:gd name="T24" fmla="*/ 11 w 23"/>
                    <a:gd name="T25" fmla="*/ 24 h 24"/>
                    <a:gd name="T26" fmla="*/ 16 w 23"/>
                    <a:gd name="T27" fmla="*/ 23 h 24"/>
                    <a:gd name="T28" fmla="*/ 20 w 23"/>
                    <a:gd name="T29" fmla="*/ 20 h 24"/>
                    <a:gd name="T30" fmla="*/ 22 w 23"/>
                    <a:gd name="T31" fmla="*/ 17 h 24"/>
                    <a:gd name="T32" fmla="*/ 23 w 23"/>
                    <a:gd name="T3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4">
                      <a:moveTo>
                        <a:pt x="23" y="12"/>
                      </a:move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3"/>
                      </a:lnTo>
                      <a:lnTo>
                        <a:pt x="11" y="24"/>
                      </a:lnTo>
                      <a:lnTo>
                        <a:pt x="16" y="23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389"/>
                <p:cNvSpPr>
                  <a:spLocks/>
                </p:cNvSpPr>
                <p:nvPr/>
              </p:nvSpPr>
              <p:spPr bwMode="auto">
                <a:xfrm>
                  <a:off x="8472488" y="3286126"/>
                  <a:ext cx="11113" cy="11113"/>
                </a:xfrm>
                <a:custGeom>
                  <a:avLst/>
                  <a:gdLst>
                    <a:gd name="T0" fmla="*/ 22 w 22"/>
                    <a:gd name="T1" fmla="*/ 10 h 22"/>
                    <a:gd name="T2" fmla="*/ 21 w 22"/>
                    <a:gd name="T3" fmla="*/ 6 h 22"/>
                    <a:gd name="T4" fmla="*/ 19 w 22"/>
                    <a:gd name="T5" fmla="*/ 2 h 22"/>
                    <a:gd name="T6" fmla="*/ 15 w 22"/>
                    <a:gd name="T7" fmla="*/ 0 h 22"/>
                    <a:gd name="T8" fmla="*/ 10 w 22"/>
                    <a:gd name="T9" fmla="*/ 0 h 22"/>
                    <a:gd name="T10" fmla="*/ 6 w 22"/>
                    <a:gd name="T11" fmla="*/ 0 h 22"/>
                    <a:gd name="T12" fmla="*/ 2 w 22"/>
                    <a:gd name="T13" fmla="*/ 2 h 22"/>
                    <a:gd name="T14" fmla="*/ 0 w 22"/>
                    <a:gd name="T15" fmla="*/ 6 h 22"/>
                    <a:gd name="T16" fmla="*/ 0 w 22"/>
                    <a:gd name="T17" fmla="*/ 10 h 22"/>
                    <a:gd name="T18" fmla="*/ 0 w 22"/>
                    <a:gd name="T19" fmla="*/ 15 h 22"/>
                    <a:gd name="T20" fmla="*/ 2 w 22"/>
                    <a:gd name="T21" fmla="*/ 19 h 22"/>
                    <a:gd name="T22" fmla="*/ 6 w 22"/>
                    <a:gd name="T23" fmla="*/ 21 h 22"/>
                    <a:gd name="T24" fmla="*/ 10 w 22"/>
                    <a:gd name="T25" fmla="*/ 22 h 22"/>
                    <a:gd name="T26" fmla="*/ 15 w 22"/>
                    <a:gd name="T27" fmla="*/ 21 h 22"/>
                    <a:gd name="T28" fmla="*/ 19 w 22"/>
                    <a:gd name="T29" fmla="*/ 19 h 22"/>
                    <a:gd name="T30" fmla="*/ 21 w 22"/>
                    <a:gd name="T31" fmla="*/ 15 h 22"/>
                    <a:gd name="T32" fmla="*/ 22 w 22"/>
                    <a:gd name="T3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2">
                      <a:moveTo>
                        <a:pt x="22" y="10"/>
                      </a:moveTo>
                      <a:lnTo>
                        <a:pt x="21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2" y="19"/>
                      </a:lnTo>
                      <a:lnTo>
                        <a:pt x="6" y="21"/>
                      </a:lnTo>
                      <a:lnTo>
                        <a:pt x="10" y="22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390"/>
                <p:cNvSpPr>
                  <a:spLocks/>
                </p:cNvSpPr>
                <p:nvPr/>
              </p:nvSpPr>
              <p:spPr bwMode="auto">
                <a:xfrm>
                  <a:off x="8447088" y="3286126"/>
                  <a:ext cx="12700" cy="11113"/>
                </a:xfrm>
                <a:custGeom>
                  <a:avLst/>
                  <a:gdLst>
                    <a:gd name="T0" fmla="*/ 23 w 23"/>
                    <a:gd name="T1" fmla="*/ 10 h 22"/>
                    <a:gd name="T2" fmla="*/ 22 w 23"/>
                    <a:gd name="T3" fmla="*/ 6 h 22"/>
                    <a:gd name="T4" fmla="*/ 19 w 23"/>
                    <a:gd name="T5" fmla="*/ 2 h 22"/>
                    <a:gd name="T6" fmla="*/ 16 w 23"/>
                    <a:gd name="T7" fmla="*/ 0 h 22"/>
                    <a:gd name="T8" fmla="*/ 11 w 23"/>
                    <a:gd name="T9" fmla="*/ 0 h 22"/>
                    <a:gd name="T10" fmla="*/ 7 w 23"/>
                    <a:gd name="T11" fmla="*/ 0 h 22"/>
                    <a:gd name="T12" fmla="*/ 4 w 23"/>
                    <a:gd name="T13" fmla="*/ 2 h 22"/>
                    <a:gd name="T14" fmla="*/ 0 w 23"/>
                    <a:gd name="T15" fmla="*/ 6 h 22"/>
                    <a:gd name="T16" fmla="*/ 0 w 23"/>
                    <a:gd name="T17" fmla="*/ 10 h 22"/>
                    <a:gd name="T18" fmla="*/ 0 w 23"/>
                    <a:gd name="T19" fmla="*/ 15 h 22"/>
                    <a:gd name="T20" fmla="*/ 4 w 23"/>
                    <a:gd name="T21" fmla="*/ 19 h 22"/>
                    <a:gd name="T22" fmla="*/ 7 w 23"/>
                    <a:gd name="T23" fmla="*/ 21 h 22"/>
                    <a:gd name="T24" fmla="*/ 11 w 23"/>
                    <a:gd name="T25" fmla="*/ 22 h 22"/>
                    <a:gd name="T26" fmla="*/ 16 w 23"/>
                    <a:gd name="T27" fmla="*/ 21 h 22"/>
                    <a:gd name="T28" fmla="*/ 19 w 23"/>
                    <a:gd name="T29" fmla="*/ 19 h 22"/>
                    <a:gd name="T30" fmla="*/ 22 w 23"/>
                    <a:gd name="T31" fmla="*/ 15 h 22"/>
                    <a:gd name="T32" fmla="*/ 23 w 23"/>
                    <a:gd name="T3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23" y="10"/>
                      </a:moveTo>
                      <a:lnTo>
                        <a:pt x="22" y="6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4" y="19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22" y="15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391"/>
                <p:cNvSpPr>
                  <a:spLocks/>
                </p:cNvSpPr>
                <p:nvPr/>
              </p:nvSpPr>
              <p:spPr bwMode="auto">
                <a:xfrm>
                  <a:off x="8410575" y="3267076"/>
                  <a:ext cx="12700" cy="12700"/>
                </a:xfrm>
                <a:custGeom>
                  <a:avLst/>
                  <a:gdLst>
                    <a:gd name="T0" fmla="*/ 23 w 23"/>
                    <a:gd name="T1" fmla="*/ 12 h 24"/>
                    <a:gd name="T2" fmla="*/ 22 w 23"/>
                    <a:gd name="T3" fmla="*/ 7 h 24"/>
                    <a:gd name="T4" fmla="*/ 19 w 23"/>
                    <a:gd name="T5" fmla="*/ 4 h 24"/>
                    <a:gd name="T6" fmla="*/ 16 w 23"/>
                    <a:gd name="T7" fmla="*/ 1 h 24"/>
                    <a:gd name="T8" fmla="*/ 11 w 23"/>
                    <a:gd name="T9" fmla="*/ 0 h 24"/>
                    <a:gd name="T10" fmla="*/ 6 w 23"/>
                    <a:gd name="T11" fmla="*/ 1 h 24"/>
                    <a:gd name="T12" fmla="*/ 3 w 23"/>
                    <a:gd name="T13" fmla="*/ 4 h 24"/>
                    <a:gd name="T14" fmla="*/ 0 w 23"/>
                    <a:gd name="T15" fmla="*/ 7 h 24"/>
                    <a:gd name="T16" fmla="*/ 0 w 23"/>
                    <a:gd name="T17" fmla="*/ 12 h 24"/>
                    <a:gd name="T18" fmla="*/ 0 w 23"/>
                    <a:gd name="T19" fmla="*/ 17 h 24"/>
                    <a:gd name="T20" fmla="*/ 3 w 23"/>
                    <a:gd name="T21" fmla="*/ 20 h 24"/>
                    <a:gd name="T22" fmla="*/ 6 w 23"/>
                    <a:gd name="T23" fmla="*/ 23 h 24"/>
                    <a:gd name="T24" fmla="*/ 11 w 23"/>
                    <a:gd name="T25" fmla="*/ 24 h 24"/>
                    <a:gd name="T26" fmla="*/ 16 w 23"/>
                    <a:gd name="T27" fmla="*/ 23 h 24"/>
                    <a:gd name="T28" fmla="*/ 19 w 23"/>
                    <a:gd name="T29" fmla="*/ 20 h 24"/>
                    <a:gd name="T30" fmla="*/ 22 w 23"/>
                    <a:gd name="T31" fmla="*/ 17 h 24"/>
                    <a:gd name="T32" fmla="*/ 23 w 23"/>
                    <a:gd name="T3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4">
                      <a:moveTo>
                        <a:pt x="23" y="12"/>
                      </a:move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3" y="20"/>
                      </a:lnTo>
                      <a:lnTo>
                        <a:pt x="6" y="23"/>
                      </a:lnTo>
                      <a:lnTo>
                        <a:pt x="11" y="24"/>
                      </a:lnTo>
                      <a:lnTo>
                        <a:pt x="16" y="23"/>
                      </a:lnTo>
                      <a:lnTo>
                        <a:pt x="19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392"/>
                <p:cNvSpPr>
                  <a:spLocks/>
                </p:cNvSpPr>
                <p:nvPr/>
              </p:nvSpPr>
              <p:spPr bwMode="auto">
                <a:xfrm>
                  <a:off x="8423275" y="3286126"/>
                  <a:ext cx="12700" cy="11113"/>
                </a:xfrm>
                <a:custGeom>
                  <a:avLst/>
                  <a:gdLst>
                    <a:gd name="T0" fmla="*/ 23 w 23"/>
                    <a:gd name="T1" fmla="*/ 10 h 22"/>
                    <a:gd name="T2" fmla="*/ 23 w 23"/>
                    <a:gd name="T3" fmla="*/ 6 h 22"/>
                    <a:gd name="T4" fmla="*/ 19 w 23"/>
                    <a:gd name="T5" fmla="*/ 2 h 22"/>
                    <a:gd name="T6" fmla="*/ 15 w 23"/>
                    <a:gd name="T7" fmla="*/ 0 h 22"/>
                    <a:gd name="T8" fmla="*/ 12 w 23"/>
                    <a:gd name="T9" fmla="*/ 0 h 22"/>
                    <a:gd name="T10" fmla="*/ 7 w 23"/>
                    <a:gd name="T11" fmla="*/ 0 h 22"/>
                    <a:gd name="T12" fmla="*/ 4 w 23"/>
                    <a:gd name="T13" fmla="*/ 2 h 22"/>
                    <a:gd name="T14" fmla="*/ 1 w 23"/>
                    <a:gd name="T15" fmla="*/ 6 h 22"/>
                    <a:gd name="T16" fmla="*/ 0 w 23"/>
                    <a:gd name="T17" fmla="*/ 10 h 22"/>
                    <a:gd name="T18" fmla="*/ 1 w 23"/>
                    <a:gd name="T19" fmla="*/ 15 h 22"/>
                    <a:gd name="T20" fmla="*/ 4 w 23"/>
                    <a:gd name="T21" fmla="*/ 19 h 22"/>
                    <a:gd name="T22" fmla="*/ 7 w 23"/>
                    <a:gd name="T23" fmla="*/ 21 h 22"/>
                    <a:gd name="T24" fmla="*/ 12 w 23"/>
                    <a:gd name="T25" fmla="*/ 22 h 22"/>
                    <a:gd name="T26" fmla="*/ 15 w 23"/>
                    <a:gd name="T27" fmla="*/ 21 h 22"/>
                    <a:gd name="T28" fmla="*/ 19 w 23"/>
                    <a:gd name="T29" fmla="*/ 19 h 22"/>
                    <a:gd name="T30" fmla="*/ 23 w 23"/>
                    <a:gd name="T31" fmla="*/ 15 h 22"/>
                    <a:gd name="T32" fmla="*/ 23 w 23"/>
                    <a:gd name="T3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23" y="10"/>
                      </a:moveTo>
                      <a:lnTo>
                        <a:pt x="23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19"/>
                      </a:lnTo>
                      <a:lnTo>
                        <a:pt x="7" y="21"/>
                      </a:lnTo>
                      <a:lnTo>
                        <a:pt x="12" y="22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3" y="15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393"/>
                <p:cNvSpPr>
                  <a:spLocks/>
                </p:cNvSpPr>
                <p:nvPr/>
              </p:nvSpPr>
              <p:spPr bwMode="auto">
                <a:xfrm>
                  <a:off x="8386763" y="3267076"/>
                  <a:ext cx="12700" cy="12700"/>
                </a:xfrm>
                <a:custGeom>
                  <a:avLst/>
                  <a:gdLst>
                    <a:gd name="T0" fmla="*/ 23 w 23"/>
                    <a:gd name="T1" fmla="*/ 12 h 24"/>
                    <a:gd name="T2" fmla="*/ 21 w 23"/>
                    <a:gd name="T3" fmla="*/ 7 h 24"/>
                    <a:gd name="T4" fmla="*/ 19 w 23"/>
                    <a:gd name="T5" fmla="*/ 4 h 24"/>
                    <a:gd name="T6" fmla="*/ 16 w 23"/>
                    <a:gd name="T7" fmla="*/ 1 h 24"/>
                    <a:gd name="T8" fmla="*/ 11 w 23"/>
                    <a:gd name="T9" fmla="*/ 0 h 24"/>
                    <a:gd name="T10" fmla="*/ 7 w 23"/>
                    <a:gd name="T11" fmla="*/ 1 h 24"/>
                    <a:gd name="T12" fmla="*/ 4 w 23"/>
                    <a:gd name="T13" fmla="*/ 4 h 24"/>
                    <a:gd name="T14" fmla="*/ 0 w 23"/>
                    <a:gd name="T15" fmla="*/ 7 h 24"/>
                    <a:gd name="T16" fmla="*/ 0 w 23"/>
                    <a:gd name="T17" fmla="*/ 12 h 24"/>
                    <a:gd name="T18" fmla="*/ 0 w 23"/>
                    <a:gd name="T19" fmla="*/ 17 h 24"/>
                    <a:gd name="T20" fmla="*/ 4 w 23"/>
                    <a:gd name="T21" fmla="*/ 20 h 24"/>
                    <a:gd name="T22" fmla="*/ 7 w 23"/>
                    <a:gd name="T23" fmla="*/ 23 h 24"/>
                    <a:gd name="T24" fmla="*/ 11 w 23"/>
                    <a:gd name="T25" fmla="*/ 24 h 24"/>
                    <a:gd name="T26" fmla="*/ 16 w 23"/>
                    <a:gd name="T27" fmla="*/ 23 h 24"/>
                    <a:gd name="T28" fmla="*/ 19 w 23"/>
                    <a:gd name="T29" fmla="*/ 20 h 24"/>
                    <a:gd name="T30" fmla="*/ 21 w 23"/>
                    <a:gd name="T31" fmla="*/ 17 h 24"/>
                    <a:gd name="T32" fmla="*/ 23 w 23"/>
                    <a:gd name="T3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4">
                      <a:moveTo>
                        <a:pt x="23" y="12"/>
                      </a:move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4" y="20"/>
                      </a:lnTo>
                      <a:lnTo>
                        <a:pt x="7" y="23"/>
                      </a:lnTo>
                      <a:lnTo>
                        <a:pt x="11" y="24"/>
                      </a:lnTo>
                      <a:lnTo>
                        <a:pt x="16" y="23"/>
                      </a:lnTo>
                      <a:lnTo>
                        <a:pt x="19" y="20"/>
                      </a:lnTo>
                      <a:lnTo>
                        <a:pt x="21" y="17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394"/>
                <p:cNvSpPr>
                  <a:spLocks/>
                </p:cNvSpPr>
                <p:nvPr/>
              </p:nvSpPr>
              <p:spPr bwMode="auto">
                <a:xfrm>
                  <a:off x="8399463" y="3286126"/>
                  <a:ext cx="11113" cy="11113"/>
                </a:xfrm>
                <a:custGeom>
                  <a:avLst/>
                  <a:gdLst>
                    <a:gd name="T0" fmla="*/ 23 w 23"/>
                    <a:gd name="T1" fmla="*/ 10 h 22"/>
                    <a:gd name="T2" fmla="*/ 22 w 23"/>
                    <a:gd name="T3" fmla="*/ 6 h 22"/>
                    <a:gd name="T4" fmla="*/ 20 w 23"/>
                    <a:gd name="T5" fmla="*/ 2 h 22"/>
                    <a:gd name="T6" fmla="*/ 16 w 23"/>
                    <a:gd name="T7" fmla="*/ 0 h 22"/>
                    <a:gd name="T8" fmla="*/ 12 w 23"/>
                    <a:gd name="T9" fmla="*/ 0 h 22"/>
                    <a:gd name="T10" fmla="*/ 7 w 23"/>
                    <a:gd name="T11" fmla="*/ 0 h 22"/>
                    <a:gd name="T12" fmla="*/ 3 w 23"/>
                    <a:gd name="T13" fmla="*/ 2 h 22"/>
                    <a:gd name="T14" fmla="*/ 1 w 23"/>
                    <a:gd name="T15" fmla="*/ 6 h 22"/>
                    <a:gd name="T16" fmla="*/ 0 w 23"/>
                    <a:gd name="T17" fmla="*/ 10 h 22"/>
                    <a:gd name="T18" fmla="*/ 1 w 23"/>
                    <a:gd name="T19" fmla="*/ 15 h 22"/>
                    <a:gd name="T20" fmla="*/ 3 w 23"/>
                    <a:gd name="T21" fmla="*/ 19 h 22"/>
                    <a:gd name="T22" fmla="*/ 7 w 23"/>
                    <a:gd name="T23" fmla="*/ 21 h 22"/>
                    <a:gd name="T24" fmla="*/ 12 w 23"/>
                    <a:gd name="T25" fmla="*/ 22 h 22"/>
                    <a:gd name="T26" fmla="*/ 16 w 23"/>
                    <a:gd name="T27" fmla="*/ 21 h 22"/>
                    <a:gd name="T28" fmla="*/ 20 w 23"/>
                    <a:gd name="T29" fmla="*/ 19 h 22"/>
                    <a:gd name="T30" fmla="*/ 22 w 23"/>
                    <a:gd name="T31" fmla="*/ 15 h 22"/>
                    <a:gd name="T32" fmla="*/ 23 w 23"/>
                    <a:gd name="T3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23" y="10"/>
                      </a:moveTo>
                      <a:lnTo>
                        <a:pt x="22" y="6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2" y="22"/>
                      </a:lnTo>
                      <a:lnTo>
                        <a:pt x="16" y="21"/>
                      </a:lnTo>
                      <a:lnTo>
                        <a:pt x="20" y="19"/>
                      </a:lnTo>
                      <a:lnTo>
                        <a:pt x="22" y="15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395"/>
                <p:cNvSpPr>
                  <a:spLocks/>
                </p:cNvSpPr>
                <p:nvPr/>
              </p:nvSpPr>
              <p:spPr bwMode="auto">
                <a:xfrm>
                  <a:off x="8362950" y="3267076"/>
                  <a:ext cx="11113" cy="12700"/>
                </a:xfrm>
                <a:custGeom>
                  <a:avLst/>
                  <a:gdLst>
                    <a:gd name="T0" fmla="*/ 22 w 22"/>
                    <a:gd name="T1" fmla="*/ 12 h 24"/>
                    <a:gd name="T2" fmla="*/ 22 w 22"/>
                    <a:gd name="T3" fmla="*/ 7 h 24"/>
                    <a:gd name="T4" fmla="*/ 19 w 22"/>
                    <a:gd name="T5" fmla="*/ 4 h 24"/>
                    <a:gd name="T6" fmla="*/ 15 w 22"/>
                    <a:gd name="T7" fmla="*/ 1 h 24"/>
                    <a:gd name="T8" fmla="*/ 12 w 22"/>
                    <a:gd name="T9" fmla="*/ 0 h 24"/>
                    <a:gd name="T10" fmla="*/ 7 w 22"/>
                    <a:gd name="T11" fmla="*/ 1 h 24"/>
                    <a:gd name="T12" fmla="*/ 3 w 22"/>
                    <a:gd name="T13" fmla="*/ 4 h 24"/>
                    <a:gd name="T14" fmla="*/ 1 w 22"/>
                    <a:gd name="T15" fmla="*/ 7 h 24"/>
                    <a:gd name="T16" fmla="*/ 0 w 22"/>
                    <a:gd name="T17" fmla="*/ 12 h 24"/>
                    <a:gd name="T18" fmla="*/ 1 w 22"/>
                    <a:gd name="T19" fmla="*/ 17 h 24"/>
                    <a:gd name="T20" fmla="*/ 3 w 22"/>
                    <a:gd name="T21" fmla="*/ 20 h 24"/>
                    <a:gd name="T22" fmla="*/ 7 w 22"/>
                    <a:gd name="T23" fmla="*/ 23 h 24"/>
                    <a:gd name="T24" fmla="*/ 12 w 22"/>
                    <a:gd name="T25" fmla="*/ 24 h 24"/>
                    <a:gd name="T26" fmla="*/ 15 w 22"/>
                    <a:gd name="T27" fmla="*/ 23 h 24"/>
                    <a:gd name="T28" fmla="*/ 19 w 22"/>
                    <a:gd name="T29" fmla="*/ 20 h 24"/>
                    <a:gd name="T30" fmla="*/ 22 w 22"/>
                    <a:gd name="T31" fmla="*/ 17 h 24"/>
                    <a:gd name="T32" fmla="*/ 22 w 22"/>
                    <a:gd name="T3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4">
                      <a:moveTo>
                        <a:pt x="22" y="12"/>
                      </a:move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5" y="23"/>
                      </a:lnTo>
                      <a:lnTo>
                        <a:pt x="19" y="20"/>
                      </a:lnTo>
                      <a:lnTo>
                        <a:pt x="22" y="17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396"/>
                <p:cNvSpPr>
                  <a:spLocks/>
                </p:cNvSpPr>
                <p:nvPr/>
              </p:nvSpPr>
              <p:spPr bwMode="auto">
                <a:xfrm>
                  <a:off x="8374063" y="3286126"/>
                  <a:ext cx="12700" cy="11113"/>
                </a:xfrm>
                <a:custGeom>
                  <a:avLst/>
                  <a:gdLst>
                    <a:gd name="T0" fmla="*/ 24 w 24"/>
                    <a:gd name="T1" fmla="*/ 10 h 22"/>
                    <a:gd name="T2" fmla="*/ 23 w 24"/>
                    <a:gd name="T3" fmla="*/ 6 h 22"/>
                    <a:gd name="T4" fmla="*/ 21 w 24"/>
                    <a:gd name="T5" fmla="*/ 2 h 22"/>
                    <a:gd name="T6" fmla="*/ 17 w 24"/>
                    <a:gd name="T7" fmla="*/ 0 h 22"/>
                    <a:gd name="T8" fmla="*/ 12 w 24"/>
                    <a:gd name="T9" fmla="*/ 0 h 22"/>
                    <a:gd name="T10" fmla="*/ 7 w 24"/>
                    <a:gd name="T11" fmla="*/ 0 h 22"/>
                    <a:gd name="T12" fmla="*/ 4 w 24"/>
                    <a:gd name="T13" fmla="*/ 2 h 22"/>
                    <a:gd name="T14" fmla="*/ 2 w 24"/>
                    <a:gd name="T15" fmla="*/ 6 h 22"/>
                    <a:gd name="T16" fmla="*/ 0 w 24"/>
                    <a:gd name="T17" fmla="*/ 10 h 22"/>
                    <a:gd name="T18" fmla="*/ 2 w 24"/>
                    <a:gd name="T19" fmla="*/ 15 h 22"/>
                    <a:gd name="T20" fmla="*/ 4 w 24"/>
                    <a:gd name="T21" fmla="*/ 19 h 22"/>
                    <a:gd name="T22" fmla="*/ 7 w 24"/>
                    <a:gd name="T23" fmla="*/ 21 h 22"/>
                    <a:gd name="T24" fmla="*/ 12 w 24"/>
                    <a:gd name="T25" fmla="*/ 22 h 22"/>
                    <a:gd name="T26" fmla="*/ 17 w 24"/>
                    <a:gd name="T27" fmla="*/ 21 h 22"/>
                    <a:gd name="T28" fmla="*/ 21 w 24"/>
                    <a:gd name="T29" fmla="*/ 19 h 22"/>
                    <a:gd name="T30" fmla="*/ 23 w 24"/>
                    <a:gd name="T31" fmla="*/ 15 h 22"/>
                    <a:gd name="T32" fmla="*/ 24 w 24"/>
                    <a:gd name="T3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22">
                      <a:moveTo>
                        <a:pt x="24" y="10"/>
                      </a:moveTo>
                      <a:lnTo>
                        <a:pt x="23" y="6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4" y="19"/>
                      </a:lnTo>
                      <a:lnTo>
                        <a:pt x="7" y="21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23" y="15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397"/>
                <p:cNvSpPr>
                  <a:spLocks noEditPoints="1"/>
                </p:cNvSpPr>
                <p:nvPr/>
              </p:nvSpPr>
              <p:spPr bwMode="auto">
                <a:xfrm>
                  <a:off x="8197850" y="3370263"/>
                  <a:ext cx="53975" cy="55563"/>
                </a:xfrm>
                <a:custGeom>
                  <a:avLst/>
                  <a:gdLst>
                    <a:gd name="T0" fmla="*/ 42 w 104"/>
                    <a:gd name="T1" fmla="*/ 1 h 105"/>
                    <a:gd name="T2" fmla="*/ 23 w 104"/>
                    <a:gd name="T3" fmla="*/ 10 h 105"/>
                    <a:gd name="T4" fmla="*/ 10 w 104"/>
                    <a:gd name="T5" fmla="*/ 24 h 105"/>
                    <a:gd name="T6" fmla="*/ 2 w 104"/>
                    <a:gd name="T7" fmla="*/ 42 h 105"/>
                    <a:gd name="T8" fmla="*/ 2 w 104"/>
                    <a:gd name="T9" fmla="*/ 63 h 105"/>
                    <a:gd name="T10" fmla="*/ 10 w 104"/>
                    <a:gd name="T11" fmla="*/ 81 h 105"/>
                    <a:gd name="T12" fmla="*/ 23 w 104"/>
                    <a:gd name="T13" fmla="*/ 95 h 105"/>
                    <a:gd name="T14" fmla="*/ 42 w 104"/>
                    <a:gd name="T15" fmla="*/ 103 h 105"/>
                    <a:gd name="T16" fmla="*/ 62 w 104"/>
                    <a:gd name="T17" fmla="*/ 103 h 105"/>
                    <a:gd name="T18" fmla="*/ 81 w 104"/>
                    <a:gd name="T19" fmla="*/ 95 h 105"/>
                    <a:gd name="T20" fmla="*/ 96 w 104"/>
                    <a:gd name="T21" fmla="*/ 81 h 105"/>
                    <a:gd name="T22" fmla="*/ 103 w 104"/>
                    <a:gd name="T23" fmla="*/ 63 h 105"/>
                    <a:gd name="T24" fmla="*/ 103 w 104"/>
                    <a:gd name="T25" fmla="*/ 42 h 105"/>
                    <a:gd name="T26" fmla="*/ 96 w 104"/>
                    <a:gd name="T27" fmla="*/ 24 h 105"/>
                    <a:gd name="T28" fmla="*/ 81 w 104"/>
                    <a:gd name="T29" fmla="*/ 10 h 105"/>
                    <a:gd name="T30" fmla="*/ 62 w 104"/>
                    <a:gd name="T31" fmla="*/ 1 h 105"/>
                    <a:gd name="T32" fmla="*/ 53 w 104"/>
                    <a:gd name="T33" fmla="*/ 81 h 105"/>
                    <a:gd name="T34" fmla="*/ 41 w 104"/>
                    <a:gd name="T35" fmla="*/ 79 h 105"/>
                    <a:gd name="T36" fmla="*/ 33 w 104"/>
                    <a:gd name="T37" fmla="*/ 73 h 105"/>
                    <a:gd name="T38" fmla="*/ 25 w 104"/>
                    <a:gd name="T39" fmla="*/ 63 h 105"/>
                    <a:gd name="T40" fmla="*/ 23 w 104"/>
                    <a:gd name="T41" fmla="*/ 52 h 105"/>
                    <a:gd name="T42" fmla="*/ 25 w 104"/>
                    <a:gd name="T43" fmla="*/ 42 h 105"/>
                    <a:gd name="T44" fmla="*/ 33 w 104"/>
                    <a:gd name="T45" fmla="*/ 32 h 105"/>
                    <a:gd name="T46" fmla="*/ 41 w 104"/>
                    <a:gd name="T47" fmla="*/ 26 h 105"/>
                    <a:gd name="T48" fmla="*/ 53 w 104"/>
                    <a:gd name="T49" fmla="*/ 24 h 105"/>
                    <a:gd name="T50" fmla="*/ 63 w 104"/>
                    <a:gd name="T51" fmla="*/ 26 h 105"/>
                    <a:gd name="T52" fmla="*/ 73 w 104"/>
                    <a:gd name="T53" fmla="*/ 32 h 105"/>
                    <a:gd name="T54" fmla="*/ 79 w 104"/>
                    <a:gd name="T55" fmla="*/ 42 h 105"/>
                    <a:gd name="T56" fmla="*/ 81 w 104"/>
                    <a:gd name="T57" fmla="*/ 52 h 105"/>
                    <a:gd name="T58" fmla="*/ 79 w 104"/>
                    <a:gd name="T59" fmla="*/ 63 h 105"/>
                    <a:gd name="T60" fmla="*/ 73 w 104"/>
                    <a:gd name="T61" fmla="*/ 73 h 105"/>
                    <a:gd name="T62" fmla="*/ 63 w 104"/>
                    <a:gd name="T63" fmla="*/ 79 h 105"/>
                    <a:gd name="T64" fmla="*/ 53 w 104"/>
                    <a:gd name="T65" fmla="*/ 8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4" h="105">
                      <a:moveTo>
                        <a:pt x="53" y="0"/>
                      </a:moveTo>
                      <a:lnTo>
                        <a:pt x="42" y="1"/>
                      </a:lnTo>
                      <a:lnTo>
                        <a:pt x="33" y="5"/>
                      </a:lnTo>
                      <a:lnTo>
                        <a:pt x="23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2"/>
                      </a:lnTo>
                      <a:lnTo>
                        <a:pt x="2" y="42"/>
                      </a:lnTo>
                      <a:lnTo>
                        <a:pt x="0" y="52"/>
                      </a:lnTo>
                      <a:lnTo>
                        <a:pt x="2" y="63"/>
                      </a:lnTo>
                      <a:lnTo>
                        <a:pt x="4" y="73"/>
                      </a:lnTo>
                      <a:lnTo>
                        <a:pt x="10" y="81"/>
                      </a:lnTo>
                      <a:lnTo>
                        <a:pt x="16" y="89"/>
                      </a:lnTo>
                      <a:lnTo>
                        <a:pt x="23" y="95"/>
                      </a:lnTo>
                      <a:lnTo>
                        <a:pt x="33" y="100"/>
                      </a:lnTo>
                      <a:lnTo>
                        <a:pt x="42" y="103"/>
                      </a:lnTo>
                      <a:lnTo>
                        <a:pt x="53" y="105"/>
                      </a:lnTo>
                      <a:lnTo>
                        <a:pt x="62" y="103"/>
                      </a:lnTo>
                      <a:lnTo>
                        <a:pt x="73" y="100"/>
                      </a:lnTo>
                      <a:lnTo>
                        <a:pt x="81" y="95"/>
                      </a:lnTo>
                      <a:lnTo>
                        <a:pt x="90" y="89"/>
                      </a:lnTo>
                      <a:lnTo>
                        <a:pt x="96" y="81"/>
                      </a:lnTo>
                      <a:lnTo>
                        <a:pt x="100" y="73"/>
                      </a:lnTo>
                      <a:lnTo>
                        <a:pt x="103" y="63"/>
                      </a:lnTo>
                      <a:lnTo>
                        <a:pt x="104" y="52"/>
                      </a:lnTo>
                      <a:lnTo>
                        <a:pt x="103" y="42"/>
                      </a:lnTo>
                      <a:lnTo>
                        <a:pt x="100" y="32"/>
                      </a:lnTo>
                      <a:lnTo>
                        <a:pt x="96" y="24"/>
                      </a:lnTo>
                      <a:lnTo>
                        <a:pt x="90" y="16"/>
                      </a:lnTo>
                      <a:lnTo>
                        <a:pt x="81" y="10"/>
                      </a:lnTo>
                      <a:lnTo>
                        <a:pt x="73" y="5"/>
                      </a:lnTo>
                      <a:lnTo>
                        <a:pt x="62" y="1"/>
                      </a:lnTo>
                      <a:lnTo>
                        <a:pt x="53" y="0"/>
                      </a:lnTo>
                      <a:close/>
                      <a:moveTo>
                        <a:pt x="53" y="81"/>
                      </a:moveTo>
                      <a:lnTo>
                        <a:pt x="47" y="81"/>
                      </a:lnTo>
                      <a:lnTo>
                        <a:pt x="41" y="79"/>
                      </a:lnTo>
                      <a:lnTo>
                        <a:pt x="36" y="76"/>
                      </a:lnTo>
                      <a:lnTo>
                        <a:pt x="33" y="73"/>
                      </a:lnTo>
                      <a:lnTo>
                        <a:pt x="29" y="69"/>
                      </a:lnTo>
                      <a:lnTo>
                        <a:pt x="25" y="63"/>
                      </a:lnTo>
                      <a:lnTo>
                        <a:pt x="24" y="58"/>
                      </a:lnTo>
                      <a:lnTo>
                        <a:pt x="23" y="52"/>
                      </a:lnTo>
                      <a:lnTo>
                        <a:pt x="24" y="46"/>
                      </a:lnTo>
                      <a:lnTo>
                        <a:pt x="25" y="42"/>
                      </a:lnTo>
                      <a:lnTo>
                        <a:pt x="29" y="36"/>
                      </a:lnTo>
                      <a:lnTo>
                        <a:pt x="33" y="32"/>
                      </a:lnTo>
                      <a:lnTo>
                        <a:pt x="36" y="29"/>
                      </a:lnTo>
                      <a:lnTo>
                        <a:pt x="41" y="26"/>
                      </a:lnTo>
                      <a:lnTo>
                        <a:pt x="47" y="24"/>
                      </a:lnTo>
                      <a:lnTo>
                        <a:pt x="53" y="24"/>
                      </a:lnTo>
                      <a:lnTo>
                        <a:pt x="59" y="24"/>
                      </a:lnTo>
                      <a:lnTo>
                        <a:pt x="63" y="26"/>
                      </a:lnTo>
                      <a:lnTo>
                        <a:pt x="68" y="29"/>
                      </a:lnTo>
                      <a:lnTo>
                        <a:pt x="73" y="32"/>
                      </a:lnTo>
                      <a:lnTo>
                        <a:pt x="77" y="36"/>
                      </a:lnTo>
                      <a:lnTo>
                        <a:pt x="79" y="42"/>
                      </a:lnTo>
                      <a:lnTo>
                        <a:pt x="80" y="46"/>
                      </a:lnTo>
                      <a:lnTo>
                        <a:pt x="81" y="52"/>
                      </a:lnTo>
                      <a:lnTo>
                        <a:pt x="80" y="58"/>
                      </a:lnTo>
                      <a:lnTo>
                        <a:pt x="79" y="63"/>
                      </a:lnTo>
                      <a:lnTo>
                        <a:pt x="77" y="69"/>
                      </a:lnTo>
                      <a:lnTo>
                        <a:pt x="73" y="73"/>
                      </a:lnTo>
                      <a:lnTo>
                        <a:pt x="68" y="76"/>
                      </a:lnTo>
                      <a:lnTo>
                        <a:pt x="63" y="79"/>
                      </a:lnTo>
                      <a:lnTo>
                        <a:pt x="59" y="81"/>
                      </a:lnTo>
                      <a:lnTo>
                        <a:pt x="53" y="8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398"/>
                <p:cNvSpPr>
                  <a:spLocks noEditPoints="1"/>
                </p:cNvSpPr>
                <p:nvPr/>
              </p:nvSpPr>
              <p:spPr bwMode="auto">
                <a:xfrm>
                  <a:off x="8197850" y="3487738"/>
                  <a:ext cx="53975" cy="53975"/>
                </a:xfrm>
                <a:custGeom>
                  <a:avLst/>
                  <a:gdLst>
                    <a:gd name="T0" fmla="*/ 42 w 104"/>
                    <a:gd name="T1" fmla="*/ 1 h 103"/>
                    <a:gd name="T2" fmla="*/ 23 w 104"/>
                    <a:gd name="T3" fmla="*/ 8 h 103"/>
                    <a:gd name="T4" fmla="*/ 10 w 104"/>
                    <a:gd name="T5" fmla="*/ 22 h 103"/>
                    <a:gd name="T6" fmla="*/ 2 w 104"/>
                    <a:gd name="T7" fmla="*/ 40 h 103"/>
                    <a:gd name="T8" fmla="*/ 2 w 104"/>
                    <a:gd name="T9" fmla="*/ 62 h 103"/>
                    <a:gd name="T10" fmla="*/ 10 w 104"/>
                    <a:gd name="T11" fmla="*/ 81 h 103"/>
                    <a:gd name="T12" fmla="*/ 23 w 104"/>
                    <a:gd name="T13" fmla="*/ 94 h 103"/>
                    <a:gd name="T14" fmla="*/ 42 w 104"/>
                    <a:gd name="T15" fmla="*/ 102 h 103"/>
                    <a:gd name="T16" fmla="*/ 62 w 104"/>
                    <a:gd name="T17" fmla="*/ 102 h 103"/>
                    <a:gd name="T18" fmla="*/ 81 w 104"/>
                    <a:gd name="T19" fmla="*/ 94 h 103"/>
                    <a:gd name="T20" fmla="*/ 96 w 104"/>
                    <a:gd name="T21" fmla="*/ 81 h 103"/>
                    <a:gd name="T22" fmla="*/ 103 w 104"/>
                    <a:gd name="T23" fmla="*/ 62 h 103"/>
                    <a:gd name="T24" fmla="*/ 103 w 104"/>
                    <a:gd name="T25" fmla="*/ 40 h 103"/>
                    <a:gd name="T26" fmla="*/ 96 w 104"/>
                    <a:gd name="T27" fmla="*/ 22 h 103"/>
                    <a:gd name="T28" fmla="*/ 81 w 104"/>
                    <a:gd name="T29" fmla="*/ 8 h 103"/>
                    <a:gd name="T30" fmla="*/ 62 w 104"/>
                    <a:gd name="T31" fmla="*/ 1 h 103"/>
                    <a:gd name="T32" fmla="*/ 53 w 104"/>
                    <a:gd name="T33" fmla="*/ 81 h 103"/>
                    <a:gd name="T34" fmla="*/ 41 w 104"/>
                    <a:gd name="T35" fmla="*/ 78 h 103"/>
                    <a:gd name="T36" fmla="*/ 33 w 104"/>
                    <a:gd name="T37" fmla="*/ 71 h 103"/>
                    <a:gd name="T38" fmla="*/ 25 w 104"/>
                    <a:gd name="T39" fmla="*/ 63 h 103"/>
                    <a:gd name="T40" fmla="*/ 23 w 104"/>
                    <a:gd name="T41" fmla="*/ 51 h 103"/>
                    <a:gd name="T42" fmla="*/ 25 w 104"/>
                    <a:gd name="T43" fmla="*/ 40 h 103"/>
                    <a:gd name="T44" fmla="*/ 33 w 104"/>
                    <a:gd name="T45" fmla="*/ 31 h 103"/>
                    <a:gd name="T46" fmla="*/ 41 w 104"/>
                    <a:gd name="T47" fmla="*/ 25 h 103"/>
                    <a:gd name="T48" fmla="*/ 53 w 104"/>
                    <a:gd name="T49" fmla="*/ 22 h 103"/>
                    <a:gd name="T50" fmla="*/ 63 w 104"/>
                    <a:gd name="T51" fmla="*/ 25 h 103"/>
                    <a:gd name="T52" fmla="*/ 73 w 104"/>
                    <a:gd name="T53" fmla="*/ 31 h 103"/>
                    <a:gd name="T54" fmla="*/ 79 w 104"/>
                    <a:gd name="T55" fmla="*/ 40 h 103"/>
                    <a:gd name="T56" fmla="*/ 81 w 104"/>
                    <a:gd name="T57" fmla="*/ 51 h 103"/>
                    <a:gd name="T58" fmla="*/ 79 w 104"/>
                    <a:gd name="T59" fmla="*/ 63 h 103"/>
                    <a:gd name="T60" fmla="*/ 73 w 104"/>
                    <a:gd name="T61" fmla="*/ 71 h 103"/>
                    <a:gd name="T62" fmla="*/ 63 w 104"/>
                    <a:gd name="T63" fmla="*/ 78 h 103"/>
                    <a:gd name="T64" fmla="*/ 53 w 104"/>
                    <a:gd name="T65" fmla="*/ 8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4" h="103">
                      <a:moveTo>
                        <a:pt x="53" y="0"/>
                      </a:moveTo>
                      <a:lnTo>
                        <a:pt x="42" y="1"/>
                      </a:lnTo>
                      <a:lnTo>
                        <a:pt x="33" y="3"/>
                      </a:lnTo>
                      <a:lnTo>
                        <a:pt x="23" y="8"/>
                      </a:lnTo>
                      <a:lnTo>
                        <a:pt x="16" y="14"/>
                      </a:lnTo>
                      <a:lnTo>
                        <a:pt x="10" y="22"/>
                      </a:lnTo>
                      <a:lnTo>
                        <a:pt x="4" y="31"/>
                      </a:lnTo>
                      <a:lnTo>
                        <a:pt x="2" y="40"/>
                      </a:lnTo>
                      <a:lnTo>
                        <a:pt x="0" y="51"/>
                      </a:lnTo>
                      <a:lnTo>
                        <a:pt x="2" y="62"/>
                      </a:lnTo>
                      <a:lnTo>
                        <a:pt x="4" y="71"/>
                      </a:lnTo>
                      <a:lnTo>
                        <a:pt x="10" y="81"/>
                      </a:lnTo>
                      <a:lnTo>
                        <a:pt x="16" y="88"/>
                      </a:lnTo>
                      <a:lnTo>
                        <a:pt x="23" y="94"/>
                      </a:lnTo>
                      <a:lnTo>
                        <a:pt x="33" y="98"/>
                      </a:lnTo>
                      <a:lnTo>
                        <a:pt x="42" y="102"/>
                      </a:lnTo>
                      <a:lnTo>
                        <a:pt x="53" y="103"/>
                      </a:lnTo>
                      <a:lnTo>
                        <a:pt x="62" y="102"/>
                      </a:lnTo>
                      <a:lnTo>
                        <a:pt x="73" y="98"/>
                      </a:lnTo>
                      <a:lnTo>
                        <a:pt x="81" y="94"/>
                      </a:lnTo>
                      <a:lnTo>
                        <a:pt x="90" y="88"/>
                      </a:lnTo>
                      <a:lnTo>
                        <a:pt x="96" y="81"/>
                      </a:lnTo>
                      <a:lnTo>
                        <a:pt x="100" y="71"/>
                      </a:lnTo>
                      <a:lnTo>
                        <a:pt x="103" y="62"/>
                      </a:lnTo>
                      <a:lnTo>
                        <a:pt x="104" y="51"/>
                      </a:lnTo>
                      <a:lnTo>
                        <a:pt x="103" y="40"/>
                      </a:lnTo>
                      <a:lnTo>
                        <a:pt x="100" y="31"/>
                      </a:lnTo>
                      <a:lnTo>
                        <a:pt x="96" y="22"/>
                      </a:lnTo>
                      <a:lnTo>
                        <a:pt x="90" y="14"/>
                      </a:lnTo>
                      <a:lnTo>
                        <a:pt x="81" y="8"/>
                      </a:lnTo>
                      <a:lnTo>
                        <a:pt x="73" y="3"/>
                      </a:lnTo>
                      <a:lnTo>
                        <a:pt x="62" y="1"/>
                      </a:lnTo>
                      <a:lnTo>
                        <a:pt x="53" y="0"/>
                      </a:lnTo>
                      <a:close/>
                      <a:moveTo>
                        <a:pt x="53" y="81"/>
                      </a:moveTo>
                      <a:lnTo>
                        <a:pt x="47" y="79"/>
                      </a:lnTo>
                      <a:lnTo>
                        <a:pt x="41" y="78"/>
                      </a:lnTo>
                      <a:lnTo>
                        <a:pt x="36" y="75"/>
                      </a:lnTo>
                      <a:lnTo>
                        <a:pt x="33" y="71"/>
                      </a:lnTo>
                      <a:lnTo>
                        <a:pt x="29" y="68"/>
                      </a:lnTo>
                      <a:lnTo>
                        <a:pt x="25" y="63"/>
                      </a:lnTo>
                      <a:lnTo>
                        <a:pt x="24" y="57"/>
                      </a:lnTo>
                      <a:lnTo>
                        <a:pt x="23" y="51"/>
                      </a:lnTo>
                      <a:lnTo>
                        <a:pt x="24" y="45"/>
                      </a:lnTo>
                      <a:lnTo>
                        <a:pt x="25" y="40"/>
                      </a:lnTo>
                      <a:lnTo>
                        <a:pt x="29" y="36"/>
                      </a:lnTo>
                      <a:lnTo>
                        <a:pt x="33" y="31"/>
                      </a:lnTo>
                      <a:lnTo>
                        <a:pt x="36" y="27"/>
                      </a:lnTo>
                      <a:lnTo>
                        <a:pt x="41" y="25"/>
                      </a:lnTo>
                      <a:lnTo>
                        <a:pt x="47" y="24"/>
                      </a:lnTo>
                      <a:lnTo>
                        <a:pt x="53" y="22"/>
                      </a:lnTo>
                      <a:lnTo>
                        <a:pt x="59" y="24"/>
                      </a:lnTo>
                      <a:lnTo>
                        <a:pt x="63" y="25"/>
                      </a:lnTo>
                      <a:lnTo>
                        <a:pt x="68" y="27"/>
                      </a:lnTo>
                      <a:lnTo>
                        <a:pt x="73" y="31"/>
                      </a:lnTo>
                      <a:lnTo>
                        <a:pt x="77" y="36"/>
                      </a:lnTo>
                      <a:lnTo>
                        <a:pt x="79" y="40"/>
                      </a:lnTo>
                      <a:lnTo>
                        <a:pt x="80" y="45"/>
                      </a:lnTo>
                      <a:lnTo>
                        <a:pt x="81" y="51"/>
                      </a:lnTo>
                      <a:lnTo>
                        <a:pt x="80" y="57"/>
                      </a:lnTo>
                      <a:lnTo>
                        <a:pt x="79" y="63"/>
                      </a:lnTo>
                      <a:lnTo>
                        <a:pt x="77" y="68"/>
                      </a:lnTo>
                      <a:lnTo>
                        <a:pt x="73" y="71"/>
                      </a:lnTo>
                      <a:lnTo>
                        <a:pt x="68" y="75"/>
                      </a:lnTo>
                      <a:lnTo>
                        <a:pt x="63" y="78"/>
                      </a:lnTo>
                      <a:lnTo>
                        <a:pt x="59" y="79"/>
                      </a:lnTo>
                      <a:lnTo>
                        <a:pt x="53" y="8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399"/>
                <p:cNvSpPr>
                  <a:spLocks noEditPoints="1"/>
                </p:cNvSpPr>
                <p:nvPr/>
              </p:nvSpPr>
              <p:spPr bwMode="auto">
                <a:xfrm>
                  <a:off x="8161338" y="3219451"/>
                  <a:ext cx="365125" cy="363538"/>
                </a:xfrm>
                <a:custGeom>
                  <a:avLst/>
                  <a:gdLst>
                    <a:gd name="T0" fmla="*/ 42 w 691"/>
                    <a:gd name="T1" fmla="*/ 1 h 687"/>
                    <a:gd name="T2" fmla="*/ 6 w 691"/>
                    <a:gd name="T3" fmla="*/ 212 h 687"/>
                    <a:gd name="T4" fmla="*/ 0 w 691"/>
                    <a:gd name="T5" fmla="*/ 272 h 687"/>
                    <a:gd name="T6" fmla="*/ 8 w 691"/>
                    <a:gd name="T7" fmla="*/ 462 h 687"/>
                    <a:gd name="T8" fmla="*/ 32 w 691"/>
                    <a:gd name="T9" fmla="*/ 676 h 687"/>
                    <a:gd name="T10" fmla="*/ 564 w 691"/>
                    <a:gd name="T11" fmla="*/ 680 h 687"/>
                    <a:gd name="T12" fmla="*/ 691 w 691"/>
                    <a:gd name="T13" fmla="*/ 610 h 687"/>
                    <a:gd name="T14" fmla="*/ 687 w 691"/>
                    <a:gd name="T15" fmla="*/ 276 h 687"/>
                    <a:gd name="T16" fmla="*/ 684 w 691"/>
                    <a:gd name="T17" fmla="*/ 215 h 687"/>
                    <a:gd name="T18" fmla="*/ 46 w 691"/>
                    <a:gd name="T19" fmla="*/ 242 h 687"/>
                    <a:gd name="T20" fmla="*/ 253 w 691"/>
                    <a:gd name="T21" fmla="*/ 287 h 687"/>
                    <a:gd name="T22" fmla="*/ 25 w 691"/>
                    <a:gd name="T23" fmla="*/ 419 h 687"/>
                    <a:gd name="T24" fmla="*/ 303 w 691"/>
                    <a:gd name="T25" fmla="*/ 347 h 687"/>
                    <a:gd name="T26" fmla="*/ 335 w 691"/>
                    <a:gd name="T27" fmla="*/ 358 h 687"/>
                    <a:gd name="T28" fmla="*/ 373 w 691"/>
                    <a:gd name="T29" fmla="*/ 368 h 687"/>
                    <a:gd name="T30" fmla="*/ 414 w 691"/>
                    <a:gd name="T31" fmla="*/ 374 h 687"/>
                    <a:gd name="T32" fmla="*/ 457 w 691"/>
                    <a:gd name="T33" fmla="*/ 376 h 687"/>
                    <a:gd name="T34" fmla="*/ 508 w 691"/>
                    <a:gd name="T35" fmla="*/ 376 h 687"/>
                    <a:gd name="T36" fmla="*/ 551 w 691"/>
                    <a:gd name="T37" fmla="*/ 371 h 687"/>
                    <a:gd name="T38" fmla="*/ 591 w 691"/>
                    <a:gd name="T39" fmla="*/ 363 h 687"/>
                    <a:gd name="T40" fmla="*/ 626 w 691"/>
                    <a:gd name="T41" fmla="*/ 354 h 687"/>
                    <a:gd name="T42" fmla="*/ 655 w 691"/>
                    <a:gd name="T43" fmla="*/ 339 h 687"/>
                    <a:gd name="T44" fmla="*/ 667 w 691"/>
                    <a:gd name="T45" fmla="*/ 395 h 687"/>
                    <a:gd name="T46" fmla="*/ 659 w 691"/>
                    <a:gd name="T47" fmla="*/ 413 h 687"/>
                    <a:gd name="T48" fmla="*/ 408 w 691"/>
                    <a:gd name="T49" fmla="*/ 453 h 687"/>
                    <a:gd name="T50" fmla="*/ 281 w 691"/>
                    <a:gd name="T51" fmla="*/ 407 h 687"/>
                    <a:gd name="T52" fmla="*/ 276 w 691"/>
                    <a:gd name="T53" fmla="*/ 388 h 687"/>
                    <a:gd name="T54" fmla="*/ 660 w 691"/>
                    <a:gd name="T55" fmla="*/ 515 h 687"/>
                    <a:gd name="T56" fmla="*/ 472 w 691"/>
                    <a:gd name="T57" fmla="*/ 562 h 687"/>
                    <a:gd name="T58" fmla="*/ 284 w 691"/>
                    <a:gd name="T59" fmla="*/ 515 h 687"/>
                    <a:gd name="T60" fmla="*/ 276 w 691"/>
                    <a:gd name="T61" fmla="*/ 497 h 687"/>
                    <a:gd name="T62" fmla="*/ 289 w 691"/>
                    <a:gd name="T63" fmla="*/ 444 h 687"/>
                    <a:gd name="T64" fmla="*/ 414 w 691"/>
                    <a:gd name="T65" fmla="*/ 477 h 687"/>
                    <a:gd name="T66" fmla="*/ 481 w 691"/>
                    <a:gd name="T67" fmla="*/ 481 h 687"/>
                    <a:gd name="T68" fmla="*/ 548 w 691"/>
                    <a:gd name="T69" fmla="*/ 475 h 687"/>
                    <a:gd name="T70" fmla="*/ 664 w 691"/>
                    <a:gd name="T71" fmla="*/ 438 h 687"/>
                    <a:gd name="T72" fmla="*/ 666 w 691"/>
                    <a:gd name="T73" fmla="*/ 506 h 687"/>
                    <a:gd name="T74" fmla="*/ 25 w 691"/>
                    <a:gd name="T75" fmla="*/ 478 h 687"/>
                    <a:gd name="T76" fmla="*/ 253 w 691"/>
                    <a:gd name="T77" fmla="*/ 619 h 687"/>
                    <a:gd name="T78" fmla="*/ 275 w 691"/>
                    <a:gd name="T79" fmla="*/ 641 h 687"/>
                    <a:gd name="T80" fmla="*/ 662 w 691"/>
                    <a:gd name="T81" fmla="*/ 616 h 687"/>
                    <a:gd name="T82" fmla="*/ 512 w 691"/>
                    <a:gd name="T83" fmla="*/ 664 h 687"/>
                    <a:gd name="T84" fmla="*/ 299 w 691"/>
                    <a:gd name="T85" fmla="*/ 630 h 687"/>
                    <a:gd name="T86" fmla="*/ 278 w 691"/>
                    <a:gd name="T87" fmla="*/ 540 h 687"/>
                    <a:gd name="T88" fmla="*/ 386 w 691"/>
                    <a:gd name="T89" fmla="*/ 578 h 687"/>
                    <a:gd name="T90" fmla="*/ 449 w 691"/>
                    <a:gd name="T91" fmla="*/ 584 h 687"/>
                    <a:gd name="T92" fmla="*/ 513 w 691"/>
                    <a:gd name="T93" fmla="*/ 583 h 687"/>
                    <a:gd name="T94" fmla="*/ 638 w 691"/>
                    <a:gd name="T95" fmla="*/ 556 h 687"/>
                    <a:gd name="T96" fmla="*/ 664 w 691"/>
                    <a:gd name="T97" fmla="*/ 303 h 687"/>
                    <a:gd name="T98" fmla="*/ 513 w 691"/>
                    <a:gd name="T99" fmla="*/ 352 h 687"/>
                    <a:gd name="T100" fmla="*/ 308 w 691"/>
                    <a:gd name="T101" fmla="*/ 324 h 687"/>
                    <a:gd name="T102" fmla="*/ 279 w 691"/>
                    <a:gd name="T103" fmla="*/ 282 h 687"/>
                    <a:gd name="T104" fmla="*/ 320 w 691"/>
                    <a:gd name="T105" fmla="*/ 254 h 687"/>
                    <a:gd name="T106" fmla="*/ 471 w 691"/>
                    <a:gd name="T107" fmla="*/ 230 h 687"/>
                    <a:gd name="T108" fmla="*/ 642 w 691"/>
                    <a:gd name="T109" fmla="*/ 263 h 687"/>
                    <a:gd name="T110" fmla="*/ 654 w 691"/>
                    <a:gd name="T111" fmla="*/ 213 h 687"/>
                    <a:gd name="T112" fmla="*/ 515 w 691"/>
                    <a:gd name="T113" fmla="*/ 209 h 687"/>
                    <a:gd name="T114" fmla="*/ 360 w 691"/>
                    <a:gd name="T115" fmla="*/ 218 h 687"/>
                    <a:gd name="T116" fmla="*/ 25 w 691"/>
                    <a:gd name="T117" fmla="*/ 41 h 687"/>
                    <a:gd name="T118" fmla="*/ 662 w 691"/>
                    <a:gd name="T119" fmla="*/ 35 h 6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91" h="687">
                      <a:moveTo>
                        <a:pt x="691" y="189"/>
                      </a:moveTo>
                      <a:lnTo>
                        <a:pt x="691" y="53"/>
                      </a:lnTo>
                      <a:lnTo>
                        <a:pt x="690" y="42"/>
                      </a:lnTo>
                      <a:lnTo>
                        <a:pt x="686" y="32"/>
                      </a:lnTo>
                      <a:lnTo>
                        <a:pt x="681" y="23"/>
                      </a:lnTo>
                      <a:lnTo>
                        <a:pt x="676" y="15"/>
                      </a:lnTo>
                      <a:lnTo>
                        <a:pt x="667" y="8"/>
                      </a:lnTo>
                      <a:lnTo>
                        <a:pt x="658" y="3"/>
                      </a:lnTo>
                      <a:lnTo>
                        <a:pt x="648" y="1"/>
                      </a:lnTo>
                      <a:lnTo>
                        <a:pt x="638" y="0"/>
                      </a:lnTo>
                      <a:lnTo>
                        <a:pt x="53" y="0"/>
                      </a:lnTo>
                      <a:lnTo>
                        <a:pt x="42" y="1"/>
                      </a:lnTo>
                      <a:lnTo>
                        <a:pt x="32" y="3"/>
                      </a:lnTo>
                      <a:lnTo>
                        <a:pt x="23" y="8"/>
                      </a:lnTo>
                      <a:lnTo>
                        <a:pt x="15" y="15"/>
                      </a:lnTo>
                      <a:lnTo>
                        <a:pt x="8" y="23"/>
                      </a:lnTo>
                      <a:lnTo>
                        <a:pt x="3" y="32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189"/>
                      </a:lnTo>
                      <a:lnTo>
                        <a:pt x="0" y="194"/>
                      </a:lnTo>
                      <a:lnTo>
                        <a:pt x="1" y="200"/>
                      </a:lnTo>
                      <a:lnTo>
                        <a:pt x="3" y="206"/>
                      </a:lnTo>
                      <a:lnTo>
                        <a:pt x="6" y="212"/>
                      </a:lnTo>
                      <a:lnTo>
                        <a:pt x="8" y="217"/>
                      </a:lnTo>
                      <a:lnTo>
                        <a:pt x="11" y="222"/>
                      </a:lnTo>
                      <a:lnTo>
                        <a:pt x="15" y="227"/>
                      </a:lnTo>
                      <a:lnTo>
                        <a:pt x="20" y="230"/>
                      </a:lnTo>
                      <a:lnTo>
                        <a:pt x="15" y="234"/>
                      </a:lnTo>
                      <a:lnTo>
                        <a:pt x="11" y="238"/>
                      </a:lnTo>
                      <a:lnTo>
                        <a:pt x="8" y="243"/>
                      </a:lnTo>
                      <a:lnTo>
                        <a:pt x="6" y="248"/>
                      </a:lnTo>
                      <a:lnTo>
                        <a:pt x="3" y="254"/>
                      </a:lnTo>
                      <a:lnTo>
                        <a:pt x="1" y="260"/>
                      </a:lnTo>
                      <a:lnTo>
                        <a:pt x="0" y="266"/>
                      </a:lnTo>
                      <a:lnTo>
                        <a:pt x="0" y="272"/>
                      </a:lnTo>
                      <a:lnTo>
                        <a:pt x="0" y="407"/>
                      </a:lnTo>
                      <a:lnTo>
                        <a:pt x="0" y="413"/>
                      </a:lnTo>
                      <a:lnTo>
                        <a:pt x="1" y="419"/>
                      </a:lnTo>
                      <a:lnTo>
                        <a:pt x="3" y="425"/>
                      </a:lnTo>
                      <a:lnTo>
                        <a:pt x="6" y="431"/>
                      </a:lnTo>
                      <a:lnTo>
                        <a:pt x="8" y="436"/>
                      </a:lnTo>
                      <a:lnTo>
                        <a:pt x="11" y="440"/>
                      </a:lnTo>
                      <a:lnTo>
                        <a:pt x="15" y="445"/>
                      </a:lnTo>
                      <a:lnTo>
                        <a:pt x="20" y="449"/>
                      </a:lnTo>
                      <a:lnTo>
                        <a:pt x="15" y="452"/>
                      </a:lnTo>
                      <a:lnTo>
                        <a:pt x="11" y="457"/>
                      </a:lnTo>
                      <a:lnTo>
                        <a:pt x="8" y="462"/>
                      </a:lnTo>
                      <a:lnTo>
                        <a:pt x="6" y="466"/>
                      </a:lnTo>
                      <a:lnTo>
                        <a:pt x="3" y="472"/>
                      </a:lnTo>
                      <a:lnTo>
                        <a:pt x="1" y="478"/>
                      </a:lnTo>
                      <a:lnTo>
                        <a:pt x="0" y="484"/>
                      </a:lnTo>
                      <a:lnTo>
                        <a:pt x="0" y="490"/>
                      </a:lnTo>
                      <a:lnTo>
                        <a:pt x="0" y="626"/>
                      </a:lnTo>
                      <a:lnTo>
                        <a:pt x="1" y="636"/>
                      </a:lnTo>
                      <a:lnTo>
                        <a:pt x="3" y="647"/>
                      </a:lnTo>
                      <a:lnTo>
                        <a:pt x="8" y="655"/>
                      </a:lnTo>
                      <a:lnTo>
                        <a:pt x="15" y="664"/>
                      </a:lnTo>
                      <a:lnTo>
                        <a:pt x="23" y="670"/>
                      </a:lnTo>
                      <a:lnTo>
                        <a:pt x="32" y="676"/>
                      </a:lnTo>
                      <a:lnTo>
                        <a:pt x="42" y="678"/>
                      </a:lnTo>
                      <a:lnTo>
                        <a:pt x="53" y="679"/>
                      </a:lnTo>
                      <a:lnTo>
                        <a:pt x="374" y="679"/>
                      </a:lnTo>
                      <a:lnTo>
                        <a:pt x="398" y="683"/>
                      </a:lnTo>
                      <a:lnTo>
                        <a:pt x="421" y="686"/>
                      </a:lnTo>
                      <a:lnTo>
                        <a:pt x="446" y="687"/>
                      </a:lnTo>
                      <a:lnTo>
                        <a:pt x="472" y="687"/>
                      </a:lnTo>
                      <a:lnTo>
                        <a:pt x="490" y="687"/>
                      </a:lnTo>
                      <a:lnTo>
                        <a:pt x="509" y="686"/>
                      </a:lnTo>
                      <a:lnTo>
                        <a:pt x="528" y="685"/>
                      </a:lnTo>
                      <a:lnTo>
                        <a:pt x="546" y="683"/>
                      </a:lnTo>
                      <a:lnTo>
                        <a:pt x="564" y="680"/>
                      </a:lnTo>
                      <a:lnTo>
                        <a:pt x="582" y="677"/>
                      </a:lnTo>
                      <a:lnTo>
                        <a:pt x="598" y="673"/>
                      </a:lnTo>
                      <a:lnTo>
                        <a:pt x="614" y="668"/>
                      </a:lnTo>
                      <a:lnTo>
                        <a:pt x="628" y="664"/>
                      </a:lnTo>
                      <a:lnTo>
                        <a:pt x="641" y="658"/>
                      </a:lnTo>
                      <a:lnTo>
                        <a:pt x="654" y="652"/>
                      </a:lnTo>
                      <a:lnTo>
                        <a:pt x="665" y="645"/>
                      </a:lnTo>
                      <a:lnTo>
                        <a:pt x="673" y="638"/>
                      </a:lnTo>
                      <a:lnTo>
                        <a:pt x="680" y="630"/>
                      </a:lnTo>
                      <a:lnTo>
                        <a:pt x="686" y="621"/>
                      </a:lnTo>
                      <a:lnTo>
                        <a:pt x="690" y="613"/>
                      </a:lnTo>
                      <a:lnTo>
                        <a:pt x="691" y="610"/>
                      </a:lnTo>
                      <a:lnTo>
                        <a:pt x="691" y="607"/>
                      </a:lnTo>
                      <a:lnTo>
                        <a:pt x="691" y="503"/>
                      </a:lnTo>
                      <a:lnTo>
                        <a:pt x="691" y="500"/>
                      </a:lnTo>
                      <a:lnTo>
                        <a:pt x="691" y="495"/>
                      </a:lnTo>
                      <a:lnTo>
                        <a:pt x="691" y="400"/>
                      </a:lnTo>
                      <a:lnTo>
                        <a:pt x="691" y="395"/>
                      </a:lnTo>
                      <a:lnTo>
                        <a:pt x="691" y="392"/>
                      </a:lnTo>
                      <a:lnTo>
                        <a:pt x="691" y="292"/>
                      </a:lnTo>
                      <a:lnTo>
                        <a:pt x="691" y="287"/>
                      </a:lnTo>
                      <a:lnTo>
                        <a:pt x="691" y="285"/>
                      </a:lnTo>
                      <a:lnTo>
                        <a:pt x="690" y="282"/>
                      </a:lnTo>
                      <a:lnTo>
                        <a:pt x="687" y="276"/>
                      </a:lnTo>
                      <a:lnTo>
                        <a:pt x="685" y="270"/>
                      </a:lnTo>
                      <a:lnTo>
                        <a:pt x="680" y="265"/>
                      </a:lnTo>
                      <a:lnTo>
                        <a:pt x="676" y="260"/>
                      </a:lnTo>
                      <a:lnTo>
                        <a:pt x="671" y="254"/>
                      </a:lnTo>
                      <a:lnTo>
                        <a:pt x="664" y="249"/>
                      </a:lnTo>
                      <a:lnTo>
                        <a:pt x="657" y="244"/>
                      </a:lnTo>
                      <a:lnTo>
                        <a:pt x="648" y="241"/>
                      </a:lnTo>
                      <a:lnTo>
                        <a:pt x="658" y="237"/>
                      </a:lnTo>
                      <a:lnTo>
                        <a:pt x="665" y="234"/>
                      </a:lnTo>
                      <a:lnTo>
                        <a:pt x="672" y="229"/>
                      </a:lnTo>
                      <a:lnTo>
                        <a:pt x="679" y="222"/>
                      </a:lnTo>
                      <a:lnTo>
                        <a:pt x="684" y="215"/>
                      </a:lnTo>
                      <a:lnTo>
                        <a:pt x="687" y="206"/>
                      </a:lnTo>
                      <a:lnTo>
                        <a:pt x="690" y="198"/>
                      </a:lnTo>
                      <a:lnTo>
                        <a:pt x="691" y="189"/>
                      </a:lnTo>
                      <a:close/>
                      <a:moveTo>
                        <a:pt x="22" y="407"/>
                      </a:moveTo>
                      <a:lnTo>
                        <a:pt x="22" y="272"/>
                      </a:lnTo>
                      <a:lnTo>
                        <a:pt x="23" y="266"/>
                      </a:lnTo>
                      <a:lnTo>
                        <a:pt x="25" y="260"/>
                      </a:lnTo>
                      <a:lnTo>
                        <a:pt x="28" y="255"/>
                      </a:lnTo>
                      <a:lnTo>
                        <a:pt x="32" y="250"/>
                      </a:lnTo>
                      <a:lnTo>
                        <a:pt x="35" y="247"/>
                      </a:lnTo>
                      <a:lnTo>
                        <a:pt x="41" y="244"/>
                      </a:lnTo>
                      <a:lnTo>
                        <a:pt x="46" y="242"/>
                      </a:lnTo>
                      <a:lnTo>
                        <a:pt x="53" y="242"/>
                      </a:lnTo>
                      <a:lnTo>
                        <a:pt x="293" y="242"/>
                      </a:lnTo>
                      <a:lnTo>
                        <a:pt x="286" y="246"/>
                      </a:lnTo>
                      <a:lnTo>
                        <a:pt x="279" y="250"/>
                      </a:lnTo>
                      <a:lnTo>
                        <a:pt x="273" y="255"/>
                      </a:lnTo>
                      <a:lnTo>
                        <a:pt x="267" y="260"/>
                      </a:lnTo>
                      <a:lnTo>
                        <a:pt x="262" y="266"/>
                      </a:lnTo>
                      <a:lnTo>
                        <a:pt x="259" y="270"/>
                      </a:lnTo>
                      <a:lnTo>
                        <a:pt x="256" y="276"/>
                      </a:lnTo>
                      <a:lnTo>
                        <a:pt x="254" y="282"/>
                      </a:lnTo>
                      <a:lnTo>
                        <a:pt x="253" y="285"/>
                      </a:lnTo>
                      <a:lnTo>
                        <a:pt x="253" y="287"/>
                      </a:lnTo>
                      <a:lnTo>
                        <a:pt x="253" y="292"/>
                      </a:lnTo>
                      <a:lnTo>
                        <a:pt x="253" y="392"/>
                      </a:lnTo>
                      <a:lnTo>
                        <a:pt x="253" y="395"/>
                      </a:lnTo>
                      <a:lnTo>
                        <a:pt x="253" y="400"/>
                      </a:lnTo>
                      <a:lnTo>
                        <a:pt x="253" y="437"/>
                      </a:lnTo>
                      <a:lnTo>
                        <a:pt x="53" y="437"/>
                      </a:lnTo>
                      <a:lnTo>
                        <a:pt x="46" y="437"/>
                      </a:lnTo>
                      <a:lnTo>
                        <a:pt x="41" y="434"/>
                      </a:lnTo>
                      <a:lnTo>
                        <a:pt x="35" y="432"/>
                      </a:lnTo>
                      <a:lnTo>
                        <a:pt x="32" y="428"/>
                      </a:lnTo>
                      <a:lnTo>
                        <a:pt x="28" y="424"/>
                      </a:lnTo>
                      <a:lnTo>
                        <a:pt x="25" y="419"/>
                      </a:lnTo>
                      <a:lnTo>
                        <a:pt x="23" y="413"/>
                      </a:lnTo>
                      <a:lnTo>
                        <a:pt x="22" y="407"/>
                      </a:lnTo>
                      <a:close/>
                      <a:moveTo>
                        <a:pt x="284" y="337"/>
                      </a:moveTo>
                      <a:lnTo>
                        <a:pt x="284" y="337"/>
                      </a:lnTo>
                      <a:lnTo>
                        <a:pt x="285" y="337"/>
                      </a:lnTo>
                      <a:lnTo>
                        <a:pt x="288" y="339"/>
                      </a:lnTo>
                      <a:lnTo>
                        <a:pt x="291" y="342"/>
                      </a:lnTo>
                      <a:lnTo>
                        <a:pt x="292" y="342"/>
                      </a:lnTo>
                      <a:lnTo>
                        <a:pt x="293" y="342"/>
                      </a:lnTo>
                      <a:lnTo>
                        <a:pt x="297" y="344"/>
                      </a:lnTo>
                      <a:lnTo>
                        <a:pt x="301" y="347"/>
                      </a:lnTo>
                      <a:lnTo>
                        <a:pt x="303" y="347"/>
                      </a:lnTo>
                      <a:lnTo>
                        <a:pt x="303" y="348"/>
                      </a:lnTo>
                      <a:lnTo>
                        <a:pt x="306" y="349"/>
                      </a:lnTo>
                      <a:lnTo>
                        <a:pt x="311" y="350"/>
                      </a:lnTo>
                      <a:lnTo>
                        <a:pt x="312" y="351"/>
                      </a:lnTo>
                      <a:lnTo>
                        <a:pt x="313" y="351"/>
                      </a:lnTo>
                      <a:lnTo>
                        <a:pt x="318" y="354"/>
                      </a:lnTo>
                      <a:lnTo>
                        <a:pt x="323" y="355"/>
                      </a:lnTo>
                      <a:lnTo>
                        <a:pt x="323" y="355"/>
                      </a:lnTo>
                      <a:lnTo>
                        <a:pt x="324" y="355"/>
                      </a:lnTo>
                      <a:lnTo>
                        <a:pt x="329" y="357"/>
                      </a:lnTo>
                      <a:lnTo>
                        <a:pt x="333" y="358"/>
                      </a:lnTo>
                      <a:lnTo>
                        <a:pt x="335" y="358"/>
                      </a:lnTo>
                      <a:lnTo>
                        <a:pt x="336" y="360"/>
                      </a:lnTo>
                      <a:lnTo>
                        <a:pt x="341" y="361"/>
                      </a:lnTo>
                      <a:lnTo>
                        <a:pt x="346" y="362"/>
                      </a:lnTo>
                      <a:lnTo>
                        <a:pt x="346" y="362"/>
                      </a:lnTo>
                      <a:lnTo>
                        <a:pt x="346" y="362"/>
                      </a:lnTo>
                      <a:lnTo>
                        <a:pt x="352" y="363"/>
                      </a:lnTo>
                      <a:lnTo>
                        <a:pt x="358" y="366"/>
                      </a:lnTo>
                      <a:lnTo>
                        <a:pt x="360" y="366"/>
                      </a:lnTo>
                      <a:lnTo>
                        <a:pt x="361" y="366"/>
                      </a:lnTo>
                      <a:lnTo>
                        <a:pt x="367" y="367"/>
                      </a:lnTo>
                      <a:lnTo>
                        <a:pt x="371" y="368"/>
                      </a:lnTo>
                      <a:lnTo>
                        <a:pt x="373" y="368"/>
                      </a:lnTo>
                      <a:lnTo>
                        <a:pt x="373" y="368"/>
                      </a:lnTo>
                      <a:lnTo>
                        <a:pt x="379" y="369"/>
                      </a:lnTo>
                      <a:lnTo>
                        <a:pt x="386" y="370"/>
                      </a:lnTo>
                      <a:lnTo>
                        <a:pt x="387" y="370"/>
                      </a:lnTo>
                      <a:lnTo>
                        <a:pt x="388" y="370"/>
                      </a:lnTo>
                      <a:lnTo>
                        <a:pt x="393" y="371"/>
                      </a:lnTo>
                      <a:lnTo>
                        <a:pt x="398" y="371"/>
                      </a:lnTo>
                      <a:lnTo>
                        <a:pt x="400" y="373"/>
                      </a:lnTo>
                      <a:lnTo>
                        <a:pt x="401" y="373"/>
                      </a:lnTo>
                      <a:lnTo>
                        <a:pt x="407" y="373"/>
                      </a:lnTo>
                      <a:lnTo>
                        <a:pt x="413" y="374"/>
                      </a:lnTo>
                      <a:lnTo>
                        <a:pt x="414" y="374"/>
                      </a:lnTo>
                      <a:lnTo>
                        <a:pt x="415" y="374"/>
                      </a:lnTo>
                      <a:lnTo>
                        <a:pt x="421" y="375"/>
                      </a:lnTo>
                      <a:lnTo>
                        <a:pt x="426" y="375"/>
                      </a:lnTo>
                      <a:lnTo>
                        <a:pt x="428" y="375"/>
                      </a:lnTo>
                      <a:lnTo>
                        <a:pt x="430" y="375"/>
                      </a:lnTo>
                      <a:lnTo>
                        <a:pt x="436" y="376"/>
                      </a:lnTo>
                      <a:lnTo>
                        <a:pt x="443" y="376"/>
                      </a:lnTo>
                      <a:lnTo>
                        <a:pt x="444" y="376"/>
                      </a:lnTo>
                      <a:lnTo>
                        <a:pt x="444" y="376"/>
                      </a:lnTo>
                      <a:lnTo>
                        <a:pt x="450" y="376"/>
                      </a:lnTo>
                      <a:lnTo>
                        <a:pt x="456" y="376"/>
                      </a:lnTo>
                      <a:lnTo>
                        <a:pt x="457" y="376"/>
                      </a:lnTo>
                      <a:lnTo>
                        <a:pt x="459" y="376"/>
                      </a:lnTo>
                      <a:lnTo>
                        <a:pt x="465" y="376"/>
                      </a:lnTo>
                      <a:lnTo>
                        <a:pt x="472" y="377"/>
                      </a:lnTo>
                      <a:lnTo>
                        <a:pt x="478" y="376"/>
                      </a:lnTo>
                      <a:lnTo>
                        <a:pt x="484" y="376"/>
                      </a:lnTo>
                      <a:lnTo>
                        <a:pt x="487" y="376"/>
                      </a:lnTo>
                      <a:lnTo>
                        <a:pt x="488" y="376"/>
                      </a:lnTo>
                      <a:lnTo>
                        <a:pt x="494" y="376"/>
                      </a:lnTo>
                      <a:lnTo>
                        <a:pt x="500" y="376"/>
                      </a:lnTo>
                      <a:lnTo>
                        <a:pt x="500" y="376"/>
                      </a:lnTo>
                      <a:lnTo>
                        <a:pt x="501" y="376"/>
                      </a:lnTo>
                      <a:lnTo>
                        <a:pt x="508" y="376"/>
                      </a:lnTo>
                      <a:lnTo>
                        <a:pt x="514" y="375"/>
                      </a:lnTo>
                      <a:lnTo>
                        <a:pt x="515" y="375"/>
                      </a:lnTo>
                      <a:lnTo>
                        <a:pt x="518" y="375"/>
                      </a:lnTo>
                      <a:lnTo>
                        <a:pt x="522" y="375"/>
                      </a:lnTo>
                      <a:lnTo>
                        <a:pt x="528" y="374"/>
                      </a:lnTo>
                      <a:lnTo>
                        <a:pt x="529" y="374"/>
                      </a:lnTo>
                      <a:lnTo>
                        <a:pt x="531" y="374"/>
                      </a:lnTo>
                      <a:lnTo>
                        <a:pt x="537" y="373"/>
                      </a:lnTo>
                      <a:lnTo>
                        <a:pt x="542" y="373"/>
                      </a:lnTo>
                      <a:lnTo>
                        <a:pt x="544" y="373"/>
                      </a:lnTo>
                      <a:lnTo>
                        <a:pt x="546" y="371"/>
                      </a:lnTo>
                      <a:lnTo>
                        <a:pt x="551" y="371"/>
                      </a:lnTo>
                      <a:lnTo>
                        <a:pt x="556" y="370"/>
                      </a:lnTo>
                      <a:lnTo>
                        <a:pt x="557" y="370"/>
                      </a:lnTo>
                      <a:lnTo>
                        <a:pt x="558" y="370"/>
                      </a:lnTo>
                      <a:lnTo>
                        <a:pt x="565" y="369"/>
                      </a:lnTo>
                      <a:lnTo>
                        <a:pt x="571" y="368"/>
                      </a:lnTo>
                      <a:lnTo>
                        <a:pt x="571" y="368"/>
                      </a:lnTo>
                      <a:lnTo>
                        <a:pt x="572" y="368"/>
                      </a:lnTo>
                      <a:lnTo>
                        <a:pt x="578" y="367"/>
                      </a:lnTo>
                      <a:lnTo>
                        <a:pt x="583" y="366"/>
                      </a:lnTo>
                      <a:lnTo>
                        <a:pt x="584" y="366"/>
                      </a:lnTo>
                      <a:lnTo>
                        <a:pt x="585" y="366"/>
                      </a:lnTo>
                      <a:lnTo>
                        <a:pt x="591" y="363"/>
                      </a:lnTo>
                      <a:lnTo>
                        <a:pt x="597" y="362"/>
                      </a:lnTo>
                      <a:lnTo>
                        <a:pt x="597" y="362"/>
                      </a:lnTo>
                      <a:lnTo>
                        <a:pt x="597" y="362"/>
                      </a:lnTo>
                      <a:lnTo>
                        <a:pt x="603" y="361"/>
                      </a:lnTo>
                      <a:lnTo>
                        <a:pt x="608" y="360"/>
                      </a:lnTo>
                      <a:lnTo>
                        <a:pt x="609" y="358"/>
                      </a:lnTo>
                      <a:lnTo>
                        <a:pt x="610" y="358"/>
                      </a:lnTo>
                      <a:lnTo>
                        <a:pt x="615" y="357"/>
                      </a:lnTo>
                      <a:lnTo>
                        <a:pt x="620" y="355"/>
                      </a:lnTo>
                      <a:lnTo>
                        <a:pt x="621" y="355"/>
                      </a:lnTo>
                      <a:lnTo>
                        <a:pt x="621" y="355"/>
                      </a:lnTo>
                      <a:lnTo>
                        <a:pt x="626" y="354"/>
                      </a:lnTo>
                      <a:lnTo>
                        <a:pt x="630" y="351"/>
                      </a:lnTo>
                      <a:lnTo>
                        <a:pt x="632" y="351"/>
                      </a:lnTo>
                      <a:lnTo>
                        <a:pt x="633" y="350"/>
                      </a:lnTo>
                      <a:lnTo>
                        <a:pt x="638" y="349"/>
                      </a:lnTo>
                      <a:lnTo>
                        <a:pt x="641" y="348"/>
                      </a:lnTo>
                      <a:lnTo>
                        <a:pt x="641" y="347"/>
                      </a:lnTo>
                      <a:lnTo>
                        <a:pt x="642" y="347"/>
                      </a:lnTo>
                      <a:lnTo>
                        <a:pt x="647" y="344"/>
                      </a:lnTo>
                      <a:lnTo>
                        <a:pt x="651" y="342"/>
                      </a:lnTo>
                      <a:lnTo>
                        <a:pt x="652" y="342"/>
                      </a:lnTo>
                      <a:lnTo>
                        <a:pt x="653" y="342"/>
                      </a:lnTo>
                      <a:lnTo>
                        <a:pt x="655" y="339"/>
                      </a:lnTo>
                      <a:lnTo>
                        <a:pt x="659" y="337"/>
                      </a:lnTo>
                      <a:lnTo>
                        <a:pt x="660" y="337"/>
                      </a:lnTo>
                      <a:lnTo>
                        <a:pt x="660" y="337"/>
                      </a:lnTo>
                      <a:lnTo>
                        <a:pt x="664" y="335"/>
                      </a:lnTo>
                      <a:lnTo>
                        <a:pt x="667" y="332"/>
                      </a:lnTo>
                      <a:lnTo>
                        <a:pt x="667" y="331"/>
                      </a:lnTo>
                      <a:lnTo>
                        <a:pt x="667" y="331"/>
                      </a:lnTo>
                      <a:lnTo>
                        <a:pt x="667" y="389"/>
                      </a:lnTo>
                      <a:lnTo>
                        <a:pt x="667" y="390"/>
                      </a:lnTo>
                      <a:lnTo>
                        <a:pt x="667" y="393"/>
                      </a:lnTo>
                      <a:lnTo>
                        <a:pt x="667" y="394"/>
                      </a:lnTo>
                      <a:lnTo>
                        <a:pt x="667" y="395"/>
                      </a:lnTo>
                      <a:lnTo>
                        <a:pt x="667" y="398"/>
                      </a:lnTo>
                      <a:lnTo>
                        <a:pt x="667" y="399"/>
                      </a:lnTo>
                      <a:lnTo>
                        <a:pt x="666" y="401"/>
                      </a:lnTo>
                      <a:lnTo>
                        <a:pt x="666" y="402"/>
                      </a:lnTo>
                      <a:lnTo>
                        <a:pt x="666" y="404"/>
                      </a:lnTo>
                      <a:lnTo>
                        <a:pt x="665" y="405"/>
                      </a:lnTo>
                      <a:lnTo>
                        <a:pt x="664" y="406"/>
                      </a:lnTo>
                      <a:lnTo>
                        <a:pt x="664" y="407"/>
                      </a:lnTo>
                      <a:lnTo>
                        <a:pt x="661" y="409"/>
                      </a:lnTo>
                      <a:lnTo>
                        <a:pt x="660" y="411"/>
                      </a:lnTo>
                      <a:lnTo>
                        <a:pt x="659" y="412"/>
                      </a:lnTo>
                      <a:lnTo>
                        <a:pt x="659" y="413"/>
                      </a:lnTo>
                      <a:lnTo>
                        <a:pt x="654" y="417"/>
                      </a:lnTo>
                      <a:lnTo>
                        <a:pt x="647" y="421"/>
                      </a:lnTo>
                      <a:lnTo>
                        <a:pt x="640" y="425"/>
                      </a:lnTo>
                      <a:lnTo>
                        <a:pt x="632" y="430"/>
                      </a:lnTo>
                      <a:lnTo>
                        <a:pt x="613" y="437"/>
                      </a:lnTo>
                      <a:lnTo>
                        <a:pt x="590" y="444"/>
                      </a:lnTo>
                      <a:lnTo>
                        <a:pt x="564" y="450"/>
                      </a:lnTo>
                      <a:lnTo>
                        <a:pt x="535" y="453"/>
                      </a:lnTo>
                      <a:lnTo>
                        <a:pt x="504" y="457"/>
                      </a:lnTo>
                      <a:lnTo>
                        <a:pt x="472" y="457"/>
                      </a:lnTo>
                      <a:lnTo>
                        <a:pt x="439" y="457"/>
                      </a:lnTo>
                      <a:lnTo>
                        <a:pt x="408" y="453"/>
                      </a:lnTo>
                      <a:lnTo>
                        <a:pt x="380" y="450"/>
                      </a:lnTo>
                      <a:lnTo>
                        <a:pt x="354" y="444"/>
                      </a:lnTo>
                      <a:lnTo>
                        <a:pt x="331" y="437"/>
                      </a:lnTo>
                      <a:lnTo>
                        <a:pt x="312" y="430"/>
                      </a:lnTo>
                      <a:lnTo>
                        <a:pt x="304" y="425"/>
                      </a:lnTo>
                      <a:lnTo>
                        <a:pt x="297" y="421"/>
                      </a:lnTo>
                      <a:lnTo>
                        <a:pt x="291" y="417"/>
                      </a:lnTo>
                      <a:lnTo>
                        <a:pt x="285" y="413"/>
                      </a:lnTo>
                      <a:lnTo>
                        <a:pt x="285" y="412"/>
                      </a:lnTo>
                      <a:lnTo>
                        <a:pt x="284" y="411"/>
                      </a:lnTo>
                      <a:lnTo>
                        <a:pt x="282" y="409"/>
                      </a:lnTo>
                      <a:lnTo>
                        <a:pt x="281" y="407"/>
                      </a:lnTo>
                      <a:lnTo>
                        <a:pt x="280" y="406"/>
                      </a:lnTo>
                      <a:lnTo>
                        <a:pt x="279" y="405"/>
                      </a:lnTo>
                      <a:lnTo>
                        <a:pt x="279" y="404"/>
                      </a:lnTo>
                      <a:lnTo>
                        <a:pt x="278" y="402"/>
                      </a:lnTo>
                      <a:lnTo>
                        <a:pt x="278" y="401"/>
                      </a:lnTo>
                      <a:lnTo>
                        <a:pt x="276" y="399"/>
                      </a:lnTo>
                      <a:lnTo>
                        <a:pt x="276" y="398"/>
                      </a:lnTo>
                      <a:lnTo>
                        <a:pt x="276" y="395"/>
                      </a:lnTo>
                      <a:lnTo>
                        <a:pt x="276" y="394"/>
                      </a:lnTo>
                      <a:lnTo>
                        <a:pt x="276" y="393"/>
                      </a:lnTo>
                      <a:lnTo>
                        <a:pt x="276" y="390"/>
                      </a:lnTo>
                      <a:lnTo>
                        <a:pt x="276" y="388"/>
                      </a:lnTo>
                      <a:lnTo>
                        <a:pt x="276" y="331"/>
                      </a:lnTo>
                      <a:lnTo>
                        <a:pt x="276" y="331"/>
                      </a:lnTo>
                      <a:lnTo>
                        <a:pt x="276" y="332"/>
                      </a:lnTo>
                      <a:lnTo>
                        <a:pt x="280" y="335"/>
                      </a:lnTo>
                      <a:lnTo>
                        <a:pt x="284" y="337"/>
                      </a:lnTo>
                      <a:close/>
                      <a:moveTo>
                        <a:pt x="666" y="506"/>
                      </a:moveTo>
                      <a:lnTo>
                        <a:pt x="666" y="507"/>
                      </a:lnTo>
                      <a:lnTo>
                        <a:pt x="665" y="508"/>
                      </a:lnTo>
                      <a:lnTo>
                        <a:pt x="664" y="510"/>
                      </a:lnTo>
                      <a:lnTo>
                        <a:pt x="662" y="512"/>
                      </a:lnTo>
                      <a:lnTo>
                        <a:pt x="661" y="513"/>
                      </a:lnTo>
                      <a:lnTo>
                        <a:pt x="660" y="515"/>
                      </a:lnTo>
                      <a:lnTo>
                        <a:pt x="659" y="515"/>
                      </a:lnTo>
                      <a:lnTo>
                        <a:pt x="659" y="516"/>
                      </a:lnTo>
                      <a:lnTo>
                        <a:pt x="654" y="521"/>
                      </a:lnTo>
                      <a:lnTo>
                        <a:pt x="647" y="525"/>
                      </a:lnTo>
                      <a:lnTo>
                        <a:pt x="640" y="529"/>
                      </a:lnTo>
                      <a:lnTo>
                        <a:pt x="632" y="533"/>
                      </a:lnTo>
                      <a:lnTo>
                        <a:pt x="613" y="541"/>
                      </a:lnTo>
                      <a:lnTo>
                        <a:pt x="590" y="547"/>
                      </a:lnTo>
                      <a:lnTo>
                        <a:pt x="564" y="553"/>
                      </a:lnTo>
                      <a:lnTo>
                        <a:pt x="535" y="558"/>
                      </a:lnTo>
                      <a:lnTo>
                        <a:pt x="504" y="560"/>
                      </a:lnTo>
                      <a:lnTo>
                        <a:pt x="472" y="562"/>
                      </a:lnTo>
                      <a:lnTo>
                        <a:pt x="439" y="560"/>
                      </a:lnTo>
                      <a:lnTo>
                        <a:pt x="408" y="558"/>
                      </a:lnTo>
                      <a:lnTo>
                        <a:pt x="380" y="553"/>
                      </a:lnTo>
                      <a:lnTo>
                        <a:pt x="354" y="547"/>
                      </a:lnTo>
                      <a:lnTo>
                        <a:pt x="331" y="541"/>
                      </a:lnTo>
                      <a:lnTo>
                        <a:pt x="312" y="533"/>
                      </a:lnTo>
                      <a:lnTo>
                        <a:pt x="304" y="529"/>
                      </a:lnTo>
                      <a:lnTo>
                        <a:pt x="297" y="525"/>
                      </a:lnTo>
                      <a:lnTo>
                        <a:pt x="291" y="521"/>
                      </a:lnTo>
                      <a:lnTo>
                        <a:pt x="285" y="516"/>
                      </a:lnTo>
                      <a:lnTo>
                        <a:pt x="285" y="515"/>
                      </a:lnTo>
                      <a:lnTo>
                        <a:pt x="284" y="515"/>
                      </a:lnTo>
                      <a:lnTo>
                        <a:pt x="282" y="513"/>
                      </a:lnTo>
                      <a:lnTo>
                        <a:pt x="281" y="512"/>
                      </a:lnTo>
                      <a:lnTo>
                        <a:pt x="280" y="510"/>
                      </a:lnTo>
                      <a:lnTo>
                        <a:pt x="279" y="508"/>
                      </a:lnTo>
                      <a:lnTo>
                        <a:pt x="279" y="507"/>
                      </a:lnTo>
                      <a:lnTo>
                        <a:pt x="278" y="506"/>
                      </a:lnTo>
                      <a:lnTo>
                        <a:pt x="278" y="505"/>
                      </a:lnTo>
                      <a:lnTo>
                        <a:pt x="276" y="503"/>
                      </a:lnTo>
                      <a:lnTo>
                        <a:pt x="276" y="501"/>
                      </a:lnTo>
                      <a:lnTo>
                        <a:pt x="276" y="500"/>
                      </a:lnTo>
                      <a:lnTo>
                        <a:pt x="276" y="499"/>
                      </a:lnTo>
                      <a:lnTo>
                        <a:pt x="276" y="497"/>
                      </a:lnTo>
                      <a:lnTo>
                        <a:pt x="276" y="496"/>
                      </a:lnTo>
                      <a:lnTo>
                        <a:pt x="276" y="495"/>
                      </a:lnTo>
                      <a:lnTo>
                        <a:pt x="276" y="494"/>
                      </a:lnTo>
                      <a:lnTo>
                        <a:pt x="276" y="437"/>
                      </a:lnTo>
                      <a:lnTo>
                        <a:pt x="276" y="436"/>
                      </a:lnTo>
                      <a:lnTo>
                        <a:pt x="276" y="436"/>
                      </a:lnTo>
                      <a:lnTo>
                        <a:pt x="278" y="436"/>
                      </a:lnTo>
                      <a:lnTo>
                        <a:pt x="280" y="438"/>
                      </a:lnTo>
                      <a:lnTo>
                        <a:pt x="282" y="439"/>
                      </a:lnTo>
                      <a:lnTo>
                        <a:pt x="284" y="440"/>
                      </a:lnTo>
                      <a:lnTo>
                        <a:pt x="286" y="442"/>
                      </a:lnTo>
                      <a:lnTo>
                        <a:pt x="289" y="444"/>
                      </a:lnTo>
                      <a:lnTo>
                        <a:pt x="292" y="445"/>
                      </a:lnTo>
                      <a:lnTo>
                        <a:pt x="292" y="445"/>
                      </a:lnTo>
                      <a:lnTo>
                        <a:pt x="292" y="445"/>
                      </a:lnTo>
                      <a:lnTo>
                        <a:pt x="312" y="455"/>
                      </a:lnTo>
                      <a:lnTo>
                        <a:pt x="335" y="463"/>
                      </a:lnTo>
                      <a:lnTo>
                        <a:pt x="360" y="469"/>
                      </a:lnTo>
                      <a:lnTo>
                        <a:pt x="386" y="474"/>
                      </a:lnTo>
                      <a:lnTo>
                        <a:pt x="387" y="474"/>
                      </a:lnTo>
                      <a:lnTo>
                        <a:pt x="387" y="474"/>
                      </a:lnTo>
                      <a:lnTo>
                        <a:pt x="395" y="475"/>
                      </a:lnTo>
                      <a:lnTo>
                        <a:pt x="405" y="476"/>
                      </a:lnTo>
                      <a:lnTo>
                        <a:pt x="414" y="477"/>
                      </a:lnTo>
                      <a:lnTo>
                        <a:pt x="423" y="478"/>
                      </a:lnTo>
                      <a:lnTo>
                        <a:pt x="427" y="478"/>
                      </a:lnTo>
                      <a:lnTo>
                        <a:pt x="431" y="480"/>
                      </a:lnTo>
                      <a:lnTo>
                        <a:pt x="434" y="480"/>
                      </a:lnTo>
                      <a:lnTo>
                        <a:pt x="438" y="480"/>
                      </a:lnTo>
                      <a:lnTo>
                        <a:pt x="444" y="480"/>
                      </a:lnTo>
                      <a:lnTo>
                        <a:pt x="449" y="480"/>
                      </a:lnTo>
                      <a:lnTo>
                        <a:pt x="452" y="480"/>
                      </a:lnTo>
                      <a:lnTo>
                        <a:pt x="455" y="481"/>
                      </a:lnTo>
                      <a:lnTo>
                        <a:pt x="463" y="481"/>
                      </a:lnTo>
                      <a:lnTo>
                        <a:pt x="472" y="481"/>
                      </a:lnTo>
                      <a:lnTo>
                        <a:pt x="481" y="481"/>
                      </a:lnTo>
                      <a:lnTo>
                        <a:pt x="489" y="481"/>
                      </a:lnTo>
                      <a:lnTo>
                        <a:pt x="491" y="480"/>
                      </a:lnTo>
                      <a:lnTo>
                        <a:pt x="495" y="480"/>
                      </a:lnTo>
                      <a:lnTo>
                        <a:pt x="500" y="480"/>
                      </a:lnTo>
                      <a:lnTo>
                        <a:pt x="506" y="480"/>
                      </a:lnTo>
                      <a:lnTo>
                        <a:pt x="509" y="480"/>
                      </a:lnTo>
                      <a:lnTo>
                        <a:pt x="513" y="480"/>
                      </a:lnTo>
                      <a:lnTo>
                        <a:pt x="516" y="478"/>
                      </a:lnTo>
                      <a:lnTo>
                        <a:pt x="521" y="478"/>
                      </a:lnTo>
                      <a:lnTo>
                        <a:pt x="529" y="477"/>
                      </a:lnTo>
                      <a:lnTo>
                        <a:pt x="539" y="476"/>
                      </a:lnTo>
                      <a:lnTo>
                        <a:pt x="548" y="475"/>
                      </a:lnTo>
                      <a:lnTo>
                        <a:pt x="557" y="474"/>
                      </a:lnTo>
                      <a:lnTo>
                        <a:pt x="558" y="474"/>
                      </a:lnTo>
                      <a:lnTo>
                        <a:pt x="558" y="474"/>
                      </a:lnTo>
                      <a:lnTo>
                        <a:pt x="586" y="469"/>
                      </a:lnTo>
                      <a:lnTo>
                        <a:pt x="614" y="462"/>
                      </a:lnTo>
                      <a:lnTo>
                        <a:pt x="626" y="457"/>
                      </a:lnTo>
                      <a:lnTo>
                        <a:pt x="638" y="452"/>
                      </a:lnTo>
                      <a:lnTo>
                        <a:pt x="648" y="447"/>
                      </a:lnTo>
                      <a:lnTo>
                        <a:pt x="658" y="442"/>
                      </a:lnTo>
                      <a:lnTo>
                        <a:pt x="660" y="440"/>
                      </a:lnTo>
                      <a:lnTo>
                        <a:pt x="661" y="439"/>
                      </a:lnTo>
                      <a:lnTo>
                        <a:pt x="664" y="438"/>
                      </a:lnTo>
                      <a:lnTo>
                        <a:pt x="666" y="437"/>
                      </a:lnTo>
                      <a:lnTo>
                        <a:pt x="667" y="436"/>
                      </a:lnTo>
                      <a:lnTo>
                        <a:pt x="667" y="436"/>
                      </a:lnTo>
                      <a:lnTo>
                        <a:pt x="667" y="493"/>
                      </a:lnTo>
                      <a:lnTo>
                        <a:pt x="667" y="495"/>
                      </a:lnTo>
                      <a:lnTo>
                        <a:pt x="667" y="496"/>
                      </a:lnTo>
                      <a:lnTo>
                        <a:pt x="667" y="497"/>
                      </a:lnTo>
                      <a:lnTo>
                        <a:pt x="667" y="500"/>
                      </a:lnTo>
                      <a:lnTo>
                        <a:pt x="667" y="501"/>
                      </a:lnTo>
                      <a:lnTo>
                        <a:pt x="667" y="503"/>
                      </a:lnTo>
                      <a:lnTo>
                        <a:pt x="666" y="505"/>
                      </a:lnTo>
                      <a:lnTo>
                        <a:pt x="666" y="506"/>
                      </a:lnTo>
                      <a:close/>
                      <a:moveTo>
                        <a:pt x="53" y="657"/>
                      </a:moveTo>
                      <a:lnTo>
                        <a:pt x="46" y="655"/>
                      </a:lnTo>
                      <a:lnTo>
                        <a:pt x="41" y="654"/>
                      </a:lnTo>
                      <a:lnTo>
                        <a:pt x="35" y="651"/>
                      </a:lnTo>
                      <a:lnTo>
                        <a:pt x="32" y="647"/>
                      </a:lnTo>
                      <a:lnTo>
                        <a:pt x="28" y="643"/>
                      </a:lnTo>
                      <a:lnTo>
                        <a:pt x="25" y="638"/>
                      </a:lnTo>
                      <a:lnTo>
                        <a:pt x="23" y="633"/>
                      </a:lnTo>
                      <a:lnTo>
                        <a:pt x="22" y="626"/>
                      </a:lnTo>
                      <a:lnTo>
                        <a:pt x="22" y="490"/>
                      </a:lnTo>
                      <a:lnTo>
                        <a:pt x="23" y="484"/>
                      </a:lnTo>
                      <a:lnTo>
                        <a:pt x="25" y="478"/>
                      </a:lnTo>
                      <a:lnTo>
                        <a:pt x="28" y="474"/>
                      </a:lnTo>
                      <a:lnTo>
                        <a:pt x="32" y="469"/>
                      </a:lnTo>
                      <a:lnTo>
                        <a:pt x="35" y="465"/>
                      </a:lnTo>
                      <a:lnTo>
                        <a:pt x="41" y="463"/>
                      </a:lnTo>
                      <a:lnTo>
                        <a:pt x="46" y="461"/>
                      </a:lnTo>
                      <a:lnTo>
                        <a:pt x="53" y="461"/>
                      </a:lnTo>
                      <a:lnTo>
                        <a:pt x="253" y="461"/>
                      </a:lnTo>
                      <a:lnTo>
                        <a:pt x="253" y="495"/>
                      </a:lnTo>
                      <a:lnTo>
                        <a:pt x="253" y="500"/>
                      </a:lnTo>
                      <a:lnTo>
                        <a:pt x="253" y="503"/>
                      </a:lnTo>
                      <a:lnTo>
                        <a:pt x="253" y="607"/>
                      </a:lnTo>
                      <a:lnTo>
                        <a:pt x="253" y="619"/>
                      </a:lnTo>
                      <a:lnTo>
                        <a:pt x="256" y="619"/>
                      </a:lnTo>
                      <a:lnTo>
                        <a:pt x="256" y="620"/>
                      </a:lnTo>
                      <a:lnTo>
                        <a:pt x="257" y="620"/>
                      </a:lnTo>
                      <a:lnTo>
                        <a:pt x="257" y="621"/>
                      </a:lnTo>
                      <a:lnTo>
                        <a:pt x="259" y="622"/>
                      </a:lnTo>
                      <a:lnTo>
                        <a:pt x="260" y="626"/>
                      </a:lnTo>
                      <a:lnTo>
                        <a:pt x="261" y="628"/>
                      </a:lnTo>
                      <a:lnTo>
                        <a:pt x="263" y="630"/>
                      </a:lnTo>
                      <a:lnTo>
                        <a:pt x="266" y="633"/>
                      </a:lnTo>
                      <a:lnTo>
                        <a:pt x="267" y="634"/>
                      </a:lnTo>
                      <a:lnTo>
                        <a:pt x="268" y="635"/>
                      </a:lnTo>
                      <a:lnTo>
                        <a:pt x="275" y="641"/>
                      </a:lnTo>
                      <a:lnTo>
                        <a:pt x="284" y="648"/>
                      </a:lnTo>
                      <a:lnTo>
                        <a:pt x="284" y="648"/>
                      </a:lnTo>
                      <a:lnTo>
                        <a:pt x="284" y="648"/>
                      </a:lnTo>
                      <a:lnTo>
                        <a:pt x="291" y="652"/>
                      </a:lnTo>
                      <a:lnTo>
                        <a:pt x="299" y="657"/>
                      </a:lnTo>
                      <a:lnTo>
                        <a:pt x="53" y="657"/>
                      </a:lnTo>
                      <a:lnTo>
                        <a:pt x="53" y="657"/>
                      </a:lnTo>
                      <a:close/>
                      <a:moveTo>
                        <a:pt x="667" y="604"/>
                      </a:moveTo>
                      <a:lnTo>
                        <a:pt x="667" y="604"/>
                      </a:lnTo>
                      <a:lnTo>
                        <a:pt x="667" y="605"/>
                      </a:lnTo>
                      <a:lnTo>
                        <a:pt x="666" y="610"/>
                      </a:lnTo>
                      <a:lnTo>
                        <a:pt x="662" y="616"/>
                      </a:lnTo>
                      <a:lnTo>
                        <a:pt x="658" y="622"/>
                      </a:lnTo>
                      <a:lnTo>
                        <a:pt x="651" y="627"/>
                      </a:lnTo>
                      <a:lnTo>
                        <a:pt x="642" y="632"/>
                      </a:lnTo>
                      <a:lnTo>
                        <a:pt x="633" y="636"/>
                      </a:lnTo>
                      <a:lnTo>
                        <a:pt x="622" y="641"/>
                      </a:lnTo>
                      <a:lnTo>
                        <a:pt x="609" y="646"/>
                      </a:lnTo>
                      <a:lnTo>
                        <a:pt x="596" y="649"/>
                      </a:lnTo>
                      <a:lnTo>
                        <a:pt x="582" y="654"/>
                      </a:lnTo>
                      <a:lnTo>
                        <a:pt x="565" y="657"/>
                      </a:lnTo>
                      <a:lnTo>
                        <a:pt x="548" y="660"/>
                      </a:lnTo>
                      <a:lnTo>
                        <a:pt x="531" y="661"/>
                      </a:lnTo>
                      <a:lnTo>
                        <a:pt x="512" y="664"/>
                      </a:lnTo>
                      <a:lnTo>
                        <a:pt x="493" y="665"/>
                      </a:lnTo>
                      <a:lnTo>
                        <a:pt x="472" y="665"/>
                      </a:lnTo>
                      <a:lnTo>
                        <a:pt x="446" y="665"/>
                      </a:lnTo>
                      <a:lnTo>
                        <a:pt x="421" y="663"/>
                      </a:lnTo>
                      <a:lnTo>
                        <a:pt x="398" y="660"/>
                      </a:lnTo>
                      <a:lnTo>
                        <a:pt x="376" y="657"/>
                      </a:lnTo>
                      <a:lnTo>
                        <a:pt x="376" y="657"/>
                      </a:lnTo>
                      <a:lnTo>
                        <a:pt x="356" y="652"/>
                      </a:lnTo>
                      <a:lnTo>
                        <a:pt x="338" y="647"/>
                      </a:lnTo>
                      <a:lnTo>
                        <a:pt x="323" y="641"/>
                      </a:lnTo>
                      <a:lnTo>
                        <a:pt x="310" y="636"/>
                      </a:lnTo>
                      <a:lnTo>
                        <a:pt x="299" y="630"/>
                      </a:lnTo>
                      <a:lnTo>
                        <a:pt x="289" y="623"/>
                      </a:lnTo>
                      <a:lnTo>
                        <a:pt x="284" y="617"/>
                      </a:lnTo>
                      <a:lnTo>
                        <a:pt x="279" y="611"/>
                      </a:lnTo>
                      <a:lnTo>
                        <a:pt x="279" y="611"/>
                      </a:lnTo>
                      <a:lnTo>
                        <a:pt x="279" y="611"/>
                      </a:lnTo>
                      <a:lnTo>
                        <a:pt x="278" y="610"/>
                      </a:lnTo>
                      <a:lnTo>
                        <a:pt x="278" y="610"/>
                      </a:lnTo>
                      <a:lnTo>
                        <a:pt x="276" y="608"/>
                      </a:lnTo>
                      <a:lnTo>
                        <a:pt x="276" y="605"/>
                      </a:lnTo>
                      <a:lnTo>
                        <a:pt x="276" y="539"/>
                      </a:lnTo>
                      <a:lnTo>
                        <a:pt x="276" y="539"/>
                      </a:lnTo>
                      <a:lnTo>
                        <a:pt x="278" y="540"/>
                      </a:lnTo>
                      <a:lnTo>
                        <a:pt x="280" y="541"/>
                      </a:lnTo>
                      <a:lnTo>
                        <a:pt x="282" y="543"/>
                      </a:lnTo>
                      <a:lnTo>
                        <a:pt x="284" y="545"/>
                      </a:lnTo>
                      <a:lnTo>
                        <a:pt x="286" y="546"/>
                      </a:lnTo>
                      <a:lnTo>
                        <a:pt x="289" y="547"/>
                      </a:lnTo>
                      <a:lnTo>
                        <a:pt x="292" y="550"/>
                      </a:lnTo>
                      <a:lnTo>
                        <a:pt x="292" y="550"/>
                      </a:lnTo>
                      <a:lnTo>
                        <a:pt x="292" y="550"/>
                      </a:lnTo>
                      <a:lnTo>
                        <a:pt x="312" y="558"/>
                      </a:lnTo>
                      <a:lnTo>
                        <a:pt x="335" y="566"/>
                      </a:lnTo>
                      <a:lnTo>
                        <a:pt x="360" y="572"/>
                      </a:lnTo>
                      <a:lnTo>
                        <a:pt x="386" y="578"/>
                      </a:lnTo>
                      <a:lnTo>
                        <a:pt x="387" y="578"/>
                      </a:lnTo>
                      <a:lnTo>
                        <a:pt x="387" y="578"/>
                      </a:lnTo>
                      <a:lnTo>
                        <a:pt x="395" y="579"/>
                      </a:lnTo>
                      <a:lnTo>
                        <a:pt x="405" y="581"/>
                      </a:lnTo>
                      <a:lnTo>
                        <a:pt x="414" y="582"/>
                      </a:lnTo>
                      <a:lnTo>
                        <a:pt x="423" y="582"/>
                      </a:lnTo>
                      <a:lnTo>
                        <a:pt x="427" y="583"/>
                      </a:lnTo>
                      <a:lnTo>
                        <a:pt x="431" y="583"/>
                      </a:lnTo>
                      <a:lnTo>
                        <a:pt x="434" y="583"/>
                      </a:lnTo>
                      <a:lnTo>
                        <a:pt x="438" y="583"/>
                      </a:lnTo>
                      <a:lnTo>
                        <a:pt x="444" y="583"/>
                      </a:lnTo>
                      <a:lnTo>
                        <a:pt x="449" y="584"/>
                      </a:lnTo>
                      <a:lnTo>
                        <a:pt x="452" y="584"/>
                      </a:lnTo>
                      <a:lnTo>
                        <a:pt x="455" y="584"/>
                      </a:lnTo>
                      <a:lnTo>
                        <a:pt x="463" y="584"/>
                      </a:lnTo>
                      <a:lnTo>
                        <a:pt x="472" y="584"/>
                      </a:lnTo>
                      <a:lnTo>
                        <a:pt x="481" y="584"/>
                      </a:lnTo>
                      <a:lnTo>
                        <a:pt x="489" y="584"/>
                      </a:lnTo>
                      <a:lnTo>
                        <a:pt x="491" y="584"/>
                      </a:lnTo>
                      <a:lnTo>
                        <a:pt x="495" y="584"/>
                      </a:lnTo>
                      <a:lnTo>
                        <a:pt x="500" y="583"/>
                      </a:lnTo>
                      <a:lnTo>
                        <a:pt x="506" y="583"/>
                      </a:lnTo>
                      <a:lnTo>
                        <a:pt x="509" y="583"/>
                      </a:lnTo>
                      <a:lnTo>
                        <a:pt x="513" y="583"/>
                      </a:lnTo>
                      <a:lnTo>
                        <a:pt x="516" y="583"/>
                      </a:lnTo>
                      <a:lnTo>
                        <a:pt x="521" y="582"/>
                      </a:lnTo>
                      <a:lnTo>
                        <a:pt x="529" y="582"/>
                      </a:lnTo>
                      <a:lnTo>
                        <a:pt x="539" y="581"/>
                      </a:lnTo>
                      <a:lnTo>
                        <a:pt x="548" y="579"/>
                      </a:lnTo>
                      <a:lnTo>
                        <a:pt x="557" y="578"/>
                      </a:lnTo>
                      <a:lnTo>
                        <a:pt x="558" y="578"/>
                      </a:lnTo>
                      <a:lnTo>
                        <a:pt x="558" y="578"/>
                      </a:lnTo>
                      <a:lnTo>
                        <a:pt x="586" y="572"/>
                      </a:lnTo>
                      <a:lnTo>
                        <a:pt x="614" y="565"/>
                      </a:lnTo>
                      <a:lnTo>
                        <a:pt x="626" y="560"/>
                      </a:lnTo>
                      <a:lnTo>
                        <a:pt x="638" y="556"/>
                      </a:lnTo>
                      <a:lnTo>
                        <a:pt x="648" y="551"/>
                      </a:lnTo>
                      <a:lnTo>
                        <a:pt x="658" y="546"/>
                      </a:lnTo>
                      <a:lnTo>
                        <a:pt x="660" y="545"/>
                      </a:lnTo>
                      <a:lnTo>
                        <a:pt x="661" y="544"/>
                      </a:lnTo>
                      <a:lnTo>
                        <a:pt x="664" y="541"/>
                      </a:lnTo>
                      <a:lnTo>
                        <a:pt x="666" y="540"/>
                      </a:lnTo>
                      <a:lnTo>
                        <a:pt x="667" y="539"/>
                      </a:lnTo>
                      <a:lnTo>
                        <a:pt x="667" y="539"/>
                      </a:lnTo>
                      <a:lnTo>
                        <a:pt x="667" y="604"/>
                      </a:lnTo>
                      <a:close/>
                      <a:moveTo>
                        <a:pt x="667" y="292"/>
                      </a:moveTo>
                      <a:lnTo>
                        <a:pt x="667" y="298"/>
                      </a:lnTo>
                      <a:lnTo>
                        <a:pt x="664" y="303"/>
                      </a:lnTo>
                      <a:lnTo>
                        <a:pt x="659" y="308"/>
                      </a:lnTo>
                      <a:lnTo>
                        <a:pt x="653" y="313"/>
                      </a:lnTo>
                      <a:lnTo>
                        <a:pt x="645" y="319"/>
                      </a:lnTo>
                      <a:lnTo>
                        <a:pt x="635" y="324"/>
                      </a:lnTo>
                      <a:lnTo>
                        <a:pt x="624" y="329"/>
                      </a:lnTo>
                      <a:lnTo>
                        <a:pt x="611" y="333"/>
                      </a:lnTo>
                      <a:lnTo>
                        <a:pt x="598" y="338"/>
                      </a:lnTo>
                      <a:lnTo>
                        <a:pt x="583" y="342"/>
                      </a:lnTo>
                      <a:lnTo>
                        <a:pt x="567" y="345"/>
                      </a:lnTo>
                      <a:lnTo>
                        <a:pt x="550" y="348"/>
                      </a:lnTo>
                      <a:lnTo>
                        <a:pt x="532" y="350"/>
                      </a:lnTo>
                      <a:lnTo>
                        <a:pt x="513" y="352"/>
                      </a:lnTo>
                      <a:lnTo>
                        <a:pt x="493" y="354"/>
                      </a:lnTo>
                      <a:lnTo>
                        <a:pt x="472" y="354"/>
                      </a:lnTo>
                      <a:lnTo>
                        <a:pt x="451" y="354"/>
                      </a:lnTo>
                      <a:lnTo>
                        <a:pt x="431" y="352"/>
                      </a:lnTo>
                      <a:lnTo>
                        <a:pt x="412" y="350"/>
                      </a:lnTo>
                      <a:lnTo>
                        <a:pt x="394" y="348"/>
                      </a:lnTo>
                      <a:lnTo>
                        <a:pt x="376" y="345"/>
                      </a:lnTo>
                      <a:lnTo>
                        <a:pt x="361" y="342"/>
                      </a:lnTo>
                      <a:lnTo>
                        <a:pt x="345" y="338"/>
                      </a:lnTo>
                      <a:lnTo>
                        <a:pt x="332" y="333"/>
                      </a:lnTo>
                      <a:lnTo>
                        <a:pt x="319" y="329"/>
                      </a:lnTo>
                      <a:lnTo>
                        <a:pt x="308" y="324"/>
                      </a:lnTo>
                      <a:lnTo>
                        <a:pt x="299" y="319"/>
                      </a:lnTo>
                      <a:lnTo>
                        <a:pt x="291" y="313"/>
                      </a:lnTo>
                      <a:lnTo>
                        <a:pt x="285" y="308"/>
                      </a:lnTo>
                      <a:lnTo>
                        <a:pt x="280" y="303"/>
                      </a:lnTo>
                      <a:lnTo>
                        <a:pt x="276" y="298"/>
                      </a:lnTo>
                      <a:lnTo>
                        <a:pt x="276" y="292"/>
                      </a:lnTo>
                      <a:lnTo>
                        <a:pt x="276" y="289"/>
                      </a:lnTo>
                      <a:lnTo>
                        <a:pt x="276" y="287"/>
                      </a:lnTo>
                      <a:lnTo>
                        <a:pt x="278" y="285"/>
                      </a:lnTo>
                      <a:lnTo>
                        <a:pt x="279" y="282"/>
                      </a:lnTo>
                      <a:lnTo>
                        <a:pt x="279" y="282"/>
                      </a:lnTo>
                      <a:lnTo>
                        <a:pt x="279" y="282"/>
                      </a:lnTo>
                      <a:lnTo>
                        <a:pt x="282" y="278"/>
                      </a:lnTo>
                      <a:lnTo>
                        <a:pt x="287" y="273"/>
                      </a:lnTo>
                      <a:lnTo>
                        <a:pt x="294" y="268"/>
                      </a:lnTo>
                      <a:lnTo>
                        <a:pt x="303" y="262"/>
                      </a:lnTo>
                      <a:lnTo>
                        <a:pt x="303" y="262"/>
                      </a:lnTo>
                      <a:lnTo>
                        <a:pt x="304" y="262"/>
                      </a:lnTo>
                      <a:lnTo>
                        <a:pt x="307" y="260"/>
                      </a:lnTo>
                      <a:lnTo>
                        <a:pt x="311" y="259"/>
                      </a:lnTo>
                      <a:lnTo>
                        <a:pt x="314" y="256"/>
                      </a:lnTo>
                      <a:lnTo>
                        <a:pt x="319" y="255"/>
                      </a:lnTo>
                      <a:lnTo>
                        <a:pt x="319" y="255"/>
                      </a:lnTo>
                      <a:lnTo>
                        <a:pt x="320" y="254"/>
                      </a:lnTo>
                      <a:lnTo>
                        <a:pt x="331" y="250"/>
                      </a:lnTo>
                      <a:lnTo>
                        <a:pt x="343" y="247"/>
                      </a:lnTo>
                      <a:lnTo>
                        <a:pt x="355" y="243"/>
                      </a:lnTo>
                      <a:lnTo>
                        <a:pt x="368" y="241"/>
                      </a:lnTo>
                      <a:lnTo>
                        <a:pt x="376" y="238"/>
                      </a:lnTo>
                      <a:lnTo>
                        <a:pt x="386" y="237"/>
                      </a:lnTo>
                      <a:lnTo>
                        <a:pt x="388" y="236"/>
                      </a:lnTo>
                      <a:lnTo>
                        <a:pt x="390" y="236"/>
                      </a:lnTo>
                      <a:lnTo>
                        <a:pt x="409" y="234"/>
                      </a:lnTo>
                      <a:lnTo>
                        <a:pt x="430" y="231"/>
                      </a:lnTo>
                      <a:lnTo>
                        <a:pt x="451" y="230"/>
                      </a:lnTo>
                      <a:lnTo>
                        <a:pt x="471" y="230"/>
                      </a:lnTo>
                      <a:lnTo>
                        <a:pt x="493" y="230"/>
                      </a:lnTo>
                      <a:lnTo>
                        <a:pt x="514" y="231"/>
                      </a:lnTo>
                      <a:lnTo>
                        <a:pt x="534" y="234"/>
                      </a:lnTo>
                      <a:lnTo>
                        <a:pt x="553" y="236"/>
                      </a:lnTo>
                      <a:lnTo>
                        <a:pt x="556" y="236"/>
                      </a:lnTo>
                      <a:lnTo>
                        <a:pt x="558" y="237"/>
                      </a:lnTo>
                      <a:lnTo>
                        <a:pt x="567" y="238"/>
                      </a:lnTo>
                      <a:lnTo>
                        <a:pt x="576" y="241"/>
                      </a:lnTo>
                      <a:lnTo>
                        <a:pt x="596" y="246"/>
                      </a:lnTo>
                      <a:lnTo>
                        <a:pt x="614" y="250"/>
                      </a:lnTo>
                      <a:lnTo>
                        <a:pt x="629" y="256"/>
                      </a:lnTo>
                      <a:lnTo>
                        <a:pt x="642" y="263"/>
                      </a:lnTo>
                      <a:lnTo>
                        <a:pt x="653" y="270"/>
                      </a:lnTo>
                      <a:lnTo>
                        <a:pt x="661" y="278"/>
                      </a:lnTo>
                      <a:lnTo>
                        <a:pt x="664" y="281"/>
                      </a:lnTo>
                      <a:lnTo>
                        <a:pt x="666" y="285"/>
                      </a:lnTo>
                      <a:lnTo>
                        <a:pt x="667" y="288"/>
                      </a:lnTo>
                      <a:lnTo>
                        <a:pt x="667" y="292"/>
                      </a:lnTo>
                      <a:close/>
                      <a:moveTo>
                        <a:pt x="667" y="189"/>
                      </a:moveTo>
                      <a:lnTo>
                        <a:pt x="667" y="194"/>
                      </a:lnTo>
                      <a:lnTo>
                        <a:pt x="665" y="200"/>
                      </a:lnTo>
                      <a:lnTo>
                        <a:pt x="662" y="205"/>
                      </a:lnTo>
                      <a:lnTo>
                        <a:pt x="659" y="210"/>
                      </a:lnTo>
                      <a:lnTo>
                        <a:pt x="654" y="213"/>
                      </a:lnTo>
                      <a:lnTo>
                        <a:pt x="649" y="216"/>
                      </a:lnTo>
                      <a:lnTo>
                        <a:pt x="643" y="218"/>
                      </a:lnTo>
                      <a:lnTo>
                        <a:pt x="638" y="218"/>
                      </a:lnTo>
                      <a:lnTo>
                        <a:pt x="584" y="218"/>
                      </a:lnTo>
                      <a:lnTo>
                        <a:pt x="583" y="218"/>
                      </a:lnTo>
                      <a:lnTo>
                        <a:pt x="582" y="218"/>
                      </a:lnTo>
                      <a:lnTo>
                        <a:pt x="571" y="216"/>
                      </a:lnTo>
                      <a:lnTo>
                        <a:pt x="559" y="213"/>
                      </a:lnTo>
                      <a:lnTo>
                        <a:pt x="558" y="213"/>
                      </a:lnTo>
                      <a:lnTo>
                        <a:pt x="557" y="213"/>
                      </a:lnTo>
                      <a:lnTo>
                        <a:pt x="535" y="210"/>
                      </a:lnTo>
                      <a:lnTo>
                        <a:pt x="515" y="209"/>
                      </a:lnTo>
                      <a:lnTo>
                        <a:pt x="494" y="208"/>
                      </a:lnTo>
                      <a:lnTo>
                        <a:pt x="472" y="206"/>
                      </a:lnTo>
                      <a:lnTo>
                        <a:pt x="450" y="208"/>
                      </a:lnTo>
                      <a:lnTo>
                        <a:pt x="428" y="209"/>
                      </a:lnTo>
                      <a:lnTo>
                        <a:pt x="408" y="210"/>
                      </a:lnTo>
                      <a:lnTo>
                        <a:pt x="387" y="213"/>
                      </a:lnTo>
                      <a:lnTo>
                        <a:pt x="386" y="213"/>
                      </a:lnTo>
                      <a:lnTo>
                        <a:pt x="384" y="213"/>
                      </a:lnTo>
                      <a:lnTo>
                        <a:pt x="373" y="216"/>
                      </a:lnTo>
                      <a:lnTo>
                        <a:pt x="362" y="218"/>
                      </a:lnTo>
                      <a:lnTo>
                        <a:pt x="361" y="218"/>
                      </a:lnTo>
                      <a:lnTo>
                        <a:pt x="360" y="218"/>
                      </a:lnTo>
                      <a:lnTo>
                        <a:pt x="53" y="218"/>
                      </a:lnTo>
                      <a:lnTo>
                        <a:pt x="46" y="218"/>
                      </a:lnTo>
                      <a:lnTo>
                        <a:pt x="41" y="216"/>
                      </a:lnTo>
                      <a:lnTo>
                        <a:pt x="35" y="213"/>
                      </a:lnTo>
                      <a:lnTo>
                        <a:pt x="32" y="210"/>
                      </a:lnTo>
                      <a:lnTo>
                        <a:pt x="28" y="205"/>
                      </a:lnTo>
                      <a:lnTo>
                        <a:pt x="25" y="200"/>
                      </a:lnTo>
                      <a:lnTo>
                        <a:pt x="23" y="194"/>
                      </a:lnTo>
                      <a:lnTo>
                        <a:pt x="22" y="189"/>
                      </a:lnTo>
                      <a:lnTo>
                        <a:pt x="22" y="53"/>
                      </a:lnTo>
                      <a:lnTo>
                        <a:pt x="23" y="46"/>
                      </a:lnTo>
                      <a:lnTo>
                        <a:pt x="25" y="41"/>
                      </a:lnTo>
                      <a:lnTo>
                        <a:pt x="28" y="35"/>
                      </a:lnTo>
                      <a:lnTo>
                        <a:pt x="32" y="32"/>
                      </a:lnTo>
                      <a:lnTo>
                        <a:pt x="35" y="28"/>
                      </a:lnTo>
                      <a:lnTo>
                        <a:pt x="41" y="25"/>
                      </a:lnTo>
                      <a:lnTo>
                        <a:pt x="46" y="23"/>
                      </a:lnTo>
                      <a:lnTo>
                        <a:pt x="53" y="22"/>
                      </a:lnTo>
                      <a:lnTo>
                        <a:pt x="638" y="22"/>
                      </a:lnTo>
                      <a:lnTo>
                        <a:pt x="643" y="23"/>
                      </a:lnTo>
                      <a:lnTo>
                        <a:pt x="649" y="25"/>
                      </a:lnTo>
                      <a:lnTo>
                        <a:pt x="654" y="28"/>
                      </a:lnTo>
                      <a:lnTo>
                        <a:pt x="659" y="32"/>
                      </a:lnTo>
                      <a:lnTo>
                        <a:pt x="662" y="35"/>
                      </a:lnTo>
                      <a:lnTo>
                        <a:pt x="665" y="41"/>
                      </a:lnTo>
                      <a:lnTo>
                        <a:pt x="667" y="46"/>
                      </a:lnTo>
                      <a:lnTo>
                        <a:pt x="667" y="53"/>
                      </a:lnTo>
                      <a:lnTo>
                        <a:pt x="667" y="18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Freeform 424"/>
              <p:cNvSpPr>
                <a:spLocks noEditPoints="1"/>
              </p:cNvSpPr>
              <p:nvPr/>
            </p:nvSpPr>
            <p:spPr bwMode="auto">
              <a:xfrm>
                <a:off x="6935020" y="4830718"/>
                <a:ext cx="415177" cy="415177"/>
              </a:xfrm>
              <a:custGeom>
                <a:avLst/>
                <a:gdLst>
                  <a:gd name="T0" fmla="*/ 157 w 692"/>
                  <a:gd name="T1" fmla="*/ 52 h 692"/>
                  <a:gd name="T2" fmla="*/ 4 w 692"/>
                  <a:gd name="T3" fmla="*/ 150 h 692"/>
                  <a:gd name="T4" fmla="*/ 5 w 692"/>
                  <a:gd name="T5" fmla="*/ 603 h 692"/>
                  <a:gd name="T6" fmla="*/ 261 w 692"/>
                  <a:gd name="T7" fmla="*/ 691 h 692"/>
                  <a:gd name="T8" fmla="*/ 534 w 692"/>
                  <a:gd name="T9" fmla="*/ 640 h 692"/>
                  <a:gd name="T10" fmla="*/ 688 w 692"/>
                  <a:gd name="T11" fmla="*/ 542 h 692"/>
                  <a:gd name="T12" fmla="*/ 650 w 692"/>
                  <a:gd name="T13" fmla="*/ 52 h 692"/>
                  <a:gd name="T14" fmla="*/ 548 w 692"/>
                  <a:gd name="T15" fmla="*/ 459 h 692"/>
                  <a:gd name="T16" fmla="*/ 518 w 692"/>
                  <a:gd name="T17" fmla="*/ 484 h 692"/>
                  <a:gd name="T18" fmla="*/ 391 w 692"/>
                  <a:gd name="T19" fmla="*/ 523 h 692"/>
                  <a:gd name="T20" fmla="*/ 274 w 692"/>
                  <a:gd name="T21" fmla="*/ 530 h 692"/>
                  <a:gd name="T22" fmla="*/ 156 w 692"/>
                  <a:gd name="T23" fmla="*/ 518 h 692"/>
                  <a:gd name="T24" fmla="*/ 53 w 692"/>
                  <a:gd name="T25" fmla="*/ 482 h 692"/>
                  <a:gd name="T26" fmla="*/ 27 w 692"/>
                  <a:gd name="T27" fmla="*/ 455 h 692"/>
                  <a:gd name="T28" fmla="*/ 32 w 692"/>
                  <a:gd name="T29" fmla="*/ 357 h 692"/>
                  <a:gd name="T30" fmla="*/ 288 w 692"/>
                  <a:gd name="T31" fmla="*/ 415 h 692"/>
                  <a:gd name="T32" fmla="*/ 553 w 692"/>
                  <a:gd name="T33" fmla="*/ 349 h 692"/>
                  <a:gd name="T34" fmla="*/ 43 w 692"/>
                  <a:gd name="T35" fmla="*/ 225 h 692"/>
                  <a:gd name="T36" fmla="*/ 104 w 692"/>
                  <a:gd name="T37" fmla="*/ 252 h 692"/>
                  <a:gd name="T38" fmla="*/ 190 w 692"/>
                  <a:gd name="T39" fmla="*/ 271 h 692"/>
                  <a:gd name="T40" fmla="*/ 322 w 692"/>
                  <a:gd name="T41" fmla="*/ 276 h 692"/>
                  <a:gd name="T42" fmla="*/ 426 w 692"/>
                  <a:gd name="T43" fmla="*/ 264 h 692"/>
                  <a:gd name="T44" fmla="*/ 503 w 692"/>
                  <a:gd name="T45" fmla="*/ 242 h 692"/>
                  <a:gd name="T46" fmla="*/ 550 w 692"/>
                  <a:gd name="T47" fmla="*/ 213 h 692"/>
                  <a:gd name="T48" fmla="*/ 547 w 692"/>
                  <a:gd name="T49" fmla="*/ 322 h 692"/>
                  <a:gd name="T50" fmla="*/ 517 w 692"/>
                  <a:gd name="T51" fmla="*/ 347 h 692"/>
                  <a:gd name="T52" fmla="*/ 391 w 692"/>
                  <a:gd name="T53" fmla="*/ 384 h 692"/>
                  <a:gd name="T54" fmla="*/ 261 w 692"/>
                  <a:gd name="T55" fmla="*/ 391 h 692"/>
                  <a:gd name="T56" fmla="*/ 130 w 692"/>
                  <a:gd name="T57" fmla="*/ 373 h 692"/>
                  <a:gd name="T58" fmla="*/ 48 w 692"/>
                  <a:gd name="T59" fmla="*/ 340 h 692"/>
                  <a:gd name="T60" fmla="*/ 25 w 692"/>
                  <a:gd name="T61" fmla="*/ 315 h 692"/>
                  <a:gd name="T62" fmla="*/ 577 w 692"/>
                  <a:gd name="T63" fmla="*/ 451 h 692"/>
                  <a:gd name="T64" fmla="*/ 654 w 692"/>
                  <a:gd name="T65" fmla="*/ 303 h 692"/>
                  <a:gd name="T66" fmla="*/ 661 w 692"/>
                  <a:gd name="T67" fmla="*/ 406 h 692"/>
                  <a:gd name="T68" fmla="*/ 668 w 692"/>
                  <a:gd name="T69" fmla="*/ 253 h 692"/>
                  <a:gd name="T70" fmla="*/ 597 w 692"/>
                  <a:gd name="T71" fmla="*/ 306 h 692"/>
                  <a:gd name="T72" fmla="*/ 597 w 692"/>
                  <a:gd name="T73" fmla="*/ 192 h 692"/>
                  <a:gd name="T74" fmla="*/ 642 w 692"/>
                  <a:gd name="T75" fmla="*/ 173 h 692"/>
                  <a:gd name="T76" fmla="*/ 403 w 692"/>
                  <a:gd name="T77" fmla="*/ 23 h 692"/>
                  <a:gd name="T78" fmla="*/ 663 w 692"/>
                  <a:gd name="T79" fmla="*/ 94 h 692"/>
                  <a:gd name="T80" fmla="*/ 663 w 692"/>
                  <a:gd name="T81" fmla="*/ 125 h 692"/>
                  <a:gd name="T82" fmla="*/ 648 w 692"/>
                  <a:gd name="T83" fmla="*/ 142 h 692"/>
                  <a:gd name="T84" fmla="*/ 624 w 692"/>
                  <a:gd name="T85" fmla="*/ 156 h 692"/>
                  <a:gd name="T86" fmla="*/ 586 w 692"/>
                  <a:gd name="T87" fmla="*/ 170 h 692"/>
                  <a:gd name="T88" fmla="*/ 566 w 692"/>
                  <a:gd name="T89" fmla="*/ 136 h 692"/>
                  <a:gd name="T90" fmla="*/ 318 w 692"/>
                  <a:gd name="T91" fmla="*/ 59 h 692"/>
                  <a:gd name="T92" fmla="*/ 332 w 692"/>
                  <a:gd name="T93" fmla="*/ 27 h 692"/>
                  <a:gd name="T94" fmla="*/ 219 w 692"/>
                  <a:gd name="T95" fmla="*/ 84 h 692"/>
                  <a:gd name="T96" fmla="*/ 338 w 692"/>
                  <a:gd name="T97" fmla="*/ 82 h 692"/>
                  <a:gd name="T98" fmla="*/ 491 w 692"/>
                  <a:gd name="T99" fmla="*/ 113 h 692"/>
                  <a:gd name="T100" fmla="*/ 534 w 692"/>
                  <a:gd name="T101" fmla="*/ 137 h 692"/>
                  <a:gd name="T102" fmla="*/ 553 w 692"/>
                  <a:gd name="T103" fmla="*/ 164 h 692"/>
                  <a:gd name="T104" fmla="*/ 371 w 692"/>
                  <a:gd name="T105" fmla="*/ 249 h 692"/>
                  <a:gd name="T106" fmla="*/ 53 w 692"/>
                  <a:gd name="T107" fmla="*/ 205 h 692"/>
                  <a:gd name="T108" fmla="*/ 78 w 692"/>
                  <a:gd name="T109" fmla="*/ 116 h 692"/>
                  <a:gd name="T110" fmla="*/ 70 w 692"/>
                  <a:gd name="T111" fmla="*/ 629 h 692"/>
                  <a:gd name="T112" fmla="*/ 41 w 692"/>
                  <a:gd name="T113" fmla="*/ 501 h 692"/>
                  <a:gd name="T114" fmla="*/ 333 w 692"/>
                  <a:gd name="T115" fmla="*/ 552 h 692"/>
                  <a:gd name="T116" fmla="*/ 553 w 692"/>
                  <a:gd name="T117" fmla="*/ 488 h 692"/>
                  <a:gd name="T118" fmla="*/ 479 w 692"/>
                  <a:gd name="T119" fmla="*/ 641 h 692"/>
                  <a:gd name="T120" fmla="*/ 660 w 692"/>
                  <a:gd name="T121" fmla="*/ 545 h 692"/>
                  <a:gd name="T122" fmla="*/ 591 w 692"/>
                  <a:gd name="T123" fmla="*/ 47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92" h="692">
                    <a:moveTo>
                      <a:pt x="403" y="0"/>
                    </a:moveTo>
                    <a:lnTo>
                      <a:pt x="379" y="0"/>
                    </a:lnTo>
                    <a:lnTo>
                      <a:pt x="357" y="2"/>
                    </a:lnTo>
                    <a:lnTo>
                      <a:pt x="333" y="3"/>
                    </a:lnTo>
                    <a:lnTo>
                      <a:pt x="312" y="5"/>
                    </a:lnTo>
                    <a:lnTo>
                      <a:pt x="290" y="9"/>
                    </a:lnTo>
                    <a:lnTo>
                      <a:pt x="270" y="12"/>
                    </a:lnTo>
                    <a:lnTo>
                      <a:pt x="251" y="16"/>
                    </a:lnTo>
                    <a:lnTo>
                      <a:pt x="232" y="21"/>
                    </a:lnTo>
                    <a:lnTo>
                      <a:pt x="214" y="25"/>
                    </a:lnTo>
                    <a:lnTo>
                      <a:pt x="199" y="31"/>
                    </a:lnTo>
                    <a:lnTo>
                      <a:pt x="183" y="37"/>
                    </a:lnTo>
                    <a:lnTo>
                      <a:pt x="170" y="44"/>
                    </a:lnTo>
                    <a:lnTo>
                      <a:pt x="157" y="52"/>
                    </a:lnTo>
                    <a:lnTo>
                      <a:pt x="147" y="59"/>
                    </a:lnTo>
                    <a:lnTo>
                      <a:pt x="137" y="67"/>
                    </a:lnTo>
                    <a:lnTo>
                      <a:pt x="130" y="74"/>
                    </a:lnTo>
                    <a:lnTo>
                      <a:pt x="103" y="82"/>
                    </a:lnTo>
                    <a:lnTo>
                      <a:pt x="79" y="91"/>
                    </a:lnTo>
                    <a:lnTo>
                      <a:pt x="59" y="100"/>
                    </a:lnTo>
                    <a:lnTo>
                      <a:pt x="41" y="110"/>
                    </a:lnTo>
                    <a:lnTo>
                      <a:pt x="32" y="116"/>
                    </a:lnTo>
                    <a:lnTo>
                      <a:pt x="27" y="122"/>
                    </a:lnTo>
                    <a:lnTo>
                      <a:pt x="19" y="126"/>
                    </a:lnTo>
                    <a:lnTo>
                      <a:pt x="15" y="132"/>
                    </a:lnTo>
                    <a:lnTo>
                      <a:pt x="10" y="138"/>
                    </a:lnTo>
                    <a:lnTo>
                      <a:pt x="6" y="144"/>
                    </a:lnTo>
                    <a:lnTo>
                      <a:pt x="4" y="150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1"/>
                    </a:lnTo>
                    <a:lnTo>
                      <a:pt x="0" y="167"/>
                    </a:lnTo>
                    <a:lnTo>
                      <a:pt x="0" y="300"/>
                    </a:lnTo>
                    <a:lnTo>
                      <a:pt x="0" y="306"/>
                    </a:lnTo>
                    <a:lnTo>
                      <a:pt x="0" y="312"/>
                    </a:lnTo>
                    <a:lnTo>
                      <a:pt x="0" y="438"/>
                    </a:lnTo>
                    <a:lnTo>
                      <a:pt x="0" y="444"/>
                    </a:lnTo>
                    <a:lnTo>
                      <a:pt x="0" y="449"/>
                    </a:lnTo>
                    <a:lnTo>
                      <a:pt x="0" y="587"/>
                    </a:lnTo>
                    <a:lnTo>
                      <a:pt x="0" y="591"/>
                    </a:lnTo>
                    <a:lnTo>
                      <a:pt x="2" y="593"/>
                    </a:lnTo>
                    <a:lnTo>
                      <a:pt x="5" y="603"/>
                    </a:lnTo>
                    <a:lnTo>
                      <a:pt x="11" y="613"/>
                    </a:lnTo>
                    <a:lnTo>
                      <a:pt x="21" y="623"/>
                    </a:lnTo>
                    <a:lnTo>
                      <a:pt x="31" y="632"/>
                    </a:lnTo>
                    <a:lnTo>
                      <a:pt x="43" y="641"/>
                    </a:lnTo>
                    <a:lnTo>
                      <a:pt x="59" y="649"/>
                    </a:lnTo>
                    <a:lnTo>
                      <a:pt x="75" y="656"/>
                    </a:lnTo>
                    <a:lnTo>
                      <a:pt x="93" y="663"/>
                    </a:lnTo>
                    <a:lnTo>
                      <a:pt x="113" y="669"/>
                    </a:lnTo>
                    <a:lnTo>
                      <a:pt x="135" y="675"/>
                    </a:lnTo>
                    <a:lnTo>
                      <a:pt x="157" y="680"/>
                    </a:lnTo>
                    <a:lnTo>
                      <a:pt x="181" y="684"/>
                    </a:lnTo>
                    <a:lnTo>
                      <a:pt x="207" y="687"/>
                    </a:lnTo>
                    <a:lnTo>
                      <a:pt x="233" y="689"/>
                    </a:lnTo>
                    <a:lnTo>
                      <a:pt x="261" y="691"/>
                    </a:lnTo>
                    <a:lnTo>
                      <a:pt x="288" y="692"/>
                    </a:lnTo>
                    <a:lnTo>
                      <a:pt x="312" y="691"/>
                    </a:lnTo>
                    <a:lnTo>
                      <a:pt x="335" y="689"/>
                    </a:lnTo>
                    <a:lnTo>
                      <a:pt x="358" y="688"/>
                    </a:lnTo>
                    <a:lnTo>
                      <a:pt x="381" y="686"/>
                    </a:lnTo>
                    <a:lnTo>
                      <a:pt x="402" y="682"/>
                    </a:lnTo>
                    <a:lnTo>
                      <a:pt x="422" y="679"/>
                    </a:lnTo>
                    <a:lnTo>
                      <a:pt x="441" y="675"/>
                    </a:lnTo>
                    <a:lnTo>
                      <a:pt x="460" y="670"/>
                    </a:lnTo>
                    <a:lnTo>
                      <a:pt x="477" y="666"/>
                    </a:lnTo>
                    <a:lnTo>
                      <a:pt x="493" y="660"/>
                    </a:lnTo>
                    <a:lnTo>
                      <a:pt x="509" y="654"/>
                    </a:lnTo>
                    <a:lnTo>
                      <a:pt x="522" y="647"/>
                    </a:lnTo>
                    <a:lnTo>
                      <a:pt x="534" y="640"/>
                    </a:lnTo>
                    <a:lnTo>
                      <a:pt x="546" y="632"/>
                    </a:lnTo>
                    <a:lnTo>
                      <a:pt x="554" y="624"/>
                    </a:lnTo>
                    <a:lnTo>
                      <a:pt x="562" y="616"/>
                    </a:lnTo>
                    <a:lnTo>
                      <a:pt x="588" y="609"/>
                    </a:lnTo>
                    <a:lnTo>
                      <a:pt x="612" y="600"/>
                    </a:lnTo>
                    <a:lnTo>
                      <a:pt x="632" y="592"/>
                    </a:lnTo>
                    <a:lnTo>
                      <a:pt x="650" y="581"/>
                    </a:lnTo>
                    <a:lnTo>
                      <a:pt x="659" y="577"/>
                    </a:lnTo>
                    <a:lnTo>
                      <a:pt x="666" y="571"/>
                    </a:lnTo>
                    <a:lnTo>
                      <a:pt x="672" y="566"/>
                    </a:lnTo>
                    <a:lnTo>
                      <a:pt x="676" y="560"/>
                    </a:lnTo>
                    <a:lnTo>
                      <a:pt x="681" y="554"/>
                    </a:lnTo>
                    <a:lnTo>
                      <a:pt x="685" y="548"/>
                    </a:lnTo>
                    <a:lnTo>
                      <a:pt x="688" y="542"/>
                    </a:lnTo>
                    <a:lnTo>
                      <a:pt x="691" y="535"/>
                    </a:lnTo>
                    <a:lnTo>
                      <a:pt x="691" y="533"/>
                    </a:lnTo>
                    <a:lnTo>
                      <a:pt x="692" y="530"/>
                    </a:lnTo>
                    <a:lnTo>
                      <a:pt x="692" y="391"/>
                    </a:lnTo>
                    <a:lnTo>
                      <a:pt x="692" y="387"/>
                    </a:lnTo>
                    <a:lnTo>
                      <a:pt x="692" y="253"/>
                    </a:lnTo>
                    <a:lnTo>
                      <a:pt x="692" y="248"/>
                    </a:lnTo>
                    <a:lnTo>
                      <a:pt x="692" y="110"/>
                    </a:lnTo>
                    <a:lnTo>
                      <a:pt x="691" y="99"/>
                    </a:lnTo>
                    <a:lnTo>
                      <a:pt x="687" y="90"/>
                    </a:lnTo>
                    <a:lnTo>
                      <a:pt x="681" y="80"/>
                    </a:lnTo>
                    <a:lnTo>
                      <a:pt x="673" y="71"/>
                    </a:lnTo>
                    <a:lnTo>
                      <a:pt x="662" y="61"/>
                    </a:lnTo>
                    <a:lnTo>
                      <a:pt x="650" y="52"/>
                    </a:lnTo>
                    <a:lnTo>
                      <a:pt x="635" y="43"/>
                    </a:lnTo>
                    <a:lnTo>
                      <a:pt x="618" y="35"/>
                    </a:lnTo>
                    <a:lnTo>
                      <a:pt x="598" y="28"/>
                    </a:lnTo>
                    <a:lnTo>
                      <a:pt x="577" y="21"/>
                    </a:lnTo>
                    <a:lnTo>
                      <a:pt x="553" y="15"/>
                    </a:lnTo>
                    <a:lnTo>
                      <a:pt x="528" y="10"/>
                    </a:lnTo>
                    <a:lnTo>
                      <a:pt x="499" y="5"/>
                    </a:lnTo>
                    <a:lnTo>
                      <a:pt x="470" y="3"/>
                    </a:lnTo>
                    <a:lnTo>
                      <a:pt x="438" y="0"/>
                    </a:lnTo>
                    <a:lnTo>
                      <a:pt x="403" y="0"/>
                    </a:lnTo>
                    <a:close/>
                    <a:moveTo>
                      <a:pt x="550" y="453"/>
                    </a:moveTo>
                    <a:lnTo>
                      <a:pt x="550" y="455"/>
                    </a:lnTo>
                    <a:lnTo>
                      <a:pt x="549" y="457"/>
                    </a:lnTo>
                    <a:lnTo>
                      <a:pt x="548" y="459"/>
                    </a:lnTo>
                    <a:lnTo>
                      <a:pt x="547" y="461"/>
                    </a:lnTo>
                    <a:lnTo>
                      <a:pt x="546" y="463"/>
                    </a:lnTo>
                    <a:lnTo>
                      <a:pt x="545" y="464"/>
                    </a:lnTo>
                    <a:lnTo>
                      <a:pt x="542" y="466"/>
                    </a:lnTo>
                    <a:lnTo>
                      <a:pt x="540" y="468"/>
                    </a:lnTo>
                    <a:lnTo>
                      <a:pt x="539" y="470"/>
                    </a:lnTo>
                    <a:lnTo>
                      <a:pt x="537" y="472"/>
                    </a:lnTo>
                    <a:lnTo>
                      <a:pt x="534" y="474"/>
                    </a:lnTo>
                    <a:lnTo>
                      <a:pt x="531" y="477"/>
                    </a:lnTo>
                    <a:lnTo>
                      <a:pt x="529" y="478"/>
                    </a:lnTo>
                    <a:lnTo>
                      <a:pt x="528" y="478"/>
                    </a:lnTo>
                    <a:lnTo>
                      <a:pt x="524" y="482"/>
                    </a:lnTo>
                    <a:lnTo>
                      <a:pt x="520" y="484"/>
                    </a:lnTo>
                    <a:lnTo>
                      <a:pt x="518" y="484"/>
                    </a:lnTo>
                    <a:lnTo>
                      <a:pt x="517" y="485"/>
                    </a:lnTo>
                    <a:lnTo>
                      <a:pt x="512" y="488"/>
                    </a:lnTo>
                    <a:lnTo>
                      <a:pt x="506" y="491"/>
                    </a:lnTo>
                    <a:lnTo>
                      <a:pt x="505" y="491"/>
                    </a:lnTo>
                    <a:lnTo>
                      <a:pt x="505" y="491"/>
                    </a:lnTo>
                    <a:lnTo>
                      <a:pt x="498" y="495"/>
                    </a:lnTo>
                    <a:lnTo>
                      <a:pt x="491" y="497"/>
                    </a:lnTo>
                    <a:lnTo>
                      <a:pt x="491" y="498"/>
                    </a:lnTo>
                    <a:lnTo>
                      <a:pt x="491" y="498"/>
                    </a:lnTo>
                    <a:lnTo>
                      <a:pt x="470" y="505"/>
                    </a:lnTo>
                    <a:lnTo>
                      <a:pt x="446" y="512"/>
                    </a:lnTo>
                    <a:lnTo>
                      <a:pt x="420" y="518"/>
                    </a:lnTo>
                    <a:lnTo>
                      <a:pt x="392" y="523"/>
                    </a:lnTo>
                    <a:lnTo>
                      <a:pt x="391" y="523"/>
                    </a:lnTo>
                    <a:lnTo>
                      <a:pt x="391" y="523"/>
                    </a:lnTo>
                    <a:lnTo>
                      <a:pt x="379" y="524"/>
                    </a:lnTo>
                    <a:lnTo>
                      <a:pt x="369" y="526"/>
                    </a:lnTo>
                    <a:lnTo>
                      <a:pt x="366" y="526"/>
                    </a:lnTo>
                    <a:lnTo>
                      <a:pt x="364" y="527"/>
                    </a:lnTo>
                    <a:lnTo>
                      <a:pt x="353" y="527"/>
                    </a:lnTo>
                    <a:lnTo>
                      <a:pt x="343" y="528"/>
                    </a:lnTo>
                    <a:lnTo>
                      <a:pt x="338" y="528"/>
                    </a:lnTo>
                    <a:lnTo>
                      <a:pt x="333" y="529"/>
                    </a:lnTo>
                    <a:lnTo>
                      <a:pt x="325" y="529"/>
                    </a:lnTo>
                    <a:lnTo>
                      <a:pt x="316" y="529"/>
                    </a:lnTo>
                    <a:lnTo>
                      <a:pt x="302" y="530"/>
                    </a:lnTo>
                    <a:lnTo>
                      <a:pt x="288" y="530"/>
                    </a:lnTo>
                    <a:lnTo>
                      <a:pt x="274" y="530"/>
                    </a:lnTo>
                    <a:lnTo>
                      <a:pt x="261" y="529"/>
                    </a:lnTo>
                    <a:lnTo>
                      <a:pt x="252" y="529"/>
                    </a:lnTo>
                    <a:lnTo>
                      <a:pt x="244" y="529"/>
                    </a:lnTo>
                    <a:lnTo>
                      <a:pt x="239" y="528"/>
                    </a:lnTo>
                    <a:lnTo>
                      <a:pt x="233" y="528"/>
                    </a:lnTo>
                    <a:lnTo>
                      <a:pt x="223" y="527"/>
                    </a:lnTo>
                    <a:lnTo>
                      <a:pt x="212" y="527"/>
                    </a:lnTo>
                    <a:lnTo>
                      <a:pt x="211" y="526"/>
                    </a:lnTo>
                    <a:lnTo>
                      <a:pt x="208" y="526"/>
                    </a:lnTo>
                    <a:lnTo>
                      <a:pt x="196" y="524"/>
                    </a:lnTo>
                    <a:lnTo>
                      <a:pt x="185" y="523"/>
                    </a:lnTo>
                    <a:lnTo>
                      <a:pt x="185" y="523"/>
                    </a:lnTo>
                    <a:lnTo>
                      <a:pt x="185" y="523"/>
                    </a:lnTo>
                    <a:lnTo>
                      <a:pt x="156" y="518"/>
                    </a:lnTo>
                    <a:lnTo>
                      <a:pt x="130" y="512"/>
                    </a:lnTo>
                    <a:lnTo>
                      <a:pt x="106" y="505"/>
                    </a:lnTo>
                    <a:lnTo>
                      <a:pt x="86" y="498"/>
                    </a:lnTo>
                    <a:lnTo>
                      <a:pt x="86" y="498"/>
                    </a:lnTo>
                    <a:lnTo>
                      <a:pt x="85" y="497"/>
                    </a:lnTo>
                    <a:lnTo>
                      <a:pt x="79" y="495"/>
                    </a:lnTo>
                    <a:lnTo>
                      <a:pt x="72" y="491"/>
                    </a:lnTo>
                    <a:lnTo>
                      <a:pt x="70" y="491"/>
                    </a:lnTo>
                    <a:lnTo>
                      <a:pt x="70" y="491"/>
                    </a:lnTo>
                    <a:lnTo>
                      <a:pt x="65" y="488"/>
                    </a:lnTo>
                    <a:lnTo>
                      <a:pt x="59" y="485"/>
                    </a:lnTo>
                    <a:lnTo>
                      <a:pt x="57" y="484"/>
                    </a:lnTo>
                    <a:lnTo>
                      <a:pt x="56" y="484"/>
                    </a:lnTo>
                    <a:lnTo>
                      <a:pt x="53" y="482"/>
                    </a:lnTo>
                    <a:lnTo>
                      <a:pt x="48" y="478"/>
                    </a:lnTo>
                    <a:lnTo>
                      <a:pt x="47" y="478"/>
                    </a:lnTo>
                    <a:lnTo>
                      <a:pt x="46" y="477"/>
                    </a:lnTo>
                    <a:lnTo>
                      <a:pt x="42" y="474"/>
                    </a:lnTo>
                    <a:lnTo>
                      <a:pt x="40" y="471"/>
                    </a:lnTo>
                    <a:lnTo>
                      <a:pt x="38" y="470"/>
                    </a:lnTo>
                    <a:lnTo>
                      <a:pt x="36" y="468"/>
                    </a:lnTo>
                    <a:lnTo>
                      <a:pt x="34" y="466"/>
                    </a:lnTo>
                    <a:lnTo>
                      <a:pt x="32" y="464"/>
                    </a:lnTo>
                    <a:lnTo>
                      <a:pt x="31" y="463"/>
                    </a:lnTo>
                    <a:lnTo>
                      <a:pt x="30" y="461"/>
                    </a:lnTo>
                    <a:lnTo>
                      <a:pt x="28" y="459"/>
                    </a:lnTo>
                    <a:lnTo>
                      <a:pt x="27" y="457"/>
                    </a:lnTo>
                    <a:lnTo>
                      <a:pt x="27" y="455"/>
                    </a:lnTo>
                    <a:lnTo>
                      <a:pt x="25" y="453"/>
                    </a:lnTo>
                    <a:lnTo>
                      <a:pt x="24" y="451"/>
                    </a:lnTo>
                    <a:lnTo>
                      <a:pt x="24" y="449"/>
                    </a:lnTo>
                    <a:lnTo>
                      <a:pt x="23" y="446"/>
                    </a:lnTo>
                    <a:lnTo>
                      <a:pt x="23" y="444"/>
                    </a:lnTo>
                    <a:lnTo>
                      <a:pt x="23" y="441"/>
                    </a:lnTo>
                    <a:lnTo>
                      <a:pt x="23" y="440"/>
                    </a:lnTo>
                    <a:lnTo>
                      <a:pt x="24" y="438"/>
                    </a:lnTo>
                    <a:lnTo>
                      <a:pt x="23" y="434"/>
                    </a:lnTo>
                    <a:lnTo>
                      <a:pt x="23" y="349"/>
                    </a:lnTo>
                    <a:lnTo>
                      <a:pt x="24" y="350"/>
                    </a:lnTo>
                    <a:lnTo>
                      <a:pt x="24" y="350"/>
                    </a:lnTo>
                    <a:lnTo>
                      <a:pt x="28" y="353"/>
                    </a:lnTo>
                    <a:lnTo>
                      <a:pt x="32" y="357"/>
                    </a:lnTo>
                    <a:lnTo>
                      <a:pt x="41" y="363"/>
                    </a:lnTo>
                    <a:lnTo>
                      <a:pt x="50" y="369"/>
                    </a:lnTo>
                    <a:lnTo>
                      <a:pt x="61" y="373"/>
                    </a:lnTo>
                    <a:lnTo>
                      <a:pt x="73" y="379"/>
                    </a:lnTo>
                    <a:lnTo>
                      <a:pt x="86" y="384"/>
                    </a:lnTo>
                    <a:lnTo>
                      <a:pt x="99" y="389"/>
                    </a:lnTo>
                    <a:lnTo>
                      <a:pt x="113" y="394"/>
                    </a:lnTo>
                    <a:lnTo>
                      <a:pt x="129" y="398"/>
                    </a:lnTo>
                    <a:lnTo>
                      <a:pt x="145" y="402"/>
                    </a:lnTo>
                    <a:lnTo>
                      <a:pt x="163" y="406"/>
                    </a:lnTo>
                    <a:lnTo>
                      <a:pt x="182" y="408"/>
                    </a:lnTo>
                    <a:lnTo>
                      <a:pt x="201" y="410"/>
                    </a:lnTo>
                    <a:lnTo>
                      <a:pt x="243" y="414"/>
                    </a:lnTo>
                    <a:lnTo>
                      <a:pt x="288" y="415"/>
                    </a:lnTo>
                    <a:lnTo>
                      <a:pt x="333" y="414"/>
                    </a:lnTo>
                    <a:lnTo>
                      <a:pt x="375" y="410"/>
                    </a:lnTo>
                    <a:lnTo>
                      <a:pt x="413" y="406"/>
                    </a:lnTo>
                    <a:lnTo>
                      <a:pt x="447" y="398"/>
                    </a:lnTo>
                    <a:lnTo>
                      <a:pt x="463" y="394"/>
                    </a:lnTo>
                    <a:lnTo>
                      <a:pt x="477" y="390"/>
                    </a:lnTo>
                    <a:lnTo>
                      <a:pt x="490" y="385"/>
                    </a:lnTo>
                    <a:lnTo>
                      <a:pt x="503" y="379"/>
                    </a:lnTo>
                    <a:lnTo>
                      <a:pt x="515" y="375"/>
                    </a:lnTo>
                    <a:lnTo>
                      <a:pt x="526" y="369"/>
                    </a:lnTo>
                    <a:lnTo>
                      <a:pt x="535" y="363"/>
                    </a:lnTo>
                    <a:lnTo>
                      <a:pt x="543" y="357"/>
                    </a:lnTo>
                    <a:lnTo>
                      <a:pt x="548" y="353"/>
                    </a:lnTo>
                    <a:lnTo>
                      <a:pt x="553" y="349"/>
                    </a:lnTo>
                    <a:lnTo>
                      <a:pt x="553" y="349"/>
                    </a:lnTo>
                    <a:lnTo>
                      <a:pt x="553" y="434"/>
                    </a:lnTo>
                    <a:lnTo>
                      <a:pt x="553" y="438"/>
                    </a:lnTo>
                    <a:lnTo>
                      <a:pt x="553" y="440"/>
                    </a:lnTo>
                    <a:lnTo>
                      <a:pt x="553" y="441"/>
                    </a:lnTo>
                    <a:lnTo>
                      <a:pt x="553" y="444"/>
                    </a:lnTo>
                    <a:lnTo>
                      <a:pt x="553" y="446"/>
                    </a:lnTo>
                    <a:lnTo>
                      <a:pt x="553" y="449"/>
                    </a:lnTo>
                    <a:lnTo>
                      <a:pt x="552" y="452"/>
                    </a:lnTo>
                    <a:lnTo>
                      <a:pt x="550" y="453"/>
                    </a:lnTo>
                    <a:close/>
                    <a:moveTo>
                      <a:pt x="30" y="217"/>
                    </a:moveTo>
                    <a:lnTo>
                      <a:pt x="36" y="220"/>
                    </a:lnTo>
                    <a:lnTo>
                      <a:pt x="41" y="225"/>
                    </a:lnTo>
                    <a:lnTo>
                      <a:pt x="43" y="225"/>
                    </a:lnTo>
                    <a:lnTo>
                      <a:pt x="44" y="226"/>
                    </a:lnTo>
                    <a:lnTo>
                      <a:pt x="49" y="230"/>
                    </a:lnTo>
                    <a:lnTo>
                      <a:pt x="55" y="232"/>
                    </a:lnTo>
                    <a:lnTo>
                      <a:pt x="57" y="233"/>
                    </a:lnTo>
                    <a:lnTo>
                      <a:pt x="59" y="234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3" y="242"/>
                    </a:lnTo>
                    <a:lnTo>
                      <a:pt x="74" y="242"/>
                    </a:lnTo>
                    <a:lnTo>
                      <a:pt x="82" y="245"/>
                    </a:lnTo>
                    <a:lnTo>
                      <a:pt x="92" y="249"/>
                    </a:lnTo>
                    <a:lnTo>
                      <a:pt x="94" y="250"/>
                    </a:lnTo>
                    <a:lnTo>
                      <a:pt x="97" y="250"/>
                    </a:lnTo>
                    <a:lnTo>
                      <a:pt x="104" y="252"/>
                    </a:lnTo>
                    <a:lnTo>
                      <a:pt x="111" y="255"/>
                    </a:lnTo>
                    <a:lnTo>
                      <a:pt x="114" y="256"/>
                    </a:lnTo>
                    <a:lnTo>
                      <a:pt x="117" y="256"/>
                    </a:lnTo>
                    <a:lnTo>
                      <a:pt x="128" y="259"/>
                    </a:lnTo>
                    <a:lnTo>
                      <a:pt x="138" y="262"/>
                    </a:lnTo>
                    <a:lnTo>
                      <a:pt x="139" y="262"/>
                    </a:lnTo>
                    <a:lnTo>
                      <a:pt x="141" y="262"/>
                    </a:lnTo>
                    <a:lnTo>
                      <a:pt x="151" y="264"/>
                    </a:lnTo>
                    <a:lnTo>
                      <a:pt x="161" y="267"/>
                    </a:lnTo>
                    <a:lnTo>
                      <a:pt x="164" y="267"/>
                    </a:lnTo>
                    <a:lnTo>
                      <a:pt x="168" y="268"/>
                    </a:lnTo>
                    <a:lnTo>
                      <a:pt x="177" y="269"/>
                    </a:lnTo>
                    <a:lnTo>
                      <a:pt x="188" y="270"/>
                    </a:lnTo>
                    <a:lnTo>
                      <a:pt x="190" y="271"/>
                    </a:lnTo>
                    <a:lnTo>
                      <a:pt x="194" y="271"/>
                    </a:lnTo>
                    <a:lnTo>
                      <a:pt x="207" y="272"/>
                    </a:lnTo>
                    <a:lnTo>
                      <a:pt x="220" y="274"/>
                    </a:lnTo>
                    <a:lnTo>
                      <a:pt x="224" y="274"/>
                    </a:lnTo>
                    <a:lnTo>
                      <a:pt x="227" y="275"/>
                    </a:lnTo>
                    <a:lnTo>
                      <a:pt x="238" y="275"/>
                    </a:lnTo>
                    <a:lnTo>
                      <a:pt x="249" y="276"/>
                    </a:lnTo>
                    <a:lnTo>
                      <a:pt x="253" y="276"/>
                    </a:lnTo>
                    <a:lnTo>
                      <a:pt x="258" y="276"/>
                    </a:lnTo>
                    <a:lnTo>
                      <a:pt x="272" y="276"/>
                    </a:lnTo>
                    <a:lnTo>
                      <a:pt x="288" y="276"/>
                    </a:lnTo>
                    <a:lnTo>
                      <a:pt x="303" y="276"/>
                    </a:lnTo>
                    <a:lnTo>
                      <a:pt x="319" y="276"/>
                    </a:lnTo>
                    <a:lnTo>
                      <a:pt x="322" y="276"/>
                    </a:lnTo>
                    <a:lnTo>
                      <a:pt x="327" y="276"/>
                    </a:lnTo>
                    <a:lnTo>
                      <a:pt x="339" y="275"/>
                    </a:lnTo>
                    <a:lnTo>
                      <a:pt x="350" y="275"/>
                    </a:lnTo>
                    <a:lnTo>
                      <a:pt x="353" y="274"/>
                    </a:lnTo>
                    <a:lnTo>
                      <a:pt x="357" y="274"/>
                    </a:lnTo>
                    <a:lnTo>
                      <a:pt x="370" y="272"/>
                    </a:lnTo>
                    <a:lnTo>
                      <a:pt x="383" y="271"/>
                    </a:lnTo>
                    <a:lnTo>
                      <a:pt x="385" y="271"/>
                    </a:lnTo>
                    <a:lnTo>
                      <a:pt x="388" y="270"/>
                    </a:lnTo>
                    <a:lnTo>
                      <a:pt x="398" y="269"/>
                    </a:lnTo>
                    <a:lnTo>
                      <a:pt x="408" y="268"/>
                    </a:lnTo>
                    <a:lnTo>
                      <a:pt x="411" y="267"/>
                    </a:lnTo>
                    <a:lnTo>
                      <a:pt x="415" y="267"/>
                    </a:lnTo>
                    <a:lnTo>
                      <a:pt x="426" y="264"/>
                    </a:lnTo>
                    <a:lnTo>
                      <a:pt x="435" y="262"/>
                    </a:lnTo>
                    <a:lnTo>
                      <a:pt x="436" y="262"/>
                    </a:lnTo>
                    <a:lnTo>
                      <a:pt x="439" y="262"/>
                    </a:lnTo>
                    <a:lnTo>
                      <a:pt x="449" y="259"/>
                    </a:lnTo>
                    <a:lnTo>
                      <a:pt x="459" y="256"/>
                    </a:lnTo>
                    <a:lnTo>
                      <a:pt x="463" y="256"/>
                    </a:lnTo>
                    <a:lnTo>
                      <a:pt x="465" y="255"/>
                    </a:lnTo>
                    <a:lnTo>
                      <a:pt x="472" y="252"/>
                    </a:lnTo>
                    <a:lnTo>
                      <a:pt x="479" y="250"/>
                    </a:lnTo>
                    <a:lnTo>
                      <a:pt x="483" y="250"/>
                    </a:lnTo>
                    <a:lnTo>
                      <a:pt x="485" y="249"/>
                    </a:lnTo>
                    <a:lnTo>
                      <a:pt x="493" y="245"/>
                    </a:lnTo>
                    <a:lnTo>
                      <a:pt x="502" y="242"/>
                    </a:lnTo>
                    <a:lnTo>
                      <a:pt x="503" y="242"/>
                    </a:lnTo>
                    <a:lnTo>
                      <a:pt x="504" y="240"/>
                    </a:lnTo>
                    <a:lnTo>
                      <a:pt x="511" y="238"/>
                    </a:lnTo>
                    <a:lnTo>
                      <a:pt x="517" y="234"/>
                    </a:lnTo>
                    <a:lnTo>
                      <a:pt x="520" y="233"/>
                    </a:lnTo>
                    <a:lnTo>
                      <a:pt x="522" y="232"/>
                    </a:lnTo>
                    <a:lnTo>
                      <a:pt x="527" y="230"/>
                    </a:lnTo>
                    <a:lnTo>
                      <a:pt x="533" y="226"/>
                    </a:lnTo>
                    <a:lnTo>
                      <a:pt x="534" y="225"/>
                    </a:lnTo>
                    <a:lnTo>
                      <a:pt x="535" y="225"/>
                    </a:lnTo>
                    <a:lnTo>
                      <a:pt x="541" y="220"/>
                    </a:lnTo>
                    <a:lnTo>
                      <a:pt x="546" y="217"/>
                    </a:lnTo>
                    <a:lnTo>
                      <a:pt x="548" y="215"/>
                    </a:lnTo>
                    <a:lnTo>
                      <a:pt x="549" y="214"/>
                    </a:lnTo>
                    <a:lnTo>
                      <a:pt x="550" y="213"/>
                    </a:lnTo>
                    <a:lnTo>
                      <a:pt x="553" y="211"/>
                    </a:lnTo>
                    <a:lnTo>
                      <a:pt x="553" y="296"/>
                    </a:lnTo>
                    <a:lnTo>
                      <a:pt x="553" y="299"/>
                    </a:lnTo>
                    <a:lnTo>
                      <a:pt x="553" y="301"/>
                    </a:lnTo>
                    <a:lnTo>
                      <a:pt x="553" y="303"/>
                    </a:lnTo>
                    <a:lnTo>
                      <a:pt x="553" y="306"/>
                    </a:lnTo>
                    <a:lnTo>
                      <a:pt x="553" y="308"/>
                    </a:lnTo>
                    <a:lnTo>
                      <a:pt x="553" y="310"/>
                    </a:lnTo>
                    <a:lnTo>
                      <a:pt x="552" y="313"/>
                    </a:lnTo>
                    <a:lnTo>
                      <a:pt x="550" y="315"/>
                    </a:lnTo>
                    <a:lnTo>
                      <a:pt x="550" y="316"/>
                    </a:lnTo>
                    <a:lnTo>
                      <a:pt x="549" y="319"/>
                    </a:lnTo>
                    <a:lnTo>
                      <a:pt x="548" y="321"/>
                    </a:lnTo>
                    <a:lnTo>
                      <a:pt x="547" y="322"/>
                    </a:lnTo>
                    <a:lnTo>
                      <a:pt x="546" y="325"/>
                    </a:lnTo>
                    <a:lnTo>
                      <a:pt x="545" y="326"/>
                    </a:lnTo>
                    <a:lnTo>
                      <a:pt x="542" y="328"/>
                    </a:lnTo>
                    <a:lnTo>
                      <a:pt x="540" y="331"/>
                    </a:lnTo>
                    <a:lnTo>
                      <a:pt x="539" y="332"/>
                    </a:lnTo>
                    <a:lnTo>
                      <a:pt x="537" y="333"/>
                    </a:lnTo>
                    <a:lnTo>
                      <a:pt x="534" y="335"/>
                    </a:lnTo>
                    <a:lnTo>
                      <a:pt x="531" y="338"/>
                    </a:lnTo>
                    <a:lnTo>
                      <a:pt x="529" y="339"/>
                    </a:lnTo>
                    <a:lnTo>
                      <a:pt x="528" y="340"/>
                    </a:lnTo>
                    <a:lnTo>
                      <a:pt x="524" y="343"/>
                    </a:lnTo>
                    <a:lnTo>
                      <a:pt x="520" y="345"/>
                    </a:lnTo>
                    <a:lnTo>
                      <a:pt x="518" y="346"/>
                    </a:lnTo>
                    <a:lnTo>
                      <a:pt x="517" y="347"/>
                    </a:lnTo>
                    <a:lnTo>
                      <a:pt x="512" y="350"/>
                    </a:lnTo>
                    <a:lnTo>
                      <a:pt x="506" y="352"/>
                    </a:lnTo>
                    <a:lnTo>
                      <a:pt x="505" y="353"/>
                    </a:lnTo>
                    <a:lnTo>
                      <a:pt x="505" y="353"/>
                    </a:lnTo>
                    <a:lnTo>
                      <a:pt x="498" y="357"/>
                    </a:lnTo>
                    <a:lnTo>
                      <a:pt x="491" y="359"/>
                    </a:lnTo>
                    <a:lnTo>
                      <a:pt x="491" y="359"/>
                    </a:lnTo>
                    <a:lnTo>
                      <a:pt x="491" y="359"/>
                    </a:lnTo>
                    <a:lnTo>
                      <a:pt x="470" y="368"/>
                    </a:lnTo>
                    <a:lnTo>
                      <a:pt x="446" y="373"/>
                    </a:lnTo>
                    <a:lnTo>
                      <a:pt x="420" y="379"/>
                    </a:lnTo>
                    <a:lnTo>
                      <a:pt x="392" y="384"/>
                    </a:lnTo>
                    <a:lnTo>
                      <a:pt x="391" y="384"/>
                    </a:lnTo>
                    <a:lnTo>
                      <a:pt x="391" y="384"/>
                    </a:lnTo>
                    <a:lnTo>
                      <a:pt x="379" y="387"/>
                    </a:lnTo>
                    <a:lnTo>
                      <a:pt x="369" y="388"/>
                    </a:lnTo>
                    <a:lnTo>
                      <a:pt x="366" y="388"/>
                    </a:lnTo>
                    <a:lnTo>
                      <a:pt x="364" y="388"/>
                    </a:lnTo>
                    <a:lnTo>
                      <a:pt x="353" y="389"/>
                    </a:lnTo>
                    <a:lnTo>
                      <a:pt x="343" y="390"/>
                    </a:lnTo>
                    <a:lnTo>
                      <a:pt x="338" y="390"/>
                    </a:lnTo>
                    <a:lnTo>
                      <a:pt x="333" y="390"/>
                    </a:lnTo>
                    <a:lnTo>
                      <a:pt x="325" y="391"/>
                    </a:lnTo>
                    <a:lnTo>
                      <a:pt x="316" y="391"/>
                    </a:lnTo>
                    <a:lnTo>
                      <a:pt x="302" y="391"/>
                    </a:lnTo>
                    <a:lnTo>
                      <a:pt x="288" y="391"/>
                    </a:lnTo>
                    <a:lnTo>
                      <a:pt x="274" y="391"/>
                    </a:lnTo>
                    <a:lnTo>
                      <a:pt x="261" y="391"/>
                    </a:lnTo>
                    <a:lnTo>
                      <a:pt x="252" y="391"/>
                    </a:lnTo>
                    <a:lnTo>
                      <a:pt x="244" y="390"/>
                    </a:lnTo>
                    <a:lnTo>
                      <a:pt x="239" y="390"/>
                    </a:lnTo>
                    <a:lnTo>
                      <a:pt x="233" y="390"/>
                    </a:lnTo>
                    <a:lnTo>
                      <a:pt x="223" y="389"/>
                    </a:lnTo>
                    <a:lnTo>
                      <a:pt x="212" y="388"/>
                    </a:lnTo>
                    <a:lnTo>
                      <a:pt x="211" y="388"/>
                    </a:lnTo>
                    <a:lnTo>
                      <a:pt x="208" y="388"/>
                    </a:lnTo>
                    <a:lnTo>
                      <a:pt x="196" y="387"/>
                    </a:lnTo>
                    <a:lnTo>
                      <a:pt x="185" y="384"/>
                    </a:lnTo>
                    <a:lnTo>
                      <a:pt x="185" y="384"/>
                    </a:lnTo>
                    <a:lnTo>
                      <a:pt x="185" y="384"/>
                    </a:lnTo>
                    <a:lnTo>
                      <a:pt x="156" y="379"/>
                    </a:lnTo>
                    <a:lnTo>
                      <a:pt x="130" y="373"/>
                    </a:lnTo>
                    <a:lnTo>
                      <a:pt x="106" y="368"/>
                    </a:lnTo>
                    <a:lnTo>
                      <a:pt x="86" y="359"/>
                    </a:lnTo>
                    <a:lnTo>
                      <a:pt x="86" y="359"/>
                    </a:lnTo>
                    <a:lnTo>
                      <a:pt x="85" y="359"/>
                    </a:lnTo>
                    <a:lnTo>
                      <a:pt x="79" y="357"/>
                    </a:lnTo>
                    <a:lnTo>
                      <a:pt x="72" y="353"/>
                    </a:lnTo>
                    <a:lnTo>
                      <a:pt x="70" y="353"/>
                    </a:lnTo>
                    <a:lnTo>
                      <a:pt x="70" y="352"/>
                    </a:lnTo>
                    <a:lnTo>
                      <a:pt x="65" y="350"/>
                    </a:lnTo>
                    <a:lnTo>
                      <a:pt x="59" y="347"/>
                    </a:lnTo>
                    <a:lnTo>
                      <a:pt x="57" y="346"/>
                    </a:lnTo>
                    <a:lnTo>
                      <a:pt x="56" y="345"/>
                    </a:lnTo>
                    <a:lnTo>
                      <a:pt x="53" y="343"/>
                    </a:lnTo>
                    <a:lnTo>
                      <a:pt x="48" y="340"/>
                    </a:lnTo>
                    <a:lnTo>
                      <a:pt x="47" y="339"/>
                    </a:lnTo>
                    <a:lnTo>
                      <a:pt x="46" y="338"/>
                    </a:lnTo>
                    <a:lnTo>
                      <a:pt x="42" y="335"/>
                    </a:lnTo>
                    <a:lnTo>
                      <a:pt x="40" y="333"/>
                    </a:lnTo>
                    <a:lnTo>
                      <a:pt x="38" y="332"/>
                    </a:lnTo>
                    <a:lnTo>
                      <a:pt x="36" y="331"/>
                    </a:lnTo>
                    <a:lnTo>
                      <a:pt x="34" y="328"/>
                    </a:lnTo>
                    <a:lnTo>
                      <a:pt x="32" y="326"/>
                    </a:lnTo>
                    <a:lnTo>
                      <a:pt x="31" y="325"/>
                    </a:lnTo>
                    <a:lnTo>
                      <a:pt x="30" y="322"/>
                    </a:lnTo>
                    <a:lnTo>
                      <a:pt x="28" y="321"/>
                    </a:lnTo>
                    <a:lnTo>
                      <a:pt x="27" y="319"/>
                    </a:lnTo>
                    <a:lnTo>
                      <a:pt x="27" y="316"/>
                    </a:lnTo>
                    <a:lnTo>
                      <a:pt x="25" y="315"/>
                    </a:lnTo>
                    <a:lnTo>
                      <a:pt x="24" y="313"/>
                    </a:lnTo>
                    <a:lnTo>
                      <a:pt x="24" y="310"/>
                    </a:lnTo>
                    <a:lnTo>
                      <a:pt x="23" y="308"/>
                    </a:lnTo>
                    <a:lnTo>
                      <a:pt x="23" y="306"/>
                    </a:lnTo>
                    <a:lnTo>
                      <a:pt x="23" y="303"/>
                    </a:lnTo>
                    <a:lnTo>
                      <a:pt x="23" y="301"/>
                    </a:lnTo>
                    <a:lnTo>
                      <a:pt x="24" y="299"/>
                    </a:lnTo>
                    <a:lnTo>
                      <a:pt x="23" y="296"/>
                    </a:lnTo>
                    <a:lnTo>
                      <a:pt x="23" y="211"/>
                    </a:lnTo>
                    <a:lnTo>
                      <a:pt x="25" y="213"/>
                    </a:lnTo>
                    <a:lnTo>
                      <a:pt x="28" y="214"/>
                    </a:lnTo>
                    <a:lnTo>
                      <a:pt x="29" y="215"/>
                    </a:lnTo>
                    <a:lnTo>
                      <a:pt x="30" y="217"/>
                    </a:lnTo>
                    <a:close/>
                    <a:moveTo>
                      <a:pt x="577" y="451"/>
                    </a:moveTo>
                    <a:lnTo>
                      <a:pt x="577" y="449"/>
                    </a:lnTo>
                    <a:lnTo>
                      <a:pt x="577" y="444"/>
                    </a:lnTo>
                    <a:lnTo>
                      <a:pt x="577" y="438"/>
                    </a:lnTo>
                    <a:lnTo>
                      <a:pt x="577" y="337"/>
                    </a:lnTo>
                    <a:lnTo>
                      <a:pt x="577" y="335"/>
                    </a:lnTo>
                    <a:lnTo>
                      <a:pt x="578" y="335"/>
                    </a:lnTo>
                    <a:lnTo>
                      <a:pt x="585" y="334"/>
                    </a:lnTo>
                    <a:lnTo>
                      <a:pt x="591" y="332"/>
                    </a:lnTo>
                    <a:lnTo>
                      <a:pt x="591" y="332"/>
                    </a:lnTo>
                    <a:lnTo>
                      <a:pt x="591" y="332"/>
                    </a:lnTo>
                    <a:lnTo>
                      <a:pt x="616" y="324"/>
                    </a:lnTo>
                    <a:lnTo>
                      <a:pt x="636" y="314"/>
                    </a:lnTo>
                    <a:lnTo>
                      <a:pt x="645" y="308"/>
                    </a:lnTo>
                    <a:lnTo>
                      <a:pt x="654" y="303"/>
                    </a:lnTo>
                    <a:lnTo>
                      <a:pt x="662" y="297"/>
                    </a:lnTo>
                    <a:lnTo>
                      <a:pt x="668" y="293"/>
                    </a:lnTo>
                    <a:lnTo>
                      <a:pt x="668" y="387"/>
                    </a:lnTo>
                    <a:lnTo>
                      <a:pt x="668" y="388"/>
                    </a:lnTo>
                    <a:lnTo>
                      <a:pt x="668" y="390"/>
                    </a:lnTo>
                    <a:lnTo>
                      <a:pt x="668" y="391"/>
                    </a:lnTo>
                    <a:lnTo>
                      <a:pt x="667" y="394"/>
                    </a:lnTo>
                    <a:lnTo>
                      <a:pt x="667" y="394"/>
                    </a:lnTo>
                    <a:lnTo>
                      <a:pt x="667" y="395"/>
                    </a:lnTo>
                    <a:lnTo>
                      <a:pt x="666" y="396"/>
                    </a:lnTo>
                    <a:lnTo>
                      <a:pt x="666" y="398"/>
                    </a:lnTo>
                    <a:lnTo>
                      <a:pt x="666" y="398"/>
                    </a:lnTo>
                    <a:lnTo>
                      <a:pt x="666" y="398"/>
                    </a:lnTo>
                    <a:lnTo>
                      <a:pt x="661" y="406"/>
                    </a:lnTo>
                    <a:lnTo>
                      <a:pt x="654" y="413"/>
                    </a:lnTo>
                    <a:lnTo>
                      <a:pt x="645" y="419"/>
                    </a:lnTo>
                    <a:lnTo>
                      <a:pt x="636" y="426"/>
                    </a:lnTo>
                    <a:lnTo>
                      <a:pt x="624" y="432"/>
                    </a:lnTo>
                    <a:lnTo>
                      <a:pt x="612" y="438"/>
                    </a:lnTo>
                    <a:lnTo>
                      <a:pt x="597" y="444"/>
                    </a:lnTo>
                    <a:lnTo>
                      <a:pt x="581" y="448"/>
                    </a:lnTo>
                    <a:lnTo>
                      <a:pt x="579" y="449"/>
                    </a:lnTo>
                    <a:lnTo>
                      <a:pt x="577" y="451"/>
                    </a:lnTo>
                    <a:close/>
                    <a:moveTo>
                      <a:pt x="668" y="154"/>
                    </a:moveTo>
                    <a:lnTo>
                      <a:pt x="668" y="248"/>
                    </a:lnTo>
                    <a:lnTo>
                      <a:pt x="668" y="250"/>
                    </a:lnTo>
                    <a:lnTo>
                      <a:pt x="668" y="252"/>
                    </a:lnTo>
                    <a:lnTo>
                      <a:pt x="668" y="253"/>
                    </a:lnTo>
                    <a:lnTo>
                      <a:pt x="667" y="255"/>
                    </a:lnTo>
                    <a:lnTo>
                      <a:pt x="667" y="256"/>
                    </a:lnTo>
                    <a:lnTo>
                      <a:pt x="667" y="256"/>
                    </a:lnTo>
                    <a:lnTo>
                      <a:pt x="666" y="258"/>
                    </a:lnTo>
                    <a:lnTo>
                      <a:pt x="666" y="259"/>
                    </a:lnTo>
                    <a:lnTo>
                      <a:pt x="666" y="259"/>
                    </a:lnTo>
                    <a:lnTo>
                      <a:pt x="666" y="261"/>
                    </a:lnTo>
                    <a:lnTo>
                      <a:pt x="661" y="267"/>
                    </a:lnTo>
                    <a:lnTo>
                      <a:pt x="654" y="274"/>
                    </a:lnTo>
                    <a:lnTo>
                      <a:pt x="645" y="281"/>
                    </a:lnTo>
                    <a:lnTo>
                      <a:pt x="636" y="287"/>
                    </a:lnTo>
                    <a:lnTo>
                      <a:pt x="624" y="294"/>
                    </a:lnTo>
                    <a:lnTo>
                      <a:pt x="612" y="300"/>
                    </a:lnTo>
                    <a:lnTo>
                      <a:pt x="597" y="306"/>
                    </a:lnTo>
                    <a:lnTo>
                      <a:pt x="581" y="310"/>
                    </a:lnTo>
                    <a:lnTo>
                      <a:pt x="579" y="312"/>
                    </a:lnTo>
                    <a:lnTo>
                      <a:pt x="577" y="312"/>
                    </a:lnTo>
                    <a:lnTo>
                      <a:pt x="577" y="312"/>
                    </a:lnTo>
                    <a:lnTo>
                      <a:pt x="577" y="306"/>
                    </a:lnTo>
                    <a:lnTo>
                      <a:pt x="577" y="300"/>
                    </a:lnTo>
                    <a:lnTo>
                      <a:pt x="577" y="198"/>
                    </a:lnTo>
                    <a:lnTo>
                      <a:pt x="578" y="198"/>
                    </a:lnTo>
                    <a:lnTo>
                      <a:pt x="579" y="196"/>
                    </a:lnTo>
                    <a:lnTo>
                      <a:pt x="583" y="196"/>
                    </a:lnTo>
                    <a:lnTo>
                      <a:pt x="587" y="195"/>
                    </a:lnTo>
                    <a:lnTo>
                      <a:pt x="590" y="194"/>
                    </a:lnTo>
                    <a:lnTo>
                      <a:pt x="593" y="193"/>
                    </a:lnTo>
                    <a:lnTo>
                      <a:pt x="597" y="192"/>
                    </a:lnTo>
                    <a:lnTo>
                      <a:pt x="602" y="191"/>
                    </a:lnTo>
                    <a:lnTo>
                      <a:pt x="604" y="189"/>
                    </a:lnTo>
                    <a:lnTo>
                      <a:pt x="606" y="188"/>
                    </a:lnTo>
                    <a:lnTo>
                      <a:pt x="611" y="187"/>
                    </a:lnTo>
                    <a:lnTo>
                      <a:pt x="615" y="185"/>
                    </a:lnTo>
                    <a:lnTo>
                      <a:pt x="617" y="185"/>
                    </a:lnTo>
                    <a:lnTo>
                      <a:pt x="619" y="183"/>
                    </a:lnTo>
                    <a:lnTo>
                      <a:pt x="624" y="181"/>
                    </a:lnTo>
                    <a:lnTo>
                      <a:pt x="628" y="180"/>
                    </a:lnTo>
                    <a:lnTo>
                      <a:pt x="629" y="179"/>
                    </a:lnTo>
                    <a:lnTo>
                      <a:pt x="631" y="177"/>
                    </a:lnTo>
                    <a:lnTo>
                      <a:pt x="636" y="175"/>
                    </a:lnTo>
                    <a:lnTo>
                      <a:pt x="642" y="173"/>
                    </a:lnTo>
                    <a:lnTo>
                      <a:pt x="642" y="173"/>
                    </a:lnTo>
                    <a:lnTo>
                      <a:pt x="643" y="172"/>
                    </a:lnTo>
                    <a:lnTo>
                      <a:pt x="647" y="169"/>
                    </a:lnTo>
                    <a:lnTo>
                      <a:pt x="651" y="167"/>
                    </a:lnTo>
                    <a:lnTo>
                      <a:pt x="653" y="166"/>
                    </a:lnTo>
                    <a:lnTo>
                      <a:pt x="654" y="164"/>
                    </a:lnTo>
                    <a:lnTo>
                      <a:pt x="657" y="163"/>
                    </a:lnTo>
                    <a:lnTo>
                      <a:pt x="660" y="161"/>
                    </a:lnTo>
                    <a:lnTo>
                      <a:pt x="661" y="160"/>
                    </a:lnTo>
                    <a:lnTo>
                      <a:pt x="663" y="158"/>
                    </a:lnTo>
                    <a:lnTo>
                      <a:pt x="666" y="156"/>
                    </a:lnTo>
                    <a:lnTo>
                      <a:pt x="668" y="155"/>
                    </a:lnTo>
                    <a:lnTo>
                      <a:pt x="668" y="154"/>
                    </a:lnTo>
                    <a:lnTo>
                      <a:pt x="668" y="154"/>
                    </a:lnTo>
                    <a:close/>
                    <a:moveTo>
                      <a:pt x="403" y="23"/>
                    </a:moveTo>
                    <a:lnTo>
                      <a:pt x="432" y="23"/>
                    </a:lnTo>
                    <a:lnTo>
                      <a:pt x="460" y="25"/>
                    </a:lnTo>
                    <a:lnTo>
                      <a:pt x="486" y="28"/>
                    </a:lnTo>
                    <a:lnTo>
                      <a:pt x="511" y="31"/>
                    </a:lnTo>
                    <a:lnTo>
                      <a:pt x="534" y="35"/>
                    </a:lnTo>
                    <a:lnTo>
                      <a:pt x="556" y="40"/>
                    </a:lnTo>
                    <a:lnTo>
                      <a:pt x="577" y="44"/>
                    </a:lnTo>
                    <a:lnTo>
                      <a:pt x="594" y="50"/>
                    </a:lnTo>
                    <a:lnTo>
                      <a:pt x="611" y="57"/>
                    </a:lnTo>
                    <a:lnTo>
                      <a:pt x="625" y="65"/>
                    </a:lnTo>
                    <a:lnTo>
                      <a:pt x="638" y="72"/>
                    </a:lnTo>
                    <a:lnTo>
                      <a:pt x="649" y="79"/>
                    </a:lnTo>
                    <a:lnTo>
                      <a:pt x="657" y="86"/>
                    </a:lnTo>
                    <a:lnTo>
                      <a:pt x="663" y="94"/>
                    </a:lnTo>
                    <a:lnTo>
                      <a:pt x="667" y="101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8" y="114"/>
                    </a:lnTo>
                    <a:lnTo>
                      <a:pt x="668" y="114"/>
                    </a:lnTo>
                    <a:lnTo>
                      <a:pt x="668" y="116"/>
                    </a:lnTo>
                    <a:lnTo>
                      <a:pt x="667" y="117"/>
                    </a:lnTo>
                    <a:lnTo>
                      <a:pt x="667" y="119"/>
                    </a:lnTo>
                    <a:lnTo>
                      <a:pt x="666" y="119"/>
                    </a:lnTo>
                    <a:lnTo>
                      <a:pt x="666" y="120"/>
                    </a:lnTo>
                    <a:lnTo>
                      <a:pt x="666" y="122"/>
                    </a:lnTo>
                    <a:lnTo>
                      <a:pt x="664" y="123"/>
                    </a:lnTo>
                    <a:lnTo>
                      <a:pt x="663" y="124"/>
                    </a:lnTo>
                    <a:lnTo>
                      <a:pt x="663" y="125"/>
                    </a:lnTo>
                    <a:lnTo>
                      <a:pt x="662" y="126"/>
                    </a:lnTo>
                    <a:lnTo>
                      <a:pt x="661" y="128"/>
                    </a:lnTo>
                    <a:lnTo>
                      <a:pt x="661" y="129"/>
                    </a:lnTo>
                    <a:lnTo>
                      <a:pt x="660" y="130"/>
                    </a:lnTo>
                    <a:lnTo>
                      <a:pt x="659" y="131"/>
                    </a:lnTo>
                    <a:lnTo>
                      <a:pt x="657" y="132"/>
                    </a:lnTo>
                    <a:lnTo>
                      <a:pt x="656" y="133"/>
                    </a:lnTo>
                    <a:lnTo>
                      <a:pt x="656" y="135"/>
                    </a:lnTo>
                    <a:lnTo>
                      <a:pt x="655" y="136"/>
                    </a:lnTo>
                    <a:lnTo>
                      <a:pt x="653" y="137"/>
                    </a:lnTo>
                    <a:lnTo>
                      <a:pt x="651" y="138"/>
                    </a:lnTo>
                    <a:lnTo>
                      <a:pt x="651" y="138"/>
                    </a:lnTo>
                    <a:lnTo>
                      <a:pt x="649" y="141"/>
                    </a:lnTo>
                    <a:lnTo>
                      <a:pt x="648" y="142"/>
                    </a:lnTo>
                    <a:lnTo>
                      <a:pt x="647" y="142"/>
                    </a:lnTo>
                    <a:lnTo>
                      <a:pt x="645" y="143"/>
                    </a:lnTo>
                    <a:lnTo>
                      <a:pt x="643" y="144"/>
                    </a:lnTo>
                    <a:lnTo>
                      <a:pt x="642" y="145"/>
                    </a:lnTo>
                    <a:lnTo>
                      <a:pt x="641" y="147"/>
                    </a:lnTo>
                    <a:lnTo>
                      <a:pt x="638" y="148"/>
                    </a:lnTo>
                    <a:lnTo>
                      <a:pt x="637" y="149"/>
                    </a:lnTo>
                    <a:lnTo>
                      <a:pt x="635" y="150"/>
                    </a:lnTo>
                    <a:lnTo>
                      <a:pt x="634" y="151"/>
                    </a:lnTo>
                    <a:lnTo>
                      <a:pt x="631" y="151"/>
                    </a:lnTo>
                    <a:lnTo>
                      <a:pt x="629" y="153"/>
                    </a:lnTo>
                    <a:lnTo>
                      <a:pt x="626" y="154"/>
                    </a:lnTo>
                    <a:lnTo>
                      <a:pt x="625" y="155"/>
                    </a:lnTo>
                    <a:lnTo>
                      <a:pt x="624" y="156"/>
                    </a:lnTo>
                    <a:lnTo>
                      <a:pt x="621" y="157"/>
                    </a:lnTo>
                    <a:lnTo>
                      <a:pt x="618" y="158"/>
                    </a:lnTo>
                    <a:lnTo>
                      <a:pt x="617" y="160"/>
                    </a:lnTo>
                    <a:lnTo>
                      <a:pt x="616" y="160"/>
                    </a:lnTo>
                    <a:lnTo>
                      <a:pt x="611" y="162"/>
                    </a:lnTo>
                    <a:lnTo>
                      <a:pt x="607" y="163"/>
                    </a:lnTo>
                    <a:lnTo>
                      <a:pt x="607" y="163"/>
                    </a:lnTo>
                    <a:lnTo>
                      <a:pt x="606" y="163"/>
                    </a:lnTo>
                    <a:lnTo>
                      <a:pt x="602" y="166"/>
                    </a:lnTo>
                    <a:lnTo>
                      <a:pt x="597" y="168"/>
                    </a:lnTo>
                    <a:lnTo>
                      <a:pt x="594" y="168"/>
                    </a:lnTo>
                    <a:lnTo>
                      <a:pt x="593" y="168"/>
                    </a:lnTo>
                    <a:lnTo>
                      <a:pt x="590" y="169"/>
                    </a:lnTo>
                    <a:lnTo>
                      <a:pt x="586" y="170"/>
                    </a:lnTo>
                    <a:lnTo>
                      <a:pt x="584" y="172"/>
                    </a:lnTo>
                    <a:lnTo>
                      <a:pt x="581" y="173"/>
                    </a:lnTo>
                    <a:lnTo>
                      <a:pt x="579" y="173"/>
                    </a:lnTo>
                    <a:lnTo>
                      <a:pt x="577" y="174"/>
                    </a:lnTo>
                    <a:lnTo>
                      <a:pt x="577" y="167"/>
                    </a:lnTo>
                    <a:lnTo>
                      <a:pt x="577" y="161"/>
                    </a:lnTo>
                    <a:lnTo>
                      <a:pt x="577" y="160"/>
                    </a:lnTo>
                    <a:lnTo>
                      <a:pt x="575" y="157"/>
                    </a:lnTo>
                    <a:lnTo>
                      <a:pt x="575" y="157"/>
                    </a:lnTo>
                    <a:lnTo>
                      <a:pt x="575" y="156"/>
                    </a:lnTo>
                    <a:lnTo>
                      <a:pt x="575" y="156"/>
                    </a:lnTo>
                    <a:lnTo>
                      <a:pt x="575" y="156"/>
                    </a:lnTo>
                    <a:lnTo>
                      <a:pt x="572" y="147"/>
                    </a:lnTo>
                    <a:lnTo>
                      <a:pt x="566" y="136"/>
                    </a:lnTo>
                    <a:lnTo>
                      <a:pt x="558" y="128"/>
                    </a:lnTo>
                    <a:lnTo>
                      <a:pt x="547" y="118"/>
                    </a:lnTo>
                    <a:lnTo>
                      <a:pt x="547" y="118"/>
                    </a:lnTo>
                    <a:lnTo>
                      <a:pt x="547" y="118"/>
                    </a:lnTo>
                    <a:lnTo>
                      <a:pt x="543" y="116"/>
                    </a:lnTo>
                    <a:lnTo>
                      <a:pt x="541" y="113"/>
                    </a:lnTo>
                    <a:lnTo>
                      <a:pt x="523" y="103"/>
                    </a:lnTo>
                    <a:lnTo>
                      <a:pt x="503" y="93"/>
                    </a:lnTo>
                    <a:lnTo>
                      <a:pt x="480" y="84"/>
                    </a:lnTo>
                    <a:lnTo>
                      <a:pt x="454" y="76"/>
                    </a:lnTo>
                    <a:lnTo>
                      <a:pt x="425" y="69"/>
                    </a:lnTo>
                    <a:lnTo>
                      <a:pt x="391" y="65"/>
                    </a:lnTo>
                    <a:lnTo>
                      <a:pt x="356" y="60"/>
                    </a:lnTo>
                    <a:lnTo>
                      <a:pt x="318" y="59"/>
                    </a:lnTo>
                    <a:lnTo>
                      <a:pt x="303" y="57"/>
                    </a:lnTo>
                    <a:lnTo>
                      <a:pt x="288" y="57"/>
                    </a:lnTo>
                    <a:lnTo>
                      <a:pt x="274" y="57"/>
                    </a:lnTo>
                    <a:lnTo>
                      <a:pt x="259" y="59"/>
                    </a:lnTo>
                    <a:lnTo>
                      <a:pt x="238" y="59"/>
                    </a:lnTo>
                    <a:lnTo>
                      <a:pt x="218" y="61"/>
                    </a:lnTo>
                    <a:lnTo>
                      <a:pt x="198" y="62"/>
                    </a:lnTo>
                    <a:lnTo>
                      <a:pt x="180" y="65"/>
                    </a:lnTo>
                    <a:lnTo>
                      <a:pt x="198" y="56"/>
                    </a:lnTo>
                    <a:lnTo>
                      <a:pt x="219" y="49"/>
                    </a:lnTo>
                    <a:lnTo>
                      <a:pt x="244" y="42"/>
                    </a:lnTo>
                    <a:lnTo>
                      <a:pt x="270" y="35"/>
                    </a:lnTo>
                    <a:lnTo>
                      <a:pt x="300" y="30"/>
                    </a:lnTo>
                    <a:lnTo>
                      <a:pt x="332" y="27"/>
                    </a:lnTo>
                    <a:lnTo>
                      <a:pt x="366" y="24"/>
                    </a:lnTo>
                    <a:lnTo>
                      <a:pt x="403" y="23"/>
                    </a:lnTo>
                    <a:close/>
                    <a:moveTo>
                      <a:pt x="156" y="93"/>
                    </a:moveTo>
                    <a:lnTo>
                      <a:pt x="160" y="92"/>
                    </a:lnTo>
                    <a:lnTo>
                      <a:pt x="164" y="91"/>
                    </a:lnTo>
                    <a:lnTo>
                      <a:pt x="170" y="91"/>
                    </a:lnTo>
                    <a:lnTo>
                      <a:pt x="176" y="90"/>
                    </a:lnTo>
                    <a:lnTo>
                      <a:pt x="181" y="88"/>
                    </a:lnTo>
                    <a:lnTo>
                      <a:pt x="187" y="87"/>
                    </a:lnTo>
                    <a:lnTo>
                      <a:pt x="193" y="87"/>
                    </a:lnTo>
                    <a:lnTo>
                      <a:pt x="199" y="86"/>
                    </a:lnTo>
                    <a:lnTo>
                      <a:pt x="204" y="86"/>
                    </a:lnTo>
                    <a:lnTo>
                      <a:pt x="208" y="85"/>
                    </a:lnTo>
                    <a:lnTo>
                      <a:pt x="219" y="84"/>
                    </a:lnTo>
                    <a:lnTo>
                      <a:pt x="230" y="82"/>
                    </a:lnTo>
                    <a:lnTo>
                      <a:pt x="233" y="82"/>
                    </a:lnTo>
                    <a:lnTo>
                      <a:pt x="238" y="82"/>
                    </a:lnTo>
                    <a:lnTo>
                      <a:pt x="246" y="82"/>
                    </a:lnTo>
                    <a:lnTo>
                      <a:pt x="255" y="81"/>
                    </a:lnTo>
                    <a:lnTo>
                      <a:pt x="259" y="81"/>
                    </a:lnTo>
                    <a:lnTo>
                      <a:pt x="263" y="81"/>
                    </a:lnTo>
                    <a:lnTo>
                      <a:pt x="276" y="81"/>
                    </a:lnTo>
                    <a:lnTo>
                      <a:pt x="288" y="81"/>
                    </a:lnTo>
                    <a:lnTo>
                      <a:pt x="302" y="81"/>
                    </a:lnTo>
                    <a:lnTo>
                      <a:pt x="316" y="81"/>
                    </a:lnTo>
                    <a:lnTo>
                      <a:pt x="325" y="81"/>
                    </a:lnTo>
                    <a:lnTo>
                      <a:pt x="333" y="82"/>
                    </a:lnTo>
                    <a:lnTo>
                      <a:pt x="338" y="82"/>
                    </a:lnTo>
                    <a:lnTo>
                      <a:pt x="343" y="82"/>
                    </a:lnTo>
                    <a:lnTo>
                      <a:pt x="353" y="84"/>
                    </a:lnTo>
                    <a:lnTo>
                      <a:pt x="364" y="85"/>
                    </a:lnTo>
                    <a:lnTo>
                      <a:pt x="366" y="85"/>
                    </a:lnTo>
                    <a:lnTo>
                      <a:pt x="369" y="85"/>
                    </a:lnTo>
                    <a:lnTo>
                      <a:pt x="379" y="86"/>
                    </a:lnTo>
                    <a:lnTo>
                      <a:pt x="391" y="88"/>
                    </a:lnTo>
                    <a:lnTo>
                      <a:pt x="391" y="88"/>
                    </a:lnTo>
                    <a:lnTo>
                      <a:pt x="392" y="88"/>
                    </a:lnTo>
                    <a:lnTo>
                      <a:pt x="420" y="93"/>
                    </a:lnTo>
                    <a:lnTo>
                      <a:pt x="446" y="99"/>
                    </a:lnTo>
                    <a:lnTo>
                      <a:pt x="470" y="105"/>
                    </a:lnTo>
                    <a:lnTo>
                      <a:pt x="490" y="113"/>
                    </a:lnTo>
                    <a:lnTo>
                      <a:pt x="491" y="113"/>
                    </a:lnTo>
                    <a:lnTo>
                      <a:pt x="491" y="113"/>
                    </a:lnTo>
                    <a:lnTo>
                      <a:pt x="498" y="116"/>
                    </a:lnTo>
                    <a:lnTo>
                      <a:pt x="504" y="119"/>
                    </a:lnTo>
                    <a:lnTo>
                      <a:pt x="505" y="119"/>
                    </a:lnTo>
                    <a:lnTo>
                      <a:pt x="506" y="120"/>
                    </a:lnTo>
                    <a:lnTo>
                      <a:pt x="512" y="123"/>
                    </a:lnTo>
                    <a:lnTo>
                      <a:pt x="517" y="125"/>
                    </a:lnTo>
                    <a:lnTo>
                      <a:pt x="518" y="126"/>
                    </a:lnTo>
                    <a:lnTo>
                      <a:pt x="520" y="126"/>
                    </a:lnTo>
                    <a:lnTo>
                      <a:pt x="524" y="130"/>
                    </a:lnTo>
                    <a:lnTo>
                      <a:pt x="528" y="132"/>
                    </a:lnTo>
                    <a:lnTo>
                      <a:pt x="529" y="133"/>
                    </a:lnTo>
                    <a:lnTo>
                      <a:pt x="531" y="135"/>
                    </a:lnTo>
                    <a:lnTo>
                      <a:pt x="534" y="137"/>
                    </a:lnTo>
                    <a:lnTo>
                      <a:pt x="537" y="139"/>
                    </a:lnTo>
                    <a:lnTo>
                      <a:pt x="539" y="141"/>
                    </a:lnTo>
                    <a:lnTo>
                      <a:pt x="540" y="142"/>
                    </a:lnTo>
                    <a:lnTo>
                      <a:pt x="542" y="144"/>
                    </a:lnTo>
                    <a:lnTo>
                      <a:pt x="545" y="147"/>
                    </a:lnTo>
                    <a:lnTo>
                      <a:pt x="546" y="148"/>
                    </a:lnTo>
                    <a:lnTo>
                      <a:pt x="547" y="150"/>
                    </a:lnTo>
                    <a:lnTo>
                      <a:pt x="548" y="151"/>
                    </a:lnTo>
                    <a:lnTo>
                      <a:pt x="549" y="154"/>
                    </a:lnTo>
                    <a:lnTo>
                      <a:pt x="550" y="156"/>
                    </a:lnTo>
                    <a:lnTo>
                      <a:pt x="550" y="157"/>
                    </a:lnTo>
                    <a:lnTo>
                      <a:pt x="552" y="160"/>
                    </a:lnTo>
                    <a:lnTo>
                      <a:pt x="553" y="162"/>
                    </a:lnTo>
                    <a:lnTo>
                      <a:pt x="553" y="164"/>
                    </a:lnTo>
                    <a:lnTo>
                      <a:pt x="553" y="167"/>
                    </a:lnTo>
                    <a:lnTo>
                      <a:pt x="552" y="175"/>
                    </a:lnTo>
                    <a:lnTo>
                      <a:pt x="548" y="182"/>
                    </a:lnTo>
                    <a:lnTo>
                      <a:pt x="542" y="191"/>
                    </a:lnTo>
                    <a:lnTo>
                      <a:pt x="534" y="198"/>
                    </a:lnTo>
                    <a:lnTo>
                      <a:pt x="523" y="205"/>
                    </a:lnTo>
                    <a:lnTo>
                      <a:pt x="510" y="212"/>
                    </a:lnTo>
                    <a:lnTo>
                      <a:pt x="496" y="219"/>
                    </a:lnTo>
                    <a:lnTo>
                      <a:pt x="479" y="226"/>
                    </a:lnTo>
                    <a:lnTo>
                      <a:pt x="461" y="232"/>
                    </a:lnTo>
                    <a:lnTo>
                      <a:pt x="441" y="237"/>
                    </a:lnTo>
                    <a:lnTo>
                      <a:pt x="419" y="242"/>
                    </a:lnTo>
                    <a:lnTo>
                      <a:pt x="396" y="245"/>
                    </a:lnTo>
                    <a:lnTo>
                      <a:pt x="371" y="249"/>
                    </a:lnTo>
                    <a:lnTo>
                      <a:pt x="345" y="251"/>
                    </a:lnTo>
                    <a:lnTo>
                      <a:pt x="316" y="253"/>
                    </a:lnTo>
                    <a:lnTo>
                      <a:pt x="288" y="253"/>
                    </a:lnTo>
                    <a:lnTo>
                      <a:pt x="259" y="253"/>
                    </a:lnTo>
                    <a:lnTo>
                      <a:pt x="232" y="251"/>
                    </a:lnTo>
                    <a:lnTo>
                      <a:pt x="206" y="249"/>
                    </a:lnTo>
                    <a:lnTo>
                      <a:pt x="181" y="245"/>
                    </a:lnTo>
                    <a:lnTo>
                      <a:pt x="157" y="242"/>
                    </a:lnTo>
                    <a:lnTo>
                      <a:pt x="136" y="237"/>
                    </a:lnTo>
                    <a:lnTo>
                      <a:pt x="116" y="232"/>
                    </a:lnTo>
                    <a:lnTo>
                      <a:pt x="97" y="226"/>
                    </a:lnTo>
                    <a:lnTo>
                      <a:pt x="80" y="219"/>
                    </a:lnTo>
                    <a:lnTo>
                      <a:pt x="66" y="212"/>
                    </a:lnTo>
                    <a:lnTo>
                      <a:pt x="53" y="205"/>
                    </a:lnTo>
                    <a:lnTo>
                      <a:pt x="43" y="198"/>
                    </a:lnTo>
                    <a:lnTo>
                      <a:pt x="34" y="191"/>
                    </a:lnTo>
                    <a:lnTo>
                      <a:pt x="28" y="182"/>
                    </a:lnTo>
                    <a:lnTo>
                      <a:pt x="24" y="175"/>
                    </a:lnTo>
                    <a:lnTo>
                      <a:pt x="23" y="167"/>
                    </a:lnTo>
                    <a:lnTo>
                      <a:pt x="24" y="162"/>
                    </a:lnTo>
                    <a:lnTo>
                      <a:pt x="25" y="156"/>
                    </a:lnTo>
                    <a:lnTo>
                      <a:pt x="29" y="151"/>
                    </a:lnTo>
                    <a:lnTo>
                      <a:pt x="32" y="147"/>
                    </a:lnTo>
                    <a:lnTo>
                      <a:pt x="37" y="141"/>
                    </a:lnTo>
                    <a:lnTo>
                      <a:pt x="43" y="136"/>
                    </a:lnTo>
                    <a:lnTo>
                      <a:pt x="50" y="131"/>
                    </a:lnTo>
                    <a:lnTo>
                      <a:pt x="59" y="125"/>
                    </a:lnTo>
                    <a:lnTo>
                      <a:pt x="78" y="116"/>
                    </a:lnTo>
                    <a:lnTo>
                      <a:pt x="100" y="107"/>
                    </a:lnTo>
                    <a:lnTo>
                      <a:pt x="126" y="99"/>
                    </a:lnTo>
                    <a:lnTo>
                      <a:pt x="156" y="93"/>
                    </a:lnTo>
                    <a:close/>
                    <a:moveTo>
                      <a:pt x="288" y="668"/>
                    </a:moveTo>
                    <a:lnTo>
                      <a:pt x="261" y="668"/>
                    </a:lnTo>
                    <a:lnTo>
                      <a:pt x="234" y="667"/>
                    </a:lnTo>
                    <a:lnTo>
                      <a:pt x="208" y="665"/>
                    </a:lnTo>
                    <a:lnTo>
                      <a:pt x="185" y="661"/>
                    </a:lnTo>
                    <a:lnTo>
                      <a:pt x="162" y="657"/>
                    </a:lnTo>
                    <a:lnTo>
                      <a:pt x="141" y="653"/>
                    </a:lnTo>
                    <a:lnTo>
                      <a:pt x="120" y="648"/>
                    </a:lnTo>
                    <a:lnTo>
                      <a:pt x="103" y="642"/>
                    </a:lnTo>
                    <a:lnTo>
                      <a:pt x="86" y="636"/>
                    </a:lnTo>
                    <a:lnTo>
                      <a:pt x="70" y="629"/>
                    </a:lnTo>
                    <a:lnTo>
                      <a:pt x="57" y="623"/>
                    </a:lnTo>
                    <a:lnTo>
                      <a:pt x="47" y="616"/>
                    </a:lnTo>
                    <a:lnTo>
                      <a:pt x="37" y="609"/>
                    </a:lnTo>
                    <a:lnTo>
                      <a:pt x="30" y="600"/>
                    </a:lnTo>
                    <a:lnTo>
                      <a:pt x="27" y="593"/>
                    </a:lnTo>
                    <a:lnTo>
                      <a:pt x="23" y="586"/>
                    </a:lnTo>
                    <a:lnTo>
                      <a:pt x="23" y="585"/>
                    </a:lnTo>
                    <a:lnTo>
                      <a:pt x="23" y="584"/>
                    </a:lnTo>
                    <a:lnTo>
                      <a:pt x="23" y="488"/>
                    </a:lnTo>
                    <a:lnTo>
                      <a:pt x="24" y="488"/>
                    </a:lnTo>
                    <a:lnTo>
                      <a:pt x="24" y="489"/>
                    </a:lnTo>
                    <a:lnTo>
                      <a:pt x="28" y="491"/>
                    </a:lnTo>
                    <a:lnTo>
                      <a:pt x="32" y="495"/>
                    </a:lnTo>
                    <a:lnTo>
                      <a:pt x="41" y="501"/>
                    </a:lnTo>
                    <a:lnTo>
                      <a:pt x="50" y="507"/>
                    </a:lnTo>
                    <a:lnTo>
                      <a:pt x="61" y="512"/>
                    </a:lnTo>
                    <a:lnTo>
                      <a:pt x="73" y="517"/>
                    </a:lnTo>
                    <a:lnTo>
                      <a:pt x="86" y="523"/>
                    </a:lnTo>
                    <a:lnTo>
                      <a:pt x="99" y="528"/>
                    </a:lnTo>
                    <a:lnTo>
                      <a:pt x="113" y="533"/>
                    </a:lnTo>
                    <a:lnTo>
                      <a:pt x="129" y="536"/>
                    </a:lnTo>
                    <a:lnTo>
                      <a:pt x="145" y="540"/>
                    </a:lnTo>
                    <a:lnTo>
                      <a:pt x="163" y="543"/>
                    </a:lnTo>
                    <a:lnTo>
                      <a:pt x="182" y="546"/>
                    </a:lnTo>
                    <a:lnTo>
                      <a:pt x="201" y="548"/>
                    </a:lnTo>
                    <a:lnTo>
                      <a:pt x="243" y="552"/>
                    </a:lnTo>
                    <a:lnTo>
                      <a:pt x="288" y="553"/>
                    </a:lnTo>
                    <a:lnTo>
                      <a:pt x="333" y="552"/>
                    </a:lnTo>
                    <a:lnTo>
                      <a:pt x="375" y="548"/>
                    </a:lnTo>
                    <a:lnTo>
                      <a:pt x="413" y="543"/>
                    </a:lnTo>
                    <a:lnTo>
                      <a:pt x="447" y="536"/>
                    </a:lnTo>
                    <a:lnTo>
                      <a:pt x="463" y="533"/>
                    </a:lnTo>
                    <a:lnTo>
                      <a:pt x="477" y="528"/>
                    </a:lnTo>
                    <a:lnTo>
                      <a:pt x="490" y="523"/>
                    </a:lnTo>
                    <a:lnTo>
                      <a:pt x="503" y="518"/>
                    </a:lnTo>
                    <a:lnTo>
                      <a:pt x="515" y="512"/>
                    </a:lnTo>
                    <a:lnTo>
                      <a:pt x="526" y="507"/>
                    </a:lnTo>
                    <a:lnTo>
                      <a:pt x="535" y="502"/>
                    </a:lnTo>
                    <a:lnTo>
                      <a:pt x="543" y="495"/>
                    </a:lnTo>
                    <a:lnTo>
                      <a:pt x="548" y="491"/>
                    </a:lnTo>
                    <a:lnTo>
                      <a:pt x="553" y="488"/>
                    </a:lnTo>
                    <a:lnTo>
                      <a:pt x="553" y="488"/>
                    </a:lnTo>
                    <a:lnTo>
                      <a:pt x="553" y="584"/>
                    </a:lnTo>
                    <a:lnTo>
                      <a:pt x="553" y="585"/>
                    </a:lnTo>
                    <a:lnTo>
                      <a:pt x="553" y="586"/>
                    </a:lnTo>
                    <a:lnTo>
                      <a:pt x="552" y="590"/>
                    </a:lnTo>
                    <a:lnTo>
                      <a:pt x="550" y="593"/>
                    </a:lnTo>
                    <a:lnTo>
                      <a:pt x="549" y="594"/>
                    </a:lnTo>
                    <a:lnTo>
                      <a:pt x="549" y="596"/>
                    </a:lnTo>
                    <a:lnTo>
                      <a:pt x="545" y="603"/>
                    </a:lnTo>
                    <a:lnTo>
                      <a:pt x="537" y="609"/>
                    </a:lnTo>
                    <a:lnTo>
                      <a:pt x="529" y="616"/>
                    </a:lnTo>
                    <a:lnTo>
                      <a:pt x="518" y="623"/>
                    </a:lnTo>
                    <a:lnTo>
                      <a:pt x="506" y="629"/>
                    </a:lnTo>
                    <a:lnTo>
                      <a:pt x="493" y="635"/>
                    </a:lnTo>
                    <a:lnTo>
                      <a:pt x="479" y="641"/>
                    </a:lnTo>
                    <a:lnTo>
                      <a:pt x="463" y="645"/>
                    </a:lnTo>
                    <a:lnTo>
                      <a:pt x="445" y="650"/>
                    </a:lnTo>
                    <a:lnTo>
                      <a:pt x="426" y="655"/>
                    </a:lnTo>
                    <a:lnTo>
                      <a:pt x="406" y="659"/>
                    </a:lnTo>
                    <a:lnTo>
                      <a:pt x="384" y="662"/>
                    </a:lnTo>
                    <a:lnTo>
                      <a:pt x="362" y="665"/>
                    </a:lnTo>
                    <a:lnTo>
                      <a:pt x="338" y="667"/>
                    </a:lnTo>
                    <a:lnTo>
                      <a:pt x="314" y="668"/>
                    </a:lnTo>
                    <a:lnTo>
                      <a:pt x="288" y="668"/>
                    </a:lnTo>
                    <a:close/>
                    <a:moveTo>
                      <a:pt x="668" y="528"/>
                    </a:moveTo>
                    <a:lnTo>
                      <a:pt x="667" y="533"/>
                    </a:lnTo>
                    <a:lnTo>
                      <a:pt x="666" y="536"/>
                    </a:lnTo>
                    <a:lnTo>
                      <a:pt x="663" y="541"/>
                    </a:lnTo>
                    <a:lnTo>
                      <a:pt x="660" y="545"/>
                    </a:lnTo>
                    <a:lnTo>
                      <a:pt x="651" y="553"/>
                    </a:lnTo>
                    <a:lnTo>
                      <a:pt x="641" y="561"/>
                    </a:lnTo>
                    <a:lnTo>
                      <a:pt x="628" y="568"/>
                    </a:lnTo>
                    <a:lnTo>
                      <a:pt x="612" y="575"/>
                    </a:lnTo>
                    <a:lnTo>
                      <a:pt x="596" y="583"/>
                    </a:lnTo>
                    <a:lnTo>
                      <a:pt x="577" y="588"/>
                    </a:lnTo>
                    <a:lnTo>
                      <a:pt x="577" y="588"/>
                    </a:lnTo>
                    <a:lnTo>
                      <a:pt x="577" y="587"/>
                    </a:lnTo>
                    <a:lnTo>
                      <a:pt x="577" y="474"/>
                    </a:lnTo>
                    <a:lnTo>
                      <a:pt x="577" y="474"/>
                    </a:lnTo>
                    <a:lnTo>
                      <a:pt x="578" y="474"/>
                    </a:lnTo>
                    <a:lnTo>
                      <a:pt x="585" y="472"/>
                    </a:lnTo>
                    <a:lnTo>
                      <a:pt x="591" y="470"/>
                    </a:lnTo>
                    <a:lnTo>
                      <a:pt x="591" y="470"/>
                    </a:lnTo>
                    <a:lnTo>
                      <a:pt x="591" y="470"/>
                    </a:lnTo>
                    <a:lnTo>
                      <a:pt x="616" y="461"/>
                    </a:lnTo>
                    <a:lnTo>
                      <a:pt x="636" y="452"/>
                    </a:lnTo>
                    <a:lnTo>
                      <a:pt x="645" y="447"/>
                    </a:lnTo>
                    <a:lnTo>
                      <a:pt x="654" y="441"/>
                    </a:lnTo>
                    <a:lnTo>
                      <a:pt x="662" y="436"/>
                    </a:lnTo>
                    <a:lnTo>
                      <a:pt x="668" y="430"/>
                    </a:lnTo>
                    <a:lnTo>
                      <a:pt x="668" y="527"/>
                    </a:lnTo>
                    <a:lnTo>
                      <a:pt x="668" y="528"/>
                    </a:lnTo>
                    <a:lnTo>
                      <a:pt x="668" y="5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425"/>
              <p:cNvSpPr>
                <a:spLocks noEditPoints="1"/>
              </p:cNvSpPr>
              <p:nvPr/>
            </p:nvSpPr>
            <p:spPr bwMode="auto">
              <a:xfrm>
                <a:off x="6809808" y="2731852"/>
                <a:ext cx="446525" cy="401873"/>
              </a:xfrm>
              <a:custGeom>
                <a:avLst/>
                <a:gdLst>
                  <a:gd name="T0" fmla="*/ 691 w 691"/>
                  <a:gd name="T1" fmla="*/ 196 h 622"/>
                  <a:gd name="T2" fmla="*/ 691 w 691"/>
                  <a:gd name="T3" fmla="*/ 194 h 622"/>
                  <a:gd name="T4" fmla="*/ 690 w 691"/>
                  <a:gd name="T5" fmla="*/ 191 h 622"/>
                  <a:gd name="T6" fmla="*/ 690 w 691"/>
                  <a:gd name="T7" fmla="*/ 190 h 622"/>
                  <a:gd name="T8" fmla="*/ 689 w 691"/>
                  <a:gd name="T9" fmla="*/ 189 h 622"/>
                  <a:gd name="T10" fmla="*/ 573 w 691"/>
                  <a:gd name="T11" fmla="*/ 2 h 622"/>
                  <a:gd name="T12" fmla="*/ 570 w 691"/>
                  <a:gd name="T13" fmla="*/ 1 h 622"/>
                  <a:gd name="T14" fmla="*/ 568 w 691"/>
                  <a:gd name="T15" fmla="*/ 0 h 622"/>
                  <a:gd name="T16" fmla="*/ 567 w 691"/>
                  <a:gd name="T17" fmla="*/ 0 h 622"/>
                  <a:gd name="T18" fmla="*/ 125 w 691"/>
                  <a:gd name="T19" fmla="*/ 0 h 622"/>
                  <a:gd name="T20" fmla="*/ 122 w 691"/>
                  <a:gd name="T21" fmla="*/ 0 h 622"/>
                  <a:gd name="T22" fmla="*/ 120 w 691"/>
                  <a:gd name="T23" fmla="*/ 1 h 622"/>
                  <a:gd name="T24" fmla="*/ 119 w 691"/>
                  <a:gd name="T25" fmla="*/ 2 h 622"/>
                  <a:gd name="T26" fmla="*/ 1 w 691"/>
                  <a:gd name="T27" fmla="*/ 189 h 622"/>
                  <a:gd name="T28" fmla="*/ 1 w 691"/>
                  <a:gd name="T29" fmla="*/ 190 h 622"/>
                  <a:gd name="T30" fmla="*/ 0 w 691"/>
                  <a:gd name="T31" fmla="*/ 191 h 622"/>
                  <a:gd name="T32" fmla="*/ 0 w 691"/>
                  <a:gd name="T33" fmla="*/ 194 h 622"/>
                  <a:gd name="T34" fmla="*/ 0 w 691"/>
                  <a:gd name="T35" fmla="*/ 196 h 622"/>
                  <a:gd name="T36" fmla="*/ 0 w 691"/>
                  <a:gd name="T37" fmla="*/ 198 h 622"/>
                  <a:gd name="T38" fmla="*/ 1 w 691"/>
                  <a:gd name="T39" fmla="*/ 201 h 622"/>
                  <a:gd name="T40" fmla="*/ 1 w 691"/>
                  <a:gd name="T41" fmla="*/ 202 h 622"/>
                  <a:gd name="T42" fmla="*/ 2 w 691"/>
                  <a:gd name="T43" fmla="*/ 203 h 622"/>
                  <a:gd name="T44" fmla="*/ 336 w 691"/>
                  <a:gd name="T45" fmla="*/ 618 h 622"/>
                  <a:gd name="T46" fmla="*/ 336 w 691"/>
                  <a:gd name="T47" fmla="*/ 618 h 622"/>
                  <a:gd name="T48" fmla="*/ 341 w 691"/>
                  <a:gd name="T49" fmla="*/ 621 h 622"/>
                  <a:gd name="T50" fmla="*/ 346 w 691"/>
                  <a:gd name="T51" fmla="*/ 622 h 622"/>
                  <a:gd name="T52" fmla="*/ 349 w 691"/>
                  <a:gd name="T53" fmla="*/ 621 h 622"/>
                  <a:gd name="T54" fmla="*/ 352 w 691"/>
                  <a:gd name="T55" fmla="*/ 620 h 622"/>
                  <a:gd name="T56" fmla="*/ 354 w 691"/>
                  <a:gd name="T57" fmla="*/ 618 h 622"/>
                  <a:gd name="T58" fmla="*/ 689 w 691"/>
                  <a:gd name="T59" fmla="*/ 202 h 622"/>
                  <a:gd name="T60" fmla="*/ 690 w 691"/>
                  <a:gd name="T61" fmla="*/ 201 h 622"/>
                  <a:gd name="T62" fmla="*/ 690 w 691"/>
                  <a:gd name="T63" fmla="*/ 199 h 622"/>
                  <a:gd name="T64" fmla="*/ 691 w 691"/>
                  <a:gd name="T65" fmla="*/ 197 h 622"/>
                  <a:gd name="T66" fmla="*/ 492 w 691"/>
                  <a:gd name="T67" fmla="*/ 173 h 622"/>
                  <a:gd name="T68" fmla="*/ 220 w 691"/>
                  <a:gd name="T69" fmla="*/ 184 h 622"/>
                  <a:gd name="T70" fmla="*/ 198 w 691"/>
                  <a:gd name="T71" fmla="*/ 173 h 622"/>
                  <a:gd name="T72" fmla="*/ 198 w 691"/>
                  <a:gd name="T73" fmla="*/ 173 h 622"/>
                  <a:gd name="T74" fmla="*/ 210 w 691"/>
                  <a:gd name="T75" fmla="*/ 207 h 622"/>
                  <a:gd name="T76" fmla="*/ 659 w 691"/>
                  <a:gd name="T77" fmla="*/ 184 h 622"/>
                  <a:gd name="T78" fmla="*/ 124 w 691"/>
                  <a:gd name="T79" fmla="*/ 37 h 622"/>
                  <a:gd name="T80" fmla="*/ 124 w 691"/>
                  <a:gd name="T81" fmla="*/ 37 h 622"/>
                  <a:gd name="T82" fmla="*/ 36 w 691"/>
                  <a:gd name="T83" fmla="*/ 207 h 622"/>
                  <a:gd name="T84" fmla="*/ 504 w 691"/>
                  <a:gd name="T85" fmla="*/ 207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1" h="622">
                    <a:moveTo>
                      <a:pt x="691" y="197"/>
                    </a:moveTo>
                    <a:lnTo>
                      <a:pt x="691" y="197"/>
                    </a:lnTo>
                    <a:lnTo>
                      <a:pt x="691" y="196"/>
                    </a:lnTo>
                    <a:lnTo>
                      <a:pt x="691" y="195"/>
                    </a:lnTo>
                    <a:lnTo>
                      <a:pt x="691" y="195"/>
                    </a:lnTo>
                    <a:lnTo>
                      <a:pt x="691" y="194"/>
                    </a:lnTo>
                    <a:lnTo>
                      <a:pt x="690" y="192"/>
                    </a:lnTo>
                    <a:lnTo>
                      <a:pt x="690" y="192"/>
                    </a:lnTo>
                    <a:lnTo>
                      <a:pt x="690" y="191"/>
                    </a:lnTo>
                    <a:lnTo>
                      <a:pt x="690" y="191"/>
                    </a:lnTo>
                    <a:lnTo>
                      <a:pt x="690" y="190"/>
                    </a:lnTo>
                    <a:lnTo>
                      <a:pt x="690" y="190"/>
                    </a:lnTo>
                    <a:lnTo>
                      <a:pt x="690" y="190"/>
                    </a:lnTo>
                    <a:lnTo>
                      <a:pt x="689" y="190"/>
                    </a:lnTo>
                    <a:lnTo>
                      <a:pt x="689" y="189"/>
                    </a:lnTo>
                    <a:lnTo>
                      <a:pt x="574" y="5"/>
                    </a:lnTo>
                    <a:lnTo>
                      <a:pt x="574" y="3"/>
                    </a:lnTo>
                    <a:lnTo>
                      <a:pt x="573" y="2"/>
                    </a:lnTo>
                    <a:lnTo>
                      <a:pt x="573" y="2"/>
                    </a:lnTo>
                    <a:lnTo>
                      <a:pt x="573" y="2"/>
                    </a:lnTo>
                    <a:lnTo>
                      <a:pt x="570" y="1"/>
                    </a:lnTo>
                    <a:lnTo>
                      <a:pt x="569" y="0"/>
                    </a:lnTo>
                    <a:lnTo>
                      <a:pt x="569" y="0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567" y="0"/>
                    </a:lnTo>
                    <a:lnTo>
                      <a:pt x="564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0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8" y="3"/>
                    </a:lnTo>
                    <a:lnTo>
                      <a:pt x="116" y="5"/>
                    </a:lnTo>
                    <a:lnTo>
                      <a:pt x="1" y="189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1" y="191"/>
                    </a:lnTo>
                    <a:lnTo>
                      <a:pt x="0" y="191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6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198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1" y="202"/>
                    </a:lnTo>
                    <a:lnTo>
                      <a:pt x="2" y="202"/>
                    </a:lnTo>
                    <a:lnTo>
                      <a:pt x="2" y="203"/>
                    </a:lnTo>
                    <a:lnTo>
                      <a:pt x="336" y="618"/>
                    </a:lnTo>
                    <a:lnTo>
                      <a:pt x="336" y="618"/>
                    </a:lnTo>
                    <a:lnTo>
                      <a:pt x="336" y="618"/>
                    </a:lnTo>
                    <a:lnTo>
                      <a:pt x="336" y="618"/>
                    </a:lnTo>
                    <a:lnTo>
                      <a:pt x="336" y="618"/>
                    </a:lnTo>
                    <a:lnTo>
                      <a:pt x="336" y="618"/>
                    </a:lnTo>
                    <a:lnTo>
                      <a:pt x="339" y="619"/>
                    </a:lnTo>
                    <a:lnTo>
                      <a:pt x="340" y="620"/>
                    </a:lnTo>
                    <a:lnTo>
                      <a:pt x="341" y="621"/>
                    </a:lnTo>
                    <a:lnTo>
                      <a:pt x="341" y="621"/>
                    </a:lnTo>
                    <a:lnTo>
                      <a:pt x="343" y="621"/>
                    </a:lnTo>
                    <a:lnTo>
                      <a:pt x="346" y="622"/>
                    </a:lnTo>
                    <a:lnTo>
                      <a:pt x="347" y="621"/>
                    </a:lnTo>
                    <a:lnTo>
                      <a:pt x="349" y="621"/>
                    </a:lnTo>
                    <a:lnTo>
                      <a:pt x="349" y="621"/>
                    </a:lnTo>
                    <a:lnTo>
                      <a:pt x="349" y="621"/>
                    </a:lnTo>
                    <a:lnTo>
                      <a:pt x="350" y="620"/>
                    </a:lnTo>
                    <a:lnTo>
                      <a:pt x="352" y="620"/>
                    </a:lnTo>
                    <a:lnTo>
                      <a:pt x="353" y="619"/>
                    </a:lnTo>
                    <a:lnTo>
                      <a:pt x="354" y="618"/>
                    </a:lnTo>
                    <a:lnTo>
                      <a:pt x="354" y="618"/>
                    </a:lnTo>
                    <a:lnTo>
                      <a:pt x="354" y="618"/>
                    </a:lnTo>
                    <a:lnTo>
                      <a:pt x="689" y="203"/>
                    </a:lnTo>
                    <a:lnTo>
                      <a:pt x="689" y="202"/>
                    </a:lnTo>
                    <a:lnTo>
                      <a:pt x="689" y="202"/>
                    </a:lnTo>
                    <a:lnTo>
                      <a:pt x="689" y="202"/>
                    </a:lnTo>
                    <a:lnTo>
                      <a:pt x="690" y="201"/>
                    </a:lnTo>
                    <a:lnTo>
                      <a:pt x="690" y="201"/>
                    </a:lnTo>
                    <a:lnTo>
                      <a:pt x="690" y="201"/>
                    </a:lnTo>
                    <a:lnTo>
                      <a:pt x="690" y="199"/>
                    </a:lnTo>
                    <a:lnTo>
                      <a:pt x="690" y="199"/>
                    </a:lnTo>
                    <a:lnTo>
                      <a:pt x="690" y="198"/>
                    </a:lnTo>
                    <a:lnTo>
                      <a:pt x="691" y="197"/>
                    </a:lnTo>
                    <a:close/>
                    <a:moveTo>
                      <a:pt x="369" y="22"/>
                    </a:moveTo>
                    <a:lnTo>
                      <a:pt x="548" y="22"/>
                    </a:lnTo>
                    <a:lnTo>
                      <a:pt x="492" y="173"/>
                    </a:lnTo>
                    <a:lnTo>
                      <a:pt x="369" y="22"/>
                    </a:lnTo>
                    <a:close/>
                    <a:moveTo>
                      <a:pt x="470" y="184"/>
                    </a:moveTo>
                    <a:lnTo>
                      <a:pt x="220" y="184"/>
                    </a:lnTo>
                    <a:lnTo>
                      <a:pt x="346" y="30"/>
                    </a:lnTo>
                    <a:lnTo>
                      <a:pt x="470" y="184"/>
                    </a:lnTo>
                    <a:close/>
                    <a:moveTo>
                      <a:pt x="198" y="173"/>
                    </a:moveTo>
                    <a:lnTo>
                      <a:pt x="143" y="22"/>
                    </a:lnTo>
                    <a:lnTo>
                      <a:pt x="321" y="22"/>
                    </a:lnTo>
                    <a:lnTo>
                      <a:pt x="198" y="173"/>
                    </a:lnTo>
                    <a:close/>
                    <a:moveTo>
                      <a:pt x="479" y="207"/>
                    </a:moveTo>
                    <a:lnTo>
                      <a:pt x="343" y="571"/>
                    </a:lnTo>
                    <a:lnTo>
                      <a:pt x="210" y="207"/>
                    </a:lnTo>
                    <a:lnTo>
                      <a:pt x="479" y="207"/>
                    </a:lnTo>
                    <a:close/>
                    <a:moveTo>
                      <a:pt x="567" y="37"/>
                    </a:moveTo>
                    <a:lnTo>
                      <a:pt x="659" y="184"/>
                    </a:lnTo>
                    <a:lnTo>
                      <a:pt x="512" y="184"/>
                    </a:lnTo>
                    <a:lnTo>
                      <a:pt x="567" y="37"/>
                    </a:lnTo>
                    <a:close/>
                    <a:moveTo>
                      <a:pt x="124" y="37"/>
                    </a:moveTo>
                    <a:lnTo>
                      <a:pt x="177" y="184"/>
                    </a:lnTo>
                    <a:lnTo>
                      <a:pt x="32" y="184"/>
                    </a:lnTo>
                    <a:lnTo>
                      <a:pt x="124" y="37"/>
                    </a:lnTo>
                    <a:close/>
                    <a:moveTo>
                      <a:pt x="185" y="207"/>
                    </a:moveTo>
                    <a:lnTo>
                      <a:pt x="310" y="549"/>
                    </a:lnTo>
                    <a:lnTo>
                      <a:pt x="36" y="207"/>
                    </a:lnTo>
                    <a:lnTo>
                      <a:pt x="185" y="207"/>
                    </a:lnTo>
                    <a:close/>
                    <a:moveTo>
                      <a:pt x="373" y="558"/>
                    </a:moveTo>
                    <a:lnTo>
                      <a:pt x="504" y="207"/>
                    </a:lnTo>
                    <a:lnTo>
                      <a:pt x="656" y="207"/>
                    </a:lnTo>
                    <a:lnTo>
                      <a:pt x="373" y="5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30728" y="3278515"/>
                <a:ext cx="927622" cy="312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</a:t>
                </a:r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564317" y="3197863"/>
                <a:ext cx="927622" cy="312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</a:t>
                </a:r>
                <a:endParaRPr lang="en-US" altLang="zh-CN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622803" y="5301373"/>
                <a:ext cx="927622" cy="312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</a:t>
                </a:r>
                <a:endParaRPr lang="en-US" altLang="zh-CN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73853" y="5333191"/>
                <a:ext cx="927622" cy="312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</a:t>
                </a:r>
                <a:endParaRPr lang="en-US" altLang="zh-CN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000125" y="4299377"/>
              <a:ext cx="27165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00125" y="2116564"/>
              <a:ext cx="27165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88921" y="2007027"/>
              <a:ext cx="27077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8921" y="4189839"/>
              <a:ext cx="27077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F214E78-2201-4BF1-8DFA-2AE7F62613BB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235CA3FC-5157-42D9-9649-09E12B5FECC0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CADF0B9-8928-4B1E-83BB-A94F286D7877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58823" y="421563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053" y="4952831"/>
            <a:ext cx="191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2053" y="4388626"/>
            <a:ext cx="1146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添加文本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4247" y="421563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7477" y="4952831"/>
            <a:ext cx="191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477" y="4388626"/>
            <a:ext cx="1146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添加文本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29671" y="421563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82901" y="4952831"/>
            <a:ext cx="191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2901" y="4388626"/>
            <a:ext cx="1146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添加文本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4CA15F28-06A8-479F-B8F7-FC1557021F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976" y="1466850"/>
            <a:ext cx="3505200" cy="2400300"/>
          </a:xfrm>
        </p:spPr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8BDF2D04-5F19-4890-A757-7E10AB5651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1466850"/>
            <a:ext cx="3505200" cy="2400300"/>
          </a:xfrm>
        </p:spPr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601984C2-4670-4298-8C6C-AE07D0591B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8824" y="1466850"/>
            <a:ext cx="3505200" cy="2400300"/>
          </a:xfr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3666A498-2EDC-4229-84C6-818A073806B8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E79861E-9745-4F16-8BB3-5812288F2D25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B9F8F7F-C866-49B1-8C54-96F8C7C9373F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9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FD2AB212-4D70-439A-9D36-5D154DB35F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16547" y="952390"/>
            <a:ext cx="37489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547" y="4029075"/>
            <a:ext cx="5193728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764603" y="2036618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7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7014" y="41288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点击此处添加文本</a:t>
            </a:r>
            <a:endParaRPr 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2691" y="1059211"/>
            <a:ext cx="2166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The Subtitle Goes Here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0089AD1-A724-44F6-A7D4-E5210A4AAE2F}"/>
              </a:ext>
            </a:extLst>
          </p:cNvPr>
          <p:cNvGrpSpPr/>
          <p:nvPr/>
        </p:nvGrpSpPr>
        <p:grpSpPr>
          <a:xfrm>
            <a:off x="457200" y="2718837"/>
            <a:ext cx="11277600" cy="3412267"/>
            <a:chOff x="457200" y="2718837"/>
            <a:chExt cx="11277600" cy="3412267"/>
          </a:xfrm>
        </p:grpSpPr>
        <p:sp>
          <p:nvSpPr>
            <p:cNvPr id="5" name="TextBox 4"/>
            <p:cNvSpPr txBox="1"/>
            <p:nvPr/>
          </p:nvSpPr>
          <p:spPr>
            <a:xfrm>
              <a:off x="3289299" y="4017546"/>
              <a:ext cx="561340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457200" y="2718837"/>
              <a:ext cx="1308100" cy="1752600"/>
            </a:xfrm>
            <a:prstGeom prst="chevron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1219200" y="2718837"/>
              <a:ext cx="1308100" cy="1752600"/>
            </a:xfrm>
            <a:prstGeom prst="chevron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flipH="1">
              <a:off x="10426700" y="2718837"/>
              <a:ext cx="1308100" cy="1752600"/>
            </a:xfrm>
            <a:prstGeom prst="chevron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 flipH="1">
              <a:off x="9664700" y="2718837"/>
              <a:ext cx="1308100" cy="1752600"/>
            </a:xfrm>
            <a:prstGeom prst="chevron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4362" y="354398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设计师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565775" y="6016804"/>
              <a:ext cx="1060450" cy="114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5AC3F7E1-1A20-472E-85DB-DBD5F42FDA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14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0484" y="1541051"/>
            <a:ext cx="4843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cs typeface="+mn-ea"/>
                <a:sym typeface="+mn-lt"/>
              </a:rPr>
              <a:t>.</a:t>
            </a:r>
            <a:r>
              <a:rPr lang="zh-CN" altLang="en-US" sz="10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cs typeface="+mn-ea"/>
                <a:sym typeface="+mn-lt"/>
              </a:rPr>
              <a:t>.</a:t>
            </a:r>
            <a:r>
              <a:rPr lang="zh-CN" altLang="en-US" sz="10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cs typeface="+mn-ea"/>
                <a:sym typeface="+mn-lt"/>
              </a:rPr>
              <a:t>.</a:t>
            </a:r>
            <a:endParaRPr lang="en-US" sz="1000" dirty="0"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28A8265F-32D7-44ED-AEC4-D5486A29F42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8F0858CF-B248-4E1D-A712-13342B7C8A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BC32E7DF-2BC6-4D9A-8F7D-6F413B533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121108"/>
              </p:ext>
            </p:extLst>
          </p:nvPr>
        </p:nvGraphicFramePr>
        <p:xfrm>
          <a:off x="3390484" y="3298462"/>
          <a:ext cx="4843982" cy="270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637F5BFD-DD06-4D1B-A22B-B3B89B49B5D8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A580CF3-55E6-4451-A3C5-FC33FB8BA871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A0C135D-1800-4BEC-85FD-0E45956D873D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9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3777672" cy="6705600"/>
          </a:xfrm>
          <a:prstGeom prst="rect">
            <a:avLst/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358" name="图片占位符 357">
            <a:extLst>
              <a:ext uri="{FF2B5EF4-FFF2-40B4-BE49-F238E27FC236}">
                <a16:creationId xmlns:a16="http://schemas.microsoft.com/office/drawing/2014/main" id="{7EB91392-29B0-4C82-9BC2-81934ED55C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837945" y="1360010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点击此处</a:t>
            </a:r>
            <a:endParaRPr lang="en-US" altLang="zh-CN" sz="3200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添加文本内容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7946" y="2776888"/>
            <a:ext cx="3822798" cy="260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9748" y="3065001"/>
            <a:ext cx="475124" cy="476290"/>
            <a:chOff x="3948113" y="828675"/>
            <a:chExt cx="646113" cy="647700"/>
          </a:xfrm>
          <a:solidFill>
            <a:schemeClr val="bg2"/>
          </a:solidFill>
        </p:grpSpPr>
        <p:sp>
          <p:nvSpPr>
            <p:cNvPr id="8" name="Freeform 2111"/>
            <p:cNvSpPr>
              <a:spLocks/>
            </p:cNvSpPr>
            <p:nvPr/>
          </p:nvSpPr>
          <p:spPr bwMode="auto">
            <a:xfrm>
              <a:off x="3960813" y="847725"/>
              <a:ext cx="614363" cy="612775"/>
            </a:xfrm>
            <a:custGeom>
              <a:avLst/>
              <a:gdLst>
                <a:gd name="T0" fmla="*/ 272 w 387"/>
                <a:gd name="T1" fmla="*/ 386 h 386"/>
                <a:gd name="T2" fmla="*/ 116 w 387"/>
                <a:gd name="T3" fmla="*/ 386 h 386"/>
                <a:gd name="T4" fmla="*/ 116 w 387"/>
                <a:gd name="T5" fmla="*/ 386 h 386"/>
                <a:gd name="T6" fmla="*/ 92 w 387"/>
                <a:gd name="T7" fmla="*/ 382 h 386"/>
                <a:gd name="T8" fmla="*/ 70 w 387"/>
                <a:gd name="T9" fmla="*/ 376 h 386"/>
                <a:gd name="T10" fmla="*/ 52 w 387"/>
                <a:gd name="T11" fmla="*/ 366 h 386"/>
                <a:gd name="T12" fmla="*/ 34 w 387"/>
                <a:gd name="T13" fmla="*/ 352 h 386"/>
                <a:gd name="T14" fmla="*/ 20 w 387"/>
                <a:gd name="T15" fmla="*/ 334 h 386"/>
                <a:gd name="T16" fmla="*/ 10 w 387"/>
                <a:gd name="T17" fmla="*/ 316 h 386"/>
                <a:gd name="T18" fmla="*/ 4 w 387"/>
                <a:gd name="T19" fmla="*/ 294 h 386"/>
                <a:gd name="T20" fmla="*/ 0 w 387"/>
                <a:gd name="T21" fmla="*/ 270 h 386"/>
                <a:gd name="T22" fmla="*/ 0 w 387"/>
                <a:gd name="T23" fmla="*/ 114 h 386"/>
                <a:gd name="T24" fmla="*/ 0 w 387"/>
                <a:gd name="T25" fmla="*/ 114 h 386"/>
                <a:gd name="T26" fmla="*/ 4 w 387"/>
                <a:gd name="T27" fmla="*/ 90 h 386"/>
                <a:gd name="T28" fmla="*/ 10 w 387"/>
                <a:gd name="T29" fmla="*/ 70 h 386"/>
                <a:gd name="T30" fmla="*/ 20 w 387"/>
                <a:gd name="T31" fmla="*/ 50 h 386"/>
                <a:gd name="T32" fmla="*/ 34 w 387"/>
                <a:gd name="T33" fmla="*/ 34 h 386"/>
                <a:gd name="T34" fmla="*/ 52 w 387"/>
                <a:gd name="T35" fmla="*/ 20 h 386"/>
                <a:gd name="T36" fmla="*/ 70 w 387"/>
                <a:gd name="T37" fmla="*/ 8 h 386"/>
                <a:gd name="T38" fmla="*/ 92 w 387"/>
                <a:gd name="T39" fmla="*/ 2 h 386"/>
                <a:gd name="T40" fmla="*/ 116 w 387"/>
                <a:gd name="T41" fmla="*/ 0 h 386"/>
                <a:gd name="T42" fmla="*/ 272 w 387"/>
                <a:gd name="T43" fmla="*/ 0 h 386"/>
                <a:gd name="T44" fmla="*/ 272 w 387"/>
                <a:gd name="T45" fmla="*/ 0 h 386"/>
                <a:gd name="T46" fmla="*/ 294 w 387"/>
                <a:gd name="T47" fmla="*/ 2 h 386"/>
                <a:gd name="T48" fmla="*/ 316 w 387"/>
                <a:gd name="T49" fmla="*/ 8 h 386"/>
                <a:gd name="T50" fmla="*/ 336 w 387"/>
                <a:gd name="T51" fmla="*/ 20 h 386"/>
                <a:gd name="T52" fmla="*/ 353 w 387"/>
                <a:gd name="T53" fmla="*/ 34 h 386"/>
                <a:gd name="T54" fmla="*/ 367 w 387"/>
                <a:gd name="T55" fmla="*/ 50 h 386"/>
                <a:gd name="T56" fmla="*/ 379 w 387"/>
                <a:gd name="T57" fmla="*/ 70 h 386"/>
                <a:gd name="T58" fmla="*/ 385 w 387"/>
                <a:gd name="T59" fmla="*/ 90 h 386"/>
                <a:gd name="T60" fmla="*/ 387 w 387"/>
                <a:gd name="T61" fmla="*/ 114 h 386"/>
                <a:gd name="T62" fmla="*/ 387 w 387"/>
                <a:gd name="T63" fmla="*/ 270 h 386"/>
                <a:gd name="T64" fmla="*/ 387 w 387"/>
                <a:gd name="T65" fmla="*/ 270 h 386"/>
                <a:gd name="T66" fmla="*/ 385 w 387"/>
                <a:gd name="T67" fmla="*/ 294 h 386"/>
                <a:gd name="T68" fmla="*/ 379 w 387"/>
                <a:gd name="T69" fmla="*/ 316 h 386"/>
                <a:gd name="T70" fmla="*/ 367 w 387"/>
                <a:gd name="T71" fmla="*/ 334 h 386"/>
                <a:gd name="T72" fmla="*/ 353 w 387"/>
                <a:gd name="T73" fmla="*/ 352 h 386"/>
                <a:gd name="T74" fmla="*/ 336 w 387"/>
                <a:gd name="T75" fmla="*/ 366 h 386"/>
                <a:gd name="T76" fmla="*/ 316 w 387"/>
                <a:gd name="T77" fmla="*/ 376 h 386"/>
                <a:gd name="T78" fmla="*/ 294 w 387"/>
                <a:gd name="T79" fmla="*/ 382 h 386"/>
                <a:gd name="T80" fmla="*/ 272 w 387"/>
                <a:gd name="T81" fmla="*/ 386 h 386"/>
                <a:gd name="T82" fmla="*/ 272 w 387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7" h="386">
                  <a:moveTo>
                    <a:pt x="272" y="386"/>
                  </a:moveTo>
                  <a:lnTo>
                    <a:pt x="116" y="386"/>
                  </a:lnTo>
                  <a:lnTo>
                    <a:pt x="116" y="386"/>
                  </a:lnTo>
                  <a:lnTo>
                    <a:pt x="92" y="382"/>
                  </a:lnTo>
                  <a:lnTo>
                    <a:pt x="70" y="376"/>
                  </a:lnTo>
                  <a:lnTo>
                    <a:pt x="52" y="366"/>
                  </a:lnTo>
                  <a:lnTo>
                    <a:pt x="34" y="352"/>
                  </a:lnTo>
                  <a:lnTo>
                    <a:pt x="20" y="334"/>
                  </a:lnTo>
                  <a:lnTo>
                    <a:pt x="10" y="316"/>
                  </a:lnTo>
                  <a:lnTo>
                    <a:pt x="4" y="294"/>
                  </a:lnTo>
                  <a:lnTo>
                    <a:pt x="0" y="27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0" y="8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8"/>
                  </a:lnTo>
                  <a:lnTo>
                    <a:pt x="336" y="20"/>
                  </a:lnTo>
                  <a:lnTo>
                    <a:pt x="353" y="34"/>
                  </a:lnTo>
                  <a:lnTo>
                    <a:pt x="367" y="50"/>
                  </a:lnTo>
                  <a:lnTo>
                    <a:pt x="379" y="70"/>
                  </a:lnTo>
                  <a:lnTo>
                    <a:pt x="385" y="90"/>
                  </a:lnTo>
                  <a:lnTo>
                    <a:pt x="387" y="114"/>
                  </a:lnTo>
                  <a:lnTo>
                    <a:pt x="387" y="270"/>
                  </a:lnTo>
                  <a:lnTo>
                    <a:pt x="387" y="270"/>
                  </a:lnTo>
                  <a:lnTo>
                    <a:pt x="385" y="294"/>
                  </a:lnTo>
                  <a:lnTo>
                    <a:pt x="379" y="316"/>
                  </a:lnTo>
                  <a:lnTo>
                    <a:pt x="367" y="334"/>
                  </a:lnTo>
                  <a:lnTo>
                    <a:pt x="353" y="352"/>
                  </a:lnTo>
                  <a:lnTo>
                    <a:pt x="336" y="366"/>
                  </a:lnTo>
                  <a:lnTo>
                    <a:pt x="316" y="376"/>
                  </a:lnTo>
                  <a:lnTo>
                    <a:pt x="294" y="382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2112"/>
            <p:cNvSpPr>
              <a:spLocks/>
            </p:cNvSpPr>
            <p:nvPr/>
          </p:nvSpPr>
          <p:spPr bwMode="auto">
            <a:xfrm>
              <a:off x="4392613" y="147320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2113"/>
            <p:cNvSpPr>
              <a:spLocks/>
            </p:cNvSpPr>
            <p:nvPr/>
          </p:nvSpPr>
          <p:spPr bwMode="auto">
            <a:xfrm>
              <a:off x="4449763" y="14573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2 h 2"/>
                <a:gd name="T6" fmla="*/ 4 w 4"/>
                <a:gd name="T7" fmla="*/ 0 h 2"/>
                <a:gd name="T8" fmla="*/ 0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2114"/>
            <p:cNvSpPr>
              <a:spLocks/>
            </p:cNvSpPr>
            <p:nvPr/>
          </p:nvSpPr>
          <p:spPr bwMode="auto">
            <a:xfrm>
              <a:off x="4465638" y="1438275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6 w 18"/>
                <a:gd name="T5" fmla="*/ 0 h 10"/>
                <a:gd name="T6" fmla="*/ 12 w 18"/>
                <a:gd name="T7" fmla="*/ 4 h 10"/>
                <a:gd name="T8" fmla="*/ 12 w 18"/>
                <a:gd name="T9" fmla="*/ 4 h 10"/>
                <a:gd name="T10" fmla="*/ 4 w 18"/>
                <a:gd name="T11" fmla="*/ 8 h 10"/>
                <a:gd name="T12" fmla="*/ 2 w 18"/>
                <a:gd name="T13" fmla="*/ 8 h 10"/>
                <a:gd name="T14" fmla="*/ 2 w 18"/>
                <a:gd name="T15" fmla="*/ 8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6 h 10"/>
                <a:gd name="T22" fmla="*/ 10 w 18"/>
                <a:gd name="T23" fmla="*/ 6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" name="Freeform 2115"/>
            <p:cNvSpPr>
              <a:spLocks/>
            </p:cNvSpPr>
            <p:nvPr/>
          </p:nvSpPr>
          <p:spPr bwMode="auto">
            <a:xfrm>
              <a:off x="4521201" y="14287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Line 2116"/>
            <p:cNvSpPr>
              <a:spLocks noChangeShapeType="1"/>
            </p:cNvSpPr>
            <p:nvPr/>
          </p:nvSpPr>
          <p:spPr bwMode="auto">
            <a:xfrm>
              <a:off x="4521201" y="14319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Line 2117"/>
            <p:cNvSpPr>
              <a:spLocks noChangeShapeType="1"/>
            </p:cNvSpPr>
            <p:nvPr/>
          </p:nvSpPr>
          <p:spPr bwMode="auto">
            <a:xfrm>
              <a:off x="4521201" y="14319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" name="Freeform 2118"/>
            <p:cNvSpPr>
              <a:spLocks/>
            </p:cNvSpPr>
            <p:nvPr/>
          </p:nvSpPr>
          <p:spPr bwMode="auto">
            <a:xfrm>
              <a:off x="4533901" y="1412875"/>
              <a:ext cx="9525" cy="9525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0 w 6"/>
                <a:gd name="T5" fmla="*/ 6 h 6"/>
                <a:gd name="T6" fmla="*/ 0 w 6"/>
                <a:gd name="T7" fmla="*/ 6 h 6"/>
                <a:gd name="T8" fmla="*/ 4 w 6"/>
                <a:gd name="T9" fmla="*/ 4 h 6"/>
                <a:gd name="T10" fmla="*/ 4 w 6"/>
                <a:gd name="T11" fmla="*/ 4 h 6"/>
                <a:gd name="T12" fmla="*/ 4 w 6"/>
                <a:gd name="T13" fmla="*/ 4 h 6"/>
                <a:gd name="T14" fmla="*/ 6 w 6"/>
                <a:gd name="T15" fmla="*/ 0 h 6"/>
                <a:gd name="T16" fmla="*/ 4 w 6"/>
                <a:gd name="T17" fmla="*/ 0 h 6"/>
                <a:gd name="T18" fmla="*/ 4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Rectangle 2119"/>
            <p:cNvSpPr>
              <a:spLocks noChangeArrowheads="1"/>
            </p:cNvSpPr>
            <p:nvPr/>
          </p:nvSpPr>
          <p:spPr bwMode="auto">
            <a:xfrm>
              <a:off x="4540251" y="14065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" name="Freeform 2120"/>
            <p:cNvSpPr>
              <a:spLocks/>
            </p:cNvSpPr>
            <p:nvPr/>
          </p:nvSpPr>
          <p:spPr bwMode="auto">
            <a:xfrm>
              <a:off x="4533901" y="1409700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2 w 4"/>
                <a:gd name="T7" fmla="*/ 0 h 4"/>
                <a:gd name="T8" fmla="*/ 2 w 4"/>
                <a:gd name="T9" fmla="*/ 2 h 4"/>
                <a:gd name="T10" fmla="*/ 2 w 4"/>
                <a:gd name="T11" fmla="*/ 2 h 4"/>
                <a:gd name="T12" fmla="*/ 0 w 4"/>
                <a:gd name="T13" fmla="*/ 4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" name="Freeform 2121"/>
            <p:cNvSpPr>
              <a:spLocks/>
            </p:cNvSpPr>
            <p:nvPr/>
          </p:nvSpPr>
          <p:spPr bwMode="auto">
            <a:xfrm>
              <a:off x="4521201" y="1419225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2 h 4"/>
                <a:gd name="T6" fmla="*/ 4 w 6"/>
                <a:gd name="T7" fmla="*/ 0 h 4"/>
                <a:gd name="T8" fmla="*/ 4 w 6"/>
                <a:gd name="T9" fmla="*/ 0 h 4"/>
                <a:gd name="T10" fmla="*/ 0 w 6"/>
                <a:gd name="T11" fmla="*/ 4 h 4"/>
                <a:gd name="T12" fmla="*/ 6 w 6"/>
                <a:gd name="T13" fmla="*/ 0 h 4"/>
                <a:gd name="T14" fmla="*/ 6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Freeform 2122"/>
            <p:cNvSpPr>
              <a:spLocks/>
            </p:cNvSpPr>
            <p:nvPr/>
          </p:nvSpPr>
          <p:spPr bwMode="auto">
            <a:xfrm>
              <a:off x="4487863" y="1431925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2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2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" name="Freeform 2123"/>
            <p:cNvSpPr>
              <a:spLocks/>
            </p:cNvSpPr>
            <p:nvPr/>
          </p:nvSpPr>
          <p:spPr bwMode="auto">
            <a:xfrm>
              <a:off x="4562476" y="1377950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Freeform 2124"/>
            <p:cNvSpPr>
              <a:spLocks/>
            </p:cNvSpPr>
            <p:nvPr/>
          </p:nvSpPr>
          <p:spPr bwMode="auto">
            <a:xfrm>
              <a:off x="4562476" y="13716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2125"/>
            <p:cNvSpPr>
              <a:spLocks/>
            </p:cNvSpPr>
            <p:nvPr/>
          </p:nvSpPr>
          <p:spPr bwMode="auto">
            <a:xfrm>
              <a:off x="4533901" y="1400175"/>
              <a:ext cx="6350" cy="15875"/>
            </a:xfrm>
            <a:custGeom>
              <a:avLst/>
              <a:gdLst>
                <a:gd name="T0" fmla="*/ 2 w 4"/>
                <a:gd name="T1" fmla="*/ 2 h 10"/>
                <a:gd name="T2" fmla="*/ 0 w 4"/>
                <a:gd name="T3" fmla="*/ 10 h 10"/>
                <a:gd name="T4" fmla="*/ 4 w 4"/>
                <a:gd name="T5" fmla="*/ 0 h 10"/>
                <a:gd name="T6" fmla="*/ 2 w 4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2" y="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2126"/>
            <p:cNvSpPr>
              <a:spLocks/>
            </p:cNvSpPr>
            <p:nvPr/>
          </p:nvSpPr>
          <p:spPr bwMode="auto">
            <a:xfrm>
              <a:off x="4581526" y="1346200"/>
              <a:ext cx="0" cy="9525"/>
            </a:xfrm>
            <a:custGeom>
              <a:avLst/>
              <a:gdLst>
                <a:gd name="T0" fmla="*/ 2 h 6"/>
                <a:gd name="T1" fmla="*/ 6 h 6"/>
                <a:gd name="T2" fmla="*/ 0 h 6"/>
                <a:gd name="T3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2127"/>
            <p:cNvSpPr>
              <a:spLocks/>
            </p:cNvSpPr>
            <p:nvPr/>
          </p:nvSpPr>
          <p:spPr bwMode="auto">
            <a:xfrm>
              <a:off x="4587876" y="1314450"/>
              <a:ext cx="6350" cy="15875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10 h 10"/>
                <a:gd name="T4" fmla="*/ 2 w 4"/>
                <a:gd name="T5" fmla="*/ 10 h 10"/>
                <a:gd name="T6" fmla="*/ 2 w 4"/>
                <a:gd name="T7" fmla="*/ 10 h 10"/>
                <a:gd name="T8" fmla="*/ 2 w 4"/>
                <a:gd name="T9" fmla="*/ 10 h 10"/>
                <a:gd name="T10" fmla="*/ 4 w 4"/>
                <a:gd name="T11" fmla="*/ 10 h 10"/>
                <a:gd name="T12" fmla="*/ 4 w 4"/>
                <a:gd name="T13" fmla="*/ 10 h 10"/>
                <a:gd name="T14" fmla="*/ 4 w 4"/>
                <a:gd name="T15" fmla="*/ 0 h 10"/>
                <a:gd name="T16" fmla="*/ 4 w 4"/>
                <a:gd name="T17" fmla="*/ 0 h 10"/>
                <a:gd name="T18" fmla="*/ 2 w 4"/>
                <a:gd name="T19" fmla="*/ 4 h 10"/>
                <a:gd name="T20" fmla="*/ 0 w 4"/>
                <a:gd name="T21" fmla="*/ 10 h 10"/>
                <a:gd name="T22" fmla="*/ 0 w 4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2128"/>
            <p:cNvSpPr>
              <a:spLocks/>
            </p:cNvSpPr>
            <p:nvPr/>
          </p:nvSpPr>
          <p:spPr bwMode="auto">
            <a:xfrm>
              <a:off x="4591051" y="13081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2129"/>
            <p:cNvSpPr>
              <a:spLocks/>
            </p:cNvSpPr>
            <p:nvPr/>
          </p:nvSpPr>
          <p:spPr bwMode="auto">
            <a:xfrm>
              <a:off x="4572001" y="13557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2 w 4"/>
                <a:gd name="T11" fmla="*/ 0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2130"/>
            <p:cNvSpPr>
              <a:spLocks/>
            </p:cNvSpPr>
            <p:nvPr/>
          </p:nvSpPr>
          <p:spPr bwMode="auto">
            <a:xfrm>
              <a:off x="4575176" y="13493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2131"/>
            <p:cNvSpPr>
              <a:spLocks/>
            </p:cNvSpPr>
            <p:nvPr/>
          </p:nvSpPr>
          <p:spPr bwMode="auto">
            <a:xfrm>
              <a:off x="4572001" y="1358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Freeform 2132"/>
            <p:cNvSpPr>
              <a:spLocks/>
            </p:cNvSpPr>
            <p:nvPr/>
          </p:nvSpPr>
          <p:spPr bwMode="auto">
            <a:xfrm>
              <a:off x="4552951" y="13779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2 w 2"/>
                <a:gd name="T5" fmla="*/ 2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0 w 2"/>
                <a:gd name="T13" fmla="*/ 4 h 6"/>
                <a:gd name="T14" fmla="*/ 0 w 2"/>
                <a:gd name="T15" fmla="*/ 6 h 6"/>
                <a:gd name="T16" fmla="*/ 0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2133"/>
            <p:cNvSpPr>
              <a:spLocks/>
            </p:cNvSpPr>
            <p:nvPr/>
          </p:nvSpPr>
          <p:spPr bwMode="auto">
            <a:xfrm>
              <a:off x="4562476" y="1362075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0 w 4"/>
                <a:gd name="T5" fmla="*/ 4 h 6"/>
                <a:gd name="T6" fmla="*/ 2 w 4"/>
                <a:gd name="T7" fmla="*/ 4 h 6"/>
                <a:gd name="T8" fmla="*/ 2 w 4"/>
                <a:gd name="T9" fmla="*/ 6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Freeform 2134"/>
            <p:cNvSpPr>
              <a:spLocks/>
            </p:cNvSpPr>
            <p:nvPr/>
          </p:nvSpPr>
          <p:spPr bwMode="auto">
            <a:xfrm>
              <a:off x="4568826" y="13589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Freeform 2135"/>
            <p:cNvSpPr>
              <a:spLocks/>
            </p:cNvSpPr>
            <p:nvPr/>
          </p:nvSpPr>
          <p:spPr bwMode="auto">
            <a:xfrm>
              <a:off x="4584701" y="1308100"/>
              <a:ext cx="3175" cy="15875"/>
            </a:xfrm>
            <a:custGeom>
              <a:avLst/>
              <a:gdLst>
                <a:gd name="T0" fmla="*/ 2 w 2"/>
                <a:gd name="T1" fmla="*/ 8 h 10"/>
                <a:gd name="T2" fmla="*/ 2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10 h 10"/>
                <a:gd name="T10" fmla="*/ 0 w 2"/>
                <a:gd name="T11" fmla="*/ 10 h 10"/>
                <a:gd name="T12" fmla="*/ 0 w 2"/>
                <a:gd name="T13" fmla="*/ 10 h 10"/>
                <a:gd name="T14" fmla="*/ 2 w 2"/>
                <a:gd name="T15" fmla="*/ 8 h 10"/>
                <a:gd name="T16" fmla="*/ 2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Freeform 2136"/>
            <p:cNvSpPr>
              <a:spLocks/>
            </p:cNvSpPr>
            <p:nvPr/>
          </p:nvSpPr>
          <p:spPr bwMode="auto">
            <a:xfrm>
              <a:off x="4581526" y="13366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Rectangle 2137"/>
            <p:cNvSpPr>
              <a:spLocks noChangeArrowheads="1"/>
            </p:cNvSpPr>
            <p:nvPr/>
          </p:nvSpPr>
          <p:spPr bwMode="auto">
            <a:xfrm>
              <a:off x="4591051" y="126365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Freeform 2138"/>
            <p:cNvSpPr>
              <a:spLocks/>
            </p:cNvSpPr>
            <p:nvPr/>
          </p:nvSpPr>
          <p:spPr bwMode="auto">
            <a:xfrm>
              <a:off x="4581526" y="132397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  <a:gd name="T14" fmla="*/ 2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2139"/>
            <p:cNvSpPr>
              <a:spLocks/>
            </p:cNvSpPr>
            <p:nvPr/>
          </p:nvSpPr>
          <p:spPr bwMode="auto">
            <a:xfrm>
              <a:off x="4591051" y="129540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Freeform 2140"/>
            <p:cNvSpPr>
              <a:spLocks/>
            </p:cNvSpPr>
            <p:nvPr/>
          </p:nvSpPr>
          <p:spPr bwMode="auto">
            <a:xfrm>
              <a:off x="4581526" y="1336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" name="Freeform 2141"/>
            <p:cNvSpPr>
              <a:spLocks/>
            </p:cNvSpPr>
            <p:nvPr/>
          </p:nvSpPr>
          <p:spPr bwMode="auto">
            <a:xfrm>
              <a:off x="4581526" y="13303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2142"/>
            <p:cNvSpPr>
              <a:spLocks/>
            </p:cNvSpPr>
            <p:nvPr/>
          </p:nvSpPr>
          <p:spPr bwMode="auto">
            <a:xfrm>
              <a:off x="4572001" y="1244600"/>
              <a:ext cx="19050" cy="28575"/>
            </a:xfrm>
            <a:custGeom>
              <a:avLst/>
              <a:gdLst>
                <a:gd name="T0" fmla="*/ 0 w 12"/>
                <a:gd name="T1" fmla="*/ 4 h 18"/>
                <a:gd name="T2" fmla="*/ 0 w 12"/>
                <a:gd name="T3" fmla="*/ 4 h 18"/>
                <a:gd name="T4" fmla="*/ 2 w 12"/>
                <a:gd name="T5" fmla="*/ 8 h 18"/>
                <a:gd name="T6" fmla="*/ 2 w 12"/>
                <a:gd name="T7" fmla="*/ 16 h 18"/>
                <a:gd name="T8" fmla="*/ 2 w 12"/>
                <a:gd name="T9" fmla="*/ 16 h 18"/>
                <a:gd name="T10" fmla="*/ 4 w 12"/>
                <a:gd name="T11" fmla="*/ 18 h 18"/>
                <a:gd name="T12" fmla="*/ 6 w 12"/>
                <a:gd name="T13" fmla="*/ 18 h 18"/>
                <a:gd name="T14" fmla="*/ 12 w 12"/>
                <a:gd name="T15" fmla="*/ 14 h 18"/>
                <a:gd name="T16" fmla="*/ 12 w 12"/>
                <a:gd name="T17" fmla="*/ 14 h 18"/>
                <a:gd name="T18" fmla="*/ 10 w 12"/>
                <a:gd name="T19" fmla="*/ 12 h 18"/>
                <a:gd name="T20" fmla="*/ 10 w 12"/>
                <a:gd name="T21" fmla="*/ 8 h 18"/>
                <a:gd name="T22" fmla="*/ 10 w 12"/>
                <a:gd name="T23" fmla="*/ 8 h 18"/>
                <a:gd name="T24" fmla="*/ 8 w 12"/>
                <a:gd name="T25" fmla="*/ 14 h 18"/>
                <a:gd name="T26" fmla="*/ 6 w 12"/>
                <a:gd name="T27" fmla="*/ 16 h 18"/>
                <a:gd name="T28" fmla="*/ 6 w 12"/>
                <a:gd name="T29" fmla="*/ 14 h 18"/>
                <a:gd name="T30" fmla="*/ 6 w 12"/>
                <a:gd name="T31" fmla="*/ 14 h 18"/>
                <a:gd name="T32" fmla="*/ 6 w 12"/>
                <a:gd name="T33" fmla="*/ 10 h 18"/>
                <a:gd name="T34" fmla="*/ 8 w 12"/>
                <a:gd name="T35" fmla="*/ 6 h 18"/>
                <a:gd name="T36" fmla="*/ 8 w 12"/>
                <a:gd name="T37" fmla="*/ 6 h 18"/>
                <a:gd name="T38" fmla="*/ 6 w 12"/>
                <a:gd name="T39" fmla="*/ 6 h 18"/>
                <a:gd name="T40" fmla="*/ 4 w 12"/>
                <a:gd name="T41" fmla="*/ 4 h 18"/>
                <a:gd name="T42" fmla="*/ 4 w 12"/>
                <a:gd name="T43" fmla="*/ 0 h 18"/>
                <a:gd name="T44" fmla="*/ 2 w 12"/>
                <a:gd name="T45" fmla="*/ 0 h 18"/>
                <a:gd name="T46" fmla="*/ 2 w 12"/>
                <a:gd name="T47" fmla="*/ 6 h 18"/>
                <a:gd name="T48" fmla="*/ 2 w 12"/>
                <a:gd name="T49" fmla="*/ 6 h 18"/>
                <a:gd name="T50" fmla="*/ 2 w 12"/>
                <a:gd name="T51" fmla="*/ 4 h 18"/>
                <a:gd name="T52" fmla="*/ 0 w 12"/>
                <a:gd name="T53" fmla="*/ 4 h 18"/>
                <a:gd name="T54" fmla="*/ 0 w 12"/>
                <a:gd name="T5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18">
                  <a:moveTo>
                    <a:pt x="0" y="4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Freeform 2143"/>
            <p:cNvSpPr>
              <a:spLocks/>
            </p:cNvSpPr>
            <p:nvPr/>
          </p:nvSpPr>
          <p:spPr bwMode="auto">
            <a:xfrm>
              <a:off x="4591051" y="1266825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10 h 10"/>
                <a:gd name="T4" fmla="*/ 0 w 2"/>
                <a:gd name="T5" fmla="*/ 10 h 10"/>
                <a:gd name="T6" fmla="*/ 2 w 2"/>
                <a:gd name="T7" fmla="*/ 4 h 10"/>
                <a:gd name="T8" fmla="*/ 2 w 2"/>
                <a:gd name="T9" fmla="*/ 4 h 10"/>
                <a:gd name="T10" fmla="*/ 0 w 2"/>
                <a:gd name="T11" fmla="*/ 0 h 10"/>
                <a:gd name="T12" fmla="*/ 0 w 2"/>
                <a:gd name="T13" fmla="*/ 0 h 10"/>
                <a:gd name="T14" fmla="*/ 0 w 2"/>
                <a:gd name="T15" fmla="*/ 10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Freeform 2144"/>
            <p:cNvSpPr>
              <a:spLocks/>
            </p:cNvSpPr>
            <p:nvPr/>
          </p:nvSpPr>
          <p:spPr bwMode="auto">
            <a:xfrm>
              <a:off x="4581526" y="1282700"/>
              <a:ext cx="9525" cy="25400"/>
            </a:xfrm>
            <a:custGeom>
              <a:avLst/>
              <a:gdLst>
                <a:gd name="T0" fmla="*/ 4 w 6"/>
                <a:gd name="T1" fmla="*/ 10 h 16"/>
                <a:gd name="T2" fmla="*/ 4 w 6"/>
                <a:gd name="T3" fmla="*/ 10 h 16"/>
                <a:gd name="T4" fmla="*/ 2 w 6"/>
                <a:gd name="T5" fmla="*/ 6 h 16"/>
                <a:gd name="T6" fmla="*/ 2 w 6"/>
                <a:gd name="T7" fmla="*/ 6 h 16"/>
                <a:gd name="T8" fmla="*/ 0 w 6"/>
                <a:gd name="T9" fmla="*/ 6 h 16"/>
                <a:gd name="T10" fmla="*/ 0 w 6"/>
                <a:gd name="T11" fmla="*/ 6 h 16"/>
                <a:gd name="T12" fmla="*/ 2 w 6"/>
                <a:gd name="T13" fmla="*/ 12 h 16"/>
                <a:gd name="T14" fmla="*/ 2 w 6"/>
                <a:gd name="T15" fmla="*/ 14 h 16"/>
                <a:gd name="T16" fmla="*/ 2 w 6"/>
                <a:gd name="T17" fmla="*/ 14 h 16"/>
                <a:gd name="T18" fmla="*/ 2 w 6"/>
                <a:gd name="T19" fmla="*/ 10 h 16"/>
                <a:gd name="T20" fmla="*/ 2 w 6"/>
                <a:gd name="T21" fmla="*/ 12 h 16"/>
                <a:gd name="T22" fmla="*/ 4 w 6"/>
                <a:gd name="T23" fmla="*/ 12 h 16"/>
                <a:gd name="T24" fmla="*/ 4 w 6"/>
                <a:gd name="T25" fmla="*/ 10 h 16"/>
                <a:gd name="T26" fmla="*/ 4 w 6"/>
                <a:gd name="T27" fmla="*/ 10 h 16"/>
                <a:gd name="T28" fmla="*/ 4 w 6"/>
                <a:gd name="T29" fmla="*/ 16 h 16"/>
                <a:gd name="T30" fmla="*/ 4 w 6"/>
                <a:gd name="T31" fmla="*/ 16 h 16"/>
                <a:gd name="T32" fmla="*/ 6 w 6"/>
                <a:gd name="T33" fmla="*/ 12 h 16"/>
                <a:gd name="T34" fmla="*/ 6 w 6"/>
                <a:gd name="T35" fmla="*/ 12 h 16"/>
                <a:gd name="T36" fmla="*/ 6 w 6"/>
                <a:gd name="T37" fmla="*/ 12 h 16"/>
                <a:gd name="T38" fmla="*/ 6 w 6"/>
                <a:gd name="T39" fmla="*/ 12 h 16"/>
                <a:gd name="T40" fmla="*/ 6 w 6"/>
                <a:gd name="T41" fmla="*/ 12 h 16"/>
                <a:gd name="T42" fmla="*/ 6 w 6"/>
                <a:gd name="T43" fmla="*/ 12 h 16"/>
                <a:gd name="T44" fmla="*/ 4 w 6"/>
                <a:gd name="T45" fmla="*/ 10 h 16"/>
                <a:gd name="T46" fmla="*/ 4 w 6"/>
                <a:gd name="T47" fmla="*/ 10 h 16"/>
                <a:gd name="T48" fmla="*/ 6 w 6"/>
                <a:gd name="T49" fmla="*/ 10 h 16"/>
                <a:gd name="T50" fmla="*/ 6 w 6"/>
                <a:gd name="T51" fmla="*/ 12 h 16"/>
                <a:gd name="T52" fmla="*/ 6 w 6"/>
                <a:gd name="T53" fmla="*/ 12 h 16"/>
                <a:gd name="T54" fmla="*/ 6 w 6"/>
                <a:gd name="T55" fmla="*/ 12 h 16"/>
                <a:gd name="T56" fmla="*/ 6 w 6"/>
                <a:gd name="T57" fmla="*/ 12 h 16"/>
                <a:gd name="T58" fmla="*/ 6 w 6"/>
                <a:gd name="T59" fmla="*/ 0 h 16"/>
                <a:gd name="T60" fmla="*/ 6 w 6"/>
                <a:gd name="T61" fmla="*/ 0 h 16"/>
                <a:gd name="T62" fmla="*/ 4 w 6"/>
                <a:gd name="T63" fmla="*/ 10 h 16"/>
                <a:gd name="T64" fmla="*/ 4 w 6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" name="Freeform 2145"/>
            <p:cNvSpPr>
              <a:spLocks/>
            </p:cNvSpPr>
            <p:nvPr/>
          </p:nvSpPr>
          <p:spPr bwMode="auto">
            <a:xfrm>
              <a:off x="4549776" y="136842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Freeform 2146"/>
            <p:cNvSpPr>
              <a:spLocks/>
            </p:cNvSpPr>
            <p:nvPr/>
          </p:nvSpPr>
          <p:spPr bwMode="auto">
            <a:xfrm>
              <a:off x="4549776" y="1362075"/>
              <a:ext cx="15875" cy="12700"/>
            </a:xfrm>
            <a:custGeom>
              <a:avLst/>
              <a:gdLst>
                <a:gd name="T0" fmla="*/ 4 w 10"/>
                <a:gd name="T1" fmla="*/ 2 h 8"/>
                <a:gd name="T2" fmla="*/ 4 w 10"/>
                <a:gd name="T3" fmla="*/ 2 h 8"/>
                <a:gd name="T4" fmla="*/ 2 w 10"/>
                <a:gd name="T5" fmla="*/ 6 h 8"/>
                <a:gd name="T6" fmla="*/ 2 w 10"/>
                <a:gd name="T7" fmla="*/ 6 h 8"/>
                <a:gd name="T8" fmla="*/ 2 w 10"/>
                <a:gd name="T9" fmla="*/ 6 h 8"/>
                <a:gd name="T10" fmla="*/ 2 w 10"/>
                <a:gd name="T11" fmla="*/ 6 h 8"/>
                <a:gd name="T12" fmla="*/ 2 w 10"/>
                <a:gd name="T13" fmla="*/ 6 h 8"/>
                <a:gd name="T14" fmla="*/ 0 w 10"/>
                <a:gd name="T15" fmla="*/ 8 h 8"/>
                <a:gd name="T16" fmla="*/ 2 w 10"/>
                <a:gd name="T17" fmla="*/ 6 h 8"/>
                <a:gd name="T18" fmla="*/ 2 w 10"/>
                <a:gd name="T19" fmla="*/ 6 h 8"/>
                <a:gd name="T20" fmla="*/ 2 w 10"/>
                <a:gd name="T21" fmla="*/ 6 h 8"/>
                <a:gd name="T22" fmla="*/ 10 w 10"/>
                <a:gd name="T23" fmla="*/ 0 h 8"/>
                <a:gd name="T24" fmla="*/ 10 w 10"/>
                <a:gd name="T25" fmla="*/ 0 h 8"/>
                <a:gd name="T26" fmla="*/ 4 w 10"/>
                <a:gd name="T27" fmla="*/ 2 h 8"/>
                <a:gd name="T28" fmla="*/ 4 w 10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" name="Freeform 2147"/>
            <p:cNvSpPr>
              <a:spLocks/>
            </p:cNvSpPr>
            <p:nvPr/>
          </p:nvSpPr>
          <p:spPr bwMode="auto">
            <a:xfrm>
              <a:off x="4572001" y="1320800"/>
              <a:ext cx="6350" cy="12700"/>
            </a:xfrm>
            <a:custGeom>
              <a:avLst/>
              <a:gdLst>
                <a:gd name="T0" fmla="*/ 2 w 4"/>
                <a:gd name="T1" fmla="*/ 8 h 8"/>
                <a:gd name="T2" fmla="*/ 4 w 4"/>
                <a:gd name="T3" fmla="*/ 0 h 8"/>
                <a:gd name="T4" fmla="*/ 0 w 4"/>
                <a:gd name="T5" fmla="*/ 4 h 8"/>
                <a:gd name="T6" fmla="*/ 2 w 4"/>
                <a:gd name="T7" fmla="*/ 4 h 8"/>
                <a:gd name="T8" fmla="*/ 2 w 4"/>
                <a:gd name="T9" fmla="*/ 4 h 8"/>
                <a:gd name="T10" fmla="*/ 0 w 4"/>
                <a:gd name="T11" fmla="*/ 8 h 8"/>
                <a:gd name="T12" fmla="*/ 2 w 4"/>
                <a:gd name="T13" fmla="*/ 8 h 8"/>
                <a:gd name="T14" fmla="*/ 2 w 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" name="Freeform 2148"/>
            <p:cNvSpPr>
              <a:spLocks/>
            </p:cNvSpPr>
            <p:nvPr/>
          </p:nvSpPr>
          <p:spPr bwMode="auto">
            <a:xfrm>
              <a:off x="4591051" y="12573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" name="Freeform 2149"/>
            <p:cNvSpPr>
              <a:spLocks/>
            </p:cNvSpPr>
            <p:nvPr/>
          </p:nvSpPr>
          <p:spPr bwMode="auto">
            <a:xfrm>
              <a:off x="4591051" y="12414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" name="Rectangle 2150"/>
            <p:cNvSpPr>
              <a:spLocks noChangeArrowheads="1"/>
            </p:cNvSpPr>
            <p:nvPr/>
          </p:nvSpPr>
          <p:spPr bwMode="auto">
            <a:xfrm>
              <a:off x="4002088" y="93980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" name="Rectangle 2151"/>
            <p:cNvSpPr>
              <a:spLocks noChangeArrowheads="1"/>
            </p:cNvSpPr>
            <p:nvPr/>
          </p:nvSpPr>
          <p:spPr bwMode="auto">
            <a:xfrm>
              <a:off x="4017963" y="91757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Freeform 2152"/>
            <p:cNvSpPr>
              <a:spLocks/>
            </p:cNvSpPr>
            <p:nvPr/>
          </p:nvSpPr>
          <p:spPr bwMode="auto">
            <a:xfrm>
              <a:off x="4484688" y="850900"/>
              <a:ext cx="9525" cy="6350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2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0 w 6"/>
                <a:gd name="T11" fmla="*/ 2 h 4"/>
                <a:gd name="T12" fmla="*/ 0 w 6"/>
                <a:gd name="T13" fmla="*/ 2 h 4"/>
                <a:gd name="T14" fmla="*/ 6 w 6"/>
                <a:gd name="T15" fmla="*/ 4 h 4"/>
                <a:gd name="T16" fmla="*/ 6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Freeform 2153"/>
            <p:cNvSpPr>
              <a:spLocks/>
            </p:cNvSpPr>
            <p:nvPr/>
          </p:nvSpPr>
          <p:spPr bwMode="auto">
            <a:xfrm>
              <a:off x="4211638" y="8445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" name="Freeform 2154"/>
            <p:cNvSpPr>
              <a:spLocks/>
            </p:cNvSpPr>
            <p:nvPr/>
          </p:nvSpPr>
          <p:spPr bwMode="auto">
            <a:xfrm>
              <a:off x="4198938" y="857250"/>
              <a:ext cx="9525" cy="3175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0 w 6"/>
                <a:gd name="T5" fmla="*/ 0 h 2"/>
                <a:gd name="T6" fmla="*/ 6 w 6"/>
                <a:gd name="T7" fmla="*/ 2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Freeform 2155"/>
            <p:cNvSpPr>
              <a:spLocks/>
            </p:cNvSpPr>
            <p:nvPr/>
          </p:nvSpPr>
          <p:spPr bwMode="auto">
            <a:xfrm>
              <a:off x="3979863" y="1073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" name="Freeform 2156"/>
            <p:cNvSpPr>
              <a:spLocks/>
            </p:cNvSpPr>
            <p:nvPr/>
          </p:nvSpPr>
          <p:spPr bwMode="auto">
            <a:xfrm>
              <a:off x="4591051" y="1066800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4 h 6"/>
                <a:gd name="T5" fmla="*/ 6 h 6"/>
                <a:gd name="T6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4" name="Freeform 2157"/>
            <p:cNvSpPr>
              <a:spLocks/>
            </p:cNvSpPr>
            <p:nvPr/>
          </p:nvSpPr>
          <p:spPr bwMode="auto">
            <a:xfrm>
              <a:off x="3986213" y="91440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5" name="Freeform 2158"/>
            <p:cNvSpPr>
              <a:spLocks/>
            </p:cNvSpPr>
            <p:nvPr/>
          </p:nvSpPr>
          <p:spPr bwMode="auto">
            <a:xfrm>
              <a:off x="4591051" y="1050925"/>
              <a:ext cx="3175" cy="15875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2 h 10"/>
                <a:gd name="T4" fmla="*/ 0 w 2"/>
                <a:gd name="T5" fmla="*/ 2 h 10"/>
                <a:gd name="T6" fmla="*/ 0 w 2"/>
                <a:gd name="T7" fmla="*/ 10 h 10"/>
                <a:gd name="T8" fmla="*/ 0 w 2"/>
                <a:gd name="T9" fmla="*/ 10 h 10"/>
                <a:gd name="T10" fmla="*/ 2 w 2"/>
                <a:gd name="T11" fmla="*/ 4 h 10"/>
                <a:gd name="T12" fmla="*/ 0 w 2"/>
                <a:gd name="T13" fmla="*/ 0 h 10"/>
                <a:gd name="T14" fmla="*/ 0 w 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6" name="Freeform 2159"/>
            <p:cNvSpPr>
              <a:spLocks/>
            </p:cNvSpPr>
            <p:nvPr/>
          </p:nvSpPr>
          <p:spPr bwMode="auto">
            <a:xfrm>
              <a:off x="4189413" y="1444625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Freeform 2160"/>
            <p:cNvSpPr>
              <a:spLocks/>
            </p:cNvSpPr>
            <p:nvPr/>
          </p:nvSpPr>
          <p:spPr bwMode="auto">
            <a:xfrm>
              <a:off x="4341813" y="14700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Line 2161"/>
            <p:cNvSpPr>
              <a:spLocks noChangeShapeType="1"/>
            </p:cNvSpPr>
            <p:nvPr/>
          </p:nvSpPr>
          <p:spPr bwMode="auto">
            <a:xfrm>
              <a:off x="4594226" y="11811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9" name="Line 2162"/>
            <p:cNvSpPr>
              <a:spLocks noChangeShapeType="1"/>
            </p:cNvSpPr>
            <p:nvPr/>
          </p:nvSpPr>
          <p:spPr bwMode="auto">
            <a:xfrm>
              <a:off x="4594226" y="11811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0" name="Freeform 2163"/>
            <p:cNvSpPr>
              <a:spLocks/>
            </p:cNvSpPr>
            <p:nvPr/>
          </p:nvSpPr>
          <p:spPr bwMode="auto">
            <a:xfrm>
              <a:off x="4581526" y="1196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1" name="Freeform 2164"/>
            <p:cNvSpPr>
              <a:spLocks/>
            </p:cNvSpPr>
            <p:nvPr/>
          </p:nvSpPr>
          <p:spPr bwMode="auto">
            <a:xfrm>
              <a:off x="4575176" y="1016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2" name="Freeform 2165"/>
            <p:cNvSpPr>
              <a:spLocks/>
            </p:cNvSpPr>
            <p:nvPr/>
          </p:nvSpPr>
          <p:spPr bwMode="auto">
            <a:xfrm>
              <a:off x="4591051" y="1181100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Freeform 2166"/>
            <p:cNvSpPr>
              <a:spLocks/>
            </p:cNvSpPr>
            <p:nvPr/>
          </p:nvSpPr>
          <p:spPr bwMode="auto">
            <a:xfrm>
              <a:off x="4594226" y="11842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Freeform 2167"/>
            <p:cNvSpPr>
              <a:spLocks/>
            </p:cNvSpPr>
            <p:nvPr/>
          </p:nvSpPr>
          <p:spPr bwMode="auto">
            <a:xfrm>
              <a:off x="4591051" y="117475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0 h 4"/>
                <a:gd name="T12" fmla="*/ 2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Freeform 2168"/>
            <p:cNvSpPr>
              <a:spLocks/>
            </p:cNvSpPr>
            <p:nvPr/>
          </p:nvSpPr>
          <p:spPr bwMode="auto">
            <a:xfrm>
              <a:off x="3976688" y="1320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Rectangle 2169"/>
            <p:cNvSpPr>
              <a:spLocks noChangeArrowheads="1"/>
            </p:cNvSpPr>
            <p:nvPr/>
          </p:nvSpPr>
          <p:spPr bwMode="auto">
            <a:xfrm>
              <a:off x="4398963" y="86042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Freeform 2170"/>
            <p:cNvSpPr>
              <a:spLocks/>
            </p:cNvSpPr>
            <p:nvPr/>
          </p:nvSpPr>
          <p:spPr bwMode="auto">
            <a:xfrm>
              <a:off x="4386263" y="850900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6 h 6"/>
                <a:gd name="T6" fmla="*/ 8 w 8"/>
                <a:gd name="T7" fmla="*/ 6 h 6"/>
                <a:gd name="T8" fmla="*/ 4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8" name="Freeform 2171"/>
            <p:cNvSpPr>
              <a:spLocks noEditPoints="1"/>
            </p:cNvSpPr>
            <p:nvPr/>
          </p:nvSpPr>
          <p:spPr bwMode="auto">
            <a:xfrm>
              <a:off x="3948113" y="828675"/>
              <a:ext cx="646113" cy="644525"/>
            </a:xfrm>
            <a:custGeom>
              <a:avLst/>
              <a:gdLst>
                <a:gd name="T0" fmla="*/ 28 w 407"/>
                <a:gd name="T1" fmla="*/ 84 h 406"/>
                <a:gd name="T2" fmla="*/ 44 w 407"/>
                <a:gd name="T3" fmla="*/ 56 h 406"/>
                <a:gd name="T4" fmla="*/ 54 w 407"/>
                <a:gd name="T5" fmla="*/ 46 h 406"/>
                <a:gd name="T6" fmla="*/ 74 w 407"/>
                <a:gd name="T7" fmla="*/ 36 h 406"/>
                <a:gd name="T8" fmla="*/ 108 w 407"/>
                <a:gd name="T9" fmla="*/ 22 h 406"/>
                <a:gd name="T10" fmla="*/ 136 w 407"/>
                <a:gd name="T11" fmla="*/ 20 h 406"/>
                <a:gd name="T12" fmla="*/ 172 w 407"/>
                <a:gd name="T13" fmla="*/ 12 h 406"/>
                <a:gd name="T14" fmla="*/ 194 w 407"/>
                <a:gd name="T15" fmla="*/ 16 h 406"/>
                <a:gd name="T16" fmla="*/ 208 w 407"/>
                <a:gd name="T17" fmla="*/ 20 h 406"/>
                <a:gd name="T18" fmla="*/ 232 w 407"/>
                <a:gd name="T19" fmla="*/ 18 h 406"/>
                <a:gd name="T20" fmla="*/ 284 w 407"/>
                <a:gd name="T21" fmla="*/ 20 h 406"/>
                <a:gd name="T22" fmla="*/ 314 w 407"/>
                <a:gd name="T23" fmla="*/ 20 h 406"/>
                <a:gd name="T24" fmla="*/ 340 w 407"/>
                <a:gd name="T25" fmla="*/ 36 h 406"/>
                <a:gd name="T26" fmla="*/ 353 w 407"/>
                <a:gd name="T27" fmla="*/ 52 h 406"/>
                <a:gd name="T28" fmla="*/ 363 w 407"/>
                <a:gd name="T29" fmla="*/ 58 h 406"/>
                <a:gd name="T30" fmla="*/ 389 w 407"/>
                <a:gd name="T31" fmla="*/ 74 h 406"/>
                <a:gd name="T32" fmla="*/ 387 w 407"/>
                <a:gd name="T33" fmla="*/ 100 h 406"/>
                <a:gd name="T34" fmla="*/ 391 w 407"/>
                <a:gd name="T35" fmla="*/ 148 h 406"/>
                <a:gd name="T36" fmla="*/ 401 w 407"/>
                <a:gd name="T37" fmla="*/ 166 h 406"/>
                <a:gd name="T38" fmla="*/ 397 w 407"/>
                <a:gd name="T39" fmla="*/ 190 h 406"/>
                <a:gd name="T40" fmla="*/ 399 w 407"/>
                <a:gd name="T41" fmla="*/ 220 h 406"/>
                <a:gd name="T42" fmla="*/ 407 w 407"/>
                <a:gd name="T43" fmla="*/ 252 h 406"/>
                <a:gd name="T44" fmla="*/ 405 w 407"/>
                <a:gd name="T45" fmla="*/ 226 h 406"/>
                <a:gd name="T46" fmla="*/ 405 w 407"/>
                <a:gd name="T47" fmla="*/ 202 h 406"/>
                <a:gd name="T48" fmla="*/ 407 w 407"/>
                <a:gd name="T49" fmla="*/ 120 h 406"/>
                <a:gd name="T50" fmla="*/ 379 w 407"/>
                <a:gd name="T51" fmla="*/ 52 h 406"/>
                <a:gd name="T52" fmla="*/ 346 w 407"/>
                <a:gd name="T53" fmla="*/ 22 h 406"/>
                <a:gd name="T54" fmla="*/ 324 w 407"/>
                <a:gd name="T55" fmla="*/ 12 h 406"/>
                <a:gd name="T56" fmla="*/ 284 w 407"/>
                <a:gd name="T57" fmla="*/ 4 h 406"/>
                <a:gd name="T58" fmla="*/ 204 w 407"/>
                <a:gd name="T59" fmla="*/ 4 h 406"/>
                <a:gd name="T60" fmla="*/ 182 w 407"/>
                <a:gd name="T61" fmla="*/ 0 h 406"/>
                <a:gd name="T62" fmla="*/ 124 w 407"/>
                <a:gd name="T63" fmla="*/ 6 h 406"/>
                <a:gd name="T64" fmla="*/ 84 w 407"/>
                <a:gd name="T65" fmla="*/ 14 h 406"/>
                <a:gd name="T66" fmla="*/ 54 w 407"/>
                <a:gd name="T67" fmla="*/ 20 h 406"/>
                <a:gd name="T68" fmla="*/ 18 w 407"/>
                <a:gd name="T69" fmla="*/ 72 h 406"/>
                <a:gd name="T70" fmla="*/ 2 w 407"/>
                <a:gd name="T71" fmla="*/ 126 h 406"/>
                <a:gd name="T72" fmla="*/ 4 w 407"/>
                <a:gd name="T73" fmla="*/ 224 h 406"/>
                <a:gd name="T74" fmla="*/ 2 w 407"/>
                <a:gd name="T75" fmla="*/ 240 h 406"/>
                <a:gd name="T76" fmla="*/ 8 w 407"/>
                <a:gd name="T77" fmla="*/ 322 h 406"/>
                <a:gd name="T78" fmla="*/ 18 w 407"/>
                <a:gd name="T79" fmla="*/ 342 h 406"/>
                <a:gd name="T80" fmla="*/ 64 w 407"/>
                <a:gd name="T81" fmla="*/ 386 h 406"/>
                <a:gd name="T82" fmla="*/ 92 w 407"/>
                <a:gd name="T83" fmla="*/ 398 h 406"/>
                <a:gd name="T84" fmla="*/ 156 w 407"/>
                <a:gd name="T85" fmla="*/ 404 h 406"/>
                <a:gd name="T86" fmla="*/ 262 w 407"/>
                <a:gd name="T87" fmla="*/ 404 h 406"/>
                <a:gd name="T88" fmla="*/ 238 w 407"/>
                <a:gd name="T89" fmla="*/ 392 h 406"/>
                <a:gd name="T90" fmla="*/ 192 w 407"/>
                <a:gd name="T91" fmla="*/ 390 h 406"/>
                <a:gd name="T92" fmla="*/ 150 w 407"/>
                <a:gd name="T93" fmla="*/ 388 h 406"/>
                <a:gd name="T94" fmla="*/ 88 w 407"/>
                <a:gd name="T95" fmla="*/ 384 h 406"/>
                <a:gd name="T96" fmla="*/ 52 w 407"/>
                <a:gd name="T97" fmla="*/ 366 h 406"/>
                <a:gd name="T98" fmla="*/ 38 w 407"/>
                <a:gd name="T99" fmla="*/ 350 h 406"/>
                <a:gd name="T100" fmla="*/ 24 w 407"/>
                <a:gd name="T101" fmla="*/ 320 h 406"/>
                <a:gd name="T102" fmla="*/ 18 w 407"/>
                <a:gd name="T103" fmla="*/ 304 h 406"/>
                <a:gd name="T104" fmla="*/ 20 w 407"/>
                <a:gd name="T105" fmla="*/ 292 h 406"/>
                <a:gd name="T106" fmla="*/ 18 w 407"/>
                <a:gd name="T107" fmla="*/ 266 h 406"/>
                <a:gd name="T108" fmla="*/ 14 w 407"/>
                <a:gd name="T109" fmla="*/ 234 h 406"/>
                <a:gd name="T110" fmla="*/ 18 w 407"/>
                <a:gd name="T111" fmla="*/ 206 h 406"/>
                <a:gd name="T112" fmla="*/ 20 w 407"/>
                <a:gd name="T113" fmla="*/ 180 h 406"/>
                <a:gd name="T114" fmla="*/ 20 w 407"/>
                <a:gd name="T115" fmla="*/ 124 h 406"/>
                <a:gd name="T116" fmla="*/ 60 w 407"/>
                <a:gd name="T117" fmla="*/ 44 h 406"/>
                <a:gd name="T118" fmla="*/ 405 w 407"/>
                <a:gd name="T119" fmla="*/ 19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7" h="406">
                  <a:moveTo>
                    <a:pt x="22" y="104"/>
                  </a:moveTo>
                  <a:lnTo>
                    <a:pt x="24" y="100"/>
                  </a:lnTo>
                  <a:lnTo>
                    <a:pt x="24" y="100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4" y="10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8" y="90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0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4" y="46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2" y="46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4"/>
                  </a:lnTo>
                  <a:lnTo>
                    <a:pt x="60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70" y="36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6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2" y="16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56" y="16"/>
                  </a:lnTo>
                  <a:lnTo>
                    <a:pt x="158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0" y="20"/>
                  </a:lnTo>
                  <a:lnTo>
                    <a:pt x="170" y="18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94" y="16"/>
                  </a:lnTo>
                  <a:lnTo>
                    <a:pt x="202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08" y="14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6" y="16"/>
                  </a:lnTo>
                  <a:lnTo>
                    <a:pt x="202" y="18"/>
                  </a:lnTo>
                  <a:lnTo>
                    <a:pt x="192" y="18"/>
                  </a:lnTo>
                  <a:lnTo>
                    <a:pt x="192" y="18"/>
                  </a:lnTo>
                  <a:lnTo>
                    <a:pt x="196" y="20"/>
                  </a:lnTo>
                  <a:lnTo>
                    <a:pt x="194" y="20"/>
                  </a:lnTo>
                  <a:lnTo>
                    <a:pt x="206" y="18"/>
                  </a:lnTo>
                  <a:lnTo>
                    <a:pt x="206" y="18"/>
                  </a:lnTo>
                  <a:lnTo>
                    <a:pt x="208" y="18"/>
                  </a:lnTo>
                  <a:lnTo>
                    <a:pt x="208" y="20"/>
                  </a:lnTo>
                  <a:lnTo>
                    <a:pt x="212" y="20"/>
                  </a:lnTo>
                  <a:lnTo>
                    <a:pt x="212" y="2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4" y="20"/>
                  </a:lnTo>
                  <a:lnTo>
                    <a:pt x="228" y="18"/>
                  </a:lnTo>
                  <a:lnTo>
                    <a:pt x="230" y="16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8" y="16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60" y="18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0" y="20"/>
                  </a:lnTo>
                  <a:lnTo>
                    <a:pt x="270" y="20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2"/>
                  </a:lnTo>
                  <a:lnTo>
                    <a:pt x="288" y="14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2" y="20"/>
                  </a:lnTo>
                  <a:lnTo>
                    <a:pt x="292" y="20"/>
                  </a:lnTo>
                  <a:lnTo>
                    <a:pt x="290" y="18"/>
                  </a:lnTo>
                  <a:lnTo>
                    <a:pt x="290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20"/>
                  </a:lnTo>
                  <a:lnTo>
                    <a:pt x="302" y="18"/>
                  </a:lnTo>
                  <a:lnTo>
                    <a:pt x="304" y="18"/>
                  </a:lnTo>
                  <a:lnTo>
                    <a:pt x="306" y="18"/>
                  </a:lnTo>
                  <a:lnTo>
                    <a:pt x="306" y="18"/>
                  </a:lnTo>
                  <a:lnTo>
                    <a:pt x="306" y="20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2" y="22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26" y="28"/>
                  </a:lnTo>
                  <a:lnTo>
                    <a:pt x="330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38" y="32"/>
                  </a:lnTo>
                  <a:lnTo>
                    <a:pt x="338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6"/>
                  </a:lnTo>
                  <a:lnTo>
                    <a:pt x="357" y="36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71" y="46"/>
                  </a:lnTo>
                  <a:lnTo>
                    <a:pt x="371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4" y="42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55" y="52"/>
                  </a:lnTo>
                  <a:lnTo>
                    <a:pt x="357" y="54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6"/>
                  </a:lnTo>
                  <a:lnTo>
                    <a:pt x="350" y="48"/>
                  </a:lnTo>
                  <a:lnTo>
                    <a:pt x="350" y="48"/>
                  </a:lnTo>
                  <a:lnTo>
                    <a:pt x="353" y="48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63" y="52"/>
                  </a:lnTo>
                  <a:lnTo>
                    <a:pt x="369" y="56"/>
                  </a:lnTo>
                  <a:lnTo>
                    <a:pt x="369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3" y="58"/>
                  </a:lnTo>
                  <a:lnTo>
                    <a:pt x="363" y="58"/>
                  </a:lnTo>
                  <a:lnTo>
                    <a:pt x="367" y="62"/>
                  </a:lnTo>
                  <a:lnTo>
                    <a:pt x="369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71" y="68"/>
                  </a:lnTo>
                  <a:lnTo>
                    <a:pt x="373" y="70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75" y="78"/>
                  </a:lnTo>
                  <a:lnTo>
                    <a:pt x="375" y="80"/>
                  </a:lnTo>
                  <a:lnTo>
                    <a:pt x="375" y="82"/>
                  </a:lnTo>
                  <a:lnTo>
                    <a:pt x="375" y="82"/>
                  </a:lnTo>
                  <a:lnTo>
                    <a:pt x="377" y="78"/>
                  </a:lnTo>
                  <a:lnTo>
                    <a:pt x="381" y="76"/>
                  </a:lnTo>
                  <a:lnTo>
                    <a:pt x="385" y="74"/>
                  </a:lnTo>
                  <a:lnTo>
                    <a:pt x="389" y="74"/>
                  </a:lnTo>
                  <a:lnTo>
                    <a:pt x="389" y="74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9" y="88"/>
                  </a:lnTo>
                  <a:lnTo>
                    <a:pt x="389" y="88"/>
                  </a:lnTo>
                  <a:lnTo>
                    <a:pt x="389" y="90"/>
                  </a:lnTo>
                  <a:lnTo>
                    <a:pt x="385" y="88"/>
                  </a:lnTo>
                  <a:lnTo>
                    <a:pt x="383" y="88"/>
                  </a:lnTo>
                  <a:lnTo>
                    <a:pt x="381" y="88"/>
                  </a:lnTo>
                  <a:lnTo>
                    <a:pt x="381" y="88"/>
                  </a:lnTo>
                  <a:lnTo>
                    <a:pt x="385" y="92"/>
                  </a:lnTo>
                  <a:lnTo>
                    <a:pt x="385" y="92"/>
                  </a:lnTo>
                  <a:lnTo>
                    <a:pt x="383" y="92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5" y="96"/>
                  </a:lnTo>
                  <a:lnTo>
                    <a:pt x="387" y="100"/>
                  </a:lnTo>
                  <a:lnTo>
                    <a:pt x="387" y="98"/>
                  </a:lnTo>
                  <a:lnTo>
                    <a:pt x="387" y="98"/>
                  </a:lnTo>
                  <a:lnTo>
                    <a:pt x="389" y="102"/>
                  </a:lnTo>
                  <a:lnTo>
                    <a:pt x="389" y="108"/>
                  </a:lnTo>
                  <a:lnTo>
                    <a:pt x="389" y="108"/>
                  </a:lnTo>
                  <a:lnTo>
                    <a:pt x="391" y="108"/>
                  </a:lnTo>
                  <a:lnTo>
                    <a:pt x="393" y="110"/>
                  </a:lnTo>
                  <a:lnTo>
                    <a:pt x="397" y="118"/>
                  </a:lnTo>
                  <a:lnTo>
                    <a:pt x="395" y="118"/>
                  </a:lnTo>
                  <a:lnTo>
                    <a:pt x="395" y="118"/>
                  </a:lnTo>
                  <a:lnTo>
                    <a:pt x="395" y="132"/>
                  </a:lnTo>
                  <a:lnTo>
                    <a:pt x="393" y="144"/>
                  </a:lnTo>
                  <a:lnTo>
                    <a:pt x="393" y="144"/>
                  </a:lnTo>
                  <a:lnTo>
                    <a:pt x="393" y="148"/>
                  </a:lnTo>
                  <a:lnTo>
                    <a:pt x="391" y="148"/>
                  </a:lnTo>
                  <a:lnTo>
                    <a:pt x="391" y="148"/>
                  </a:lnTo>
                  <a:lnTo>
                    <a:pt x="391" y="148"/>
                  </a:lnTo>
                  <a:lnTo>
                    <a:pt x="393" y="154"/>
                  </a:lnTo>
                  <a:lnTo>
                    <a:pt x="393" y="154"/>
                  </a:lnTo>
                  <a:lnTo>
                    <a:pt x="391" y="154"/>
                  </a:lnTo>
                  <a:lnTo>
                    <a:pt x="391" y="152"/>
                  </a:lnTo>
                  <a:lnTo>
                    <a:pt x="391" y="150"/>
                  </a:lnTo>
                  <a:lnTo>
                    <a:pt x="389" y="152"/>
                  </a:lnTo>
                  <a:lnTo>
                    <a:pt x="389" y="152"/>
                  </a:lnTo>
                  <a:lnTo>
                    <a:pt x="391" y="156"/>
                  </a:lnTo>
                  <a:lnTo>
                    <a:pt x="393" y="164"/>
                  </a:lnTo>
                  <a:lnTo>
                    <a:pt x="393" y="164"/>
                  </a:lnTo>
                  <a:lnTo>
                    <a:pt x="393" y="160"/>
                  </a:lnTo>
                  <a:lnTo>
                    <a:pt x="393" y="158"/>
                  </a:lnTo>
                  <a:lnTo>
                    <a:pt x="391" y="150"/>
                  </a:lnTo>
                  <a:lnTo>
                    <a:pt x="391" y="150"/>
                  </a:lnTo>
                  <a:lnTo>
                    <a:pt x="395" y="150"/>
                  </a:lnTo>
                  <a:lnTo>
                    <a:pt x="397" y="154"/>
                  </a:lnTo>
                  <a:lnTo>
                    <a:pt x="401" y="166"/>
                  </a:lnTo>
                  <a:lnTo>
                    <a:pt x="401" y="166"/>
                  </a:lnTo>
                  <a:lnTo>
                    <a:pt x="401" y="170"/>
                  </a:lnTo>
                  <a:lnTo>
                    <a:pt x="399" y="172"/>
                  </a:lnTo>
                  <a:lnTo>
                    <a:pt x="399" y="172"/>
                  </a:lnTo>
                  <a:lnTo>
                    <a:pt x="399" y="172"/>
                  </a:lnTo>
                  <a:lnTo>
                    <a:pt x="399" y="180"/>
                  </a:lnTo>
                  <a:lnTo>
                    <a:pt x="401" y="186"/>
                  </a:lnTo>
                  <a:lnTo>
                    <a:pt x="403" y="190"/>
                  </a:lnTo>
                  <a:lnTo>
                    <a:pt x="403" y="196"/>
                  </a:lnTo>
                  <a:lnTo>
                    <a:pt x="403" y="196"/>
                  </a:lnTo>
                  <a:lnTo>
                    <a:pt x="401" y="198"/>
                  </a:lnTo>
                  <a:lnTo>
                    <a:pt x="399" y="198"/>
                  </a:lnTo>
                  <a:lnTo>
                    <a:pt x="397" y="198"/>
                  </a:lnTo>
                  <a:lnTo>
                    <a:pt x="397" y="198"/>
                  </a:lnTo>
                  <a:lnTo>
                    <a:pt x="397" y="190"/>
                  </a:lnTo>
                  <a:lnTo>
                    <a:pt x="397" y="184"/>
                  </a:lnTo>
                  <a:lnTo>
                    <a:pt x="397" y="190"/>
                  </a:lnTo>
                  <a:lnTo>
                    <a:pt x="397" y="190"/>
                  </a:lnTo>
                  <a:lnTo>
                    <a:pt x="395" y="180"/>
                  </a:lnTo>
                  <a:lnTo>
                    <a:pt x="395" y="180"/>
                  </a:lnTo>
                  <a:lnTo>
                    <a:pt x="395" y="186"/>
                  </a:lnTo>
                  <a:lnTo>
                    <a:pt x="395" y="196"/>
                  </a:lnTo>
                  <a:lnTo>
                    <a:pt x="393" y="218"/>
                  </a:lnTo>
                  <a:lnTo>
                    <a:pt x="393" y="218"/>
                  </a:lnTo>
                  <a:lnTo>
                    <a:pt x="395" y="220"/>
                  </a:lnTo>
                  <a:lnTo>
                    <a:pt x="395" y="222"/>
                  </a:lnTo>
                  <a:lnTo>
                    <a:pt x="397" y="222"/>
                  </a:lnTo>
                  <a:lnTo>
                    <a:pt x="395" y="218"/>
                  </a:lnTo>
                  <a:lnTo>
                    <a:pt x="395" y="218"/>
                  </a:lnTo>
                  <a:lnTo>
                    <a:pt x="397" y="218"/>
                  </a:lnTo>
                  <a:lnTo>
                    <a:pt x="397" y="220"/>
                  </a:lnTo>
                  <a:lnTo>
                    <a:pt x="399" y="222"/>
                  </a:lnTo>
                  <a:lnTo>
                    <a:pt x="399" y="220"/>
                  </a:lnTo>
                  <a:lnTo>
                    <a:pt x="399" y="220"/>
                  </a:lnTo>
                  <a:lnTo>
                    <a:pt x="401" y="228"/>
                  </a:lnTo>
                  <a:lnTo>
                    <a:pt x="401" y="238"/>
                  </a:lnTo>
                  <a:lnTo>
                    <a:pt x="399" y="238"/>
                  </a:lnTo>
                  <a:lnTo>
                    <a:pt x="399" y="238"/>
                  </a:lnTo>
                  <a:lnTo>
                    <a:pt x="399" y="236"/>
                  </a:lnTo>
                  <a:lnTo>
                    <a:pt x="399" y="232"/>
                  </a:lnTo>
                  <a:lnTo>
                    <a:pt x="399" y="232"/>
                  </a:lnTo>
                  <a:lnTo>
                    <a:pt x="399" y="238"/>
                  </a:lnTo>
                  <a:lnTo>
                    <a:pt x="399" y="242"/>
                  </a:lnTo>
                  <a:lnTo>
                    <a:pt x="399" y="246"/>
                  </a:lnTo>
                  <a:lnTo>
                    <a:pt x="401" y="242"/>
                  </a:lnTo>
                  <a:lnTo>
                    <a:pt x="401" y="242"/>
                  </a:lnTo>
                  <a:lnTo>
                    <a:pt x="403" y="250"/>
                  </a:lnTo>
                  <a:lnTo>
                    <a:pt x="403" y="258"/>
                  </a:lnTo>
                  <a:lnTo>
                    <a:pt x="403" y="258"/>
                  </a:lnTo>
                  <a:lnTo>
                    <a:pt x="405" y="256"/>
                  </a:lnTo>
                  <a:lnTo>
                    <a:pt x="407" y="252"/>
                  </a:lnTo>
                  <a:lnTo>
                    <a:pt x="407" y="252"/>
                  </a:lnTo>
                  <a:lnTo>
                    <a:pt x="405" y="252"/>
                  </a:lnTo>
                  <a:lnTo>
                    <a:pt x="405" y="252"/>
                  </a:lnTo>
                  <a:lnTo>
                    <a:pt x="405" y="246"/>
                  </a:lnTo>
                  <a:lnTo>
                    <a:pt x="405" y="242"/>
                  </a:lnTo>
                  <a:lnTo>
                    <a:pt x="405" y="242"/>
                  </a:lnTo>
                  <a:lnTo>
                    <a:pt x="403" y="242"/>
                  </a:lnTo>
                  <a:lnTo>
                    <a:pt x="403" y="242"/>
                  </a:lnTo>
                  <a:lnTo>
                    <a:pt x="405" y="236"/>
                  </a:lnTo>
                  <a:lnTo>
                    <a:pt x="407" y="230"/>
                  </a:lnTo>
                  <a:lnTo>
                    <a:pt x="407" y="230"/>
                  </a:lnTo>
                  <a:lnTo>
                    <a:pt x="407" y="230"/>
                  </a:lnTo>
                  <a:lnTo>
                    <a:pt x="407" y="226"/>
                  </a:lnTo>
                  <a:lnTo>
                    <a:pt x="405" y="226"/>
                  </a:lnTo>
                  <a:lnTo>
                    <a:pt x="405" y="224"/>
                  </a:lnTo>
                  <a:lnTo>
                    <a:pt x="405" y="224"/>
                  </a:lnTo>
                  <a:lnTo>
                    <a:pt x="405" y="226"/>
                  </a:lnTo>
                  <a:lnTo>
                    <a:pt x="405" y="226"/>
                  </a:lnTo>
                  <a:lnTo>
                    <a:pt x="405" y="228"/>
                  </a:lnTo>
                  <a:lnTo>
                    <a:pt x="405" y="228"/>
                  </a:lnTo>
                  <a:lnTo>
                    <a:pt x="403" y="220"/>
                  </a:lnTo>
                  <a:lnTo>
                    <a:pt x="401" y="214"/>
                  </a:lnTo>
                  <a:lnTo>
                    <a:pt x="401" y="214"/>
                  </a:lnTo>
                  <a:lnTo>
                    <a:pt x="401" y="212"/>
                  </a:lnTo>
                  <a:lnTo>
                    <a:pt x="401" y="214"/>
                  </a:lnTo>
                  <a:lnTo>
                    <a:pt x="403" y="214"/>
                  </a:lnTo>
                  <a:lnTo>
                    <a:pt x="403" y="214"/>
                  </a:lnTo>
                  <a:lnTo>
                    <a:pt x="401" y="210"/>
                  </a:lnTo>
                  <a:lnTo>
                    <a:pt x="401" y="210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5" y="208"/>
                  </a:lnTo>
                  <a:lnTo>
                    <a:pt x="405" y="202"/>
                  </a:lnTo>
                  <a:lnTo>
                    <a:pt x="405" y="202"/>
                  </a:lnTo>
                  <a:lnTo>
                    <a:pt x="407" y="196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05" y="186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74"/>
                  </a:lnTo>
                  <a:lnTo>
                    <a:pt x="405" y="174"/>
                  </a:lnTo>
                  <a:lnTo>
                    <a:pt x="405" y="174"/>
                  </a:lnTo>
                  <a:lnTo>
                    <a:pt x="405" y="158"/>
                  </a:lnTo>
                  <a:lnTo>
                    <a:pt x="405" y="150"/>
                  </a:lnTo>
                  <a:lnTo>
                    <a:pt x="405" y="142"/>
                  </a:lnTo>
                  <a:lnTo>
                    <a:pt x="405" y="142"/>
                  </a:lnTo>
                  <a:lnTo>
                    <a:pt x="405" y="130"/>
                  </a:lnTo>
                  <a:lnTo>
                    <a:pt x="407" y="128"/>
                  </a:lnTo>
                  <a:lnTo>
                    <a:pt x="407" y="128"/>
                  </a:lnTo>
                  <a:lnTo>
                    <a:pt x="407" y="120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7" y="106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399" y="82"/>
                  </a:lnTo>
                  <a:lnTo>
                    <a:pt x="397" y="82"/>
                  </a:lnTo>
                  <a:lnTo>
                    <a:pt x="397" y="82"/>
                  </a:lnTo>
                  <a:lnTo>
                    <a:pt x="395" y="74"/>
                  </a:lnTo>
                  <a:lnTo>
                    <a:pt x="389" y="66"/>
                  </a:lnTo>
                  <a:lnTo>
                    <a:pt x="387" y="66"/>
                  </a:lnTo>
                  <a:lnTo>
                    <a:pt x="387" y="66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79" y="52"/>
                  </a:lnTo>
                  <a:lnTo>
                    <a:pt x="375" y="46"/>
                  </a:lnTo>
                  <a:lnTo>
                    <a:pt x="375" y="46"/>
                  </a:lnTo>
                  <a:lnTo>
                    <a:pt x="377" y="50"/>
                  </a:lnTo>
                  <a:lnTo>
                    <a:pt x="377" y="50"/>
                  </a:lnTo>
                  <a:lnTo>
                    <a:pt x="375" y="46"/>
                  </a:lnTo>
                  <a:lnTo>
                    <a:pt x="373" y="42"/>
                  </a:lnTo>
                  <a:lnTo>
                    <a:pt x="373" y="42"/>
                  </a:lnTo>
                  <a:lnTo>
                    <a:pt x="365" y="36"/>
                  </a:lnTo>
                  <a:lnTo>
                    <a:pt x="365" y="36"/>
                  </a:lnTo>
                  <a:lnTo>
                    <a:pt x="359" y="30"/>
                  </a:lnTo>
                  <a:lnTo>
                    <a:pt x="359" y="30"/>
                  </a:lnTo>
                  <a:lnTo>
                    <a:pt x="353" y="26"/>
                  </a:lnTo>
                  <a:lnTo>
                    <a:pt x="353" y="26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4" y="14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0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4" y="12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14" y="10"/>
                  </a:lnTo>
                  <a:lnTo>
                    <a:pt x="308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4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2" y="8"/>
                  </a:lnTo>
                  <a:lnTo>
                    <a:pt x="296" y="8"/>
                  </a:lnTo>
                  <a:lnTo>
                    <a:pt x="296" y="6"/>
                  </a:lnTo>
                  <a:lnTo>
                    <a:pt x="296" y="6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4" y="6"/>
                  </a:lnTo>
                  <a:lnTo>
                    <a:pt x="284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78" y="6"/>
                  </a:lnTo>
                  <a:lnTo>
                    <a:pt x="270" y="8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66" y="6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52" y="6"/>
                  </a:lnTo>
                  <a:lnTo>
                    <a:pt x="240" y="4"/>
                  </a:lnTo>
                  <a:lnTo>
                    <a:pt x="224" y="4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212" y="6"/>
                  </a:lnTo>
                  <a:lnTo>
                    <a:pt x="208" y="4"/>
                  </a:lnTo>
                  <a:lnTo>
                    <a:pt x="204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0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6" y="2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4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66" y="6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52" y="4"/>
                  </a:lnTo>
                  <a:lnTo>
                    <a:pt x="146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14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2" y="3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8" y="94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20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90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2" y="216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0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8" y="228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4" y="228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2" y="308"/>
                  </a:lnTo>
                  <a:lnTo>
                    <a:pt x="2" y="308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6" y="314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2"/>
                  </a:lnTo>
                  <a:lnTo>
                    <a:pt x="6" y="316"/>
                  </a:lnTo>
                  <a:lnTo>
                    <a:pt x="8" y="318"/>
                  </a:lnTo>
                  <a:lnTo>
                    <a:pt x="8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4" y="318"/>
                  </a:lnTo>
                  <a:lnTo>
                    <a:pt x="4" y="318"/>
                  </a:lnTo>
                  <a:lnTo>
                    <a:pt x="6" y="324"/>
                  </a:lnTo>
                  <a:lnTo>
                    <a:pt x="6" y="322"/>
                  </a:lnTo>
                  <a:lnTo>
                    <a:pt x="6" y="322"/>
                  </a:lnTo>
                  <a:lnTo>
                    <a:pt x="10" y="326"/>
                  </a:lnTo>
                  <a:lnTo>
                    <a:pt x="12" y="332"/>
                  </a:lnTo>
                  <a:lnTo>
                    <a:pt x="12" y="332"/>
                  </a:lnTo>
                  <a:lnTo>
                    <a:pt x="12" y="334"/>
                  </a:lnTo>
                  <a:lnTo>
                    <a:pt x="12" y="336"/>
                  </a:lnTo>
                  <a:lnTo>
                    <a:pt x="12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18" y="346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22" y="346"/>
                  </a:lnTo>
                  <a:lnTo>
                    <a:pt x="22" y="348"/>
                  </a:lnTo>
                  <a:lnTo>
                    <a:pt x="22" y="344"/>
                  </a:lnTo>
                  <a:lnTo>
                    <a:pt x="22" y="344"/>
                  </a:lnTo>
                  <a:lnTo>
                    <a:pt x="26" y="354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38" y="368"/>
                  </a:lnTo>
                  <a:lnTo>
                    <a:pt x="38" y="368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64" y="386"/>
                  </a:lnTo>
                  <a:lnTo>
                    <a:pt x="64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72" y="392"/>
                  </a:lnTo>
                  <a:lnTo>
                    <a:pt x="76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0" y="398"/>
                  </a:lnTo>
                  <a:lnTo>
                    <a:pt x="82" y="398"/>
                  </a:lnTo>
                  <a:lnTo>
                    <a:pt x="88" y="398"/>
                  </a:lnTo>
                  <a:lnTo>
                    <a:pt x="88" y="398"/>
                  </a:lnTo>
                  <a:lnTo>
                    <a:pt x="94" y="400"/>
                  </a:lnTo>
                  <a:lnTo>
                    <a:pt x="94" y="398"/>
                  </a:lnTo>
                  <a:lnTo>
                    <a:pt x="92" y="398"/>
                  </a:lnTo>
                  <a:lnTo>
                    <a:pt x="92" y="398"/>
                  </a:lnTo>
                  <a:lnTo>
                    <a:pt x="94" y="398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6" y="402"/>
                  </a:lnTo>
                  <a:lnTo>
                    <a:pt x="96" y="402"/>
                  </a:lnTo>
                  <a:lnTo>
                    <a:pt x="118" y="404"/>
                  </a:lnTo>
                  <a:lnTo>
                    <a:pt x="128" y="406"/>
                  </a:lnTo>
                  <a:lnTo>
                    <a:pt x="140" y="406"/>
                  </a:lnTo>
                  <a:lnTo>
                    <a:pt x="140" y="406"/>
                  </a:lnTo>
                  <a:lnTo>
                    <a:pt x="138" y="404"/>
                  </a:lnTo>
                  <a:lnTo>
                    <a:pt x="140" y="402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2"/>
                  </a:lnTo>
                  <a:lnTo>
                    <a:pt x="156" y="402"/>
                  </a:lnTo>
                  <a:lnTo>
                    <a:pt x="178" y="404"/>
                  </a:lnTo>
                  <a:lnTo>
                    <a:pt x="200" y="404"/>
                  </a:lnTo>
                  <a:lnTo>
                    <a:pt x="224" y="404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4" y="406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6" y="404"/>
                  </a:lnTo>
                  <a:lnTo>
                    <a:pt x="246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2" y="404"/>
                  </a:lnTo>
                  <a:lnTo>
                    <a:pt x="266" y="404"/>
                  </a:lnTo>
                  <a:lnTo>
                    <a:pt x="272" y="404"/>
                  </a:lnTo>
                  <a:lnTo>
                    <a:pt x="274" y="402"/>
                  </a:lnTo>
                  <a:lnTo>
                    <a:pt x="270" y="402"/>
                  </a:lnTo>
                  <a:lnTo>
                    <a:pt x="270" y="402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68" y="398"/>
                  </a:lnTo>
                  <a:lnTo>
                    <a:pt x="264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58" y="392"/>
                  </a:lnTo>
                  <a:lnTo>
                    <a:pt x="252" y="392"/>
                  </a:lnTo>
                  <a:lnTo>
                    <a:pt x="246" y="390"/>
                  </a:lnTo>
                  <a:lnTo>
                    <a:pt x="238" y="392"/>
                  </a:lnTo>
                  <a:lnTo>
                    <a:pt x="238" y="392"/>
                  </a:lnTo>
                  <a:lnTo>
                    <a:pt x="238" y="392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4" y="392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10" y="390"/>
                  </a:lnTo>
                  <a:lnTo>
                    <a:pt x="190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84" y="390"/>
                  </a:lnTo>
                  <a:lnTo>
                    <a:pt x="184" y="390"/>
                  </a:lnTo>
                  <a:lnTo>
                    <a:pt x="188" y="390"/>
                  </a:lnTo>
                  <a:lnTo>
                    <a:pt x="192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6" y="390"/>
                  </a:lnTo>
                  <a:lnTo>
                    <a:pt x="168" y="390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0" y="390"/>
                  </a:lnTo>
                  <a:lnTo>
                    <a:pt x="158" y="390"/>
                  </a:lnTo>
                  <a:lnTo>
                    <a:pt x="156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0" y="390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44" y="386"/>
                  </a:lnTo>
                  <a:lnTo>
                    <a:pt x="138" y="388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18" y="388"/>
                  </a:lnTo>
                  <a:lnTo>
                    <a:pt x="112" y="388"/>
                  </a:lnTo>
                  <a:lnTo>
                    <a:pt x="112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96" y="386"/>
                  </a:lnTo>
                  <a:lnTo>
                    <a:pt x="96" y="388"/>
                  </a:lnTo>
                  <a:lnTo>
                    <a:pt x="96" y="388"/>
                  </a:lnTo>
                  <a:lnTo>
                    <a:pt x="90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4" y="380"/>
                  </a:lnTo>
                  <a:lnTo>
                    <a:pt x="70" y="378"/>
                  </a:lnTo>
                  <a:lnTo>
                    <a:pt x="70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68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2" y="370"/>
                  </a:lnTo>
                  <a:lnTo>
                    <a:pt x="56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2" y="366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8" y="364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0" y="362"/>
                  </a:lnTo>
                  <a:lnTo>
                    <a:pt x="46" y="356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38" y="348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4" y="342"/>
                  </a:lnTo>
                  <a:lnTo>
                    <a:pt x="34" y="344"/>
                  </a:lnTo>
                  <a:lnTo>
                    <a:pt x="36" y="346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36" y="350"/>
                  </a:lnTo>
                  <a:lnTo>
                    <a:pt x="30" y="346"/>
                  </a:lnTo>
                  <a:lnTo>
                    <a:pt x="30" y="346"/>
                  </a:lnTo>
                  <a:lnTo>
                    <a:pt x="30" y="342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28" y="334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26" y="324"/>
                  </a:lnTo>
                  <a:lnTo>
                    <a:pt x="24" y="322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2" y="316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22" y="322"/>
                  </a:lnTo>
                  <a:lnTo>
                    <a:pt x="22" y="322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0"/>
                  </a:lnTo>
                  <a:lnTo>
                    <a:pt x="14" y="304"/>
                  </a:lnTo>
                  <a:lnTo>
                    <a:pt x="14" y="304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6" y="306"/>
                  </a:lnTo>
                  <a:lnTo>
                    <a:pt x="16" y="302"/>
                  </a:lnTo>
                  <a:lnTo>
                    <a:pt x="16" y="302"/>
                  </a:lnTo>
                  <a:lnTo>
                    <a:pt x="18" y="304"/>
                  </a:lnTo>
                  <a:lnTo>
                    <a:pt x="20" y="308"/>
                  </a:lnTo>
                  <a:lnTo>
                    <a:pt x="20" y="31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2"/>
                  </a:lnTo>
                  <a:lnTo>
                    <a:pt x="20" y="310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0" y="306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8" y="298"/>
                  </a:lnTo>
                  <a:lnTo>
                    <a:pt x="16" y="294"/>
                  </a:lnTo>
                  <a:lnTo>
                    <a:pt x="18" y="294"/>
                  </a:lnTo>
                  <a:lnTo>
                    <a:pt x="18" y="294"/>
                  </a:lnTo>
                  <a:lnTo>
                    <a:pt x="16" y="290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18" y="288"/>
                  </a:lnTo>
                  <a:lnTo>
                    <a:pt x="20" y="284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82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6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18" y="266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2"/>
                  </a:lnTo>
                  <a:lnTo>
                    <a:pt x="18" y="252"/>
                  </a:lnTo>
                  <a:lnTo>
                    <a:pt x="18" y="254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8" y="250"/>
                  </a:lnTo>
                  <a:lnTo>
                    <a:pt x="18" y="248"/>
                  </a:lnTo>
                  <a:lnTo>
                    <a:pt x="16" y="244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8"/>
                  </a:lnTo>
                  <a:lnTo>
                    <a:pt x="16" y="236"/>
                  </a:lnTo>
                  <a:lnTo>
                    <a:pt x="14" y="234"/>
                  </a:lnTo>
                  <a:lnTo>
                    <a:pt x="14" y="228"/>
                  </a:lnTo>
                  <a:lnTo>
                    <a:pt x="18" y="234"/>
                  </a:lnTo>
                  <a:lnTo>
                    <a:pt x="16" y="228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18" y="222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8" y="216"/>
                  </a:lnTo>
                  <a:lnTo>
                    <a:pt x="16" y="214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06"/>
                  </a:lnTo>
                  <a:lnTo>
                    <a:pt x="20" y="200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8" y="190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20" y="186"/>
                  </a:lnTo>
                  <a:lnTo>
                    <a:pt x="20" y="19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0" y="166"/>
                  </a:lnTo>
                  <a:lnTo>
                    <a:pt x="20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20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0" y="124"/>
                  </a:lnTo>
                  <a:lnTo>
                    <a:pt x="18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0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8"/>
                  </a:lnTo>
                  <a:lnTo>
                    <a:pt x="20" y="102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78" y="16"/>
                  </a:moveTo>
                  <a:lnTo>
                    <a:pt x="178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8" y="16"/>
                  </a:lnTo>
                  <a:lnTo>
                    <a:pt x="178" y="16"/>
                  </a:lnTo>
                  <a:close/>
                  <a:moveTo>
                    <a:pt x="405" y="198"/>
                  </a:moveTo>
                  <a:lnTo>
                    <a:pt x="405" y="196"/>
                  </a:lnTo>
                  <a:lnTo>
                    <a:pt x="405" y="196"/>
                  </a:lnTo>
                  <a:lnTo>
                    <a:pt x="405" y="194"/>
                  </a:lnTo>
                  <a:lnTo>
                    <a:pt x="405" y="198"/>
                  </a:lnTo>
                  <a:lnTo>
                    <a:pt x="405" y="198"/>
                  </a:lnTo>
                  <a:close/>
                  <a:moveTo>
                    <a:pt x="403" y="204"/>
                  </a:moveTo>
                  <a:lnTo>
                    <a:pt x="403" y="204"/>
                  </a:lnTo>
                  <a:lnTo>
                    <a:pt x="405" y="204"/>
                  </a:lnTo>
                  <a:lnTo>
                    <a:pt x="405" y="204"/>
                  </a:lnTo>
                  <a:lnTo>
                    <a:pt x="405" y="200"/>
                  </a:lnTo>
                  <a:lnTo>
                    <a:pt x="405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9" name="Freeform 2172"/>
            <p:cNvSpPr>
              <a:spLocks/>
            </p:cNvSpPr>
            <p:nvPr/>
          </p:nvSpPr>
          <p:spPr bwMode="auto">
            <a:xfrm>
              <a:off x="4205288" y="8572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0" name="Rectangle 2173"/>
            <p:cNvSpPr>
              <a:spLocks noChangeArrowheads="1"/>
            </p:cNvSpPr>
            <p:nvPr/>
          </p:nvSpPr>
          <p:spPr bwMode="auto">
            <a:xfrm>
              <a:off x="3979863" y="10731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1" name="Freeform 2174"/>
            <p:cNvSpPr>
              <a:spLocks/>
            </p:cNvSpPr>
            <p:nvPr/>
          </p:nvSpPr>
          <p:spPr bwMode="auto">
            <a:xfrm>
              <a:off x="4552951" y="96837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2" name="Freeform 2175"/>
            <p:cNvSpPr>
              <a:spLocks/>
            </p:cNvSpPr>
            <p:nvPr/>
          </p:nvSpPr>
          <p:spPr bwMode="auto">
            <a:xfrm>
              <a:off x="4591051" y="1209675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2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3" name="Freeform 2176"/>
            <p:cNvSpPr>
              <a:spLocks/>
            </p:cNvSpPr>
            <p:nvPr/>
          </p:nvSpPr>
          <p:spPr bwMode="auto">
            <a:xfrm>
              <a:off x="4575176" y="127952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4" name="Freeform 2177"/>
            <p:cNvSpPr>
              <a:spLocks/>
            </p:cNvSpPr>
            <p:nvPr/>
          </p:nvSpPr>
          <p:spPr bwMode="auto">
            <a:xfrm>
              <a:off x="4581526" y="1222375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2 w 2"/>
                <a:gd name="T3" fmla="*/ 0 h 8"/>
                <a:gd name="T4" fmla="*/ 0 w 2"/>
                <a:gd name="T5" fmla="*/ 2 h 8"/>
                <a:gd name="T6" fmla="*/ 0 w 2"/>
                <a:gd name="T7" fmla="*/ 8 h 8"/>
                <a:gd name="T8" fmla="*/ 0 w 2"/>
                <a:gd name="T9" fmla="*/ 6 h 8"/>
                <a:gd name="T10" fmla="*/ 0 w 2"/>
                <a:gd name="T11" fmla="*/ 6 h 8"/>
                <a:gd name="T12" fmla="*/ 2 w 2"/>
                <a:gd name="T13" fmla="*/ 6 h 8"/>
                <a:gd name="T14" fmla="*/ 2 w 2"/>
                <a:gd name="T15" fmla="*/ 6 h 8"/>
                <a:gd name="T16" fmla="*/ 2 w 2"/>
                <a:gd name="T17" fmla="*/ 0 h 8"/>
                <a:gd name="T18" fmla="*/ 2 w 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5" name="Freeform 2178"/>
            <p:cNvSpPr>
              <a:spLocks/>
            </p:cNvSpPr>
            <p:nvPr/>
          </p:nvSpPr>
          <p:spPr bwMode="auto">
            <a:xfrm>
              <a:off x="4581526" y="1235075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6" name="Freeform 2179"/>
            <p:cNvSpPr>
              <a:spLocks/>
            </p:cNvSpPr>
            <p:nvPr/>
          </p:nvSpPr>
          <p:spPr bwMode="auto">
            <a:xfrm>
              <a:off x="4591051" y="11620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Freeform 2180"/>
            <p:cNvSpPr>
              <a:spLocks/>
            </p:cNvSpPr>
            <p:nvPr/>
          </p:nvSpPr>
          <p:spPr bwMode="auto">
            <a:xfrm>
              <a:off x="4575176" y="12223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Freeform 2181"/>
            <p:cNvSpPr>
              <a:spLocks/>
            </p:cNvSpPr>
            <p:nvPr/>
          </p:nvSpPr>
          <p:spPr bwMode="auto">
            <a:xfrm>
              <a:off x="4578351" y="1184275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6 h 8"/>
                <a:gd name="T3" fmla="*/ 8 h 8"/>
                <a:gd name="T4" fmla="*/ 8 h 8"/>
                <a:gd name="T5" fmla="*/ 0 h 8"/>
                <a:gd name="T6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9" name="Freeform 2182"/>
            <p:cNvSpPr>
              <a:spLocks/>
            </p:cNvSpPr>
            <p:nvPr/>
          </p:nvSpPr>
          <p:spPr bwMode="auto">
            <a:xfrm>
              <a:off x="4578351" y="119697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0" name="Freeform 2183"/>
            <p:cNvSpPr>
              <a:spLocks/>
            </p:cNvSpPr>
            <p:nvPr/>
          </p:nvSpPr>
          <p:spPr bwMode="auto">
            <a:xfrm>
              <a:off x="4575176" y="1206500"/>
              <a:ext cx="0" cy="9525"/>
            </a:xfrm>
            <a:custGeom>
              <a:avLst/>
              <a:gdLst>
                <a:gd name="T0" fmla="*/ 6 h 6"/>
                <a:gd name="T1" fmla="*/ 4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1" name="Freeform 2184"/>
            <p:cNvSpPr>
              <a:spLocks/>
            </p:cNvSpPr>
            <p:nvPr/>
          </p:nvSpPr>
          <p:spPr bwMode="auto">
            <a:xfrm>
              <a:off x="4575176" y="10858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4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2" name="Freeform 2185"/>
            <p:cNvSpPr>
              <a:spLocks/>
            </p:cNvSpPr>
            <p:nvPr/>
          </p:nvSpPr>
          <p:spPr bwMode="auto">
            <a:xfrm>
              <a:off x="4568826" y="111760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3" name="Freeform 2186"/>
            <p:cNvSpPr>
              <a:spLocks/>
            </p:cNvSpPr>
            <p:nvPr/>
          </p:nvSpPr>
          <p:spPr bwMode="auto">
            <a:xfrm>
              <a:off x="4565651" y="1089025"/>
              <a:ext cx="3175" cy="9525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6 h 6"/>
                <a:gd name="T14" fmla="*/ 2 w 2"/>
                <a:gd name="T15" fmla="*/ 6 h 6"/>
                <a:gd name="T16" fmla="*/ 2 w 2"/>
                <a:gd name="T17" fmla="*/ 4 h 6"/>
                <a:gd name="T18" fmla="*/ 2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4" name="Freeform 2187"/>
            <p:cNvSpPr>
              <a:spLocks/>
            </p:cNvSpPr>
            <p:nvPr/>
          </p:nvSpPr>
          <p:spPr bwMode="auto">
            <a:xfrm>
              <a:off x="4559301" y="95567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5" name="Freeform 2188"/>
            <p:cNvSpPr>
              <a:spLocks/>
            </p:cNvSpPr>
            <p:nvPr/>
          </p:nvSpPr>
          <p:spPr bwMode="auto">
            <a:xfrm>
              <a:off x="4468813" y="879475"/>
              <a:ext cx="12700" cy="6350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2 w 8"/>
                <a:gd name="T5" fmla="*/ 4 h 4"/>
                <a:gd name="T6" fmla="*/ 4 w 8"/>
                <a:gd name="T7" fmla="*/ 4 h 4"/>
                <a:gd name="T8" fmla="*/ 4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4 h 4"/>
                <a:gd name="T16" fmla="*/ 6 w 8"/>
                <a:gd name="T17" fmla="*/ 4 h 4"/>
                <a:gd name="T18" fmla="*/ 6 w 8"/>
                <a:gd name="T19" fmla="*/ 2 h 4"/>
                <a:gd name="T20" fmla="*/ 6 w 8"/>
                <a:gd name="T21" fmla="*/ 2 h 4"/>
                <a:gd name="T22" fmla="*/ 2 w 8"/>
                <a:gd name="T23" fmla="*/ 0 h 4"/>
                <a:gd name="T24" fmla="*/ 0 w 8"/>
                <a:gd name="T25" fmla="*/ 0 h 4"/>
                <a:gd name="T26" fmla="*/ 0 w 8"/>
                <a:gd name="T27" fmla="*/ 2 h 4"/>
                <a:gd name="T28" fmla="*/ 0 w 8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6" name="Freeform 2189"/>
            <p:cNvSpPr>
              <a:spLocks/>
            </p:cNvSpPr>
            <p:nvPr/>
          </p:nvSpPr>
          <p:spPr bwMode="auto">
            <a:xfrm>
              <a:off x="4478338" y="882650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7" name="Freeform 2190"/>
            <p:cNvSpPr>
              <a:spLocks/>
            </p:cNvSpPr>
            <p:nvPr/>
          </p:nvSpPr>
          <p:spPr bwMode="auto">
            <a:xfrm>
              <a:off x="4373563" y="14732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8" name="Freeform 2191"/>
            <p:cNvSpPr>
              <a:spLocks/>
            </p:cNvSpPr>
            <p:nvPr/>
          </p:nvSpPr>
          <p:spPr bwMode="auto">
            <a:xfrm>
              <a:off x="4386263" y="147002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Freeform 2192"/>
            <p:cNvSpPr>
              <a:spLocks/>
            </p:cNvSpPr>
            <p:nvPr/>
          </p:nvSpPr>
          <p:spPr bwMode="auto">
            <a:xfrm>
              <a:off x="4059238" y="889000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4 w 4"/>
                <a:gd name="T5" fmla="*/ 0 h 2"/>
                <a:gd name="T6" fmla="*/ 0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0" name="Freeform 2193"/>
            <p:cNvSpPr>
              <a:spLocks/>
            </p:cNvSpPr>
            <p:nvPr/>
          </p:nvSpPr>
          <p:spPr bwMode="auto">
            <a:xfrm>
              <a:off x="3998913" y="9461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1" name="Freeform 2194"/>
            <p:cNvSpPr>
              <a:spLocks/>
            </p:cNvSpPr>
            <p:nvPr/>
          </p:nvSpPr>
          <p:spPr bwMode="auto">
            <a:xfrm>
              <a:off x="3986213" y="1006475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6 h 6"/>
                <a:gd name="T5" fmla="*/ 6 h 6"/>
                <a:gd name="T6" fmla="*/ 6 h 6"/>
                <a:gd name="T7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2" name="Freeform 2195"/>
            <p:cNvSpPr>
              <a:spLocks/>
            </p:cNvSpPr>
            <p:nvPr/>
          </p:nvSpPr>
          <p:spPr bwMode="auto">
            <a:xfrm>
              <a:off x="4141788" y="993775"/>
              <a:ext cx="241300" cy="311150"/>
            </a:xfrm>
            <a:custGeom>
              <a:avLst/>
              <a:gdLst>
                <a:gd name="T0" fmla="*/ 88 w 152"/>
                <a:gd name="T1" fmla="*/ 142 h 196"/>
                <a:gd name="T2" fmla="*/ 74 w 152"/>
                <a:gd name="T3" fmla="*/ 138 h 196"/>
                <a:gd name="T4" fmla="*/ 62 w 152"/>
                <a:gd name="T5" fmla="*/ 130 h 196"/>
                <a:gd name="T6" fmla="*/ 52 w 152"/>
                <a:gd name="T7" fmla="*/ 168 h 196"/>
                <a:gd name="T8" fmla="*/ 38 w 152"/>
                <a:gd name="T9" fmla="*/ 190 h 196"/>
                <a:gd name="T10" fmla="*/ 32 w 152"/>
                <a:gd name="T11" fmla="*/ 196 h 196"/>
                <a:gd name="T12" fmla="*/ 32 w 152"/>
                <a:gd name="T13" fmla="*/ 168 h 196"/>
                <a:gd name="T14" fmla="*/ 48 w 152"/>
                <a:gd name="T15" fmla="*/ 92 h 196"/>
                <a:gd name="T16" fmla="*/ 44 w 152"/>
                <a:gd name="T17" fmla="*/ 84 h 196"/>
                <a:gd name="T18" fmla="*/ 44 w 152"/>
                <a:gd name="T19" fmla="*/ 66 h 196"/>
                <a:gd name="T20" fmla="*/ 52 w 152"/>
                <a:gd name="T21" fmla="*/ 50 h 196"/>
                <a:gd name="T22" fmla="*/ 64 w 152"/>
                <a:gd name="T23" fmla="*/ 42 h 196"/>
                <a:gd name="T24" fmla="*/ 72 w 152"/>
                <a:gd name="T25" fmla="*/ 44 h 196"/>
                <a:gd name="T26" fmla="*/ 80 w 152"/>
                <a:gd name="T27" fmla="*/ 50 h 196"/>
                <a:gd name="T28" fmla="*/ 82 w 152"/>
                <a:gd name="T29" fmla="*/ 60 h 196"/>
                <a:gd name="T30" fmla="*/ 76 w 152"/>
                <a:gd name="T31" fmla="*/ 84 h 196"/>
                <a:gd name="T32" fmla="*/ 70 w 152"/>
                <a:gd name="T33" fmla="*/ 108 h 196"/>
                <a:gd name="T34" fmla="*/ 74 w 152"/>
                <a:gd name="T35" fmla="*/ 118 h 196"/>
                <a:gd name="T36" fmla="*/ 84 w 152"/>
                <a:gd name="T37" fmla="*/ 122 h 196"/>
                <a:gd name="T38" fmla="*/ 90 w 152"/>
                <a:gd name="T39" fmla="*/ 122 h 196"/>
                <a:gd name="T40" fmla="*/ 102 w 152"/>
                <a:gd name="T41" fmla="*/ 118 h 196"/>
                <a:gd name="T42" fmla="*/ 116 w 152"/>
                <a:gd name="T43" fmla="*/ 104 h 196"/>
                <a:gd name="T44" fmla="*/ 126 w 152"/>
                <a:gd name="T45" fmla="*/ 72 h 196"/>
                <a:gd name="T46" fmla="*/ 122 w 152"/>
                <a:gd name="T47" fmla="*/ 42 h 196"/>
                <a:gd name="T48" fmla="*/ 114 w 152"/>
                <a:gd name="T49" fmla="*/ 32 h 196"/>
                <a:gd name="T50" fmla="*/ 108 w 152"/>
                <a:gd name="T51" fmla="*/ 26 h 196"/>
                <a:gd name="T52" fmla="*/ 92 w 152"/>
                <a:gd name="T53" fmla="*/ 18 h 196"/>
                <a:gd name="T54" fmla="*/ 76 w 152"/>
                <a:gd name="T55" fmla="*/ 18 h 196"/>
                <a:gd name="T56" fmla="*/ 52 w 152"/>
                <a:gd name="T57" fmla="*/ 24 h 196"/>
                <a:gd name="T58" fmla="*/ 34 w 152"/>
                <a:gd name="T59" fmla="*/ 40 h 196"/>
                <a:gd name="T60" fmla="*/ 24 w 152"/>
                <a:gd name="T61" fmla="*/ 54 h 196"/>
                <a:gd name="T62" fmla="*/ 22 w 152"/>
                <a:gd name="T63" fmla="*/ 72 h 196"/>
                <a:gd name="T64" fmla="*/ 22 w 152"/>
                <a:gd name="T65" fmla="*/ 80 h 196"/>
                <a:gd name="T66" fmla="*/ 30 w 152"/>
                <a:gd name="T67" fmla="*/ 96 h 196"/>
                <a:gd name="T68" fmla="*/ 30 w 152"/>
                <a:gd name="T69" fmla="*/ 108 h 196"/>
                <a:gd name="T70" fmla="*/ 28 w 152"/>
                <a:gd name="T71" fmla="*/ 114 h 196"/>
                <a:gd name="T72" fmla="*/ 14 w 152"/>
                <a:gd name="T73" fmla="*/ 108 h 196"/>
                <a:gd name="T74" fmla="*/ 4 w 152"/>
                <a:gd name="T75" fmla="*/ 98 h 196"/>
                <a:gd name="T76" fmla="*/ 0 w 152"/>
                <a:gd name="T77" fmla="*/ 84 h 196"/>
                <a:gd name="T78" fmla="*/ 0 w 152"/>
                <a:gd name="T79" fmla="*/ 68 h 196"/>
                <a:gd name="T80" fmla="*/ 6 w 152"/>
                <a:gd name="T81" fmla="*/ 42 h 196"/>
                <a:gd name="T82" fmla="*/ 22 w 152"/>
                <a:gd name="T83" fmla="*/ 22 h 196"/>
                <a:gd name="T84" fmla="*/ 42 w 152"/>
                <a:gd name="T85" fmla="*/ 8 h 196"/>
                <a:gd name="T86" fmla="*/ 66 w 152"/>
                <a:gd name="T87" fmla="*/ 0 h 196"/>
                <a:gd name="T88" fmla="*/ 82 w 152"/>
                <a:gd name="T89" fmla="*/ 0 h 196"/>
                <a:gd name="T90" fmla="*/ 110 w 152"/>
                <a:gd name="T91" fmla="*/ 4 h 196"/>
                <a:gd name="T92" fmla="*/ 134 w 152"/>
                <a:gd name="T93" fmla="*/ 18 h 196"/>
                <a:gd name="T94" fmla="*/ 148 w 152"/>
                <a:gd name="T95" fmla="*/ 40 h 196"/>
                <a:gd name="T96" fmla="*/ 152 w 152"/>
                <a:gd name="T97" fmla="*/ 54 h 196"/>
                <a:gd name="T98" fmla="*/ 150 w 152"/>
                <a:gd name="T99" fmla="*/ 88 h 196"/>
                <a:gd name="T100" fmla="*/ 140 w 152"/>
                <a:gd name="T101" fmla="*/ 116 h 196"/>
                <a:gd name="T102" fmla="*/ 118 w 152"/>
                <a:gd name="T103" fmla="*/ 136 h 196"/>
                <a:gd name="T104" fmla="*/ 88 w 152"/>
                <a:gd name="T105" fmla="*/ 14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2" h="196">
                  <a:moveTo>
                    <a:pt x="88" y="142"/>
                  </a:moveTo>
                  <a:lnTo>
                    <a:pt x="88" y="142"/>
                  </a:lnTo>
                  <a:lnTo>
                    <a:pt x="82" y="140"/>
                  </a:lnTo>
                  <a:lnTo>
                    <a:pt x="74" y="138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58" y="150"/>
                  </a:lnTo>
                  <a:lnTo>
                    <a:pt x="52" y="168"/>
                  </a:lnTo>
                  <a:lnTo>
                    <a:pt x="44" y="184"/>
                  </a:lnTo>
                  <a:lnTo>
                    <a:pt x="38" y="190"/>
                  </a:lnTo>
                  <a:lnTo>
                    <a:pt x="32" y="196"/>
                  </a:lnTo>
                  <a:lnTo>
                    <a:pt x="32" y="196"/>
                  </a:lnTo>
                  <a:lnTo>
                    <a:pt x="32" y="182"/>
                  </a:lnTo>
                  <a:lnTo>
                    <a:pt x="32" y="168"/>
                  </a:lnTo>
                  <a:lnTo>
                    <a:pt x="36" y="14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4" y="84"/>
                  </a:lnTo>
                  <a:lnTo>
                    <a:pt x="44" y="76"/>
                  </a:lnTo>
                  <a:lnTo>
                    <a:pt x="44" y="66"/>
                  </a:lnTo>
                  <a:lnTo>
                    <a:pt x="46" y="58"/>
                  </a:lnTo>
                  <a:lnTo>
                    <a:pt x="52" y="50"/>
                  </a:lnTo>
                  <a:lnTo>
                    <a:pt x="58" y="46"/>
                  </a:lnTo>
                  <a:lnTo>
                    <a:pt x="64" y="4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8" y="46"/>
                  </a:lnTo>
                  <a:lnTo>
                    <a:pt x="80" y="50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0" y="72"/>
                  </a:lnTo>
                  <a:lnTo>
                    <a:pt x="76" y="84"/>
                  </a:lnTo>
                  <a:lnTo>
                    <a:pt x="72" y="98"/>
                  </a:lnTo>
                  <a:lnTo>
                    <a:pt x="70" y="108"/>
                  </a:lnTo>
                  <a:lnTo>
                    <a:pt x="72" y="114"/>
                  </a:lnTo>
                  <a:lnTo>
                    <a:pt x="74" y="118"/>
                  </a:lnTo>
                  <a:lnTo>
                    <a:pt x="78" y="12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90" y="122"/>
                  </a:lnTo>
                  <a:lnTo>
                    <a:pt x="98" y="122"/>
                  </a:lnTo>
                  <a:lnTo>
                    <a:pt x="102" y="118"/>
                  </a:lnTo>
                  <a:lnTo>
                    <a:pt x="108" y="114"/>
                  </a:lnTo>
                  <a:lnTo>
                    <a:pt x="116" y="104"/>
                  </a:lnTo>
                  <a:lnTo>
                    <a:pt x="122" y="88"/>
                  </a:lnTo>
                  <a:lnTo>
                    <a:pt x="126" y="72"/>
                  </a:lnTo>
                  <a:lnTo>
                    <a:pt x="124" y="58"/>
                  </a:lnTo>
                  <a:lnTo>
                    <a:pt x="122" y="42"/>
                  </a:lnTo>
                  <a:lnTo>
                    <a:pt x="118" y="36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2" y="18"/>
                  </a:lnTo>
                  <a:lnTo>
                    <a:pt x="84" y="18"/>
                  </a:lnTo>
                  <a:lnTo>
                    <a:pt x="76" y="18"/>
                  </a:lnTo>
                  <a:lnTo>
                    <a:pt x="68" y="18"/>
                  </a:lnTo>
                  <a:lnTo>
                    <a:pt x="52" y="24"/>
                  </a:lnTo>
                  <a:lnTo>
                    <a:pt x="38" y="34"/>
                  </a:lnTo>
                  <a:lnTo>
                    <a:pt x="34" y="40"/>
                  </a:lnTo>
                  <a:lnTo>
                    <a:pt x="28" y="48"/>
                  </a:lnTo>
                  <a:lnTo>
                    <a:pt x="24" y="54"/>
                  </a:lnTo>
                  <a:lnTo>
                    <a:pt x="22" y="62"/>
                  </a:lnTo>
                  <a:lnTo>
                    <a:pt x="22" y="72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6" y="88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30" y="108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8" y="102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2" y="22"/>
                  </a:lnTo>
                  <a:lnTo>
                    <a:pt x="32" y="14"/>
                  </a:lnTo>
                  <a:lnTo>
                    <a:pt x="42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42" y="28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2" y="54"/>
                  </a:lnTo>
                  <a:lnTo>
                    <a:pt x="152" y="70"/>
                  </a:lnTo>
                  <a:lnTo>
                    <a:pt x="150" y="88"/>
                  </a:lnTo>
                  <a:lnTo>
                    <a:pt x="146" y="102"/>
                  </a:lnTo>
                  <a:lnTo>
                    <a:pt x="140" y="116"/>
                  </a:lnTo>
                  <a:lnTo>
                    <a:pt x="130" y="128"/>
                  </a:lnTo>
                  <a:lnTo>
                    <a:pt x="118" y="136"/>
                  </a:lnTo>
                  <a:lnTo>
                    <a:pt x="104" y="142"/>
                  </a:lnTo>
                  <a:lnTo>
                    <a:pt x="88" y="142"/>
                  </a:lnTo>
                  <a:lnTo>
                    <a:pt x="88" y="1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19165" y="3706978"/>
            <a:ext cx="476290" cy="476290"/>
            <a:chOff x="4730751" y="841375"/>
            <a:chExt cx="647700" cy="647700"/>
          </a:xfrm>
          <a:solidFill>
            <a:schemeClr val="tx2"/>
          </a:solidFill>
        </p:grpSpPr>
        <p:sp>
          <p:nvSpPr>
            <p:cNvPr id="94" name="Freeform 2196"/>
            <p:cNvSpPr>
              <a:spLocks/>
            </p:cNvSpPr>
            <p:nvPr/>
          </p:nvSpPr>
          <p:spPr bwMode="auto">
            <a:xfrm>
              <a:off x="4746626" y="857250"/>
              <a:ext cx="612775" cy="612775"/>
            </a:xfrm>
            <a:custGeom>
              <a:avLst/>
              <a:gdLst>
                <a:gd name="T0" fmla="*/ 272 w 386"/>
                <a:gd name="T1" fmla="*/ 386 h 386"/>
                <a:gd name="T2" fmla="*/ 114 w 386"/>
                <a:gd name="T3" fmla="*/ 386 h 386"/>
                <a:gd name="T4" fmla="*/ 114 w 386"/>
                <a:gd name="T5" fmla="*/ 386 h 386"/>
                <a:gd name="T6" fmla="*/ 92 w 386"/>
                <a:gd name="T7" fmla="*/ 384 h 386"/>
                <a:gd name="T8" fmla="*/ 70 w 386"/>
                <a:gd name="T9" fmla="*/ 378 h 386"/>
                <a:gd name="T10" fmla="*/ 50 w 386"/>
                <a:gd name="T11" fmla="*/ 366 h 386"/>
                <a:gd name="T12" fmla="*/ 34 w 386"/>
                <a:gd name="T13" fmla="*/ 352 h 386"/>
                <a:gd name="T14" fmla="*/ 20 w 386"/>
                <a:gd name="T15" fmla="*/ 336 h 386"/>
                <a:gd name="T16" fmla="*/ 10 w 386"/>
                <a:gd name="T17" fmla="*/ 316 h 386"/>
                <a:gd name="T18" fmla="*/ 2 w 386"/>
                <a:gd name="T19" fmla="*/ 294 h 386"/>
                <a:gd name="T20" fmla="*/ 0 w 386"/>
                <a:gd name="T21" fmla="*/ 272 h 386"/>
                <a:gd name="T22" fmla="*/ 0 w 386"/>
                <a:gd name="T23" fmla="*/ 116 h 386"/>
                <a:gd name="T24" fmla="*/ 0 w 386"/>
                <a:gd name="T25" fmla="*/ 116 h 386"/>
                <a:gd name="T26" fmla="*/ 2 w 386"/>
                <a:gd name="T27" fmla="*/ 92 h 386"/>
                <a:gd name="T28" fmla="*/ 10 w 386"/>
                <a:gd name="T29" fmla="*/ 70 h 386"/>
                <a:gd name="T30" fmla="*/ 20 w 386"/>
                <a:gd name="T31" fmla="*/ 52 h 386"/>
                <a:gd name="T32" fmla="*/ 34 w 386"/>
                <a:gd name="T33" fmla="*/ 34 h 386"/>
                <a:gd name="T34" fmla="*/ 50 w 386"/>
                <a:gd name="T35" fmla="*/ 20 h 386"/>
                <a:gd name="T36" fmla="*/ 70 w 386"/>
                <a:gd name="T37" fmla="*/ 10 h 386"/>
                <a:gd name="T38" fmla="*/ 92 w 386"/>
                <a:gd name="T39" fmla="*/ 2 h 386"/>
                <a:gd name="T40" fmla="*/ 114 w 386"/>
                <a:gd name="T41" fmla="*/ 0 h 386"/>
                <a:gd name="T42" fmla="*/ 272 w 386"/>
                <a:gd name="T43" fmla="*/ 0 h 386"/>
                <a:gd name="T44" fmla="*/ 272 w 386"/>
                <a:gd name="T45" fmla="*/ 0 h 386"/>
                <a:gd name="T46" fmla="*/ 294 w 386"/>
                <a:gd name="T47" fmla="*/ 2 h 386"/>
                <a:gd name="T48" fmla="*/ 316 w 386"/>
                <a:gd name="T49" fmla="*/ 10 h 386"/>
                <a:gd name="T50" fmla="*/ 336 w 386"/>
                <a:gd name="T51" fmla="*/ 20 h 386"/>
                <a:gd name="T52" fmla="*/ 352 w 386"/>
                <a:gd name="T53" fmla="*/ 34 h 386"/>
                <a:gd name="T54" fmla="*/ 366 w 386"/>
                <a:gd name="T55" fmla="*/ 52 h 386"/>
                <a:gd name="T56" fmla="*/ 376 w 386"/>
                <a:gd name="T57" fmla="*/ 70 h 386"/>
                <a:gd name="T58" fmla="*/ 384 w 386"/>
                <a:gd name="T59" fmla="*/ 92 h 386"/>
                <a:gd name="T60" fmla="*/ 386 w 386"/>
                <a:gd name="T61" fmla="*/ 116 h 386"/>
                <a:gd name="T62" fmla="*/ 386 w 386"/>
                <a:gd name="T63" fmla="*/ 272 h 386"/>
                <a:gd name="T64" fmla="*/ 386 w 386"/>
                <a:gd name="T65" fmla="*/ 272 h 386"/>
                <a:gd name="T66" fmla="*/ 384 w 386"/>
                <a:gd name="T67" fmla="*/ 294 h 386"/>
                <a:gd name="T68" fmla="*/ 376 w 386"/>
                <a:gd name="T69" fmla="*/ 316 h 386"/>
                <a:gd name="T70" fmla="*/ 366 w 386"/>
                <a:gd name="T71" fmla="*/ 336 h 386"/>
                <a:gd name="T72" fmla="*/ 352 w 386"/>
                <a:gd name="T73" fmla="*/ 352 h 386"/>
                <a:gd name="T74" fmla="*/ 336 w 386"/>
                <a:gd name="T75" fmla="*/ 366 h 386"/>
                <a:gd name="T76" fmla="*/ 316 w 386"/>
                <a:gd name="T77" fmla="*/ 378 h 386"/>
                <a:gd name="T78" fmla="*/ 294 w 386"/>
                <a:gd name="T79" fmla="*/ 384 h 386"/>
                <a:gd name="T80" fmla="*/ 272 w 386"/>
                <a:gd name="T81" fmla="*/ 386 h 386"/>
                <a:gd name="T82" fmla="*/ 272 w 386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6">
                  <a:moveTo>
                    <a:pt x="272" y="386"/>
                  </a:moveTo>
                  <a:lnTo>
                    <a:pt x="114" y="386"/>
                  </a:lnTo>
                  <a:lnTo>
                    <a:pt x="114" y="386"/>
                  </a:lnTo>
                  <a:lnTo>
                    <a:pt x="92" y="384"/>
                  </a:lnTo>
                  <a:lnTo>
                    <a:pt x="70" y="378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6"/>
                  </a:lnTo>
                  <a:lnTo>
                    <a:pt x="10" y="316"/>
                  </a:lnTo>
                  <a:lnTo>
                    <a:pt x="2" y="294"/>
                  </a:lnTo>
                  <a:lnTo>
                    <a:pt x="0" y="27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36" y="20"/>
                  </a:lnTo>
                  <a:lnTo>
                    <a:pt x="352" y="34"/>
                  </a:lnTo>
                  <a:lnTo>
                    <a:pt x="366" y="52"/>
                  </a:lnTo>
                  <a:lnTo>
                    <a:pt x="376" y="70"/>
                  </a:lnTo>
                  <a:lnTo>
                    <a:pt x="384" y="92"/>
                  </a:lnTo>
                  <a:lnTo>
                    <a:pt x="386" y="116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4" y="294"/>
                  </a:lnTo>
                  <a:lnTo>
                    <a:pt x="376" y="316"/>
                  </a:lnTo>
                  <a:lnTo>
                    <a:pt x="366" y="336"/>
                  </a:lnTo>
                  <a:lnTo>
                    <a:pt x="352" y="352"/>
                  </a:lnTo>
                  <a:lnTo>
                    <a:pt x="336" y="366"/>
                  </a:lnTo>
                  <a:lnTo>
                    <a:pt x="316" y="378"/>
                  </a:lnTo>
                  <a:lnTo>
                    <a:pt x="294" y="384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5" name="Freeform 2197"/>
            <p:cNvSpPr>
              <a:spLocks/>
            </p:cNvSpPr>
            <p:nvPr/>
          </p:nvSpPr>
          <p:spPr bwMode="auto">
            <a:xfrm>
              <a:off x="5178426" y="148590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6" name="Freeform 2198"/>
            <p:cNvSpPr>
              <a:spLocks/>
            </p:cNvSpPr>
            <p:nvPr/>
          </p:nvSpPr>
          <p:spPr bwMode="auto">
            <a:xfrm>
              <a:off x="5232401" y="1466850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7" name="Freeform 2199"/>
            <p:cNvSpPr>
              <a:spLocks/>
            </p:cNvSpPr>
            <p:nvPr/>
          </p:nvSpPr>
          <p:spPr bwMode="auto">
            <a:xfrm>
              <a:off x="5251451" y="1450975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4 w 18"/>
                <a:gd name="T5" fmla="*/ 0 h 10"/>
                <a:gd name="T6" fmla="*/ 10 w 18"/>
                <a:gd name="T7" fmla="*/ 2 h 10"/>
                <a:gd name="T8" fmla="*/ 10 w 18"/>
                <a:gd name="T9" fmla="*/ 2 h 10"/>
                <a:gd name="T10" fmla="*/ 2 w 18"/>
                <a:gd name="T11" fmla="*/ 6 h 10"/>
                <a:gd name="T12" fmla="*/ 2 w 18"/>
                <a:gd name="T13" fmla="*/ 6 h 10"/>
                <a:gd name="T14" fmla="*/ 2 w 18"/>
                <a:gd name="T15" fmla="*/ 6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4 h 10"/>
                <a:gd name="T22" fmla="*/ 10 w 18"/>
                <a:gd name="T23" fmla="*/ 4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8" name="Freeform 2200"/>
            <p:cNvSpPr>
              <a:spLocks/>
            </p:cNvSpPr>
            <p:nvPr/>
          </p:nvSpPr>
          <p:spPr bwMode="auto">
            <a:xfrm>
              <a:off x="5302251" y="1438275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9" name="Line 2201"/>
            <p:cNvSpPr>
              <a:spLocks noChangeShapeType="1"/>
            </p:cNvSpPr>
            <p:nvPr/>
          </p:nvSpPr>
          <p:spPr bwMode="auto">
            <a:xfrm>
              <a:off x="5305426" y="1444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0" name="Line 2202"/>
            <p:cNvSpPr>
              <a:spLocks noChangeShapeType="1"/>
            </p:cNvSpPr>
            <p:nvPr/>
          </p:nvSpPr>
          <p:spPr bwMode="auto">
            <a:xfrm>
              <a:off x="5305426" y="1444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1" name="Freeform 2203"/>
            <p:cNvSpPr>
              <a:spLocks/>
            </p:cNvSpPr>
            <p:nvPr/>
          </p:nvSpPr>
          <p:spPr bwMode="auto">
            <a:xfrm>
              <a:off x="5318126" y="1425575"/>
              <a:ext cx="9525" cy="6350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2 w 6"/>
                <a:gd name="T9" fmla="*/ 2 h 4"/>
                <a:gd name="T10" fmla="*/ 4 w 6"/>
                <a:gd name="T11" fmla="*/ 2 h 4"/>
                <a:gd name="T12" fmla="*/ 4 w 6"/>
                <a:gd name="T13" fmla="*/ 2 h 4"/>
                <a:gd name="T14" fmla="*/ 6 w 6"/>
                <a:gd name="T15" fmla="*/ 0 h 4"/>
                <a:gd name="T16" fmla="*/ 2 w 6"/>
                <a:gd name="T17" fmla="*/ 0 h 4"/>
                <a:gd name="T18" fmla="*/ 2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2" name="Freeform 2204"/>
            <p:cNvSpPr>
              <a:spLocks/>
            </p:cNvSpPr>
            <p:nvPr/>
          </p:nvSpPr>
          <p:spPr bwMode="auto">
            <a:xfrm>
              <a:off x="5321301" y="141922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Freeform 2205"/>
            <p:cNvSpPr>
              <a:spLocks/>
            </p:cNvSpPr>
            <p:nvPr/>
          </p:nvSpPr>
          <p:spPr bwMode="auto">
            <a:xfrm>
              <a:off x="5318126" y="14224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2 w 2"/>
                <a:gd name="T9" fmla="*/ 2 h 4"/>
                <a:gd name="T10" fmla="*/ 2 w 2"/>
                <a:gd name="T11" fmla="*/ 2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4" name="Freeform 2206"/>
            <p:cNvSpPr>
              <a:spLocks/>
            </p:cNvSpPr>
            <p:nvPr/>
          </p:nvSpPr>
          <p:spPr bwMode="auto">
            <a:xfrm>
              <a:off x="5305426" y="1428750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2 w 6"/>
                <a:gd name="T5" fmla="*/ 4 h 6"/>
                <a:gd name="T6" fmla="*/ 4 w 6"/>
                <a:gd name="T7" fmla="*/ 0 h 6"/>
                <a:gd name="T8" fmla="*/ 4 w 6"/>
                <a:gd name="T9" fmla="*/ 0 h 6"/>
                <a:gd name="T10" fmla="*/ 0 w 6"/>
                <a:gd name="T11" fmla="*/ 6 h 6"/>
                <a:gd name="T12" fmla="*/ 6 w 6"/>
                <a:gd name="T13" fmla="*/ 2 h 6"/>
                <a:gd name="T14" fmla="*/ 6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5" name="Freeform 2207"/>
            <p:cNvSpPr>
              <a:spLocks/>
            </p:cNvSpPr>
            <p:nvPr/>
          </p:nvSpPr>
          <p:spPr bwMode="auto">
            <a:xfrm>
              <a:off x="5270501" y="1444625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2 h 4"/>
                <a:gd name="T10" fmla="*/ 6 w 6"/>
                <a:gd name="T11" fmla="*/ 0 h 4"/>
                <a:gd name="T12" fmla="*/ 6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6" name="Freeform 2208"/>
            <p:cNvSpPr>
              <a:spLocks/>
            </p:cNvSpPr>
            <p:nvPr/>
          </p:nvSpPr>
          <p:spPr bwMode="auto">
            <a:xfrm>
              <a:off x="5346701" y="1390650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7" name="Freeform 2209"/>
            <p:cNvSpPr>
              <a:spLocks/>
            </p:cNvSpPr>
            <p:nvPr/>
          </p:nvSpPr>
          <p:spPr bwMode="auto">
            <a:xfrm>
              <a:off x="5346701" y="1381125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4 h 6"/>
                <a:gd name="T8" fmla="*/ 0 w 2"/>
                <a:gd name="T9" fmla="*/ 6 h 6"/>
                <a:gd name="T10" fmla="*/ 0 w 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8" name="Freeform 2210"/>
            <p:cNvSpPr>
              <a:spLocks/>
            </p:cNvSpPr>
            <p:nvPr/>
          </p:nvSpPr>
          <p:spPr bwMode="auto">
            <a:xfrm>
              <a:off x="5314951" y="1412875"/>
              <a:ext cx="9525" cy="12700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0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9" name="Freeform 2211"/>
            <p:cNvSpPr>
              <a:spLocks/>
            </p:cNvSpPr>
            <p:nvPr/>
          </p:nvSpPr>
          <p:spPr bwMode="auto">
            <a:xfrm>
              <a:off x="5365751" y="1358900"/>
              <a:ext cx="0" cy="6350"/>
            </a:xfrm>
            <a:custGeom>
              <a:avLst/>
              <a:gdLst>
                <a:gd name="T0" fmla="*/ 2 h 4"/>
                <a:gd name="T1" fmla="*/ 4 h 4"/>
                <a:gd name="T2" fmla="*/ 0 h 4"/>
                <a:gd name="T3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Freeform 2212"/>
            <p:cNvSpPr>
              <a:spLocks/>
            </p:cNvSpPr>
            <p:nvPr/>
          </p:nvSpPr>
          <p:spPr bwMode="auto">
            <a:xfrm>
              <a:off x="5372101" y="132715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0 w 2"/>
                <a:gd name="T5" fmla="*/ 10 h 10"/>
                <a:gd name="T6" fmla="*/ 2 w 2"/>
                <a:gd name="T7" fmla="*/ 8 h 10"/>
                <a:gd name="T8" fmla="*/ 2 w 2"/>
                <a:gd name="T9" fmla="*/ 8 h 10"/>
                <a:gd name="T10" fmla="*/ 2 w 2"/>
                <a:gd name="T11" fmla="*/ 8 h 10"/>
                <a:gd name="T12" fmla="*/ 2 w 2"/>
                <a:gd name="T13" fmla="*/ 8 h 10"/>
                <a:gd name="T14" fmla="*/ 2 w 2"/>
                <a:gd name="T15" fmla="*/ 0 h 10"/>
                <a:gd name="T16" fmla="*/ 2 w 2"/>
                <a:gd name="T17" fmla="*/ 0 h 10"/>
                <a:gd name="T18" fmla="*/ 2 w 2"/>
                <a:gd name="T19" fmla="*/ 4 h 10"/>
                <a:gd name="T20" fmla="*/ 0 w 2"/>
                <a:gd name="T21" fmla="*/ 8 h 10"/>
                <a:gd name="T22" fmla="*/ 0 w 2"/>
                <a:gd name="T2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1" name="Freeform 2213"/>
            <p:cNvSpPr>
              <a:spLocks/>
            </p:cNvSpPr>
            <p:nvPr/>
          </p:nvSpPr>
          <p:spPr bwMode="auto">
            <a:xfrm>
              <a:off x="5375276" y="1317625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2" name="Freeform 2214"/>
            <p:cNvSpPr>
              <a:spLocks/>
            </p:cNvSpPr>
            <p:nvPr/>
          </p:nvSpPr>
          <p:spPr bwMode="auto">
            <a:xfrm>
              <a:off x="5356226" y="1365250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2 h 4"/>
                <a:gd name="T6" fmla="*/ 4 w 4"/>
                <a:gd name="T7" fmla="*/ 0 h 4"/>
                <a:gd name="T8" fmla="*/ 4 w 4"/>
                <a:gd name="T9" fmla="*/ 0 h 4"/>
                <a:gd name="T10" fmla="*/ 0 w 4"/>
                <a:gd name="T11" fmla="*/ 2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3" name="Freeform 2215"/>
            <p:cNvSpPr>
              <a:spLocks/>
            </p:cNvSpPr>
            <p:nvPr/>
          </p:nvSpPr>
          <p:spPr bwMode="auto">
            <a:xfrm>
              <a:off x="5356226" y="13620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4" name="Freeform 2216"/>
            <p:cNvSpPr>
              <a:spLocks/>
            </p:cNvSpPr>
            <p:nvPr/>
          </p:nvSpPr>
          <p:spPr bwMode="auto">
            <a:xfrm>
              <a:off x="5356226" y="13716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5" name="Freeform 2217"/>
            <p:cNvSpPr>
              <a:spLocks/>
            </p:cNvSpPr>
            <p:nvPr/>
          </p:nvSpPr>
          <p:spPr bwMode="auto">
            <a:xfrm>
              <a:off x="5334001" y="13906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0 h 6"/>
                <a:gd name="T12" fmla="*/ 2 w 2"/>
                <a:gd name="T13" fmla="*/ 2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6" name="Freeform 2218"/>
            <p:cNvSpPr>
              <a:spLocks/>
            </p:cNvSpPr>
            <p:nvPr/>
          </p:nvSpPr>
          <p:spPr bwMode="auto">
            <a:xfrm>
              <a:off x="5346701" y="137477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7" name="Freeform 2219"/>
            <p:cNvSpPr>
              <a:spLocks/>
            </p:cNvSpPr>
            <p:nvPr/>
          </p:nvSpPr>
          <p:spPr bwMode="auto">
            <a:xfrm>
              <a:off x="5349876" y="13684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8" name="Freeform 2220"/>
            <p:cNvSpPr>
              <a:spLocks/>
            </p:cNvSpPr>
            <p:nvPr/>
          </p:nvSpPr>
          <p:spPr bwMode="auto">
            <a:xfrm>
              <a:off x="5368926" y="132080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8 h 10"/>
                <a:gd name="T10" fmla="*/ 0 w 2"/>
                <a:gd name="T11" fmla="*/ 8 h 10"/>
                <a:gd name="T12" fmla="*/ 0 w 2"/>
                <a:gd name="T13" fmla="*/ 10 h 10"/>
                <a:gd name="T14" fmla="*/ 0 w 2"/>
                <a:gd name="T15" fmla="*/ 8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9" name="Freeform 2221"/>
            <p:cNvSpPr>
              <a:spLocks/>
            </p:cNvSpPr>
            <p:nvPr/>
          </p:nvSpPr>
          <p:spPr bwMode="auto">
            <a:xfrm>
              <a:off x="5365751" y="1349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0" name="Freeform 2222"/>
            <p:cNvSpPr>
              <a:spLocks/>
            </p:cNvSpPr>
            <p:nvPr/>
          </p:nvSpPr>
          <p:spPr bwMode="auto">
            <a:xfrm>
              <a:off x="5372101" y="12763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1" name="Freeform 2223"/>
            <p:cNvSpPr>
              <a:spLocks/>
            </p:cNvSpPr>
            <p:nvPr/>
          </p:nvSpPr>
          <p:spPr bwMode="auto">
            <a:xfrm>
              <a:off x="5365751" y="133350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0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2" name="Freeform 2224"/>
            <p:cNvSpPr>
              <a:spLocks/>
            </p:cNvSpPr>
            <p:nvPr/>
          </p:nvSpPr>
          <p:spPr bwMode="auto">
            <a:xfrm>
              <a:off x="5372101" y="1304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3" name="Freeform 2225"/>
            <p:cNvSpPr>
              <a:spLocks/>
            </p:cNvSpPr>
            <p:nvPr/>
          </p:nvSpPr>
          <p:spPr bwMode="auto">
            <a:xfrm>
              <a:off x="5365751" y="1349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4" name="Freeform 2226"/>
            <p:cNvSpPr>
              <a:spLocks/>
            </p:cNvSpPr>
            <p:nvPr/>
          </p:nvSpPr>
          <p:spPr bwMode="auto">
            <a:xfrm>
              <a:off x="5365751" y="13430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5" name="Freeform 2227"/>
            <p:cNvSpPr>
              <a:spLocks/>
            </p:cNvSpPr>
            <p:nvPr/>
          </p:nvSpPr>
          <p:spPr bwMode="auto">
            <a:xfrm>
              <a:off x="5356226" y="1254125"/>
              <a:ext cx="15875" cy="28575"/>
            </a:xfrm>
            <a:custGeom>
              <a:avLst/>
              <a:gdLst>
                <a:gd name="T0" fmla="*/ 0 w 10"/>
                <a:gd name="T1" fmla="*/ 6 h 18"/>
                <a:gd name="T2" fmla="*/ 0 w 10"/>
                <a:gd name="T3" fmla="*/ 6 h 18"/>
                <a:gd name="T4" fmla="*/ 2 w 10"/>
                <a:gd name="T5" fmla="*/ 10 h 18"/>
                <a:gd name="T6" fmla="*/ 2 w 10"/>
                <a:gd name="T7" fmla="*/ 16 h 18"/>
                <a:gd name="T8" fmla="*/ 2 w 10"/>
                <a:gd name="T9" fmla="*/ 16 h 18"/>
                <a:gd name="T10" fmla="*/ 4 w 10"/>
                <a:gd name="T11" fmla="*/ 18 h 18"/>
                <a:gd name="T12" fmla="*/ 6 w 10"/>
                <a:gd name="T13" fmla="*/ 18 h 18"/>
                <a:gd name="T14" fmla="*/ 10 w 10"/>
                <a:gd name="T15" fmla="*/ 14 h 18"/>
                <a:gd name="T16" fmla="*/ 10 w 10"/>
                <a:gd name="T17" fmla="*/ 14 h 18"/>
                <a:gd name="T18" fmla="*/ 10 w 10"/>
                <a:gd name="T19" fmla="*/ 14 h 18"/>
                <a:gd name="T20" fmla="*/ 8 w 10"/>
                <a:gd name="T21" fmla="*/ 10 h 18"/>
                <a:gd name="T22" fmla="*/ 8 w 10"/>
                <a:gd name="T23" fmla="*/ 10 h 18"/>
                <a:gd name="T24" fmla="*/ 6 w 10"/>
                <a:gd name="T25" fmla="*/ 14 h 18"/>
                <a:gd name="T26" fmla="*/ 6 w 10"/>
                <a:gd name="T27" fmla="*/ 16 h 18"/>
                <a:gd name="T28" fmla="*/ 6 w 10"/>
                <a:gd name="T29" fmla="*/ 16 h 18"/>
                <a:gd name="T30" fmla="*/ 6 w 10"/>
                <a:gd name="T31" fmla="*/ 16 h 18"/>
                <a:gd name="T32" fmla="*/ 6 w 10"/>
                <a:gd name="T33" fmla="*/ 10 h 18"/>
                <a:gd name="T34" fmla="*/ 6 w 10"/>
                <a:gd name="T35" fmla="*/ 8 h 18"/>
                <a:gd name="T36" fmla="*/ 6 w 10"/>
                <a:gd name="T37" fmla="*/ 8 h 18"/>
                <a:gd name="T38" fmla="*/ 6 w 10"/>
                <a:gd name="T39" fmla="*/ 8 h 18"/>
                <a:gd name="T40" fmla="*/ 4 w 10"/>
                <a:gd name="T41" fmla="*/ 4 h 18"/>
                <a:gd name="T42" fmla="*/ 2 w 10"/>
                <a:gd name="T43" fmla="*/ 2 h 18"/>
                <a:gd name="T44" fmla="*/ 0 w 10"/>
                <a:gd name="T45" fmla="*/ 0 h 18"/>
                <a:gd name="T46" fmla="*/ 2 w 10"/>
                <a:gd name="T47" fmla="*/ 6 h 18"/>
                <a:gd name="T48" fmla="*/ 2 w 10"/>
                <a:gd name="T49" fmla="*/ 6 h 18"/>
                <a:gd name="T50" fmla="*/ 0 w 10"/>
                <a:gd name="T51" fmla="*/ 6 h 18"/>
                <a:gd name="T52" fmla="*/ 0 w 10"/>
                <a:gd name="T53" fmla="*/ 6 h 18"/>
                <a:gd name="T54" fmla="*/ 0 w 10"/>
                <a:gd name="T5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8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6" name="Freeform 2228"/>
            <p:cNvSpPr>
              <a:spLocks/>
            </p:cNvSpPr>
            <p:nvPr/>
          </p:nvSpPr>
          <p:spPr bwMode="auto">
            <a:xfrm>
              <a:off x="5372101" y="1276350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2 w 2"/>
                <a:gd name="T11" fmla="*/ 0 h 12"/>
                <a:gd name="T12" fmla="*/ 2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7" name="Freeform 2229"/>
            <p:cNvSpPr>
              <a:spLocks/>
            </p:cNvSpPr>
            <p:nvPr/>
          </p:nvSpPr>
          <p:spPr bwMode="auto">
            <a:xfrm>
              <a:off x="5365751" y="1295400"/>
              <a:ext cx="6350" cy="25400"/>
            </a:xfrm>
            <a:custGeom>
              <a:avLst/>
              <a:gdLst>
                <a:gd name="T0" fmla="*/ 4 w 4"/>
                <a:gd name="T1" fmla="*/ 10 h 16"/>
                <a:gd name="T2" fmla="*/ 4 w 4"/>
                <a:gd name="T3" fmla="*/ 10 h 16"/>
                <a:gd name="T4" fmla="*/ 2 w 4"/>
                <a:gd name="T5" fmla="*/ 6 h 16"/>
                <a:gd name="T6" fmla="*/ 2 w 4"/>
                <a:gd name="T7" fmla="*/ 4 h 16"/>
                <a:gd name="T8" fmla="*/ 0 w 4"/>
                <a:gd name="T9" fmla="*/ 6 h 16"/>
                <a:gd name="T10" fmla="*/ 0 w 4"/>
                <a:gd name="T11" fmla="*/ 6 h 16"/>
                <a:gd name="T12" fmla="*/ 0 w 4"/>
                <a:gd name="T13" fmla="*/ 10 h 16"/>
                <a:gd name="T14" fmla="*/ 2 w 4"/>
                <a:gd name="T15" fmla="*/ 14 h 16"/>
                <a:gd name="T16" fmla="*/ 2 w 4"/>
                <a:gd name="T17" fmla="*/ 14 h 16"/>
                <a:gd name="T18" fmla="*/ 2 w 4"/>
                <a:gd name="T19" fmla="*/ 10 h 16"/>
                <a:gd name="T20" fmla="*/ 2 w 4"/>
                <a:gd name="T21" fmla="*/ 10 h 16"/>
                <a:gd name="T22" fmla="*/ 2 w 4"/>
                <a:gd name="T23" fmla="*/ 12 h 16"/>
                <a:gd name="T24" fmla="*/ 4 w 4"/>
                <a:gd name="T25" fmla="*/ 10 h 16"/>
                <a:gd name="T26" fmla="*/ 4 w 4"/>
                <a:gd name="T27" fmla="*/ 10 h 16"/>
                <a:gd name="T28" fmla="*/ 4 w 4"/>
                <a:gd name="T29" fmla="*/ 16 h 16"/>
                <a:gd name="T30" fmla="*/ 4 w 4"/>
                <a:gd name="T31" fmla="*/ 16 h 16"/>
                <a:gd name="T32" fmla="*/ 4 w 4"/>
                <a:gd name="T33" fmla="*/ 10 h 16"/>
                <a:gd name="T34" fmla="*/ 4 w 4"/>
                <a:gd name="T35" fmla="*/ 10 h 16"/>
                <a:gd name="T36" fmla="*/ 4 w 4"/>
                <a:gd name="T37" fmla="*/ 10 h 16"/>
                <a:gd name="T38" fmla="*/ 4 w 4"/>
                <a:gd name="T39" fmla="*/ 10 h 16"/>
                <a:gd name="T40" fmla="*/ 4 w 4"/>
                <a:gd name="T41" fmla="*/ 10 h 16"/>
                <a:gd name="T42" fmla="*/ 4 w 4"/>
                <a:gd name="T43" fmla="*/ 10 h 16"/>
                <a:gd name="T44" fmla="*/ 4 w 4"/>
                <a:gd name="T45" fmla="*/ 10 h 16"/>
                <a:gd name="T46" fmla="*/ 4 w 4"/>
                <a:gd name="T47" fmla="*/ 10 h 16"/>
                <a:gd name="T48" fmla="*/ 4 w 4"/>
                <a:gd name="T49" fmla="*/ 8 h 16"/>
                <a:gd name="T50" fmla="*/ 4 w 4"/>
                <a:gd name="T51" fmla="*/ 10 h 16"/>
                <a:gd name="T52" fmla="*/ 4 w 4"/>
                <a:gd name="T53" fmla="*/ 10 h 16"/>
                <a:gd name="T54" fmla="*/ 4 w 4"/>
                <a:gd name="T55" fmla="*/ 10 h 16"/>
                <a:gd name="T56" fmla="*/ 4 w 4"/>
                <a:gd name="T57" fmla="*/ 10 h 16"/>
                <a:gd name="T58" fmla="*/ 4 w 4"/>
                <a:gd name="T59" fmla="*/ 0 h 16"/>
                <a:gd name="T60" fmla="*/ 4 w 4"/>
                <a:gd name="T61" fmla="*/ 0 h 16"/>
                <a:gd name="T62" fmla="*/ 4 w 4"/>
                <a:gd name="T63" fmla="*/ 10 h 16"/>
                <a:gd name="T64" fmla="*/ 4 w 4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8" name="Freeform 2230"/>
            <p:cNvSpPr>
              <a:spLocks/>
            </p:cNvSpPr>
            <p:nvPr/>
          </p:nvSpPr>
          <p:spPr bwMode="auto">
            <a:xfrm>
              <a:off x="5334001" y="1381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9" name="Freeform 2231"/>
            <p:cNvSpPr>
              <a:spLocks/>
            </p:cNvSpPr>
            <p:nvPr/>
          </p:nvSpPr>
          <p:spPr bwMode="auto">
            <a:xfrm>
              <a:off x="5334001" y="1374775"/>
              <a:ext cx="12700" cy="9525"/>
            </a:xfrm>
            <a:custGeom>
              <a:avLst/>
              <a:gdLst>
                <a:gd name="T0" fmla="*/ 2 w 8"/>
                <a:gd name="T1" fmla="*/ 2 h 6"/>
                <a:gd name="T2" fmla="*/ 2 w 8"/>
                <a:gd name="T3" fmla="*/ 2 h 6"/>
                <a:gd name="T4" fmla="*/ 2 w 8"/>
                <a:gd name="T5" fmla="*/ 4 h 6"/>
                <a:gd name="T6" fmla="*/ 2 w 8"/>
                <a:gd name="T7" fmla="*/ 4 h 6"/>
                <a:gd name="T8" fmla="*/ 0 w 8"/>
                <a:gd name="T9" fmla="*/ 6 h 6"/>
                <a:gd name="T10" fmla="*/ 0 w 8"/>
                <a:gd name="T11" fmla="*/ 4 h 6"/>
                <a:gd name="T12" fmla="*/ 0 w 8"/>
                <a:gd name="T13" fmla="*/ 4 h 6"/>
                <a:gd name="T14" fmla="*/ 0 w 8"/>
                <a:gd name="T15" fmla="*/ 6 h 6"/>
                <a:gd name="T16" fmla="*/ 2 w 8"/>
                <a:gd name="T17" fmla="*/ 6 h 6"/>
                <a:gd name="T18" fmla="*/ 2 w 8"/>
                <a:gd name="T19" fmla="*/ 6 h 6"/>
                <a:gd name="T20" fmla="*/ 2 w 8"/>
                <a:gd name="T21" fmla="*/ 6 h 6"/>
                <a:gd name="T22" fmla="*/ 8 w 8"/>
                <a:gd name="T23" fmla="*/ 0 h 6"/>
                <a:gd name="T24" fmla="*/ 8 w 8"/>
                <a:gd name="T25" fmla="*/ 0 h 6"/>
                <a:gd name="T26" fmla="*/ 2 w 8"/>
                <a:gd name="T27" fmla="*/ 2 h 6"/>
                <a:gd name="T28" fmla="*/ 2 w 8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6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0" name="Freeform 2232"/>
            <p:cNvSpPr>
              <a:spLocks/>
            </p:cNvSpPr>
            <p:nvPr/>
          </p:nvSpPr>
          <p:spPr bwMode="auto">
            <a:xfrm>
              <a:off x="5356226" y="1333500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0 h 8"/>
                <a:gd name="T4" fmla="*/ 0 w 2"/>
                <a:gd name="T5" fmla="*/ 2 h 8"/>
                <a:gd name="T6" fmla="*/ 0 w 2"/>
                <a:gd name="T7" fmla="*/ 2 h 8"/>
                <a:gd name="T8" fmla="*/ 0 w 2"/>
                <a:gd name="T9" fmla="*/ 2 h 8"/>
                <a:gd name="T10" fmla="*/ 0 w 2"/>
                <a:gd name="T11" fmla="*/ 6 h 8"/>
                <a:gd name="T12" fmla="*/ 2 w 2"/>
                <a:gd name="T13" fmla="*/ 8 h 8"/>
                <a:gd name="T14" fmla="*/ 2 w 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1" name="Freeform 2233"/>
            <p:cNvSpPr>
              <a:spLocks/>
            </p:cNvSpPr>
            <p:nvPr/>
          </p:nvSpPr>
          <p:spPr bwMode="auto">
            <a:xfrm>
              <a:off x="5375276" y="1270000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2" name="Freeform 2234"/>
            <p:cNvSpPr>
              <a:spLocks/>
            </p:cNvSpPr>
            <p:nvPr/>
          </p:nvSpPr>
          <p:spPr bwMode="auto">
            <a:xfrm>
              <a:off x="5375276" y="125412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3" name="Rectangle 2235"/>
            <p:cNvSpPr>
              <a:spLocks noChangeArrowheads="1"/>
            </p:cNvSpPr>
            <p:nvPr/>
          </p:nvSpPr>
          <p:spPr bwMode="auto">
            <a:xfrm>
              <a:off x="4787901" y="9493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4" name="Rectangle 2236"/>
            <p:cNvSpPr>
              <a:spLocks noChangeArrowheads="1"/>
            </p:cNvSpPr>
            <p:nvPr/>
          </p:nvSpPr>
          <p:spPr bwMode="auto">
            <a:xfrm>
              <a:off x="4803776" y="9302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5" name="Freeform 2237"/>
            <p:cNvSpPr>
              <a:spLocks/>
            </p:cNvSpPr>
            <p:nvPr/>
          </p:nvSpPr>
          <p:spPr bwMode="auto">
            <a:xfrm>
              <a:off x="5267326" y="86042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2 w 6"/>
                <a:gd name="T7" fmla="*/ 0 h 6"/>
                <a:gd name="T8" fmla="*/ 0 w 6"/>
                <a:gd name="T9" fmla="*/ 0 h 6"/>
                <a:gd name="T10" fmla="*/ 0 w 6"/>
                <a:gd name="T11" fmla="*/ 2 h 6"/>
                <a:gd name="T12" fmla="*/ 0 w 6"/>
                <a:gd name="T13" fmla="*/ 2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6" name="Freeform 2238"/>
            <p:cNvSpPr>
              <a:spLocks/>
            </p:cNvSpPr>
            <p:nvPr/>
          </p:nvSpPr>
          <p:spPr bwMode="auto">
            <a:xfrm>
              <a:off x="4994276" y="857250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7" name="Rectangle 2239"/>
            <p:cNvSpPr>
              <a:spLocks noChangeArrowheads="1"/>
            </p:cNvSpPr>
            <p:nvPr/>
          </p:nvSpPr>
          <p:spPr bwMode="auto">
            <a:xfrm>
              <a:off x="4984751" y="869950"/>
              <a:ext cx="6350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8" name="Freeform 2240"/>
            <p:cNvSpPr>
              <a:spLocks/>
            </p:cNvSpPr>
            <p:nvPr/>
          </p:nvSpPr>
          <p:spPr bwMode="auto">
            <a:xfrm>
              <a:off x="4765676" y="108267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2 h 4"/>
                <a:gd name="T10" fmla="*/ 0 w 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9" name="Freeform 2241"/>
            <p:cNvSpPr>
              <a:spLocks/>
            </p:cNvSpPr>
            <p:nvPr/>
          </p:nvSpPr>
          <p:spPr bwMode="auto">
            <a:xfrm>
              <a:off x="5372101" y="1076325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4 h 8"/>
                <a:gd name="T10" fmla="*/ 2 w 2"/>
                <a:gd name="T11" fmla="*/ 8 h 8"/>
                <a:gd name="T12" fmla="*/ 2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0" name="Freeform 2242"/>
            <p:cNvSpPr>
              <a:spLocks/>
            </p:cNvSpPr>
            <p:nvPr/>
          </p:nvSpPr>
          <p:spPr bwMode="auto">
            <a:xfrm>
              <a:off x="4768851" y="92392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1" name="Freeform 2243"/>
            <p:cNvSpPr>
              <a:spLocks/>
            </p:cNvSpPr>
            <p:nvPr/>
          </p:nvSpPr>
          <p:spPr bwMode="auto">
            <a:xfrm>
              <a:off x="5375276" y="1063625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2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2" name="Freeform 2244"/>
            <p:cNvSpPr>
              <a:spLocks/>
            </p:cNvSpPr>
            <p:nvPr/>
          </p:nvSpPr>
          <p:spPr bwMode="auto">
            <a:xfrm>
              <a:off x="4975226" y="1454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3" name="Freeform 2245"/>
            <p:cNvSpPr>
              <a:spLocks/>
            </p:cNvSpPr>
            <p:nvPr/>
          </p:nvSpPr>
          <p:spPr bwMode="auto">
            <a:xfrm>
              <a:off x="5124451" y="14827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4" name="Line 2246"/>
            <p:cNvSpPr>
              <a:spLocks noChangeShapeType="1"/>
            </p:cNvSpPr>
            <p:nvPr/>
          </p:nvSpPr>
          <p:spPr bwMode="auto">
            <a:xfrm>
              <a:off x="5375276" y="1190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5" name="Line 2247"/>
            <p:cNvSpPr>
              <a:spLocks noChangeShapeType="1"/>
            </p:cNvSpPr>
            <p:nvPr/>
          </p:nvSpPr>
          <p:spPr bwMode="auto">
            <a:xfrm>
              <a:off x="5375276" y="1190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6" name="Freeform 2248"/>
            <p:cNvSpPr>
              <a:spLocks/>
            </p:cNvSpPr>
            <p:nvPr/>
          </p:nvSpPr>
          <p:spPr bwMode="auto">
            <a:xfrm>
              <a:off x="5362576" y="120650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7" name="Freeform 2249"/>
            <p:cNvSpPr>
              <a:spLocks/>
            </p:cNvSpPr>
            <p:nvPr/>
          </p:nvSpPr>
          <p:spPr bwMode="auto">
            <a:xfrm>
              <a:off x="5356226" y="1028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8" name="Freeform 2250"/>
            <p:cNvSpPr>
              <a:spLocks/>
            </p:cNvSpPr>
            <p:nvPr/>
          </p:nvSpPr>
          <p:spPr bwMode="auto">
            <a:xfrm>
              <a:off x="5375276" y="11906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9" name="Freeform 2251"/>
            <p:cNvSpPr>
              <a:spLocks/>
            </p:cNvSpPr>
            <p:nvPr/>
          </p:nvSpPr>
          <p:spPr bwMode="auto">
            <a:xfrm>
              <a:off x="5375276" y="11969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0" name="Freeform 2252"/>
            <p:cNvSpPr>
              <a:spLocks/>
            </p:cNvSpPr>
            <p:nvPr/>
          </p:nvSpPr>
          <p:spPr bwMode="auto">
            <a:xfrm>
              <a:off x="5375276" y="11874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1" name="Freeform 2253"/>
            <p:cNvSpPr>
              <a:spLocks/>
            </p:cNvSpPr>
            <p:nvPr/>
          </p:nvSpPr>
          <p:spPr bwMode="auto">
            <a:xfrm>
              <a:off x="4759326" y="13303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2" name="Rectangle 2254"/>
            <p:cNvSpPr>
              <a:spLocks noChangeArrowheads="1"/>
            </p:cNvSpPr>
            <p:nvPr/>
          </p:nvSpPr>
          <p:spPr bwMode="auto">
            <a:xfrm>
              <a:off x="5181601" y="8699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3" name="Freeform 2255"/>
            <p:cNvSpPr>
              <a:spLocks/>
            </p:cNvSpPr>
            <p:nvPr/>
          </p:nvSpPr>
          <p:spPr bwMode="auto">
            <a:xfrm>
              <a:off x="5168901" y="863600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4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4" name="Freeform 2256"/>
            <p:cNvSpPr>
              <a:spLocks noEditPoints="1"/>
            </p:cNvSpPr>
            <p:nvPr/>
          </p:nvSpPr>
          <p:spPr bwMode="auto">
            <a:xfrm>
              <a:off x="4730751" y="841375"/>
              <a:ext cx="647700" cy="644525"/>
            </a:xfrm>
            <a:custGeom>
              <a:avLst/>
              <a:gdLst>
                <a:gd name="T0" fmla="*/ 30 w 408"/>
                <a:gd name="T1" fmla="*/ 84 h 406"/>
                <a:gd name="T2" fmla="*/ 46 w 408"/>
                <a:gd name="T3" fmla="*/ 56 h 406"/>
                <a:gd name="T4" fmla="*/ 56 w 408"/>
                <a:gd name="T5" fmla="*/ 46 h 406"/>
                <a:gd name="T6" fmla="*/ 76 w 408"/>
                <a:gd name="T7" fmla="*/ 36 h 406"/>
                <a:gd name="T8" fmla="*/ 110 w 408"/>
                <a:gd name="T9" fmla="*/ 20 h 406"/>
                <a:gd name="T10" fmla="*/ 138 w 408"/>
                <a:gd name="T11" fmla="*/ 18 h 406"/>
                <a:gd name="T12" fmla="*/ 174 w 408"/>
                <a:gd name="T13" fmla="*/ 10 h 406"/>
                <a:gd name="T14" fmla="*/ 196 w 408"/>
                <a:gd name="T15" fmla="*/ 14 h 406"/>
                <a:gd name="T16" fmla="*/ 210 w 408"/>
                <a:gd name="T17" fmla="*/ 18 h 406"/>
                <a:gd name="T18" fmla="*/ 234 w 408"/>
                <a:gd name="T19" fmla="*/ 16 h 406"/>
                <a:gd name="T20" fmla="*/ 284 w 408"/>
                <a:gd name="T21" fmla="*/ 18 h 406"/>
                <a:gd name="T22" fmla="*/ 316 w 408"/>
                <a:gd name="T23" fmla="*/ 20 h 406"/>
                <a:gd name="T24" fmla="*/ 340 w 408"/>
                <a:gd name="T25" fmla="*/ 36 h 406"/>
                <a:gd name="T26" fmla="*/ 352 w 408"/>
                <a:gd name="T27" fmla="*/ 52 h 406"/>
                <a:gd name="T28" fmla="*/ 362 w 408"/>
                <a:gd name="T29" fmla="*/ 58 h 406"/>
                <a:gd name="T30" fmla="*/ 388 w 408"/>
                <a:gd name="T31" fmla="*/ 72 h 406"/>
                <a:gd name="T32" fmla="*/ 386 w 408"/>
                <a:gd name="T33" fmla="*/ 98 h 406"/>
                <a:gd name="T34" fmla="*/ 392 w 408"/>
                <a:gd name="T35" fmla="*/ 146 h 406"/>
                <a:gd name="T36" fmla="*/ 400 w 408"/>
                <a:gd name="T37" fmla="*/ 166 h 406"/>
                <a:gd name="T38" fmla="*/ 396 w 408"/>
                <a:gd name="T39" fmla="*/ 188 h 406"/>
                <a:gd name="T40" fmla="*/ 400 w 408"/>
                <a:gd name="T41" fmla="*/ 218 h 406"/>
                <a:gd name="T42" fmla="*/ 406 w 408"/>
                <a:gd name="T43" fmla="*/ 252 h 406"/>
                <a:gd name="T44" fmla="*/ 406 w 408"/>
                <a:gd name="T45" fmla="*/ 224 h 406"/>
                <a:gd name="T46" fmla="*/ 406 w 408"/>
                <a:gd name="T47" fmla="*/ 202 h 406"/>
                <a:gd name="T48" fmla="*/ 406 w 408"/>
                <a:gd name="T49" fmla="*/ 118 h 406"/>
                <a:gd name="T50" fmla="*/ 378 w 408"/>
                <a:gd name="T51" fmla="*/ 50 h 406"/>
                <a:gd name="T52" fmla="*/ 346 w 408"/>
                <a:gd name="T53" fmla="*/ 20 h 406"/>
                <a:gd name="T54" fmla="*/ 326 w 408"/>
                <a:gd name="T55" fmla="*/ 12 h 406"/>
                <a:gd name="T56" fmla="*/ 286 w 408"/>
                <a:gd name="T57" fmla="*/ 4 h 406"/>
                <a:gd name="T58" fmla="*/ 206 w 408"/>
                <a:gd name="T59" fmla="*/ 2 h 406"/>
                <a:gd name="T60" fmla="*/ 184 w 408"/>
                <a:gd name="T61" fmla="*/ 0 h 406"/>
                <a:gd name="T62" fmla="*/ 126 w 408"/>
                <a:gd name="T63" fmla="*/ 6 h 406"/>
                <a:gd name="T64" fmla="*/ 86 w 408"/>
                <a:gd name="T65" fmla="*/ 12 h 406"/>
                <a:gd name="T66" fmla="*/ 56 w 408"/>
                <a:gd name="T67" fmla="*/ 20 h 406"/>
                <a:gd name="T68" fmla="*/ 18 w 408"/>
                <a:gd name="T69" fmla="*/ 72 h 406"/>
                <a:gd name="T70" fmla="*/ 4 w 408"/>
                <a:gd name="T71" fmla="*/ 124 h 406"/>
                <a:gd name="T72" fmla="*/ 6 w 408"/>
                <a:gd name="T73" fmla="*/ 224 h 406"/>
                <a:gd name="T74" fmla="*/ 4 w 408"/>
                <a:gd name="T75" fmla="*/ 240 h 406"/>
                <a:gd name="T76" fmla="*/ 10 w 408"/>
                <a:gd name="T77" fmla="*/ 322 h 406"/>
                <a:gd name="T78" fmla="*/ 20 w 408"/>
                <a:gd name="T79" fmla="*/ 342 h 406"/>
                <a:gd name="T80" fmla="*/ 66 w 408"/>
                <a:gd name="T81" fmla="*/ 386 h 406"/>
                <a:gd name="T82" fmla="*/ 94 w 408"/>
                <a:gd name="T83" fmla="*/ 396 h 406"/>
                <a:gd name="T84" fmla="*/ 158 w 408"/>
                <a:gd name="T85" fmla="*/ 404 h 406"/>
                <a:gd name="T86" fmla="*/ 264 w 408"/>
                <a:gd name="T87" fmla="*/ 402 h 406"/>
                <a:gd name="T88" fmla="*/ 240 w 408"/>
                <a:gd name="T89" fmla="*/ 390 h 406"/>
                <a:gd name="T90" fmla="*/ 192 w 408"/>
                <a:gd name="T91" fmla="*/ 390 h 406"/>
                <a:gd name="T92" fmla="*/ 150 w 408"/>
                <a:gd name="T93" fmla="*/ 386 h 406"/>
                <a:gd name="T94" fmla="*/ 88 w 408"/>
                <a:gd name="T95" fmla="*/ 384 h 406"/>
                <a:gd name="T96" fmla="*/ 54 w 408"/>
                <a:gd name="T97" fmla="*/ 366 h 406"/>
                <a:gd name="T98" fmla="*/ 40 w 408"/>
                <a:gd name="T99" fmla="*/ 350 h 406"/>
                <a:gd name="T100" fmla="*/ 24 w 408"/>
                <a:gd name="T101" fmla="*/ 318 h 406"/>
                <a:gd name="T102" fmla="*/ 20 w 408"/>
                <a:gd name="T103" fmla="*/ 302 h 406"/>
                <a:gd name="T104" fmla="*/ 20 w 408"/>
                <a:gd name="T105" fmla="*/ 292 h 406"/>
                <a:gd name="T106" fmla="*/ 20 w 408"/>
                <a:gd name="T107" fmla="*/ 264 h 406"/>
                <a:gd name="T108" fmla="*/ 16 w 408"/>
                <a:gd name="T109" fmla="*/ 234 h 406"/>
                <a:gd name="T110" fmla="*/ 20 w 408"/>
                <a:gd name="T111" fmla="*/ 204 h 406"/>
                <a:gd name="T112" fmla="*/ 20 w 408"/>
                <a:gd name="T113" fmla="*/ 178 h 406"/>
                <a:gd name="T114" fmla="*/ 22 w 408"/>
                <a:gd name="T115" fmla="*/ 122 h 406"/>
                <a:gd name="T116" fmla="*/ 60 w 408"/>
                <a:gd name="T117" fmla="*/ 42 h 406"/>
                <a:gd name="T118" fmla="*/ 404 w 408"/>
                <a:gd name="T119" fmla="*/ 1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8" h="406">
                  <a:moveTo>
                    <a:pt x="22" y="104"/>
                  </a:moveTo>
                  <a:lnTo>
                    <a:pt x="26" y="98"/>
                  </a:lnTo>
                  <a:lnTo>
                    <a:pt x="26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2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4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6" y="32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6" y="18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4" y="16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6"/>
                  </a:lnTo>
                  <a:lnTo>
                    <a:pt x="160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8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4" y="10"/>
                  </a:lnTo>
                  <a:lnTo>
                    <a:pt x="174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8" y="16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96" y="14"/>
                  </a:lnTo>
                  <a:lnTo>
                    <a:pt x="202" y="12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08" y="16"/>
                  </a:lnTo>
                  <a:lnTo>
                    <a:pt x="204" y="16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10" y="18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6" y="18"/>
                  </a:lnTo>
                  <a:lnTo>
                    <a:pt x="228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40" y="16"/>
                  </a:lnTo>
                  <a:lnTo>
                    <a:pt x="242" y="16"/>
                  </a:lnTo>
                  <a:lnTo>
                    <a:pt x="244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6"/>
                  </a:lnTo>
                  <a:lnTo>
                    <a:pt x="268" y="16"/>
                  </a:lnTo>
                  <a:lnTo>
                    <a:pt x="274" y="14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0"/>
                  </a:lnTo>
                  <a:lnTo>
                    <a:pt x="290" y="14"/>
                  </a:lnTo>
                  <a:lnTo>
                    <a:pt x="288" y="16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8"/>
                  </a:lnTo>
                  <a:lnTo>
                    <a:pt x="306" y="16"/>
                  </a:lnTo>
                  <a:lnTo>
                    <a:pt x="308" y="16"/>
                  </a:lnTo>
                  <a:lnTo>
                    <a:pt x="308" y="16"/>
                  </a:lnTo>
                  <a:lnTo>
                    <a:pt x="308" y="20"/>
                  </a:lnTo>
                  <a:lnTo>
                    <a:pt x="306" y="22"/>
                  </a:lnTo>
                  <a:lnTo>
                    <a:pt x="306" y="22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4" y="20"/>
                  </a:lnTo>
                  <a:lnTo>
                    <a:pt x="314" y="22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0" y="32"/>
                  </a:lnTo>
                  <a:lnTo>
                    <a:pt x="340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4"/>
                  </a:lnTo>
                  <a:lnTo>
                    <a:pt x="358" y="36"/>
                  </a:lnTo>
                  <a:lnTo>
                    <a:pt x="364" y="38"/>
                  </a:lnTo>
                  <a:lnTo>
                    <a:pt x="364" y="40"/>
                  </a:lnTo>
                  <a:lnTo>
                    <a:pt x="372" y="46"/>
                  </a:lnTo>
                  <a:lnTo>
                    <a:pt x="372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6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48" y="46"/>
                  </a:lnTo>
                  <a:lnTo>
                    <a:pt x="348" y="44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8" y="54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2" y="48"/>
                  </a:lnTo>
                  <a:lnTo>
                    <a:pt x="352" y="48"/>
                  </a:lnTo>
                  <a:lnTo>
                    <a:pt x="354" y="46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4" y="50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6" y="56"/>
                  </a:lnTo>
                  <a:lnTo>
                    <a:pt x="362" y="58"/>
                  </a:lnTo>
                  <a:lnTo>
                    <a:pt x="362" y="58"/>
                  </a:lnTo>
                  <a:lnTo>
                    <a:pt x="366" y="60"/>
                  </a:lnTo>
                  <a:lnTo>
                    <a:pt x="370" y="64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70" y="68"/>
                  </a:lnTo>
                  <a:lnTo>
                    <a:pt x="374" y="70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6" y="78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8" y="78"/>
                  </a:lnTo>
                  <a:lnTo>
                    <a:pt x="382" y="74"/>
                  </a:lnTo>
                  <a:lnTo>
                    <a:pt x="386" y="72"/>
                  </a:lnTo>
                  <a:lnTo>
                    <a:pt x="388" y="72"/>
                  </a:lnTo>
                  <a:lnTo>
                    <a:pt x="388" y="72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6" y="88"/>
                  </a:lnTo>
                  <a:lnTo>
                    <a:pt x="384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102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90" y="106"/>
                  </a:lnTo>
                  <a:lnTo>
                    <a:pt x="394" y="108"/>
                  </a:lnTo>
                  <a:lnTo>
                    <a:pt x="396" y="116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30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6"/>
                  </a:lnTo>
                  <a:lnTo>
                    <a:pt x="392" y="148"/>
                  </a:lnTo>
                  <a:lnTo>
                    <a:pt x="392" y="146"/>
                  </a:lnTo>
                  <a:lnTo>
                    <a:pt x="392" y="146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2" y="154"/>
                  </a:lnTo>
                  <a:lnTo>
                    <a:pt x="392" y="162"/>
                  </a:lnTo>
                  <a:lnTo>
                    <a:pt x="392" y="162"/>
                  </a:lnTo>
                  <a:lnTo>
                    <a:pt x="394" y="160"/>
                  </a:lnTo>
                  <a:lnTo>
                    <a:pt x="394" y="156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4" y="150"/>
                  </a:lnTo>
                  <a:lnTo>
                    <a:pt x="398" y="154"/>
                  </a:lnTo>
                  <a:lnTo>
                    <a:pt x="400" y="166"/>
                  </a:lnTo>
                  <a:lnTo>
                    <a:pt x="400" y="166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398" y="170"/>
                  </a:lnTo>
                  <a:lnTo>
                    <a:pt x="398" y="170"/>
                  </a:lnTo>
                  <a:lnTo>
                    <a:pt x="400" y="180"/>
                  </a:lnTo>
                  <a:lnTo>
                    <a:pt x="402" y="184"/>
                  </a:lnTo>
                  <a:lnTo>
                    <a:pt x="402" y="188"/>
                  </a:lnTo>
                  <a:lnTo>
                    <a:pt x="402" y="196"/>
                  </a:lnTo>
                  <a:lnTo>
                    <a:pt x="402" y="196"/>
                  </a:lnTo>
                  <a:lnTo>
                    <a:pt x="400" y="198"/>
                  </a:lnTo>
                  <a:lnTo>
                    <a:pt x="400" y="198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2"/>
                  </a:lnTo>
                  <a:lnTo>
                    <a:pt x="396" y="188"/>
                  </a:lnTo>
                  <a:lnTo>
                    <a:pt x="396" y="188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396" y="196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6" y="216"/>
                  </a:lnTo>
                  <a:lnTo>
                    <a:pt x="396" y="216"/>
                  </a:lnTo>
                  <a:lnTo>
                    <a:pt x="398" y="216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2" y="226"/>
                  </a:lnTo>
                  <a:lnTo>
                    <a:pt x="402" y="236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38"/>
                  </a:lnTo>
                  <a:lnTo>
                    <a:pt x="398" y="242"/>
                  </a:lnTo>
                  <a:lnTo>
                    <a:pt x="400" y="246"/>
                  </a:lnTo>
                  <a:lnTo>
                    <a:pt x="402" y="240"/>
                  </a:lnTo>
                  <a:lnTo>
                    <a:pt x="402" y="240"/>
                  </a:lnTo>
                  <a:lnTo>
                    <a:pt x="404" y="248"/>
                  </a:lnTo>
                  <a:lnTo>
                    <a:pt x="404" y="258"/>
                  </a:lnTo>
                  <a:lnTo>
                    <a:pt x="404" y="258"/>
                  </a:lnTo>
                  <a:lnTo>
                    <a:pt x="406" y="256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0"/>
                  </a:lnTo>
                  <a:lnTo>
                    <a:pt x="406" y="246"/>
                  </a:lnTo>
                  <a:lnTo>
                    <a:pt x="404" y="242"/>
                  </a:lnTo>
                  <a:lnTo>
                    <a:pt x="404" y="240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406" y="236"/>
                  </a:lnTo>
                  <a:lnTo>
                    <a:pt x="408" y="228"/>
                  </a:lnTo>
                  <a:lnTo>
                    <a:pt x="408" y="228"/>
                  </a:lnTo>
                  <a:lnTo>
                    <a:pt x="406" y="228"/>
                  </a:lnTo>
                  <a:lnTo>
                    <a:pt x="406" y="226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4" y="226"/>
                  </a:lnTo>
                  <a:lnTo>
                    <a:pt x="404" y="226"/>
                  </a:lnTo>
                  <a:lnTo>
                    <a:pt x="402" y="220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2"/>
                  </a:lnTo>
                  <a:lnTo>
                    <a:pt x="402" y="212"/>
                  </a:lnTo>
                  <a:lnTo>
                    <a:pt x="402" y="214"/>
                  </a:lnTo>
                  <a:lnTo>
                    <a:pt x="404" y="212"/>
                  </a:lnTo>
                  <a:lnTo>
                    <a:pt x="402" y="208"/>
                  </a:lnTo>
                  <a:lnTo>
                    <a:pt x="402" y="208"/>
                  </a:lnTo>
                  <a:lnTo>
                    <a:pt x="404" y="206"/>
                  </a:lnTo>
                  <a:lnTo>
                    <a:pt x="406" y="204"/>
                  </a:lnTo>
                  <a:lnTo>
                    <a:pt x="406" y="208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8" y="194"/>
                  </a:lnTo>
                  <a:lnTo>
                    <a:pt x="406" y="188"/>
                  </a:lnTo>
                  <a:lnTo>
                    <a:pt x="406" y="188"/>
                  </a:lnTo>
                  <a:lnTo>
                    <a:pt x="406" y="184"/>
                  </a:lnTo>
                  <a:lnTo>
                    <a:pt x="406" y="182"/>
                  </a:lnTo>
                  <a:lnTo>
                    <a:pt x="406" y="184"/>
                  </a:lnTo>
                  <a:lnTo>
                    <a:pt x="404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4" y="158"/>
                  </a:lnTo>
                  <a:lnTo>
                    <a:pt x="404" y="150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18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06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0" y="80"/>
                  </a:lnTo>
                  <a:lnTo>
                    <a:pt x="398" y="80"/>
                  </a:lnTo>
                  <a:lnTo>
                    <a:pt x="398" y="80"/>
                  </a:lnTo>
                  <a:lnTo>
                    <a:pt x="394" y="72"/>
                  </a:lnTo>
                  <a:lnTo>
                    <a:pt x="390" y="64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2" y="56"/>
                  </a:lnTo>
                  <a:lnTo>
                    <a:pt x="382" y="56"/>
                  </a:lnTo>
                  <a:lnTo>
                    <a:pt x="378" y="50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6" y="44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66" y="34"/>
                  </a:lnTo>
                  <a:lnTo>
                    <a:pt x="366" y="34"/>
                  </a:lnTo>
                  <a:lnTo>
                    <a:pt x="358" y="30"/>
                  </a:lnTo>
                  <a:lnTo>
                    <a:pt x="358" y="30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40" y="16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6" y="16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2" y="14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6" y="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14" y="8"/>
                  </a:lnTo>
                  <a:lnTo>
                    <a:pt x="310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8" y="8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78" y="4"/>
                  </a:lnTo>
                  <a:lnTo>
                    <a:pt x="272" y="6"/>
                  </a:lnTo>
                  <a:lnTo>
                    <a:pt x="272" y="4"/>
                  </a:lnTo>
                  <a:lnTo>
                    <a:pt x="272" y="4"/>
                  </a:lnTo>
                  <a:lnTo>
                    <a:pt x="266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54" y="4"/>
                  </a:lnTo>
                  <a:lnTo>
                    <a:pt x="242" y="4"/>
                  </a:lnTo>
                  <a:lnTo>
                    <a:pt x="226" y="4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2" y="4"/>
                  </a:lnTo>
                  <a:lnTo>
                    <a:pt x="210" y="4"/>
                  </a:lnTo>
                  <a:lnTo>
                    <a:pt x="206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6" y="2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68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0" y="6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6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0" y="16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0"/>
                  </a:lnTo>
                  <a:lnTo>
                    <a:pt x="58" y="1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94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2" y="138"/>
                  </a:lnTo>
                  <a:lnTo>
                    <a:pt x="6" y="148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2" y="160"/>
                  </a:lnTo>
                  <a:lnTo>
                    <a:pt x="2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4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18"/>
                  </a:lnTo>
                  <a:lnTo>
                    <a:pt x="8" y="220"/>
                  </a:lnTo>
                  <a:lnTo>
                    <a:pt x="8" y="222"/>
                  </a:lnTo>
                  <a:lnTo>
                    <a:pt x="10" y="220"/>
                  </a:lnTo>
                  <a:lnTo>
                    <a:pt x="10" y="220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6" y="226"/>
                  </a:lnTo>
                  <a:lnTo>
                    <a:pt x="6" y="228"/>
                  </a:lnTo>
                  <a:lnTo>
                    <a:pt x="6" y="232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6" y="312"/>
                  </a:lnTo>
                  <a:lnTo>
                    <a:pt x="6" y="314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0" y="322"/>
                  </a:lnTo>
                  <a:lnTo>
                    <a:pt x="8" y="320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4"/>
                  </a:lnTo>
                  <a:lnTo>
                    <a:pt x="14" y="330"/>
                  </a:lnTo>
                  <a:lnTo>
                    <a:pt x="14" y="330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20" y="346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2" y="346"/>
                  </a:lnTo>
                  <a:lnTo>
                    <a:pt x="24" y="346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8" y="352"/>
                  </a:lnTo>
                  <a:lnTo>
                    <a:pt x="34" y="362"/>
                  </a:lnTo>
                  <a:lnTo>
                    <a:pt x="34" y="362"/>
                  </a:lnTo>
                  <a:lnTo>
                    <a:pt x="40" y="366"/>
                  </a:lnTo>
                  <a:lnTo>
                    <a:pt x="40" y="366"/>
                  </a:lnTo>
                  <a:lnTo>
                    <a:pt x="44" y="370"/>
                  </a:lnTo>
                  <a:lnTo>
                    <a:pt x="44" y="370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0"/>
                  </a:lnTo>
                  <a:lnTo>
                    <a:pt x="56" y="380"/>
                  </a:lnTo>
                  <a:lnTo>
                    <a:pt x="66" y="386"/>
                  </a:lnTo>
                  <a:lnTo>
                    <a:pt x="66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70" y="384"/>
                  </a:lnTo>
                  <a:lnTo>
                    <a:pt x="70" y="384"/>
                  </a:lnTo>
                  <a:lnTo>
                    <a:pt x="68" y="386"/>
                  </a:lnTo>
                  <a:lnTo>
                    <a:pt x="70" y="388"/>
                  </a:lnTo>
                  <a:lnTo>
                    <a:pt x="72" y="390"/>
                  </a:lnTo>
                  <a:lnTo>
                    <a:pt x="78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6"/>
                  </a:lnTo>
                  <a:lnTo>
                    <a:pt x="84" y="396"/>
                  </a:lnTo>
                  <a:lnTo>
                    <a:pt x="90" y="398"/>
                  </a:lnTo>
                  <a:lnTo>
                    <a:pt x="90" y="398"/>
                  </a:lnTo>
                  <a:lnTo>
                    <a:pt x="94" y="398"/>
                  </a:lnTo>
                  <a:lnTo>
                    <a:pt x="96" y="398"/>
                  </a:lnTo>
                  <a:lnTo>
                    <a:pt x="94" y="396"/>
                  </a:lnTo>
                  <a:lnTo>
                    <a:pt x="94" y="396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400"/>
                  </a:lnTo>
                  <a:lnTo>
                    <a:pt x="118" y="404"/>
                  </a:lnTo>
                  <a:lnTo>
                    <a:pt x="13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2" y="402"/>
                  </a:lnTo>
                  <a:lnTo>
                    <a:pt x="150" y="406"/>
                  </a:lnTo>
                  <a:lnTo>
                    <a:pt x="150" y="406"/>
                  </a:lnTo>
                  <a:lnTo>
                    <a:pt x="152" y="404"/>
                  </a:lnTo>
                  <a:lnTo>
                    <a:pt x="154" y="402"/>
                  </a:lnTo>
                  <a:lnTo>
                    <a:pt x="158" y="404"/>
                  </a:lnTo>
                  <a:lnTo>
                    <a:pt x="158" y="404"/>
                  </a:lnTo>
                  <a:lnTo>
                    <a:pt x="156" y="402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80" y="402"/>
                  </a:lnTo>
                  <a:lnTo>
                    <a:pt x="202" y="402"/>
                  </a:lnTo>
                  <a:lnTo>
                    <a:pt x="224" y="402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6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48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4" y="402"/>
                  </a:lnTo>
                  <a:lnTo>
                    <a:pt x="268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72" y="400"/>
                  </a:lnTo>
                  <a:lnTo>
                    <a:pt x="270" y="396"/>
                  </a:lnTo>
                  <a:lnTo>
                    <a:pt x="266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2"/>
                  </a:lnTo>
                  <a:lnTo>
                    <a:pt x="254" y="390"/>
                  </a:lnTo>
                  <a:lnTo>
                    <a:pt x="246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88"/>
                  </a:lnTo>
                  <a:lnTo>
                    <a:pt x="240" y="388"/>
                  </a:lnTo>
                  <a:lnTo>
                    <a:pt x="236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12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6" y="390"/>
                  </a:lnTo>
                  <a:lnTo>
                    <a:pt x="190" y="390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8" y="390"/>
                  </a:lnTo>
                  <a:lnTo>
                    <a:pt x="168" y="388"/>
                  </a:lnTo>
                  <a:lnTo>
                    <a:pt x="164" y="386"/>
                  </a:lnTo>
                  <a:lnTo>
                    <a:pt x="164" y="386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58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88"/>
                  </a:lnTo>
                  <a:lnTo>
                    <a:pt x="150" y="386"/>
                  </a:lnTo>
                  <a:lnTo>
                    <a:pt x="150" y="386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46" y="386"/>
                  </a:lnTo>
                  <a:lnTo>
                    <a:pt x="138" y="386"/>
                  </a:lnTo>
                  <a:lnTo>
                    <a:pt x="144" y="386"/>
                  </a:lnTo>
                  <a:lnTo>
                    <a:pt x="144" y="386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2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80" y="380"/>
                  </a:lnTo>
                  <a:lnTo>
                    <a:pt x="80" y="380"/>
                  </a:lnTo>
                  <a:lnTo>
                    <a:pt x="76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2" y="376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2"/>
                  </a:lnTo>
                  <a:lnTo>
                    <a:pt x="70" y="372"/>
                  </a:lnTo>
                  <a:lnTo>
                    <a:pt x="64" y="370"/>
                  </a:lnTo>
                  <a:lnTo>
                    <a:pt x="58" y="370"/>
                  </a:lnTo>
                  <a:lnTo>
                    <a:pt x="56" y="366"/>
                  </a:lnTo>
                  <a:lnTo>
                    <a:pt x="56" y="366"/>
                  </a:lnTo>
                  <a:lnTo>
                    <a:pt x="54" y="366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0" y="360"/>
                  </a:lnTo>
                  <a:lnTo>
                    <a:pt x="52" y="360"/>
                  </a:lnTo>
                  <a:lnTo>
                    <a:pt x="52" y="360"/>
                  </a:lnTo>
                  <a:lnTo>
                    <a:pt x="46" y="354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38" y="346"/>
                  </a:lnTo>
                  <a:lnTo>
                    <a:pt x="38" y="342"/>
                  </a:lnTo>
                  <a:lnTo>
                    <a:pt x="38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6"/>
                  </a:lnTo>
                  <a:lnTo>
                    <a:pt x="40" y="350"/>
                  </a:lnTo>
                  <a:lnTo>
                    <a:pt x="40" y="350"/>
                  </a:lnTo>
                  <a:lnTo>
                    <a:pt x="38" y="350"/>
                  </a:lnTo>
                  <a:lnTo>
                    <a:pt x="36" y="350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32" y="342"/>
                  </a:lnTo>
                  <a:lnTo>
                    <a:pt x="32" y="338"/>
                  </a:lnTo>
                  <a:lnTo>
                    <a:pt x="32" y="338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30" y="328"/>
                  </a:lnTo>
                  <a:lnTo>
                    <a:pt x="30" y="328"/>
                  </a:lnTo>
                  <a:lnTo>
                    <a:pt x="26" y="324"/>
                  </a:lnTo>
                  <a:lnTo>
                    <a:pt x="26" y="32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0" y="312"/>
                  </a:lnTo>
                  <a:lnTo>
                    <a:pt x="20" y="312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6" y="310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4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20" y="302"/>
                  </a:lnTo>
                  <a:lnTo>
                    <a:pt x="20" y="308"/>
                  </a:lnTo>
                  <a:lnTo>
                    <a:pt x="22" y="312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2" y="310"/>
                  </a:lnTo>
                  <a:lnTo>
                    <a:pt x="22" y="308"/>
                  </a:lnTo>
                  <a:lnTo>
                    <a:pt x="24" y="308"/>
                  </a:lnTo>
                  <a:lnTo>
                    <a:pt x="24" y="308"/>
                  </a:lnTo>
                  <a:lnTo>
                    <a:pt x="22" y="306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0" y="298"/>
                  </a:lnTo>
                  <a:lnTo>
                    <a:pt x="18" y="294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18" y="288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18" y="282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2" y="254"/>
                  </a:lnTo>
                  <a:lnTo>
                    <a:pt x="22" y="254"/>
                  </a:lnTo>
                  <a:lnTo>
                    <a:pt x="22" y="250"/>
                  </a:lnTo>
                  <a:lnTo>
                    <a:pt x="20" y="252"/>
                  </a:lnTo>
                  <a:lnTo>
                    <a:pt x="20" y="252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20" y="250"/>
                  </a:lnTo>
                  <a:lnTo>
                    <a:pt x="18" y="248"/>
                  </a:lnTo>
                  <a:lnTo>
                    <a:pt x="16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6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28"/>
                  </a:lnTo>
                  <a:lnTo>
                    <a:pt x="18" y="232"/>
                  </a:lnTo>
                  <a:lnTo>
                    <a:pt x="18" y="226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6"/>
                  </a:lnTo>
                  <a:lnTo>
                    <a:pt x="18" y="206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20" y="204"/>
                  </a:lnTo>
                  <a:lnTo>
                    <a:pt x="18" y="208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2" y="204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202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2" y="190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2" y="164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2"/>
                  </a:lnTo>
                  <a:lnTo>
                    <a:pt x="20" y="122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06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80" y="14"/>
                  </a:moveTo>
                  <a:lnTo>
                    <a:pt x="180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80" y="14"/>
                  </a:lnTo>
                  <a:lnTo>
                    <a:pt x="180" y="14"/>
                  </a:lnTo>
                  <a:close/>
                  <a:moveTo>
                    <a:pt x="404" y="196"/>
                  </a:moveTo>
                  <a:lnTo>
                    <a:pt x="404" y="196"/>
                  </a:lnTo>
                  <a:lnTo>
                    <a:pt x="404" y="196"/>
                  </a:lnTo>
                  <a:lnTo>
                    <a:pt x="406" y="194"/>
                  </a:lnTo>
                  <a:lnTo>
                    <a:pt x="404" y="196"/>
                  </a:lnTo>
                  <a:lnTo>
                    <a:pt x="404" y="196"/>
                  </a:lnTo>
                  <a:close/>
                  <a:moveTo>
                    <a:pt x="404" y="204"/>
                  </a:moveTo>
                  <a:lnTo>
                    <a:pt x="404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4" y="200"/>
                  </a:lnTo>
                  <a:lnTo>
                    <a:pt x="404" y="200"/>
                  </a:lnTo>
                  <a:lnTo>
                    <a:pt x="404" y="204"/>
                  </a:lnTo>
                  <a:lnTo>
                    <a:pt x="404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6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5" name="Freeform 2257"/>
            <p:cNvSpPr>
              <a:spLocks/>
            </p:cNvSpPr>
            <p:nvPr/>
          </p:nvSpPr>
          <p:spPr bwMode="auto">
            <a:xfrm>
              <a:off x="4991101" y="8667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6" name="Freeform 2258"/>
            <p:cNvSpPr>
              <a:spLocks/>
            </p:cNvSpPr>
            <p:nvPr/>
          </p:nvSpPr>
          <p:spPr bwMode="auto">
            <a:xfrm>
              <a:off x="4765676" y="10826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7" name="Freeform 2259"/>
            <p:cNvSpPr>
              <a:spLocks/>
            </p:cNvSpPr>
            <p:nvPr/>
          </p:nvSpPr>
          <p:spPr bwMode="auto">
            <a:xfrm>
              <a:off x="5337176" y="9810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8" name="Freeform 2260"/>
            <p:cNvSpPr>
              <a:spLocks/>
            </p:cNvSpPr>
            <p:nvPr/>
          </p:nvSpPr>
          <p:spPr bwMode="auto">
            <a:xfrm>
              <a:off x="5375276" y="12192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9" name="Freeform 2261"/>
            <p:cNvSpPr>
              <a:spLocks/>
            </p:cNvSpPr>
            <p:nvPr/>
          </p:nvSpPr>
          <p:spPr bwMode="auto">
            <a:xfrm>
              <a:off x="5359401" y="1292225"/>
              <a:ext cx="0" cy="6350"/>
            </a:xfrm>
            <a:custGeom>
              <a:avLst/>
              <a:gdLst>
                <a:gd name="T0" fmla="*/ 0 h 4"/>
                <a:gd name="T1" fmla="*/ 4 h 4"/>
                <a:gd name="T2" fmla="*/ 2 h 4"/>
                <a:gd name="T3" fmla="*/ 2 h 4"/>
                <a:gd name="T4" fmla="*/ 0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0" name="Freeform 2262"/>
            <p:cNvSpPr>
              <a:spLocks/>
            </p:cNvSpPr>
            <p:nvPr/>
          </p:nvSpPr>
          <p:spPr bwMode="auto">
            <a:xfrm>
              <a:off x="5365751" y="1235075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1" name="Freeform 2263"/>
            <p:cNvSpPr>
              <a:spLocks/>
            </p:cNvSpPr>
            <p:nvPr/>
          </p:nvSpPr>
          <p:spPr bwMode="auto">
            <a:xfrm>
              <a:off x="5365751" y="12477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2" name="Freeform 2264"/>
            <p:cNvSpPr>
              <a:spLocks/>
            </p:cNvSpPr>
            <p:nvPr/>
          </p:nvSpPr>
          <p:spPr bwMode="auto">
            <a:xfrm>
              <a:off x="5375276" y="11747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4 h 6"/>
                <a:gd name="T6" fmla="*/ 0 w 2"/>
                <a:gd name="T7" fmla="*/ 6 h 6"/>
                <a:gd name="T8" fmla="*/ 0 w 2"/>
                <a:gd name="T9" fmla="*/ 6 h 6"/>
                <a:gd name="T10" fmla="*/ 2 w 2"/>
                <a:gd name="T11" fmla="*/ 4 h 6"/>
                <a:gd name="T12" fmla="*/ 0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3" name="Freeform 2265"/>
            <p:cNvSpPr>
              <a:spLocks/>
            </p:cNvSpPr>
            <p:nvPr/>
          </p:nvSpPr>
          <p:spPr bwMode="auto">
            <a:xfrm>
              <a:off x="5359401" y="123507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4" name="Freeform 2266"/>
            <p:cNvSpPr>
              <a:spLocks/>
            </p:cNvSpPr>
            <p:nvPr/>
          </p:nvSpPr>
          <p:spPr bwMode="auto">
            <a:xfrm>
              <a:off x="5359401" y="1196975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  <a:gd name="T12" fmla="*/ 2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5" name="Freeform 2267"/>
            <p:cNvSpPr>
              <a:spLocks/>
            </p:cNvSpPr>
            <p:nvPr/>
          </p:nvSpPr>
          <p:spPr bwMode="auto">
            <a:xfrm>
              <a:off x="5362576" y="1206500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6" name="Freeform 2268"/>
            <p:cNvSpPr>
              <a:spLocks/>
            </p:cNvSpPr>
            <p:nvPr/>
          </p:nvSpPr>
          <p:spPr bwMode="auto">
            <a:xfrm>
              <a:off x="5356226" y="121920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4 h 6"/>
                <a:gd name="T4" fmla="*/ 2 w 2"/>
                <a:gd name="T5" fmla="*/ 0 h 6"/>
                <a:gd name="T6" fmla="*/ 0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7" name="Freeform 2269"/>
            <p:cNvSpPr>
              <a:spLocks/>
            </p:cNvSpPr>
            <p:nvPr/>
          </p:nvSpPr>
          <p:spPr bwMode="auto">
            <a:xfrm>
              <a:off x="5359401" y="109537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8" name="Freeform 2270"/>
            <p:cNvSpPr>
              <a:spLocks/>
            </p:cNvSpPr>
            <p:nvPr/>
          </p:nvSpPr>
          <p:spPr bwMode="auto">
            <a:xfrm>
              <a:off x="5349876" y="1130300"/>
              <a:ext cx="6350" cy="3175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  <a:gd name="T4" fmla="*/ 4 w 4"/>
                <a:gd name="T5" fmla="*/ 0 h 2"/>
                <a:gd name="T6" fmla="*/ 0 w 4"/>
                <a:gd name="T7" fmla="*/ 0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9" name="Freeform 2271"/>
            <p:cNvSpPr>
              <a:spLocks/>
            </p:cNvSpPr>
            <p:nvPr/>
          </p:nvSpPr>
          <p:spPr bwMode="auto">
            <a:xfrm>
              <a:off x="5349876" y="1098550"/>
              <a:ext cx="3175" cy="12700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4 h 8"/>
                <a:gd name="T4" fmla="*/ 0 w 2"/>
                <a:gd name="T5" fmla="*/ 2 h 8"/>
                <a:gd name="T6" fmla="*/ 0 w 2"/>
                <a:gd name="T7" fmla="*/ 0 h 8"/>
                <a:gd name="T8" fmla="*/ 0 w 2"/>
                <a:gd name="T9" fmla="*/ 4 h 8"/>
                <a:gd name="T10" fmla="*/ 0 w 2"/>
                <a:gd name="T11" fmla="*/ 4 h 8"/>
                <a:gd name="T12" fmla="*/ 0 w 2"/>
                <a:gd name="T13" fmla="*/ 6 h 8"/>
                <a:gd name="T14" fmla="*/ 0 w 2"/>
                <a:gd name="T15" fmla="*/ 8 h 8"/>
                <a:gd name="T16" fmla="*/ 2 w 2"/>
                <a:gd name="T17" fmla="*/ 4 h 8"/>
                <a:gd name="T18" fmla="*/ 2 w 2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0" name="Freeform 2272"/>
            <p:cNvSpPr>
              <a:spLocks/>
            </p:cNvSpPr>
            <p:nvPr/>
          </p:nvSpPr>
          <p:spPr bwMode="auto">
            <a:xfrm>
              <a:off x="5343526" y="9683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1" name="Freeform 2273"/>
            <p:cNvSpPr>
              <a:spLocks/>
            </p:cNvSpPr>
            <p:nvPr/>
          </p:nvSpPr>
          <p:spPr bwMode="auto">
            <a:xfrm>
              <a:off x="5254626" y="892175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2 h 4"/>
                <a:gd name="T6" fmla="*/ 4 w 6"/>
                <a:gd name="T7" fmla="*/ 2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0 h 4"/>
                <a:gd name="T20" fmla="*/ 4 w 6"/>
                <a:gd name="T21" fmla="*/ 0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2" name="Freeform 2274"/>
            <p:cNvSpPr>
              <a:spLocks/>
            </p:cNvSpPr>
            <p:nvPr/>
          </p:nvSpPr>
          <p:spPr bwMode="auto">
            <a:xfrm>
              <a:off x="5260976" y="89217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3" name="Freeform 2275"/>
            <p:cNvSpPr>
              <a:spLocks/>
            </p:cNvSpPr>
            <p:nvPr/>
          </p:nvSpPr>
          <p:spPr bwMode="auto">
            <a:xfrm>
              <a:off x="5156201" y="1485900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2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4" name="Freeform 2276"/>
            <p:cNvSpPr>
              <a:spLocks/>
            </p:cNvSpPr>
            <p:nvPr/>
          </p:nvSpPr>
          <p:spPr bwMode="auto">
            <a:xfrm>
              <a:off x="5172076" y="1479550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2 h 4"/>
                <a:gd name="T6" fmla="*/ 4 w 4"/>
                <a:gd name="T7" fmla="*/ 2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5" name="Freeform 2277"/>
            <p:cNvSpPr>
              <a:spLocks/>
            </p:cNvSpPr>
            <p:nvPr/>
          </p:nvSpPr>
          <p:spPr bwMode="auto">
            <a:xfrm>
              <a:off x="4845051" y="90170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6" name="Freeform 2278"/>
            <p:cNvSpPr>
              <a:spLocks/>
            </p:cNvSpPr>
            <p:nvPr/>
          </p:nvSpPr>
          <p:spPr bwMode="auto">
            <a:xfrm>
              <a:off x="4784726" y="95885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7" name="Freeform 2279"/>
            <p:cNvSpPr>
              <a:spLocks/>
            </p:cNvSpPr>
            <p:nvPr/>
          </p:nvSpPr>
          <p:spPr bwMode="auto">
            <a:xfrm>
              <a:off x="4768851" y="101917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8" name="Freeform 2280"/>
            <p:cNvSpPr>
              <a:spLocks/>
            </p:cNvSpPr>
            <p:nvPr/>
          </p:nvSpPr>
          <p:spPr bwMode="auto">
            <a:xfrm>
              <a:off x="4975226" y="1016000"/>
              <a:ext cx="139700" cy="298450"/>
            </a:xfrm>
            <a:custGeom>
              <a:avLst/>
              <a:gdLst>
                <a:gd name="T0" fmla="*/ 20 w 88"/>
                <a:gd name="T1" fmla="*/ 188 h 188"/>
                <a:gd name="T2" fmla="*/ 58 w 88"/>
                <a:gd name="T3" fmla="*/ 188 h 188"/>
                <a:gd name="T4" fmla="*/ 58 w 88"/>
                <a:gd name="T5" fmla="*/ 94 h 188"/>
                <a:gd name="T6" fmla="*/ 84 w 88"/>
                <a:gd name="T7" fmla="*/ 94 h 188"/>
                <a:gd name="T8" fmla="*/ 88 w 88"/>
                <a:gd name="T9" fmla="*/ 62 h 188"/>
                <a:gd name="T10" fmla="*/ 58 w 88"/>
                <a:gd name="T11" fmla="*/ 62 h 188"/>
                <a:gd name="T12" fmla="*/ 58 w 88"/>
                <a:gd name="T13" fmla="*/ 62 h 188"/>
                <a:gd name="T14" fmla="*/ 58 w 88"/>
                <a:gd name="T15" fmla="*/ 44 h 188"/>
                <a:gd name="T16" fmla="*/ 58 w 88"/>
                <a:gd name="T17" fmla="*/ 44 h 188"/>
                <a:gd name="T18" fmla="*/ 58 w 88"/>
                <a:gd name="T19" fmla="*/ 38 h 188"/>
                <a:gd name="T20" fmla="*/ 60 w 88"/>
                <a:gd name="T21" fmla="*/ 34 h 188"/>
                <a:gd name="T22" fmla="*/ 62 w 88"/>
                <a:gd name="T23" fmla="*/ 34 h 188"/>
                <a:gd name="T24" fmla="*/ 66 w 88"/>
                <a:gd name="T25" fmla="*/ 32 h 188"/>
                <a:gd name="T26" fmla="*/ 66 w 88"/>
                <a:gd name="T27" fmla="*/ 32 h 188"/>
                <a:gd name="T28" fmla="*/ 88 w 88"/>
                <a:gd name="T29" fmla="*/ 32 h 188"/>
                <a:gd name="T30" fmla="*/ 88 w 88"/>
                <a:gd name="T31" fmla="*/ 0 h 188"/>
                <a:gd name="T32" fmla="*/ 88 w 88"/>
                <a:gd name="T33" fmla="*/ 0 h 188"/>
                <a:gd name="T34" fmla="*/ 60 w 88"/>
                <a:gd name="T35" fmla="*/ 0 h 188"/>
                <a:gd name="T36" fmla="*/ 60 w 88"/>
                <a:gd name="T37" fmla="*/ 0 h 188"/>
                <a:gd name="T38" fmla="*/ 52 w 88"/>
                <a:gd name="T39" fmla="*/ 0 h 188"/>
                <a:gd name="T40" fmla="*/ 42 w 88"/>
                <a:gd name="T41" fmla="*/ 2 h 188"/>
                <a:gd name="T42" fmla="*/ 36 w 88"/>
                <a:gd name="T43" fmla="*/ 4 h 188"/>
                <a:gd name="T44" fmla="*/ 30 w 88"/>
                <a:gd name="T45" fmla="*/ 8 h 188"/>
                <a:gd name="T46" fmla="*/ 26 w 88"/>
                <a:gd name="T47" fmla="*/ 14 h 188"/>
                <a:gd name="T48" fmla="*/ 22 w 88"/>
                <a:gd name="T49" fmla="*/ 20 h 188"/>
                <a:gd name="T50" fmla="*/ 20 w 88"/>
                <a:gd name="T51" fmla="*/ 28 h 188"/>
                <a:gd name="T52" fmla="*/ 20 w 88"/>
                <a:gd name="T53" fmla="*/ 36 h 188"/>
                <a:gd name="T54" fmla="*/ 20 w 88"/>
                <a:gd name="T55" fmla="*/ 36 h 188"/>
                <a:gd name="T56" fmla="*/ 20 w 88"/>
                <a:gd name="T57" fmla="*/ 62 h 188"/>
                <a:gd name="T58" fmla="*/ 0 w 88"/>
                <a:gd name="T59" fmla="*/ 62 h 188"/>
                <a:gd name="T60" fmla="*/ 0 w 88"/>
                <a:gd name="T61" fmla="*/ 94 h 188"/>
                <a:gd name="T62" fmla="*/ 20 w 88"/>
                <a:gd name="T63" fmla="*/ 94 h 188"/>
                <a:gd name="T64" fmla="*/ 20 w 88"/>
                <a:gd name="T6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88">
                  <a:moveTo>
                    <a:pt x="20" y="188"/>
                  </a:moveTo>
                  <a:lnTo>
                    <a:pt x="58" y="188"/>
                  </a:lnTo>
                  <a:lnTo>
                    <a:pt x="58" y="94"/>
                  </a:lnTo>
                  <a:lnTo>
                    <a:pt x="84" y="94"/>
                  </a:lnTo>
                  <a:lnTo>
                    <a:pt x="8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88" y="3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0" y="8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62"/>
                  </a:lnTo>
                  <a:lnTo>
                    <a:pt x="0" y="62"/>
                  </a:lnTo>
                  <a:lnTo>
                    <a:pt x="0" y="94"/>
                  </a:lnTo>
                  <a:lnTo>
                    <a:pt x="20" y="94"/>
                  </a:lnTo>
                  <a:lnTo>
                    <a:pt x="20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619165" y="4348955"/>
            <a:ext cx="476290" cy="478624"/>
            <a:chOff x="5534026" y="835025"/>
            <a:chExt cx="647700" cy="650875"/>
          </a:xfrm>
          <a:solidFill>
            <a:schemeClr val="accent1"/>
          </a:solidFill>
        </p:grpSpPr>
        <p:sp>
          <p:nvSpPr>
            <p:cNvPr id="180" name="Freeform 2281"/>
            <p:cNvSpPr>
              <a:spLocks/>
            </p:cNvSpPr>
            <p:nvPr/>
          </p:nvSpPr>
          <p:spPr bwMode="auto">
            <a:xfrm>
              <a:off x="5549901" y="854075"/>
              <a:ext cx="612775" cy="612775"/>
            </a:xfrm>
            <a:custGeom>
              <a:avLst/>
              <a:gdLst>
                <a:gd name="T0" fmla="*/ 272 w 386"/>
                <a:gd name="T1" fmla="*/ 386 h 386"/>
                <a:gd name="T2" fmla="*/ 114 w 386"/>
                <a:gd name="T3" fmla="*/ 386 h 386"/>
                <a:gd name="T4" fmla="*/ 114 w 386"/>
                <a:gd name="T5" fmla="*/ 386 h 386"/>
                <a:gd name="T6" fmla="*/ 92 w 386"/>
                <a:gd name="T7" fmla="*/ 384 h 386"/>
                <a:gd name="T8" fmla="*/ 70 w 386"/>
                <a:gd name="T9" fmla="*/ 376 h 386"/>
                <a:gd name="T10" fmla="*/ 50 w 386"/>
                <a:gd name="T11" fmla="*/ 366 h 386"/>
                <a:gd name="T12" fmla="*/ 34 w 386"/>
                <a:gd name="T13" fmla="*/ 352 h 386"/>
                <a:gd name="T14" fmla="*/ 20 w 386"/>
                <a:gd name="T15" fmla="*/ 336 h 386"/>
                <a:gd name="T16" fmla="*/ 10 w 386"/>
                <a:gd name="T17" fmla="*/ 316 h 386"/>
                <a:gd name="T18" fmla="*/ 2 w 386"/>
                <a:gd name="T19" fmla="*/ 294 h 386"/>
                <a:gd name="T20" fmla="*/ 0 w 386"/>
                <a:gd name="T21" fmla="*/ 272 h 386"/>
                <a:gd name="T22" fmla="*/ 0 w 386"/>
                <a:gd name="T23" fmla="*/ 114 h 386"/>
                <a:gd name="T24" fmla="*/ 0 w 386"/>
                <a:gd name="T25" fmla="*/ 114 h 386"/>
                <a:gd name="T26" fmla="*/ 2 w 386"/>
                <a:gd name="T27" fmla="*/ 92 h 386"/>
                <a:gd name="T28" fmla="*/ 10 w 386"/>
                <a:gd name="T29" fmla="*/ 70 h 386"/>
                <a:gd name="T30" fmla="*/ 20 w 386"/>
                <a:gd name="T31" fmla="*/ 50 h 386"/>
                <a:gd name="T32" fmla="*/ 34 w 386"/>
                <a:gd name="T33" fmla="*/ 34 h 386"/>
                <a:gd name="T34" fmla="*/ 50 w 386"/>
                <a:gd name="T35" fmla="*/ 20 h 386"/>
                <a:gd name="T36" fmla="*/ 70 w 386"/>
                <a:gd name="T37" fmla="*/ 10 h 386"/>
                <a:gd name="T38" fmla="*/ 92 w 386"/>
                <a:gd name="T39" fmla="*/ 2 h 386"/>
                <a:gd name="T40" fmla="*/ 114 w 386"/>
                <a:gd name="T41" fmla="*/ 0 h 386"/>
                <a:gd name="T42" fmla="*/ 272 w 386"/>
                <a:gd name="T43" fmla="*/ 0 h 386"/>
                <a:gd name="T44" fmla="*/ 272 w 386"/>
                <a:gd name="T45" fmla="*/ 0 h 386"/>
                <a:gd name="T46" fmla="*/ 294 w 386"/>
                <a:gd name="T47" fmla="*/ 2 h 386"/>
                <a:gd name="T48" fmla="*/ 316 w 386"/>
                <a:gd name="T49" fmla="*/ 10 h 386"/>
                <a:gd name="T50" fmla="*/ 336 w 386"/>
                <a:gd name="T51" fmla="*/ 20 h 386"/>
                <a:gd name="T52" fmla="*/ 352 w 386"/>
                <a:gd name="T53" fmla="*/ 34 h 386"/>
                <a:gd name="T54" fmla="*/ 366 w 386"/>
                <a:gd name="T55" fmla="*/ 50 h 386"/>
                <a:gd name="T56" fmla="*/ 376 w 386"/>
                <a:gd name="T57" fmla="*/ 70 h 386"/>
                <a:gd name="T58" fmla="*/ 384 w 386"/>
                <a:gd name="T59" fmla="*/ 92 h 386"/>
                <a:gd name="T60" fmla="*/ 386 w 386"/>
                <a:gd name="T61" fmla="*/ 114 h 386"/>
                <a:gd name="T62" fmla="*/ 386 w 386"/>
                <a:gd name="T63" fmla="*/ 272 h 386"/>
                <a:gd name="T64" fmla="*/ 386 w 386"/>
                <a:gd name="T65" fmla="*/ 272 h 386"/>
                <a:gd name="T66" fmla="*/ 384 w 386"/>
                <a:gd name="T67" fmla="*/ 294 h 386"/>
                <a:gd name="T68" fmla="*/ 376 w 386"/>
                <a:gd name="T69" fmla="*/ 316 h 386"/>
                <a:gd name="T70" fmla="*/ 366 w 386"/>
                <a:gd name="T71" fmla="*/ 336 h 386"/>
                <a:gd name="T72" fmla="*/ 352 w 386"/>
                <a:gd name="T73" fmla="*/ 352 h 386"/>
                <a:gd name="T74" fmla="*/ 336 w 386"/>
                <a:gd name="T75" fmla="*/ 366 h 386"/>
                <a:gd name="T76" fmla="*/ 316 w 386"/>
                <a:gd name="T77" fmla="*/ 376 h 386"/>
                <a:gd name="T78" fmla="*/ 294 w 386"/>
                <a:gd name="T79" fmla="*/ 384 h 386"/>
                <a:gd name="T80" fmla="*/ 272 w 386"/>
                <a:gd name="T81" fmla="*/ 386 h 386"/>
                <a:gd name="T82" fmla="*/ 272 w 386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6">
                  <a:moveTo>
                    <a:pt x="272" y="386"/>
                  </a:moveTo>
                  <a:lnTo>
                    <a:pt x="114" y="386"/>
                  </a:lnTo>
                  <a:lnTo>
                    <a:pt x="114" y="386"/>
                  </a:lnTo>
                  <a:lnTo>
                    <a:pt x="92" y="384"/>
                  </a:lnTo>
                  <a:lnTo>
                    <a:pt x="70" y="376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6"/>
                  </a:lnTo>
                  <a:lnTo>
                    <a:pt x="10" y="316"/>
                  </a:lnTo>
                  <a:lnTo>
                    <a:pt x="2" y="294"/>
                  </a:lnTo>
                  <a:lnTo>
                    <a:pt x="0" y="27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36" y="20"/>
                  </a:lnTo>
                  <a:lnTo>
                    <a:pt x="352" y="34"/>
                  </a:lnTo>
                  <a:lnTo>
                    <a:pt x="366" y="50"/>
                  </a:lnTo>
                  <a:lnTo>
                    <a:pt x="376" y="70"/>
                  </a:lnTo>
                  <a:lnTo>
                    <a:pt x="384" y="92"/>
                  </a:lnTo>
                  <a:lnTo>
                    <a:pt x="386" y="114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4" y="294"/>
                  </a:lnTo>
                  <a:lnTo>
                    <a:pt x="376" y="316"/>
                  </a:lnTo>
                  <a:lnTo>
                    <a:pt x="366" y="336"/>
                  </a:lnTo>
                  <a:lnTo>
                    <a:pt x="352" y="352"/>
                  </a:lnTo>
                  <a:lnTo>
                    <a:pt x="336" y="366"/>
                  </a:lnTo>
                  <a:lnTo>
                    <a:pt x="316" y="376"/>
                  </a:lnTo>
                  <a:lnTo>
                    <a:pt x="294" y="384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1" name="Freeform 2282"/>
            <p:cNvSpPr>
              <a:spLocks/>
            </p:cNvSpPr>
            <p:nvPr/>
          </p:nvSpPr>
          <p:spPr bwMode="auto">
            <a:xfrm>
              <a:off x="5981701" y="14827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2" name="Freeform 2283"/>
            <p:cNvSpPr>
              <a:spLocks/>
            </p:cNvSpPr>
            <p:nvPr/>
          </p:nvSpPr>
          <p:spPr bwMode="auto">
            <a:xfrm>
              <a:off x="6035676" y="1463675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3" name="Freeform 2284"/>
            <p:cNvSpPr>
              <a:spLocks/>
            </p:cNvSpPr>
            <p:nvPr/>
          </p:nvSpPr>
          <p:spPr bwMode="auto">
            <a:xfrm>
              <a:off x="6054726" y="1444625"/>
              <a:ext cx="28575" cy="19050"/>
            </a:xfrm>
            <a:custGeom>
              <a:avLst/>
              <a:gdLst>
                <a:gd name="T0" fmla="*/ 18 w 18"/>
                <a:gd name="T1" fmla="*/ 0 h 12"/>
                <a:gd name="T2" fmla="*/ 18 w 18"/>
                <a:gd name="T3" fmla="*/ 0 h 12"/>
                <a:gd name="T4" fmla="*/ 14 w 18"/>
                <a:gd name="T5" fmla="*/ 2 h 12"/>
                <a:gd name="T6" fmla="*/ 10 w 18"/>
                <a:gd name="T7" fmla="*/ 4 h 12"/>
                <a:gd name="T8" fmla="*/ 10 w 18"/>
                <a:gd name="T9" fmla="*/ 4 h 12"/>
                <a:gd name="T10" fmla="*/ 2 w 18"/>
                <a:gd name="T11" fmla="*/ 8 h 12"/>
                <a:gd name="T12" fmla="*/ 2 w 18"/>
                <a:gd name="T13" fmla="*/ 8 h 12"/>
                <a:gd name="T14" fmla="*/ 2 w 18"/>
                <a:gd name="T15" fmla="*/ 8 h 12"/>
                <a:gd name="T16" fmla="*/ 0 w 18"/>
                <a:gd name="T17" fmla="*/ 12 h 12"/>
                <a:gd name="T18" fmla="*/ 0 w 18"/>
                <a:gd name="T19" fmla="*/ 12 h 12"/>
                <a:gd name="T20" fmla="*/ 10 w 18"/>
                <a:gd name="T21" fmla="*/ 6 h 12"/>
                <a:gd name="T22" fmla="*/ 10 w 18"/>
                <a:gd name="T23" fmla="*/ 6 h 12"/>
                <a:gd name="T24" fmla="*/ 18 w 18"/>
                <a:gd name="T25" fmla="*/ 0 h 12"/>
                <a:gd name="T26" fmla="*/ 18 w 18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4" name="Freeform 2285"/>
            <p:cNvSpPr>
              <a:spLocks/>
            </p:cNvSpPr>
            <p:nvPr/>
          </p:nvSpPr>
          <p:spPr bwMode="auto">
            <a:xfrm>
              <a:off x="6105526" y="1435100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5" name="Line 2286"/>
            <p:cNvSpPr>
              <a:spLocks noChangeShapeType="1"/>
            </p:cNvSpPr>
            <p:nvPr/>
          </p:nvSpPr>
          <p:spPr bwMode="auto">
            <a:xfrm>
              <a:off x="6108701" y="1441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6" name="Line 2287"/>
            <p:cNvSpPr>
              <a:spLocks noChangeShapeType="1"/>
            </p:cNvSpPr>
            <p:nvPr/>
          </p:nvSpPr>
          <p:spPr bwMode="auto">
            <a:xfrm>
              <a:off x="6108701" y="1441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7" name="Freeform 2288"/>
            <p:cNvSpPr>
              <a:spLocks/>
            </p:cNvSpPr>
            <p:nvPr/>
          </p:nvSpPr>
          <p:spPr bwMode="auto">
            <a:xfrm>
              <a:off x="6121401" y="1419225"/>
              <a:ext cx="9525" cy="9525"/>
            </a:xfrm>
            <a:custGeom>
              <a:avLst/>
              <a:gdLst>
                <a:gd name="T0" fmla="*/ 2 w 6"/>
                <a:gd name="T1" fmla="*/ 2 h 6"/>
                <a:gd name="T2" fmla="*/ 2 w 6"/>
                <a:gd name="T3" fmla="*/ 2 h 6"/>
                <a:gd name="T4" fmla="*/ 0 w 6"/>
                <a:gd name="T5" fmla="*/ 6 h 6"/>
                <a:gd name="T6" fmla="*/ 0 w 6"/>
                <a:gd name="T7" fmla="*/ 6 h 6"/>
                <a:gd name="T8" fmla="*/ 2 w 6"/>
                <a:gd name="T9" fmla="*/ 4 h 6"/>
                <a:gd name="T10" fmla="*/ 4 w 6"/>
                <a:gd name="T11" fmla="*/ 4 h 6"/>
                <a:gd name="T12" fmla="*/ 4 w 6"/>
                <a:gd name="T13" fmla="*/ 4 h 6"/>
                <a:gd name="T14" fmla="*/ 6 w 6"/>
                <a:gd name="T15" fmla="*/ 0 h 6"/>
                <a:gd name="T16" fmla="*/ 2 w 6"/>
                <a:gd name="T17" fmla="*/ 2 h 6"/>
                <a:gd name="T18" fmla="*/ 2 w 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2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8" name="Freeform 2289"/>
            <p:cNvSpPr>
              <a:spLocks/>
            </p:cNvSpPr>
            <p:nvPr/>
          </p:nvSpPr>
          <p:spPr bwMode="auto">
            <a:xfrm>
              <a:off x="6124576" y="141287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9" name="Freeform 2290"/>
            <p:cNvSpPr>
              <a:spLocks/>
            </p:cNvSpPr>
            <p:nvPr/>
          </p:nvSpPr>
          <p:spPr bwMode="auto">
            <a:xfrm>
              <a:off x="6121401" y="14160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2 w 2"/>
                <a:gd name="T7" fmla="*/ 2 h 6"/>
                <a:gd name="T8" fmla="*/ 2 w 2"/>
                <a:gd name="T9" fmla="*/ 2 h 6"/>
                <a:gd name="T10" fmla="*/ 2 w 2"/>
                <a:gd name="T11" fmla="*/ 2 h 6"/>
                <a:gd name="T12" fmla="*/ 0 w 2"/>
                <a:gd name="T13" fmla="*/ 6 h 6"/>
                <a:gd name="T14" fmla="*/ 0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0" name="Freeform 2291"/>
            <p:cNvSpPr>
              <a:spLocks/>
            </p:cNvSpPr>
            <p:nvPr/>
          </p:nvSpPr>
          <p:spPr bwMode="auto">
            <a:xfrm>
              <a:off x="6108701" y="1425575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2 w 6"/>
                <a:gd name="T5" fmla="*/ 2 h 6"/>
                <a:gd name="T6" fmla="*/ 4 w 6"/>
                <a:gd name="T7" fmla="*/ 0 h 6"/>
                <a:gd name="T8" fmla="*/ 4 w 6"/>
                <a:gd name="T9" fmla="*/ 0 h 6"/>
                <a:gd name="T10" fmla="*/ 0 w 6"/>
                <a:gd name="T11" fmla="*/ 6 h 6"/>
                <a:gd name="T12" fmla="*/ 6 w 6"/>
                <a:gd name="T13" fmla="*/ 2 h 6"/>
                <a:gd name="T14" fmla="*/ 6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1" name="Freeform 2292"/>
            <p:cNvSpPr>
              <a:spLocks/>
            </p:cNvSpPr>
            <p:nvPr/>
          </p:nvSpPr>
          <p:spPr bwMode="auto">
            <a:xfrm>
              <a:off x="6073776" y="1441450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2 w 6"/>
                <a:gd name="T3" fmla="*/ 0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2" name="Freeform 2293"/>
            <p:cNvSpPr>
              <a:spLocks/>
            </p:cNvSpPr>
            <p:nvPr/>
          </p:nvSpPr>
          <p:spPr bwMode="auto">
            <a:xfrm>
              <a:off x="6149976" y="1387475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2 h 2"/>
                <a:gd name="T8" fmla="*/ 0 w 4"/>
                <a:gd name="T9" fmla="*/ 2 h 2"/>
                <a:gd name="T10" fmla="*/ 4 w 4"/>
                <a:gd name="T11" fmla="*/ 0 h 2"/>
                <a:gd name="T12" fmla="*/ 4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3" name="Freeform 2294"/>
            <p:cNvSpPr>
              <a:spLocks/>
            </p:cNvSpPr>
            <p:nvPr/>
          </p:nvSpPr>
          <p:spPr bwMode="auto">
            <a:xfrm>
              <a:off x="6149976" y="13779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4 h 6"/>
                <a:gd name="T8" fmla="*/ 0 w 2"/>
                <a:gd name="T9" fmla="*/ 6 h 6"/>
                <a:gd name="T10" fmla="*/ 0 w 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4" name="Freeform 2295"/>
            <p:cNvSpPr>
              <a:spLocks/>
            </p:cNvSpPr>
            <p:nvPr/>
          </p:nvSpPr>
          <p:spPr bwMode="auto">
            <a:xfrm>
              <a:off x="6118226" y="1409700"/>
              <a:ext cx="9525" cy="12700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0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5" name="Freeform 2296"/>
            <p:cNvSpPr>
              <a:spLocks/>
            </p:cNvSpPr>
            <p:nvPr/>
          </p:nvSpPr>
          <p:spPr bwMode="auto">
            <a:xfrm>
              <a:off x="6169026" y="1352550"/>
              <a:ext cx="0" cy="9525"/>
            </a:xfrm>
            <a:custGeom>
              <a:avLst/>
              <a:gdLst>
                <a:gd name="T0" fmla="*/ 4 h 6"/>
                <a:gd name="T1" fmla="*/ 6 h 6"/>
                <a:gd name="T2" fmla="*/ 0 h 6"/>
                <a:gd name="T3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6" name="Freeform 2297"/>
            <p:cNvSpPr>
              <a:spLocks/>
            </p:cNvSpPr>
            <p:nvPr/>
          </p:nvSpPr>
          <p:spPr bwMode="auto">
            <a:xfrm>
              <a:off x="6175376" y="1320800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0 h 12"/>
                <a:gd name="T4" fmla="*/ 0 w 2"/>
                <a:gd name="T5" fmla="*/ 12 h 12"/>
                <a:gd name="T6" fmla="*/ 2 w 2"/>
                <a:gd name="T7" fmla="*/ 10 h 12"/>
                <a:gd name="T8" fmla="*/ 2 w 2"/>
                <a:gd name="T9" fmla="*/ 10 h 12"/>
                <a:gd name="T10" fmla="*/ 2 w 2"/>
                <a:gd name="T11" fmla="*/ 10 h 12"/>
                <a:gd name="T12" fmla="*/ 2 w 2"/>
                <a:gd name="T13" fmla="*/ 10 h 12"/>
                <a:gd name="T14" fmla="*/ 2 w 2"/>
                <a:gd name="T15" fmla="*/ 0 h 12"/>
                <a:gd name="T16" fmla="*/ 2 w 2"/>
                <a:gd name="T17" fmla="*/ 0 h 12"/>
                <a:gd name="T18" fmla="*/ 2 w 2"/>
                <a:gd name="T19" fmla="*/ 6 h 12"/>
                <a:gd name="T20" fmla="*/ 0 w 2"/>
                <a:gd name="T21" fmla="*/ 10 h 12"/>
                <a:gd name="T22" fmla="*/ 0 w 2"/>
                <a:gd name="T2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7" name="Freeform 2298"/>
            <p:cNvSpPr>
              <a:spLocks/>
            </p:cNvSpPr>
            <p:nvPr/>
          </p:nvSpPr>
          <p:spPr bwMode="auto">
            <a:xfrm>
              <a:off x="6178551" y="131445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8" name="Freeform 2299"/>
            <p:cNvSpPr>
              <a:spLocks/>
            </p:cNvSpPr>
            <p:nvPr/>
          </p:nvSpPr>
          <p:spPr bwMode="auto">
            <a:xfrm>
              <a:off x="6159501" y="136207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9" name="Freeform 2300"/>
            <p:cNvSpPr>
              <a:spLocks/>
            </p:cNvSpPr>
            <p:nvPr/>
          </p:nvSpPr>
          <p:spPr bwMode="auto">
            <a:xfrm>
              <a:off x="6159501" y="13589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0" name="Freeform 2301"/>
            <p:cNvSpPr>
              <a:spLocks/>
            </p:cNvSpPr>
            <p:nvPr/>
          </p:nvSpPr>
          <p:spPr bwMode="auto">
            <a:xfrm>
              <a:off x="6159501" y="136525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1" name="Freeform 2302"/>
            <p:cNvSpPr>
              <a:spLocks/>
            </p:cNvSpPr>
            <p:nvPr/>
          </p:nvSpPr>
          <p:spPr bwMode="auto">
            <a:xfrm>
              <a:off x="6137276" y="13843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2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4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2" name="Freeform 2303"/>
            <p:cNvSpPr>
              <a:spLocks/>
            </p:cNvSpPr>
            <p:nvPr/>
          </p:nvSpPr>
          <p:spPr bwMode="auto">
            <a:xfrm>
              <a:off x="6149976" y="1368425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3" name="Freeform 2304"/>
            <p:cNvSpPr>
              <a:spLocks/>
            </p:cNvSpPr>
            <p:nvPr/>
          </p:nvSpPr>
          <p:spPr bwMode="auto">
            <a:xfrm>
              <a:off x="6153151" y="13652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4" name="Freeform 2305"/>
            <p:cNvSpPr>
              <a:spLocks/>
            </p:cNvSpPr>
            <p:nvPr/>
          </p:nvSpPr>
          <p:spPr bwMode="auto">
            <a:xfrm>
              <a:off x="6172201" y="131445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10 h 10"/>
                <a:gd name="T10" fmla="*/ 0 w 2"/>
                <a:gd name="T11" fmla="*/ 10 h 10"/>
                <a:gd name="T12" fmla="*/ 0 w 2"/>
                <a:gd name="T13" fmla="*/ 10 h 10"/>
                <a:gd name="T14" fmla="*/ 0 w 2"/>
                <a:gd name="T15" fmla="*/ 8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5" name="Freeform 2306"/>
            <p:cNvSpPr>
              <a:spLocks/>
            </p:cNvSpPr>
            <p:nvPr/>
          </p:nvSpPr>
          <p:spPr bwMode="auto">
            <a:xfrm>
              <a:off x="6169026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6" name="Freeform 2307"/>
            <p:cNvSpPr>
              <a:spLocks/>
            </p:cNvSpPr>
            <p:nvPr/>
          </p:nvSpPr>
          <p:spPr bwMode="auto">
            <a:xfrm>
              <a:off x="6175376" y="1273175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7" name="Freeform 2308"/>
            <p:cNvSpPr>
              <a:spLocks/>
            </p:cNvSpPr>
            <p:nvPr/>
          </p:nvSpPr>
          <p:spPr bwMode="auto">
            <a:xfrm>
              <a:off x="6169026" y="1330325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0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8" name="Freeform 2310"/>
            <p:cNvSpPr>
              <a:spLocks/>
            </p:cNvSpPr>
            <p:nvPr/>
          </p:nvSpPr>
          <p:spPr bwMode="auto">
            <a:xfrm>
              <a:off x="6175376" y="130175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9" name="Freeform 2311"/>
            <p:cNvSpPr>
              <a:spLocks/>
            </p:cNvSpPr>
            <p:nvPr/>
          </p:nvSpPr>
          <p:spPr bwMode="auto">
            <a:xfrm>
              <a:off x="6169026" y="13430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0" name="Freeform 2312"/>
            <p:cNvSpPr>
              <a:spLocks/>
            </p:cNvSpPr>
            <p:nvPr/>
          </p:nvSpPr>
          <p:spPr bwMode="auto">
            <a:xfrm>
              <a:off x="6169026" y="1339850"/>
              <a:ext cx="0" cy="6350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1" name="Freeform 2313"/>
            <p:cNvSpPr>
              <a:spLocks/>
            </p:cNvSpPr>
            <p:nvPr/>
          </p:nvSpPr>
          <p:spPr bwMode="auto">
            <a:xfrm>
              <a:off x="6159501" y="1250950"/>
              <a:ext cx="15875" cy="28575"/>
            </a:xfrm>
            <a:custGeom>
              <a:avLst/>
              <a:gdLst>
                <a:gd name="T0" fmla="*/ 0 w 10"/>
                <a:gd name="T1" fmla="*/ 6 h 18"/>
                <a:gd name="T2" fmla="*/ 0 w 10"/>
                <a:gd name="T3" fmla="*/ 6 h 18"/>
                <a:gd name="T4" fmla="*/ 2 w 10"/>
                <a:gd name="T5" fmla="*/ 10 h 18"/>
                <a:gd name="T6" fmla="*/ 2 w 10"/>
                <a:gd name="T7" fmla="*/ 16 h 18"/>
                <a:gd name="T8" fmla="*/ 2 w 10"/>
                <a:gd name="T9" fmla="*/ 16 h 18"/>
                <a:gd name="T10" fmla="*/ 4 w 10"/>
                <a:gd name="T11" fmla="*/ 18 h 18"/>
                <a:gd name="T12" fmla="*/ 6 w 10"/>
                <a:gd name="T13" fmla="*/ 18 h 18"/>
                <a:gd name="T14" fmla="*/ 10 w 10"/>
                <a:gd name="T15" fmla="*/ 14 h 18"/>
                <a:gd name="T16" fmla="*/ 10 w 10"/>
                <a:gd name="T17" fmla="*/ 14 h 18"/>
                <a:gd name="T18" fmla="*/ 10 w 10"/>
                <a:gd name="T19" fmla="*/ 12 h 18"/>
                <a:gd name="T20" fmla="*/ 8 w 10"/>
                <a:gd name="T21" fmla="*/ 8 h 18"/>
                <a:gd name="T22" fmla="*/ 8 w 10"/>
                <a:gd name="T23" fmla="*/ 8 h 18"/>
                <a:gd name="T24" fmla="*/ 6 w 10"/>
                <a:gd name="T25" fmla="*/ 14 h 18"/>
                <a:gd name="T26" fmla="*/ 6 w 10"/>
                <a:gd name="T27" fmla="*/ 16 h 18"/>
                <a:gd name="T28" fmla="*/ 6 w 10"/>
                <a:gd name="T29" fmla="*/ 16 h 18"/>
                <a:gd name="T30" fmla="*/ 6 w 10"/>
                <a:gd name="T31" fmla="*/ 16 h 18"/>
                <a:gd name="T32" fmla="*/ 6 w 10"/>
                <a:gd name="T33" fmla="*/ 10 h 18"/>
                <a:gd name="T34" fmla="*/ 6 w 10"/>
                <a:gd name="T35" fmla="*/ 6 h 18"/>
                <a:gd name="T36" fmla="*/ 6 w 10"/>
                <a:gd name="T37" fmla="*/ 6 h 18"/>
                <a:gd name="T38" fmla="*/ 6 w 10"/>
                <a:gd name="T39" fmla="*/ 6 h 18"/>
                <a:gd name="T40" fmla="*/ 4 w 10"/>
                <a:gd name="T41" fmla="*/ 4 h 18"/>
                <a:gd name="T42" fmla="*/ 2 w 10"/>
                <a:gd name="T43" fmla="*/ 0 h 18"/>
                <a:gd name="T44" fmla="*/ 0 w 10"/>
                <a:gd name="T45" fmla="*/ 0 h 18"/>
                <a:gd name="T46" fmla="*/ 2 w 10"/>
                <a:gd name="T47" fmla="*/ 6 h 18"/>
                <a:gd name="T48" fmla="*/ 2 w 10"/>
                <a:gd name="T49" fmla="*/ 6 h 18"/>
                <a:gd name="T50" fmla="*/ 0 w 10"/>
                <a:gd name="T51" fmla="*/ 4 h 18"/>
                <a:gd name="T52" fmla="*/ 0 w 10"/>
                <a:gd name="T53" fmla="*/ 6 h 18"/>
                <a:gd name="T54" fmla="*/ 0 w 10"/>
                <a:gd name="T5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8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2" name="Freeform 2314"/>
            <p:cNvSpPr>
              <a:spLocks/>
            </p:cNvSpPr>
            <p:nvPr/>
          </p:nvSpPr>
          <p:spPr bwMode="auto">
            <a:xfrm>
              <a:off x="6175376" y="1273175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2 w 2"/>
                <a:gd name="T11" fmla="*/ 0 h 12"/>
                <a:gd name="T12" fmla="*/ 2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3" name="Freeform 2315"/>
            <p:cNvSpPr>
              <a:spLocks/>
            </p:cNvSpPr>
            <p:nvPr/>
          </p:nvSpPr>
          <p:spPr bwMode="auto">
            <a:xfrm>
              <a:off x="6169026" y="1292225"/>
              <a:ext cx="6350" cy="22225"/>
            </a:xfrm>
            <a:custGeom>
              <a:avLst/>
              <a:gdLst>
                <a:gd name="T0" fmla="*/ 4 w 4"/>
                <a:gd name="T1" fmla="*/ 10 h 14"/>
                <a:gd name="T2" fmla="*/ 4 w 4"/>
                <a:gd name="T3" fmla="*/ 10 h 14"/>
                <a:gd name="T4" fmla="*/ 2 w 4"/>
                <a:gd name="T5" fmla="*/ 6 h 14"/>
                <a:gd name="T6" fmla="*/ 2 w 4"/>
                <a:gd name="T7" fmla="*/ 4 h 14"/>
                <a:gd name="T8" fmla="*/ 0 w 4"/>
                <a:gd name="T9" fmla="*/ 6 h 14"/>
                <a:gd name="T10" fmla="*/ 0 w 4"/>
                <a:gd name="T11" fmla="*/ 6 h 14"/>
                <a:gd name="T12" fmla="*/ 0 w 4"/>
                <a:gd name="T13" fmla="*/ 10 h 14"/>
                <a:gd name="T14" fmla="*/ 2 w 4"/>
                <a:gd name="T15" fmla="*/ 14 h 14"/>
                <a:gd name="T16" fmla="*/ 2 w 4"/>
                <a:gd name="T17" fmla="*/ 14 h 14"/>
                <a:gd name="T18" fmla="*/ 2 w 4"/>
                <a:gd name="T19" fmla="*/ 10 h 14"/>
                <a:gd name="T20" fmla="*/ 2 w 4"/>
                <a:gd name="T21" fmla="*/ 10 h 14"/>
                <a:gd name="T22" fmla="*/ 2 w 4"/>
                <a:gd name="T23" fmla="*/ 12 h 14"/>
                <a:gd name="T24" fmla="*/ 4 w 4"/>
                <a:gd name="T25" fmla="*/ 10 h 14"/>
                <a:gd name="T26" fmla="*/ 4 w 4"/>
                <a:gd name="T27" fmla="*/ 10 h 14"/>
                <a:gd name="T28" fmla="*/ 4 w 4"/>
                <a:gd name="T29" fmla="*/ 14 h 14"/>
                <a:gd name="T30" fmla="*/ 4 w 4"/>
                <a:gd name="T31" fmla="*/ 14 h 14"/>
                <a:gd name="T32" fmla="*/ 4 w 4"/>
                <a:gd name="T33" fmla="*/ 10 h 14"/>
                <a:gd name="T34" fmla="*/ 4 w 4"/>
                <a:gd name="T35" fmla="*/ 10 h 14"/>
                <a:gd name="T36" fmla="*/ 4 w 4"/>
                <a:gd name="T37" fmla="*/ 10 h 14"/>
                <a:gd name="T38" fmla="*/ 4 w 4"/>
                <a:gd name="T39" fmla="*/ 10 h 14"/>
                <a:gd name="T40" fmla="*/ 4 w 4"/>
                <a:gd name="T41" fmla="*/ 10 h 14"/>
                <a:gd name="T42" fmla="*/ 4 w 4"/>
                <a:gd name="T43" fmla="*/ 10 h 14"/>
                <a:gd name="T44" fmla="*/ 4 w 4"/>
                <a:gd name="T45" fmla="*/ 10 h 14"/>
                <a:gd name="T46" fmla="*/ 4 w 4"/>
                <a:gd name="T47" fmla="*/ 10 h 14"/>
                <a:gd name="T48" fmla="*/ 4 w 4"/>
                <a:gd name="T49" fmla="*/ 8 h 14"/>
                <a:gd name="T50" fmla="*/ 4 w 4"/>
                <a:gd name="T51" fmla="*/ 10 h 14"/>
                <a:gd name="T52" fmla="*/ 4 w 4"/>
                <a:gd name="T53" fmla="*/ 10 h 14"/>
                <a:gd name="T54" fmla="*/ 4 w 4"/>
                <a:gd name="T55" fmla="*/ 10 h 14"/>
                <a:gd name="T56" fmla="*/ 4 w 4"/>
                <a:gd name="T57" fmla="*/ 10 h 14"/>
                <a:gd name="T58" fmla="*/ 4 w 4"/>
                <a:gd name="T59" fmla="*/ 0 h 14"/>
                <a:gd name="T60" fmla="*/ 4 w 4"/>
                <a:gd name="T61" fmla="*/ 0 h 14"/>
                <a:gd name="T62" fmla="*/ 4 w 4"/>
                <a:gd name="T63" fmla="*/ 10 h 14"/>
                <a:gd name="T64" fmla="*/ 4 w 4"/>
                <a:gd name="T6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4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4" name="Freeform 2316"/>
            <p:cNvSpPr>
              <a:spLocks/>
            </p:cNvSpPr>
            <p:nvPr/>
          </p:nvSpPr>
          <p:spPr bwMode="auto">
            <a:xfrm>
              <a:off x="6137276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5" name="Freeform 2317"/>
            <p:cNvSpPr>
              <a:spLocks/>
            </p:cNvSpPr>
            <p:nvPr/>
          </p:nvSpPr>
          <p:spPr bwMode="auto">
            <a:xfrm>
              <a:off x="6137276" y="1368425"/>
              <a:ext cx="12700" cy="12700"/>
            </a:xfrm>
            <a:custGeom>
              <a:avLst/>
              <a:gdLst>
                <a:gd name="T0" fmla="*/ 2 w 8"/>
                <a:gd name="T1" fmla="*/ 4 h 8"/>
                <a:gd name="T2" fmla="*/ 2 w 8"/>
                <a:gd name="T3" fmla="*/ 4 h 8"/>
                <a:gd name="T4" fmla="*/ 2 w 8"/>
                <a:gd name="T5" fmla="*/ 6 h 8"/>
                <a:gd name="T6" fmla="*/ 2 w 8"/>
                <a:gd name="T7" fmla="*/ 6 h 8"/>
                <a:gd name="T8" fmla="*/ 0 w 8"/>
                <a:gd name="T9" fmla="*/ 6 h 8"/>
                <a:gd name="T10" fmla="*/ 0 w 8"/>
                <a:gd name="T11" fmla="*/ 6 h 8"/>
                <a:gd name="T12" fmla="*/ 0 w 8"/>
                <a:gd name="T13" fmla="*/ 6 h 8"/>
                <a:gd name="T14" fmla="*/ 0 w 8"/>
                <a:gd name="T15" fmla="*/ 8 h 8"/>
                <a:gd name="T16" fmla="*/ 2 w 8"/>
                <a:gd name="T17" fmla="*/ 8 h 8"/>
                <a:gd name="T18" fmla="*/ 2 w 8"/>
                <a:gd name="T19" fmla="*/ 6 h 8"/>
                <a:gd name="T20" fmla="*/ 2 w 8"/>
                <a:gd name="T21" fmla="*/ 6 h 8"/>
                <a:gd name="T22" fmla="*/ 8 w 8"/>
                <a:gd name="T23" fmla="*/ 0 h 8"/>
                <a:gd name="T24" fmla="*/ 8 w 8"/>
                <a:gd name="T25" fmla="*/ 0 h 8"/>
                <a:gd name="T26" fmla="*/ 2 w 8"/>
                <a:gd name="T27" fmla="*/ 4 h 8"/>
                <a:gd name="T28" fmla="*/ 2 w 8"/>
                <a:gd name="T2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6" name="Freeform 2318"/>
            <p:cNvSpPr>
              <a:spLocks/>
            </p:cNvSpPr>
            <p:nvPr/>
          </p:nvSpPr>
          <p:spPr bwMode="auto">
            <a:xfrm>
              <a:off x="6159501" y="1327150"/>
              <a:ext cx="3175" cy="15875"/>
            </a:xfrm>
            <a:custGeom>
              <a:avLst/>
              <a:gdLst>
                <a:gd name="T0" fmla="*/ 2 w 2"/>
                <a:gd name="T1" fmla="*/ 10 h 10"/>
                <a:gd name="T2" fmla="*/ 2 w 2"/>
                <a:gd name="T3" fmla="*/ 0 h 10"/>
                <a:gd name="T4" fmla="*/ 0 w 2"/>
                <a:gd name="T5" fmla="*/ 4 h 10"/>
                <a:gd name="T6" fmla="*/ 0 w 2"/>
                <a:gd name="T7" fmla="*/ 4 h 10"/>
                <a:gd name="T8" fmla="*/ 0 w 2"/>
                <a:gd name="T9" fmla="*/ 4 h 10"/>
                <a:gd name="T10" fmla="*/ 0 w 2"/>
                <a:gd name="T11" fmla="*/ 8 h 10"/>
                <a:gd name="T12" fmla="*/ 2 w 2"/>
                <a:gd name="T13" fmla="*/ 10 h 10"/>
                <a:gd name="T14" fmla="*/ 2 w 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7" name="Freeform 2319"/>
            <p:cNvSpPr>
              <a:spLocks/>
            </p:cNvSpPr>
            <p:nvPr/>
          </p:nvSpPr>
          <p:spPr bwMode="auto">
            <a:xfrm>
              <a:off x="6178551" y="12636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2 w 2"/>
                <a:gd name="T3" fmla="*/ 6 h 6"/>
                <a:gd name="T4" fmla="*/ 0 w 2"/>
                <a:gd name="T5" fmla="*/ 0 h 6"/>
                <a:gd name="T6" fmla="*/ 0 w 2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8" name="Freeform 2320"/>
            <p:cNvSpPr>
              <a:spLocks/>
            </p:cNvSpPr>
            <p:nvPr/>
          </p:nvSpPr>
          <p:spPr bwMode="auto">
            <a:xfrm>
              <a:off x="6178551" y="12509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9" name="Rectangle 2321"/>
            <p:cNvSpPr>
              <a:spLocks noChangeArrowheads="1"/>
            </p:cNvSpPr>
            <p:nvPr/>
          </p:nvSpPr>
          <p:spPr bwMode="auto">
            <a:xfrm>
              <a:off x="5591176" y="94615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0" name="Rectangle 2322"/>
            <p:cNvSpPr>
              <a:spLocks noChangeArrowheads="1"/>
            </p:cNvSpPr>
            <p:nvPr/>
          </p:nvSpPr>
          <p:spPr bwMode="auto">
            <a:xfrm>
              <a:off x="5607051" y="9239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1" name="Freeform 2323"/>
            <p:cNvSpPr>
              <a:spLocks/>
            </p:cNvSpPr>
            <p:nvPr/>
          </p:nvSpPr>
          <p:spPr bwMode="auto">
            <a:xfrm>
              <a:off x="6070601" y="85725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2 w 6"/>
                <a:gd name="T7" fmla="*/ 0 h 6"/>
                <a:gd name="T8" fmla="*/ 0 w 6"/>
                <a:gd name="T9" fmla="*/ 0 h 6"/>
                <a:gd name="T10" fmla="*/ 2 w 6"/>
                <a:gd name="T11" fmla="*/ 2 h 6"/>
                <a:gd name="T12" fmla="*/ 2 w 6"/>
                <a:gd name="T13" fmla="*/ 2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2" name="Freeform 2324"/>
            <p:cNvSpPr>
              <a:spLocks/>
            </p:cNvSpPr>
            <p:nvPr/>
          </p:nvSpPr>
          <p:spPr bwMode="auto">
            <a:xfrm>
              <a:off x="5797551" y="8540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0 h 2"/>
                <a:gd name="T12" fmla="*/ 0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3" name="Freeform 2325"/>
            <p:cNvSpPr>
              <a:spLocks/>
            </p:cNvSpPr>
            <p:nvPr/>
          </p:nvSpPr>
          <p:spPr bwMode="auto">
            <a:xfrm>
              <a:off x="5788026" y="863600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0 w 4"/>
                <a:gd name="T5" fmla="*/ 0 h 2"/>
                <a:gd name="T6" fmla="*/ 4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4" name="Freeform 2326"/>
            <p:cNvSpPr>
              <a:spLocks/>
            </p:cNvSpPr>
            <p:nvPr/>
          </p:nvSpPr>
          <p:spPr bwMode="auto">
            <a:xfrm>
              <a:off x="5568951" y="10795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5" name="Freeform 2327"/>
            <p:cNvSpPr>
              <a:spLocks/>
            </p:cNvSpPr>
            <p:nvPr/>
          </p:nvSpPr>
          <p:spPr bwMode="auto">
            <a:xfrm>
              <a:off x="6175376" y="1073150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4 h 8"/>
                <a:gd name="T10" fmla="*/ 2 w 2"/>
                <a:gd name="T11" fmla="*/ 8 h 8"/>
                <a:gd name="T12" fmla="*/ 2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6" name="Freeform 2328"/>
            <p:cNvSpPr>
              <a:spLocks/>
            </p:cNvSpPr>
            <p:nvPr/>
          </p:nvSpPr>
          <p:spPr bwMode="auto">
            <a:xfrm>
              <a:off x="5572126" y="9207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7" name="Freeform 2329"/>
            <p:cNvSpPr>
              <a:spLocks/>
            </p:cNvSpPr>
            <p:nvPr/>
          </p:nvSpPr>
          <p:spPr bwMode="auto">
            <a:xfrm>
              <a:off x="6178551" y="1060450"/>
              <a:ext cx="0" cy="12700"/>
            </a:xfrm>
            <a:custGeom>
              <a:avLst/>
              <a:gdLst>
                <a:gd name="T0" fmla="*/ 0 h 8"/>
                <a:gd name="T1" fmla="*/ 0 h 8"/>
                <a:gd name="T2" fmla="*/ 0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8" name="Freeform 2330"/>
            <p:cNvSpPr>
              <a:spLocks/>
            </p:cNvSpPr>
            <p:nvPr/>
          </p:nvSpPr>
          <p:spPr bwMode="auto">
            <a:xfrm>
              <a:off x="5778501" y="1450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9" name="Freeform 2331"/>
            <p:cNvSpPr>
              <a:spLocks/>
            </p:cNvSpPr>
            <p:nvPr/>
          </p:nvSpPr>
          <p:spPr bwMode="auto">
            <a:xfrm>
              <a:off x="5927726" y="1479550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0" name="Line 2332"/>
            <p:cNvSpPr>
              <a:spLocks noChangeShapeType="1"/>
            </p:cNvSpPr>
            <p:nvPr/>
          </p:nvSpPr>
          <p:spPr bwMode="auto">
            <a:xfrm>
              <a:off x="6178551" y="1187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1" name="Line 2333"/>
            <p:cNvSpPr>
              <a:spLocks noChangeShapeType="1"/>
            </p:cNvSpPr>
            <p:nvPr/>
          </p:nvSpPr>
          <p:spPr bwMode="auto">
            <a:xfrm>
              <a:off x="6178551" y="1187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2" name="Freeform 2334"/>
            <p:cNvSpPr>
              <a:spLocks/>
            </p:cNvSpPr>
            <p:nvPr/>
          </p:nvSpPr>
          <p:spPr bwMode="auto">
            <a:xfrm>
              <a:off x="6165851" y="1203325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3" name="Freeform 2335"/>
            <p:cNvSpPr>
              <a:spLocks/>
            </p:cNvSpPr>
            <p:nvPr/>
          </p:nvSpPr>
          <p:spPr bwMode="auto">
            <a:xfrm>
              <a:off x="6159501" y="1025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4" name="Freeform 2336"/>
            <p:cNvSpPr>
              <a:spLocks/>
            </p:cNvSpPr>
            <p:nvPr/>
          </p:nvSpPr>
          <p:spPr bwMode="auto">
            <a:xfrm>
              <a:off x="6178551" y="1187450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5" name="Freeform 2337"/>
            <p:cNvSpPr>
              <a:spLocks/>
            </p:cNvSpPr>
            <p:nvPr/>
          </p:nvSpPr>
          <p:spPr bwMode="auto">
            <a:xfrm>
              <a:off x="6178551" y="119062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6" name="Freeform 2338"/>
            <p:cNvSpPr>
              <a:spLocks/>
            </p:cNvSpPr>
            <p:nvPr/>
          </p:nvSpPr>
          <p:spPr bwMode="auto">
            <a:xfrm>
              <a:off x="6178551" y="118110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7" name="Freeform 2339"/>
            <p:cNvSpPr>
              <a:spLocks/>
            </p:cNvSpPr>
            <p:nvPr/>
          </p:nvSpPr>
          <p:spPr bwMode="auto">
            <a:xfrm>
              <a:off x="5562601" y="1327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8" name="Rectangle 2340"/>
            <p:cNvSpPr>
              <a:spLocks noChangeArrowheads="1"/>
            </p:cNvSpPr>
            <p:nvPr/>
          </p:nvSpPr>
          <p:spPr bwMode="auto">
            <a:xfrm>
              <a:off x="5984876" y="8667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9" name="Freeform 2341"/>
            <p:cNvSpPr>
              <a:spLocks/>
            </p:cNvSpPr>
            <p:nvPr/>
          </p:nvSpPr>
          <p:spPr bwMode="auto">
            <a:xfrm>
              <a:off x="5972176" y="860425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4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0" name="Freeform 2342"/>
            <p:cNvSpPr>
              <a:spLocks noEditPoints="1"/>
            </p:cNvSpPr>
            <p:nvPr/>
          </p:nvSpPr>
          <p:spPr bwMode="auto">
            <a:xfrm>
              <a:off x="5534026" y="835025"/>
              <a:ext cx="647700" cy="647700"/>
            </a:xfrm>
            <a:custGeom>
              <a:avLst/>
              <a:gdLst>
                <a:gd name="T0" fmla="*/ 30 w 408"/>
                <a:gd name="T1" fmla="*/ 86 h 408"/>
                <a:gd name="T2" fmla="*/ 46 w 408"/>
                <a:gd name="T3" fmla="*/ 56 h 408"/>
                <a:gd name="T4" fmla="*/ 56 w 408"/>
                <a:gd name="T5" fmla="*/ 48 h 408"/>
                <a:gd name="T6" fmla="*/ 76 w 408"/>
                <a:gd name="T7" fmla="*/ 36 h 408"/>
                <a:gd name="T8" fmla="*/ 110 w 408"/>
                <a:gd name="T9" fmla="*/ 22 h 408"/>
                <a:gd name="T10" fmla="*/ 138 w 408"/>
                <a:gd name="T11" fmla="*/ 20 h 408"/>
                <a:gd name="T12" fmla="*/ 174 w 408"/>
                <a:gd name="T13" fmla="*/ 12 h 408"/>
                <a:gd name="T14" fmla="*/ 196 w 408"/>
                <a:gd name="T15" fmla="*/ 16 h 408"/>
                <a:gd name="T16" fmla="*/ 210 w 408"/>
                <a:gd name="T17" fmla="*/ 20 h 408"/>
                <a:gd name="T18" fmla="*/ 234 w 408"/>
                <a:gd name="T19" fmla="*/ 18 h 408"/>
                <a:gd name="T20" fmla="*/ 284 w 408"/>
                <a:gd name="T21" fmla="*/ 20 h 408"/>
                <a:gd name="T22" fmla="*/ 316 w 408"/>
                <a:gd name="T23" fmla="*/ 22 h 408"/>
                <a:gd name="T24" fmla="*/ 340 w 408"/>
                <a:gd name="T25" fmla="*/ 38 h 408"/>
                <a:gd name="T26" fmla="*/ 352 w 408"/>
                <a:gd name="T27" fmla="*/ 54 h 408"/>
                <a:gd name="T28" fmla="*/ 362 w 408"/>
                <a:gd name="T29" fmla="*/ 60 h 408"/>
                <a:gd name="T30" fmla="*/ 388 w 408"/>
                <a:gd name="T31" fmla="*/ 74 h 408"/>
                <a:gd name="T32" fmla="*/ 386 w 408"/>
                <a:gd name="T33" fmla="*/ 100 h 408"/>
                <a:gd name="T34" fmla="*/ 392 w 408"/>
                <a:gd name="T35" fmla="*/ 148 h 408"/>
                <a:gd name="T36" fmla="*/ 400 w 408"/>
                <a:gd name="T37" fmla="*/ 168 h 408"/>
                <a:gd name="T38" fmla="*/ 396 w 408"/>
                <a:gd name="T39" fmla="*/ 190 h 408"/>
                <a:gd name="T40" fmla="*/ 400 w 408"/>
                <a:gd name="T41" fmla="*/ 220 h 408"/>
                <a:gd name="T42" fmla="*/ 406 w 408"/>
                <a:gd name="T43" fmla="*/ 254 h 408"/>
                <a:gd name="T44" fmla="*/ 406 w 408"/>
                <a:gd name="T45" fmla="*/ 226 h 408"/>
                <a:gd name="T46" fmla="*/ 406 w 408"/>
                <a:gd name="T47" fmla="*/ 202 h 408"/>
                <a:gd name="T48" fmla="*/ 406 w 408"/>
                <a:gd name="T49" fmla="*/ 120 h 408"/>
                <a:gd name="T50" fmla="*/ 378 w 408"/>
                <a:gd name="T51" fmla="*/ 52 h 408"/>
                <a:gd name="T52" fmla="*/ 346 w 408"/>
                <a:gd name="T53" fmla="*/ 22 h 408"/>
                <a:gd name="T54" fmla="*/ 326 w 408"/>
                <a:gd name="T55" fmla="*/ 14 h 408"/>
                <a:gd name="T56" fmla="*/ 286 w 408"/>
                <a:gd name="T57" fmla="*/ 6 h 408"/>
                <a:gd name="T58" fmla="*/ 206 w 408"/>
                <a:gd name="T59" fmla="*/ 4 h 408"/>
                <a:gd name="T60" fmla="*/ 184 w 408"/>
                <a:gd name="T61" fmla="*/ 0 h 408"/>
                <a:gd name="T62" fmla="*/ 126 w 408"/>
                <a:gd name="T63" fmla="*/ 6 h 408"/>
                <a:gd name="T64" fmla="*/ 86 w 408"/>
                <a:gd name="T65" fmla="*/ 14 h 408"/>
                <a:gd name="T66" fmla="*/ 56 w 408"/>
                <a:gd name="T67" fmla="*/ 22 h 408"/>
                <a:gd name="T68" fmla="*/ 18 w 408"/>
                <a:gd name="T69" fmla="*/ 72 h 408"/>
                <a:gd name="T70" fmla="*/ 4 w 408"/>
                <a:gd name="T71" fmla="*/ 126 h 408"/>
                <a:gd name="T72" fmla="*/ 6 w 408"/>
                <a:gd name="T73" fmla="*/ 226 h 408"/>
                <a:gd name="T74" fmla="*/ 4 w 408"/>
                <a:gd name="T75" fmla="*/ 242 h 408"/>
                <a:gd name="T76" fmla="*/ 10 w 408"/>
                <a:gd name="T77" fmla="*/ 324 h 408"/>
                <a:gd name="T78" fmla="*/ 20 w 408"/>
                <a:gd name="T79" fmla="*/ 342 h 408"/>
                <a:gd name="T80" fmla="*/ 66 w 408"/>
                <a:gd name="T81" fmla="*/ 388 h 408"/>
                <a:gd name="T82" fmla="*/ 94 w 408"/>
                <a:gd name="T83" fmla="*/ 398 h 408"/>
                <a:gd name="T84" fmla="*/ 158 w 408"/>
                <a:gd name="T85" fmla="*/ 406 h 408"/>
                <a:gd name="T86" fmla="*/ 264 w 408"/>
                <a:gd name="T87" fmla="*/ 404 h 408"/>
                <a:gd name="T88" fmla="*/ 240 w 408"/>
                <a:gd name="T89" fmla="*/ 392 h 408"/>
                <a:gd name="T90" fmla="*/ 192 w 408"/>
                <a:gd name="T91" fmla="*/ 392 h 408"/>
                <a:gd name="T92" fmla="*/ 150 w 408"/>
                <a:gd name="T93" fmla="*/ 388 h 408"/>
                <a:gd name="T94" fmla="*/ 88 w 408"/>
                <a:gd name="T95" fmla="*/ 386 h 408"/>
                <a:gd name="T96" fmla="*/ 54 w 408"/>
                <a:gd name="T97" fmla="*/ 368 h 408"/>
                <a:gd name="T98" fmla="*/ 40 w 408"/>
                <a:gd name="T99" fmla="*/ 352 h 408"/>
                <a:gd name="T100" fmla="*/ 26 w 408"/>
                <a:gd name="T101" fmla="*/ 320 h 408"/>
                <a:gd name="T102" fmla="*/ 20 w 408"/>
                <a:gd name="T103" fmla="*/ 304 h 408"/>
                <a:gd name="T104" fmla="*/ 20 w 408"/>
                <a:gd name="T105" fmla="*/ 294 h 408"/>
                <a:gd name="T106" fmla="*/ 20 w 408"/>
                <a:gd name="T107" fmla="*/ 266 h 408"/>
                <a:gd name="T108" fmla="*/ 16 w 408"/>
                <a:gd name="T109" fmla="*/ 234 h 408"/>
                <a:gd name="T110" fmla="*/ 20 w 408"/>
                <a:gd name="T111" fmla="*/ 206 h 408"/>
                <a:gd name="T112" fmla="*/ 20 w 408"/>
                <a:gd name="T113" fmla="*/ 180 h 408"/>
                <a:gd name="T114" fmla="*/ 22 w 408"/>
                <a:gd name="T115" fmla="*/ 124 h 408"/>
                <a:gd name="T116" fmla="*/ 60 w 408"/>
                <a:gd name="T117" fmla="*/ 44 h 408"/>
                <a:gd name="T118" fmla="*/ 404 w 408"/>
                <a:gd name="T119" fmla="*/ 19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8" h="408">
                  <a:moveTo>
                    <a:pt x="22" y="104"/>
                  </a:moveTo>
                  <a:lnTo>
                    <a:pt x="26" y="100"/>
                  </a:lnTo>
                  <a:lnTo>
                    <a:pt x="26" y="10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6"/>
                  </a:lnTo>
                  <a:lnTo>
                    <a:pt x="26" y="102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2" y="76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4" y="4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6" y="30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10" y="2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6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2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32" y="20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0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54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0" y="12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4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70" y="18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96" y="16"/>
                  </a:lnTo>
                  <a:lnTo>
                    <a:pt x="202" y="14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14"/>
                  </a:lnTo>
                  <a:lnTo>
                    <a:pt x="210" y="16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8" y="18"/>
                  </a:lnTo>
                  <a:lnTo>
                    <a:pt x="204" y="18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20"/>
                  </a:lnTo>
                  <a:lnTo>
                    <a:pt x="210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18"/>
                  </a:lnTo>
                  <a:lnTo>
                    <a:pt x="218" y="18"/>
                  </a:lnTo>
                  <a:lnTo>
                    <a:pt x="228" y="18"/>
                  </a:lnTo>
                  <a:lnTo>
                    <a:pt x="228" y="18"/>
                  </a:lnTo>
                  <a:lnTo>
                    <a:pt x="226" y="1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6" y="20"/>
                  </a:lnTo>
                  <a:lnTo>
                    <a:pt x="228" y="18"/>
                  </a:lnTo>
                  <a:lnTo>
                    <a:pt x="232" y="16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2" y="18"/>
                  </a:lnTo>
                  <a:lnTo>
                    <a:pt x="244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8"/>
                  </a:lnTo>
                  <a:lnTo>
                    <a:pt x="268" y="18"/>
                  </a:lnTo>
                  <a:lnTo>
                    <a:pt x="274" y="16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88" y="10"/>
                  </a:lnTo>
                  <a:lnTo>
                    <a:pt x="288" y="10"/>
                  </a:lnTo>
                  <a:lnTo>
                    <a:pt x="288" y="12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8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2" y="22"/>
                  </a:lnTo>
                  <a:lnTo>
                    <a:pt x="304" y="20"/>
                  </a:lnTo>
                  <a:lnTo>
                    <a:pt x="306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8" y="20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4" y="22"/>
                  </a:lnTo>
                  <a:lnTo>
                    <a:pt x="314" y="24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8" y="30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0" y="34"/>
                  </a:lnTo>
                  <a:lnTo>
                    <a:pt x="340" y="36"/>
                  </a:lnTo>
                  <a:lnTo>
                    <a:pt x="340" y="38"/>
                  </a:lnTo>
                  <a:lnTo>
                    <a:pt x="340" y="38"/>
                  </a:lnTo>
                  <a:lnTo>
                    <a:pt x="350" y="36"/>
                  </a:lnTo>
                  <a:lnTo>
                    <a:pt x="358" y="38"/>
                  </a:lnTo>
                  <a:lnTo>
                    <a:pt x="364" y="40"/>
                  </a:lnTo>
                  <a:lnTo>
                    <a:pt x="364" y="42"/>
                  </a:lnTo>
                  <a:lnTo>
                    <a:pt x="372" y="46"/>
                  </a:lnTo>
                  <a:lnTo>
                    <a:pt x="372" y="46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6" y="4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4"/>
                  </a:lnTo>
                  <a:lnTo>
                    <a:pt x="352" y="54"/>
                  </a:lnTo>
                  <a:lnTo>
                    <a:pt x="354" y="54"/>
                  </a:lnTo>
                  <a:lnTo>
                    <a:pt x="358" y="56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2" y="48"/>
                  </a:lnTo>
                  <a:lnTo>
                    <a:pt x="352" y="48"/>
                  </a:lnTo>
                  <a:lnTo>
                    <a:pt x="354" y="48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4" y="52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8"/>
                  </a:lnTo>
                  <a:lnTo>
                    <a:pt x="366" y="58"/>
                  </a:lnTo>
                  <a:lnTo>
                    <a:pt x="362" y="60"/>
                  </a:lnTo>
                  <a:lnTo>
                    <a:pt x="362" y="60"/>
                  </a:lnTo>
                  <a:lnTo>
                    <a:pt x="366" y="62"/>
                  </a:lnTo>
                  <a:lnTo>
                    <a:pt x="370" y="66"/>
                  </a:lnTo>
                  <a:lnTo>
                    <a:pt x="366" y="64"/>
                  </a:lnTo>
                  <a:lnTo>
                    <a:pt x="366" y="64"/>
                  </a:lnTo>
                  <a:lnTo>
                    <a:pt x="370" y="68"/>
                  </a:lnTo>
                  <a:lnTo>
                    <a:pt x="374" y="72"/>
                  </a:lnTo>
                  <a:lnTo>
                    <a:pt x="374" y="76"/>
                  </a:lnTo>
                  <a:lnTo>
                    <a:pt x="374" y="76"/>
                  </a:lnTo>
                  <a:lnTo>
                    <a:pt x="376" y="80"/>
                  </a:lnTo>
                  <a:lnTo>
                    <a:pt x="376" y="82"/>
                  </a:lnTo>
                  <a:lnTo>
                    <a:pt x="376" y="82"/>
                  </a:lnTo>
                  <a:lnTo>
                    <a:pt x="376" y="82"/>
                  </a:lnTo>
                  <a:lnTo>
                    <a:pt x="378" y="78"/>
                  </a:lnTo>
                  <a:lnTo>
                    <a:pt x="382" y="76"/>
                  </a:lnTo>
                  <a:lnTo>
                    <a:pt x="386" y="74"/>
                  </a:lnTo>
                  <a:lnTo>
                    <a:pt x="388" y="74"/>
                  </a:lnTo>
                  <a:lnTo>
                    <a:pt x="388" y="74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6" y="90"/>
                  </a:lnTo>
                  <a:lnTo>
                    <a:pt x="384" y="88"/>
                  </a:lnTo>
                  <a:lnTo>
                    <a:pt x="382" y="90"/>
                  </a:lnTo>
                  <a:lnTo>
                    <a:pt x="382" y="90"/>
                  </a:lnTo>
                  <a:lnTo>
                    <a:pt x="384" y="92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6" y="98"/>
                  </a:lnTo>
                  <a:lnTo>
                    <a:pt x="386" y="100"/>
                  </a:lnTo>
                  <a:lnTo>
                    <a:pt x="388" y="98"/>
                  </a:lnTo>
                  <a:lnTo>
                    <a:pt x="388" y="98"/>
                  </a:lnTo>
                  <a:lnTo>
                    <a:pt x="388" y="102"/>
                  </a:lnTo>
                  <a:lnTo>
                    <a:pt x="388" y="108"/>
                  </a:lnTo>
                  <a:lnTo>
                    <a:pt x="388" y="108"/>
                  </a:lnTo>
                  <a:lnTo>
                    <a:pt x="390" y="108"/>
                  </a:lnTo>
                  <a:lnTo>
                    <a:pt x="394" y="110"/>
                  </a:lnTo>
                  <a:lnTo>
                    <a:pt x="396" y="118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4" y="132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54"/>
                  </a:lnTo>
                  <a:lnTo>
                    <a:pt x="392" y="154"/>
                  </a:lnTo>
                  <a:lnTo>
                    <a:pt x="392" y="156"/>
                  </a:lnTo>
                  <a:lnTo>
                    <a:pt x="392" y="154"/>
                  </a:lnTo>
                  <a:lnTo>
                    <a:pt x="390" y="152"/>
                  </a:lnTo>
                  <a:lnTo>
                    <a:pt x="390" y="152"/>
                  </a:lnTo>
                  <a:lnTo>
                    <a:pt x="390" y="152"/>
                  </a:lnTo>
                  <a:lnTo>
                    <a:pt x="392" y="156"/>
                  </a:lnTo>
                  <a:lnTo>
                    <a:pt x="392" y="164"/>
                  </a:lnTo>
                  <a:lnTo>
                    <a:pt x="392" y="164"/>
                  </a:lnTo>
                  <a:lnTo>
                    <a:pt x="394" y="162"/>
                  </a:lnTo>
                  <a:lnTo>
                    <a:pt x="394" y="158"/>
                  </a:lnTo>
                  <a:lnTo>
                    <a:pt x="392" y="150"/>
                  </a:lnTo>
                  <a:lnTo>
                    <a:pt x="392" y="150"/>
                  </a:lnTo>
                  <a:lnTo>
                    <a:pt x="394" y="152"/>
                  </a:lnTo>
                  <a:lnTo>
                    <a:pt x="398" y="154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400" y="172"/>
                  </a:lnTo>
                  <a:lnTo>
                    <a:pt x="400" y="172"/>
                  </a:lnTo>
                  <a:lnTo>
                    <a:pt x="398" y="172"/>
                  </a:lnTo>
                  <a:lnTo>
                    <a:pt x="398" y="172"/>
                  </a:lnTo>
                  <a:lnTo>
                    <a:pt x="400" y="180"/>
                  </a:lnTo>
                  <a:lnTo>
                    <a:pt x="402" y="186"/>
                  </a:lnTo>
                  <a:lnTo>
                    <a:pt x="402" y="190"/>
                  </a:lnTo>
                  <a:lnTo>
                    <a:pt x="402" y="198"/>
                  </a:lnTo>
                  <a:lnTo>
                    <a:pt x="402" y="198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4"/>
                  </a:lnTo>
                  <a:lnTo>
                    <a:pt x="396" y="190"/>
                  </a:lnTo>
                  <a:lnTo>
                    <a:pt x="396" y="190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396" y="196"/>
                  </a:lnTo>
                  <a:lnTo>
                    <a:pt x="394" y="218"/>
                  </a:lnTo>
                  <a:lnTo>
                    <a:pt x="394" y="218"/>
                  </a:lnTo>
                  <a:lnTo>
                    <a:pt x="396" y="222"/>
                  </a:lnTo>
                  <a:lnTo>
                    <a:pt x="396" y="222"/>
                  </a:lnTo>
                  <a:lnTo>
                    <a:pt x="396" y="222"/>
                  </a:lnTo>
                  <a:lnTo>
                    <a:pt x="396" y="218"/>
                  </a:lnTo>
                  <a:lnTo>
                    <a:pt x="396" y="218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398" y="222"/>
                  </a:lnTo>
                  <a:lnTo>
                    <a:pt x="400" y="220"/>
                  </a:lnTo>
                  <a:lnTo>
                    <a:pt x="400" y="220"/>
                  </a:lnTo>
                  <a:lnTo>
                    <a:pt x="402" y="228"/>
                  </a:lnTo>
                  <a:lnTo>
                    <a:pt x="402" y="238"/>
                  </a:lnTo>
                  <a:lnTo>
                    <a:pt x="398" y="240"/>
                  </a:lnTo>
                  <a:lnTo>
                    <a:pt x="398" y="240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40"/>
                  </a:lnTo>
                  <a:lnTo>
                    <a:pt x="398" y="244"/>
                  </a:lnTo>
                  <a:lnTo>
                    <a:pt x="400" y="246"/>
                  </a:lnTo>
                  <a:lnTo>
                    <a:pt x="402" y="242"/>
                  </a:lnTo>
                  <a:lnTo>
                    <a:pt x="402" y="242"/>
                  </a:lnTo>
                  <a:lnTo>
                    <a:pt x="404" y="250"/>
                  </a:lnTo>
                  <a:lnTo>
                    <a:pt x="404" y="260"/>
                  </a:lnTo>
                  <a:lnTo>
                    <a:pt x="404" y="260"/>
                  </a:lnTo>
                  <a:lnTo>
                    <a:pt x="406" y="256"/>
                  </a:lnTo>
                  <a:lnTo>
                    <a:pt x="406" y="254"/>
                  </a:lnTo>
                  <a:lnTo>
                    <a:pt x="406" y="254"/>
                  </a:lnTo>
                  <a:lnTo>
                    <a:pt x="406" y="254"/>
                  </a:lnTo>
                  <a:lnTo>
                    <a:pt x="406" y="252"/>
                  </a:lnTo>
                  <a:lnTo>
                    <a:pt x="406" y="248"/>
                  </a:lnTo>
                  <a:lnTo>
                    <a:pt x="404" y="244"/>
                  </a:lnTo>
                  <a:lnTo>
                    <a:pt x="404" y="242"/>
                  </a:lnTo>
                  <a:lnTo>
                    <a:pt x="404" y="244"/>
                  </a:lnTo>
                  <a:lnTo>
                    <a:pt x="404" y="244"/>
                  </a:lnTo>
                  <a:lnTo>
                    <a:pt x="406" y="238"/>
                  </a:lnTo>
                  <a:lnTo>
                    <a:pt x="408" y="230"/>
                  </a:lnTo>
                  <a:lnTo>
                    <a:pt x="408" y="230"/>
                  </a:lnTo>
                  <a:lnTo>
                    <a:pt x="406" y="230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2" y="222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0"/>
                  </a:lnTo>
                  <a:lnTo>
                    <a:pt x="402" y="210"/>
                  </a:lnTo>
                  <a:lnTo>
                    <a:pt x="404" y="206"/>
                  </a:lnTo>
                  <a:lnTo>
                    <a:pt x="406" y="206"/>
                  </a:lnTo>
                  <a:lnTo>
                    <a:pt x="406" y="210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8" y="196"/>
                  </a:lnTo>
                  <a:lnTo>
                    <a:pt x="406" y="190"/>
                  </a:lnTo>
                  <a:lnTo>
                    <a:pt x="406" y="190"/>
                  </a:lnTo>
                  <a:lnTo>
                    <a:pt x="406" y="186"/>
                  </a:lnTo>
                  <a:lnTo>
                    <a:pt x="406" y="184"/>
                  </a:lnTo>
                  <a:lnTo>
                    <a:pt x="406" y="186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4" y="160"/>
                  </a:lnTo>
                  <a:lnTo>
                    <a:pt x="404" y="152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06" y="120"/>
                  </a:lnTo>
                  <a:lnTo>
                    <a:pt x="406" y="114"/>
                  </a:lnTo>
                  <a:lnTo>
                    <a:pt x="406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6" y="98"/>
                  </a:lnTo>
                  <a:lnTo>
                    <a:pt x="402" y="90"/>
                  </a:lnTo>
                  <a:lnTo>
                    <a:pt x="402" y="90"/>
                  </a:lnTo>
                  <a:lnTo>
                    <a:pt x="400" y="82"/>
                  </a:lnTo>
                  <a:lnTo>
                    <a:pt x="398" y="82"/>
                  </a:lnTo>
                  <a:lnTo>
                    <a:pt x="398" y="82"/>
                  </a:lnTo>
                  <a:lnTo>
                    <a:pt x="394" y="74"/>
                  </a:lnTo>
                  <a:lnTo>
                    <a:pt x="390" y="66"/>
                  </a:lnTo>
                  <a:lnTo>
                    <a:pt x="388" y="68"/>
                  </a:lnTo>
                  <a:lnTo>
                    <a:pt x="388" y="68"/>
                  </a:lnTo>
                  <a:lnTo>
                    <a:pt x="382" y="58"/>
                  </a:lnTo>
                  <a:lnTo>
                    <a:pt x="382" y="58"/>
                  </a:lnTo>
                  <a:lnTo>
                    <a:pt x="378" y="52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6" y="46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66" y="36"/>
                  </a:lnTo>
                  <a:lnTo>
                    <a:pt x="366" y="36"/>
                  </a:lnTo>
                  <a:lnTo>
                    <a:pt x="358" y="32"/>
                  </a:lnTo>
                  <a:lnTo>
                    <a:pt x="358" y="32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20"/>
                  </a:lnTo>
                  <a:lnTo>
                    <a:pt x="344" y="20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0" y="18"/>
                  </a:lnTo>
                  <a:lnTo>
                    <a:pt x="340" y="16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32" y="16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6" y="14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14" y="10"/>
                  </a:lnTo>
                  <a:lnTo>
                    <a:pt x="310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6"/>
                  </a:lnTo>
                  <a:lnTo>
                    <a:pt x="296" y="6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78" y="6"/>
                  </a:lnTo>
                  <a:lnTo>
                    <a:pt x="272" y="8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66" y="8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54" y="6"/>
                  </a:lnTo>
                  <a:lnTo>
                    <a:pt x="242" y="6"/>
                  </a:lnTo>
                  <a:lnTo>
                    <a:pt x="226" y="6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2" y="6"/>
                  </a:lnTo>
                  <a:lnTo>
                    <a:pt x="210" y="6"/>
                  </a:lnTo>
                  <a:lnTo>
                    <a:pt x="206" y="4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2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6" y="4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68" y="6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2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54" y="6"/>
                  </a:lnTo>
                  <a:lnTo>
                    <a:pt x="148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26" y="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6" y="14"/>
                  </a:lnTo>
                  <a:lnTo>
                    <a:pt x="80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0" y="18"/>
                  </a:lnTo>
                  <a:lnTo>
                    <a:pt x="74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94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40"/>
                  </a:lnTo>
                  <a:lnTo>
                    <a:pt x="6" y="150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2" y="172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90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14"/>
                  </a:lnTo>
                  <a:lnTo>
                    <a:pt x="4" y="21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8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8" y="230"/>
                  </a:lnTo>
                  <a:lnTo>
                    <a:pt x="8" y="230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6" y="234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2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6" y="306"/>
                  </a:lnTo>
                  <a:lnTo>
                    <a:pt x="6" y="306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6" y="314"/>
                  </a:lnTo>
                  <a:lnTo>
                    <a:pt x="6" y="316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4"/>
                  </a:lnTo>
                  <a:lnTo>
                    <a:pt x="8" y="322"/>
                  </a:lnTo>
                  <a:lnTo>
                    <a:pt x="6" y="320"/>
                  </a:lnTo>
                  <a:lnTo>
                    <a:pt x="6" y="320"/>
                  </a:lnTo>
                  <a:lnTo>
                    <a:pt x="8" y="324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6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20" y="348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2" y="348"/>
                  </a:lnTo>
                  <a:lnTo>
                    <a:pt x="24" y="348"/>
                  </a:lnTo>
                  <a:lnTo>
                    <a:pt x="24" y="346"/>
                  </a:lnTo>
                  <a:lnTo>
                    <a:pt x="24" y="346"/>
                  </a:lnTo>
                  <a:lnTo>
                    <a:pt x="28" y="354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40" y="368"/>
                  </a:lnTo>
                  <a:lnTo>
                    <a:pt x="40" y="368"/>
                  </a:lnTo>
                  <a:lnTo>
                    <a:pt x="44" y="372"/>
                  </a:lnTo>
                  <a:lnTo>
                    <a:pt x="44" y="372"/>
                  </a:lnTo>
                  <a:lnTo>
                    <a:pt x="48" y="378"/>
                  </a:lnTo>
                  <a:lnTo>
                    <a:pt x="48" y="378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66" y="388"/>
                  </a:lnTo>
                  <a:lnTo>
                    <a:pt x="66" y="388"/>
                  </a:lnTo>
                  <a:lnTo>
                    <a:pt x="64" y="386"/>
                  </a:lnTo>
                  <a:lnTo>
                    <a:pt x="66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8"/>
                  </a:lnTo>
                  <a:lnTo>
                    <a:pt x="70" y="390"/>
                  </a:lnTo>
                  <a:lnTo>
                    <a:pt x="72" y="392"/>
                  </a:lnTo>
                  <a:lnTo>
                    <a:pt x="78" y="396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4" y="398"/>
                  </a:lnTo>
                  <a:lnTo>
                    <a:pt x="90" y="400"/>
                  </a:lnTo>
                  <a:lnTo>
                    <a:pt x="90" y="400"/>
                  </a:lnTo>
                  <a:lnTo>
                    <a:pt x="94" y="400"/>
                  </a:lnTo>
                  <a:lnTo>
                    <a:pt x="96" y="400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118" y="404"/>
                  </a:lnTo>
                  <a:lnTo>
                    <a:pt x="130" y="406"/>
                  </a:lnTo>
                  <a:lnTo>
                    <a:pt x="140" y="406"/>
                  </a:lnTo>
                  <a:lnTo>
                    <a:pt x="140" y="406"/>
                  </a:lnTo>
                  <a:lnTo>
                    <a:pt x="140" y="404"/>
                  </a:lnTo>
                  <a:lnTo>
                    <a:pt x="142" y="404"/>
                  </a:lnTo>
                  <a:lnTo>
                    <a:pt x="150" y="406"/>
                  </a:lnTo>
                  <a:lnTo>
                    <a:pt x="150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8" y="406"/>
                  </a:lnTo>
                  <a:lnTo>
                    <a:pt x="158" y="406"/>
                  </a:lnTo>
                  <a:lnTo>
                    <a:pt x="156" y="404"/>
                  </a:lnTo>
                  <a:lnTo>
                    <a:pt x="158" y="404"/>
                  </a:lnTo>
                  <a:lnTo>
                    <a:pt x="158" y="404"/>
                  </a:lnTo>
                  <a:lnTo>
                    <a:pt x="180" y="404"/>
                  </a:lnTo>
                  <a:lnTo>
                    <a:pt x="202" y="404"/>
                  </a:lnTo>
                  <a:lnTo>
                    <a:pt x="224" y="404"/>
                  </a:lnTo>
                  <a:lnTo>
                    <a:pt x="246" y="408"/>
                  </a:lnTo>
                  <a:lnTo>
                    <a:pt x="246" y="408"/>
                  </a:lnTo>
                  <a:lnTo>
                    <a:pt x="246" y="406"/>
                  </a:lnTo>
                  <a:lnTo>
                    <a:pt x="248" y="406"/>
                  </a:lnTo>
                  <a:lnTo>
                    <a:pt x="248" y="406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60" y="406"/>
                  </a:lnTo>
                  <a:lnTo>
                    <a:pt x="260" y="406"/>
                  </a:lnTo>
                  <a:lnTo>
                    <a:pt x="264" y="404"/>
                  </a:lnTo>
                  <a:lnTo>
                    <a:pt x="268" y="404"/>
                  </a:lnTo>
                  <a:lnTo>
                    <a:pt x="272" y="404"/>
                  </a:lnTo>
                  <a:lnTo>
                    <a:pt x="276" y="402"/>
                  </a:lnTo>
                  <a:lnTo>
                    <a:pt x="272" y="404"/>
                  </a:lnTo>
                  <a:lnTo>
                    <a:pt x="272" y="404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70" y="398"/>
                  </a:lnTo>
                  <a:lnTo>
                    <a:pt x="266" y="396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4"/>
                  </a:lnTo>
                  <a:lnTo>
                    <a:pt x="254" y="392"/>
                  </a:lnTo>
                  <a:lnTo>
                    <a:pt x="246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6" y="39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12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90" y="392"/>
                  </a:lnTo>
                  <a:lnTo>
                    <a:pt x="192" y="392"/>
                  </a:lnTo>
                  <a:lnTo>
                    <a:pt x="194" y="392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2"/>
                  </a:lnTo>
                  <a:lnTo>
                    <a:pt x="178" y="390"/>
                  </a:lnTo>
                  <a:lnTo>
                    <a:pt x="168" y="390"/>
                  </a:lnTo>
                  <a:lnTo>
                    <a:pt x="164" y="388"/>
                  </a:lnTo>
                  <a:lnTo>
                    <a:pt x="164" y="388"/>
                  </a:lnTo>
                  <a:lnTo>
                    <a:pt x="162" y="388"/>
                  </a:lnTo>
                  <a:lnTo>
                    <a:pt x="162" y="390"/>
                  </a:lnTo>
                  <a:lnTo>
                    <a:pt x="162" y="390"/>
                  </a:lnTo>
                  <a:lnTo>
                    <a:pt x="160" y="390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90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4" y="388"/>
                  </a:lnTo>
                  <a:lnTo>
                    <a:pt x="154" y="388"/>
                  </a:lnTo>
                  <a:lnTo>
                    <a:pt x="146" y="388"/>
                  </a:lnTo>
                  <a:lnTo>
                    <a:pt x="138" y="388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8"/>
                  </a:lnTo>
                  <a:lnTo>
                    <a:pt x="108" y="388"/>
                  </a:lnTo>
                  <a:lnTo>
                    <a:pt x="98" y="386"/>
                  </a:lnTo>
                  <a:lnTo>
                    <a:pt x="98" y="388"/>
                  </a:lnTo>
                  <a:lnTo>
                    <a:pt x="98" y="388"/>
                  </a:lnTo>
                  <a:lnTo>
                    <a:pt x="92" y="386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78" y="380"/>
                  </a:lnTo>
                  <a:lnTo>
                    <a:pt x="80" y="380"/>
                  </a:lnTo>
                  <a:lnTo>
                    <a:pt x="80" y="380"/>
                  </a:lnTo>
                  <a:lnTo>
                    <a:pt x="76" y="380"/>
                  </a:lnTo>
                  <a:lnTo>
                    <a:pt x="70" y="378"/>
                  </a:lnTo>
                  <a:lnTo>
                    <a:pt x="70" y="378"/>
                  </a:lnTo>
                  <a:lnTo>
                    <a:pt x="72" y="378"/>
                  </a:lnTo>
                  <a:lnTo>
                    <a:pt x="70" y="376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4" y="372"/>
                  </a:lnTo>
                  <a:lnTo>
                    <a:pt x="58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4" y="368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50" y="364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46" y="356"/>
                  </a:lnTo>
                  <a:lnTo>
                    <a:pt x="42" y="352"/>
                  </a:lnTo>
                  <a:lnTo>
                    <a:pt x="42" y="352"/>
                  </a:lnTo>
                  <a:lnTo>
                    <a:pt x="38" y="348"/>
                  </a:lnTo>
                  <a:lnTo>
                    <a:pt x="38" y="344"/>
                  </a:lnTo>
                  <a:lnTo>
                    <a:pt x="38" y="344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6" y="348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38" y="352"/>
                  </a:lnTo>
                  <a:lnTo>
                    <a:pt x="36" y="352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2" y="344"/>
                  </a:lnTo>
                  <a:lnTo>
                    <a:pt x="32" y="340"/>
                  </a:lnTo>
                  <a:lnTo>
                    <a:pt x="32" y="340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30" y="330"/>
                  </a:lnTo>
                  <a:lnTo>
                    <a:pt x="30" y="330"/>
                  </a:lnTo>
                  <a:lnTo>
                    <a:pt x="26" y="326"/>
                  </a:lnTo>
                  <a:lnTo>
                    <a:pt x="26" y="32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2" y="316"/>
                  </a:lnTo>
                  <a:lnTo>
                    <a:pt x="22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2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20" y="304"/>
                  </a:lnTo>
                  <a:lnTo>
                    <a:pt x="20" y="308"/>
                  </a:lnTo>
                  <a:lnTo>
                    <a:pt x="22" y="314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2"/>
                  </a:lnTo>
                  <a:lnTo>
                    <a:pt x="22" y="310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20" y="304"/>
                  </a:lnTo>
                  <a:lnTo>
                    <a:pt x="20" y="300"/>
                  </a:lnTo>
                  <a:lnTo>
                    <a:pt x="18" y="294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18" y="290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20" y="290"/>
                  </a:lnTo>
                  <a:lnTo>
                    <a:pt x="20" y="286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0" y="282"/>
                  </a:lnTo>
                  <a:lnTo>
                    <a:pt x="20" y="284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78"/>
                  </a:lnTo>
                  <a:lnTo>
                    <a:pt x="18" y="274"/>
                  </a:lnTo>
                  <a:lnTo>
                    <a:pt x="20" y="270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22" y="252"/>
                  </a:lnTo>
                  <a:lnTo>
                    <a:pt x="20" y="252"/>
                  </a:lnTo>
                  <a:lnTo>
                    <a:pt x="20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44"/>
                  </a:lnTo>
                  <a:lnTo>
                    <a:pt x="18" y="244"/>
                  </a:lnTo>
                  <a:lnTo>
                    <a:pt x="18" y="244"/>
                  </a:lnTo>
                  <a:lnTo>
                    <a:pt x="18" y="238"/>
                  </a:lnTo>
                  <a:lnTo>
                    <a:pt x="18" y="236"/>
                  </a:lnTo>
                  <a:lnTo>
                    <a:pt x="16" y="234"/>
                  </a:lnTo>
                  <a:lnTo>
                    <a:pt x="16" y="23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20" y="222"/>
                  </a:lnTo>
                  <a:lnTo>
                    <a:pt x="20" y="216"/>
                  </a:lnTo>
                  <a:lnTo>
                    <a:pt x="20" y="216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08"/>
                  </a:lnTo>
                  <a:lnTo>
                    <a:pt x="18" y="208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20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2" y="206"/>
                  </a:lnTo>
                  <a:lnTo>
                    <a:pt x="20" y="200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8"/>
                  </a:lnTo>
                  <a:lnTo>
                    <a:pt x="22" y="192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2" y="178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66"/>
                  </a:lnTo>
                  <a:lnTo>
                    <a:pt x="22" y="160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2" y="140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24" y="124"/>
                  </a:lnTo>
                  <a:lnTo>
                    <a:pt x="24" y="124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2"/>
                  </a:moveTo>
                  <a:lnTo>
                    <a:pt x="62" y="42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2" y="42"/>
                  </a:lnTo>
                  <a:close/>
                  <a:moveTo>
                    <a:pt x="180" y="16"/>
                  </a:moveTo>
                  <a:lnTo>
                    <a:pt x="180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80" y="16"/>
                  </a:lnTo>
                  <a:lnTo>
                    <a:pt x="180" y="16"/>
                  </a:lnTo>
                  <a:close/>
                  <a:moveTo>
                    <a:pt x="404" y="198"/>
                  </a:moveTo>
                  <a:lnTo>
                    <a:pt x="404" y="198"/>
                  </a:lnTo>
                  <a:lnTo>
                    <a:pt x="404" y="198"/>
                  </a:lnTo>
                  <a:lnTo>
                    <a:pt x="406" y="196"/>
                  </a:lnTo>
                  <a:lnTo>
                    <a:pt x="404" y="198"/>
                  </a:lnTo>
                  <a:lnTo>
                    <a:pt x="404" y="198"/>
                  </a:lnTo>
                  <a:close/>
                  <a:moveTo>
                    <a:pt x="404" y="206"/>
                  </a:moveTo>
                  <a:lnTo>
                    <a:pt x="404" y="206"/>
                  </a:lnTo>
                  <a:lnTo>
                    <a:pt x="404" y="206"/>
                  </a:lnTo>
                  <a:lnTo>
                    <a:pt x="404" y="206"/>
                  </a:lnTo>
                  <a:lnTo>
                    <a:pt x="404" y="202"/>
                  </a:lnTo>
                  <a:lnTo>
                    <a:pt x="404" y="202"/>
                  </a:lnTo>
                  <a:lnTo>
                    <a:pt x="404" y="206"/>
                  </a:lnTo>
                  <a:lnTo>
                    <a:pt x="404" y="206"/>
                  </a:lnTo>
                  <a:close/>
                  <a:moveTo>
                    <a:pt x="14" y="336"/>
                  </a:moveTo>
                  <a:lnTo>
                    <a:pt x="14" y="336"/>
                  </a:lnTo>
                  <a:lnTo>
                    <a:pt x="14" y="336"/>
                  </a:lnTo>
                  <a:lnTo>
                    <a:pt x="16" y="338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1" name="Freeform 2343"/>
            <p:cNvSpPr>
              <a:spLocks/>
            </p:cNvSpPr>
            <p:nvPr/>
          </p:nvSpPr>
          <p:spPr bwMode="auto">
            <a:xfrm>
              <a:off x="5794376" y="86360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2" name="Rectangle 2344"/>
            <p:cNvSpPr>
              <a:spLocks noChangeArrowheads="1"/>
            </p:cNvSpPr>
            <p:nvPr/>
          </p:nvSpPr>
          <p:spPr bwMode="auto">
            <a:xfrm>
              <a:off x="5568951" y="107950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3" name="Freeform 2345"/>
            <p:cNvSpPr>
              <a:spLocks/>
            </p:cNvSpPr>
            <p:nvPr/>
          </p:nvSpPr>
          <p:spPr bwMode="auto">
            <a:xfrm>
              <a:off x="6140451" y="977900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4" name="Freeform 2346"/>
            <p:cNvSpPr>
              <a:spLocks/>
            </p:cNvSpPr>
            <p:nvPr/>
          </p:nvSpPr>
          <p:spPr bwMode="auto">
            <a:xfrm>
              <a:off x="6178551" y="1216025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2 w 2"/>
                <a:gd name="T13" fmla="*/ 4 h 4"/>
                <a:gd name="T14" fmla="*/ 2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5" name="Freeform 2347"/>
            <p:cNvSpPr>
              <a:spLocks/>
            </p:cNvSpPr>
            <p:nvPr/>
          </p:nvSpPr>
          <p:spPr bwMode="auto">
            <a:xfrm>
              <a:off x="6162676" y="128905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6" name="Freeform 2348"/>
            <p:cNvSpPr>
              <a:spLocks/>
            </p:cNvSpPr>
            <p:nvPr/>
          </p:nvSpPr>
          <p:spPr bwMode="auto">
            <a:xfrm>
              <a:off x="6169026" y="123190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7" name="Freeform 2349"/>
            <p:cNvSpPr>
              <a:spLocks/>
            </p:cNvSpPr>
            <p:nvPr/>
          </p:nvSpPr>
          <p:spPr bwMode="auto">
            <a:xfrm>
              <a:off x="6169026" y="12414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8" name="Freeform 2350"/>
            <p:cNvSpPr>
              <a:spLocks/>
            </p:cNvSpPr>
            <p:nvPr/>
          </p:nvSpPr>
          <p:spPr bwMode="auto">
            <a:xfrm>
              <a:off x="6178551" y="117157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2 h 4"/>
                <a:gd name="T18" fmla="*/ 0 w 2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1"/>
            <p:cNvSpPr>
              <a:spLocks/>
            </p:cNvSpPr>
            <p:nvPr/>
          </p:nvSpPr>
          <p:spPr bwMode="auto">
            <a:xfrm>
              <a:off x="6162676" y="12287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0" name="Freeform 2352"/>
            <p:cNvSpPr>
              <a:spLocks/>
            </p:cNvSpPr>
            <p:nvPr/>
          </p:nvSpPr>
          <p:spPr bwMode="auto">
            <a:xfrm>
              <a:off x="6162676" y="1193800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4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  <a:gd name="T12" fmla="*/ 2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1" name="Freeform 2353"/>
            <p:cNvSpPr>
              <a:spLocks/>
            </p:cNvSpPr>
            <p:nvPr/>
          </p:nvSpPr>
          <p:spPr bwMode="auto">
            <a:xfrm>
              <a:off x="6165851" y="12033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2" name="Freeform 2354"/>
            <p:cNvSpPr>
              <a:spLocks/>
            </p:cNvSpPr>
            <p:nvPr/>
          </p:nvSpPr>
          <p:spPr bwMode="auto">
            <a:xfrm>
              <a:off x="6159501" y="12160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3" name="Freeform 2355"/>
            <p:cNvSpPr>
              <a:spLocks/>
            </p:cNvSpPr>
            <p:nvPr/>
          </p:nvSpPr>
          <p:spPr bwMode="auto">
            <a:xfrm>
              <a:off x="6162676" y="10922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4" name="Freeform 2356"/>
            <p:cNvSpPr>
              <a:spLocks/>
            </p:cNvSpPr>
            <p:nvPr/>
          </p:nvSpPr>
          <p:spPr bwMode="auto">
            <a:xfrm>
              <a:off x="6156326" y="112395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2 w 2"/>
                <a:gd name="T5" fmla="*/ 2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5" name="Freeform 2357"/>
            <p:cNvSpPr>
              <a:spLocks/>
            </p:cNvSpPr>
            <p:nvPr/>
          </p:nvSpPr>
          <p:spPr bwMode="auto">
            <a:xfrm>
              <a:off x="6153151" y="1095375"/>
              <a:ext cx="3175" cy="9525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0 w 2"/>
                <a:gd name="T5" fmla="*/ 2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6 h 6"/>
                <a:gd name="T16" fmla="*/ 2 w 2"/>
                <a:gd name="T17" fmla="*/ 4 h 6"/>
                <a:gd name="T18" fmla="*/ 2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6" name="Freeform 2358"/>
            <p:cNvSpPr>
              <a:spLocks/>
            </p:cNvSpPr>
            <p:nvPr/>
          </p:nvSpPr>
          <p:spPr bwMode="auto">
            <a:xfrm>
              <a:off x="6146801" y="9652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7" name="Freeform 2359"/>
            <p:cNvSpPr>
              <a:spLocks/>
            </p:cNvSpPr>
            <p:nvPr/>
          </p:nvSpPr>
          <p:spPr bwMode="auto">
            <a:xfrm>
              <a:off x="6057901" y="889000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2 h 4"/>
                <a:gd name="T6" fmla="*/ 4 w 6"/>
                <a:gd name="T7" fmla="*/ 2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0 h 4"/>
                <a:gd name="T20" fmla="*/ 4 w 6"/>
                <a:gd name="T21" fmla="*/ 0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8" name="Freeform 2360"/>
            <p:cNvSpPr>
              <a:spLocks/>
            </p:cNvSpPr>
            <p:nvPr/>
          </p:nvSpPr>
          <p:spPr bwMode="auto">
            <a:xfrm>
              <a:off x="6064251" y="889000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9" name="Freeform 2361"/>
            <p:cNvSpPr>
              <a:spLocks/>
            </p:cNvSpPr>
            <p:nvPr/>
          </p:nvSpPr>
          <p:spPr bwMode="auto">
            <a:xfrm>
              <a:off x="5959476" y="1482725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2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0" name="Freeform 2362"/>
            <p:cNvSpPr>
              <a:spLocks/>
            </p:cNvSpPr>
            <p:nvPr/>
          </p:nvSpPr>
          <p:spPr bwMode="auto">
            <a:xfrm>
              <a:off x="5975351" y="147637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1" name="Freeform 2363"/>
            <p:cNvSpPr>
              <a:spLocks/>
            </p:cNvSpPr>
            <p:nvPr/>
          </p:nvSpPr>
          <p:spPr bwMode="auto">
            <a:xfrm>
              <a:off x="5648326" y="8953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2" name="Freeform 2364"/>
            <p:cNvSpPr>
              <a:spLocks/>
            </p:cNvSpPr>
            <p:nvPr/>
          </p:nvSpPr>
          <p:spPr bwMode="auto">
            <a:xfrm>
              <a:off x="5588001" y="955675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3" name="Freeform 2365"/>
            <p:cNvSpPr>
              <a:spLocks/>
            </p:cNvSpPr>
            <p:nvPr/>
          </p:nvSpPr>
          <p:spPr bwMode="auto">
            <a:xfrm>
              <a:off x="5572126" y="10160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4" name="Freeform 2366"/>
            <p:cNvSpPr>
              <a:spLocks noEditPoints="1"/>
            </p:cNvSpPr>
            <p:nvPr/>
          </p:nvSpPr>
          <p:spPr bwMode="auto">
            <a:xfrm>
              <a:off x="5673726" y="1038225"/>
              <a:ext cx="361950" cy="228600"/>
            </a:xfrm>
            <a:custGeom>
              <a:avLst/>
              <a:gdLst>
                <a:gd name="T0" fmla="*/ 168 w 228"/>
                <a:gd name="T1" fmla="*/ 36 h 144"/>
                <a:gd name="T2" fmla="*/ 148 w 228"/>
                <a:gd name="T3" fmla="*/ 44 h 144"/>
                <a:gd name="T4" fmla="*/ 128 w 228"/>
                <a:gd name="T5" fmla="*/ 74 h 144"/>
                <a:gd name="T6" fmla="*/ 124 w 228"/>
                <a:gd name="T7" fmla="*/ 90 h 144"/>
                <a:gd name="T8" fmla="*/ 130 w 228"/>
                <a:gd name="T9" fmla="*/ 118 h 144"/>
                <a:gd name="T10" fmla="*/ 152 w 228"/>
                <a:gd name="T11" fmla="*/ 140 h 144"/>
                <a:gd name="T12" fmla="*/ 178 w 228"/>
                <a:gd name="T13" fmla="*/ 144 h 144"/>
                <a:gd name="T14" fmla="*/ 194 w 228"/>
                <a:gd name="T15" fmla="*/ 144 h 144"/>
                <a:gd name="T16" fmla="*/ 220 w 228"/>
                <a:gd name="T17" fmla="*/ 130 h 144"/>
                <a:gd name="T18" fmla="*/ 202 w 228"/>
                <a:gd name="T19" fmla="*/ 106 h 144"/>
                <a:gd name="T20" fmla="*/ 200 w 228"/>
                <a:gd name="T21" fmla="*/ 114 h 144"/>
                <a:gd name="T22" fmla="*/ 186 w 228"/>
                <a:gd name="T23" fmla="*/ 122 h 144"/>
                <a:gd name="T24" fmla="*/ 176 w 228"/>
                <a:gd name="T25" fmla="*/ 122 h 144"/>
                <a:gd name="T26" fmla="*/ 158 w 228"/>
                <a:gd name="T27" fmla="*/ 112 h 144"/>
                <a:gd name="T28" fmla="*/ 228 w 228"/>
                <a:gd name="T29" fmla="*/ 98 h 144"/>
                <a:gd name="T30" fmla="*/ 228 w 228"/>
                <a:gd name="T31" fmla="*/ 78 h 144"/>
                <a:gd name="T32" fmla="*/ 210 w 228"/>
                <a:gd name="T33" fmla="*/ 46 h 144"/>
                <a:gd name="T34" fmla="*/ 188 w 228"/>
                <a:gd name="T35" fmla="*/ 36 h 144"/>
                <a:gd name="T36" fmla="*/ 154 w 228"/>
                <a:gd name="T37" fmla="*/ 78 h 144"/>
                <a:gd name="T38" fmla="*/ 158 w 228"/>
                <a:gd name="T39" fmla="*/ 68 h 144"/>
                <a:gd name="T40" fmla="*/ 172 w 228"/>
                <a:gd name="T41" fmla="*/ 58 h 144"/>
                <a:gd name="T42" fmla="*/ 186 w 228"/>
                <a:gd name="T43" fmla="*/ 58 h 144"/>
                <a:gd name="T44" fmla="*/ 198 w 228"/>
                <a:gd name="T45" fmla="*/ 68 h 144"/>
                <a:gd name="T46" fmla="*/ 154 w 228"/>
                <a:gd name="T47" fmla="*/ 78 h 144"/>
                <a:gd name="T48" fmla="*/ 96 w 228"/>
                <a:gd name="T49" fmla="*/ 64 h 144"/>
                <a:gd name="T50" fmla="*/ 110 w 228"/>
                <a:gd name="T51" fmla="*/ 52 h 144"/>
                <a:gd name="T52" fmla="*/ 114 w 228"/>
                <a:gd name="T53" fmla="*/ 38 h 144"/>
                <a:gd name="T54" fmla="*/ 106 w 228"/>
                <a:gd name="T55" fmla="*/ 14 h 144"/>
                <a:gd name="T56" fmla="*/ 90 w 228"/>
                <a:gd name="T57" fmla="*/ 2 h 144"/>
                <a:gd name="T58" fmla="*/ 0 w 228"/>
                <a:gd name="T59" fmla="*/ 0 h 144"/>
                <a:gd name="T60" fmla="*/ 74 w 228"/>
                <a:gd name="T61" fmla="*/ 142 h 144"/>
                <a:gd name="T62" fmla="*/ 96 w 228"/>
                <a:gd name="T63" fmla="*/ 136 h 144"/>
                <a:gd name="T64" fmla="*/ 116 w 228"/>
                <a:gd name="T65" fmla="*/ 114 h 144"/>
                <a:gd name="T66" fmla="*/ 118 w 228"/>
                <a:gd name="T67" fmla="*/ 94 h 144"/>
                <a:gd name="T68" fmla="*/ 108 w 228"/>
                <a:gd name="T69" fmla="*/ 70 h 144"/>
                <a:gd name="T70" fmla="*/ 92 w 228"/>
                <a:gd name="T71" fmla="*/ 64 h 144"/>
                <a:gd name="T72" fmla="*/ 74 w 228"/>
                <a:gd name="T73" fmla="*/ 26 h 144"/>
                <a:gd name="T74" fmla="*/ 82 w 228"/>
                <a:gd name="T75" fmla="*/ 32 h 144"/>
                <a:gd name="T76" fmla="*/ 82 w 228"/>
                <a:gd name="T77" fmla="*/ 48 h 144"/>
                <a:gd name="T78" fmla="*/ 72 w 228"/>
                <a:gd name="T79" fmla="*/ 56 h 144"/>
                <a:gd name="T80" fmla="*/ 72 w 228"/>
                <a:gd name="T81" fmla="*/ 116 h 144"/>
                <a:gd name="T82" fmla="*/ 74 w 228"/>
                <a:gd name="T83" fmla="*/ 78 h 144"/>
                <a:gd name="T84" fmla="*/ 82 w 228"/>
                <a:gd name="T85" fmla="*/ 80 h 144"/>
                <a:gd name="T86" fmla="*/ 88 w 228"/>
                <a:gd name="T87" fmla="*/ 98 h 144"/>
                <a:gd name="T88" fmla="*/ 82 w 228"/>
                <a:gd name="T89" fmla="*/ 114 h 144"/>
                <a:gd name="T90" fmla="*/ 72 w 228"/>
                <a:gd name="T91" fmla="*/ 116 h 144"/>
                <a:gd name="T92" fmla="*/ 206 w 228"/>
                <a:gd name="T93" fmla="*/ 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44">
                  <a:moveTo>
                    <a:pt x="178" y="36"/>
                  </a:moveTo>
                  <a:lnTo>
                    <a:pt x="178" y="36"/>
                  </a:lnTo>
                  <a:lnTo>
                    <a:pt x="168" y="36"/>
                  </a:lnTo>
                  <a:lnTo>
                    <a:pt x="160" y="38"/>
                  </a:lnTo>
                  <a:lnTo>
                    <a:pt x="154" y="42"/>
                  </a:lnTo>
                  <a:lnTo>
                    <a:pt x="148" y="44"/>
                  </a:lnTo>
                  <a:lnTo>
                    <a:pt x="138" y="54"/>
                  </a:lnTo>
                  <a:lnTo>
                    <a:pt x="130" y="64"/>
                  </a:lnTo>
                  <a:lnTo>
                    <a:pt x="128" y="74"/>
                  </a:lnTo>
                  <a:lnTo>
                    <a:pt x="126" y="82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8"/>
                  </a:lnTo>
                  <a:lnTo>
                    <a:pt x="126" y="108"/>
                  </a:lnTo>
                  <a:lnTo>
                    <a:pt x="130" y="118"/>
                  </a:lnTo>
                  <a:lnTo>
                    <a:pt x="136" y="128"/>
                  </a:lnTo>
                  <a:lnTo>
                    <a:pt x="146" y="136"/>
                  </a:lnTo>
                  <a:lnTo>
                    <a:pt x="152" y="140"/>
                  </a:lnTo>
                  <a:lnTo>
                    <a:pt x="160" y="142"/>
                  </a:lnTo>
                  <a:lnTo>
                    <a:pt x="168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86" y="144"/>
                  </a:lnTo>
                  <a:lnTo>
                    <a:pt x="194" y="144"/>
                  </a:lnTo>
                  <a:lnTo>
                    <a:pt x="202" y="140"/>
                  </a:lnTo>
                  <a:lnTo>
                    <a:pt x="212" y="136"/>
                  </a:lnTo>
                  <a:lnTo>
                    <a:pt x="220" y="130"/>
                  </a:lnTo>
                  <a:lnTo>
                    <a:pt x="224" y="120"/>
                  </a:lnTo>
                  <a:lnTo>
                    <a:pt x="226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96" y="118"/>
                  </a:lnTo>
                  <a:lnTo>
                    <a:pt x="192" y="120"/>
                  </a:lnTo>
                  <a:lnTo>
                    <a:pt x="186" y="122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76" y="122"/>
                  </a:lnTo>
                  <a:lnTo>
                    <a:pt x="166" y="120"/>
                  </a:lnTo>
                  <a:lnTo>
                    <a:pt x="162" y="116"/>
                  </a:lnTo>
                  <a:lnTo>
                    <a:pt x="158" y="112"/>
                  </a:lnTo>
                  <a:lnTo>
                    <a:pt x="156" y="106"/>
                  </a:lnTo>
                  <a:lnTo>
                    <a:pt x="154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8" y="88"/>
                  </a:lnTo>
                  <a:lnTo>
                    <a:pt x="228" y="78"/>
                  </a:lnTo>
                  <a:lnTo>
                    <a:pt x="224" y="66"/>
                  </a:lnTo>
                  <a:lnTo>
                    <a:pt x="220" y="56"/>
                  </a:lnTo>
                  <a:lnTo>
                    <a:pt x="210" y="46"/>
                  </a:lnTo>
                  <a:lnTo>
                    <a:pt x="204" y="42"/>
                  </a:lnTo>
                  <a:lnTo>
                    <a:pt x="196" y="38"/>
                  </a:lnTo>
                  <a:lnTo>
                    <a:pt x="18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  <a:moveTo>
                    <a:pt x="154" y="78"/>
                  </a:moveTo>
                  <a:lnTo>
                    <a:pt x="154" y="78"/>
                  </a:lnTo>
                  <a:lnTo>
                    <a:pt x="154" y="76"/>
                  </a:lnTo>
                  <a:lnTo>
                    <a:pt x="158" y="68"/>
                  </a:lnTo>
                  <a:lnTo>
                    <a:pt x="162" y="64"/>
                  </a:lnTo>
                  <a:lnTo>
                    <a:pt x="166" y="60"/>
                  </a:lnTo>
                  <a:lnTo>
                    <a:pt x="172" y="58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6" y="58"/>
                  </a:lnTo>
                  <a:lnTo>
                    <a:pt x="192" y="60"/>
                  </a:lnTo>
                  <a:lnTo>
                    <a:pt x="196" y="64"/>
                  </a:lnTo>
                  <a:lnTo>
                    <a:pt x="198" y="68"/>
                  </a:lnTo>
                  <a:lnTo>
                    <a:pt x="200" y="76"/>
                  </a:lnTo>
                  <a:lnTo>
                    <a:pt x="200" y="78"/>
                  </a:lnTo>
                  <a:lnTo>
                    <a:pt x="154" y="78"/>
                  </a:lnTo>
                  <a:close/>
                  <a:moveTo>
                    <a:pt x="92" y="64"/>
                  </a:moveTo>
                  <a:lnTo>
                    <a:pt x="92" y="64"/>
                  </a:lnTo>
                  <a:lnTo>
                    <a:pt x="96" y="64"/>
                  </a:lnTo>
                  <a:lnTo>
                    <a:pt x="102" y="60"/>
                  </a:lnTo>
                  <a:lnTo>
                    <a:pt x="106" y="58"/>
                  </a:lnTo>
                  <a:lnTo>
                    <a:pt x="110" y="52"/>
                  </a:lnTo>
                  <a:lnTo>
                    <a:pt x="112" y="46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2" y="28"/>
                  </a:lnTo>
                  <a:lnTo>
                    <a:pt x="110" y="22"/>
                  </a:lnTo>
                  <a:lnTo>
                    <a:pt x="106" y="14"/>
                  </a:lnTo>
                  <a:lnTo>
                    <a:pt x="102" y="10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80" y="142"/>
                  </a:lnTo>
                  <a:lnTo>
                    <a:pt x="88" y="140"/>
                  </a:lnTo>
                  <a:lnTo>
                    <a:pt x="96" y="136"/>
                  </a:lnTo>
                  <a:lnTo>
                    <a:pt x="104" y="132"/>
                  </a:lnTo>
                  <a:lnTo>
                    <a:pt x="112" y="124"/>
                  </a:lnTo>
                  <a:lnTo>
                    <a:pt x="116" y="114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94"/>
                  </a:lnTo>
                  <a:lnTo>
                    <a:pt x="116" y="82"/>
                  </a:lnTo>
                  <a:lnTo>
                    <a:pt x="112" y="76"/>
                  </a:lnTo>
                  <a:lnTo>
                    <a:pt x="108" y="70"/>
                  </a:lnTo>
                  <a:lnTo>
                    <a:pt x="102" y="66"/>
                  </a:lnTo>
                  <a:lnTo>
                    <a:pt x="92" y="64"/>
                  </a:lnTo>
                  <a:lnTo>
                    <a:pt x="92" y="64"/>
                  </a:lnTo>
                  <a:close/>
                  <a:moveTo>
                    <a:pt x="32" y="26"/>
                  </a:moveTo>
                  <a:lnTo>
                    <a:pt x="74" y="26"/>
                  </a:lnTo>
                  <a:lnTo>
                    <a:pt x="74" y="26"/>
                  </a:lnTo>
                  <a:lnTo>
                    <a:pt x="76" y="26"/>
                  </a:lnTo>
                  <a:lnTo>
                    <a:pt x="78" y="28"/>
                  </a:lnTo>
                  <a:lnTo>
                    <a:pt x="82" y="3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6"/>
                  </a:lnTo>
                  <a:lnTo>
                    <a:pt x="72" y="56"/>
                  </a:lnTo>
                  <a:lnTo>
                    <a:pt x="32" y="56"/>
                  </a:lnTo>
                  <a:lnTo>
                    <a:pt x="32" y="26"/>
                  </a:lnTo>
                  <a:close/>
                  <a:moveTo>
                    <a:pt x="72" y="116"/>
                  </a:moveTo>
                  <a:lnTo>
                    <a:pt x="32" y="116"/>
                  </a:lnTo>
                  <a:lnTo>
                    <a:pt x="32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6" y="78"/>
                  </a:lnTo>
                  <a:lnTo>
                    <a:pt x="82" y="80"/>
                  </a:lnTo>
                  <a:lnTo>
                    <a:pt x="86" y="86"/>
                  </a:lnTo>
                  <a:lnTo>
                    <a:pt x="88" y="92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86" y="108"/>
                  </a:lnTo>
                  <a:lnTo>
                    <a:pt x="82" y="114"/>
                  </a:lnTo>
                  <a:lnTo>
                    <a:pt x="76" y="116"/>
                  </a:lnTo>
                  <a:lnTo>
                    <a:pt x="72" y="116"/>
                  </a:lnTo>
                  <a:lnTo>
                    <a:pt x="72" y="116"/>
                  </a:lnTo>
                  <a:close/>
                  <a:moveTo>
                    <a:pt x="148" y="8"/>
                  </a:moveTo>
                  <a:lnTo>
                    <a:pt x="148" y="26"/>
                  </a:lnTo>
                  <a:lnTo>
                    <a:pt x="206" y="26"/>
                  </a:lnTo>
                  <a:lnTo>
                    <a:pt x="206" y="8"/>
                  </a:lnTo>
                  <a:lnTo>
                    <a:pt x="14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619165" y="4993265"/>
            <a:ext cx="476290" cy="476290"/>
            <a:chOff x="6365876" y="844550"/>
            <a:chExt cx="647700" cy="647700"/>
          </a:xfrm>
        </p:grpSpPr>
        <p:sp>
          <p:nvSpPr>
            <p:cNvPr id="266" name="Freeform 2367"/>
            <p:cNvSpPr>
              <a:spLocks/>
            </p:cNvSpPr>
            <p:nvPr/>
          </p:nvSpPr>
          <p:spPr bwMode="auto">
            <a:xfrm>
              <a:off x="6381751" y="863600"/>
              <a:ext cx="612775" cy="609600"/>
            </a:xfrm>
            <a:custGeom>
              <a:avLst/>
              <a:gdLst>
                <a:gd name="T0" fmla="*/ 270 w 386"/>
                <a:gd name="T1" fmla="*/ 384 h 384"/>
                <a:gd name="T2" fmla="*/ 114 w 386"/>
                <a:gd name="T3" fmla="*/ 384 h 384"/>
                <a:gd name="T4" fmla="*/ 114 w 386"/>
                <a:gd name="T5" fmla="*/ 384 h 384"/>
                <a:gd name="T6" fmla="*/ 90 w 386"/>
                <a:gd name="T7" fmla="*/ 382 h 384"/>
                <a:gd name="T8" fmla="*/ 70 w 386"/>
                <a:gd name="T9" fmla="*/ 376 h 384"/>
                <a:gd name="T10" fmla="*/ 50 w 386"/>
                <a:gd name="T11" fmla="*/ 366 h 384"/>
                <a:gd name="T12" fmla="*/ 34 w 386"/>
                <a:gd name="T13" fmla="*/ 352 h 384"/>
                <a:gd name="T14" fmla="*/ 20 w 386"/>
                <a:gd name="T15" fmla="*/ 334 h 384"/>
                <a:gd name="T16" fmla="*/ 8 w 386"/>
                <a:gd name="T17" fmla="*/ 314 h 384"/>
                <a:gd name="T18" fmla="*/ 2 w 386"/>
                <a:gd name="T19" fmla="*/ 294 h 384"/>
                <a:gd name="T20" fmla="*/ 0 w 386"/>
                <a:gd name="T21" fmla="*/ 270 h 384"/>
                <a:gd name="T22" fmla="*/ 0 w 386"/>
                <a:gd name="T23" fmla="*/ 114 h 384"/>
                <a:gd name="T24" fmla="*/ 0 w 386"/>
                <a:gd name="T25" fmla="*/ 114 h 384"/>
                <a:gd name="T26" fmla="*/ 2 w 386"/>
                <a:gd name="T27" fmla="*/ 90 h 384"/>
                <a:gd name="T28" fmla="*/ 8 w 386"/>
                <a:gd name="T29" fmla="*/ 68 h 384"/>
                <a:gd name="T30" fmla="*/ 20 w 386"/>
                <a:gd name="T31" fmla="*/ 50 h 384"/>
                <a:gd name="T32" fmla="*/ 34 w 386"/>
                <a:gd name="T33" fmla="*/ 32 h 384"/>
                <a:gd name="T34" fmla="*/ 50 w 386"/>
                <a:gd name="T35" fmla="*/ 18 h 384"/>
                <a:gd name="T36" fmla="*/ 70 w 386"/>
                <a:gd name="T37" fmla="*/ 8 h 384"/>
                <a:gd name="T38" fmla="*/ 90 w 386"/>
                <a:gd name="T39" fmla="*/ 2 h 384"/>
                <a:gd name="T40" fmla="*/ 114 w 386"/>
                <a:gd name="T41" fmla="*/ 0 h 384"/>
                <a:gd name="T42" fmla="*/ 270 w 386"/>
                <a:gd name="T43" fmla="*/ 0 h 384"/>
                <a:gd name="T44" fmla="*/ 270 w 386"/>
                <a:gd name="T45" fmla="*/ 0 h 384"/>
                <a:gd name="T46" fmla="*/ 294 w 386"/>
                <a:gd name="T47" fmla="*/ 2 h 384"/>
                <a:gd name="T48" fmla="*/ 316 w 386"/>
                <a:gd name="T49" fmla="*/ 8 h 384"/>
                <a:gd name="T50" fmla="*/ 334 w 386"/>
                <a:gd name="T51" fmla="*/ 18 h 384"/>
                <a:gd name="T52" fmla="*/ 352 w 386"/>
                <a:gd name="T53" fmla="*/ 32 h 384"/>
                <a:gd name="T54" fmla="*/ 366 w 386"/>
                <a:gd name="T55" fmla="*/ 50 h 384"/>
                <a:gd name="T56" fmla="*/ 376 w 386"/>
                <a:gd name="T57" fmla="*/ 68 h 384"/>
                <a:gd name="T58" fmla="*/ 382 w 386"/>
                <a:gd name="T59" fmla="*/ 90 h 384"/>
                <a:gd name="T60" fmla="*/ 386 w 386"/>
                <a:gd name="T61" fmla="*/ 114 h 384"/>
                <a:gd name="T62" fmla="*/ 386 w 386"/>
                <a:gd name="T63" fmla="*/ 270 h 384"/>
                <a:gd name="T64" fmla="*/ 386 w 386"/>
                <a:gd name="T65" fmla="*/ 270 h 384"/>
                <a:gd name="T66" fmla="*/ 382 w 386"/>
                <a:gd name="T67" fmla="*/ 294 h 384"/>
                <a:gd name="T68" fmla="*/ 376 w 386"/>
                <a:gd name="T69" fmla="*/ 314 h 384"/>
                <a:gd name="T70" fmla="*/ 366 w 386"/>
                <a:gd name="T71" fmla="*/ 334 h 384"/>
                <a:gd name="T72" fmla="*/ 352 w 386"/>
                <a:gd name="T73" fmla="*/ 352 h 384"/>
                <a:gd name="T74" fmla="*/ 334 w 386"/>
                <a:gd name="T75" fmla="*/ 366 h 384"/>
                <a:gd name="T76" fmla="*/ 316 w 386"/>
                <a:gd name="T77" fmla="*/ 376 h 384"/>
                <a:gd name="T78" fmla="*/ 294 w 386"/>
                <a:gd name="T79" fmla="*/ 382 h 384"/>
                <a:gd name="T80" fmla="*/ 270 w 386"/>
                <a:gd name="T81" fmla="*/ 384 h 384"/>
                <a:gd name="T82" fmla="*/ 270 w 386"/>
                <a:gd name="T8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4">
                  <a:moveTo>
                    <a:pt x="270" y="384"/>
                  </a:moveTo>
                  <a:lnTo>
                    <a:pt x="114" y="384"/>
                  </a:lnTo>
                  <a:lnTo>
                    <a:pt x="114" y="384"/>
                  </a:lnTo>
                  <a:lnTo>
                    <a:pt x="90" y="382"/>
                  </a:lnTo>
                  <a:lnTo>
                    <a:pt x="70" y="376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4"/>
                  </a:lnTo>
                  <a:lnTo>
                    <a:pt x="8" y="314"/>
                  </a:lnTo>
                  <a:lnTo>
                    <a:pt x="2" y="294"/>
                  </a:lnTo>
                  <a:lnTo>
                    <a:pt x="0" y="27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94" y="2"/>
                  </a:lnTo>
                  <a:lnTo>
                    <a:pt x="316" y="8"/>
                  </a:lnTo>
                  <a:lnTo>
                    <a:pt x="334" y="18"/>
                  </a:lnTo>
                  <a:lnTo>
                    <a:pt x="352" y="32"/>
                  </a:lnTo>
                  <a:lnTo>
                    <a:pt x="366" y="50"/>
                  </a:lnTo>
                  <a:lnTo>
                    <a:pt x="376" y="68"/>
                  </a:lnTo>
                  <a:lnTo>
                    <a:pt x="382" y="90"/>
                  </a:lnTo>
                  <a:lnTo>
                    <a:pt x="386" y="114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2" y="294"/>
                  </a:lnTo>
                  <a:lnTo>
                    <a:pt x="376" y="314"/>
                  </a:lnTo>
                  <a:lnTo>
                    <a:pt x="366" y="334"/>
                  </a:lnTo>
                  <a:lnTo>
                    <a:pt x="352" y="352"/>
                  </a:lnTo>
                  <a:lnTo>
                    <a:pt x="334" y="366"/>
                  </a:lnTo>
                  <a:lnTo>
                    <a:pt x="316" y="376"/>
                  </a:lnTo>
                  <a:lnTo>
                    <a:pt x="294" y="382"/>
                  </a:lnTo>
                  <a:lnTo>
                    <a:pt x="270" y="384"/>
                  </a:lnTo>
                  <a:lnTo>
                    <a:pt x="270" y="3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7" name="Freeform 2368"/>
            <p:cNvSpPr>
              <a:spLocks/>
            </p:cNvSpPr>
            <p:nvPr/>
          </p:nvSpPr>
          <p:spPr bwMode="auto">
            <a:xfrm>
              <a:off x="6810376" y="148907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8" name="Freeform 2369"/>
            <p:cNvSpPr>
              <a:spLocks/>
            </p:cNvSpPr>
            <p:nvPr/>
          </p:nvSpPr>
          <p:spPr bwMode="auto">
            <a:xfrm>
              <a:off x="6867526" y="1470025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9" name="Freeform 2370"/>
            <p:cNvSpPr>
              <a:spLocks/>
            </p:cNvSpPr>
            <p:nvPr/>
          </p:nvSpPr>
          <p:spPr bwMode="auto">
            <a:xfrm>
              <a:off x="6886576" y="1454150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4 w 18"/>
                <a:gd name="T5" fmla="*/ 0 h 10"/>
                <a:gd name="T6" fmla="*/ 10 w 18"/>
                <a:gd name="T7" fmla="*/ 2 h 10"/>
                <a:gd name="T8" fmla="*/ 10 w 18"/>
                <a:gd name="T9" fmla="*/ 2 h 10"/>
                <a:gd name="T10" fmla="*/ 2 w 18"/>
                <a:gd name="T11" fmla="*/ 8 h 10"/>
                <a:gd name="T12" fmla="*/ 0 w 18"/>
                <a:gd name="T13" fmla="*/ 8 h 10"/>
                <a:gd name="T14" fmla="*/ 0 w 18"/>
                <a:gd name="T15" fmla="*/ 8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4 h 10"/>
                <a:gd name="T22" fmla="*/ 10 w 18"/>
                <a:gd name="T23" fmla="*/ 4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0" name="Freeform 2371"/>
            <p:cNvSpPr>
              <a:spLocks/>
            </p:cNvSpPr>
            <p:nvPr/>
          </p:nvSpPr>
          <p:spPr bwMode="auto">
            <a:xfrm>
              <a:off x="6937376" y="1441450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1" name="Line 2372"/>
            <p:cNvSpPr>
              <a:spLocks noChangeShapeType="1"/>
            </p:cNvSpPr>
            <p:nvPr/>
          </p:nvSpPr>
          <p:spPr bwMode="auto">
            <a:xfrm>
              <a:off x="6937376" y="1447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2" name="Line 2373"/>
            <p:cNvSpPr>
              <a:spLocks noChangeShapeType="1"/>
            </p:cNvSpPr>
            <p:nvPr/>
          </p:nvSpPr>
          <p:spPr bwMode="auto">
            <a:xfrm>
              <a:off x="6937376" y="1447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3" name="Freeform 2374"/>
            <p:cNvSpPr>
              <a:spLocks/>
            </p:cNvSpPr>
            <p:nvPr/>
          </p:nvSpPr>
          <p:spPr bwMode="auto">
            <a:xfrm>
              <a:off x="6953251" y="1428750"/>
              <a:ext cx="6350" cy="6350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4 w 4"/>
                <a:gd name="T15" fmla="*/ 0 h 4"/>
                <a:gd name="T16" fmla="*/ 2 w 4"/>
                <a:gd name="T17" fmla="*/ 0 h 4"/>
                <a:gd name="T18" fmla="*/ 2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4" name="Freeform 2375"/>
            <p:cNvSpPr>
              <a:spLocks/>
            </p:cNvSpPr>
            <p:nvPr/>
          </p:nvSpPr>
          <p:spPr bwMode="auto">
            <a:xfrm>
              <a:off x="6956426" y="142240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5" name="Freeform 2376"/>
            <p:cNvSpPr>
              <a:spLocks/>
            </p:cNvSpPr>
            <p:nvPr/>
          </p:nvSpPr>
          <p:spPr bwMode="auto">
            <a:xfrm>
              <a:off x="6953251" y="14255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6" name="Freeform 2377"/>
            <p:cNvSpPr>
              <a:spLocks/>
            </p:cNvSpPr>
            <p:nvPr/>
          </p:nvSpPr>
          <p:spPr bwMode="auto">
            <a:xfrm>
              <a:off x="6940551" y="1435100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2 w 6"/>
                <a:gd name="T7" fmla="*/ 0 h 4"/>
                <a:gd name="T8" fmla="*/ 2 w 6"/>
                <a:gd name="T9" fmla="*/ 0 h 4"/>
                <a:gd name="T10" fmla="*/ 0 w 6"/>
                <a:gd name="T11" fmla="*/ 4 h 4"/>
                <a:gd name="T12" fmla="*/ 6 w 6"/>
                <a:gd name="T13" fmla="*/ 0 h 4"/>
                <a:gd name="T14" fmla="*/ 6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7" name="Freeform 2378"/>
            <p:cNvSpPr>
              <a:spLocks/>
            </p:cNvSpPr>
            <p:nvPr/>
          </p:nvSpPr>
          <p:spPr bwMode="auto">
            <a:xfrm>
              <a:off x="6905626" y="1447800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2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2 h 4"/>
                <a:gd name="T10" fmla="*/ 6 w 6"/>
                <a:gd name="T11" fmla="*/ 0 h 4"/>
                <a:gd name="T12" fmla="*/ 6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8" name="Freeform 2379"/>
            <p:cNvSpPr>
              <a:spLocks/>
            </p:cNvSpPr>
            <p:nvPr/>
          </p:nvSpPr>
          <p:spPr bwMode="auto">
            <a:xfrm>
              <a:off x="6978651" y="1393825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9" name="Freeform 2380"/>
            <p:cNvSpPr>
              <a:spLocks/>
            </p:cNvSpPr>
            <p:nvPr/>
          </p:nvSpPr>
          <p:spPr bwMode="auto">
            <a:xfrm>
              <a:off x="6981826" y="13874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0" name="Freeform 2381"/>
            <p:cNvSpPr>
              <a:spLocks/>
            </p:cNvSpPr>
            <p:nvPr/>
          </p:nvSpPr>
          <p:spPr bwMode="auto">
            <a:xfrm>
              <a:off x="6950076" y="1416050"/>
              <a:ext cx="6350" cy="12700"/>
            </a:xfrm>
            <a:custGeom>
              <a:avLst/>
              <a:gdLst>
                <a:gd name="T0" fmla="*/ 4 w 4"/>
                <a:gd name="T1" fmla="*/ 2 h 8"/>
                <a:gd name="T2" fmla="*/ 0 w 4"/>
                <a:gd name="T3" fmla="*/ 8 h 8"/>
                <a:gd name="T4" fmla="*/ 4 w 4"/>
                <a:gd name="T5" fmla="*/ 0 h 8"/>
                <a:gd name="T6" fmla="*/ 4 w 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1" name="Freeform 2382"/>
            <p:cNvSpPr>
              <a:spLocks/>
            </p:cNvSpPr>
            <p:nvPr/>
          </p:nvSpPr>
          <p:spPr bwMode="auto">
            <a:xfrm>
              <a:off x="7000876" y="1362075"/>
              <a:ext cx="0" cy="9525"/>
            </a:xfrm>
            <a:custGeom>
              <a:avLst/>
              <a:gdLst>
                <a:gd name="T0" fmla="*/ 2 h 6"/>
                <a:gd name="T1" fmla="*/ 6 h 6"/>
                <a:gd name="T2" fmla="*/ 0 h 6"/>
                <a:gd name="T3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2" name="Freeform 2383"/>
            <p:cNvSpPr>
              <a:spLocks/>
            </p:cNvSpPr>
            <p:nvPr/>
          </p:nvSpPr>
          <p:spPr bwMode="auto">
            <a:xfrm>
              <a:off x="7007226" y="1330325"/>
              <a:ext cx="3175" cy="15875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10 h 10"/>
                <a:gd name="T4" fmla="*/ 0 w 2"/>
                <a:gd name="T5" fmla="*/ 10 h 10"/>
                <a:gd name="T6" fmla="*/ 0 w 2"/>
                <a:gd name="T7" fmla="*/ 10 h 10"/>
                <a:gd name="T8" fmla="*/ 2 w 2"/>
                <a:gd name="T9" fmla="*/ 8 h 10"/>
                <a:gd name="T10" fmla="*/ 2 w 2"/>
                <a:gd name="T11" fmla="*/ 10 h 10"/>
                <a:gd name="T12" fmla="*/ 2 w 2"/>
                <a:gd name="T13" fmla="*/ 10 h 10"/>
                <a:gd name="T14" fmla="*/ 2 w 2"/>
                <a:gd name="T15" fmla="*/ 0 h 10"/>
                <a:gd name="T16" fmla="*/ 2 w 2"/>
                <a:gd name="T17" fmla="*/ 0 h 10"/>
                <a:gd name="T18" fmla="*/ 2 w 2"/>
                <a:gd name="T19" fmla="*/ 4 h 10"/>
                <a:gd name="T20" fmla="*/ 0 w 2"/>
                <a:gd name="T21" fmla="*/ 10 h 10"/>
                <a:gd name="T22" fmla="*/ 0 w 2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3" name="Freeform 2384"/>
            <p:cNvSpPr>
              <a:spLocks/>
            </p:cNvSpPr>
            <p:nvPr/>
          </p:nvSpPr>
          <p:spPr bwMode="auto">
            <a:xfrm>
              <a:off x="7010401" y="1320800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4" name="Freeform 2385"/>
            <p:cNvSpPr>
              <a:spLocks/>
            </p:cNvSpPr>
            <p:nvPr/>
          </p:nvSpPr>
          <p:spPr bwMode="auto">
            <a:xfrm>
              <a:off x="6991351" y="13684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2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5" name="Freeform 2386"/>
            <p:cNvSpPr>
              <a:spLocks/>
            </p:cNvSpPr>
            <p:nvPr/>
          </p:nvSpPr>
          <p:spPr bwMode="auto">
            <a:xfrm>
              <a:off x="6991351" y="136525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6" name="Freeform 2387"/>
            <p:cNvSpPr>
              <a:spLocks/>
            </p:cNvSpPr>
            <p:nvPr/>
          </p:nvSpPr>
          <p:spPr bwMode="auto">
            <a:xfrm>
              <a:off x="6991351" y="1374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7" name="Freeform 2388"/>
            <p:cNvSpPr>
              <a:spLocks/>
            </p:cNvSpPr>
            <p:nvPr/>
          </p:nvSpPr>
          <p:spPr bwMode="auto">
            <a:xfrm>
              <a:off x="6969126" y="139382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0 w 2"/>
                <a:gd name="T13" fmla="*/ 2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8" name="Freeform 2389"/>
            <p:cNvSpPr>
              <a:spLocks/>
            </p:cNvSpPr>
            <p:nvPr/>
          </p:nvSpPr>
          <p:spPr bwMode="auto">
            <a:xfrm>
              <a:off x="6981826" y="1377950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4 h 6"/>
                <a:gd name="T6" fmla="*/ 0 w 2"/>
                <a:gd name="T7" fmla="*/ 4 h 6"/>
                <a:gd name="T8" fmla="*/ 0 w 2"/>
                <a:gd name="T9" fmla="*/ 6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9" name="Freeform 2390"/>
            <p:cNvSpPr>
              <a:spLocks/>
            </p:cNvSpPr>
            <p:nvPr/>
          </p:nvSpPr>
          <p:spPr bwMode="auto">
            <a:xfrm>
              <a:off x="6985001" y="13716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0" name="Freeform 2391"/>
            <p:cNvSpPr>
              <a:spLocks/>
            </p:cNvSpPr>
            <p:nvPr/>
          </p:nvSpPr>
          <p:spPr bwMode="auto">
            <a:xfrm>
              <a:off x="7000876" y="1323975"/>
              <a:ext cx="3175" cy="15875"/>
            </a:xfrm>
            <a:custGeom>
              <a:avLst/>
              <a:gdLst>
                <a:gd name="T0" fmla="*/ 2 w 2"/>
                <a:gd name="T1" fmla="*/ 8 h 10"/>
                <a:gd name="T2" fmla="*/ 2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8 h 10"/>
                <a:gd name="T10" fmla="*/ 0 w 2"/>
                <a:gd name="T11" fmla="*/ 8 h 10"/>
                <a:gd name="T12" fmla="*/ 2 w 2"/>
                <a:gd name="T13" fmla="*/ 10 h 10"/>
                <a:gd name="T14" fmla="*/ 2 w 2"/>
                <a:gd name="T15" fmla="*/ 8 h 10"/>
                <a:gd name="T16" fmla="*/ 2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1" name="Freeform 2392"/>
            <p:cNvSpPr>
              <a:spLocks/>
            </p:cNvSpPr>
            <p:nvPr/>
          </p:nvSpPr>
          <p:spPr bwMode="auto">
            <a:xfrm>
              <a:off x="6997701" y="1352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2" name="Rectangle 2393"/>
            <p:cNvSpPr>
              <a:spLocks noChangeArrowheads="1"/>
            </p:cNvSpPr>
            <p:nvPr/>
          </p:nvSpPr>
          <p:spPr bwMode="auto">
            <a:xfrm>
              <a:off x="7007226" y="1279525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3" name="Freeform 2394"/>
            <p:cNvSpPr>
              <a:spLocks/>
            </p:cNvSpPr>
            <p:nvPr/>
          </p:nvSpPr>
          <p:spPr bwMode="auto">
            <a:xfrm>
              <a:off x="7000876" y="1336675"/>
              <a:ext cx="0" cy="9525"/>
            </a:xfrm>
            <a:custGeom>
              <a:avLst/>
              <a:gdLst>
                <a:gd name="T0" fmla="*/ 2 h 6"/>
                <a:gd name="T1" fmla="*/ 2 h 6"/>
                <a:gd name="T2" fmla="*/ 6 h 6"/>
                <a:gd name="T3" fmla="*/ 6 h 6"/>
                <a:gd name="T4" fmla="*/ 0 h 6"/>
                <a:gd name="T5" fmla="*/ 0 h 6"/>
                <a:gd name="T6" fmla="*/ 2 h 6"/>
                <a:gd name="T7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4" name="Freeform 2395"/>
            <p:cNvSpPr>
              <a:spLocks/>
            </p:cNvSpPr>
            <p:nvPr/>
          </p:nvSpPr>
          <p:spPr bwMode="auto">
            <a:xfrm>
              <a:off x="7007226" y="130810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5" name="Freeform 2396"/>
            <p:cNvSpPr>
              <a:spLocks/>
            </p:cNvSpPr>
            <p:nvPr/>
          </p:nvSpPr>
          <p:spPr bwMode="auto">
            <a:xfrm>
              <a:off x="7000876" y="1352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6" name="Freeform 2397"/>
            <p:cNvSpPr>
              <a:spLocks/>
            </p:cNvSpPr>
            <p:nvPr/>
          </p:nvSpPr>
          <p:spPr bwMode="auto">
            <a:xfrm>
              <a:off x="6997701" y="1346200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4 h 4"/>
                <a:gd name="T10" fmla="*/ 2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7" name="Freeform 2398"/>
            <p:cNvSpPr>
              <a:spLocks/>
            </p:cNvSpPr>
            <p:nvPr/>
          </p:nvSpPr>
          <p:spPr bwMode="auto">
            <a:xfrm>
              <a:off x="6991351" y="1257300"/>
              <a:ext cx="15875" cy="31750"/>
            </a:xfrm>
            <a:custGeom>
              <a:avLst/>
              <a:gdLst>
                <a:gd name="T0" fmla="*/ 0 w 10"/>
                <a:gd name="T1" fmla="*/ 6 h 20"/>
                <a:gd name="T2" fmla="*/ 0 w 10"/>
                <a:gd name="T3" fmla="*/ 6 h 20"/>
                <a:gd name="T4" fmla="*/ 2 w 10"/>
                <a:gd name="T5" fmla="*/ 10 h 20"/>
                <a:gd name="T6" fmla="*/ 0 w 10"/>
                <a:gd name="T7" fmla="*/ 18 h 20"/>
                <a:gd name="T8" fmla="*/ 0 w 10"/>
                <a:gd name="T9" fmla="*/ 18 h 20"/>
                <a:gd name="T10" fmla="*/ 2 w 10"/>
                <a:gd name="T11" fmla="*/ 20 h 20"/>
                <a:gd name="T12" fmla="*/ 4 w 10"/>
                <a:gd name="T13" fmla="*/ 20 h 20"/>
                <a:gd name="T14" fmla="*/ 10 w 10"/>
                <a:gd name="T15" fmla="*/ 14 h 20"/>
                <a:gd name="T16" fmla="*/ 10 w 10"/>
                <a:gd name="T17" fmla="*/ 14 h 20"/>
                <a:gd name="T18" fmla="*/ 10 w 10"/>
                <a:gd name="T19" fmla="*/ 14 h 20"/>
                <a:gd name="T20" fmla="*/ 8 w 10"/>
                <a:gd name="T21" fmla="*/ 10 h 20"/>
                <a:gd name="T22" fmla="*/ 8 w 10"/>
                <a:gd name="T23" fmla="*/ 10 h 20"/>
                <a:gd name="T24" fmla="*/ 6 w 10"/>
                <a:gd name="T25" fmla="*/ 16 h 20"/>
                <a:gd name="T26" fmla="*/ 6 w 10"/>
                <a:gd name="T27" fmla="*/ 18 h 20"/>
                <a:gd name="T28" fmla="*/ 4 w 10"/>
                <a:gd name="T29" fmla="*/ 16 h 20"/>
                <a:gd name="T30" fmla="*/ 4 w 10"/>
                <a:gd name="T31" fmla="*/ 16 h 20"/>
                <a:gd name="T32" fmla="*/ 4 w 10"/>
                <a:gd name="T33" fmla="*/ 10 h 20"/>
                <a:gd name="T34" fmla="*/ 6 w 10"/>
                <a:gd name="T35" fmla="*/ 8 h 20"/>
                <a:gd name="T36" fmla="*/ 6 w 10"/>
                <a:gd name="T37" fmla="*/ 8 h 20"/>
                <a:gd name="T38" fmla="*/ 4 w 10"/>
                <a:gd name="T39" fmla="*/ 8 h 20"/>
                <a:gd name="T40" fmla="*/ 4 w 10"/>
                <a:gd name="T41" fmla="*/ 4 h 20"/>
                <a:gd name="T42" fmla="*/ 2 w 10"/>
                <a:gd name="T43" fmla="*/ 2 h 20"/>
                <a:gd name="T44" fmla="*/ 0 w 10"/>
                <a:gd name="T45" fmla="*/ 0 h 20"/>
                <a:gd name="T46" fmla="*/ 2 w 10"/>
                <a:gd name="T47" fmla="*/ 6 h 20"/>
                <a:gd name="T48" fmla="*/ 2 w 10"/>
                <a:gd name="T49" fmla="*/ 6 h 20"/>
                <a:gd name="T50" fmla="*/ 0 w 10"/>
                <a:gd name="T51" fmla="*/ 6 h 20"/>
                <a:gd name="T52" fmla="*/ 0 w 10"/>
                <a:gd name="T53" fmla="*/ 6 h 20"/>
                <a:gd name="T54" fmla="*/ 0 w 10"/>
                <a:gd name="T5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20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8" name="Freeform 2399"/>
            <p:cNvSpPr>
              <a:spLocks/>
            </p:cNvSpPr>
            <p:nvPr/>
          </p:nvSpPr>
          <p:spPr bwMode="auto">
            <a:xfrm>
              <a:off x="7007226" y="1279525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0 w 2"/>
                <a:gd name="T11" fmla="*/ 0 h 12"/>
                <a:gd name="T12" fmla="*/ 0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9" name="Freeform 2400"/>
            <p:cNvSpPr>
              <a:spLocks/>
            </p:cNvSpPr>
            <p:nvPr/>
          </p:nvSpPr>
          <p:spPr bwMode="auto">
            <a:xfrm>
              <a:off x="7000876" y="1298575"/>
              <a:ext cx="6350" cy="25400"/>
            </a:xfrm>
            <a:custGeom>
              <a:avLst/>
              <a:gdLst>
                <a:gd name="T0" fmla="*/ 4 w 4"/>
                <a:gd name="T1" fmla="*/ 10 h 16"/>
                <a:gd name="T2" fmla="*/ 4 w 4"/>
                <a:gd name="T3" fmla="*/ 10 h 16"/>
                <a:gd name="T4" fmla="*/ 2 w 4"/>
                <a:gd name="T5" fmla="*/ 6 h 16"/>
                <a:gd name="T6" fmla="*/ 0 w 4"/>
                <a:gd name="T7" fmla="*/ 6 h 16"/>
                <a:gd name="T8" fmla="*/ 0 w 4"/>
                <a:gd name="T9" fmla="*/ 6 h 16"/>
                <a:gd name="T10" fmla="*/ 0 w 4"/>
                <a:gd name="T11" fmla="*/ 6 h 16"/>
                <a:gd name="T12" fmla="*/ 0 w 4"/>
                <a:gd name="T13" fmla="*/ 12 h 16"/>
                <a:gd name="T14" fmla="*/ 0 w 4"/>
                <a:gd name="T15" fmla="*/ 14 h 16"/>
                <a:gd name="T16" fmla="*/ 0 w 4"/>
                <a:gd name="T17" fmla="*/ 14 h 16"/>
                <a:gd name="T18" fmla="*/ 2 w 4"/>
                <a:gd name="T19" fmla="*/ 10 h 16"/>
                <a:gd name="T20" fmla="*/ 2 w 4"/>
                <a:gd name="T21" fmla="*/ 12 h 16"/>
                <a:gd name="T22" fmla="*/ 2 w 4"/>
                <a:gd name="T23" fmla="*/ 12 h 16"/>
                <a:gd name="T24" fmla="*/ 4 w 4"/>
                <a:gd name="T25" fmla="*/ 10 h 16"/>
                <a:gd name="T26" fmla="*/ 4 w 4"/>
                <a:gd name="T27" fmla="*/ 10 h 16"/>
                <a:gd name="T28" fmla="*/ 2 w 4"/>
                <a:gd name="T29" fmla="*/ 16 h 16"/>
                <a:gd name="T30" fmla="*/ 2 w 4"/>
                <a:gd name="T31" fmla="*/ 16 h 16"/>
                <a:gd name="T32" fmla="*/ 4 w 4"/>
                <a:gd name="T33" fmla="*/ 10 h 16"/>
                <a:gd name="T34" fmla="*/ 4 w 4"/>
                <a:gd name="T35" fmla="*/ 10 h 16"/>
                <a:gd name="T36" fmla="*/ 4 w 4"/>
                <a:gd name="T37" fmla="*/ 10 h 16"/>
                <a:gd name="T38" fmla="*/ 4 w 4"/>
                <a:gd name="T39" fmla="*/ 10 h 16"/>
                <a:gd name="T40" fmla="*/ 4 w 4"/>
                <a:gd name="T41" fmla="*/ 10 h 16"/>
                <a:gd name="T42" fmla="*/ 4 w 4"/>
                <a:gd name="T43" fmla="*/ 10 h 16"/>
                <a:gd name="T44" fmla="*/ 4 w 4"/>
                <a:gd name="T45" fmla="*/ 10 h 16"/>
                <a:gd name="T46" fmla="*/ 4 w 4"/>
                <a:gd name="T47" fmla="*/ 10 h 16"/>
                <a:gd name="T48" fmla="*/ 4 w 4"/>
                <a:gd name="T49" fmla="*/ 8 h 16"/>
                <a:gd name="T50" fmla="*/ 4 w 4"/>
                <a:gd name="T51" fmla="*/ 10 h 16"/>
                <a:gd name="T52" fmla="*/ 4 w 4"/>
                <a:gd name="T53" fmla="*/ 10 h 16"/>
                <a:gd name="T54" fmla="*/ 4 w 4"/>
                <a:gd name="T55" fmla="*/ 10 h 16"/>
                <a:gd name="T56" fmla="*/ 4 w 4"/>
                <a:gd name="T57" fmla="*/ 10 h 16"/>
                <a:gd name="T58" fmla="*/ 4 w 4"/>
                <a:gd name="T59" fmla="*/ 0 h 16"/>
                <a:gd name="T60" fmla="*/ 4 w 4"/>
                <a:gd name="T61" fmla="*/ 0 h 16"/>
                <a:gd name="T62" fmla="*/ 4 w 4"/>
                <a:gd name="T63" fmla="*/ 10 h 16"/>
                <a:gd name="T64" fmla="*/ 4 w 4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0" name="Freeform 2401"/>
            <p:cNvSpPr>
              <a:spLocks/>
            </p:cNvSpPr>
            <p:nvPr/>
          </p:nvSpPr>
          <p:spPr bwMode="auto">
            <a:xfrm>
              <a:off x="6969126" y="1384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1" name="Freeform 2402"/>
            <p:cNvSpPr>
              <a:spLocks/>
            </p:cNvSpPr>
            <p:nvPr/>
          </p:nvSpPr>
          <p:spPr bwMode="auto">
            <a:xfrm>
              <a:off x="6969126" y="1377950"/>
              <a:ext cx="12700" cy="12700"/>
            </a:xfrm>
            <a:custGeom>
              <a:avLst/>
              <a:gdLst>
                <a:gd name="T0" fmla="*/ 2 w 8"/>
                <a:gd name="T1" fmla="*/ 2 h 8"/>
                <a:gd name="T2" fmla="*/ 2 w 8"/>
                <a:gd name="T3" fmla="*/ 2 h 8"/>
                <a:gd name="T4" fmla="*/ 2 w 8"/>
                <a:gd name="T5" fmla="*/ 6 h 8"/>
                <a:gd name="T6" fmla="*/ 2 w 8"/>
                <a:gd name="T7" fmla="*/ 6 h 8"/>
                <a:gd name="T8" fmla="*/ 0 w 8"/>
                <a:gd name="T9" fmla="*/ 6 h 8"/>
                <a:gd name="T10" fmla="*/ 0 w 8"/>
                <a:gd name="T11" fmla="*/ 4 h 8"/>
                <a:gd name="T12" fmla="*/ 0 w 8"/>
                <a:gd name="T13" fmla="*/ 4 h 8"/>
                <a:gd name="T14" fmla="*/ 0 w 8"/>
                <a:gd name="T15" fmla="*/ 8 h 8"/>
                <a:gd name="T16" fmla="*/ 2 w 8"/>
                <a:gd name="T17" fmla="*/ 6 h 8"/>
                <a:gd name="T18" fmla="*/ 2 w 8"/>
                <a:gd name="T19" fmla="*/ 6 h 8"/>
                <a:gd name="T20" fmla="*/ 2 w 8"/>
                <a:gd name="T21" fmla="*/ 6 h 8"/>
                <a:gd name="T22" fmla="*/ 8 w 8"/>
                <a:gd name="T23" fmla="*/ 0 h 8"/>
                <a:gd name="T24" fmla="*/ 8 w 8"/>
                <a:gd name="T25" fmla="*/ 0 h 8"/>
                <a:gd name="T26" fmla="*/ 2 w 8"/>
                <a:gd name="T27" fmla="*/ 2 h 8"/>
                <a:gd name="T28" fmla="*/ 2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2" name="Freeform 2403"/>
            <p:cNvSpPr>
              <a:spLocks/>
            </p:cNvSpPr>
            <p:nvPr/>
          </p:nvSpPr>
          <p:spPr bwMode="auto">
            <a:xfrm>
              <a:off x="6991351" y="1336675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0 w 2"/>
                <a:gd name="T5" fmla="*/ 4 h 8"/>
                <a:gd name="T6" fmla="*/ 0 w 2"/>
                <a:gd name="T7" fmla="*/ 4 h 8"/>
                <a:gd name="T8" fmla="*/ 0 w 2"/>
                <a:gd name="T9" fmla="*/ 4 h 8"/>
                <a:gd name="T10" fmla="*/ 0 w 2"/>
                <a:gd name="T11" fmla="*/ 8 h 8"/>
                <a:gd name="T12" fmla="*/ 0 w 2"/>
                <a:gd name="T13" fmla="*/ 8 h 8"/>
                <a:gd name="T14" fmla="*/ 0 w 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3" name="Freeform 2404"/>
            <p:cNvSpPr>
              <a:spLocks/>
            </p:cNvSpPr>
            <p:nvPr/>
          </p:nvSpPr>
          <p:spPr bwMode="auto">
            <a:xfrm>
              <a:off x="7007226" y="1273175"/>
              <a:ext cx="6350" cy="6350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4" name="Freeform 2405"/>
            <p:cNvSpPr>
              <a:spLocks/>
            </p:cNvSpPr>
            <p:nvPr/>
          </p:nvSpPr>
          <p:spPr bwMode="auto">
            <a:xfrm>
              <a:off x="7010401" y="1257300"/>
              <a:ext cx="0" cy="6350"/>
            </a:xfrm>
            <a:custGeom>
              <a:avLst/>
              <a:gdLst>
                <a:gd name="T0" fmla="*/ 2 h 4"/>
                <a:gd name="T1" fmla="*/ 4 h 4"/>
                <a:gd name="T2" fmla="*/ 0 h 4"/>
                <a:gd name="T3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5" name="Freeform 2406"/>
            <p:cNvSpPr>
              <a:spLocks/>
            </p:cNvSpPr>
            <p:nvPr/>
          </p:nvSpPr>
          <p:spPr bwMode="auto">
            <a:xfrm>
              <a:off x="6419851" y="95250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6" name="Rectangle 2407"/>
            <p:cNvSpPr>
              <a:spLocks noChangeArrowheads="1"/>
            </p:cNvSpPr>
            <p:nvPr/>
          </p:nvSpPr>
          <p:spPr bwMode="auto">
            <a:xfrm>
              <a:off x="6435726" y="933450"/>
              <a:ext cx="3175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7" name="Freeform 2408"/>
            <p:cNvSpPr>
              <a:spLocks/>
            </p:cNvSpPr>
            <p:nvPr/>
          </p:nvSpPr>
          <p:spPr bwMode="auto">
            <a:xfrm>
              <a:off x="6902451" y="86360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0 w 6"/>
                <a:gd name="T7" fmla="*/ 0 h 6"/>
                <a:gd name="T8" fmla="*/ 0 w 6"/>
                <a:gd name="T9" fmla="*/ 2 h 6"/>
                <a:gd name="T10" fmla="*/ 0 w 6"/>
                <a:gd name="T11" fmla="*/ 4 h 6"/>
                <a:gd name="T12" fmla="*/ 0 w 6"/>
                <a:gd name="T13" fmla="*/ 4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8" name="Freeform 2409"/>
            <p:cNvSpPr>
              <a:spLocks/>
            </p:cNvSpPr>
            <p:nvPr/>
          </p:nvSpPr>
          <p:spPr bwMode="auto">
            <a:xfrm>
              <a:off x="6629401" y="8604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9" name="Rectangle 2410"/>
            <p:cNvSpPr>
              <a:spLocks noChangeArrowheads="1"/>
            </p:cNvSpPr>
            <p:nvPr/>
          </p:nvSpPr>
          <p:spPr bwMode="auto">
            <a:xfrm>
              <a:off x="6619876" y="873125"/>
              <a:ext cx="6350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0" name="Freeform 2411"/>
            <p:cNvSpPr>
              <a:spLocks/>
            </p:cNvSpPr>
            <p:nvPr/>
          </p:nvSpPr>
          <p:spPr bwMode="auto">
            <a:xfrm>
              <a:off x="6397626" y="10890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1" name="Freeform 2412"/>
            <p:cNvSpPr>
              <a:spLocks/>
            </p:cNvSpPr>
            <p:nvPr/>
          </p:nvSpPr>
          <p:spPr bwMode="auto">
            <a:xfrm>
              <a:off x="7007226" y="1079500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6 h 8"/>
                <a:gd name="T10" fmla="*/ 0 w 2"/>
                <a:gd name="T11" fmla="*/ 8 h 8"/>
                <a:gd name="T12" fmla="*/ 0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2" name="Freeform 2413"/>
            <p:cNvSpPr>
              <a:spLocks/>
            </p:cNvSpPr>
            <p:nvPr/>
          </p:nvSpPr>
          <p:spPr bwMode="auto">
            <a:xfrm>
              <a:off x="6403976" y="9302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3" name="Freeform 2414"/>
            <p:cNvSpPr>
              <a:spLocks/>
            </p:cNvSpPr>
            <p:nvPr/>
          </p:nvSpPr>
          <p:spPr bwMode="auto">
            <a:xfrm>
              <a:off x="7010401" y="1066800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2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4" name="Freeform 2415"/>
            <p:cNvSpPr>
              <a:spLocks/>
            </p:cNvSpPr>
            <p:nvPr/>
          </p:nvSpPr>
          <p:spPr bwMode="auto">
            <a:xfrm>
              <a:off x="6610351" y="1457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5" name="Freeform 2416"/>
            <p:cNvSpPr>
              <a:spLocks/>
            </p:cNvSpPr>
            <p:nvPr/>
          </p:nvSpPr>
          <p:spPr bwMode="auto">
            <a:xfrm>
              <a:off x="6759576" y="1485900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6" name="Line 2417"/>
            <p:cNvSpPr>
              <a:spLocks noChangeShapeType="1"/>
            </p:cNvSpPr>
            <p:nvPr/>
          </p:nvSpPr>
          <p:spPr bwMode="auto">
            <a:xfrm>
              <a:off x="7010401" y="1193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7" name="Line 2418"/>
            <p:cNvSpPr>
              <a:spLocks noChangeShapeType="1"/>
            </p:cNvSpPr>
            <p:nvPr/>
          </p:nvSpPr>
          <p:spPr bwMode="auto">
            <a:xfrm>
              <a:off x="7010401" y="1193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8" name="Freeform 2419"/>
            <p:cNvSpPr>
              <a:spLocks/>
            </p:cNvSpPr>
            <p:nvPr/>
          </p:nvSpPr>
          <p:spPr bwMode="auto">
            <a:xfrm>
              <a:off x="6997701" y="12096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9" name="Freeform 2420"/>
            <p:cNvSpPr>
              <a:spLocks/>
            </p:cNvSpPr>
            <p:nvPr/>
          </p:nvSpPr>
          <p:spPr bwMode="auto">
            <a:xfrm>
              <a:off x="6991351" y="10318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0" name="Freeform 2421"/>
            <p:cNvSpPr>
              <a:spLocks/>
            </p:cNvSpPr>
            <p:nvPr/>
          </p:nvSpPr>
          <p:spPr bwMode="auto">
            <a:xfrm>
              <a:off x="7010401" y="11969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1" name="Freeform 2422"/>
            <p:cNvSpPr>
              <a:spLocks/>
            </p:cNvSpPr>
            <p:nvPr/>
          </p:nvSpPr>
          <p:spPr bwMode="auto">
            <a:xfrm>
              <a:off x="7010401" y="12001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2" name="Freeform 2423"/>
            <p:cNvSpPr>
              <a:spLocks/>
            </p:cNvSpPr>
            <p:nvPr/>
          </p:nvSpPr>
          <p:spPr bwMode="auto">
            <a:xfrm>
              <a:off x="7010401" y="11906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2 h 4"/>
                <a:gd name="T4" fmla="*/ 2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3" name="Freeform 2424"/>
            <p:cNvSpPr>
              <a:spLocks/>
            </p:cNvSpPr>
            <p:nvPr/>
          </p:nvSpPr>
          <p:spPr bwMode="auto">
            <a:xfrm>
              <a:off x="6394451" y="133350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4" name="Rectangle 2425"/>
            <p:cNvSpPr>
              <a:spLocks noChangeArrowheads="1"/>
            </p:cNvSpPr>
            <p:nvPr/>
          </p:nvSpPr>
          <p:spPr bwMode="auto">
            <a:xfrm>
              <a:off x="6816726" y="876300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5" name="Freeform 2426"/>
            <p:cNvSpPr>
              <a:spLocks/>
            </p:cNvSpPr>
            <p:nvPr/>
          </p:nvSpPr>
          <p:spPr bwMode="auto">
            <a:xfrm>
              <a:off x="6804026" y="866775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6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6" name="Freeform 2427"/>
            <p:cNvSpPr>
              <a:spLocks noEditPoints="1"/>
            </p:cNvSpPr>
            <p:nvPr/>
          </p:nvSpPr>
          <p:spPr bwMode="auto">
            <a:xfrm>
              <a:off x="6365876" y="844550"/>
              <a:ext cx="644525" cy="644525"/>
            </a:xfrm>
            <a:custGeom>
              <a:avLst/>
              <a:gdLst>
                <a:gd name="T0" fmla="*/ 30 w 406"/>
                <a:gd name="T1" fmla="*/ 84 h 406"/>
                <a:gd name="T2" fmla="*/ 44 w 406"/>
                <a:gd name="T3" fmla="*/ 56 h 406"/>
                <a:gd name="T4" fmla="*/ 56 w 406"/>
                <a:gd name="T5" fmla="*/ 46 h 406"/>
                <a:gd name="T6" fmla="*/ 76 w 406"/>
                <a:gd name="T7" fmla="*/ 36 h 406"/>
                <a:gd name="T8" fmla="*/ 110 w 406"/>
                <a:gd name="T9" fmla="*/ 22 h 406"/>
                <a:gd name="T10" fmla="*/ 136 w 406"/>
                <a:gd name="T11" fmla="*/ 18 h 406"/>
                <a:gd name="T12" fmla="*/ 172 w 406"/>
                <a:gd name="T13" fmla="*/ 10 h 406"/>
                <a:gd name="T14" fmla="*/ 196 w 406"/>
                <a:gd name="T15" fmla="*/ 14 h 406"/>
                <a:gd name="T16" fmla="*/ 210 w 406"/>
                <a:gd name="T17" fmla="*/ 20 h 406"/>
                <a:gd name="T18" fmla="*/ 232 w 406"/>
                <a:gd name="T19" fmla="*/ 16 h 406"/>
                <a:gd name="T20" fmla="*/ 284 w 406"/>
                <a:gd name="T21" fmla="*/ 20 h 406"/>
                <a:gd name="T22" fmla="*/ 316 w 406"/>
                <a:gd name="T23" fmla="*/ 20 h 406"/>
                <a:gd name="T24" fmla="*/ 340 w 406"/>
                <a:gd name="T25" fmla="*/ 36 h 406"/>
                <a:gd name="T26" fmla="*/ 352 w 406"/>
                <a:gd name="T27" fmla="*/ 52 h 406"/>
                <a:gd name="T28" fmla="*/ 362 w 406"/>
                <a:gd name="T29" fmla="*/ 58 h 406"/>
                <a:gd name="T30" fmla="*/ 388 w 406"/>
                <a:gd name="T31" fmla="*/ 72 h 406"/>
                <a:gd name="T32" fmla="*/ 386 w 406"/>
                <a:gd name="T33" fmla="*/ 98 h 406"/>
                <a:gd name="T34" fmla="*/ 390 w 406"/>
                <a:gd name="T35" fmla="*/ 148 h 406"/>
                <a:gd name="T36" fmla="*/ 400 w 406"/>
                <a:gd name="T37" fmla="*/ 166 h 406"/>
                <a:gd name="T38" fmla="*/ 396 w 406"/>
                <a:gd name="T39" fmla="*/ 188 h 406"/>
                <a:gd name="T40" fmla="*/ 398 w 406"/>
                <a:gd name="T41" fmla="*/ 220 h 406"/>
                <a:gd name="T42" fmla="*/ 406 w 406"/>
                <a:gd name="T43" fmla="*/ 252 h 406"/>
                <a:gd name="T44" fmla="*/ 406 w 406"/>
                <a:gd name="T45" fmla="*/ 224 h 406"/>
                <a:gd name="T46" fmla="*/ 406 w 406"/>
                <a:gd name="T47" fmla="*/ 202 h 406"/>
                <a:gd name="T48" fmla="*/ 406 w 406"/>
                <a:gd name="T49" fmla="*/ 120 h 406"/>
                <a:gd name="T50" fmla="*/ 378 w 406"/>
                <a:gd name="T51" fmla="*/ 50 h 406"/>
                <a:gd name="T52" fmla="*/ 346 w 406"/>
                <a:gd name="T53" fmla="*/ 22 h 406"/>
                <a:gd name="T54" fmla="*/ 324 w 406"/>
                <a:gd name="T55" fmla="*/ 12 h 406"/>
                <a:gd name="T56" fmla="*/ 286 w 406"/>
                <a:gd name="T57" fmla="*/ 4 h 406"/>
                <a:gd name="T58" fmla="*/ 206 w 406"/>
                <a:gd name="T59" fmla="*/ 4 h 406"/>
                <a:gd name="T60" fmla="*/ 184 w 406"/>
                <a:gd name="T61" fmla="*/ 0 h 406"/>
                <a:gd name="T62" fmla="*/ 126 w 406"/>
                <a:gd name="T63" fmla="*/ 6 h 406"/>
                <a:gd name="T64" fmla="*/ 86 w 406"/>
                <a:gd name="T65" fmla="*/ 14 h 406"/>
                <a:gd name="T66" fmla="*/ 56 w 406"/>
                <a:gd name="T67" fmla="*/ 20 h 406"/>
                <a:gd name="T68" fmla="*/ 18 w 406"/>
                <a:gd name="T69" fmla="*/ 72 h 406"/>
                <a:gd name="T70" fmla="*/ 2 w 406"/>
                <a:gd name="T71" fmla="*/ 126 h 406"/>
                <a:gd name="T72" fmla="*/ 4 w 406"/>
                <a:gd name="T73" fmla="*/ 224 h 406"/>
                <a:gd name="T74" fmla="*/ 4 w 406"/>
                <a:gd name="T75" fmla="*/ 240 h 406"/>
                <a:gd name="T76" fmla="*/ 10 w 406"/>
                <a:gd name="T77" fmla="*/ 322 h 406"/>
                <a:gd name="T78" fmla="*/ 18 w 406"/>
                <a:gd name="T79" fmla="*/ 342 h 406"/>
                <a:gd name="T80" fmla="*/ 64 w 406"/>
                <a:gd name="T81" fmla="*/ 386 h 406"/>
                <a:gd name="T82" fmla="*/ 94 w 406"/>
                <a:gd name="T83" fmla="*/ 396 h 406"/>
                <a:gd name="T84" fmla="*/ 156 w 406"/>
                <a:gd name="T85" fmla="*/ 404 h 406"/>
                <a:gd name="T86" fmla="*/ 264 w 406"/>
                <a:gd name="T87" fmla="*/ 404 h 406"/>
                <a:gd name="T88" fmla="*/ 238 w 406"/>
                <a:gd name="T89" fmla="*/ 390 h 406"/>
                <a:gd name="T90" fmla="*/ 192 w 406"/>
                <a:gd name="T91" fmla="*/ 390 h 406"/>
                <a:gd name="T92" fmla="*/ 150 w 406"/>
                <a:gd name="T93" fmla="*/ 388 h 406"/>
                <a:gd name="T94" fmla="*/ 88 w 406"/>
                <a:gd name="T95" fmla="*/ 384 h 406"/>
                <a:gd name="T96" fmla="*/ 52 w 406"/>
                <a:gd name="T97" fmla="*/ 366 h 406"/>
                <a:gd name="T98" fmla="*/ 38 w 406"/>
                <a:gd name="T99" fmla="*/ 350 h 406"/>
                <a:gd name="T100" fmla="*/ 24 w 406"/>
                <a:gd name="T101" fmla="*/ 318 h 406"/>
                <a:gd name="T102" fmla="*/ 18 w 406"/>
                <a:gd name="T103" fmla="*/ 304 h 406"/>
                <a:gd name="T104" fmla="*/ 20 w 406"/>
                <a:gd name="T105" fmla="*/ 292 h 406"/>
                <a:gd name="T106" fmla="*/ 20 w 406"/>
                <a:gd name="T107" fmla="*/ 266 h 406"/>
                <a:gd name="T108" fmla="*/ 16 w 406"/>
                <a:gd name="T109" fmla="*/ 234 h 406"/>
                <a:gd name="T110" fmla="*/ 18 w 406"/>
                <a:gd name="T111" fmla="*/ 206 h 406"/>
                <a:gd name="T112" fmla="*/ 20 w 406"/>
                <a:gd name="T113" fmla="*/ 180 h 406"/>
                <a:gd name="T114" fmla="*/ 20 w 406"/>
                <a:gd name="T115" fmla="*/ 122 h 406"/>
                <a:gd name="T116" fmla="*/ 60 w 406"/>
                <a:gd name="T117" fmla="*/ 42 h 406"/>
                <a:gd name="T118" fmla="*/ 404 w 406"/>
                <a:gd name="T119" fmla="*/ 1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06">
                  <a:moveTo>
                    <a:pt x="22" y="104"/>
                  </a:moveTo>
                  <a:lnTo>
                    <a:pt x="24" y="98"/>
                  </a:lnTo>
                  <a:lnTo>
                    <a:pt x="24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4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4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4" y="34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6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2" y="16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6"/>
                  </a:lnTo>
                  <a:lnTo>
                    <a:pt x="158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0" y="20"/>
                  </a:lnTo>
                  <a:lnTo>
                    <a:pt x="170" y="18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96" y="14"/>
                  </a:lnTo>
                  <a:lnTo>
                    <a:pt x="202" y="12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8" y="16"/>
                  </a:lnTo>
                  <a:lnTo>
                    <a:pt x="204" y="16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2" y="18"/>
                  </a:lnTo>
                  <a:lnTo>
                    <a:pt x="214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4" y="18"/>
                  </a:lnTo>
                  <a:lnTo>
                    <a:pt x="228" y="18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40" y="16"/>
                  </a:lnTo>
                  <a:lnTo>
                    <a:pt x="242" y="16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8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0"/>
                  </a:lnTo>
                  <a:lnTo>
                    <a:pt x="288" y="14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8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20"/>
                  </a:lnTo>
                  <a:lnTo>
                    <a:pt x="302" y="18"/>
                  </a:lnTo>
                  <a:lnTo>
                    <a:pt x="304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6" y="20"/>
                  </a:lnTo>
                  <a:lnTo>
                    <a:pt x="306" y="22"/>
                  </a:lnTo>
                  <a:lnTo>
                    <a:pt x="306" y="22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4" y="20"/>
                  </a:lnTo>
                  <a:lnTo>
                    <a:pt x="314" y="22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6" y="28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6"/>
                  </a:lnTo>
                  <a:lnTo>
                    <a:pt x="358" y="36"/>
                  </a:lnTo>
                  <a:lnTo>
                    <a:pt x="364" y="40"/>
                  </a:lnTo>
                  <a:lnTo>
                    <a:pt x="364" y="42"/>
                  </a:lnTo>
                  <a:lnTo>
                    <a:pt x="370" y="46"/>
                  </a:lnTo>
                  <a:lnTo>
                    <a:pt x="370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6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8" y="54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0" y="48"/>
                  </a:lnTo>
                  <a:lnTo>
                    <a:pt x="350" y="48"/>
                  </a:lnTo>
                  <a:lnTo>
                    <a:pt x="354" y="46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2" y="50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6" y="58"/>
                  </a:lnTo>
                  <a:lnTo>
                    <a:pt x="362" y="58"/>
                  </a:lnTo>
                  <a:lnTo>
                    <a:pt x="362" y="58"/>
                  </a:lnTo>
                  <a:lnTo>
                    <a:pt x="366" y="62"/>
                  </a:lnTo>
                  <a:lnTo>
                    <a:pt x="370" y="64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70" y="68"/>
                  </a:lnTo>
                  <a:lnTo>
                    <a:pt x="372" y="70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4" y="78"/>
                  </a:lnTo>
                  <a:lnTo>
                    <a:pt x="374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8" y="78"/>
                  </a:lnTo>
                  <a:lnTo>
                    <a:pt x="382" y="74"/>
                  </a:lnTo>
                  <a:lnTo>
                    <a:pt x="384" y="72"/>
                  </a:lnTo>
                  <a:lnTo>
                    <a:pt x="388" y="72"/>
                  </a:lnTo>
                  <a:lnTo>
                    <a:pt x="388" y="72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88"/>
                  </a:lnTo>
                  <a:lnTo>
                    <a:pt x="390" y="88"/>
                  </a:lnTo>
                  <a:lnTo>
                    <a:pt x="388" y="90"/>
                  </a:lnTo>
                  <a:lnTo>
                    <a:pt x="386" y="88"/>
                  </a:lnTo>
                  <a:lnTo>
                    <a:pt x="384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6" y="96"/>
                  </a:lnTo>
                  <a:lnTo>
                    <a:pt x="386" y="96"/>
                  </a:lnTo>
                  <a:lnTo>
                    <a:pt x="388" y="102"/>
                  </a:lnTo>
                  <a:lnTo>
                    <a:pt x="388" y="108"/>
                  </a:lnTo>
                  <a:lnTo>
                    <a:pt x="388" y="108"/>
                  </a:lnTo>
                  <a:lnTo>
                    <a:pt x="390" y="108"/>
                  </a:lnTo>
                  <a:lnTo>
                    <a:pt x="392" y="110"/>
                  </a:lnTo>
                  <a:lnTo>
                    <a:pt x="396" y="116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32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6"/>
                  </a:lnTo>
                  <a:lnTo>
                    <a:pt x="392" y="148"/>
                  </a:lnTo>
                  <a:lnTo>
                    <a:pt x="390" y="148"/>
                  </a:lnTo>
                  <a:lnTo>
                    <a:pt x="390" y="148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0" y="152"/>
                  </a:lnTo>
                  <a:lnTo>
                    <a:pt x="390" y="150"/>
                  </a:lnTo>
                  <a:lnTo>
                    <a:pt x="388" y="150"/>
                  </a:lnTo>
                  <a:lnTo>
                    <a:pt x="388" y="150"/>
                  </a:lnTo>
                  <a:lnTo>
                    <a:pt x="390" y="156"/>
                  </a:lnTo>
                  <a:lnTo>
                    <a:pt x="392" y="162"/>
                  </a:lnTo>
                  <a:lnTo>
                    <a:pt x="392" y="162"/>
                  </a:lnTo>
                  <a:lnTo>
                    <a:pt x="394" y="160"/>
                  </a:lnTo>
                  <a:lnTo>
                    <a:pt x="394" y="156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4" y="150"/>
                  </a:lnTo>
                  <a:lnTo>
                    <a:pt x="396" y="154"/>
                  </a:lnTo>
                  <a:lnTo>
                    <a:pt x="400" y="166"/>
                  </a:lnTo>
                  <a:lnTo>
                    <a:pt x="400" y="166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398" y="170"/>
                  </a:lnTo>
                  <a:lnTo>
                    <a:pt x="398" y="170"/>
                  </a:lnTo>
                  <a:lnTo>
                    <a:pt x="400" y="180"/>
                  </a:lnTo>
                  <a:lnTo>
                    <a:pt x="400" y="184"/>
                  </a:lnTo>
                  <a:lnTo>
                    <a:pt x="402" y="190"/>
                  </a:lnTo>
                  <a:lnTo>
                    <a:pt x="402" y="196"/>
                  </a:lnTo>
                  <a:lnTo>
                    <a:pt x="402" y="196"/>
                  </a:lnTo>
                  <a:lnTo>
                    <a:pt x="400" y="198"/>
                  </a:lnTo>
                  <a:lnTo>
                    <a:pt x="398" y="198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4"/>
                  </a:lnTo>
                  <a:lnTo>
                    <a:pt x="396" y="188"/>
                  </a:lnTo>
                  <a:lnTo>
                    <a:pt x="396" y="188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4" y="186"/>
                  </a:lnTo>
                  <a:lnTo>
                    <a:pt x="394" y="196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4" y="220"/>
                  </a:lnTo>
                  <a:lnTo>
                    <a:pt x="396" y="222"/>
                  </a:lnTo>
                  <a:lnTo>
                    <a:pt x="396" y="220"/>
                  </a:lnTo>
                  <a:lnTo>
                    <a:pt x="396" y="218"/>
                  </a:lnTo>
                  <a:lnTo>
                    <a:pt x="396" y="218"/>
                  </a:lnTo>
                  <a:lnTo>
                    <a:pt x="396" y="216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400" y="228"/>
                  </a:lnTo>
                  <a:lnTo>
                    <a:pt x="400" y="236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38"/>
                  </a:lnTo>
                  <a:lnTo>
                    <a:pt x="398" y="242"/>
                  </a:lnTo>
                  <a:lnTo>
                    <a:pt x="400" y="246"/>
                  </a:lnTo>
                  <a:lnTo>
                    <a:pt x="400" y="240"/>
                  </a:lnTo>
                  <a:lnTo>
                    <a:pt x="400" y="240"/>
                  </a:lnTo>
                  <a:lnTo>
                    <a:pt x="404" y="248"/>
                  </a:lnTo>
                  <a:lnTo>
                    <a:pt x="404" y="258"/>
                  </a:lnTo>
                  <a:lnTo>
                    <a:pt x="404" y="258"/>
                  </a:lnTo>
                  <a:lnTo>
                    <a:pt x="404" y="256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4" y="252"/>
                  </a:lnTo>
                  <a:lnTo>
                    <a:pt x="404" y="246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402" y="242"/>
                  </a:lnTo>
                  <a:lnTo>
                    <a:pt x="402" y="242"/>
                  </a:lnTo>
                  <a:lnTo>
                    <a:pt x="406" y="236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30"/>
                  </a:lnTo>
                  <a:lnTo>
                    <a:pt x="406" y="226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2" y="220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2"/>
                  </a:lnTo>
                  <a:lnTo>
                    <a:pt x="402" y="212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0"/>
                  </a:lnTo>
                  <a:lnTo>
                    <a:pt x="402" y="210"/>
                  </a:lnTo>
                  <a:lnTo>
                    <a:pt x="404" y="206"/>
                  </a:lnTo>
                  <a:lnTo>
                    <a:pt x="404" y="206"/>
                  </a:lnTo>
                  <a:lnTo>
                    <a:pt x="406" y="208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6" y="196"/>
                  </a:lnTo>
                  <a:lnTo>
                    <a:pt x="406" y="190"/>
                  </a:lnTo>
                  <a:lnTo>
                    <a:pt x="406" y="190"/>
                  </a:lnTo>
                  <a:lnTo>
                    <a:pt x="406" y="184"/>
                  </a:lnTo>
                  <a:lnTo>
                    <a:pt x="406" y="184"/>
                  </a:lnTo>
                  <a:lnTo>
                    <a:pt x="406" y="184"/>
                  </a:lnTo>
                  <a:lnTo>
                    <a:pt x="404" y="174"/>
                  </a:lnTo>
                  <a:lnTo>
                    <a:pt x="404" y="174"/>
                  </a:lnTo>
                  <a:lnTo>
                    <a:pt x="404" y="174"/>
                  </a:lnTo>
                  <a:lnTo>
                    <a:pt x="404" y="158"/>
                  </a:lnTo>
                  <a:lnTo>
                    <a:pt x="404" y="150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4" y="130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2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6" y="98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0" y="80"/>
                  </a:lnTo>
                  <a:lnTo>
                    <a:pt x="398" y="82"/>
                  </a:lnTo>
                  <a:lnTo>
                    <a:pt x="398" y="82"/>
                  </a:lnTo>
                  <a:lnTo>
                    <a:pt x="394" y="74"/>
                  </a:lnTo>
                  <a:lnTo>
                    <a:pt x="388" y="64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2" y="56"/>
                  </a:lnTo>
                  <a:lnTo>
                    <a:pt x="382" y="56"/>
                  </a:lnTo>
                  <a:lnTo>
                    <a:pt x="378" y="50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6" y="44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66" y="36"/>
                  </a:lnTo>
                  <a:lnTo>
                    <a:pt x="366" y="36"/>
                  </a:lnTo>
                  <a:lnTo>
                    <a:pt x="358" y="30"/>
                  </a:lnTo>
                  <a:lnTo>
                    <a:pt x="358" y="30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46" y="22"/>
                  </a:lnTo>
                  <a:lnTo>
                    <a:pt x="348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6" y="16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0" y="14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12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14" y="8"/>
                  </a:lnTo>
                  <a:lnTo>
                    <a:pt x="310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78" y="4"/>
                  </a:lnTo>
                  <a:lnTo>
                    <a:pt x="270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54" y="4"/>
                  </a:lnTo>
                  <a:lnTo>
                    <a:pt x="240" y="4"/>
                  </a:lnTo>
                  <a:lnTo>
                    <a:pt x="226" y="4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2" y="4"/>
                  </a:lnTo>
                  <a:lnTo>
                    <a:pt x="208" y="4"/>
                  </a:lnTo>
                  <a:lnTo>
                    <a:pt x="206" y="4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4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68" y="6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6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6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6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4" y="18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4" y="7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38"/>
                  </a:lnTo>
                  <a:lnTo>
                    <a:pt x="6" y="148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2" y="162"/>
                  </a:lnTo>
                  <a:lnTo>
                    <a:pt x="2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2" y="212"/>
                  </a:lnTo>
                  <a:lnTo>
                    <a:pt x="4" y="216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8" y="228"/>
                  </a:lnTo>
                  <a:lnTo>
                    <a:pt x="8" y="230"/>
                  </a:lnTo>
                  <a:lnTo>
                    <a:pt x="6" y="228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6" y="226"/>
                  </a:lnTo>
                  <a:lnTo>
                    <a:pt x="6" y="228"/>
                  </a:lnTo>
                  <a:lnTo>
                    <a:pt x="4" y="232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6" y="314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6" y="312"/>
                  </a:lnTo>
                  <a:lnTo>
                    <a:pt x="6" y="316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0" y="322"/>
                  </a:lnTo>
                  <a:lnTo>
                    <a:pt x="8" y="322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6"/>
                  </a:lnTo>
                  <a:lnTo>
                    <a:pt x="14" y="330"/>
                  </a:lnTo>
                  <a:lnTo>
                    <a:pt x="14" y="330"/>
                  </a:lnTo>
                  <a:lnTo>
                    <a:pt x="14" y="334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18" y="346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22" y="346"/>
                  </a:lnTo>
                  <a:lnTo>
                    <a:pt x="24" y="346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6" y="352"/>
                  </a:lnTo>
                  <a:lnTo>
                    <a:pt x="34" y="362"/>
                  </a:lnTo>
                  <a:lnTo>
                    <a:pt x="34" y="362"/>
                  </a:lnTo>
                  <a:lnTo>
                    <a:pt x="38" y="368"/>
                  </a:lnTo>
                  <a:lnTo>
                    <a:pt x="38" y="368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0"/>
                  </a:lnTo>
                  <a:lnTo>
                    <a:pt x="56" y="380"/>
                  </a:lnTo>
                  <a:lnTo>
                    <a:pt x="64" y="386"/>
                  </a:lnTo>
                  <a:lnTo>
                    <a:pt x="64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72" y="390"/>
                  </a:lnTo>
                  <a:lnTo>
                    <a:pt x="78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6"/>
                  </a:lnTo>
                  <a:lnTo>
                    <a:pt x="84" y="396"/>
                  </a:lnTo>
                  <a:lnTo>
                    <a:pt x="88" y="398"/>
                  </a:lnTo>
                  <a:lnTo>
                    <a:pt x="88" y="398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94" y="396"/>
                  </a:lnTo>
                  <a:lnTo>
                    <a:pt x="94" y="396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6" y="400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118" y="404"/>
                  </a:lnTo>
                  <a:lnTo>
                    <a:pt x="128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2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2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80" y="404"/>
                  </a:lnTo>
                  <a:lnTo>
                    <a:pt x="202" y="402"/>
                  </a:lnTo>
                  <a:lnTo>
                    <a:pt x="224" y="404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4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4" y="404"/>
                  </a:lnTo>
                  <a:lnTo>
                    <a:pt x="268" y="402"/>
                  </a:lnTo>
                  <a:lnTo>
                    <a:pt x="272" y="402"/>
                  </a:lnTo>
                  <a:lnTo>
                    <a:pt x="274" y="402"/>
                  </a:lnTo>
                  <a:lnTo>
                    <a:pt x="270" y="402"/>
                  </a:lnTo>
                  <a:lnTo>
                    <a:pt x="270" y="402"/>
                  </a:lnTo>
                  <a:lnTo>
                    <a:pt x="272" y="400"/>
                  </a:lnTo>
                  <a:lnTo>
                    <a:pt x="272" y="400"/>
                  </a:lnTo>
                  <a:lnTo>
                    <a:pt x="270" y="398"/>
                  </a:lnTo>
                  <a:lnTo>
                    <a:pt x="266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2"/>
                  </a:lnTo>
                  <a:lnTo>
                    <a:pt x="254" y="390"/>
                  </a:lnTo>
                  <a:lnTo>
                    <a:pt x="246" y="390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6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10" y="390"/>
                  </a:lnTo>
                  <a:lnTo>
                    <a:pt x="190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4" y="390"/>
                  </a:lnTo>
                  <a:lnTo>
                    <a:pt x="186" y="390"/>
                  </a:lnTo>
                  <a:lnTo>
                    <a:pt x="188" y="390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6" y="390"/>
                  </a:lnTo>
                  <a:lnTo>
                    <a:pt x="168" y="390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2" y="390"/>
                  </a:lnTo>
                  <a:lnTo>
                    <a:pt x="158" y="390"/>
                  </a:lnTo>
                  <a:lnTo>
                    <a:pt x="158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88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44" y="386"/>
                  </a:lnTo>
                  <a:lnTo>
                    <a:pt x="138" y="386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96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2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4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2" y="370"/>
                  </a:lnTo>
                  <a:lnTo>
                    <a:pt x="56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2" y="366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0" y="360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46" y="356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38" y="348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4" y="344"/>
                  </a:lnTo>
                  <a:lnTo>
                    <a:pt x="36" y="346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36" y="350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0" y="342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26" y="324"/>
                  </a:lnTo>
                  <a:lnTo>
                    <a:pt x="24" y="32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6"/>
                  </a:lnTo>
                  <a:lnTo>
                    <a:pt x="22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6" y="310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4"/>
                  </a:lnTo>
                  <a:lnTo>
                    <a:pt x="20" y="308"/>
                  </a:lnTo>
                  <a:lnTo>
                    <a:pt x="22" y="312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2" y="312"/>
                  </a:lnTo>
                  <a:lnTo>
                    <a:pt x="22" y="310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20" y="306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0" y="298"/>
                  </a:lnTo>
                  <a:lnTo>
                    <a:pt x="18" y="294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18" y="288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18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6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20" y="266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20" y="252"/>
                  </a:lnTo>
                  <a:lnTo>
                    <a:pt x="20" y="252"/>
                  </a:lnTo>
                  <a:lnTo>
                    <a:pt x="18" y="254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8" y="250"/>
                  </a:lnTo>
                  <a:lnTo>
                    <a:pt x="18" y="248"/>
                  </a:lnTo>
                  <a:lnTo>
                    <a:pt x="16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6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16" y="228"/>
                  </a:lnTo>
                  <a:lnTo>
                    <a:pt x="18" y="232"/>
                  </a:lnTo>
                  <a:lnTo>
                    <a:pt x="18" y="228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18" y="222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6" y="214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6"/>
                  </a:lnTo>
                  <a:lnTo>
                    <a:pt x="16" y="206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04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202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2" y="19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66"/>
                  </a:lnTo>
                  <a:lnTo>
                    <a:pt x="20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0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0" y="122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6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78" y="16"/>
                  </a:moveTo>
                  <a:lnTo>
                    <a:pt x="178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8" y="16"/>
                  </a:lnTo>
                  <a:lnTo>
                    <a:pt x="178" y="16"/>
                  </a:lnTo>
                  <a:close/>
                  <a:moveTo>
                    <a:pt x="404" y="196"/>
                  </a:moveTo>
                  <a:lnTo>
                    <a:pt x="404" y="196"/>
                  </a:lnTo>
                  <a:lnTo>
                    <a:pt x="404" y="196"/>
                  </a:lnTo>
                  <a:lnTo>
                    <a:pt x="404" y="194"/>
                  </a:lnTo>
                  <a:lnTo>
                    <a:pt x="404" y="196"/>
                  </a:lnTo>
                  <a:lnTo>
                    <a:pt x="404" y="196"/>
                  </a:lnTo>
                  <a:close/>
                  <a:moveTo>
                    <a:pt x="404" y="204"/>
                  </a:moveTo>
                  <a:lnTo>
                    <a:pt x="404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4" y="200"/>
                  </a:lnTo>
                  <a:lnTo>
                    <a:pt x="404" y="200"/>
                  </a:lnTo>
                  <a:lnTo>
                    <a:pt x="404" y="204"/>
                  </a:lnTo>
                  <a:lnTo>
                    <a:pt x="404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6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7" name="Freeform 2428"/>
            <p:cNvSpPr>
              <a:spLocks/>
            </p:cNvSpPr>
            <p:nvPr/>
          </p:nvSpPr>
          <p:spPr bwMode="auto">
            <a:xfrm>
              <a:off x="6626226" y="86995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2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8" name="Rectangle 2429"/>
            <p:cNvSpPr>
              <a:spLocks noChangeArrowheads="1"/>
            </p:cNvSpPr>
            <p:nvPr/>
          </p:nvSpPr>
          <p:spPr bwMode="auto">
            <a:xfrm>
              <a:off x="6397626" y="1089025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9" name="Freeform 2430"/>
            <p:cNvSpPr>
              <a:spLocks/>
            </p:cNvSpPr>
            <p:nvPr/>
          </p:nvSpPr>
          <p:spPr bwMode="auto">
            <a:xfrm>
              <a:off x="6972301" y="984250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0" name="Freeform 2431"/>
            <p:cNvSpPr>
              <a:spLocks/>
            </p:cNvSpPr>
            <p:nvPr/>
          </p:nvSpPr>
          <p:spPr bwMode="auto">
            <a:xfrm>
              <a:off x="7010401" y="1222375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  <a:gd name="T3" fmla="*/ 6 h 6"/>
                <a:gd name="T4" fmla="*/ 6 h 6"/>
                <a:gd name="T5" fmla="*/ 4 h 6"/>
                <a:gd name="T6" fmla="*/ 6 h 6"/>
                <a:gd name="T7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1" name="Freeform 2432"/>
            <p:cNvSpPr>
              <a:spLocks/>
            </p:cNvSpPr>
            <p:nvPr/>
          </p:nvSpPr>
          <p:spPr bwMode="auto">
            <a:xfrm>
              <a:off x="6991351" y="1295400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0 h 4"/>
                <a:gd name="T10" fmla="*/ 0 w 2"/>
                <a:gd name="T11" fmla="*/ 2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2" name="Freeform 2433"/>
            <p:cNvSpPr>
              <a:spLocks/>
            </p:cNvSpPr>
            <p:nvPr/>
          </p:nvSpPr>
          <p:spPr bwMode="auto">
            <a:xfrm>
              <a:off x="7000876" y="123825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0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3" name="Freeform 2434"/>
            <p:cNvSpPr>
              <a:spLocks/>
            </p:cNvSpPr>
            <p:nvPr/>
          </p:nvSpPr>
          <p:spPr bwMode="auto">
            <a:xfrm>
              <a:off x="7000876" y="12509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4" name="Freeform 2435"/>
            <p:cNvSpPr>
              <a:spLocks/>
            </p:cNvSpPr>
            <p:nvPr/>
          </p:nvSpPr>
          <p:spPr bwMode="auto">
            <a:xfrm>
              <a:off x="7007226" y="1177925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2 w 2"/>
                <a:gd name="T5" fmla="*/ 4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4 h 6"/>
                <a:gd name="T12" fmla="*/ 2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5" name="Freeform 2436"/>
            <p:cNvSpPr>
              <a:spLocks/>
            </p:cNvSpPr>
            <p:nvPr/>
          </p:nvSpPr>
          <p:spPr bwMode="auto">
            <a:xfrm>
              <a:off x="6994526" y="12382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6" name="Freeform 2437"/>
            <p:cNvSpPr>
              <a:spLocks/>
            </p:cNvSpPr>
            <p:nvPr/>
          </p:nvSpPr>
          <p:spPr bwMode="auto">
            <a:xfrm>
              <a:off x="6994526" y="1200150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6 h 8"/>
                <a:gd name="T3" fmla="*/ 8 h 8"/>
                <a:gd name="T4" fmla="*/ 8 h 8"/>
                <a:gd name="T5" fmla="*/ 0 h 8"/>
                <a:gd name="T6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7" name="Freeform 2438"/>
            <p:cNvSpPr>
              <a:spLocks/>
            </p:cNvSpPr>
            <p:nvPr/>
          </p:nvSpPr>
          <p:spPr bwMode="auto">
            <a:xfrm>
              <a:off x="6994526" y="121285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8" name="Freeform 2439"/>
            <p:cNvSpPr>
              <a:spLocks/>
            </p:cNvSpPr>
            <p:nvPr/>
          </p:nvSpPr>
          <p:spPr bwMode="auto">
            <a:xfrm>
              <a:off x="6991351" y="1222375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4 h 6"/>
                <a:gd name="T4" fmla="*/ 2 w 2"/>
                <a:gd name="T5" fmla="*/ 0 h 6"/>
                <a:gd name="T6" fmla="*/ 0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9" name="Freeform 2440"/>
            <p:cNvSpPr>
              <a:spLocks/>
            </p:cNvSpPr>
            <p:nvPr/>
          </p:nvSpPr>
          <p:spPr bwMode="auto">
            <a:xfrm>
              <a:off x="6994526" y="1098550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  <a:gd name="T3" fmla="*/ 2 h 6"/>
                <a:gd name="T4" fmla="*/ 4 h 6"/>
                <a:gd name="T5" fmla="*/ 4 h 6"/>
                <a:gd name="T6" fmla="*/ 6 h 6"/>
                <a:gd name="T7" fmla="*/ 6 h 6"/>
                <a:gd name="T8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0" name="Freeform 2441"/>
            <p:cNvSpPr>
              <a:spLocks/>
            </p:cNvSpPr>
            <p:nvPr/>
          </p:nvSpPr>
          <p:spPr bwMode="auto">
            <a:xfrm>
              <a:off x="6985001" y="11334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1" name="Freeform 2442"/>
            <p:cNvSpPr>
              <a:spLocks/>
            </p:cNvSpPr>
            <p:nvPr/>
          </p:nvSpPr>
          <p:spPr bwMode="auto">
            <a:xfrm>
              <a:off x="6985001" y="1104900"/>
              <a:ext cx="0" cy="9525"/>
            </a:xfrm>
            <a:custGeom>
              <a:avLst/>
              <a:gdLst>
                <a:gd name="T0" fmla="*/ 4 h 6"/>
                <a:gd name="T1" fmla="*/ 4 h 6"/>
                <a:gd name="T2" fmla="*/ 0 h 6"/>
                <a:gd name="T3" fmla="*/ 0 h 6"/>
                <a:gd name="T4" fmla="*/ 2 h 6"/>
                <a:gd name="T5" fmla="*/ 2 h 6"/>
                <a:gd name="T6" fmla="*/ 6 h 6"/>
                <a:gd name="T7" fmla="*/ 6 h 6"/>
                <a:gd name="T8" fmla="*/ 4 h 6"/>
                <a:gd name="T9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2" name="Freeform 2443"/>
            <p:cNvSpPr>
              <a:spLocks/>
            </p:cNvSpPr>
            <p:nvPr/>
          </p:nvSpPr>
          <p:spPr bwMode="auto">
            <a:xfrm>
              <a:off x="6975476" y="971550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2 h 2"/>
                <a:gd name="T4" fmla="*/ 6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3" name="Freeform 2444"/>
            <p:cNvSpPr>
              <a:spLocks/>
            </p:cNvSpPr>
            <p:nvPr/>
          </p:nvSpPr>
          <p:spPr bwMode="auto">
            <a:xfrm>
              <a:off x="6889751" y="895350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4 h 4"/>
                <a:gd name="T6" fmla="*/ 2 w 6"/>
                <a:gd name="T7" fmla="*/ 4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4" name="Freeform 2445"/>
            <p:cNvSpPr>
              <a:spLocks/>
            </p:cNvSpPr>
            <p:nvPr/>
          </p:nvSpPr>
          <p:spPr bwMode="auto">
            <a:xfrm>
              <a:off x="6896101" y="898525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5" name="Freeform 2446"/>
            <p:cNvSpPr>
              <a:spLocks/>
            </p:cNvSpPr>
            <p:nvPr/>
          </p:nvSpPr>
          <p:spPr bwMode="auto">
            <a:xfrm>
              <a:off x="6791326" y="14890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6" name="Freeform 2447"/>
            <p:cNvSpPr>
              <a:spLocks/>
            </p:cNvSpPr>
            <p:nvPr/>
          </p:nvSpPr>
          <p:spPr bwMode="auto">
            <a:xfrm>
              <a:off x="6804026" y="14859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7" name="Freeform 2448"/>
            <p:cNvSpPr>
              <a:spLocks/>
            </p:cNvSpPr>
            <p:nvPr/>
          </p:nvSpPr>
          <p:spPr bwMode="auto">
            <a:xfrm>
              <a:off x="6477001" y="90487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4 w 4"/>
                <a:gd name="T3" fmla="*/ 0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8" name="Freeform 2449"/>
            <p:cNvSpPr>
              <a:spLocks/>
            </p:cNvSpPr>
            <p:nvPr/>
          </p:nvSpPr>
          <p:spPr bwMode="auto">
            <a:xfrm>
              <a:off x="6416676" y="9620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9" name="Freeform 2450"/>
            <p:cNvSpPr>
              <a:spLocks/>
            </p:cNvSpPr>
            <p:nvPr/>
          </p:nvSpPr>
          <p:spPr bwMode="auto">
            <a:xfrm>
              <a:off x="6403976" y="10223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0" name="Freeform 2451"/>
            <p:cNvSpPr>
              <a:spLocks/>
            </p:cNvSpPr>
            <p:nvPr/>
          </p:nvSpPr>
          <p:spPr bwMode="auto">
            <a:xfrm>
              <a:off x="6527801" y="1019175"/>
              <a:ext cx="346075" cy="282575"/>
            </a:xfrm>
            <a:custGeom>
              <a:avLst/>
              <a:gdLst>
                <a:gd name="T0" fmla="*/ 0 w 218"/>
                <a:gd name="T1" fmla="*/ 158 h 178"/>
                <a:gd name="T2" fmla="*/ 32 w 218"/>
                <a:gd name="T3" fmla="*/ 172 h 178"/>
                <a:gd name="T4" fmla="*/ 68 w 218"/>
                <a:gd name="T5" fmla="*/ 178 h 178"/>
                <a:gd name="T6" fmla="*/ 84 w 218"/>
                <a:gd name="T7" fmla="*/ 176 h 178"/>
                <a:gd name="T8" fmla="*/ 112 w 218"/>
                <a:gd name="T9" fmla="*/ 170 h 178"/>
                <a:gd name="T10" fmla="*/ 136 w 218"/>
                <a:gd name="T11" fmla="*/ 160 h 178"/>
                <a:gd name="T12" fmla="*/ 156 w 218"/>
                <a:gd name="T13" fmla="*/ 144 h 178"/>
                <a:gd name="T14" fmla="*/ 172 w 218"/>
                <a:gd name="T15" fmla="*/ 124 h 178"/>
                <a:gd name="T16" fmla="*/ 188 w 218"/>
                <a:gd name="T17" fmla="*/ 92 h 178"/>
                <a:gd name="T18" fmla="*/ 196 w 218"/>
                <a:gd name="T19" fmla="*/ 44 h 178"/>
                <a:gd name="T20" fmla="*/ 208 w 218"/>
                <a:gd name="T21" fmla="*/ 34 h 178"/>
                <a:gd name="T22" fmla="*/ 218 w 218"/>
                <a:gd name="T23" fmla="*/ 20 h 178"/>
                <a:gd name="T24" fmla="*/ 192 w 218"/>
                <a:gd name="T25" fmla="*/ 28 h 178"/>
                <a:gd name="T26" fmla="*/ 198 w 218"/>
                <a:gd name="T27" fmla="*/ 22 h 178"/>
                <a:gd name="T28" fmla="*/ 208 w 218"/>
                <a:gd name="T29" fmla="*/ 10 h 178"/>
                <a:gd name="T30" fmla="*/ 212 w 218"/>
                <a:gd name="T31" fmla="*/ 2 h 178"/>
                <a:gd name="T32" fmla="*/ 184 w 218"/>
                <a:gd name="T33" fmla="*/ 14 h 178"/>
                <a:gd name="T34" fmla="*/ 176 w 218"/>
                <a:gd name="T35" fmla="*/ 8 h 178"/>
                <a:gd name="T36" fmla="*/ 160 w 218"/>
                <a:gd name="T37" fmla="*/ 0 h 178"/>
                <a:gd name="T38" fmla="*/ 150 w 218"/>
                <a:gd name="T39" fmla="*/ 0 h 178"/>
                <a:gd name="T40" fmla="*/ 130 w 218"/>
                <a:gd name="T41" fmla="*/ 4 h 178"/>
                <a:gd name="T42" fmla="*/ 116 w 218"/>
                <a:gd name="T43" fmla="*/ 16 h 178"/>
                <a:gd name="T44" fmla="*/ 106 w 218"/>
                <a:gd name="T45" fmla="*/ 34 h 178"/>
                <a:gd name="T46" fmla="*/ 108 w 218"/>
                <a:gd name="T47" fmla="*/ 54 h 178"/>
                <a:gd name="T48" fmla="*/ 94 w 218"/>
                <a:gd name="T49" fmla="*/ 54 h 178"/>
                <a:gd name="T50" fmla="*/ 68 w 218"/>
                <a:gd name="T51" fmla="*/ 46 h 178"/>
                <a:gd name="T52" fmla="*/ 44 w 218"/>
                <a:gd name="T53" fmla="*/ 34 h 178"/>
                <a:gd name="T54" fmla="*/ 24 w 218"/>
                <a:gd name="T55" fmla="*/ 18 h 178"/>
                <a:gd name="T56" fmla="*/ 14 w 218"/>
                <a:gd name="T57" fmla="*/ 8 h 178"/>
                <a:gd name="T58" fmla="*/ 8 w 218"/>
                <a:gd name="T59" fmla="*/ 24 h 178"/>
                <a:gd name="T60" fmla="*/ 10 w 218"/>
                <a:gd name="T61" fmla="*/ 40 h 178"/>
                <a:gd name="T62" fmla="*/ 16 w 218"/>
                <a:gd name="T63" fmla="*/ 56 h 178"/>
                <a:gd name="T64" fmla="*/ 28 w 218"/>
                <a:gd name="T65" fmla="*/ 68 h 178"/>
                <a:gd name="T66" fmla="*/ 18 w 218"/>
                <a:gd name="T67" fmla="*/ 66 h 178"/>
                <a:gd name="T68" fmla="*/ 8 w 218"/>
                <a:gd name="T69" fmla="*/ 62 h 178"/>
                <a:gd name="T70" fmla="*/ 10 w 218"/>
                <a:gd name="T71" fmla="*/ 78 h 178"/>
                <a:gd name="T72" fmla="*/ 18 w 218"/>
                <a:gd name="T73" fmla="*/ 90 h 178"/>
                <a:gd name="T74" fmla="*/ 30 w 218"/>
                <a:gd name="T75" fmla="*/ 100 h 178"/>
                <a:gd name="T76" fmla="*/ 44 w 218"/>
                <a:gd name="T77" fmla="*/ 106 h 178"/>
                <a:gd name="T78" fmla="*/ 34 w 218"/>
                <a:gd name="T79" fmla="*/ 108 h 178"/>
                <a:gd name="T80" fmla="*/ 24 w 218"/>
                <a:gd name="T81" fmla="*/ 108 h 178"/>
                <a:gd name="T82" fmla="*/ 40 w 218"/>
                <a:gd name="T83" fmla="*/ 130 h 178"/>
                <a:gd name="T84" fmla="*/ 66 w 218"/>
                <a:gd name="T85" fmla="*/ 138 h 178"/>
                <a:gd name="T86" fmla="*/ 50 w 218"/>
                <a:gd name="T87" fmla="*/ 148 h 178"/>
                <a:gd name="T88" fmla="*/ 16 w 218"/>
                <a:gd name="T89" fmla="*/ 158 h 178"/>
                <a:gd name="T90" fmla="*/ 0 w 218"/>
                <a:gd name="T91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178">
                  <a:moveTo>
                    <a:pt x="0" y="158"/>
                  </a:moveTo>
                  <a:lnTo>
                    <a:pt x="0" y="158"/>
                  </a:lnTo>
                  <a:lnTo>
                    <a:pt x="14" y="166"/>
                  </a:lnTo>
                  <a:lnTo>
                    <a:pt x="32" y="172"/>
                  </a:lnTo>
                  <a:lnTo>
                    <a:pt x="50" y="176"/>
                  </a:lnTo>
                  <a:lnTo>
                    <a:pt x="68" y="178"/>
                  </a:lnTo>
                  <a:lnTo>
                    <a:pt x="68" y="178"/>
                  </a:lnTo>
                  <a:lnTo>
                    <a:pt x="84" y="176"/>
                  </a:lnTo>
                  <a:lnTo>
                    <a:pt x="98" y="174"/>
                  </a:lnTo>
                  <a:lnTo>
                    <a:pt x="112" y="170"/>
                  </a:lnTo>
                  <a:lnTo>
                    <a:pt x="124" y="166"/>
                  </a:lnTo>
                  <a:lnTo>
                    <a:pt x="136" y="160"/>
                  </a:lnTo>
                  <a:lnTo>
                    <a:pt x="146" y="152"/>
                  </a:lnTo>
                  <a:lnTo>
                    <a:pt x="156" y="144"/>
                  </a:lnTo>
                  <a:lnTo>
                    <a:pt x="164" y="134"/>
                  </a:lnTo>
                  <a:lnTo>
                    <a:pt x="172" y="124"/>
                  </a:lnTo>
                  <a:lnTo>
                    <a:pt x="178" y="114"/>
                  </a:lnTo>
                  <a:lnTo>
                    <a:pt x="188" y="92"/>
                  </a:lnTo>
                  <a:lnTo>
                    <a:pt x="194" y="6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8" y="34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06" y="26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8" y="22"/>
                  </a:lnTo>
                  <a:lnTo>
                    <a:pt x="204" y="18"/>
                  </a:lnTo>
                  <a:lnTo>
                    <a:pt x="208" y="10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198" y="10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0" y="4"/>
                  </a:lnTo>
                  <a:lnTo>
                    <a:pt x="122" y="10"/>
                  </a:lnTo>
                  <a:lnTo>
                    <a:pt x="116" y="16"/>
                  </a:lnTo>
                  <a:lnTo>
                    <a:pt x="110" y="24"/>
                  </a:lnTo>
                  <a:lnTo>
                    <a:pt x="106" y="34"/>
                  </a:lnTo>
                  <a:lnTo>
                    <a:pt x="106" y="4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94" y="54"/>
                  </a:lnTo>
                  <a:lnTo>
                    <a:pt x="80" y="50"/>
                  </a:lnTo>
                  <a:lnTo>
                    <a:pt x="68" y="46"/>
                  </a:lnTo>
                  <a:lnTo>
                    <a:pt x="56" y="40"/>
                  </a:lnTo>
                  <a:lnTo>
                    <a:pt x="44" y="34"/>
                  </a:lnTo>
                  <a:lnTo>
                    <a:pt x="32" y="26"/>
                  </a:lnTo>
                  <a:lnTo>
                    <a:pt x="24" y="1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0" y="40"/>
                  </a:lnTo>
                  <a:lnTo>
                    <a:pt x="12" y="48"/>
                  </a:lnTo>
                  <a:lnTo>
                    <a:pt x="16" y="56"/>
                  </a:lnTo>
                  <a:lnTo>
                    <a:pt x="22" y="6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18" y="6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70"/>
                  </a:lnTo>
                  <a:lnTo>
                    <a:pt x="10" y="78"/>
                  </a:lnTo>
                  <a:lnTo>
                    <a:pt x="14" y="84"/>
                  </a:lnTo>
                  <a:lnTo>
                    <a:pt x="18" y="90"/>
                  </a:lnTo>
                  <a:lnTo>
                    <a:pt x="22" y="96"/>
                  </a:lnTo>
                  <a:lnTo>
                    <a:pt x="30" y="100"/>
                  </a:lnTo>
                  <a:lnTo>
                    <a:pt x="36" y="104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3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40" y="130"/>
                  </a:lnTo>
                  <a:lnTo>
                    <a:pt x="52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50" y="148"/>
                  </a:lnTo>
                  <a:lnTo>
                    <a:pt x="34" y="154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53" name="Frame 352"/>
          <p:cNvSpPr/>
          <p:nvPr/>
        </p:nvSpPr>
        <p:spPr>
          <a:xfrm>
            <a:off x="2066988" y="1648156"/>
            <a:ext cx="2974912" cy="3520108"/>
          </a:xfrm>
          <a:prstGeom prst="frame">
            <a:avLst>
              <a:gd name="adj1" fmla="val 8007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52" name="组合 351">
            <a:extLst>
              <a:ext uri="{FF2B5EF4-FFF2-40B4-BE49-F238E27FC236}">
                <a16:creationId xmlns:a16="http://schemas.microsoft.com/office/drawing/2014/main" id="{ABFFCCD2-ECA5-403C-A7CF-E45D3087F04A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354" name="矩形 353">
              <a:extLst>
                <a:ext uri="{FF2B5EF4-FFF2-40B4-BE49-F238E27FC236}">
                  <a16:creationId xmlns:a16="http://schemas.microsoft.com/office/drawing/2014/main" id="{561F53EE-1268-4677-8911-59CBF17564F8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文本框 354">
              <a:extLst>
                <a:ext uri="{FF2B5EF4-FFF2-40B4-BE49-F238E27FC236}">
                  <a16:creationId xmlns:a16="http://schemas.microsoft.com/office/drawing/2014/main" id="{F6A0738E-CD4B-43F8-A01A-76C35F07EA94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5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/>
        </p:nvSpPr>
        <p:spPr bwMode="auto">
          <a:xfrm>
            <a:off x="4630592" y="3534316"/>
            <a:ext cx="2169131" cy="2169965"/>
          </a:xfrm>
          <a:custGeom>
            <a:avLst/>
            <a:gdLst>
              <a:gd name="connsiteX0" fmla="*/ 2065338 w 4130675"/>
              <a:gd name="connsiteY0" fmla="*/ 1339243 h 4132263"/>
              <a:gd name="connsiteX1" fmla="*/ 1399926 w 4130675"/>
              <a:gd name="connsiteY1" fmla="*/ 1671949 h 4132263"/>
              <a:gd name="connsiteX2" fmla="*/ 1399926 w 4130675"/>
              <a:gd name="connsiteY2" fmla="*/ 2460317 h 4132263"/>
              <a:gd name="connsiteX3" fmla="*/ 2065338 w 4130675"/>
              <a:gd name="connsiteY3" fmla="*/ 2793023 h 4132263"/>
              <a:gd name="connsiteX4" fmla="*/ 2730750 w 4130675"/>
              <a:gd name="connsiteY4" fmla="*/ 2460317 h 4132263"/>
              <a:gd name="connsiteX5" fmla="*/ 2730750 w 4130675"/>
              <a:gd name="connsiteY5" fmla="*/ 1671949 h 4132263"/>
              <a:gd name="connsiteX6" fmla="*/ 1673906 w 4130675"/>
              <a:gd name="connsiteY6" fmla="*/ 0 h 4132263"/>
              <a:gd name="connsiteX7" fmla="*/ 1685472 w 4130675"/>
              <a:gd name="connsiteY7" fmla="*/ 0 h 4132263"/>
              <a:gd name="connsiteX8" fmla="*/ 1697038 w 4130675"/>
              <a:gd name="connsiteY8" fmla="*/ 0 h 4132263"/>
              <a:gd name="connsiteX9" fmla="*/ 1708604 w 4130675"/>
              <a:gd name="connsiteY9" fmla="*/ 0 h 4132263"/>
              <a:gd name="connsiteX10" fmla="*/ 1720170 w 4130675"/>
              <a:gd name="connsiteY10" fmla="*/ 0 h 4132263"/>
              <a:gd name="connsiteX11" fmla="*/ 1731736 w 4130675"/>
              <a:gd name="connsiteY11" fmla="*/ 0 h 4132263"/>
              <a:gd name="connsiteX12" fmla="*/ 1743302 w 4130675"/>
              <a:gd name="connsiteY12" fmla="*/ 0 h 4132263"/>
              <a:gd name="connsiteX13" fmla="*/ 1754868 w 4130675"/>
              <a:gd name="connsiteY13" fmla="*/ 0 h 4132263"/>
              <a:gd name="connsiteX14" fmla="*/ 1766434 w 4130675"/>
              <a:gd name="connsiteY14" fmla="*/ 0 h 4132263"/>
              <a:gd name="connsiteX15" fmla="*/ 1778000 w 4130675"/>
              <a:gd name="connsiteY15" fmla="*/ 0 h 4132263"/>
              <a:gd name="connsiteX16" fmla="*/ 1789566 w 4130675"/>
              <a:gd name="connsiteY16" fmla="*/ 0 h 4132263"/>
              <a:gd name="connsiteX17" fmla="*/ 1801132 w 4130675"/>
              <a:gd name="connsiteY17" fmla="*/ 0 h 4132263"/>
              <a:gd name="connsiteX18" fmla="*/ 1812925 w 4130675"/>
              <a:gd name="connsiteY18" fmla="*/ 0 h 4132263"/>
              <a:gd name="connsiteX19" fmla="*/ 1824491 w 4130675"/>
              <a:gd name="connsiteY19" fmla="*/ 0 h 4132263"/>
              <a:gd name="connsiteX20" fmla="*/ 1835831 w 4130675"/>
              <a:gd name="connsiteY20" fmla="*/ 0 h 4132263"/>
              <a:gd name="connsiteX21" fmla="*/ 1847397 w 4130675"/>
              <a:gd name="connsiteY21" fmla="*/ 0 h 4132263"/>
              <a:gd name="connsiteX22" fmla="*/ 1858963 w 4130675"/>
              <a:gd name="connsiteY22" fmla="*/ 0 h 4132263"/>
              <a:gd name="connsiteX23" fmla="*/ 1870756 w 4130675"/>
              <a:gd name="connsiteY23" fmla="*/ 0 h 4132263"/>
              <a:gd name="connsiteX24" fmla="*/ 1882322 w 4130675"/>
              <a:gd name="connsiteY24" fmla="*/ 0 h 4132263"/>
              <a:gd name="connsiteX25" fmla="*/ 1893888 w 4130675"/>
              <a:gd name="connsiteY25" fmla="*/ 0 h 4132263"/>
              <a:gd name="connsiteX26" fmla="*/ 1905454 w 4130675"/>
              <a:gd name="connsiteY26" fmla="*/ 0 h 4132263"/>
              <a:gd name="connsiteX27" fmla="*/ 1917247 w 4130675"/>
              <a:gd name="connsiteY27" fmla="*/ 0 h 4132263"/>
              <a:gd name="connsiteX28" fmla="*/ 1928586 w 4130675"/>
              <a:gd name="connsiteY28" fmla="*/ 0 h 4132263"/>
              <a:gd name="connsiteX29" fmla="*/ 1940152 w 4130675"/>
              <a:gd name="connsiteY29" fmla="*/ 0 h 4132263"/>
              <a:gd name="connsiteX30" fmla="*/ 1951718 w 4130675"/>
              <a:gd name="connsiteY30" fmla="*/ 0 h 4132263"/>
              <a:gd name="connsiteX31" fmla="*/ 1963284 w 4130675"/>
              <a:gd name="connsiteY31" fmla="*/ 0 h 4132263"/>
              <a:gd name="connsiteX32" fmla="*/ 1975077 w 4130675"/>
              <a:gd name="connsiteY32" fmla="*/ 0 h 4132263"/>
              <a:gd name="connsiteX33" fmla="*/ 1986643 w 4130675"/>
              <a:gd name="connsiteY33" fmla="*/ 0 h 4132263"/>
              <a:gd name="connsiteX34" fmla="*/ 1998209 w 4130675"/>
              <a:gd name="connsiteY34" fmla="*/ 0 h 4132263"/>
              <a:gd name="connsiteX35" fmla="*/ 2009775 w 4130675"/>
              <a:gd name="connsiteY35" fmla="*/ 0 h 4132263"/>
              <a:gd name="connsiteX36" fmla="*/ 2021341 w 4130675"/>
              <a:gd name="connsiteY36" fmla="*/ 0 h 4132263"/>
              <a:gd name="connsiteX37" fmla="*/ 2032907 w 4130675"/>
              <a:gd name="connsiteY37" fmla="*/ 0 h 4132263"/>
              <a:gd name="connsiteX38" fmla="*/ 2044473 w 4130675"/>
              <a:gd name="connsiteY38" fmla="*/ 0 h 4132263"/>
              <a:gd name="connsiteX39" fmla="*/ 2056039 w 4130675"/>
              <a:gd name="connsiteY39" fmla="*/ 0 h 4132263"/>
              <a:gd name="connsiteX40" fmla="*/ 2067606 w 4130675"/>
              <a:gd name="connsiteY40" fmla="*/ 0 h 4132263"/>
              <a:gd name="connsiteX41" fmla="*/ 2079172 w 4130675"/>
              <a:gd name="connsiteY41" fmla="*/ 0 h 4132263"/>
              <a:gd name="connsiteX42" fmla="*/ 2090964 w 4130675"/>
              <a:gd name="connsiteY42" fmla="*/ 0 h 4132263"/>
              <a:gd name="connsiteX43" fmla="*/ 2102530 w 4130675"/>
              <a:gd name="connsiteY43" fmla="*/ 0 h 4132263"/>
              <a:gd name="connsiteX44" fmla="*/ 2114097 w 4130675"/>
              <a:gd name="connsiteY44" fmla="*/ 0 h 4132263"/>
              <a:gd name="connsiteX45" fmla="*/ 2125663 w 4130675"/>
              <a:gd name="connsiteY45" fmla="*/ 0 h 4132263"/>
              <a:gd name="connsiteX46" fmla="*/ 2137002 w 4130675"/>
              <a:gd name="connsiteY46" fmla="*/ 0 h 4132263"/>
              <a:gd name="connsiteX47" fmla="*/ 2148795 w 4130675"/>
              <a:gd name="connsiteY47" fmla="*/ 0 h 4132263"/>
              <a:gd name="connsiteX48" fmla="*/ 2160361 w 4130675"/>
              <a:gd name="connsiteY48" fmla="*/ 0 h 4132263"/>
              <a:gd name="connsiteX49" fmla="*/ 2171927 w 4130675"/>
              <a:gd name="connsiteY49" fmla="*/ 0 h 4132263"/>
              <a:gd name="connsiteX50" fmla="*/ 2183493 w 4130675"/>
              <a:gd name="connsiteY50" fmla="*/ 0 h 4132263"/>
              <a:gd name="connsiteX51" fmla="*/ 2195286 w 4130675"/>
              <a:gd name="connsiteY51" fmla="*/ 0 h 4132263"/>
              <a:gd name="connsiteX52" fmla="*/ 2206852 w 4130675"/>
              <a:gd name="connsiteY52" fmla="*/ 0 h 4132263"/>
              <a:gd name="connsiteX53" fmla="*/ 2218418 w 4130675"/>
              <a:gd name="connsiteY53" fmla="*/ 0 h 4132263"/>
              <a:gd name="connsiteX54" fmla="*/ 2229984 w 4130675"/>
              <a:gd name="connsiteY54" fmla="*/ 0 h 4132263"/>
              <a:gd name="connsiteX55" fmla="*/ 2241323 w 4130675"/>
              <a:gd name="connsiteY55" fmla="*/ 0 h 4132263"/>
              <a:gd name="connsiteX56" fmla="*/ 2253116 w 4130675"/>
              <a:gd name="connsiteY56" fmla="*/ 0 h 4132263"/>
              <a:gd name="connsiteX57" fmla="*/ 2264682 w 4130675"/>
              <a:gd name="connsiteY57" fmla="*/ 0 h 4132263"/>
              <a:gd name="connsiteX58" fmla="*/ 2276248 w 4130675"/>
              <a:gd name="connsiteY58" fmla="*/ 0 h 4132263"/>
              <a:gd name="connsiteX59" fmla="*/ 2287814 w 4130675"/>
              <a:gd name="connsiteY59" fmla="*/ 0 h 4132263"/>
              <a:gd name="connsiteX60" fmla="*/ 2299607 w 4130675"/>
              <a:gd name="connsiteY60" fmla="*/ 0 h 4132263"/>
              <a:gd name="connsiteX61" fmla="*/ 2311173 w 4130675"/>
              <a:gd name="connsiteY61" fmla="*/ 0 h 4132263"/>
              <a:gd name="connsiteX62" fmla="*/ 2322739 w 4130675"/>
              <a:gd name="connsiteY62" fmla="*/ 0 h 4132263"/>
              <a:gd name="connsiteX63" fmla="*/ 2334305 w 4130675"/>
              <a:gd name="connsiteY63" fmla="*/ 0 h 4132263"/>
              <a:gd name="connsiteX64" fmla="*/ 2345872 w 4130675"/>
              <a:gd name="connsiteY64" fmla="*/ 0 h 4132263"/>
              <a:gd name="connsiteX65" fmla="*/ 2357664 w 4130675"/>
              <a:gd name="connsiteY65" fmla="*/ 0 h 4132263"/>
              <a:gd name="connsiteX66" fmla="*/ 2369230 w 4130675"/>
              <a:gd name="connsiteY66" fmla="*/ 0 h 4132263"/>
              <a:gd name="connsiteX67" fmla="*/ 2380797 w 4130675"/>
              <a:gd name="connsiteY67" fmla="*/ 0 h 4132263"/>
              <a:gd name="connsiteX68" fmla="*/ 2392363 w 4130675"/>
              <a:gd name="connsiteY68" fmla="*/ 0 h 4132263"/>
              <a:gd name="connsiteX69" fmla="*/ 2404155 w 4130675"/>
              <a:gd name="connsiteY69" fmla="*/ 0 h 4132263"/>
              <a:gd name="connsiteX70" fmla="*/ 2415722 w 4130675"/>
              <a:gd name="connsiteY70" fmla="*/ 0 h 4132263"/>
              <a:gd name="connsiteX71" fmla="*/ 2417763 w 4130675"/>
              <a:gd name="connsiteY71" fmla="*/ 17916 h 4132263"/>
              <a:gd name="connsiteX72" fmla="*/ 2420030 w 4130675"/>
              <a:gd name="connsiteY72" fmla="*/ 35832 h 4132263"/>
              <a:gd name="connsiteX73" fmla="*/ 2422298 w 4130675"/>
              <a:gd name="connsiteY73" fmla="*/ 53975 h 4132263"/>
              <a:gd name="connsiteX74" fmla="*/ 2424793 w 4130675"/>
              <a:gd name="connsiteY74" fmla="*/ 72345 h 4132263"/>
              <a:gd name="connsiteX75" fmla="*/ 2427061 w 4130675"/>
              <a:gd name="connsiteY75" fmla="*/ 90714 h 4132263"/>
              <a:gd name="connsiteX76" fmla="*/ 2429329 w 4130675"/>
              <a:gd name="connsiteY76" fmla="*/ 109311 h 4132263"/>
              <a:gd name="connsiteX77" fmla="*/ 2431597 w 4130675"/>
              <a:gd name="connsiteY77" fmla="*/ 128134 h 4132263"/>
              <a:gd name="connsiteX78" fmla="*/ 2434318 w 4130675"/>
              <a:gd name="connsiteY78" fmla="*/ 146957 h 4132263"/>
              <a:gd name="connsiteX79" fmla="*/ 2436586 w 4130675"/>
              <a:gd name="connsiteY79" fmla="*/ 166688 h 4132263"/>
              <a:gd name="connsiteX80" fmla="*/ 2439080 w 4130675"/>
              <a:gd name="connsiteY80" fmla="*/ 186418 h 4132263"/>
              <a:gd name="connsiteX81" fmla="*/ 2441802 w 4130675"/>
              <a:gd name="connsiteY81" fmla="*/ 206375 h 4132263"/>
              <a:gd name="connsiteX82" fmla="*/ 2444297 w 4130675"/>
              <a:gd name="connsiteY82" fmla="*/ 226559 h 4132263"/>
              <a:gd name="connsiteX83" fmla="*/ 2447018 w 4130675"/>
              <a:gd name="connsiteY83" fmla="*/ 246970 h 4132263"/>
              <a:gd name="connsiteX84" fmla="*/ 2449513 w 4130675"/>
              <a:gd name="connsiteY84" fmla="*/ 267381 h 4132263"/>
              <a:gd name="connsiteX85" fmla="*/ 2452007 w 4130675"/>
              <a:gd name="connsiteY85" fmla="*/ 288245 h 4132263"/>
              <a:gd name="connsiteX86" fmla="*/ 2454729 w 4130675"/>
              <a:gd name="connsiteY86" fmla="*/ 308882 h 4132263"/>
              <a:gd name="connsiteX87" fmla="*/ 2457450 w 4130675"/>
              <a:gd name="connsiteY87" fmla="*/ 330881 h 4132263"/>
              <a:gd name="connsiteX88" fmla="*/ 2460398 w 4130675"/>
              <a:gd name="connsiteY88" fmla="*/ 352879 h 4132263"/>
              <a:gd name="connsiteX89" fmla="*/ 2463120 w 4130675"/>
              <a:gd name="connsiteY89" fmla="*/ 375104 h 4132263"/>
              <a:gd name="connsiteX90" fmla="*/ 2466068 w 4130675"/>
              <a:gd name="connsiteY90" fmla="*/ 397556 h 4132263"/>
              <a:gd name="connsiteX91" fmla="*/ 2468789 w 4130675"/>
              <a:gd name="connsiteY91" fmla="*/ 420234 h 4132263"/>
              <a:gd name="connsiteX92" fmla="*/ 2471738 w 4130675"/>
              <a:gd name="connsiteY92" fmla="*/ 442913 h 4132263"/>
              <a:gd name="connsiteX93" fmla="*/ 2474459 w 4130675"/>
              <a:gd name="connsiteY93" fmla="*/ 465818 h 4132263"/>
              <a:gd name="connsiteX94" fmla="*/ 2477634 w 4130675"/>
              <a:gd name="connsiteY94" fmla="*/ 489177 h 4132263"/>
              <a:gd name="connsiteX95" fmla="*/ 2490561 w 4130675"/>
              <a:gd name="connsiteY95" fmla="*/ 590323 h 4132263"/>
              <a:gd name="connsiteX96" fmla="*/ 2508704 w 4130675"/>
              <a:gd name="connsiteY96" fmla="*/ 595766 h 4132263"/>
              <a:gd name="connsiteX97" fmla="*/ 2526620 w 4130675"/>
              <a:gd name="connsiteY97" fmla="*/ 601209 h 4132263"/>
              <a:gd name="connsiteX98" fmla="*/ 2544536 w 4130675"/>
              <a:gd name="connsiteY98" fmla="*/ 607106 h 4132263"/>
              <a:gd name="connsiteX99" fmla="*/ 2562225 w 4130675"/>
              <a:gd name="connsiteY99" fmla="*/ 613229 h 4132263"/>
              <a:gd name="connsiteX100" fmla="*/ 2580141 w 4130675"/>
              <a:gd name="connsiteY100" fmla="*/ 619352 h 4132263"/>
              <a:gd name="connsiteX101" fmla="*/ 2597604 w 4130675"/>
              <a:gd name="connsiteY101" fmla="*/ 625702 h 4132263"/>
              <a:gd name="connsiteX102" fmla="*/ 2615293 w 4130675"/>
              <a:gd name="connsiteY102" fmla="*/ 632279 h 4132263"/>
              <a:gd name="connsiteX103" fmla="*/ 2632755 w 4130675"/>
              <a:gd name="connsiteY103" fmla="*/ 639309 h 4132263"/>
              <a:gd name="connsiteX104" fmla="*/ 2649991 w 4130675"/>
              <a:gd name="connsiteY104" fmla="*/ 646113 h 4132263"/>
              <a:gd name="connsiteX105" fmla="*/ 2667227 w 4130675"/>
              <a:gd name="connsiteY105" fmla="*/ 653370 h 4132263"/>
              <a:gd name="connsiteX106" fmla="*/ 2684463 w 4130675"/>
              <a:gd name="connsiteY106" fmla="*/ 660627 h 4132263"/>
              <a:gd name="connsiteX107" fmla="*/ 2701245 w 4130675"/>
              <a:gd name="connsiteY107" fmla="*/ 668338 h 4132263"/>
              <a:gd name="connsiteX108" fmla="*/ 2718254 w 4130675"/>
              <a:gd name="connsiteY108" fmla="*/ 676048 h 4132263"/>
              <a:gd name="connsiteX109" fmla="*/ 2735036 w 4130675"/>
              <a:gd name="connsiteY109" fmla="*/ 684213 h 4132263"/>
              <a:gd name="connsiteX110" fmla="*/ 2751591 w 4130675"/>
              <a:gd name="connsiteY110" fmla="*/ 692377 h 4132263"/>
              <a:gd name="connsiteX111" fmla="*/ 2768373 w 4130675"/>
              <a:gd name="connsiteY111" fmla="*/ 700995 h 4132263"/>
              <a:gd name="connsiteX112" fmla="*/ 2859314 w 4130675"/>
              <a:gd name="connsiteY112" fmla="*/ 630465 h 4132263"/>
              <a:gd name="connsiteX113" fmla="*/ 2877684 w 4130675"/>
              <a:gd name="connsiteY113" fmla="*/ 615950 h 4132263"/>
              <a:gd name="connsiteX114" fmla="*/ 2896054 w 4130675"/>
              <a:gd name="connsiteY114" fmla="*/ 601663 h 4132263"/>
              <a:gd name="connsiteX115" fmla="*/ 2914423 w 4130675"/>
              <a:gd name="connsiteY115" fmla="*/ 587602 h 4132263"/>
              <a:gd name="connsiteX116" fmla="*/ 2932339 w 4130675"/>
              <a:gd name="connsiteY116" fmla="*/ 573541 h 4132263"/>
              <a:gd name="connsiteX117" fmla="*/ 2950255 w 4130675"/>
              <a:gd name="connsiteY117" fmla="*/ 559934 h 4132263"/>
              <a:gd name="connsiteX118" fmla="*/ 2967945 w 4130675"/>
              <a:gd name="connsiteY118" fmla="*/ 545873 h 4132263"/>
              <a:gd name="connsiteX119" fmla="*/ 2985407 w 4130675"/>
              <a:gd name="connsiteY119" fmla="*/ 532493 h 4132263"/>
              <a:gd name="connsiteX120" fmla="*/ 3003097 w 4130675"/>
              <a:gd name="connsiteY120" fmla="*/ 518886 h 4132263"/>
              <a:gd name="connsiteX121" fmla="*/ 3019425 w 4130675"/>
              <a:gd name="connsiteY121" fmla="*/ 506186 h 4132263"/>
              <a:gd name="connsiteX122" fmla="*/ 3035980 w 4130675"/>
              <a:gd name="connsiteY122" fmla="*/ 493259 h 4132263"/>
              <a:gd name="connsiteX123" fmla="*/ 3052309 w 4130675"/>
              <a:gd name="connsiteY123" fmla="*/ 480559 h 4132263"/>
              <a:gd name="connsiteX124" fmla="*/ 3068638 w 4130675"/>
              <a:gd name="connsiteY124" fmla="*/ 468086 h 4132263"/>
              <a:gd name="connsiteX125" fmla="*/ 3084513 w 4130675"/>
              <a:gd name="connsiteY125" fmla="*/ 455613 h 4132263"/>
              <a:gd name="connsiteX126" fmla="*/ 3100614 w 4130675"/>
              <a:gd name="connsiteY126" fmla="*/ 443139 h 4132263"/>
              <a:gd name="connsiteX127" fmla="*/ 3116263 w 4130675"/>
              <a:gd name="connsiteY127" fmla="*/ 431120 h 4132263"/>
              <a:gd name="connsiteX128" fmla="*/ 3132138 w 4130675"/>
              <a:gd name="connsiteY128" fmla="*/ 418873 h 4132263"/>
              <a:gd name="connsiteX129" fmla="*/ 3147105 w 4130675"/>
              <a:gd name="connsiteY129" fmla="*/ 407307 h 4132263"/>
              <a:gd name="connsiteX130" fmla="*/ 3162073 w 4130675"/>
              <a:gd name="connsiteY130" fmla="*/ 395741 h 4132263"/>
              <a:gd name="connsiteX131" fmla="*/ 3176814 w 4130675"/>
              <a:gd name="connsiteY131" fmla="*/ 384402 h 4132263"/>
              <a:gd name="connsiteX132" fmla="*/ 3191555 w 4130675"/>
              <a:gd name="connsiteY132" fmla="*/ 372836 h 4132263"/>
              <a:gd name="connsiteX133" fmla="*/ 3205843 w 4130675"/>
              <a:gd name="connsiteY133" fmla="*/ 361497 h 4132263"/>
              <a:gd name="connsiteX134" fmla="*/ 3220357 w 4130675"/>
              <a:gd name="connsiteY134" fmla="*/ 350384 h 4132263"/>
              <a:gd name="connsiteX135" fmla="*/ 3234872 w 4130675"/>
              <a:gd name="connsiteY135" fmla="*/ 339272 h 4132263"/>
              <a:gd name="connsiteX136" fmla="*/ 3248932 w 4130675"/>
              <a:gd name="connsiteY136" fmla="*/ 328159 h 4132263"/>
              <a:gd name="connsiteX137" fmla="*/ 3265261 w 4130675"/>
              <a:gd name="connsiteY137" fmla="*/ 344488 h 4132263"/>
              <a:gd name="connsiteX138" fmla="*/ 3281589 w 4130675"/>
              <a:gd name="connsiteY138" fmla="*/ 361043 h 4132263"/>
              <a:gd name="connsiteX139" fmla="*/ 3298145 w 4130675"/>
              <a:gd name="connsiteY139" fmla="*/ 377372 h 4132263"/>
              <a:gd name="connsiteX140" fmla="*/ 3314247 w 4130675"/>
              <a:gd name="connsiteY140" fmla="*/ 393700 h 4132263"/>
              <a:gd name="connsiteX141" fmla="*/ 3330802 w 4130675"/>
              <a:gd name="connsiteY141" fmla="*/ 410029 h 4132263"/>
              <a:gd name="connsiteX142" fmla="*/ 3347130 w 4130675"/>
              <a:gd name="connsiteY142" fmla="*/ 426357 h 4132263"/>
              <a:gd name="connsiteX143" fmla="*/ 3363686 w 4130675"/>
              <a:gd name="connsiteY143" fmla="*/ 442913 h 4132263"/>
              <a:gd name="connsiteX144" fmla="*/ 3380014 w 4130675"/>
              <a:gd name="connsiteY144" fmla="*/ 459241 h 4132263"/>
              <a:gd name="connsiteX145" fmla="*/ 3396116 w 4130675"/>
              <a:gd name="connsiteY145" fmla="*/ 475797 h 4132263"/>
              <a:gd name="connsiteX146" fmla="*/ 3412672 w 4130675"/>
              <a:gd name="connsiteY146" fmla="*/ 491898 h 4132263"/>
              <a:gd name="connsiteX147" fmla="*/ 3429000 w 4130675"/>
              <a:gd name="connsiteY147" fmla="*/ 508454 h 4132263"/>
              <a:gd name="connsiteX148" fmla="*/ 3445555 w 4130675"/>
              <a:gd name="connsiteY148" fmla="*/ 524782 h 4132263"/>
              <a:gd name="connsiteX149" fmla="*/ 3461657 w 4130675"/>
              <a:gd name="connsiteY149" fmla="*/ 541338 h 4132263"/>
              <a:gd name="connsiteX150" fmla="*/ 3478213 w 4130675"/>
              <a:gd name="connsiteY150" fmla="*/ 557666 h 4132263"/>
              <a:gd name="connsiteX151" fmla="*/ 3494541 w 4130675"/>
              <a:gd name="connsiteY151" fmla="*/ 574222 h 4132263"/>
              <a:gd name="connsiteX152" fmla="*/ 3511097 w 4130675"/>
              <a:gd name="connsiteY152" fmla="*/ 590323 h 4132263"/>
              <a:gd name="connsiteX153" fmla="*/ 3527425 w 4130675"/>
              <a:gd name="connsiteY153" fmla="*/ 606879 h 4132263"/>
              <a:gd name="connsiteX154" fmla="*/ 3543754 w 4130675"/>
              <a:gd name="connsiteY154" fmla="*/ 623207 h 4132263"/>
              <a:gd name="connsiteX155" fmla="*/ 3560082 w 4130675"/>
              <a:gd name="connsiteY155" fmla="*/ 639763 h 4132263"/>
              <a:gd name="connsiteX156" fmla="*/ 3576638 w 4130675"/>
              <a:gd name="connsiteY156" fmla="*/ 656091 h 4132263"/>
              <a:gd name="connsiteX157" fmla="*/ 3592966 w 4130675"/>
              <a:gd name="connsiteY157" fmla="*/ 672420 h 4132263"/>
              <a:gd name="connsiteX158" fmla="*/ 3609522 w 4130675"/>
              <a:gd name="connsiteY158" fmla="*/ 688748 h 4132263"/>
              <a:gd name="connsiteX159" fmla="*/ 3625623 w 4130675"/>
              <a:gd name="connsiteY159" fmla="*/ 705077 h 4132263"/>
              <a:gd name="connsiteX160" fmla="*/ 3642179 w 4130675"/>
              <a:gd name="connsiteY160" fmla="*/ 721632 h 4132263"/>
              <a:gd name="connsiteX161" fmla="*/ 3658507 w 4130675"/>
              <a:gd name="connsiteY161" fmla="*/ 737961 h 4132263"/>
              <a:gd name="connsiteX162" fmla="*/ 3675063 w 4130675"/>
              <a:gd name="connsiteY162" fmla="*/ 754290 h 4132263"/>
              <a:gd name="connsiteX163" fmla="*/ 3691164 w 4130675"/>
              <a:gd name="connsiteY163" fmla="*/ 770618 h 4132263"/>
              <a:gd name="connsiteX164" fmla="*/ 3707720 w 4130675"/>
              <a:gd name="connsiteY164" fmla="*/ 787173 h 4132263"/>
              <a:gd name="connsiteX165" fmla="*/ 3724048 w 4130675"/>
              <a:gd name="connsiteY165" fmla="*/ 803729 h 4132263"/>
              <a:gd name="connsiteX166" fmla="*/ 3740604 w 4130675"/>
              <a:gd name="connsiteY166" fmla="*/ 820057 h 4132263"/>
              <a:gd name="connsiteX167" fmla="*/ 3757159 w 4130675"/>
              <a:gd name="connsiteY167" fmla="*/ 836613 h 4132263"/>
              <a:gd name="connsiteX168" fmla="*/ 3773261 w 4130675"/>
              <a:gd name="connsiteY168" fmla="*/ 852715 h 4132263"/>
              <a:gd name="connsiteX169" fmla="*/ 3762375 w 4130675"/>
              <a:gd name="connsiteY169" fmla="*/ 867229 h 4132263"/>
              <a:gd name="connsiteX170" fmla="*/ 3751263 w 4130675"/>
              <a:gd name="connsiteY170" fmla="*/ 881516 h 4132263"/>
              <a:gd name="connsiteX171" fmla="*/ 3740150 w 4130675"/>
              <a:gd name="connsiteY171" fmla="*/ 896031 h 4132263"/>
              <a:gd name="connsiteX172" fmla="*/ 3728811 w 4130675"/>
              <a:gd name="connsiteY172" fmla="*/ 910545 h 4132263"/>
              <a:gd name="connsiteX173" fmla="*/ 3717245 w 4130675"/>
              <a:gd name="connsiteY173" fmla="*/ 925059 h 4132263"/>
              <a:gd name="connsiteX174" fmla="*/ 3705905 w 4130675"/>
              <a:gd name="connsiteY174" fmla="*/ 940027 h 4132263"/>
              <a:gd name="connsiteX175" fmla="*/ 3694339 w 4130675"/>
              <a:gd name="connsiteY175" fmla="*/ 954768 h 4132263"/>
              <a:gd name="connsiteX176" fmla="*/ 3682773 w 4130675"/>
              <a:gd name="connsiteY176" fmla="*/ 969736 h 4132263"/>
              <a:gd name="connsiteX177" fmla="*/ 3670527 w 4130675"/>
              <a:gd name="connsiteY177" fmla="*/ 985611 h 4132263"/>
              <a:gd name="connsiteX178" fmla="*/ 3658507 w 4130675"/>
              <a:gd name="connsiteY178" fmla="*/ 1001259 h 4132263"/>
              <a:gd name="connsiteX179" fmla="*/ 3646034 w 4130675"/>
              <a:gd name="connsiteY179" fmla="*/ 1017361 h 4132263"/>
              <a:gd name="connsiteX180" fmla="*/ 3633334 w 4130675"/>
              <a:gd name="connsiteY180" fmla="*/ 1033236 h 4132263"/>
              <a:gd name="connsiteX181" fmla="*/ 3621088 w 4130675"/>
              <a:gd name="connsiteY181" fmla="*/ 1049565 h 4132263"/>
              <a:gd name="connsiteX182" fmla="*/ 3608388 w 4130675"/>
              <a:gd name="connsiteY182" fmla="*/ 1065893 h 4132263"/>
              <a:gd name="connsiteX183" fmla="*/ 3595461 w 4130675"/>
              <a:gd name="connsiteY183" fmla="*/ 1082449 h 4132263"/>
              <a:gd name="connsiteX184" fmla="*/ 3582761 w 4130675"/>
              <a:gd name="connsiteY184" fmla="*/ 1099231 h 4132263"/>
              <a:gd name="connsiteX185" fmla="*/ 3569154 w 4130675"/>
              <a:gd name="connsiteY185" fmla="*/ 1116466 h 4132263"/>
              <a:gd name="connsiteX186" fmla="*/ 3555773 w 4130675"/>
              <a:gd name="connsiteY186" fmla="*/ 1134156 h 4132263"/>
              <a:gd name="connsiteX187" fmla="*/ 3542166 w 4130675"/>
              <a:gd name="connsiteY187" fmla="*/ 1151618 h 4132263"/>
              <a:gd name="connsiteX188" fmla="*/ 3528105 w 4130675"/>
              <a:gd name="connsiteY188" fmla="*/ 1169761 h 4132263"/>
              <a:gd name="connsiteX189" fmla="*/ 3514272 w 4130675"/>
              <a:gd name="connsiteY189" fmla="*/ 1187450 h 4132263"/>
              <a:gd name="connsiteX190" fmla="*/ 3499984 w 4130675"/>
              <a:gd name="connsiteY190" fmla="*/ 1205820 h 4132263"/>
              <a:gd name="connsiteX191" fmla="*/ 3485697 w 4130675"/>
              <a:gd name="connsiteY191" fmla="*/ 1224190 h 4132263"/>
              <a:gd name="connsiteX192" fmla="*/ 3471636 w 4130675"/>
              <a:gd name="connsiteY192" fmla="*/ 1242786 h 4132263"/>
              <a:gd name="connsiteX193" fmla="*/ 3408816 w 4130675"/>
              <a:gd name="connsiteY193" fmla="*/ 1323522 h 4132263"/>
              <a:gd name="connsiteX194" fmla="*/ 3417888 w 4130675"/>
              <a:gd name="connsiteY194" fmla="*/ 1339850 h 4132263"/>
              <a:gd name="connsiteX195" fmla="*/ 3426505 w 4130675"/>
              <a:gd name="connsiteY195" fmla="*/ 1356179 h 4132263"/>
              <a:gd name="connsiteX196" fmla="*/ 3434897 w 4130675"/>
              <a:gd name="connsiteY196" fmla="*/ 1372734 h 4132263"/>
              <a:gd name="connsiteX197" fmla="*/ 3443514 w 4130675"/>
              <a:gd name="connsiteY197" fmla="*/ 1389516 h 4132263"/>
              <a:gd name="connsiteX198" fmla="*/ 3451452 w 4130675"/>
              <a:gd name="connsiteY198" fmla="*/ 1406299 h 4132263"/>
              <a:gd name="connsiteX199" fmla="*/ 3459389 w 4130675"/>
              <a:gd name="connsiteY199" fmla="*/ 1423081 h 4132263"/>
              <a:gd name="connsiteX200" fmla="*/ 3467100 w 4130675"/>
              <a:gd name="connsiteY200" fmla="*/ 1440090 h 4132263"/>
              <a:gd name="connsiteX201" fmla="*/ 3474584 w 4130675"/>
              <a:gd name="connsiteY201" fmla="*/ 1457325 h 4132263"/>
              <a:gd name="connsiteX202" fmla="*/ 3481841 w 4130675"/>
              <a:gd name="connsiteY202" fmla="*/ 1474334 h 4132263"/>
              <a:gd name="connsiteX203" fmla="*/ 3489098 w 4130675"/>
              <a:gd name="connsiteY203" fmla="*/ 1491797 h 4132263"/>
              <a:gd name="connsiteX204" fmla="*/ 3496129 w 4130675"/>
              <a:gd name="connsiteY204" fmla="*/ 1509259 h 4132263"/>
              <a:gd name="connsiteX205" fmla="*/ 3502705 w 4130675"/>
              <a:gd name="connsiteY205" fmla="*/ 1526949 h 4132263"/>
              <a:gd name="connsiteX206" fmla="*/ 3509282 w 4130675"/>
              <a:gd name="connsiteY206" fmla="*/ 1544411 h 4132263"/>
              <a:gd name="connsiteX207" fmla="*/ 3515405 w 4130675"/>
              <a:gd name="connsiteY207" fmla="*/ 1562327 h 4132263"/>
              <a:gd name="connsiteX208" fmla="*/ 3521755 w 4130675"/>
              <a:gd name="connsiteY208" fmla="*/ 1580016 h 4132263"/>
              <a:gd name="connsiteX209" fmla="*/ 3527425 w 4130675"/>
              <a:gd name="connsiteY209" fmla="*/ 1597933 h 4132263"/>
              <a:gd name="connsiteX210" fmla="*/ 3641725 w 4130675"/>
              <a:gd name="connsiteY210" fmla="*/ 1612674 h 4132263"/>
              <a:gd name="connsiteX211" fmla="*/ 3664857 w 4130675"/>
              <a:gd name="connsiteY211" fmla="*/ 1615395 h 4132263"/>
              <a:gd name="connsiteX212" fmla="*/ 3687989 w 4130675"/>
              <a:gd name="connsiteY212" fmla="*/ 1618343 h 4132263"/>
              <a:gd name="connsiteX213" fmla="*/ 3710668 w 4130675"/>
              <a:gd name="connsiteY213" fmla="*/ 1621065 h 4132263"/>
              <a:gd name="connsiteX214" fmla="*/ 3733347 w 4130675"/>
              <a:gd name="connsiteY214" fmla="*/ 1624240 h 4132263"/>
              <a:gd name="connsiteX215" fmla="*/ 3755798 w 4130675"/>
              <a:gd name="connsiteY215" fmla="*/ 1627188 h 4132263"/>
              <a:gd name="connsiteX216" fmla="*/ 3778023 w 4130675"/>
              <a:gd name="connsiteY216" fmla="*/ 1629909 h 4132263"/>
              <a:gd name="connsiteX217" fmla="*/ 3800022 w 4130675"/>
              <a:gd name="connsiteY217" fmla="*/ 1632404 h 4132263"/>
              <a:gd name="connsiteX218" fmla="*/ 3822020 w 4130675"/>
              <a:gd name="connsiteY218" fmla="*/ 1635352 h 4132263"/>
              <a:gd name="connsiteX219" fmla="*/ 3842884 w 4130675"/>
              <a:gd name="connsiteY219" fmla="*/ 1637847 h 4132263"/>
              <a:gd name="connsiteX220" fmla="*/ 3863522 w 4130675"/>
              <a:gd name="connsiteY220" fmla="*/ 1640568 h 4132263"/>
              <a:gd name="connsiteX221" fmla="*/ 3883932 w 4130675"/>
              <a:gd name="connsiteY221" fmla="*/ 1643290 h 4132263"/>
              <a:gd name="connsiteX222" fmla="*/ 3904343 w 4130675"/>
              <a:gd name="connsiteY222" fmla="*/ 1646011 h 4132263"/>
              <a:gd name="connsiteX223" fmla="*/ 3924300 w 4130675"/>
              <a:gd name="connsiteY223" fmla="*/ 1648279 h 4132263"/>
              <a:gd name="connsiteX224" fmla="*/ 3944484 w 4130675"/>
              <a:gd name="connsiteY224" fmla="*/ 1650774 h 4132263"/>
              <a:gd name="connsiteX225" fmla="*/ 3964441 w 4130675"/>
              <a:gd name="connsiteY225" fmla="*/ 1653495 h 4132263"/>
              <a:gd name="connsiteX226" fmla="*/ 3983945 w 4130675"/>
              <a:gd name="connsiteY226" fmla="*/ 1655990 h 4132263"/>
              <a:gd name="connsiteX227" fmla="*/ 4002995 w 4130675"/>
              <a:gd name="connsiteY227" fmla="*/ 1658258 h 4132263"/>
              <a:gd name="connsiteX228" fmla="*/ 4021364 w 4130675"/>
              <a:gd name="connsiteY228" fmla="*/ 1660752 h 4132263"/>
              <a:gd name="connsiteX229" fmla="*/ 4039961 w 4130675"/>
              <a:gd name="connsiteY229" fmla="*/ 1663020 h 4132263"/>
              <a:gd name="connsiteX230" fmla="*/ 4058330 w 4130675"/>
              <a:gd name="connsiteY230" fmla="*/ 1665288 h 4132263"/>
              <a:gd name="connsiteX231" fmla="*/ 4076700 w 4130675"/>
              <a:gd name="connsiteY231" fmla="*/ 1667556 h 4132263"/>
              <a:gd name="connsiteX232" fmla="*/ 4094843 w 4130675"/>
              <a:gd name="connsiteY232" fmla="*/ 1670050 h 4132263"/>
              <a:gd name="connsiteX233" fmla="*/ 4112759 w 4130675"/>
              <a:gd name="connsiteY233" fmla="*/ 1672318 h 4132263"/>
              <a:gd name="connsiteX234" fmla="*/ 4130675 w 4130675"/>
              <a:gd name="connsiteY234" fmla="*/ 1674586 h 4132263"/>
              <a:gd name="connsiteX235" fmla="*/ 4130675 w 4130675"/>
              <a:gd name="connsiteY235" fmla="*/ 1686152 h 4132263"/>
              <a:gd name="connsiteX236" fmla="*/ 4130675 w 4130675"/>
              <a:gd name="connsiteY236" fmla="*/ 1697491 h 4132263"/>
              <a:gd name="connsiteX237" fmla="*/ 4130675 w 4130675"/>
              <a:gd name="connsiteY237" fmla="*/ 1709284 h 4132263"/>
              <a:gd name="connsiteX238" fmla="*/ 4130675 w 4130675"/>
              <a:gd name="connsiteY238" fmla="*/ 1720850 h 4132263"/>
              <a:gd name="connsiteX239" fmla="*/ 4130675 w 4130675"/>
              <a:gd name="connsiteY239" fmla="*/ 1732416 h 4132263"/>
              <a:gd name="connsiteX240" fmla="*/ 4130675 w 4130675"/>
              <a:gd name="connsiteY240" fmla="*/ 1743983 h 4132263"/>
              <a:gd name="connsiteX241" fmla="*/ 4130675 w 4130675"/>
              <a:gd name="connsiteY241" fmla="*/ 1755549 h 4132263"/>
              <a:gd name="connsiteX242" fmla="*/ 4130675 w 4130675"/>
              <a:gd name="connsiteY242" fmla="*/ 1767115 h 4132263"/>
              <a:gd name="connsiteX243" fmla="*/ 4130675 w 4130675"/>
              <a:gd name="connsiteY243" fmla="*/ 1778681 h 4132263"/>
              <a:gd name="connsiteX244" fmla="*/ 4130675 w 4130675"/>
              <a:gd name="connsiteY244" fmla="*/ 1790247 h 4132263"/>
              <a:gd name="connsiteX245" fmla="*/ 4130675 w 4130675"/>
              <a:gd name="connsiteY245" fmla="*/ 1801813 h 4132263"/>
              <a:gd name="connsiteX246" fmla="*/ 4130675 w 4130675"/>
              <a:gd name="connsiteY246" fmla="*/ 1813606 h 4132263"/>
              <a:gd name="connsiteX247" fmla="*/ 4130675 w 4130675"/>
              <a:gd name="connsiteY247" fmla="*/ 1825172 h 4132263"/>
              <a:gd name="connsiteX248" fmla="*/ 4130675 w 4130675"/>
              <a:gd name="connsiteY248" fmla="*/ 1836511 h 4132263"/>
              <a:gd name="connsiteX249" fmla="*/ 4130675 w 4130675"/>
              <a:gd name="connsiteY249" fmla="*/ 1848077 h 4132263"/>
              <a:gd name="connsiteX250" fmla="*/ 4130675 w 4130675"/>
              <a:gd name="connsiteY250" fmla="*/ 1859870 h 4132263"/>
              <a:gd name="connsiteX251" fmla="*/ 4130675 w 4130675"/>
              <a:gd name="connsiteY251" fmla="*/ 1871436 h 4132263"/>
              <a:gd name="connsiteX252" fmla="*/ 4130675 w 4130675"/>
              <a:gd name="connsiteY252" fmla="*/ 1883002 h 4132263"/>
              <a:gd name="connsiteX253" fmla="*/ 4130675 w 4130675"/>
              <a:gd name="connsiteY253" fmla="*/ 1894568 h 4132263"/>
              <a:gd name="connsiteX254" fmla="*/ 4130675 w 4130675"/>
              <a:gd name="connsiteY254" fmla="*/ 1906361 h 4132263"/>
              <a:gd name="connsiteX255" fmla="*/ 4130675 w 4130675"/>
              <a:gd name="connsiteY255" fmla="*/ 1917927 h 4132263"/>
              <a:gd name="connsiteX256" fmla="*/ 4130675 w 4130675"/>
              <a:gd name="connsiteY256" fmla="*/ 1929266 h 4132263"/>
              <a:gd name="connsiteX257" fmla="*/ 4130675 w 4130675"/>
              <a:gd name="connsiteY257" fmla="*/ 1940833 h 4132263"/>
              <a:gd name="connsiteX258" fmla="*/ 4130675 w 4130675"/>
              <a:gd name="connsiteY258" fmla="*/ 1952399 h 4132263"/>
              <a:gd name="connsiteX259" fmla="*/ 4130675 w 4130675"/>
              <a:gd name="connsiteY259" fmla="*/ 1964191 h 4132263"/>
              <a:gd name="connsiteX260" fmla="*/ 4130675 w 4130675"/>
              <a:gd name="connsiteY260" fmla="*/ 1975758 h 4132263"/>
              <a:gd name="connsiteX261" fmla="*/ 4130675 w 4130675"/>
              <a:gd name="connsiteY261" fmla="*/ 1987324 h 4132263"/>
              <a:gd name="connsiteX262" fmla="*/ 4130675 w 4130675"/>
              <a:gd name="connsiteY262" fmla="*/ 1998890 h 4132263"/>
              <a:gd name="connsiteX263" fmla="*/ 4130675 w 4130675"/>
              <a:gd name="connsiteY263" fmla="*/ 2010683 h 4132263"/>
              <a:gd name="connsiteX264" fmla="*/ 4130675 w 4130675"/>
              <a:gd name="connsiteY264" fmla="*/ 2022249 h 4132263"/>
              <a:gd name="connsiteX265" fmla="*/ 4130675 w 4130675"/>
              <a:gd name="connsiteY265" fmla="*/ 2033588 h 4132263"/>
              <a:gd name="connsiteX266" fmla="*/ 4130675 w 4130675"/>
              <a:gd name="connsiteY266" fmla="*/ 2045154 h 4132263"/>
              <a:gd name="connsiteX267" fmla="*/ 4130675 w 4130675"/>
              <a:gd name="connsiteY267" fmla="*/ 2056947 h 4132263"/>
              <a:gd name="connsiteX268" fmla="*/ 4130675 w 4130675"/>
              <a:gd name="connsiteY268" fmla="*/ 2068513 h 4132263"/>
              <a:gd name="connsiteX269" fmla="*/ 4130675 w 4130675"/>
              <a:gd name="connsiteY269" fmla="*/ 2080079 h 4132263"/>
              <a:gd name="connsiteX270" fmla="*/ 4130675 w 4130675"/>
              <a:gd name="connsiteY270" fmla="*/ 2091645 h 4132263"/>
              <a:gd name="connsiteX271" fmla="*/ 4130675 w 4130675"/>
              <a:gd name="connsiteY271" fmla="*/ 2103211 h 4132263"/>
              <a:gd name="connsiteX272" fmla="*/ 4130675 w 4130675"/>
              <a:gd name="connsiteY272" fmla="*/ 2115004 h 4132263"/>
              <a:gd name="connsiteX273" fmla="*/ 4130675 w 4130675"/>
              <a:gd name="connsiteY273" fmla="*/ 2126570 h 4132263"/>
              <a:gd name="connsiteX274" fmla="*/ 4130675 w 4130675"/>
              <a:gd name="connsiteY274" fmla="*/ 2137909 h 4132263"/>
              <a:gd name="connsiteX275" fmla="*/ 4130675 w 4130675"/>
              <a:gd name="connsiteY275" fmla="*/ 2149475 h 4132263"/>
              <a:gd name="connsiteX276" fmla="*/ 4130675 w 4130675"/>
              <a:gd name="connsiteY276" fmla="*/ 2161268 h 4132263"/>
              <a:gd name="connsiteX277" fmla="*/ 4130675 w 4130675"/>
              <a:gd name="connsiteY277" fmla="*/ 2172834 h 4132263"/>
              <a:gd name="connsiteX278" fmla="*/ 4130675 w 4130675"/>
              <a:gd name="connsiteY278" fmla="*/ 2184400 h 4132263"/>
              <a:gd name="connsiteX279" fmla="*/ 4130675 w 4130675"/>
              <a:gd name="connsiteY279" fmla="*/ 2195966 h 4132263"/>
              <a:gd name="connsiteX280" fmla="*/ 4130675 w 4130675"/>
              <a:gd name="connsiteY280" fmla="*/ 2207759 h 4132263"/>
              <a:gd name="connsiteX281" fmla="*/ 4130675 w 4130675"/>
              <a:gd name="connsiteY281" fmla="*/ 2219325 h 4132263"/>
              <a:gd name="connsiteX282" fmla="*/ 4130675 w 4130675"/>
              <a:gd name="connsiteY282" fmla="*/ 2230891 h 4132263"/>
              <a:gd name="connsiteX283" fmla="*/ 4130675 w 4130675"/>
              <a:gd name="connsiteY283" fmla="*/ 2242231 h 4132263"/>
              <a:gd name="connsiteX284" fmla="*/ 4130675 w 4130675"/>
              <a:gd name="connsiteY284" fmla="*/ 2253797 h 4132263"/>
              <a:gd name="connsiteX285" fmla="*/ 4130675 w 4130675"/>
              <a:gd name="connsiteY285" fmla="*/ 2265590 h 4132263"/>
              <a:gd name="connsiteX286" fmla="*/ 4130675 w 4130675"/>
              <a:gd name="connsiteY286" fmla="*/ 2277156 h 4132263"/>
              <a:gd name="connsiteX287" fmla="*/ 4130675 w 4130675"/>
              <a:gd name="connsiteY287" fmla="*/ 2288722 h 4132263"/>
              <a:gd name="connsiteX288" fmla="*/ 4130675 w 4130675"/>
              <a:gd name="connsiteY288" fmla="*/ 2300288 h 4132263"/>
              <a:gd name="connsiteX289" fmla="*/ 4130675 w 4130675"/>
              <a:gd name="connsiteY289" fmla="*/ 2312081 h 4132263"/>
              <a:gd name="connsiteX290" fmla="*/ 4130675 w 4130675"/>
              <a:gd name="connsiteY290" fmla="*/ 2323647 h 4132263"/>
              <a:gd name="connsiteX291" fmla="*/ 4130675 w 4130675"/>
              <a:gd name="connsiteY291" fmla="*/ 2335213 h 4132263"/>
              <a:gd name="connsiteX292" fmla="*/ 4130675 w 4130675"/>
              <a:gd name="connsiteY292" fmla="*/ 2346779 h 4132263"/>
              <a:gd name="connsiteX293" fmla="*/ 4130675 w 4130675"/>
              <a:gd name="connsiteY293" fmla="*/ 2358572 h 4132263"/>
              <a:gd name="connsiteX294" fmla="*/ 4130675 w 4130675"/>
              <a:gd name="connsiteY294" fmla="*/ 2370138 h 4132263"/>
              <a:gd name="connsiteX295" fmla="*/ 4130675 w 4130675"/>
              <a:gd name="connsiteY295" fmla="*/ 2381704 h 4132263"/>
              <a:gd name="connsiteX296" fmla="*/ 4130675 w 4130675"/>
              <a:gd name="connsiteY296" fmla="*/ 2393270 h 4132263"/>
              <a:gd name="connsiteX297" fmla="*/ 4130675 w 4130675"/>
              <a:gd name="connsiteY297" fmla="*/ 2405063 h 4132263"/>
              <a:gd name="connsiteX298" fmla="*/ 4130675 w 4130675"/>
              <a:gd name="connsiteY298" fmla="*/ 2416629 h 4132263"/>
              <a:gd name="connsiteX299" fmla="*/ 4112759 w 4130675"/>
              <a:gd name="connsiteY299" fmla="*/ 2418670 h 4132263"/>
              <a:gd name="connsiteX300" fmla="*/ 4094843 w 4130675"/>
              <a:gd name="connsiteY300" fmla="*/ 2420938 h 4132263"/>
              <a:gd name="connsiteX301" fmla="*/ 4076700 w 4130675"/>
              <a:gd name="connsiteY301" fmla="*/ 2423206 h 4132263"/>
              <a:gd name="connsiteX302" fmla="*/ 4058330 w 4130675"/>
              <a:gd name="connsiteY302" fmla="*/ 2425700 h 4132263"/>
              <a:gd name="connsiteX303" fmla="*/ 4039961 w 4130675"/>
              <a:gd name="connsiteY303" fmla="*/ 2427968 h 4132263"/>
              <a:gd name="connsiteX304" fmla="*/ 4021364 w 4130675"/>
              <a:gd name="connsiteY304" fmla="*/ 2430236 h 4132263"/>
              <a:gd name="connsiteX305" fmla="*/ 4002541 w 4130675"/>
              <a:gd name="connsiteY305" fmla="*/ 2432504 h 4132263"/>
              <a:gd name="connsiteX306" fmla="*/ 3983718 w 4130675"/>
              <a:gd name="connsiteY306" fmla="*/ 2435225 h 4132263"/>
              <a:gd name="connsiteX307" fmla="*/ 3964214 w 4130675"/>
              <a:gd name="connsiteY307" fmla="*/ 2437493 h 4132263"/>
              <a:gd name="connsiteX308" fmla="*/ 3944257 w 4130675"/>
              <a:gd name="connsiteY308" fmla="*/ 2440215 h 4132263"/>
              <a:gd name="connsiteX309" fmla="*/ 3924300 w 4130675"/>
              <a:gd name="connsiteY309" fmla="*/ 2442709 h 4132263"/>
              <a:gd name="connsiteX310" fmla="*/ 3904343 w 4130675"/>
              <a:gd name="connsiteY310" fmla="*/ 2445204 h 4132263"/>
              <a:gd name="connsiteX311" fmla="*/ 3883932 w 4130675"/>
              <a:gd name="connsiteY311" fmla="*/ 2447925 h 4132263"/>
              <a:gd name="connsiteX312" fmla="*/ 3863522 w 4130675"/>
              <a:gd name="connsiteY312" fmla="*/ 2450420 h 4132263"/>
              <a:gd name="connsiteX313" fmla="*/ 3842657 w 4130675"/>
              <a:gd name="connsiteY313" fmla="*/ 2452915 h 4132263"/>
              <a:gd name="connsiteX314" fmla="*/ 3822020 w 4130675"/>
              <a:gd name="connsiteY314" fmla="*/ 2455636 h 4132263"/>
              <a:gd name="connsiteX315" fmla="*/ 3800022 w 4130675"/>
              <a:gd name="connsiteY315" fmla="*/ 2458358 h 4132263"/>
              <a:gd name="connsiteX316" fmla="*/ 3778023 w 4130675"/>
              <a:gd name="connsiteY316" fmla="*/ 2461306 h 4132263"/>
              <a:gd name="connsiteX317" fmla="*/ 3755798 w 4130675"/>
              <a:gd name="connsiteY317" fmla="*/ 2464027 h 4132263"/>
              <a:gd name="connsiteX318" fmla="*/ 3733347 w 4130675"/>
              <a:gd name="connsiteY318" fmla="*/ 2466975 h 4132263"/>
              <a:gd name="connsiteX319" fmla="*/ 3710668 w 4130675"/>
              <a:gd name="connsiteY319" fmla="*/ 2469697 h 4132263"/>
              <a:gd name="connsiteX320" fmla="*/ 3687989 w 4130675"/>
              <a:gd name="connsiteY320" fmla="*/ 2472645 h 4132263"/>
              <a:gd name="connsiteX321" fmla="*/ 3664857 w 4130675"/>
              <a:gd name="connsiteY321" fmla="*/ 2475593 h 4132263"/>
              <a:gd name="connsiteX322" fmla="*/ 3641725 w 4130675"/>
              <a:gd name="connsiteY322" fmla="*/ 2478541 h 4132263"/>
              <a:gd name="connsiteX323" fmla="*/ 3540579 w 4130675"/>
              <a:gd name="connsiteY323" fmla="*/ 2491468 h 4132263"/>
              <a:gd name="connsiteX324" fmla="*/ 3535136 w 4130675"/>
              <a:gd name="connsiteY324" fmla="*/ 2509611 h 4132263"/>
              <a:gd name="connsiteX325" fmla="*/ 3529693 w 4130675"/>
              <a:gd name="connsiteY325" fmla="*/ 2527754 h 4132263"/>
              <a:gd name="connsiteX326" fmla="*/ 3523797 w 4130675"/>
              <a:gd name="connsiteY326" fmla="*/ 2545443 h 4132263"/>
              <a:gd name="connsiteX327" fmla="*/ 3517673 w 4130675"/>
              <a:gd name="connsiteY327" fmla="*/ 2563359 h 4132263"/>
              <a:gd name="connsiteX328" fmla="*/ 3511550 w 4130675"/>
              <a:gd name="connsiteY328" fmla="*/ 2581049 h 4132263"/>
              <a:gd name="connsiteX329" fmla="*/ 3505200 w 4130675"/>
              <a:gd name="connsiteY329" fmla="*/ 2598738 h 4132263"/>
              <a:gd name="connsiteX330" fmla="*/ 3498623 w 4130675"/>
              <a:gd name="connsiteY330" fmla="*/ 2616200 h 4132263"/>
              <a:gd name="connsiteX331" fmla="*/ 3491820 w 4130675"/>
              <a:gd name="connsiteY331" fmla="*/ 2633890 h 4132263"/>
              <a:gd name="connsiteX332" fmla="*/ 3484789 w 4130675"/>
              <a:gd name="connsiteY332" fmla="*/ 2651125 h 4132263"/>
              <a:gd name="connsiteX333" fmla="*/ 3477532 w 4130675"/>
              <a:gd name="connsiteY333" fmla="*/ 2668134 h 4132263"/>
              <a:gd name="connsiteX334" fmla="*/ 3470275 w 4130675"/>
              <a:gd name="connsiteY334" fmla="*/ 2685370 h 4132263"/>
              <a:gd name="connsiteX335" fmla="*/ 3462564 w 4130675"/>
              <a:gd name="connsiteY335" fmla="*/ 2702152 h 4132263"/>
              <a:gd name="connsiteX336" fmla="*/ 3454854 w 4130675"/>
              <a:gd name="connsiteY336" fmla="*/ 2719388 h 4132263"/>
              <a:gd name="connsiteX337" fmla="*/ 3446689 w 4130675"/>
              <a:gd name="connsiteY337" fmla="*/ 2736170 h 4132263"/>
              <a:gd name="connsiteX338" fmla="*/ 3438525 w 4130675"/>
              <a:gd name="connsiteY338" fmla="*/ 2752499 h 4132263"/>
              <a:gd name="connsiteX339" fmla="*/ 3429907 w 4130675"/>
              <a:gd name="connsiteY339" fmla="*/ 2769281 h 4132263"/>
              <a:gd name="connsiteX340" fmla="*/ 3500438 w 4130675"/>
              <a:gd name="connsiteY340" fmla="*/ 2860222 h 4132263"/>
              <a:gd name="connsiteX341" fmla="*/ 3514952 w 4130675"/>
              <a:gd name="connsiteY341" fmla="*/ 2878818 h 4132263"/>
              <a:gd name="connsiteX342" fmla="*/ 3529239 w 4130675"/>
              <a:gd name="connsiteY342" fmla="*/ 2897188 h 4132263"/>
              <a:gd name="connsiteX343" fmla="*/ 3543300 w 4130675"/>
              <a:gd name="connsiteY343" fmla="*/ 2915558 h 4132263"/>
              <a:gd name="connsiteX344" fmla="*/ 3557361 w 4130675"/>
              <a:gd name="connsiteY344" fmla="*/ 2933474 h 4132263"/>
              <a:gd name="connsiteX345" fmla="*/ 3570968 w 4130675"/>
              <a:gd name="connsiteY345" fmla="*/ 2951390 h 4132263"/>
              <a:gd name="connsiteX346" fmla="*/ 3584802 w 4130675"/>
              <a:gd name="connsiteY346" fmla="*/ 2969079 h 4132263"/>
              <a:gd name="connsiteX347" fmla="*/ 3598409 w 4130675"/>
              <a:gd name="connsiteY347" fmla="*/ 2986542 h 4132263"/>
              <a:gd name="connsiteX348" fmla="*/ 3612016 w 4130675"/>
              <a:gd name="connsiteY348" fmla="*/ 3004231 h 4132263"/>
              <a:gd name="connsiteX349" fmla="*/ 3624716 w 4130675"/>
              <a:gd name="connsiteY349" fmla="*/ 3020786 h 4132263"/>
              <a:gd name="connsiteX350" fmla="*/ 3637643 w 4130675"/>
              <a:gd name="connsiteY350" fmla="*/ 3037115 h 4132263"/>
              <a:gd name="connsiteX351" fmla="*/ 3650116 w 4130675"/>
              <a:gd name="connsiteY351" fmla="*/ 3053443 h 4132263"/>
              <a:gd name="connsiteX352" fmla="*/ 3662816 w 4130675"/>
              <a:gd name="connsiteY352" fmla="*/ 3069772 h 4132263"/>
              <a:gd name="connsiteX353" fmla="*/ 3675289 w 4130675"/>
              <a:gd name="connsiteY353" fmla="*/ 3085874 h 4132263"/>
              <a:gd name="connsiteX354" fmla="*/ 3687763 w 4130675"/>
              <a:gd name="connsiteY354" fmla="*/ 3101749 h 4132263"/>
              <a:gd name="connsiteX355" fmla="*/ 3699782 w 4130675"/>
              <a:gd name="connsiteY355" fmla="*/ 3117624 h 4132263"/>
              <a:gd name="connsiteX356" fmla="*/ 3712029 w 4130675"/>
              <a:gd name="connsiteY356" fmla="*/ 3133272 h 4132263"/>
              <a:gd name="connsiteX357" fmla="*/ 3723595 w 4130675"/>
              <a:gd name="connsiteY357" fmla="*/ 3148240 h 4132263"/>
              <a:gd name="connsiteX358" fmla="*/ 3735161 w 4130675"/>
              <a:gd name="connsiteY358" fmla="*/ 3163208 h 4132263"/>
              <a:gd name="connsiteX359" fmla="*/ 3746500 w 4130675"/>
              <a:gd name="connsiteY359" fmla="*/ 3177949 h 4132263"/>
              <a:gd name="connsiteX360" fmla="*/ 3757839 w 4130675"/>
              <a:gd name="connsiteY360" fmla="*/ 3192690 h 4132263"/>
              <a:gd name="connsiteX361" fmla="*/ 3769179 w 4130675"/>
              <a:gd name="connsiteY361" fmla="*/ 3207204 h 4132263"/>
              <a:gd name="connsiteX362" fmla="*/ 3780291 w 4130675"/>
              <a:gd name="connsiteY362" fmla="*/ 3221718 h 4132263"/>
              <a:gd name="connsiteX363" fmla="*/ 3791404 w 4130675"/>
              <a:gd name="connsiteY363" fmla="*/ 3236006 h 4132263"/>
              <a:gd name="connsiteX364" fmla="*/ 3802516 w 4130675"/>
              <a:gd name="connsiteY364" fmla="*/ 3250293 h 4132263"/>
              <a:gd name="connsiteX365" fmla="*/ 3786188 w 4130675"/>
              <a:gd name="connsiteY365" fmla="*/ 3266622 h 4132263"/>
              <a:gd name="connsiteX366" fmla="*/ 3769859 w 4130675"/>
              <a:gd name="connsiteY366" fmla="*/ 3282724 h 4132263"/>
              <a:gd name="connsiteX367" fmla="*/ 3753530 w 4130675"/>
              <a:gd name="connsiteY367" fmla="*/ 3299279 h 4132263"/>
              <a:gd name="connsiteX368" fmla="*/ 3737202 w 4130675"/>
              <a:gd name="connsiteY368" fmla="*/ 3315608 h 4132263"/>
              <a:gd name="connsiteX369" fmla="*/ 3720647 w 4130675"/>
              <a:gd name="connsiteY369" fmla="*/ 3332163 h 4132263"/>
              <a:gd name="connsiteX370" fmla="*/ 3704545 w 4130675"/>
              <a:gd name="connsiteY370" fmla="*/ 3348492 h 4132263"/>
              <a:gd name="connsiteX371" fmla="*/ 3687989 w 4130675"/>
              <a:gd name="connsiteY371" fmla="*/ 3365047 h 4132263"/>
              <a:gd name="connsiteX372" fmla="*/ 3671661 w 4130675"/>
              <a:gd name="connsiteY372" fmla="*/ 3381149 h 4132263"/>
              <a:gd name="connsiteX373" fmla="*/ 3655105 w 4130675"/>
              <a:gd name="connsiteY373" fmla="*/ 3397477 h 4132263"/>
              <a:gd name="connsiteX374" fmla="*/ 3638777 w 4130675"/>
              <a:gd name="connsiteY374" fmla="*/ 3414033 h 4132263"/>
              <a:gd name="connsiteX375" fmla="*/ 3622448 w 4130675"/>
              <a:gd name="connsiteY375" fmla="*/ 3430361 h 4132263"/>
              <a:gd name="connsiteX376" fmla="*/ 3606120 w 4130675"/>
              <a:gd name="connsiteY376" fmla="*/ 3446917 h 4132263"/>
              <a:gd name="connsiteX377" fmla="*/ 3589564 w 4130675"/>
              <a:gd name="connsiteY377" fmla="*/ 3463018 h 4132263"/>
              <a:gd name="connsiteX378" fmla="*/ 3573236 w 4130675"/>
              <a:gd name="connsiteY378" fmla="*/ 3479574 h 4132263"/>
              <a:gd name="connsiteX379" fmla="*/ 3556680 w 4130675"/>
              <a:gd name="connsiteY379" fmla="*/ 3495902 h 4132263"/>
              <a:gd name="connsiteX380" fmla="*/ 3540579 w 4130675"/>
              <a:gd name="connsiteY380" fmla="*/ 3512458 h 4132263"/>
              <a:gd name="connsiteX381" fmla="*/ 3524023 w 4130675"/>
              <a:gd name="connsiteY381" fmla="*/ 3528786 h 4132263"/>
              <a:gd name="connsiteX382" fmla="*/ 3507695 w 4130675"/>
              <a:gd name="connsiteY382" fmla="*/ 3545115 h 4132263"/>
              <a:gd name="connsiteX383" fmla="*/ 3491139 w 4130675"/>
              <a:gd name="connsiteY383" fmla="*/ 3561443 h 4132263"/>
              <a:gd name="connsiteX384" fmla="*/ 3475038 w 4130675"/>
              <a:gd name="connsiteY384" fmla="*/ 3577999 h 4132263"/>
              <a:gd name="connsiteX385" fmla="*/ 3458482 w 4130675"/>
              <a:gd name="connsiteY385" fmla="*/ 3594327 h 4132263"/>
              <a:gd name="connsiteX386" fmla="*/ 3442154 w 4130675"/>
              <a:gd name="connsiteY386" fmla="*/ 3610883 h 4132263"/>
              <a:gd name="connsiteX387" fmla="*/ 3425825 w 4130675"/>
              <a:gd name="connsiteY387" fmla="*/ 3626984 h 4132263"/>
              <a:gd name="connsiteX388" fmla="*/ 3409270 w 4130675"/>
              <a:gd name="connsiteY388" fmla="*/ 3643540 h 4132263"/>
              <a:gd name="connsiteX389" fmla="*/ 3393168 w 4130675"/>
              <a:gd name="connsiteY389" fmla="*/ 3659868 h 4132263"/>
              <a:gd name="connsiteX390" fmla="*/ 3376613 w 4130675"/>
              <a:gd name="connsiteY390" fmla="*/ 3676424 h 4132263"/>
              <a:gd name="connsiteX391" fmla="*/ 3360284 w 4130675"/>
              <a:gd name="connsiteY391" fmla="*/ 3692752 h 4132263"/>
              <a:gd name="connsiteX392" fmla="*/ 3343729 w 4130675"/>
              <a:gd name="connsiteY392" fmla="*/ 3709308 h 4132263"/>
              <a:gd name="connsiteX393" fmla="*/ 3327173 w 4130675"/>
              <a:gd name="connsiteY393" fmla="*/ 3725410 h 4132263"/>
              <a:gd name="connsiteX394" fmla="*/ 3311072 w 4130675"/>
              <a:gd name="connsiteY394" fmla="*/ 3741965 h 4132263"/>
              <a:gd name="connsiteX395" fmla="*/ 3294516 w 4130675"/>
              <a:gd name="connsiteY395" fmla="*/ 3758520 h 4132263"/>
              <a:gd name="connsiteX396" fmla="*/ 3278188 w 4130675"/>
              <a:gd name="connsiteY396" fmla="*/ 3774849 h 4132263"/>
              <a:gd name="connsiteX397" fmla="*/ 3263673 w 4130675"/>
              <a:gd name="connsiteY397" fmla="*/ 3763736 h 4132263"/>
              <a:gd name="connsiteX398" fmla="*/ 3249613 w 4130675"/>
              <a:gd name="connsiteY398" fmla="*/ 3752624 h 4132263"/>
              <a:gd name="connsiteX399" fmla="*/ 3235098 w 4130675"/>
              <a:gd name="connsiteY399" fmla="*/ 3741511 h 4132263"/>
              <a:gd name="connsiteX400" fmla="*/ 3220357 w 4130675"/>
              <a:gd name="connsiteY400" fmla="*/ 3730172 h 4132263"/>
              <a:gd name="connsiteX401" fmla="*/ 3205843 w 4130675"/>
              <a:gd name="connsiteY401" fmla="*/ 3718833 h 4132263"/>
              <a:gd name="connsiteX402" fmla="*/ 3190875 w 4130675"/>
              <a:gd name="connsiteY402" fmla="*/ 3707493 h 4132263"/>
              <a:gd name="connsiteX403" fmla="*/ 3176134 w 4130675"/>
              <a:gd name="connsiteY403" fmla="*/ 3695701 h 4132263"/>
              <a:gd name="connsiteX404" fmla="*/ 3161166 w 4130675"/>
              <a:gd name="connsiteY404" fmla="*/ 3684134 h 4132263"/>
              <a:gd name="connsiteX405" fmla="*/ 3145518 w 4130675"/>
              <a:gd name="connsiteY405" fmla="*/ 3672115 h 4132263"/>
              <a:gd name="connsiteX406" fmla="*/ 3129870 w 4130675"/>
              <a:gd name="connsiteY406" fmla="*/ 3659868 h 4132263"/>
              <a:gd name="connsiteX407" fmla="*/ 3113768 w 4130675"/>
              <a:gd name="connsiteY407" fmla="*/ 3647395 h 4132263"/>
              <a:gd name="connsiteX408" fmla="*/ 3097666 w 4130675"/>
              <a:gd name="connsiteY408" fmla="*/ 3634922 h 4132263"/>
              <a:gd name="connsiteX409" fmla="*/ 3081564 w 4130675"/>
              <a:gd name="connsiteY409" fmla="*/ 3622449 h 4132263"/>
              <a:gd name="connsiteX410" fmla="*/ 3065236 w 4130675"/>
              <a:gd name="connsiteY410" fmla="*/ 3609749 h 4132263"/>
              <a:gd name="connsiteX411" fmla="*/ 3048680 w 4130675"/>
              <a:gd name="connsiteY411" fmla="*/ 3596822 h 4132263"/>
              <a:gd name="connsiteX412" fmla="*/ 3031898 w 4130675"/>
              <a:gd name="connsiteY412" fmla="*/ 3584122 h 4132263"/>
              <a:gd name="connsiteX413" fmla="*/ 3014663 w 4130675"/>
              <a:gd name="connsiteY413" fmla="*/ 3570515 h 4132263"/>
              <a:gd name="connsiteX414" fmla="*/ 2996973 w 4130675"/>
              <a:gd name="connsiteY414" fmla="*/ 3557134 h 4132263"/>
              <a:gd name="connsiteX415" fmla="*/ 2979511 w 4130675"/>
              <a:gd name="connsiteY415" fmla="*/ 3543527 h 4132263"/>
              <a:gd name="connsiteX416" fmla="*/ 2961368 w 4130675"/>
              <a:gd name="connsiteY416" fmla="*/ 3529467 h 4132263"/>
              <a:gd name="connsiteX417" fmla="*/ 2943679 w 4130675"/>
              <a:gd name="connsiteY417" fmla="*/ 3515633 h 4132263"/>
              <a:gd name="connsiteX418" fmla="*/ 2925309 w 4130675"/>
              <a:gd name="connsiteY418" fmla="*/ 3501345 h 4132263"/>
              <a:gd name="connsiteX419" fmla="*/ 2906939 w 4130675"/>
              <a:gd name="connsiteY419" fmla="*/ 3487058 h 4132263"/>
              <a:gd name="connsiteX420" fmla="*/ 2888343 w 4130675"/>
              <a:gd name="connsiteY420" fmla="*/ 3472997 h 4132263"/>
              <a:gd name="connsiteX421" fmla="*/ 2807607 w 4130675"/>
              <a:gd name="connsiteY421" fmla="*/ 3410177 h 4132263"/>
              <a:gd name="connsiteX422" fmla="*/ 2791279 w 4130675"/>
              <a:gd name="connsiteY422" fmla="*/ 3419249 h 4132263"/>
              <a:gd name="connsiteX423" fmla="*/ 2774950 w 4130675"/>
              <a:gd name="connsiteY423" fmla="*/ 3427640 h 4132263"/>
              <a:gd name="connsiteX424" fmla="*/ 2758622 w 4130675"/>
              <a:gd name="connsiteY424" fmla="*/ 3436258 h 4132263"/>
              <a:gd name="connsiteX425" fmla="*/ 2741839 w 4130675"/>
              <a:gd name="connsiteY425" fmla="*/ 3444649 h 4132263"/>
              <a:gd name="connsiteX426" fmla="*/ 2725057 w 4130675"/>
              <a:gd name="connsiteY426" fmla="*/ 3452813 h 4132263"/>
              <a:gd name="connsiteX427" fmla="*/ 2708275 w 4130675"/>
              <a:gd name="connsiteY427" fmla="*/ 3460751 h 4132263"/>
              <a:gd name="connsiteX428" fmla="*/ 2691039 w 4130675"/>
              <a:gd name="connsiteY428" fmla="*/ 3468461 h 4132263"/>
              <a:gd name="connsiteX429" fmla="*/ 2673804 w 4130675"/>
              <a:gd name="connsiteY429" fmla="*/ 3475945 h 4132263"/>
              <a:gd name="connsiteX430" fmla="*/ 2656795 w 4130675"/>
              <a:gd name="connsiteY430" fmla="*/ 3483202 h 4132263"/>
              <a:gd name="connsiteX431" fmla="*/ 2639559 w 4130675"/>
              <a:gd name="connsiteY431" fmla="*/ 3490459 h 4132263"/>
              <a:gd name="connsiteX432" fmla="*/ 2621870 w 4130675"/>
              <a:gd name="connsiteY432" fmla="*/ 3497490 h 4132263"/>
              <a:gd name="connsiteX433" fmla="*/ 2604407 w 4130675"/>
              <a:gd name="connsiteY433" fmla="*/ 3504067 h 4132263"/>
              <a:gd name="connsiteX434" fmla="*/ 2586945 w 4130675"/>
              <a:gd name="connsiteY434" fmla="*/ 3510643 h 4132263"/>
              <a:gd name="connsiteX435" fmla="*/ 2569029 w 4130675"/>
              <a:gd name="connsiteY435" fmla="*/ 3516767 h 4132263"/>
              <a:gd name="connsiteX436" fmla="*/ 2551113 w 4130675"/>
              <a:gd name="connsiteY436" fmla="*/ 3523117 h 4132263"/>
              <a:gd name="connsiteX437" fmla="*/ 2533423 w 4130675"/>
              <a:gd name="connsiteY437" fmla="*/ 3528786 h 4132263"/>
              <a:gd name="connsiteX438" fmla="*/ 2518682 w 4130675"/>
              <a:gd name="connsiteY438" fmla="*/ 3643086 h 4132263"/>
              <a:gd name="connsiteX439" fmla="*/ 2515734 w 4130675"/>
              <a:gd name="connsiteY439" fmla="*/ 3666445 h 4132263"/>
              <a:gd name="connsiteX440" fmla="*/ 2513013 w 4130675"/>
              <a:gd name="connsiteY440" fmla="*/ 3689351 h 4132263"/>
              <a:gd name="connsiteX441" fmla="*/ 2510064 w 4130675"/>
              <a:gd name="connsiteY441" fmla="*/ 3712029 h 4132263"/>
              <a:gd name="connsiteX442" fmla="*/ 2507116 w 4130675"/>
              <a:gd name="connsiteY442" fmla="*/ 3734708 h 4132263"/>
              <a:gd name="connsiteX443" fmla="*/ 2504168 w 4130675"/>
              <a:gd name="connsiteY443" fmla="*/ 3757160 h 4132263"/>
              <a:gd name="connsiteX444" fmla="*/ 2501447 w 4130675"/>
              <a:gd name="connsiteY444" fmla="*/ 3779385 h 4132263"/>
              <a:gd name="connsiteX445" fmla="*/ 2498725 w 4130675"/>
              <a:gd name="connsiteY445" fmla="*/ 3801383 h 4132263"/>
              <a:gd name="connsiteX446" fmla="*/ 2496004 w 4130675"/>
              <a:gd name="connsiteY446" fmla="*/ 3823381 h 4132263"/>
              <a:gd name="connsiteX447" fmla="*/ 2493282 w 4130675"/>
              <a:gd name="connsiteY447" fmla="*/ 3844245 h 4132263"/>
              <a:gd name="connsiteX448" fmla="*/ 2490788 w 4130675"/>
              <a:gd name="connsiteY448" fmla="*/ 3864883 h 4132263"/>
              <a:gd name="connsiteX449" fmla="*/ 2488066 w 4130675"/>
              <a:gd name="connsiteY449" fmla="*/ 3885293 h 4132263"/>
              <a:gd name="connsiteX450" fmla="*/ 2485345 w 4130675"/>
              <a:gd name="connsiteY450" fmla="*/ 3905704 h 4132263"/>
              <a:gd name="connsiteX451" fmla="*/ 2483077 w 4130675"/>
              <a:gd name="connsiteY451" fmla="*/ 3925888 h 4132263"/>
              <a:gd name="connsiteX452" fmla="*/ 2480582 w 4130675"/>
              <a:gd name="connsiteY452" fmla="*/ 3946072 h 4132263"/>
              <a:gd name="connsiteX453" fmla="*/ 2477861 w 4130675"/>
              <a:gd name="connsiteY453" fmla="*/ 3966029 h 4132263"/>
              <a:gd name="connsiteX454" fmla="*/ 2475366 w 4130675"/>
              <a:gd name="connsiteY454" fmla="*/ 3985533 h 4132263"/>
              <a:gd name="connsiteX455" fmla="*/ 2472872 w 4130675"/>
              <a:gd name="connsiteY455" fmla="*/ 4004356 h 4132263"/>
              <a:gd name="connsiteX456" fmla="*/ 2470604 w 4130675"/>
              <a:gd name="connsiteY456" fmla="*/ 4022952 h 4132263"/>
              <a:gd name="connsiteX457" fmla="*/ 2468336 w 4130675"/>
              <a:gd name="connsiteY457" fmla="*/ 4041549 h 4132263"/>
              <a:gd name="connsiteX458" fmla="*/ 2466068 w 4130675"/>
              <a:gd name="connsiteY458" fmla="*/ 4059918 h 4132263"/>
              <a:gd name="connsiteX459" fmla="*/ 2463800 w 4130675"/>
              <a:gd name="connsiteY459" fmla="*/ 4078288 h 4132263"/>
              <a:gd name="connsiteX460" fmla="*/ 2461305 w 4130675"/>
              <a:gd name="connsiteY460" fmla="*/ 4096431 h 4132263"/>
              <a:gd name="connsiteX461" fmla="*/ 2459038 w 4130675"/>
              <a:gd name="connsiteY461" fmla="*/ 4114347 h 4132263"/>
              <a:gd name="connsiteX462" fmla="*/ 2456770 w 4130675"/>
              <a:gd name="connsiteY462" fmla="*/ 4132263 h 4132263"/>
              <a:gd name="connsiteX463" fmla="*/ 2445204 w 4130675"/>
              <a:gd name="connsiteY463" fmla="*/ 4132263 h 4132263"/>
              <a:gd name="connsiteX464" fmla="*/ 2433638 w 4130675"/>
              <a:gd name="connsiteY464" fmla="*/ 4132263 h 4132263"/>
              <a:gd name="connsiteX465" fmla="*/ 2422072 w 4130675"/>
              <a:gd name="connsiteY465" fmla="*/ 4132263 h 4132263"/>
              <a:gd name="connsiteX466" fmla="*/ 2410505 w 4130675"/>
              <a:gd name="connsiteY466" fmla="*/ 4132263 h 4132263"/>
              <a:gd name="connsiteX467" fmla="*/ 2398939 w 4130675"/>
              <a:gd name="connsiteY467" fmla="*/ 4132263 h 4132263"/>
              <a:gd name="connsiteX468" fmla="*/ 2387373 w 4130675"/>
              <a:gd name="connsiteY468" fmla="*/ 4132263 h 4132263"/>
              <a:gd name="connsiteX469" fmla="*/ 2375807 w 4130675"/>
              <a:gd name="connsiteY469" fmla="*/ 4132263 h 4132263"/>
              <a:gd name="connsiteX470" fmla="*/ 2364241 w 4130675"/>
              <a:gd name="connsiteY470" fmla="*/ 4132263 h 4132263"/>
              <a:gd name="connsiteX471" fmla="*/ 2352675 w 4130675"/>
              <a:gd name="connsiteY471" fmla="*/ 4132263 h 4132263"/>
              <a:gd name="connsiteX472" fmla="*/ 2341109 w 4130675"/>
              <a:gd name="connsiteY472" fmla="*/ 4132263 h 4132263"/>
              <a:gd name="connsiteX473" fmla="*/ 2329543 w 4130675"/>
              <a:gd name="connsiteY473" fmla="*/ 4132263 h 4132263"/>
              <a:gd name="connsiteX474" fmla="*/ 2317750 w 4130675"/>
              <a:gd name="connsiteY474" fmla="*/ 4132263 h 4132263"/>
              <a:gd name="connsiteX475" fmla="*/ 2306184 w 4130675"/>
              <a:gd name="connsiteY475" fmla="*/ 4132263 h 4132263"/>
              <a:gd name="connsiteX476" fmla="*/ 2294845 w 4130675"/>
              <a:gd name="connsiteY476" fmla="*/ 4132263 h 4132263"/>
              <a:gd name="connsiteX477" fmla="*/ 2283279 w 4130675"/>
              <a:gd name="connsiteY477" fmla="*/ 4132263 h 4132263"/>
              <a:gd name="connsiteX478" fmla="*/ 2271713 w 4130675"/>
              <a:gd name="connsiteY478" fmla="*/ 4132263 h 4132263"/>
              <a:gd name="connsiteX479" fmla="*/ 2259920 w 4130675"/>
              <a:gd name="connsiteY479" fmla="*/ 4132263 h 4132263"/>
              <a:gd name="connsiteX480" fmla="*/ 2248354 w 4130675"/>
              <a:gd name="connsiteY480" fmla="*/ 4132263 h 4132263"/>
              <a:gd name="connsiteX481" fmla="*/ 2236788 w 4130675"/>
              <a:gd name="connsiteY481" fmla="*/ 4132263 h 4132263"/>
              <a:gd name="connsiteX482" fmla="*/ 2225222 w 4130675"/>
              <a:gd name="connsiteY482" fmla="*/ 4132263 h 4132263"/>
              <a:gd name="connsiteX483" fmla="*/ 2213429 w 4130675"/>
              <a:gd name="connsiteY483" fmla="*/ 4132263 h 4132263"/>
              <a:gd name="connsiteX484" fmla="*/ 2202089 w 4130675"/>
              <a:gd name="connsiteY484" fmla="*/ 4132263 h 4132263"/>
              <a:gd name="connsiteX485" fmla="*/ 2190523 w 4130675"/>
              <a:gd name="connsiteY485" fmla="*/ 4132263 h 4132263"/>
              <a:gd name="connsiteX486" fmla="*/ 2178957 w 4130675"/>
              <a:gd name="connsiteY486" fmla="*/ 4132263 h 4132263"/>
              <a:gd name="connsiteX487" fmla="*/ 2167391 w 4130675"/>
              <a:gd name="connsiteY487" fmla="*/ 4132263 h 4132263"/>
              <a:gd name="connsiteX488" fmla="*/ 2155598 w 4130675"/>
              <a:gd name="connsiteY488" fmla="*/ 4132263 h 4132263"/>
              <a:gd name="connsiteX489" fmla="*/ 2144032 w 4130675"/>
              <a:gd name="connsiteY489" fmla="*/ 4132263 h 4132263"/>
              <a:gd name="connsiteX490" fmla="*/ 2132466 w 4130675"/>
              <a:gd name="connsiteY490" fmla="*/ 4132263 h 4132263"/>
              <a:gd name="connsiteX491" fmla="*/ 2120900 w 4130675"/>
              <a:gd name="connsiteY491" fmla="*/ 4132263 h 4132263"/>
              <a:gd name="connsiteX492" fmla="*/ 2109334 w 4130675"/>
              <a:gd name="connsiteY492" fmla="*/ 4132263 h 4132263"/>
              <a:gd name="connsiteX493" fmla="*/ 2097768 w 4130675"/>
              <a:gd name="connsiteY493" fmla="*/ 4132263 h 4132263"/>
              <a:gd name="connsiteX494" fmla="*/ 2086202 w 4130675"/>
              <a:gd name="connsiteY494" fmla="*/ 4132263 h 4132263"/>
              <a:gd name="connsiteX495" fmla="*/ 2074636 w 4130675"/>
              <a:gd name="connsiteY495" fmla="*/ 4132263 h 4132263"/>
              <a:gd name="connsiteX496" fmla="*/ 2063070 w 4130675"/>
              <a:gd name="connsiteY496" fmla="*/ 4132263 h 4132263"/>
              <a:gd name="connsiteX497" fmla="*/ 2051504 w 4130675"/>
              <a:gd name="connsiteY497" fmla="*/ 4132263 h 4132263"/>
              <a:gd name="connsiteX498" fmla="*/ 2039711 w 4130675"/>
              <a:gd name="connsiteY498" fmla="*/ 4132263 h 4132263"/>
              <a:gd name="connsiteX499" fmla="*/ 2028145 w 4130675"/>
              <a:gd name="connsiteY499" fmla="*/ 4132263 h 4132263"/>
              <a:gd name="connsiteX500" fmla="*/ 2016579 w 4130675"/>
              <a:gd name="connsiteY500" fmla="*/ 4132263 h 4132263"/>
              <a:gd name="connsiteX501" fmla="*/ 2005013 w 4130675"/>
              <a:gd name="connsiteY501" fmla="*/ 4132263 h 4132263"/>
              <a:gd name="connsiteX502" fmla="*/ 1993673 w 4130675"/>
              <a:gd name="connsiteY502" fmla="*/ 4132263 h 4132263"/>
              <a:gd name="connsiteX503" fmla="*/ 1981881 w 4130675"/>
              <a:gd name="connsiteY503" fmla="*/ 4132263 h 4132263"/>
              <a:gd name="connsiteX504" fmla="*/ 1970314 w 4130675"/>
              <a:gd name="connsiteY504" fmla="*/ 4132263 h 4132263"/>
              <a:gd name="connsiteX505" fmla="*/ 1958748 w 4130675"/>
              <a:gd name="connsiteY505" fmla="*/ 4132263 h 4132263"/>
              <a:gd name="connsiteX506" fmla="*/ 1947182 w 4130675"/>
              <a:gd name="connsiteY506" fmla="*/ 4132263 h 4132263"/>
              <a:gd name="connsiteX507" fmla="*/ 1935389 w 4130675"/>
              <a:gd name="connsiteY507" fmla="*/ 4132263 h 4132263"/>
              <a:gd name="connsiteX508" fmla="*/ 1923823 w 4130675"/>
              <a:gd name="connsiteY508" fmla="*/ 4132263 h 4132263"/>
              <a:gd name="connsiteX509" fmla="*/ 1912257 w 4130675"/>
              <a:gd name="connsiteY509" fmla="*/ 4132263 h 4132263"/>
              <a:gd name="connsiteX510" fmla="*/ 1900691 w 4130675"/>
              <a:gd name="connsiteY510" fmla="*/ 4132263 h 4132263"/>
              <a:gd name="connsiteX511" fmla="*/ 1889352 w 4130675"/>
              <a:gd name="connsiteY511" fmla="*/ 4132263 h 4132263"/>
              <a:gd name="connsiteX512" fmla="*/ 1877559 w 4130675"/>
              <a:gd name="connsiteY512" fmla="*/ 4132263 h 4132263"/>
              <a:gd name="connsiteX513" fmla="*/ 1865993 w 4130675"/>
              <a:gd name="connsiteY513" fmla="*/ 4132263 h 4132263"/>
              <a:gd name="connsiteX514" fmla="*/ 1854427 w 4130675"/>
              <a:gd name="connsiteY514" fmla="*/ 4132263 h 4132263"/>
              <a:gd name="connsiteX515" fmla="*/ 1842861 w 4130675"/>
              <a:gd name="connsiteY515" fmla="*/ 4132263 h 4132263"/>
              <a:gd name="connsiteX516" fmla="*/ 1831068 w 4130675"/>
              <a:gd name="connsiteY516" fmla="*/ 4132263 h 4132263"/>
              <a:gd name="connsiteX517" fmla="*/ 1819502 w 4130675"/>
              <a:gd name="connsiteY517" fmla="*/ 4132263 h 4132263"/>
              <a:gd name="connsiteX518" fmla="*/ 1807936 w 4130675"/>
              <a:gd name="connsiteY518" fmla="*/ 4132263 h 4132263"/>
              <a:gd name="connsiteX519" fmla="*/ 1796370 w 4130675"/>
              <a:gd name="connsiteY519" fmla="*/ 4132263 h 4132263"/>
              <a:gd name="connsiteX520" fmla="*/ 1784804 w 4130675"/>
              <a:gd name="connsiteY520" fmla="*/ 4132263 h 4132263"/>
              <a:gd name="connsiteX521" fmla="*/ 1773011 w 4130675"/>
              <a:gd name="connsiteY521" fmla="*/ 4132263 h 4132263"/>
              <a:gd name="connsiteX522" fmla="*/ 1761445 w 4130675"/>
              <a:gd name="connsiteY522" fmla="*/ 4132263 h 4132263"/>
              <a:gd name="connsiteX523" fmla="*/ 1749879 w 4130675"/>
              <a:gd name="connsiteY523" fmla="*/ 4132263 h 4132263"/>
              <a:gd name="connsiteX524" fmla="*/ 1738313 w 4130675"/>
              <a:gd name="connsiteY524" fmla="*/ 4132263 h 4132263"/>
              <a:gd name="connsiteX525" fmla="*/ 1726520 w 4130675"/>
              <a:gd name="connsiteY525" fmla="*/ 4132263 h 4132263"/>
              <a:gd name="connsiteX526" fmla="*/ 1714954 w 4130675"/>
              <a:gd name="connsiteY526" fmla="*/ 4132263 h 4132263"/>
              <a:gd name="connsiteX527" fmla="*/ 1712913 w 4130675"/>
              <a:gd name="connsiteY527" fmla="*/ 4114347 h 4132263"/>
              <a:gd name="connsiteX528" fmla="*/ 1710645 w 4130675"/>
              <a:gd name="connsiteY528" fmla="*/ 4096431 h 4132263"/>
              <a:gd name="connsiteX529" fmla="*/ 1708377 w 4130675"/>
              <a:gd name="connsiteY529" fmla="*/ 4078288 h 4132263"/>
              <a:gd name="connsiteX530" fmla="*/ 1705882 w 4130675"/>
              <a:gd name="connsiteY530" fmla="*/ 4059918 h 4132263"/>
              <a:gd name="connsiteX531" fmla="*/ 1703614 w 4130675"/>
              <a:gd name="connsiteY531" fmla="*/ 4041549 h 4132263"/>
              <a:gd name="connsiteX532" fmla="*/ 1701347 w 4130675"/>
              <a:gd name="connsiteY532" fmla="*/ 4022952 h 4132263"/>
              <a:gd name="connsiteX533" fmla="*/ 1699079 w 4130675"/>
              <a:gd name="connsiteY533" fmla="*/ 4004129 h 4132263"/>
              <a:gd name="connsiteX534" fmla="*/ 1696357 w 4130675"/>
              <a:gd name="connsiteY534" fmla="*/ 3985306 h 4132263"/>
              <a:gd name="connsiteX535" fmla="*/ 1694089 w 4130675"/>
              <a:gd name="connsiteY535" fmla="*/ 3965576 h 4132263"/>
              <a:gd name="connsiteX536" fmla="*/ 1691595 w 4130675"/>
              <a:gd name="connsiteY536" fmla="*/ 3945845 h 4132263"/>
              <a:gd name="connsiteX537" fmla="*/ 1688873 w 4130675"/>
              <a:gd name="connsiteY537" fmla="*/ 3925888 h 4132263"/>
              <a:gd name="connsiteX538" fmla="*/ 1686379 w 4130675"/>
              <a:gd name="connsiteY538" fmla="*/ 3905704 h 4132263"/>
              <a:gd name="connsiteX539" fmla="*/ 1683657 w 4130675"/>
              <a:gd name="connsiteY539" fmla="*/ 3885293 h 4132263"/>
              <a:gd name="connsiteX540" fmla="*/ 1681163 w 4130675"/>
              <a:gd name="connsiteY540" fmla="*/ 3864883 h 4132263"/>
              <a:gd name="connsiteX541" fmla="*/ 1678668 w 4130675"/>
              <a:gd name="connsiteY541" fmla="*/ 3844018 h 4132263"/>
              <a:gd name="connsiteX542" fmla="*/ 1675947 w 4130675"/>
              <a:gd name="connsiteY542" fmla="*/ 3823381 h 4132263"/>
              <a:gd name="connsiteX543" fmla="*/ 1673225 w 4130675"/>
              <a:gd name="connsiteY543" fmla="*/ 3801383 h 4132263"/>
              <a:gd name="connsiteX544" fmla="*/ 1670277 w 4130675"/>
              <a:gd name="connsiteY544" fmla="*/ 3779385 h 4132263"/>
              <a:gd name="connsiteX545" fmla="*/ 1667556 w 4130675"/>
              <a:gd name="connsiteY545" fmla="*/ 3757160 h 4132263"/>
              <a:gd name="connsiteX546" fmla="*/ 1664607 w 4130675"/>
              <a:gd name="connsiteY546" fmla="*/ 3734708 h 4132263"/>
              <a:gd name="connsiteX547" fmla="*/ 1661886 w 4130675"/>
              <a:gd name="connsiteY547" fmla="*/ 3712029 h 4132263"/>
              <a:gd name="connsiteX548" fmla="*/ 1658938 w 4130675"/>
              <a:gd name="connsiteY548" fmla="*/ 3689351 h 4132263"/>
              <a:gd name="connsiteX549" fmla="*/ 1656216 w 4130675"/>
              <a:gd name="connsiteY549" fmla="*/ 3666445 h 4132263"/>
              <a:gd name="connsiteX550" fmla="*/ 1653041 w 4130675"/>
              <a:gd name="connsiteY550" fmla="*/ 3643086 h 4132263"/>
              <a:gd name="connsiteX551" fmla="*/ 1640114 w 4130675"/>
              <a:gd name="connsiteY551" fmla="*/ 3541940 h 4132263"/>
              <a:gd name="connsiteX552" fmla="*/ 1621972 w 4130675"/>
              <a:gd name="connsiteY552" fmla="*/ 3536497 h 4132263"/>
              <a:gd name="connsiteX553" fmla="*/ 1604056 w 4130675"/>
              <a:gd name="connsiteY553" fmla="*/ 3531054 h 4132263"/>
              <a:gd name="connsiteX554" fmla="*/ 1586139 w 4130675"/>
              <a:gd name="connsiteY554" fmla="*/ 3525158 h 4132263"/>
              <a:gd name="connsiteX555" fmla="*/ 1568450 w 4130675"/>
              <a:gd name="connsiteY555" fmla="*/ 3519034 h 4132263"/>
              <a:gd name="connsiteX556" fmla="*/ 1550534 w 4130675"/>
              <a:gd name="connsiteY556" fmla="*/ 3512911 h 4132263"/>
              <a:gd name="connsiteX557" fmla="*/ 1533072 w 4130675"/>
              <a:gd name="connsiteY557" fmla="*/ 3506561 h 4132263"/>
              <a:gd name="connsiteX558" fmla="*/ 1515382 w 4130675"/>
              <a:gd name="connsiteY558" fmla="*/ 3499984 h 4132263"/>
              <a:gd name="connsiteX559" fmla="*/ 1497920 w 4130675"/>
              <a:gd name="connsiteY559" fmla="*/ 3492954 h 4132263"/>
              <a:gd name="connsiteX560" fmla="*/ 1480684 w 4130675"/>
              <a:gd name="connsiteY560" fmla="*/ 3486151 h 4132263"/>
              <a:gd name="connsiteX561" fmla="*/ 1463448 w 4130675"/>
              <a:gd name="connsiteY561" fmla="*/ 3478893 h 4132263"/>
              <a:gd name="connsiteX562" fmla="*/ 1446213 w 4130675"/>
              <a:gd name="connsiteY562" fmla="*/ 3471636 h 4132263"/>
              <a:gd name="connsiteX563" fmla="*/ 1429431 w 4130675"/>
              <a:gd name="connsiteY563" fmla="*/ 3463926 h 4132263"/>
              <a:gd name="connsiteX564" fmla="*/ 1412422 w 4130675"/>
              <a:gd name="connsiteY564" fmla="*/ 3456215 h 4132263"/>
              <a:gd name="connsiteX565" fmla="*/ 1395639 w 4130675"/>
              <a:gd name="connsiteY565" fmla="*/ 3448051 h 4132263"/>
              <a:gd name="connsiteX566" fmla="*/ 1379084 w 4130675"/>
              <a:gd name="connsiteY566" fmla="*/ 3439886 h 4132263"/>
              <a:gd name="connsiteX567" fmla="*/ 1362302 w 4130675"/>
              <a:gd name="connsiteY567" fmla="*/ 3431268 h 4132263"/>
              <a:gd name="connsiteX568" fmla="*/ 1271361 w 4130675"/>
              <a:gd name="connsiteY568" fmla="*/ 3501799 h 4132263"/>
              <a:gd name="connsiteX569" fmla="*/ 1252991 w 4130675"/>
              <a:gd name="connsiteY569" fmla="*/ 3516313 h 4132263"/>
              <a:gd name="connsiteX570" fmla="*/ 1234622 w 4130675"/>
              <a:gd name="connsiteY570" fmla="*/ 3530601 h 4132263"/>
              <a:gd name="connsiteX571" fmla="*/ 1216252 w 4130675"/>
              <a:gd name="connsiteY571" fmla="*/ 3544661 h 4132263"/>
              <a:gd name="connsiteX572" fmla="*/ 1198336 w 4130675"/>
              <a:gd name="connsiteY572" fmla="*/ 3558722 h 4132263"/>
              <a:gd name="connsiteX573" fmla="*/ 1180420 w 4130675"/>
              <a:gd name="connsiteY573" fmla="*/ 3572329 h 4132263"/>
              <a:gd name="connsiteX574" fmla="*/ 1162731 w 4130675"/>
              <a:gd name="connsiteY574" fmla="*/ 3586390 h 4132263"/>
              <a:gd name="connsiteX575" fmla="*/ 1145268 w 4130675"/>
              <a:gd name="connsiteY575" fmla="*/ 3599770 h 4132263"/>
              <a:gd name="connsiteX576" fmla="*/ 1127579 w 4130675"/>
              <a:gd name="connsiteY576" fmla="*/ 3613377 h 4132263"/>
              <a:gd name="connsiteX577" fmla="*/ 1111250 w 4130675"/>
              <a:gd name="connsiteY577" fmla="*/ 3626077 h 4132263"/>
              <a:gd name="connsiteX578" fmla="*/ 1094695 w 4130675"/>
              <a:gd name="connsiteY578" fmla="*/ 3639004 h 4132263"/>
              <a:gd name="connsiteX579" fmla="*/ 1078366 w 4130675"/>
              <a:gd name="connsiteY579" fmla="*/ 3651704 h 4132263"/>
              <a:gd name="connsiteX580" fmla="*/ 1062038 w 4130675"/>
              <a:gd name="connsiteY580" fmla="*/ 3664177 h 4132263"/>
              <a:gd name="connsiteX581" fmla="*/ 1046163 w 4130675"/>
              <a:gd name="connsiteY581" fmla="*/ 3676651 h 4132263"/>
              <a:gd name="connsiteX582" fmla="*/ 1030061 w 4130675"/>
              <a:gd name="connsiteY582" fmla="*/ 3689124 h 4132263"/>
              <a:gd name="connsiteX583" fmla="*/ 1014413 w 4130675"/>
              <a:gd name="connsiteY583" fmla="*/ 3701143 h 4132263"/>
              <a:gd name="connsiteX584" fmla="*/ 998538 w 4130675"/>
              <a:gd name="connsiteY584" fmla="*/ 3713390 h 4132263"/>
              <a:gd name="connsiteX585" fmla="*/ 983570 w 4130675"/>
              <a:gd name="connsiteY585" fmla="*/ 3724956 h 4132263"/>
              <a:gd name="connsiteX586" fmla="*/ 968602 w 4130675"/>
              <a:gd name="connsiteY586" fmla="*/ 3736522 h 4132263"/>
              <a:gd name="connsiteX587" fmla="*/ 953861 w 4130675"/>
              <a:gd name="connsiteY587" fmla="*/ 3747861 h 4132263"/>
              <a:gd name="connsiteX588" fmla="*/ 939120 w 4130675"/>
              <a:gd name="connsiteY588" fmla="*/ 3759427 h 4132263"/>
              <a:gd name="connsiteX589" fmla="*/ 924832 w 4130675"/>
              <a:gd name="connsiteY589" fmla="*/ 3770767 h 4132263"/>
              <a:gd name="connsiteX590" fmla="*/ 910318 w 4130675"/>
              <a:gd name="connsiteY590" fmla="*/ 3781879 h 4132263"/>
              <a:gd name="connsiteX591" fmla="*/ 895804 w 4130675"/>
              <a:gd name="connsiteY591" fmla="*/ 3792992 h 4132263"/>
              <a:gd name="connsiteX592" fmla="*/ 881743 w 4130675"/>
              <a:gd name="connsiteY592" fmla="*/ 3804104 h 4132263"/>
              <a:gd name="connsiteX593" fmla="*/ 865415 w 4130675"/>
              <a:gd name="connsiteY593" fmla="*/ 3787776 h 4132263"/>
              <a:gd name="connsiteX594" fmla="*/ 849086 w 4130675"/>
              <a:gd name="connsiteY594" fmla="*/ 3771220 h 4132263"/>
              <a:gd name="connsiteX595" fmla="*/ 832531 w 4130675"/>
              <a:gd name="connsiteY595" fmla="*/ 3754892 h 4132263"/>
              <a:gd name="connsiteX596" fmla="*/ 816429 w 4130675"/>
              <a:gd name="connsiteY596" fmla="*/ 3738563 h 4132263"/>
              <a:gd name="connsiteX597" fmla="*/ 799873 w 4130675"/>
              <a:gd name="connsiteY597" fmla="*/ 3722235 h 4132263"/>
              <a:gd name="connsiteX598" fmla="*/ 783545 w 4130675"/>
              <a:gd name="connsiteY598" fmla="*/ 3705906 h 4132263"/>
              <a:gd name="connsiteX599" fmla="*/ 766990 w 4130675"/>
              <a:gd name="connsiteY599" fmla="*/ 3689351 h 4132263"/>
              <a:gd name="connsiteX600" fmla="*/ 750661 w 4130675"/>
              <a:gd name="connsiteY600" fmla="*/ 3673022 h 4132263"/>
              <a:gd name="connsiteX601" fmla="*/ 734559 w 4130675"/>
              <a:gd name="connsiteY601" fmla="*/ 3656467 h 4132263"/>
              <a:gd name="connsiteX602" fmla="*/ 718004 w 4130675"/>
              <a:gd name="connsiteY602" fmla="*/ 3640365 h 4132263"/>
              <a:gd name="connsiteX603" fmla="*/ 701675 w 4130675"/>
              <a:gd name="connsiteY603" fmla="*/ 3623809 h 4132263"/>
              <a:gd name="connsiteX604" fmla="*/ 685120 w 4130675"/>
              <a:gd name="connsiteY604" fmla="*/ 3607481 h 4132263"/>
              <a:gd name="connsiteX605" fmla="*/ 669018 w 4130675"/>
              <a:gd name="connsiteY605" fmla="*/ 3590926 h 4132263"/>
              <a:gd name="connsiteX606" fmla="*/ 652463 w 4130675"/>
              <a:gd name="connsiteY606" fmla="*/ 3574597 h 4132263"/>
              <a:gd name="connsiteX607" fmla="*/ 636134 w 4130675"/>
              <a:gd name="connsiteY607" fmla="*/ 3558042 h 4132263"/>
              <a:gd name="connsiteX608" fmla="*/ 619579 w 4130675"/>
              <a:gd name="connsiteY608" fmla="*/ 3541940 h 4132263"/>
              <a:gd name="connsiteX609" fmla="*/ 603250 w 4130675"/>
              <a:gd name="connsiteY609" fmla="*/ 3525384 h 4132263"/>
              <a:gd name="connsiteX610" fmla="*/ 586922 w 4130675"/>
              <a:gd name="connsiteY610" fmla="*/ 3509056 h 4132263"/>
              <a:gd name="connsiteX611" fmla="*/ 570593 w 4130675"/>
              <a:gd name="connsiteY611" fmla="*/ 3492501 h 4132263"/>
              <a:gd name="connsiteX612" fmla="*/ 554038 w 4130675"/>
              <a:gd name="connsiteY612" fmla="*/ 3476172 h 4132263"/>
              <a:gd name="connsiteX613" fmla="*/ 537709 w 4130675"/>
              <a:gd name="connsiteY613" fmla="*/ 3459843 h 4132263"/>
              <a:gd name="connsiteX614" fmla="*/ 521154 w 4130675"/>
              <a:gd name="connsiteY614" fmla="*/ 3443515 h 4132263"/>
              <a:gd name="connsiteX615" fmla="*/ 505052 w 4130675"/>
              <a:gd name="connsiteY615" fmla="*/ 3427186 h 4132263"/>
              <a:gd name="connsiteX616" fmla="*/ 488497 w 4130675"/>
              <a:gd name="connsiteY616" fmla="*/ 3410631 h 4132263"/>
              <a:gd name="connsiteX617" fmla="*/ 472168 w 4130675"/>
              <a:gd name="connsiteY617" fmla="*/ 3394302 h 4132263"/>
              <a:gd name="connsiteX618" fmla="*/ 455613 w 4130675"/>
              <a:gd name="connsiteY618" fmla="*/ 3377974 h 4132263"/>
              <a:gd name="connsiteX619" fmla="*/ 439511 w 4130675"/>
              <a:gd name="connsiteY619" fmla="*/ 3361645 h 4132263"/>
              <a:gd name="connsiteX620" fmla="*/ 422956 w 4130675"/>
              <a:gd name="connsiteY620" fmla="*/ 3345090 h 4132263"/>
              <a:gd name="connsiteX621" fmla="*/ 406627 w 4130675"/>
              <a:gd name="connsiteY621" fmla="*/ 3328534 h 4132263"/>
              <a:gd name="connsiteX622" fmla="*/ 390072 w 4130675"/>
              <a:gd name="connsiteY622" fmla="*/ 3312206 h 4132263"/>
              <a:gd name="connsiteX623" fmla="*/ 373516 w 4130675"/>
              <a:gd name="connsiteY623" fmla="*/ 3295651 h 4132263"/>
              <a:gd name="connsiteX624" fmla="*/ 357415 w 4130675"/>
              <a:gd name="connsiteY624" fmla="*/ 3279549 h 4132263"/>
              <a:gd name="connsiteX625" fmla="*/ 368300 w 4130675"/>
              <a:gd name="connsiteY625" fmla="*/ 3265034 h 4132263"/>
              <a:gd name="connsiteX626" fmla="*/ 379413 w 4130675"/>
              <a:gd name="connsiteY626" fmla="*/ 3250747 h 4132263"/>
              <a:gd name="connsiteX627" fmla="*/ 390525 w 4130675"/>
              <a:gd name="connsiteY627" fmla="*/ 3236233 h 4132263"/>
              <a:gd name="connsiteX628" fmla="*/ 401865 w 4130675"/>
              <a:gd name="connsiteY628" fmla="*/ 3221718 h 4132263"/>
              <a:gd name="connsiteX629" fmla="*/ 413431 w 4130675"/>
              <a:gd name="connsiteY629" fmla="*/ 3207204 h 4132263"/>
              <a:gd name="connsiteX630" fmla="*/ 424770 w 4130675"/>
              <a:gd name="connsiteY630" fmla="*/ 3192236 h 4132263"/>
              <a:gd name="connsiteX631" fmla="*/ 436336 w 4130675"/>
              <a:gd name="connsiteY631" fmla="*/ 3177495 h 4132263"/>
              <a:gd name="connsiteX632" fmla="*/ 447902 w 4130675"/>
              <a:gd name="connsiteY632" fmla="*/ 3162527 h 4132263"/>
              <a:gd name="connsiteX633" fmla="*/ 460148 w 4130675"/>
              <a:gd name="connsiteY633" fmla="*/ 3146652 h 4132263"/>
              <a:gd name="connsiteX634" fmla="*/ 472168 w 4130675"/>
              <a:gd name="connsiteY634" fmla="*/ 3131004 h 4132263"/>
              <a:gd name="connsiteX635" fmla="*/ 484641 w 4130675"/>
              <a:gd name="connsiteY635" fmla="*/ 3114902 h 4132263"/>
              <a:gd name="connsiteX636" fmla="*/ 497341 w 4130675"/>
              <a:gd name="connsiteY636" fmla="*/ 3099027 h 4132263"/>
              <a:gd name="connsiteX637" fmla="*/ 509588 w 4130675"/>
              <a:gd name="connsiteY637" fmla="*/ 3082699 h 4132263"/>
              <a:gd name="connsiteX638" fmla="*/ 522288 w 4130675"/>
              <a:gd name="connsiteY638" fmla="*/ 3066370 h 4132263"/>
              <a:gd name="connsiteX639" fmla="*/ 535215 w 4130675"/>
              <a:gd name="connsiteY639" fmla="*/ 3049815 h 4132263"/>
              <a:gd name="connsiteX640" fmla="*/ 547915 w 4130675"/>
              <a:gd name="connsiteY640" fmla="*/ 3033033 h 4132263"/>
              <a:gd name="connsiteX641" fmla="*/ 561522 w 4130675"/>
              <a:gd name="connsiteY641" fmla="*/ 3015797 h 4132263"/>
              <a:gd name="connsiteX642" fmla="*/ 574902 w 4130675"/>
              <a:gd name="connsiteY642" fmla="*/ 2998108 h 4132263"/>
              <a:gd name="connsiteX643" fmla="*/ 588509 w 4130675"/>
              <a:gd name="connsiteY643" fmla="*/ 2980645 h 4132263"/>
              <a:gd name="connsiteX644" fmla="*/ 602570 w 4130675"/>
              <a:gd name="connsiteY644" fmla="*/ 2962502 h 4132263"/>
              <a:gd name="connsiteX645" fmla="*/ 616404 w 4130675"/>
              <a:gd name="connsiteY645" fmla="*/ 2944813 h 4132263"/>
              <a:gd name="connsiteX646" fmla="*/ 630691 w 4130675"/>
              <a:gd name="connsiteY646" fmla="*/ 2926443 h 4132263"/>
              <a:gd name="connsiteX647" fmla="*/ 644979 w 4130675"/>
              <a:gd name="connsiteY647" fmla="*/ 2908074 h 4132263"/>
              <a:gd name="connsiteX648" fmla="*/ 659040 w 4130675"/>
              <a:gd name="connsiteY648" fmla="*/ 2889477 h 4132263"/>
              <a:gd name="connsiteX649" fmla="*/ 721859 w 4130675"/>
              <a:gd name="connsiteY649" fmla="*/ 2808742 h 4132263"/>
              <a:gd name="connsiteX650" fmla="*/ 712788 w 4130675"/>
              <a:gd name="connsiteY650" fmla="*/ 2792413 h 4132263"/>
              <a:gd name="connsiteX651" fmla="*/ 704170 w 4130675"/>
              <a:gd name="connsiteY651" fmla="*/ 2776084 h 4132263"/>
              <a:gd name="connsiteX652" fmla="*/ 695779 w 4130675"/>
              <a:gd name="connsiteY652" fmla="*/ 2759529 h 4132263"/>
              <a:gd name="connsiteX653" fmla="*/ 687161 w 4130675"/>
              <a:gd name="connsiteY653" fmla="*/ 2742747 h 4132263"/>
              <a:gd name="connsiteX654" fmla="*/ 679223 w 4130675"/>
              <a:gd name="connsiteY654" fmla="*/ 2725965 h 4132263"/>
              <a:gd name="connsiteX655" fmla="*/ 671286 w 4130675"/>
              <a:gd name="connsiteY655" fmla="*/ 2709183 h 4132263"/>
              <a:gd name="connsiteX656" fmla="*/ 663575 w 4130675"/>
              <a:gd name="connsiteY656" fmla="*/ 2692174 h 4132263"/>
              <a:gd name="connsiteX657" fmla="*/ 656091 w 4130675"/>
              <a:gd name="connsiteY657" fmla="*/ 2674938 h 4132263"/>
              <a:gd name="connsiteX658" fmla="*/ 648834 w 4130675"/>
              <a:gd name="connsiteY658" fmla="*/ 2657929 h 4132263"/>
              <a:gd name="connsiteX659" fmla="*/ 641577 w 4130675"/>
              <a:gd name="connsiteY659" fmla="*/ 2640467 h 4132263"/>
              <a:gd name="connsiteX660" fmla="*/ 634547 w 4130675"/>
              <a:gd name="connsiteY660" fmla="*/ 2623004 h 4132263"/>
              <a:gd name="connsiteX661" fmla="*/ 627970 w 4130675"/>
              <a:gd name="connsiteY661" fmla="*/ 2605315 h 4132263"/>
              <a:gd name="connsiteX662" fmla="*/ 621393 w 4130675"/>
              <a:gd name="connsiteY662" fmla="*/ 2587852 h 4132263"/>
              <a:gd name="connsiteX663" fmla="*/ 615270 w 4130675"/>
              <a:gd name="connsiteY663" fmla="*/ 2569936 h 4132263"/>
              <a:gd name="connsiteX664" fmla="*/ 608920 w 4130675"/>
              <a:gd name="connsiteY664" fmla="*/ 2552247 h 4132263"/>
              <a:gd name="connsiteX665" fmla="*/ 603250 w 4130675"/>
              <a:gd name="connsiteY665" fmla="*/ 2534331 h 4132263"/>
              <a:gd name="connsiteX666" fmla="*/ 488950 w 4130675"/>
              <a:gd name="connsiteY666" fmla="*/ 2519590 h 4132263"/>
              <a:gd name="connsiteX667" fmla="*/ 465818 w 4130675"/>
              <a:gd name="connsiteY667" fmla="*/ 2516868 h 4132263"/>
              <a:gd name="connsiteX668" fmla="*/ 442686 w 4130675"/>
              <a:gd name="connsiteY668" fmla="*/ 2513920 h 4132263"/>
              <a:gd name="connsiteX669" fmla="*/ 420007 w 4130675"/>
              <a:gd name="connsiteY669" fmla="*/ 2511199 h 4132263"/>
              <a:gd name="connsiteX670" fmla="*/ 397329 w 4130675"/>
              <a:gd name="connsiteY670" fmla="*/ 2508024 h 4132263"/>
              <a:gd name="connsiteX671" fmla="*/ 374877 w 4130675"/>
              <a:gd name="connsiteY671" fmla="*/ 2505075 h 4132263"/>
              <a:gd name="connsiteX672" fmla="*/ 352652 w 4130675"/>
              <a:gd name="connsiteY672" fmla="*/ 2502354 h 4132263"/>
              <a:gd name="connsiteX673" fmla="*/ 330654 w 4130675"/>
              <a:gd name="connsiteY673" fmla="*/ 2499859 h 4132263"/>
              <a:gd name="connsiteX674" fmla="*/ 308656 w 4130675"/>
              <a:gd name="connsiteY674" fmla="*/ 2496911 h 4132263"/>
              <a:gd name="connsiteX675" fmla="*/ 287791 w 4130675"/>
              <a:gd name="connsiteY675" fmla="*/ 2494416 h 4132263"/>
              <a:gd name="connsiteX676" fmla="*/ 267154 w 4130675"/>
              <a:gd name="connsiteY676" fmla="*/ 2491695 h 4132263"/>
              <a:gd name="connsiteX677" fmla="*/ 246743 w 4130675"/>
              <a:gd name="connsiteY677" fmla="*/ 2488974 h 4132263"/>
              <a:gd name="connsiteX678" fmla="*/ 226332 w 4130675"/>
              <a:gd name="connsiteY678" fmla="*/ 2486252 h 4132263"/>
              <a:gd name="connsiteX679" fmla="*/ 206375 w 4130675"/>
              <a:gd name="connsiteY679" fmla="*/ 2483984 h 4132263"/>
              <a:gd name="connsiteX680" fmla="*/ 186191 w 4130675"/>
              <a:gd name="connsiteY680" fmla="*/ 2481490 h 4132263"/>
              <a:gd name="connsiteX681" fmla="*/ 166234 w 4130675"/>
              <a:gd name="connsiteY681" fmla="*/ 2478768 h 4132263"/>
              <a:gd name="connsiteX682" fmla="*/ 146730 w 4130675"/>
              <a:gd name="connsiteY682" fmla="*/ 2476274 h 4132263"/>
              <a:gd name="connsiteX683" fmla="*/ 127680 w 4130675"/>
              <a:gd name="connsiteY683" fmla="*/ 2474006 h 4132263"/>
              <a:gd name="connsiteX684" fmla="*/ 109311 w 4130675"/>
              <a:gd name="connsiteY684" fmla="*/ 2471511 h 4132263"/>
              <a:gd name="connsiteX685" fmla="*/ 90714 w 4130675"/>
              <a:gd name="connsiteY685" fmla="*/ 2469243 h 4132263"/>
              <a:gd name="connsiteX686" fmla="*/ 72345 w 4130675"/>
              <a:gd name="connsiteY686" fmla="*/ 2466975 h 4132263"/>
              <a:gd name="connsiteX687" fmla="*/ 53975 w 4130675"/>
              <a:gd name="connsiteY687" fmla="*/ 2464708 h 4132263"/>
              <a:gd name="connsiteX688" fmla="*/ 35832 w 4130675"/>
              <a:gd name="connsiteY688" fmla="*/ 2462213 h 4132263"/>
              <a:gd name="connsiteX689" fmla="*/ 17916 w 4130675"/>
              <a:gd name="connsiteY689" fmla="*/ 2459945 h 4132263"/>
              <a:gd name="connsiteX690" fmla="*/ 0 w 4130675"/>
              <a:gd name="connsiteY690" fmla="*/ 2457677 h 4132263"/>
              <a:gd name="connsiteX691" fmla="*/ 0 w 4130675"/>
              <a:gd name="connsiteY691" fmla="*/ 2446111 h 4132263"/>
              <a:gd name="connsiteX692" fmla="*/ 0 w 4130675"/>
              <a:gd name="connsiteY692" fmla="*/ 2434772 h 4132263"/>
              <a:gd name="connsiteX693" fmla="*/ 0 w 4130675"/>
              <a:gd name="connsiteY693" fmla="*/ 2422979 h 4132263"/>
              <a:gd name="connsiteX694" fmla="*/ 0 w 4130675"/>
              <a:gd name="connsiteY694" fmla="*/ 2411413 h 4132263"/>
              <a:gd name="connsiteX695" fmla="*/ 0 w 4130675"/>
              <a:gd name="connsiteY695" fmla="*/ 2399847 h 4132263"/>
              <a:gd name="connsiteX696" fmla="*/ 0 w 4130675"/>
              <a:gd name="connsiteY696" fmla="*/ 2388281 h 4132263"/>
              <a:gd name="connsiteX697" fmla="*/ 0 w 4130675"/>
              <a:gd name="connsiteY697" fmla="*/ 2376715 h 4132263"/>
              <a:gd name="connsiteX698" fmla="*/ 0 w 4130675"/>
              <a:gd name="connsiteY698" fmla="*/ 2365149 h 4132263"/>
              <a:gd name="connsiteX699" fmla="*/ 0 w 4130675"/>
              <a:gd name="connsiteY699" fmla="*/ 2353583 h 4132263"/>
              <a:gd name="connsiteX700" fmla="*/ 0 w 4130675"/>
              <a:gd name="connsiteY700" fmla="*/ 2342016 h 4132263"/>
              <a:gd name="connsiteX701" fmla="*/ 0 w 4130675"/>
              <a:gd name="connsiteY701" fmla="*/ 2330450 h 4132263"/>
              <a:gd name="connsiteX702" fmla="*/ 0 w 4130675"/>
              <a:gd name="connsiteY702" fmla="*/ 2318658 h 4132263"/>
              <a:gd name="connsiteX703" fmla="*/ 0 w 4130675"/>
              <a:gd name="connsiteY703" fmla="*/ 2307091 h 4132263"/>
              <a:gd name="connsiteX704" fmla="*/ 0 w 4130675"/>
              <a:gd name="connsiteY704" fmla="*/ 2295752 h 4132263"/>
              <a:gd name="connsiteX705" fmla="*/ 0 w 4130675"/>
              <a:gd name="connsiteY705" fmla="*/ 2284186 h 4132263"/>
              <a:gd name="connsiteX706" fmla="*/ 0 w 4130675"/>
              <a:gd name="connsiteY706" fmla="*/ 2272393 h 4132263"/>
              <a:gd name="connsiteX707" fmla="*/ 0 w 4130675"/>
              <a:gd name="connsiteY707" fmla="*/ 2260827 h 4132263"/>
              <a:gd name="connsiteX708" fmla="*/ 0 w 4130675"/>
              <a:gd name="connsiteY708" fmla="*/ 2249261 h 4132263"/>
              <a:gd name="connsiteX709" fmla="*/ 0 w 4130675"/>
              <a:gd name="connsiteY709" fmla="*/ 2237695 h 4132263"/>
              <a:gd name="connsiteX710" fmla="*/ 0 w 4130675"/>
              <a:gd name="connsiteY710" fmla="*/ 2225902 h 4132263"/>
              <a:gd name="connsiteX711" fmla="*/ 0 w 4130675"/>
              <a:gd name="connsiteY711" fmla="*/ 2214336 h 4132263"/>
              <a:gd name="connsiteX712" fmla="*/ 0 w 4130675"/>
              <a:gd name="connsiteY712" fmla="*/ 2202997 h 4132263"/>
              <a:gd name="connsiteX713" fmla="*/ 0 w 4130675"/>
              <a:gd name="connsiteY713" fmla="*/ 2191431 h 4132263"/>
              <a:gd name="connsiteX714" fmla="*/ 0 w 4130675"/>
              <a:gd name="connsiteY714" fmla="*/ 2179865 h 4132263"/>
              <a:gd name="connsiteX715" fmla="*/ 0 w 4130675"/>
              <a:gd name="connsiteY715" fmla="*/ 2168072 h 4132263"/>
              <a:gd name="connsiteX716" fmla="*/ 0 w 4130675"/>
              <a:gd name="connsiteY716" fmla="*/ 2156506 h 4132263"/>
              <a:gd name="connsiteX717" fmla="*/ 0 w 4130675"/>
              <a:gd name="connsiteY717" fmla="*/ 2144940 h 4132263"/>
              <a:gd name="connsiteX718" fmla="*/ 0 w 4130675"/>
              <a:gd name="connsiteY718" fmla="*/ 2133374 h 4132263"/>
              <a:gd name="connsiteX719" fmla="*/ 0 w 4130675"/>
              <a:gd name="connsiteY719" fmla="*/ 2121581 h 4132263"/>
              <a:gd name="connsiteX720" fmla="*/ 0 w 4130675"/>
              <a:gd name="connsiteY720" fmla="*/ 2110015 h 4132263"/>
              <a:gd name="connsiteX721" fmla="*/ 0 w 4130675"/>
              <a:gd name="connsiteY721" fmla="*/ 2098675 h 4132263"/>
              <a:gd name="connsiteX722" fmla="*/ 0 w 4130675"/>
              <a:gd name="connsiteY722" fmla="*/ 2087109 h 4132263"/>
              <a:gd name="connsiteX723" fmla="*/ 0 w 4130675"/>
              <a:gd name="connsiteY723" fmla="*/ 2075317 h 4132263"/>
              <a:gd name="connsiteX724" fmla="*/ 0 w 4130675"/>
              <a:gd name="connsiteY724" fmla="*/ 2063750 h 4132263"/>
              <a:gd name="connsiteX725" fmla="*/ 0 w 4130675"/>
              <a:gd name="connsiteY725" fmla="*/ 2052184 h 4132263"/>
              <a:gd name="connsiteX726" fmla="*/ 0 w 4130675"/>
              <a:gd name="connsiteY726" fmla="*/ 2040618 h 4132263"/>
              <a:gd name="connsiteX727" fmla="*/ 0 w 4130675"/>
              <a:gd name="connsiteY727" fmla="*/ 2029052 h 4132263"/>
              <a:gd name="connsiteX728" fmla="*/ 0 w 4130675"/>
              <a:gd name="connsiteY728" fmla="*/ 2017259 h 4132263"/>
              <a:gd name="connsiteX729" fmla="*/ 0 w 4130675"/>
              <a:gd name="connsiteY729" fmla="*/ 2005693 h 4132263"/>
              <a:gd name="connsiteX730" fmla="*/ 0 w 4130675"/>
              <a:gd name="connsiteY730" fmla="*/ 1994354 h 4132263"/>
              <a:gd name="connsiteX731" fmla="*/ 0 w 4130675"/>
              <a:gd name="connsiteY731" fmla="*/ 1982788 h 4132263"/>
              <a:gd name="connsiteX732" fmla="*/ 0 w 4130675"/>
              <a:gd name="connsiteY732" fmla="*/ 1970995 h 4132263"/>
              <a:gd name="connsiteX733" fmla="*/ 0 w 4130675"/>
              <a:gd name="connsiteY733" fmla="*/ 1959429 h 4132263"/>
              <a:gd name="connsiteX734" fmla="*/ 0 w 4130675"/>
              <a:gd name="connsiteY734" fmla="*/ 1947863 h 4132263"/>
              <a:gd name="connsiteX735" fmla="*/ 0 w 4130675"/>
              <a:gd name="connsiteY735" fmla="*/ 1936297 h 4132263"/>
              <a:gd name="connsiteX736" fmla="*/ 0 w 4130675"/>
              <a:gd name="connsiteY736" fmla="*/ 1924504 h 4132263"/>
              <a:gd name="connsiteX737" fmla="*/ 0 w 4130675"/>
              <a:gd name="connsiteY737" fmla="*/ 1912938 h 4132263"/>
              <a:gd name="connsiteX738" fmla="*/ 0 w 4130675"/>
              <a:gd name="connsiteY738" fmla="*/ 1901372 h 4132263"/>
              <a:gd name="connsiteX739" fmla="*/ 0 w 4130675"/>
              <a:gd name="connsiteY739" fmla="*/ 1890033 h 4132263"/>
              <a:gd name="connsiteX740" fmla="*/ 0 w 4130675"/>
              <a:gd name="connsiteY740" fmla="*/ 1878466 h 4132263"/>
              <a:gd name="connsiteX741" fmla="*/ 0 w 4130675"/>
              <a:gd name="connsiteY741" fmla="*/ 1866674 h 4132263"/>
              <a:gd name="connsiteX742" fmla="*/ 0 w 4130675"/>
              <a:gd name="connsiteY742" fmla="*/ 1855108 h 4132263"/>
              <a:gd name="connsiteX743" fmla="*/ 0 w 4130675"/>
              <a:gd name="connsiteY743" fmla="*/ 1843541 h 4132263"/>
              <a:gd name="connsiteX744" fmla="*/ 0 w 4130675"/>
              <a:gd name="connsiteY744" fmla="*/ 1831975 h 4132263"/>
              <a:gd name="connsiteX745" fmla="*/ 0 w 4130675"/>
              <a:gd name="connsiteY745" fmla="*/ 1820183 h 4132263"/>
              <a:gd name="connsiteX746" fmla="*/ 0 w 4130675"/>
              <a:gd name="connsiteY746" fmla="*/ 1808616 h 4132263"/>
              <a:gd name="connsiteX747" fmla="*/ 0 w 4130675"/>
              <a:gd name="connsiteY747" fmla="*/ 1797050 h 4132263"/>
              <a:gd name="connsiteX748" fmla="*/ 0 w 4130675"/>
              <a:gd name="connsiteY748" fmla="*/ 1785484 h 4132263"/>
              <a:gd name="connsiteX749" fmla="*/ 0 w 4130675"/>
              <a:gd name="connsiteY749" fmla="*/ 1773691 h 4132263"/>
              <a:gd name="connsiteX750" fmla="*/ 0 w 4130675"/>
              <a:gd name="connsiteY750" fmla="*/ 1762125 h 4132263"/>
              <a:gd name="connsiteX751" fmla="*/ 0 w 4130675"/>
              <a:gd name="connsiteY751" fmla="*/ 1750559 h 4132263"/>
              <a:gd name="connsiteX752" fmla="*/ 0 w 4130675"/>
              <a:gd name="connsiteY752" fmla="*/ 1738993 h 4132263"/>
              <a:gd name="connsiteX753" fmla="*/ 0 w 4130675"/>
              <a:gd name="connsiteY753" fmla="*/ 1727200 h 4132263"/>
              <a:gd name="connsiteX754" fmla="*/ 0 w 4130675"/>
              <a:gd name="connsiteY754" fmla="*/ 1715634 h 4132263"/>
              <a:gd name="connsiteX755" fmla="*/ 17916 w 4130675"/>
              <a:gd name="connsiteY755" fmla="*/ 1713593 h 4132263"/>
              <a:gd name="connsiteX756" fmla="*/ 35832 w 4130675"/>
              <a:gd name="connsiteY756" fmla="*/ 1711325 h 4132263"/>
              <a:gd name="connsiteX757" fmla="*/ 53975 w 4130675"/>
              <a:gd name="connsiteY757" fmla="*/ 1709058 h 4132263"/>
              <a:gd name="connsiteX758" fmla="*/ 72345 w 4130675"/>
              <a:gd name="connsiteY758" fmla="*/ 1706563 h 4132263"/>
              <a:gd name="connsiteX759" fmla="*/ 90714 w 4130675"/>
              <a:gd name="connsiteY759" fmla="*/ 1704295 h 4132263"/>
              <a:gd name="connsiteX760" fmla="*/ 109311 w 4130675"/>
              <a:gd name="connsiteY760" fmla="*/ 1702027 h 4132263"/>
              <a:gd name="connsiteX761" fmla="*/ 128134 w 4130675"/>
              <a:gd name="connsiteY761" fmla="*/ 1699759 h 4132263"/>
              <a:gd name="connsiteX762" fmla="*/ 146957 w 4130675"/>
              <a:gd name="connsiteY762" fmla="*/ 1697038 h 4132263"/>
              <a:gd name="connsiteX763" fmla="*/ 166461 w 4130675"/>
              <a:gd name="connsiteY763" fmla="*/ 1694770 h 4132263"/>
              <a:gd name="connsiteX764" fmla="*/ 186418 w 4130675"/>
              <a:gd name="connsiteY764" fmla="*/ 1692049 h 4132263"/>
              <a:gd name="connsiteX765" fmla="*/ 206375 w 4130675"/>
              <a:gd name="connsiteY765" fmla="*/ 1689554 h 4132263"/>
              <a:gd name="connsiteX766" fmla="*/ 226332 w 4130675"/>
              <a:gd name="connsiteY766" fmla="*/ 1687059 h 4132263"/>
              <a:gd name="connsiteX767" fmla="*/ 246743 w 4130675"/>
              <a:gd name="connsiteY767" fmla="*/ 1684338 h 4132263"/>
              <a:gd name="connsiteX768" fmla="*/ 267154 w 4130675"/>
              <a:gd name="connsiteY768" fmla="*/ 1681843 h 4132263"/>
              <a:gd name="connsiteX769" fmla="*/ 288018 w 4130675"/>
              <a:gd name="connsiteY769" fmla="*/ 1679349 h 4132263"/>
              <a:gd name="connsiteX770" fmla="*/ 308656 w 4130675"/>
              <a:gd name="connsiteY770" fmla="*/ 1676627 h 4132263"/>
              <a:gd name="connsiteX771" fmla="*/ 330654 w 4130675"/>
              <a:gd name="connsiteY771" fmla="*/ 1673906 h 4132263"/>
              <a:gd name="connsiteX772" fmla="*/ 352652 w 4130675"/>
              <a:gd name="connsiteY772" fmla="*/ 1670958 h 4132263"/>
              <a:gd name="connsiteX773" fmla="*/ 374877 w 4130675"/>
              <a:gd name="connsiteY773" fmla="*/ 1668236 h 4132263"/>
              <a:gd name="connsiteX774" fmla="*/ 397329 w 4130675"/>
              <a:gd name="connsiteY774" fmla="*/ 1665288 h 4132263"/>
              <a:gd name="connsiteX775" fmla="*/ 420007 w 4130675"/>
              <a:gd name="connsiteY775" fmla="*/ 1662566 h 4132263"/>
              <a:gd name="connsiteX776" fmla="*/ 442686 w 4130675"/>
              <a:gd name="connsiteY776" fmla="*/ 1659618 h 4132263"/>
              <a:gd name="connsiteX777" fmla="*/ 465818 w 4130675"/>
              <a:gd name="connsiteY777" fmla="*/ 1656670 h 4132263"/>
              <a:gd name="connsiteX778" fmla="*/ 488950 w 4130675"/>
              <a:gd name="connsiteY778" fmla="*/ 1653722 h 4132263"/>
              <a:gd name="connsiteX779" fmla="*/ 590097 w 4130675"/>
              <a:gd name="connsiteY779" fmla="*/ 1640795 h 4132263"/>
              <a:gd name="connsiteX780" fmla="*/ 595540 w 4130675"/>
              <a:gd name="connsiteY780" fmla="*/ 1622652 h 4132263"/>
              <a:gd name="connsiteX781" fmla="*/ 600982 w 4130675"/>
              <a:gd name="connsiteY781" fmla="*/ 1604509 h 4132263"/>
              <a:gd name="connsiteX782" fmla="*/ 606652 w 4130675"/>
              <a:gd name="connsiteY782" fmla="*/ 1586820 h 4132263"/>
              <a:gd name="connsiteX783" fmla="*/ 613002 w 4130675"/>
              <a:gd name="connsiteY783" fmla="*/ 1568904 h 4132263"/>
              <a:gd name="connsiteX784" fmla="*/ 619125 w 4130675"/>
              <a:gd name="connsiteY784" fmla="*/ 1551215 h 4132263"/>
              <a:gd name="connsiteX785" fmla="*/ 625248 w 4130675"/>
              <a:gd name="connsiteY785" fmla="*/ 1533525 h 4132263"/>
              <a:gd name="connsiteX786" fmla="*/ 632052 w 4130675"/>
              <a:gd name="connsiteY786" fmla="*/ 1516063 h 4132263"/>
              <a:gd name="connsiteX787" fmla="*/ 638629 w 4130675"/>
              <a:gd name="connsiteY787" fmla="*/ 1498374 h 4132263"/>
              <a:gd name="connsiteX788" fmla="*/ 645886 w 4130675"/>
              <a:gd name="connsiteY788" fmla="*/ 1481138 h 4132263"/>
              <a:gd name="connsiteX789" fmla="*/ 653143 w 4130675"/>
              <a:gd name="connsiteY789" fmla="*/ 1464129 h 4132263"/>
              <a:gd name="connsiteX790" fmla="*/ 660400 w 4130675"/>
              <a:gd name="connsiteY790" fmla="*/ 1446893 h 4132263"/>
              <a:gd name="connsiteX791" fmla="*/ 668111 w 4130675"/>
              <a:gd name="connsiteY791" fmla="*/ 1429658 h 4132263"/>
              <a:gd name="connsiteX792" fmla="*/ 675822 w 4130675"/>
              <a:gd name="connsiteY792" fmla="*/ 1412875 h 4132263"/>
              <a:gd name="connsiteX793" fmla="*/ 683986 w 4130675"/>
              <a:gd name="connsiteY793" fmla="*/ 1396093 h 4132263"/>
              <a:gd name="connsiteX794" fmla="*/ 692150 w 4130675"/>
              <a:gd name="connsiteY794" fmla="*/ 1379311 h 4132263"/>
              <a:gd name="connsiteX795" fmla="*/ 700768 w 4130675"/>
              <a:gd name="connsiteY795" fmla="*/ 1362982 h 4132263"/>
              <a:gd name="connsiteX796" fmla="*/ 630238 w 4130675"/>
              <a:gd name="connsiteY796" fmla="*/ 1272041 h 4132263"/>
              <a:gd name="connsiteX797" fmla="*/ 615723 w 4130675"/>
              <a:gd name="connsiteY797" fmla="*/ 1253445 h 4132263"/>
              <a:gd name="connsiteX798" fmla="*/ 601436 w 4130675"/>
              <a:gd name="connsiteY798" fmla="*/ 1235075 h 4132263"/>
              <a:gd name="connsiteX799" fmla="*/ 587375 w 4130675"/>
              <a:gd name="connsiteY799" fmla="*/ 1216706 h 4132263"/>
              <a:gd name="connsiteX800" fmla="*/ 573315 w 4130675"/>
              <a:gd name="connsiteY800" fmla="*/ 1198790 h 4132263"/>
              <a:gd name="connsiteX801" fmla="*/ 559707 w 4130675"/>
              <a:gd name="connsiteY801" fmla="*/ 1180874 h 4132263"/>
              <a:gd name="connsiteX802" fmla="*/ 545873 w 4130675"/>
              <a:gd name="connsiteY802" fmla="*/ 1163184 h 4132263"/>
              <a:gd name="connsiteX803" fmla="*/ 532266 w 4130675"/>
              <a:gd name="connsiteY803" fmla="*/ 1145722 h 4132263"/>
              <a:gd name="connsiteX804" fmla="*/ 518659 w 4130675"/>
              <a:gd name="connsiteY804" fmla="*/ 1128032 h 4132263"/>
              <a:gd name="connsiteX805" fmla="*/ 505959 w 4130675"/>
              <a:gd name="connsiteY805" fmla="*/ 1111477 h 4132263"/>
              <a:gd name="connsiteX806" fmla="*/ 493032 w 4130675"/>
              <a:gd name="connsiteY806" fmla="*/ 1095149 h 4132263"/>
              <a:gd name="connsiteX807" fmla="*/ 480559 w 4130675"/>
              <a:gd name="connsiteY807" fmla="*/ 1078820 h 4132263"/>
              <a:gd name="connsiteX808" fmla="*/ 467859 w 4130675"/>
              <a:gd name="connsiteY808" fmla="*/ 1062491 h 4132263"/>
              <a:gd name="connsiteX809" fmla="*/ 455386 w 4130675"/>
              <a:gd name="connsiteY809" fmla="*/ 1046390 h 4132263"/>
              <a:gd name="connsiteX810" fmla="*/ 442913 w 4130675"/>
              <a:gd name="connsiteY810" fmla="*/ 1030515 h 4132263"/>
              <a:gd name="connsiteX811" fmla="*/ 430893 w 4130675"/>
              <a:gd name="connsiteY811" fmla="*/ 1014640 h 4132263"/>
              <a:gd name="connsiteX812" fmla="*/ 418647 w 4130675"/>
              <a:gd name="connsiteY812" fmla="*/ 998991 h 4132263"/>
              <a:gd name="connsiteX813" fmla="*/ 407081 w 4130675"/>
              <a:gd name="connsiteY813" fmla="*/ 984023 h 4132263"/>
              <a:gd name="connsiteX814" fmla="*/ 395515 w 4130675"/>
              <a:gd name="connsiteY814" fmla="*/ 969056 h 4132263"/>
              <a:gd name="connsiteX815" fmla="*/ 384175 w 4130675"/>
              <a:gd name="connsiteY815" fmla="*/ 954315 h 4132263"/>
              <a:gd name="connsiteX816" fmla="*/ 372836 w 4130675"/>
              <a:gd name="connsiteY816" fmla="*/ 939573 h 4132263"/>
              <a:gd name="connsiteX817" fmla="*/ 361497 w 4130675"/>
              <a:gd name="connsiteY817" fmla="*/ 925059 h 4132263"/>
              <a:gd name="connsiteX818" fmla="*/ 350384 w 4130675"/>
              <a:gd name="connsiteY818" fmla="*/ 910545 h 4132263"/>
              <a:gd name="connsiteX819" fmla="*/ 339272 w 4130675"/>
              <a:gd name="connsiteY819" fmla="*/ 896257 h 4132263"/>
              <a:gd name="connsiteX820" fmla="*/ 328159 w 4130675"/>
              <a:gd name="connsiteY820" fmla="*/ 881970 h 4132263"/>
              <a:gd name="connsiteX821" fmla="*/ 344488 w 4130675"/>
              <a:gd name="connsiteY821" fmla="*/ 865641 h 4132263"/>
              <a:gd name="connsiteX822" fmla="*/ 360816 w 4130675"/>
              <a:gd name="connsiteY822" fmla="*/ 849540 h 4132263"/>
              <a:gd name="connsiteX823" fmla="*/ 377145 w 4130675"/>
              <a:gd name="connsiteY823" fmla="*/ 832984 h 4132263"/>
              <a:gd name="connsiteX824" fmla="*/ 393473 w 4130675"/>
              <a:gd name="connsiteY824" fmla="*/ 816656 h 4132263"/>
              <a:gd name="connsiteX825" fmla="*/ 410029 w 4130675"/>
              <a:gd name="connsiteY825" fmla="*/ 800100 h 4132263"/>
              <a:gd name="connsiteX826" fmla="*/ 426131 w 4130675"/>
              <a:gd name="connsiteY826" fmla="*/ 783772 h 4132263"/>
              <a:gd name="connsiteX827" fmla="*/ 442686 w 4130675"/>
              <a:gd name="connsiteY827" fmla="*/ 767216 h 4132263"/>
              <a:gd name="connsiteX828" fmla="*/ 459015 w 4130675"/>
              <a:gd name="connsiteY828" fmla="*/ 751115 h 4132263"/>
              <a:gd name="connsiteX829" fmla="*/ 475570 w 4130675"/>
              <a:gd name="connsiteY829" fmla="*/ 734786 h 4132263"/>
              <a:gd name="connsiteX830" fmla="*/ 491898 w 4130675"/>
              <a:gd name="connsiteY830" fmla="*/ 718231 h 4132263"/>
              <a:gd name="connsiteX831" fmla="*/ 508227 w 4130675"/>
              <a:gd name="connsiteY831" fmla="*/ 701902 h 4132263"/>
              <a:gd name="connsiteX832" fmla="*/ 524556 w 4130675"/>
              <a:gd name="connsiteY832" fmla="*/ 685347 h 4132263"/>
              <a:gd name="connsiteX833" fmla="*/ 541111 w 4130675"/>
              <a:gd name="connsiteY833" fmla="*/ 669245 h 4132263"/>
              <a:gd name="connsiteX834" fmla="*/ 557440 w 4130675"/>
              <a:gd name="connsiteY834" fmla="*/ 652690 h 4132263"/>
              <a:gd name="connsiteX835" fmla="*/ 573995 w 4130675"/>
              <a:gd name="connsiteY835" fmla="*/ 636361 h 4132263"/>
              <a:gd name="connsiteX836" fmla="*/ 590097 w 4130675"/>
              <a:gd name="connsiteY836" fmla="*/ 619806 h 4132263"/>
              <a:gd name="connsiteX837" fmla="*/ 606652 w 4130675"/>
              <a:gd name="connsiteY837" fmla="*/ 603477 h 4132263"/>
              <a:gd name="connsiteX838" fmla="*/ 622981 w 4130675"/>
              <a:gd name="connsiteY838" fmla="*/ 587148 h 4132263"/>
              <a:gd name="connsiteX839" fmla="*/ 639536 w 4130675"/>
              <a:gd name="connsiteY839" fmla="*/ 570820 h 4132263"/>
              <a:gd name="connsiteX840" fmla="*/ 655638 w 4130675"/>
              <a:gd name="connsiteY840" fmla="*/ 554265 h 4132263"/>
              <a:gd name="connsiteX841" fmla="*/ 672193 w 4130675"/>
              <a:gd name="connsiteY841" fmla="*/ 537936 h 4132263"/>
              <a:gd name="connsiteX842" fmla="*/ 688522 w 4130675"/>
              <a:gd name="connsiteY842" fmla="*/ 521381 h 4132263"/>
              <a:gd name="connsiteX843" fmla="*/ 704850 w 4130675"/>
              <a:gd name="connsiteY843" fmla="*/ 505279 h 4132263"/>
              <a:gd name="connsiteX844" fmla="*/ 721406 w 4130675"/>
              <a:gd name="connsiteY844" fmla="*/ 488723 h 4132263"/>
              <a:gd name="connsiteX845" fmla="*/ 737507 w 4130675"/>
              <a:gd name="connsiteY845" fmla="*/ 472395 h 4132263"/>
              <a:gd name="connsiteX846" fmla="*/ 754063 w 4130675"/>
              <a:gd name="connsiteY846" fmla="*/ 455839 h 4132263"/>
              <a:gd name="connsiteX847" fmla="*/ 770391 w 4130675"/>
              <a:gd name="connsiteY847" fmla="*/ 439511 h 4132263"/>
              <a:gd name="connsiteX848" fmla="*/ 786947 w 4130675"/>
              <a:gd name="connsiteY848" fmla="*/ 422956 h 4132263"/>
              <a:gd name="connsiteX849" fmla="*/ 803502 w 4130675"/>
              <a:gd name="connsiteY849" fmla="*/ 406854 h 4132263"/>
              <a:gd name="connsiteX850" fmla="*/ 819604 w 4130675"/>
              <a:gd name="connsiteY850" fmla="*/ 390298 h 4132263"/>
              <a:gd name="connsiteX851" fmla="*/ 836159 w 4130675"/>
              <a:gd name="connsiteY851" fmla="*/ 373743 h 4132263"/>
              <a:gd name="connsiteX852" fmla="*/ 852488 w 4130675"/>
              <a:gd name="connsiteY852" fmla="*/ 357414 h 4132263"/>
              <a:gd name="connsiteX853" fmla="*/ 867002 w 4130675"/>
              <a:gd name="connsiteY853" fmla="*/ 368527 h 4132263"/>
              <a:gd name="connsiteX854" fmla="*/ 881063 w 4130675"/>
              <a:gd name="connsiteY854" fmla="*/ 379639 h 4132263"/>
              <a:gd name="connsiteX855" fmla="*/ 895577 w 4130675"/>
              <a:gd name="connsiteY855" fmla="*/ 390752 h 4132263"/>
              <a:gd name="connsiteX856" fmla="*/ 910318 w 4130675"/>
              <a:gd name="connsiteY856" fmla="*/ 402091 h 4132263"/>
              <a:gd name="connsiteX857" fmla="*/ 924832 w 4130675"/>
              <a:gd name="connsiteY857" fmla="*/ 413431 h 4132263"/>
              <a:gd name="connsiteX858" fmla="*/ 939800 w 4130675"/>
              <a:gd name="connsiteY858" fmla="*/ 424770 h 4132263"/>
              <a:gd name="connsiteX859" fmla="*/ 954541 w 4130675"/>
              <a:gd name="connsiteY859" fmla="*/ 436563 h 4132263"/>
              <a:gd name="connsiteX860" fmla="*/ 969509 w 4130675"/>
              <a:gd name="connsiteY860" fmla="*/ 448129 h 4132263"/>
              <a:gd name="connsiteX861" fmla="*/ 985157 w 4130675"/>
              <a:gd name="connsiteY861" fmla="*/ 460148 h 4132263"/>
              <a:gd name="connsiteX862" fmla="*/ 1000806 w 4130675"/>
              <a:gd name="connsiteY862" fmla="*/ 472395 h 4132263"/>
              <a:gd name="connsiteX863" fmla="*/ 1016907 w 4130675"/>
              <a:gd name="connsiteY863" fmla="*/ 484868 h 4132263"/>
              <a:gd name="connsiteX864" fmla="*/ 1033009 w 4130675"/>
              <a:gd name="connsiteY864" fmla="*/ 497341 h 4132263"/>
              <a:gd name="connsiteX865" fmla="*/ 1049111 w 4130675"/>
              <a:gd name="connsiteY865" fmla="*/ 509814 h 4132263"/>
              <a:gd name="connsiteX866" fmla="*/ 1065439 w 4130675"/>
              <a:gd name="connsiteY866" fmla="*/ 522514 h 4132263"/>
              <a:gd name="connsiteX867" fmla="*/ 1081995 w 4130675"/>
              <a:gd name="connsiteY867" fmla="*/ 535441 h 4132263"/>
              <a:gd name="connsiteX868" fmla="*/ 1098777 w 4130675"/>
              <a:gd name="connsiteY868" fmla="*/ 548141 h 4132263"/>
              <a:gd name="connsiteX869" fmla="*/ 1116013 w 4130675"/>
              <a:gd name="connsiteY869" fmla="*/ 561748 h 4132263"/>
              <a:gd name="connsiteX870" fmla="*/ 1133702 w 4130675"/>
              <a:gd name="connsiteY870" fmla="*/ 575129 h 4132263"/>
              <a:gd name="connsiteX871" fmla="*/ 1151164 w 4130675"/>
              <a:gd name="connsiteY871" fmla="*/ 588736 h 4132263"/>
              <a:gd name="connsiteX872" fmla="*/ 1169307 w 4130675"/>
              <a:gd name="connsiteY872" fmla="*/ 602797 h 4132263"/>
              <a:gd name="connsiteX873" fmla="*/ 1186997 w 4130675"/>
              <a:gd name="connsiteY873" fmla="*/ 616631 h 4132263"/>
              <a:gd name="connsiteX874" fmla="*/ 1205366 w 4130675"/>
              <a:gd name="connsiteY874" fmla="*/ 630918 h 4132263"/>
              <a:gd name="connsiteX875" fmla="*/ 1223736 w 4130675"/>
              <a:gd name="connsiteY875" fmla="*/ 645206 h 4132263"/>
              <a:gd name="connsiteX876" fmla="*/ 1242332 w 4130675"/>
              <a:gd name="connsiteY876" fmla="*/ 659266 h 4132263"/>
              <a:gd name="connsiteX877" fmla="*/ 1322841 w 4130675"/>
              <a:gd name="connsiteY877" fmla="*/ 722086 h 4132263"/>
              <a:gd name="connsiteX878" fmla="*/ 1339397 w 4130675"/>
              <a:gd name="connsiteY878" fmla="*/ 713015 h 4132263"/>
              <a:gd name="connsiteX879" fmla="*/ 1355725 w 4130675"/>
              <a:gd name="connsiteY879" fmla="*/ 704623 h 4132263"/>
              <a:gd name="connsiteX880" fmla="*/ 1372054 w 4130675"/>
              <a:gd name="connsiteY880" fmla="*/ 696006 h 4132263"/>
              <a:gd name="connsiteX881" fmla="*/ 1388836 w 4130675"/>
              <a:gd name="connsiteY881" fmla="*/ 687615 h 4132263"/>
              <a:gd name="connsiteX882" fmla="*/ 1405618 w 4130675"/>
              <a:gd name="connsiteY882" fmla="*/ 679450 h 4132263"/>
              <a:gd name="connsiteX883" fmla="*/ 1422400 w 4130675"/>
              <a:gd name="connsiteY883" fmla="*/ 671513 h 4132263"/>
              <a:gd name="connsiteX884" fmla="*/ 1439636 w 4130675"/>
              <a:gd name="connsiteY884" fmla="*/ 663802 h 4132263"/>
              <a:gd name="connsiteX885" fmla="*/ 1456872 w 4130675"/>
              <a:gd name="connsiteY885" fmla="*/ 656318 h 4132263"/>
              <a:gd name="connsiteX886" fmla="*/ 1473881 w 4130675"/>
              <a:gd name="connsiteY886" fmla="*/ 649061 h 4132263"/>
              <a:gd name="connsiteX887" fmla="*/ 1491116 w 4130675"/>
              <a:gd name="connsiteY887" fmla="*/ 641804 h 4132263"/>
              <a:gd name="connsiteX888" fmla="*/ 1508806 w 4130675"/>
              <a:gd name="connsiteY888" fmla="*/ 634773 h 4132263"/>
              <a:gd name="connsiteX889" fmla="*/ 1526268 w 4130675"/>
              <a:gd name="connsiteY889" fmla="*/ 628197 h 4132263"/>
              <a:gd name="connsiteX890" fmla="*/ 1543731 w 4130675"/>
              <a:gd name="connsiteY890" fmla="*/ 621620 h 4132263"/>
              <a:gd name="connsiteX891" fmla="*/ 1561647 w 4130675"/>
              <a:gd name="connsiteY891" fmla="*/ 615497 h 4132263"/>
              <a:gd name="connsiteX892" fmla="*/ 1579563 w 4130675"/>
              <a:gd name="connsiteY892" fmla="*/ 609147 h 4132263"/>
              <a:gd name="connsiteX893" fmla="*/ 1597252 w 4130675"/>
              <a:gd name="connsiteY893" fmla="*/ 603477 h 4132263"/>
              <a:gd name="connsiteX894" fmla="*/ 1611993 w 4130675"/>
              <a:gd name="connsiteY894" fmla="*/ 489177 h 4132263"/>
              <a:gd name="connsiteX895" fmla="*/ 1614941 w 4130675"/>
              <a:gd name="connsiteY895" fmla="*/ 465818 h 4132263"/>
              <a:gd name="connsiteX896" fmla="*/ 1617663 w 4130675"/>
              <a:gd name="connsiteY896" fmla="*/ 442913 h 4132263"/>
              <a:gd name="connsiteX897" fmla="*/ 1620611 w 4130675"/>
              <a:gd name="connsiteY897" fmla="*/ 420234 h 4132263"/>
              <a:gd name="connsiteX898" fmla="*/ 1623559 w 4130675"/>
              <a:gd name="connsiteY898" fmla="*/ 397556 h 4132263"/>
              <a:gd name="connsiteX899" fmla="*/ 1626507 w 4130675"/>
              <a:gd name="connsiteY899" fmla="*/ 375104 h 4132263"/>
              <a:gd name="connsiteX900" fmla="*/ 1629229 w 4130675"/>
              <a:gd name="connsiteY900" fmla="*/ 352879 h 4132263"/>
              <a:gd name="connsiteX901" fmla="*/ 1631950 w 4130675"/>
              <a:gd name="connsiteY901" fmla="*/ 330881 h 4132263"/>
              <a:gd name="connsiteX902" fmla="*/ 1634672 w 4130675"/>
              <a:gd name="connsiteY902" fmla="*/ 308882 h 4132263"/>
              <a:gd name="connsiteX903" fmla="*/ 1637393 w 4130675"/>
              <a:gd name="connsiteY903" fmla="*/ 288018 h 4132263"/>
              <a:gd name="connsiteX904" fmla="*/ 1639888 w 4130675"/>
              <a:gd name="connsiteY904" fmla="*/ 267381 h 4132263"/>
              <a:gd name="connsiteX905" fmla="*/ 1642609 w 4130675"/>
              <a:gd name="connsiteY905" fmla="*/ 246970 h 4132263"/>
              <a:gd name="connsiteX906" fmla="*/ 1645331 w 4130675"/>
              <a:gd name="connsiteY906" fmla="*/ 226559 h 4132263"/>
              <a:gd name="connsiteX907" fmla="*/ 1647598 w 4130675"/>
              <a:gd name="connsiteY907" fmla="*/ 206375 h 4132263"/>
              <a:gd name="connsiteX908" fmla="*/ 1650093 w 4130675"/>
              <a:gd name="connsiteY908" fmla="*/ 186191 h 4132263"/>
              <a:gd name="connsiteX909" fmla="*/ 1652814 w 4130675"/>
              <a:gd name="connsiteY909" fmla="*/ 166234 h 4132263"/>
              <a:gd name="connsiteX910" fmla="*/ 1655309 w 4130675"/>
              <a:gd name="connsiteY910" fmla="*/ 146731 h 4132263"/>
              <a:gd name="connsiteX911" fmla="*/ 1657804 w 4130675"/>
              <a:gd name="connsiteY911" fmla="*/ 127907 h 4132263"/>
              <a:gd name="connsiteX912" fmla="*/ 1660072 w 4130675"/>
              <a:gd name="connsiteY912" fmla="*/ 109311 h 4132263"/>
              <a:gd name="connsiteX913" fmla="*/ 1662339 w 4130675"/>
              <a:gd name="connsiteY913" fmla="*/ 90714 h 4132263"/>
              <a:gd name="connsiteX914" fmla="*/ 1664607 w 4130675"/>
              <a:gd name="connsiteY914" fmla="*/ 72345 h 4132263"/>
              <a:gd name="connsiteX915" fmla="*/ 1666875 w 4130675"/>
              <a:gd name="connsiteY915" fmla="*/ 53975 h 4132263"/>
              <a:gd name="connsiteX916" fmla="*/ 1669370 w 4130675"/>
              <a:gd name="connsiteY916" fmla="*/ 35832 h 4132263"/>
              <a:gd name="connsiteX917" fmla="*/ 1671638 w 4130675"/>
              <a:gd name="connsiteY917" fmla="*/ 17916 h 41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</a:cxnLst>
            <a:rect l="l" t="t" r="r" b="b"/>
            <a:pathLst>
              <a:path w="4130675" h="4132263">
                <a:moveTo>
                  <a:pt x="2065338" y="1339243"/>
                </a:moveTo>
                <a:lnTo>
                  <a:pt x="1399926" y="1671949"/>
                </a:lnTo>
                <a:lnTo>
                  <a:pt x="1399926" y="2460317"/>
                </a:lnTo>
                <a:lnTo>
                  <a:pt x="2065338" y="2793023"/>
                </a:lnTo>
                <a:lnTo>
                  <a:pt x="2730750" y="2460317"/>
                </a:lnTo>
                <a:lnTo>
                  <a:pt x="2730750" y="1671949"/>
                </a:lnTo>
                <a:close/>
                <a:moveTo>
                  <a:pt x="1673906" y="0"/>
                </a:moveTo>
                <a:lnTo>
                  <a:pt x="1685472" y="0"/>
                </a:lnTo>
                <a:lnTo>
                  <a:pt x="1697038" y="0"/>
                </a:lnTo>
                <a:lnTo>
                  <a:pt x="1708604" y="0"/>
                </a:lnTo>
                <a:lnTo>
                  <a:pt x="1720170" y="0"/>
                </a:lnTo>
                <a:lnTo>
                  <a:pt x="1731736" y="0"/>
                </a:lnTo>
                <a:lnTo>
                  <a:pt x="1743302" y="0"/>
                </a:lnTo>
                <a:lnTo>
                  <a:pt x="1754868" y="0"/>
                </a:lnTo>
                <a:lnTo>
                  <a:pt x="1766434" y="0"/>
                </a:lnTo>
                <a:lnTo>
                  <a:pt x="1778000" y="0"/>
                </a:lnTo>
                <a:lnTo>
                  <a:pt x="1789566" y="0"/>
                </a:lnTo>
                <a:lnTo>
                  <a:pt x="1801132" y="0"/>
                </a:lnTo>
                <a:lnTo>
                  <a:pt x="1812925" y="0"/>
                </a:lnTo>
                <a:lnTo>
                  <a:pt x="1824491" y="0"/>
                </a:lnTo>
                <a:lnTo>
                  <a:pt x="1835831" y="0"/>
                </a:lnTo>
                <a:lnTo>
                  <a:pt x="1847397" y="0"/>
                </a:lnTo>
                <a:lnTo>
                  <a:pt x="1858963" y="0"/>
                </a:lnTo>
                <a:lnTo>
                  <a:pt x="1870756" y="0"/>
                </a:lnTo>
                <a:lnTo>
                  <a:pt x="1882322" y="0"/>
                </a:lnTo>
                <a:lnTo>
                  <a:pt x="1893888" y="0"/>
                </a:lnTo>
                <a:lnTo>
                  <a:pt x="1905454" y="0"/>
                </a:lnTo>
                <a:lnTo>
                  <a:pt x="1917247" y="0"/>
                </a:lnTo>
                <a:lnTo>
                  <a:pt x="1928586" y="0"/>
                </a:lnTo>
                <a:lnTo>
                  <a:pt x="1940152" y="0"/>
                </a:lnTo>
                <a:lnTo>
                  <a:pt x="1951718" y="0"/>
                </a:lnTo>
                <a:lnTo>
                  <a:pt x="1963284" y="0"/>
                </a:lnTo>
                <a:lnTo>
                  <a:pt x="1975077" y="0"/>
                </a:lnTo>
                <a:lnTo>
                  <a:pt x="1986643" y="0"/>
                </a:lnTo>
                <a:lnTo>
                  <a:pt x="1998209" y="0"/>
                </a:lnTo>
                <a:lnTo>
                  <a:pt x="2009775" y="0"/>
                </a:lnTo>
                <a:lnTo>
                  <a:pt x="2021341" y="0"/>
                </a:lnTo>
                <a:lnTo>
                  <a:pt x="2032907" y="0"/>
                </a:lnTo>
                <a:lnTo>
                  <a:pt x="2044473" y="0"/>
                </a:lnTo>
                <a:lnTo>
                  <a:pt x="2056039" y="0"/>
                </a:lnTo>
                <a:lnTo>
                  <a:pt x="2067606" y="0"/>
                </a:lnTo>
                <a:lnTo>
                  <a:pt x="2079172" y="0"/>
                </a:lnTo>
                <a:lnTo>
                  <a:pt x="2090964" y="0"/>
                </a:lnTo>
                <a:lnTo>
                  <a:pt x="2102530" y="0"/>
                </a:lnTo>
                <a:lnTo>
                  <a:pt x="2114097" y="0"/>
                </a:lnTo>
                <a:lnTo>
                  <a:pt x="2125663" y="0"/>
                </a:lnTo>
                <a:lnTo>
                  <a:pt x="2137002" y="0"/>
                </a:lnTo>
                <a:lnTo>
                  <a:pt x="2148795" y="0"/>
                </a:lnTo>
                <a:lnTo>
                  <a:pt x="2160361" y="0"/>
                </a:lnTo>
                <a:lnTo>
                  <a:pt x="2171927" y="0"/>
                </a:lnTo>
                <a:lnTo>
                  <a:pt x="2183493" y="0"/>
                </a:lnTo>
                <a:lnTo>
                  <a:pt x="2195286" y="0"/>
                </a:lnTo>
                <a:lnTo>
                  <a:pt x="2206852" y="0"/>
                </a:lnTo>
                <a:lnTo>
                  <a:pt x="2218418" y="0"/>
                </a:lnTo>
                <a:lnTo>
                  <a:pt x="2229984" y="0"/>
                </a:lnTo>
                <a:lnTo>
                  <a:pt x="2241323" y="0"/>
                </a:lnTo>
                <a:lnTo>
                  <a:pt x="2253116" y="0"/>
                </a:lnTo>
                <a:lnTo>
                  <a:pt x="2264682" y="0"/>
                </a:lnTo>
                <a:lnTo>
                  <a:pt x="2276248" y="0"/>
                </a:lnTo>
                <a:lnTo>
                  <a:pt x="2287814" y="0"/>
                </a:lnTo>
                <a:lnTo>
                  <a:pt x="2299607" y="0"/>
                </a:lnTo>
                <a:lnTo>
                  <a:pt x="2311173" y="0"/>
                </a:lnTo>
                <a:lnTo>
                  <a:pt x="2322739" y="0"/>
                </a:lnTo>
                <a:lnTo>
                  <a:pt x="2334305" y="0"/>
                </a:lnTo>
                <a:lnTo>
                  <a:pt x="2345872" y="0"/>
                </a:lnTo>
                <a:lnTo>
                  <a:pt x="2357664" y="0"/>
                </a:lnTo>
                <a:lnTo>
                  <a:pt x="2369230" y="0"/>
                </a:lnTo>
                <a:lnTo>
                  <a:pt x="2380797" y="0"/>
                </a:lnTo>
                <a:lnTo>
                  <a:pt x="2392363" y="0"/>
                </a:lnTo>
                <a:lnTo>
                  <a:pt x="2404155" y="0"/>
                </a:lnTo>
                <a:lnTo>
                  <a:pt x="2415722" y="0"/>
                </a:lnTo>
                <a:lnTo>
                  <a:pt x="2417763" y="17916"/>
                </a:lnTo>
                <a:lnTo>
                  <a:pt x="2420030" y="35832"/>
                </a:lnTo>
                <a:lnTo>
                  <a:pt x="2422298" y="53975"/>
                </a:lnTo>
                <a:lnTo>
                  <a:pt x="2424793" y="72345"/>
                </a:lnTo>
                <a:lnTo>
                  <a:pt x="2427061" y="90714"/>
                </a:lnTo>
                <a:lnTo>
                  <a:pt x="2429329" y="109311"/>
                </a:lnTo>
                <a:lnTo>
                  <a:pt x="2431597" y="128134"/>
                </a:lnTo>
                <a:lnTo>
                  <a:pt x="2434318" y="146957"/>
                </a:lnTo>
                <a:lnTo>
                  <a:pt x="2436586" y="166688"/>
                </a:lnTo>
                <a:lnTo>
                  <a:pt x="2439080" y="186418"/>
                </a:lnTo>
                <a:lnTo>
                  <a:pt x="2441802" y="206375"/>
                </a:lnTo>
                <a:lnTo>
                  <a:pt x="2444297" y="226559"/>
                </a:lnTo>
                <a:lnTo>
                  <a:pt x="2447018" y="246970"/>
                </a:lnTo>
                <a:lnTo>
                  <a:pt x="2449513" y="267381"/>
                </a:lnTo>
                <a:lnTo>
                  <a:pt x="2452007" y="288245"/>
                </a:lnTo>
                <a:lnTo>
                  <a:pt x="2454729" y="308882"/>
                </a:lnTo>
                <a:lnTo>
                  <a:pt x="2457450" y="330881"/>
                </a:lnTo>
                <a:lnTo>
                  <a:pt x="2460398" y="352879"/>
                </a:lnTo>
                <a:lnTo>
                  <a:pt x="2463120" y="375104"/>
                </a:lnTo>
                <a:lnTo>
                  <a:pt x="2466068" y="397556"/>
                </a:lnTo>
                <a:lnTo>
                  <a:pt x="2468789" y="420234"/>
                </a:lnTo>
                <a:lnTo>
                  <a:pt x="2471738" y="442913"/>
                </a:lnTo>
                <a:lnTo>
                  <a:pt x="2474459" y="465818"/>
                </a:lnTo>
                <a:lnTo>
                  <a:pt x="2477634" y="489177"/>
                </a:lnTo>
                <a:lnTo>
                  <a:pt x="2490561" y="590323"/>
                </a:lnTo>
                <a:lnTo>
                  <a:pt x="2508704" y="595766"/>
                </a:lnTo>
                <a:lnTo>
                  <a:pt x="2526620" y="601209"/>
                </a:lnTo>
                <a:lnTo>
                  <a:pt x="2544536" y="607106"/>
                </a:lnTo>
                <a:lnTo>
                  <a:pt x="2562225" y="613229"/>
                </a:lnTo>
                <a:lnTo>
                  <a:pt x="2580141" y="619352"/>
                </a:lnTo>
                <a:lnTo>
                  <a:pt x="2597604" y="625702"/>
                </a:lnTo>
                <a:lnTo>
                  <a:pt x="2615293" y="632279"/>
                </a:lnTo>
                <a:lnTo>
                  <a:pt x="2632755" y="639309"/>
                </a:lnTo>
                <a:lnTo>
                  <a:pt x="2649991" y="646113"/>
                </a:lnTo>
                <a:lnTo>
                  <a:pt x="2667227" y="653370"/>
                </a:lnTo>
                <a:lnTo>
                  <a:pt x="2684463" y="660627"/>
                </a:lnTo>
                <a:lnTo>
                  <a:pt x="2701245" y="668338"/>
                </a:lnTo>
                <a:lnTo>
                  <a:pt x="2718254" y="676048"/>
                </a:lnTo>
                <a:lnTo>
                  <a:pt x="2735036" y="684213"/>
                </a:lnTo>
                <a:lnTo>
                  <a:pt x="2751591" y="692377"/>
                </a:lnTo>
                <a:lnTo>
                  <a:pt x="2768373" y="700995"/>
                </a:lnTo>
                <a:lnTo>
                  <a:pt x="2859314" y="630465"/>
                </a:lnTo>
                <a:lnTo>
                  <a:pt x="2877684" y="615950"/>
                </a:lnTo>
                <a:lnTo>
                  <a:pt x="2896054" y="601663"/>
                </a:lnTo>
                <a:lnTo>
                  <a:pt x="2914423" y="587602"/>
                </a:lnTo>
                <a:lnTo>
                  <a:pt x="2932339" y="573541"/>
                </a:lnTo>
                <a:lnTo>
                  <a:pt x="2950255" y="559934"/>
                </a:lnTo>
                <a:lnTo>
                  <a:pt x="2967945" y="545873"/>
                </a:lnTo>
                <a:lnTo>
                  <a:pt x="2985407" y="532493"/>
                </a:lnTo>
                <a:lnTo>
                  <a:pt x="3003097" y="518886"/>
                </a:lnTo>
                <a:lnTo>
                  <a:pt x="3019425" y="506186"/>
                </a:lnTo>
                <a:lnTo>
                  <a:pt x="3035980" y="493259"/>
                </a:lnTo>
                <a:lnTo>
                  <a:pt x="3052309" y="480559"/>
                </a:lnTo>
                <a:lnTo>
                  <a:pt x="3068638" y="468086"/>
                </a:lnTo>
                <a:lnTo>
                  <a:pt x="3084513" y="455613"/>
                </a:lnTo>
                <a:lnTo>
                  <a:pt x="3100614" y="443139"/>
                </a:lnTo>
                <a:lnTo>
                  <a:pt x="3116263" y="431120"/>
                </a:lnTo>
                <a:lnTo>
                  <a:pt x="3132138" y="418873"/>
                </a:lnTo>
                <a:lnTo>
                  <a:pt x="3147105" y="407307"/>
                </a:lnTo>
                <a:lnTo>
                  <a:pt x="3162073" y="395741"/>
                </a:lnTo>
                <a:lnTo>
                  <a:pt x="3176814" y="384402"/>
                </a:lnTo>
                <a:lnTo>
                  <a:pt x="3191555" y="372836"/>
                </a:lnTo>
                <a:lnTo>
                  <a:pt x="3205843" y="361497"/>
                </a:lnTo>
                <a:lnTo>
                  <a:pt x="3220357" y="350384"/>
                </a:lnTo>
                <a:lnTo>
                  <a:pt x="3234872" y="339272"/>
                </a:lnTo>
                <a:lnTo>
                  <a:pt x="3248932" y="328159"/>
                </a:lnTo>
                <a:lnTo>
                  <a:pt x="3265261" y="344488"/>
                </a:lnTo>
                <a:lnTo>
                  <a:pt x="3281589" y="361043"/>
                </a:lnTo>
                <a:lnTo>
                  <a:pt x="3298145" y="377372"/>
                </a:lnTo>
                <a:lnTo>
                  <a:pt x="3314247" y="393700"/>
                </a:lnTo>
                <a:lnTo>
                  <a:pt x="3330802" y="410029"/>
                </a:lnTo>
                <a:lnTo>
                  <a:pt x="3347130" y="426357"/>
                </a:lnTo>
                <a:lnTo>
                  <a:pt x="3363686" y="442913"/>
                </a:lnTo>
                <a:lnTo>
                  <a:pt x="3380014" y="459241"/>
                </a:lnTo>
                <a:lnTo>
                  <a:pt x="3396116" y="475797"/>
                </a:lnTo>
                <a:lnTo>
                  <a:pt x="3412672" y="491898"/>
                </a:lnTo>
                <a:lnTo>
                  <a:pt x="3429000" y="508454"/>
                </a:lnTo>
                <a:lnTo>
                  <a:pt x="3445555" y="524782"/>
                </a:lnTo>
                <a:lnTo>
                  <a:pt x="3461657" y="541338"/>
                </a:lnTo>
                <a:lnTo>
                  <a:pt x="3478213" y="557666"/>
                </a:lnTo>
                <a:lnTo>
                  <a:pt x="3494541" y="574222"/>
                </a:lnTo>
                <a:lnTo>
                  <a:pt x="3511097" y="590323"/>
                </a:lnTo>
                <a:lnTo>
                  <a:pt x="3527425" y="606879"/>
                </a:lnTo>
                <a:lnTo>
                  <a:pt x="3543754" y="623207"/>
                </a:lnTo>
                <a:lnTo>
                  <a:pt x="3560082" y="639763"/>
                </a:lnTo>
                <a:lnTo>
                  <a:pt x="3576638" y="656091"/>
                </a:lnTo>
                <a:lnTo>
                  <a:pt x="3592966" y="672420"/>
                </a:lnTo>
                <a:lnTo>
                  <a:pt x="3609522" y="688748"/>
                </a:lnTo>
                <a:lnTo>
                  <a:pt x="3625623" y="705077"/>
                </a:lnTo>
                <a:lnTo>
                  <a:pt x="3642179" y="721632"/>
                </a:lnTo>
                <a:lnTo>
                  <a:pt x="3658507" y="737961"/>
                </a:lnTo>
                <a:lnTo>
                  <a:pt x="3675063" y="754290"/>
                </a:lnTo>
                <a:lnTo>
                  <a:pt x="3691164" y="770618"/>
                </a:lnTo>
                <a:lnTo>
                  <a:pt x="3707720" y="787173"/>
                </a:lnTo>
                <a:lnTo>
                  <a:pt x="3724048" y="803729"/>
                </a:lnTo>
                <a:lnTo>
                  <a:pt x="3740604" y="820057"/>
                </a:lnTo>
                <a:lnTo>
                  <a:pt x="3757159" y="836613"/>
                </a:lnTo>
                <a:lnTo>
                  <a:pt x="3773261" y="852715"/>
                </a:lnTo>
                <a:lnTo>
                  <a:pt x="3762375" y="867229"/>
                </a:lnTo>
                <a:lnTo>
                  <a:pt x="3751263" y="881516"/>
                </a:lnTo>
                <a:lnTo>
                  <a:pt x="3740150" y="896031"/>
                </a:lnTo>
                <a:lnTo>
                  <a:pt x="3728811" y="910545"/>
                </a:lnTo>
                <a:lnTo>
                  <a:pt x="3717245" y="925059"/>
                </a:lnTo>
                <a:lnTo>
                  <a:pt x="3705905" y="940027"/>
                </a:lnTo>
                <a:lnTo>
                  <a:pt x="3694339" y="954768"/>
                </a:lnTo>
                <a:lnTo>
                  <a:pt x="3682773" y="969736"/>
                </a:lnTo>
                <a:lnTo>
                  <a:pt x="3670527" y="985611"/>
                </a:lnTo>
                <a:lnTo>
                  <a:pt x="3658507" y="1001259"/>
                </a:lnTo>
                <a:lnTo>
                  <a:pt x="3646034" y="1017361"/>
                </a:lnTo>
                <a:lnTo>
                  <a:pt x="3633334" y="1033236"/>
                </a:lnTo>
                <a:lnTo>
                  <a:pt x="3621088" y="1049565"/>
                </a:lnTo>
                <a:lnTo>
                  <a:pt x="3608388" y="1065893"/>
                </a:lnTo>
                <a:lnTo>
                  <a:pt x="3595461" y="1082449"/>
                </a:lnTo>
                <a:lnTo>
                  <a:pt x="3582761" y="1099231"/>
                </a:lnTo>
                <a:lnTo>
                  <a:pt x="3569154" y="1116466"/>
                </a:lnTo>
                <a:lnTo>
                  <a:pt x="3555773" y="1134156"/>
                </a:lnTo>
                <a:lnTo>
                  <a:pt x="3542166" y="1151618"/>
                </a:lnTo>
                <a:lnTo>
                  <a:pt x="3528105" y="1169761"/>
                </a:lnTo>
                <a:lnTo>
                  <a:pt x="3514272" y="1187450"/>
                </a:lnTo>
                <a:lnTo>
                  <a:pt x="3499984" y="1205820"/>
                </a:lnTo>
                <a:lnTo>
                  <a:pt x="3485697" y="1224190"/>
                </a:lnTo>
                <a:lnTo>
                  <a:pt x="3471636" y="1242786"/>
                </a:lnTo>
                <a:lnTo>
                  <a:pt x="3408816" y="1323522"/>
                </a:lnTo>
                <a:lnTo>
                  <a:pt x="3417888" y="1339850"/>
                </a:lnTo>
                <a:lnTo>
                  <a:pt x="3426505" y="1356179"/>
                </a:lnTo>
                <a:lnTo>
                  <a:pt x="3434897" y="1372734"/>
                </a:lnTo>
                <a:lnTo>
                  <a:pt x="3443514" y="1389516"/>
                </a:lnTo>
                <a:lnTo>
                  <a:pt x="3451452" y="1406299"/>
                </a:lnTo>
                <a:lnTo>
                  <a:pt x="3459389" y="1423081"/>
                </a:lnTo>
                <a:lnTo>
                  <a:pt x="3467100" y="1440090"/>
                </a:lnTo>
                <a:lnTo>
                  <a:pt x="3474584" y="1457325"/>
                </a:lnTo>
                <a:lnTo>
                  <a:pt x="3481841" y="1474334"/>
                </a:lnTo>
                <a:lnTo>
                  <a:pt x="3489098" y="1491797"/>
                </a:lnTo>
                <a:lnTo>
                  <a:pt x="3496129" y="1509259"/>
                </a:lnTo>
                <a:lnTo>
                  <a:pt x="3502705" y="1526949"/>
                </a:lnTo>
                <a:lnTo>
                  <a:pt x="3509282" y="1544411"/>
                </a:lnTo>
                <a:lnTo>
                  <a:pt x="3515405" y="1562327"/>
                </a:lnTo>
                <a:lnTo>
                  <a:pt x="3521755" y="1580016"/>
                </a:lnTo>
                <a:lnTo>
                  <a:pt x="3527425" y="1597933"/>
                </a:lnTo>
                <a:lnTo>
                  <a:pt x="3641725" y="1612674"/>
                </a:lnTo>
                <a:lnTo>
                  <a:pt x="3664857" y="1615395"/>
                </a:lnTo>
                <a:lnTo>
                  <a:pt x="3687989" y="1618343"/>
                </a:lnTo>
                <a:lnTo>
                  <a:pt x="3710668" y="1621065"/>
                </a:lnTo>
                <a:lnTo>
                  <a:pt x="3733347" y="1624240"/>
                </a:lnTo>
                <a:lnTo>
                  <a:pt x="3755798" y="1627188"/>
                </a:lnTo>
                <a:lnTo>
                  <a:pt x="3778023" y="1629909"/>
                </a:lnTo>
                <a:lnTo>
                  <a:pt x="3800022" y="1632404"/>
                </a:lnTo>
                <a:lnTo>
                  <a:pt x="3822020" y="1635352"/>
                </a:lnTo>
                <a:lnTo>
                  <a:pt x="3842884" y="1637847"/>
                </a:lnTo>
                <a:lnTo>
                  <a:pt x="3863522" y="1640568"/>
                </a:lnTo>
                <a:lnTo>
                  <a:pt x="3883932" y="1643290"/>
                </a:lnTo>
                <a:lnTo>
                  <a:pt x="3904343" y="1646011"/>
                </a:lnTo>
                <a:lnTo>
                  <a:pt x="3924300" y="1648279"/>
                </a:lnTo>
                <a:lnTo>
                  <a:pt x="3944484" y="1650774"/>
                </a:lnTo>
                <a:lnTo>
                  <a:pt x="3964441" y="1653495"/>
                </a:lnTo>
                <a:lnTo>
                  <a:pt x="3983945" y="1655990"/>
                </a:lnTo>
                <a:lnTo>
                  <a:pt x="4002995" y="1658258"/>
                </a:lnTo>
                <a:lnTo>
                  <a:pt x="4021364" y="1660752"/>
                </a:lnTo>
                <a:lnTo>
                  <a:pt x="4039961" y="1663020"/>
                </a:lnTo>
                <a:lnTo>
                  <a:pt x="4058330" y="1665288"/>
                </a:lnTo>
                <a:lnTo>
                  <a:pt x="4076700" y="1667556"/>
                </a:lnTo>
                <a:lnTo>
                  <a:pt x="4094843" y="1670050"/>
                </a:lnTo>
                <a:lnTo>
                  <a:pt x="4112759" y="1672318"/>
                </a:lnTo>
                <a:lnTo>
                  <a:pt x="4130675" y="1674586"/>
                </a:lnTo>
                <a:lnTo>
                  <a:pt x="4130675" y="1686152"/>
                </a:lnTo>
                <a:lnTo>
                  <a:pt x="4130675" y="1697491"/>
                </a:lnTo>
                <a:lnTo>
                  <a:pt x="4130675" y="1709284"/>
                </a:lnTo>
                <a:lnTo>
                  <a:pt x="4130675" y="1720850"/>
                </a:lnTo>
                <a:lnTo>
                  <a:pt x="4130675" y="1732416"/>
                </a:lnTo>
                <a:lnTo>
                  <a:pt x="4130675" y="1743983"/>
                </a:lnTo>
                <a:lnTo>
                  <a:pt x="4130675" y="1755549"/>
                </a:lnTo>
                <a:lnTo>
                  <a:pt x="4130675" y="1767115"/>
                </a:lnTo>
                <a:lnTo>
                  <a:pt x="4130675" y="1778681"/>
                </a:lnTo>
                <a:lnTo>
                  <a:pt x="4130675" y="1790247"/>
                </a:lnTo>
                <a:lnTo>
                  <a:pt x="4130675" y="1801813"/>
                </a:lnTo>
                <a:lnTo>
                  <a:pt x="4130675" y="1813606"/>
                </a:lnTo>
                <a:lnTo>
                  <a:pt x="4130675" y="1825172"/>
                </a:lnTo>
                <a:lnTo>
                  <a:pt x="4130675" y="1836511"/>
                </a:lnTo>
                <a:lnTo>
                  <a:pt x="4130675" y="1848077"/>
                </a:lnTo>
                <a:lnTo>
                  <a:pt x="4130675" y="1859870"/>
                </a:lnTo>
                <a:lnTo>
                  <a:pt x="4130675" y="1871436"/>
                </a:lnTo>
                <a:lnTo>
                  <a:pt x="4130675" y="1883002"/>
                </a:lnTo>
                <a:lnTo>
                  <a:pt x="4130675" y="1894568"/>
                </a:lnTo>
                <a:lnTo>
                  <a:pt x="4130675" y="1906361"/>
                </a:lnTo>
                <a:lnTo>
                  <a:pt x="4130675" y="1917927"/>
                </a:lnTo>
                <a:lnTo>
                  <a:pt x="4130675" y="1929266"/>
                </a:lnTo>
                <a:lnTo>
                  <a:pt x="4130675" y="1940833"/>
                </a:lnTo>
                <a:lnTo>
                  <a:pt x="4130675" y="1952399"/>
                </a:lnTo>
                <a:lnTo>
                  <a:pt x="4130675" y="1964191"/>
                </a:lnTo>
                <a:lnTo>
                  <a:pt x="4130675" y="1975758"/>
                </a:lnTo>
                <a:lnTo>
                  <a:pt x="4130675" y="1987324"/>
                </a:lnTo>
                <a:lnTo>
                  <a:pt x="4130675" y="1998890"/>
                </a:lnTo>
                <a:lnTo>
                  <a:pt x="4130675" y="2010683"/>
                </a:lnTo>
                <a:lnTo>
                  <a:pt x="4130675" y="2022249"/>
                </a:lnTo>
                <a:lnTo>
                  <a:pt x="4130675" y="2033588"/>
                </a:lnTo>
                <a:lnTo>
                  <a:pt x="4130675" y="2045154"/>
                </a:lnTo>
                <a:lnTo>
                  <a:pt x="4130675" y="2056947"/>
                </a:lnTo>
                <a:lnTo>
                  <a:pt x="4130675" y="2068513"/>
                </a:lnTo>
                <a:lnTo>
                  <a:pt x="4130675" y="2080079"/>
                </a:lnTo>
                <a:lnTo>
                  <a:pt x="4130675" y="2091645"/>
                </a:lnTo>
                <a:lnTo>
                  <a:pt x="4130675" y="2103211"/>
                </a:lnTo>
                <a:lnTo>
                  <a:pt x="4130675" y="2115004"/>
                </a:lnTo>
                <a:lnTo>
                  <a:pt x="4130675" y="2126570"/>
                </a:lnTo>
                <a:lnTo>
                  <a:pt x="4130675" y="2137909"/>
                </a:lnTo>
                <a:lnTo>
                  <a:pt x="4130675" y="2149475"/>
                </a:lnTo>
                <a:lnTo>
                  <a:pt x="4130675" y="2161268"/>
                </a:lnTo>
                <a:lnTo>
                  <a:pt x="4130675" y="2172834"/>
                </a:lnTo>
                <a:lnTo>
                  <a:pt x="4130675" y="2184400"/>
                </a:lnTo>
                <a:lnTo>
                  <a:pt x="4130675" y="2195966"/>
                </a:lnTo>
                <a:lnTo>
                  <a:pt x="4130675" y="2207759"/>
                </a:lnTo>
                <a:lnTo>
                  <a:pt x="4130675" y="2219325"/>
                </a:lnTo>
                <a:lnTo>
                  <a:pt x="4130675" y="2230891"/>
                </a:lnTo>
                <a:lnTo>
                  <a:pt x="4130675" y="2242231"/>
                </a:lnTo>
                <a:lnTo>
                  <a:pt x="4130675" y="2253797"/>
                </a:lnTo>
                <a:lnTo>
                  <a:pt x="4130675" y="2265590"/>
                </a:lnTo>
                <a:lnTo>
                  <a:pt x="4130675" y="2277156"/>
                </a:lnTo>
                <a:lnTo>
                  <a:pt x="4130675" y="2288722"/>
                </a:lnTo>
                <a:lnTo>
                  <a:pt x="4130675" y="2300288"/>
                </a:lnTo>
                <a:lnTo>
                  <a:pt x="4130675" y="2312081"/>
                </a:lnTo>
                <a:lnTo>
                  <a:pt x="4130675" y="2323647"/>
                </a:lnTo>
                <a:lnTo>
                  <a:pt x="4130675" y="2335213"/>
                </a:lnTo>
                <a:lnTo>
                  <a:pt x="4130675" y="2346779"/>
                </a:lnTo>
                <a:lnTo>
                  <a:pt x="4130675" y="2358572"/>
                </a:lnTo>
                <a:lnTo>
                  <a:pt x="4130675" y="2370138"/>
                </a:lnTo>
                <a:lnTo>
                  <a:pt x="4130675" y="2381704"/>
                </a:lnTo>
                <a:lnTo>
                  <a:pt x="4130675" y="2393270"/>
                </a:lnTo>
                <a:lnTo>
                  <a:pt x="4130675" y="2405063"/>
                </a:lnTo>
                <a:lnTo>
                  <a:pt x="4130675" y="2416629"/>
                </a:lnTo>
                <a:lnTo>
                  <a:pt x="4112759" y="2418670"/>
                </a:lnTo>
                <a:lnTo>
                  <a:pt x="4094843" y="2420938"/>
                </a:lnTo>
                <a:lnTo>
                  <a:pt x="4076700" y="2423206"/>
                </a:lnTo>
                <a:lnTo>
                  <a:pt x="4058330" y="2425700"/>
                </a:lnTo>
                <a:lnTo>
                  <a:pt x="4039961" y="2427968"/>
                </a:lnTo>
                <a:lnTo>
                  <a:pt x="4021364" y="2430236"/>
                </a:lnTo>
                <a:lnTo>
                  <a:pt x="4002541" y="2432504"/>
                </a:lnTo>
                <a:lnTo>
                  <a:pt x="3983718" y="2435225"/>
                </a:lnTo>
                <a:lnTo>
                  <a:pt x="3964214" y="2437493"/>
                </a:lnTo>
                <a:lnTo>
                  <a:pt x="3944257" y="2440215"/>
                </a:lnTo>
                <a:lnTo>
                  <a:pt x="3924300" y="2442709"/>
                </a:lnTo>
                <a:lnTo>
                  <a:pt x="3904343" y="2445204"/>
                </a:lnTo>
                <a:lnTo>
                  <a:pt x="3883932" y="2447925"/>
                </a:lnTo>
                <a:lnTo>
                  <a:pt x="3863522" y="2450420"/>
                </a:lnTo>
                <a:lnTo>
                  <a:pt x="3842657" y="2452915"/>
                </a:lnTo>
                <a:lnTo>
                  <a:pt x="3822020" y="2455636"/>
                </a:lnTo>
                <a:lnTo>
                  <a:pt x="3800022" y="2458358"/>
                </a:lnTo>
                <a:lnTo>
                  <a:pt x="3778023" y="2461306"/>
                </a:lnTo>
                <a:lnTo>
                  <a:pt x="3755798" y="2464027"/>
                </a:lnTo>
                <a:lnTo>
                  <a:pt x="3733347" y="2466975"/>
                </a:lnTo>
                <a:lnTo>
                  <a:pt x="3710668" y="2469697"/>
                </a:lnTo>
                <a:lnTo>
                  <a:pt x="3687989" y="2472645"/>
                </a:lnTo>
                <a:lnTo>
                  <a:pt x="3664857" y="2475593"/>
                </a:lnTo>
                <a:lnTo>
                  <a:pt x="3641725" y="2478541"/>
                </a:lnTo>
                <a:lnTo>
                  <a:pt x="3540579" y="2491468"/>
                </a:lnTo>
                <a:lnTo>
                  <a:pt x="3535136" y="2509611"/>
                </a:lnTo>
                <a:lnTo>
                  <a:pt x="3529693" y="2527754"/>
                </a:lnTo>
                <a:lnTo>
                  <a:pt x="3523797" y="2545443"/>
                </a:lnTo>
                <a:lnTo>
                  <a:pt x="3517673" y="2563359"/>
                </a:lnTo>
                <a:lnTo>
                  <a:pt x="3511550" y="2581049"/>
                </a:lnTo>
                <a:lnTo>
                  <a:pt x="3505200" y="2598738"/>
                </a:lnTo>
                <a:lnTo>
                  <a:pt x="3498623" y="2616200"/>
                </a:lnTo>
                <a:lnTo>
                  <a:pt x="3491820" y="2633890"/>
                </a:lnTo>
                <a:lnTo>
                  <a:pt x="3484789" y="2651125"/>
                </a:lnTo>
                <a:lnTo>
                  <a:pt x="3477532" y="2668134"/>
                </a:lnTo>
                <a:lnTo>
                  <a:pt x="3470275" y="2685370"/>
                </a:lnTo>
                <a:lnTo>
                  <a:pt x="3462564" y="2702152"/>
                </a:lnTo>
                <a:lnTo>
                  <a:pt x="3454854" y="2719388"/>
                </a:lnTo>
                <a:lnTo>
                  <a:pt x="3446689" y="2736170"/>
                </a:lnTo>
                <a:lnTo>
                  <a:pt x="3438525" y="2752499"/>
                </a:lnTo>
                <a:lnTo>
                  <a:pt x="3429907" y="2769281"/>
                </a:lnTo>
                <a:lnTo>
                  <a:pt x="3500438" y="2860222"/>
                </a:lnTo>
                <a:lnTo>
                  <a:pt x="3514952" y="2878818"/>
                </a:lnTo>
                <a:lnTo>
                  <a:pt x="3529239" y="2897188"/>
                </a:lnTo>
                <a:lnTo>
                  <a:pt x="3543300" y="2915558"/>
                </a:lnTo>
                <a:lnTo>
                  <a:pt x="3557361" y="2933474"/>
                </a:lnTo>
                <a:lnTo>
                  <a:pt x="3570968" y="2951390"/>
                </a:lnTo>
                <a:lnTo>
                  <a:pt x="3584802" y="2969079"/>
                </a:lnTo>
                <a:lnTo>
                  <a:pt x="3598409" y="2986542"/>
                </a:lnTo>
                <a:lnTo>
                  <a:pt x="3612016" y="3004231"/>
                </a:lnTo>
                <a:lnTo>
                  <a:pt x="3624716" y="3020786"/>
                </a:lnTo>
                <a:lnTo>
                  <a:pt x="3637643" y="3037115"/>
                </a:lnTo>
                <a:lnTo>
                  <a:pt x="3650116" y="3053443"/>
                </a:lnTo>
                <a:lnTo>
                  <a:pt x="3662816" y="3069772"/>
                </a:lnTo>
                <a:lnTo>
                  <a:pt x="3675289" y="3085874"/>
                </a:lnTo>
                <a:lnTo>
                  <a:pt x="3687763" y="3101749"/>
                </a:lnTo>
                <a:lnTo>
                  <a:pt x="3699782" y="3117624"/>
                </a:lnTo>
                <a:lnTo>
                  <a:pt x="3712029" y="3133272"/>
                </a:lnTo>
                <a:lnTo>
                  <a:pt x="3723595" y="3148240"/>
                </a:lnTo>
                <a:lnTo>
                  <a:pt x="3735161" y="3163208"/>
                </a:lnTo>
                <a:lnTo>
                  <a:pt x="3746500" y="3177949"/>
                </a:lnTo>
                <a:lnTo>
                  <a:pt x="3757839" y="3192690"/>
                </a:lnTo>
                <a:lnTo>
                  <a:pt x="3769179" y="3207204"/>
                </a:lnTo>
                <a:lnTo>
                  <a:pt x="3780291" y="3221718"/>
                </a:lnTo>
                <a:lnTo>
                  <a:pt x="3791404" y="3236006"/>
                </a:lnTo>
                <a:lnTo>
                  <a:pt x="3802516" y="3250293"/>
                </a:lnTo>
                <a:lnTo>
                  <a:pt x="3786188" y="3266622"/>
                </a:lnTo>
                <a:lnTo>
                  <a:pt x="3769859" y="3282724"/>
                </a:lnTo>
                <a:lnTo>
                  <a:pt x="3753530" y="3299279"/>
                </a:lnTo>
                <a:lnTo>
                  <a:pt x="3737202" y="3315608"/>
                </a:lnTo>
                <a:lnTo>
                  <a:pt x="3720647" y="3332163"/>
                </a:lnTo>
                <a:lnTo>
                  <a:pt x="3704545" y="3348492"/>
                </a:lnTo>
                <a:lnTo>
                  <a:pt x="3687989" y="3365047"/>
                </a:lnTo>
                <a:lnTo>
                  <a:pt x="3671661" y="3381149"/>
                </a:lnTo>
                <a:lnTo>
                  <a:pt x="3655105" y="3397477"/>
                </a:lnTo>
                <a:lnTo>
                  <a:pt x="3638777" y="3414033"/>
                </a:lnTo>
                <a:lnTo>
                  <a:pt x="3622448" y="3430361"/>
                </a:lnTo>
                <a:lnTo>
                  <a:pt x="3606120" y="3446917"/>
                </a:lnTo>
                <a:lnTo>
                  <a:pt x="3589564" y="3463018"/>
                </a:lnTo>
                <a:lnTo>
                  <a:pt x="3573236" y="3479574"/>
                </a:lnTo>
                <a:lnTo>
                  <a:pt x="3556680" y="3495902"/>
                </a:lnTo>
                <a:lnTo>
                  <a:pt x="3540579" y="3512458"/>
                </a:lnTo>
                <a:lnTo>
                  <a:pt x="3524023" y="3528786"/>
                </a:lnTo>
                <a:lnTo>
                  <a:pt x="3507695" y="3545115"/>
                </a:lnTo>
                <a:lnTo>
                  <a:pt x="3491139" y="3561443"/>
                </a:lnTo>
                <a:lnTo>
                  <a:pt x="3475038" y="3577999"/>
                </a:lnTo>
                <a:lnTo>
                  <a:pt x="3458482" y="3594327"/>
                </a:lnTo>
                <a:lnTo>
                  <a:pt x="3442154" y="3610883"/>
                </a:lnTo>
                <a:lnTo>
                  <a:pt x="3425825" y="3626984"/>
                </a:lnTo>
                <a:lnTo>
                  <a:pt x="3409270" y="3643540"/>
                </a:lnTo>
                <a:lnTo>
                  <a:pt x="3393168" y="3659868"/>
                </a:lnTo>
                <a:lnTo>
                  <a:pt x="3376613" y="3676424"/>
                </a:lnTo>
                <a:lnTo>
                  <a:pt x="3360284" y="3692752"/>
                </a:lnTo>
                <a:lnTo>
                  <a:pt x="3343729" y="3709308"/>
                </a:lnTo>
                <a:lnTo>
                  <a:pt x="3327173" y="3725410"/>
                </a:lnTo>
                <a:lnTo>
                  <a:pt x="3311072" y="3741965"/>
                </a:lnTo>
                <a:lnTo>
                  <a:pt x="3294516" y="3758520"/>
                </a:lnTo>
                <a:lnTo>
                  <a:pt x="3278188" y="3774849"/>
                </a:lnTo>
                <a:lnTo>
                  <a:pt x="3263673" y="3763736"/>
                </a:lnTo>
                <a:lnTo>
                  <a:pt x="3249613" y="3752624"/>
                </a:lnTo>
                <a:lnTo>
                  <a:pt x="3235098" y="3741511"/>
                </a:lnTo>
                <a:lnTo>
                  <a:pt x="3220357" y="3730172"/>
                </a:lnTo>
                <a:lnTo>
                  <a:pt x="3205843" y="3718833"/>
                </a:lnTo>
                <a:lnTo>
                  <a:pt x="3190875" y="3707493"/>
                </a:lnTo>
                <a:lnTo>
                  <a:pt x="3176134" y="3695701"/>
                </a:lnTo>
                <a:lnTo>
                  <a:pt x="3161166" y="3684134"/>
                </a:lnTo>
                <a:lnTo>
                  <a:pt x="3145518" y="3672115"/>
                </a:lnTo>
                <a:lnTo>
                  <a:pt x="3129870" y="3659868"/>
                </a:lnTo>
                <a:lnTo>
                  <a:pt x="3113768" y="3647395"/>
                </a:lnTo>
                <a:lnTo>
                  <a:pt x="3097666" y="3634922"/>
                </a:lnTo>
                <a:lnTo>
                  <a:pt x="3081564" y="3622449"/>
                </a:lnTo>
                <a:lnTo>
                  <a:pt x="3065236" y="3609749"/>
                </a:lnTo>
                <a:lnTo>
                  <a:pt x="3048680" y="3596822"/>
                </a:lnTo>
                <a:lnTo>
                  <a:pt x="3031898" y="3584122"/>
                </a:lnTo>
                <a:lnTo>
                  <a:pt x="3014663" y="3570515"/>
                </a:lnTo>
                <a:lnTo>
                  <a:pt x="2996973" y="3557134"/>
                </a:lnTo>
                <a:lnTo>
                  <a:pt x="2979511" y="3543527"/>
                </a:lnTo>
                <a:lnTo>
                  <a:pt x="2961368" y="3529467"/>
                </a:lnTo>
                <a:lnTo>
                  <a:pt x="2943679" y="3515633"/>
                </a:lnTo>
                <a:lnTo>
                  <a:pt x="2925309" y="3501345"/>
                </a:lnTo>
                <a:lnTo>
                  <a:pt x="2906939" y="3487058"/>
                </a:lnTo>
                <a:lnTo>
                  <a:pt x="2888343" y="3472997"/>
                </a:lnTo>
                <a:lnTo>
                  <a:pt x="2807607" y="3410177"/>
                </a:lnTo>
                <a:lnTo>
                  <a:pt x="2791279" y="3419249"/>
                </a:lnTo>
                <a:lnTo>
                  <a:pt x="2774950" y="3427640"/>
                </a:lnTo>
                <a:lnTo>
                  <a:pt x="2758622" y="3436258"/>
                </a:lnTo>
                <a:lnTo>
                  <a:pt x="2741839" y="3444649"/>
                </a:lnTo>
                <a:lnTo>
                  <a:pt x="2725057" y="3452813"/>
                </a:lnTo>
                <a:lnTo>
                  <a:pt x="2708275" y="3460751"/>
                </a:lnTo>
                <a:lnTo>
                  <a:pt x="2691039" y="3468461"/>
                </a:lnTo>
                <a:lnTo>
                  <a:pt x="2673804" y="3475945"/>
                </a:lnTo>
                <a:lnTo>
                  <a:pt x="2656795" y="3483202"/>
                </a:lnTo>
                <a:lnTo>
                  <a:pt x="2639559" y="3490459"/>
                </a:lnTo>
                <a:lnTo>
                  <a:pt x="2621870" y="3497490"/>
                </a:lnTo>
                <a:lnTo>
                  <a:pt x="2604407" y="3504067"/>
                </a:lnTo>
                <a:lnTo>
                  <a:pt x="2586945" y="3510643"/>
                </a:lnTo>
                <a:lnTo>
                  <a:pt x="2569029" y="3516767"/>
                </a:lnTo>
                <a:lnTo>
                  <a:pt x="2551113" y="3523117"/>
                </a:lnTo>
                <a:lnTo>
                  <a:pt x="2533423" y="3528786"/>
                </a:lnTo>
                <a:lnTo>
                  <a:pt x="2518682" y="3643086"/>
                </a:lnTo>
                <a:lnTo>
                  <a:pt x="2515734" y="3666445"/>
                </a:lnTo>
                <a:lnTo>
                  <a:pt x="2513013" y="3689351"/>
                </a:lnTo>
                <a:lnTo>
                  <a:pt x="2510064" y="3712029"/>
                </a:lnTo>
                <a:lnTo>
                  <a:pt x="2507116" y="3734708"/>
                </a:lnTo>
                <a:lnTo>
                  <a:pt x="2504168" y="3757160"/>
                </a:lnTo>
                <a:lnTo>
                  <a:pt x="2501447" y="3779385"/>
                </a:lnTo>
                <a:lnTo>
                  <a:pt x="2498725" y="3801383"/>
                </a:lnTo>
                <a:lnTo>
                  <a:pt x="2496004" y="3823381"/>
                </a:lnTo>
                <a:lnTo>
                  <a:pt x="2493282" y="3844245"/>
                </a:lnTo>
                <a:lnTo>
                  <a:pt x="2490788" y="3864883"/>
                </a:lnTo>
                <a:lnTo>
                  <a:pt x="2488066" y="3885293"/>
                </a:lnTo>
                <a:lnTo>
                  <a:pt x="2485345" y="3905704"/>
                </a:lnTo>
                <a:lnTo>
                  <a:pt x="2483077" y="3925888"/>
                </a:lnTo>
                <a:lnTo>
                  <a:pt x="2480582" y="3946072"/>
                </a:lnTo>
                <a:lnTo>
                  <a:pt x="2477861" y="3966029"/>
                </a:lnTo>
                <a:lnTo>
                  <a:pt x="2475366" y="3985533"/>
                </a:lnTo>
                <a:lnTo>
                  <a:pt x="2472872" y="4004356"/>
                </a:lnTo>
                <a:lnTo>
                  <a:pt x="2470604" y="4022952"/>
                </a:lnTo>
                <a:lnTo>
                  <a:pt x="2468336" y="4041549"/>
                </a:lnTo>
                <a:lnTo>
                  <a:pt x="2466068" y="4059918"/>
                </a:lnTo>
                <a:lnTo>
                  <a:pt x="2463800" y="4078288"/>
                </a:lnTo>
                <a:lnTo>
                  <a:pt x="2461305" y="4096431"/>
                </a:lnTo>
                <a:lnTo>
                  <a:pt x="2459038" y="4114347"/>
                </a:lnTo>
                <a:lnTo>
                  <a:pt x="2456770" y="4132263"/>
                </a:lnTo>
                <a:lnTo>
                  <a:pt x="2445204" y="4132263"/>
                </a:lnTo>
                <a:lnTo>
                  <a:pt x="2433638" y="4132263"/>
                </a:lnTo>
                <a:lnTo>
                  <a:pt x="2422072" y="4132263"/>
                </a:lnTo>
                <a:lnTo>
                  <a:pt x="2410505" y="4132263"/>
                </a:lnTo>
                <a:lnTo>
                  <a:pt x="2398939" y="4132263"/>
                </a:lnTo>
                <a:lnTo>
                  <a:pt x="2387373" y="4132263"/>
                </a:lnTo>
                <a:lnTo>
                  <a:pt x="2375807" y="4132263"/>
                </a:lnTo>
                <a:lnTo>
                  <a:pt x="2364241" y="4132263"/>
                </a:lnTo>
                <a:lnTo>
                  <a:pt x="2352675" y="4132263"/>
                </a:lnTo>
                <a:lnTo>
                  <a:pt x="2341109" y="4132263"/>
                </a:lnTo>
                <a:lnTo>
                  <a:pt x="2329543" y="4132263"/>
                </a:lnTo>
                <a:lnTo>
                  <a:pt x="2317750" y="4132263"/>
                </a:lnTo>
                <a:lnTo>
                  <a:pt x="2306184" y="4132263"/>
                </a:lnTo>
                <a:lnTo>
                  <a:pt x="2294845" y="4132263"/>
                </a:lnTo>
                <a:lnTo>
                  <a:pt x="2283279" y="4132263"/>
                </a:lnTo>
                <a:lnTo>
                  <a:pt x="2271713" y="4132263"/>
                </a:lnTo>
                <a:lnTo>
                  <a:pt x="2259920" y="4132263"/>
                </a:lnTo>
                <a:lnTo>
                  <a:pt x="2248354" y="4132263"/>
                </a:lnTo>
                <a:lnTo>
                  <a:pt x="2236788" y="4132263"/>
                </a:lnTo>
                <a:lnTo>
                  <a:pt x="2225222" y="4132263"/>
                </a:lnTo>
                <a:lnTo>
                  <a:pt x="2213429" y="4132263"/>
                </a:lnTo>
                <a:lnTo>
                  <a:pt x="2202089" y="4132263"/>
                </a:lnTo>
                <a:lnTo>
                  <a:pt x="2190523" y="4132263"/>
                </a:lnTo>
                <a:lnTo>
                  <a:pt x="2178957" y="4132263"/>
                </a:lnTo>
                <a:lnTo>
                  <a:pt x="2167391" y="4132263"/>
                </a:lnTo>
                <a:lnTo>
                  <a:pt x="2155598" y="4132263"/>
                </a:lnTo>
                <a:lnTo>
                  <a:pt x="2144032" y="4132263"/>
                </a:lnTo>
                <a:lnTo>
                  <a:pt x="2132466" y="4132263"/>
                </a:lnTo>
                <a:lnTo>
                  <a:pt x="2120900" y="4132263"/>
                </a:lnTo>
                <a:lnTo>
                  <a:pt x="2109334" y="4132263"/>
                </a:lnTo>
                <a:lnTo>
                  <a:pt x="2097768" y="4132263"/>
                </a:lnTo>
                <a:lnTo>
                  <a:pt x="2086202" y="4132263"/>
                </a:lnTo>
                <a:lnTo>
                  <a:pt x="2074636" y="4132263"/>
                </a:lnTo>
                <a:lnTo>
                  <a:pt x="2063070" y="4132263"/>
                </a:lnTo>
                <a:lnTo>
                  <a:pt x="2051504" y="4132263"/>
                </a:lnTo>
                <a:lnTo>
                  <a:pt x="2039711" y="4132263"/>
                </a:lnTo>
                <a:lnTo>
                  <a:pt x="2028145" y="4132263"/>
                </a:lnTo>
                <a:lnTo>
                  <a:pt x="2016579" y="4132263"/>
                </a:lnTo>
                <a:lnTo>
                  <a:pt x="2005013" y="4132263"/>
                </a:lnTo>
                <a:lnTo>
                  <a:pt x="1993673" y="4132263"/>
                </a:lnTo>
                <a:lnTo>
                  <a:pt x="1981881" y="4132263"/>
                </a:lnTo>
                <a:lnTo>
                  <a:pt x="1970314" y="4132263"/>
                </a:lnTo>
                <a:lnTo>
                  <a:pt x="1958748" y="4132263"/>
                </a:lnTo>
                <a:lnTo>
                  <a:pt x="1947182" y="4132263"/>
                </a:lnTo>
                <a:lnTo>
                  <a:pt x="1935389" y="4132263"/>
                </a:lnTo>
                <a:lnTo>
                  <a:pt x="1923823" y="4132263"/>
                </a:lnTo>
                <a:lnTo>
                  <a:pt x="1912257" y="4132263"/>
                </a:lnTo>
                <a:lnTo>
                  <a:pt x="1900691" y="4132263"/>
                </a:lnTo>
                <a:lnTo>
                  <a:pt x="1889352" y="4132263"/>
                </a:lnTo>
                <a:lnTo>
                  <a:pt x="1877559" y="4132263"/>
                </a:lnTo>
                <a:lnTo>
                  <a:pt x="1865993" y="4132263"/>
                </a:lnTo>
                <a:lnTo>
                  <a:pt x="1854427" y="4132263"/>
                </a:lnTo>
                <a:lnTo>
                  <a:pt x="1842861" y="4132263"/>
                </a:lnTo>
                <a:lnTo>
                  <a:pt x="1831068" y="4132263"/>
                </a:lnTo>
                <a:lnTo>
                  <a:pt x="1819502" y="4132263"/>
                </a:lnTo>
                <a:lnTo>
                  <a:pt x="1807936" y="4132263"/>
                </a:lnTo>
                <a:lnTo>
                  <a:pt x="1796370" y="4132263"/>
                </a:lnTo>
                <a:lnTo>
                  <a:pt x="1784804" y="4132263"/>
                </a:lnTo>
                <a:lnTo>
                  <a:pt x="1773011" y="4132263"/>
                </a:lnTo>
                <a:lnTo>
                  <a:pt x="1761445" y="4132263"/>
                </a:lnTo>
                <a:lnTo>
                  <a:pt x="1749879" y="4132263"/>
                </a:lnTo>
                <a:lnTo>
                  <a:pt x="1738313" y="4132263"/>
                </a:lnTo>
                <a:lnTo>
                  <a:pt x="1726520" y="4132263"/>
                </a:lnTo>
                <a:lnTo>
                  <a:pt x="1714954" y="4132263"/>
                </a:lnTo>
                <a:lnTo>
                  <a:pt x="1712913" y="4114347"/>
                </a:lnTo>
                <a:lnTo>
                  <a:pt x="1710645" y="4096431"/>
                </a:lnTo>
                <a:lnTo>
                  <a:pt x="1708377" y="4078288"/>
                </a:lnTo>
                <a:lnTo>
                  <a:pt x="1705882" y="4059918"/>
                </a:lnTo>
                <a:lnTo>
                  <a:pt x="1703614" y="4041549"/>
                </a:lnTo>
                <a:lnTo>
                  <a:pt x="1701347" y="4022952"/>
                </a:lnTo>
                <a:lnTo>
                  <a:pt x="1699079" y="4004129"/>
                </a:lnTo>
                <a:lnTo>
                  <a:pt x="1696357" y="3985306"/>
                </a:lnTo>
                <a:lnTo>
                  <a:pt x="1694089" y="3965576"/>
                </a:lnTo>
                <a:lnTo>
                  <a:pt x="1691595" y="3945845"/>
                </a:lnTo>
                <a:lnTo>
                  <a:pt x="1688873" y="3925888"/>
                </a:lnTo>
                <a:lnTo>
                  <a:pt x="1686379" y="3905704"/>
                </a:lnTo>
                <a:lnTo>
                  <a:pt x="1683657" y="3885293"/>
                </a:lnTo>
                <a:lnTo>
                  <a:pt x="1681163" y="3864883"/>
                </a:lnTo>
                <a:lnTo>
                  <a:pt x="1678668" y="3844018"/>
                </a:lnTo>
                <a:lnTo>
                  <a:pt x="1675947" y="3823381"/>
                </a:lnTo>
                <a:lnTo>
                  <a:pt x="1673225" y="3801383"/>
                </a:lnTo>
                <a:lnTo>
                  <a:pt x="1670277" y="3779385"/>
                </a:lnTo>
                <a:lnTo>
                  <a:pt x="1667556" y="3757160"/>
                </a:lnTo>
                <a:lnTo>
                  <a:pt x="1664607" y="3734708"/>
                </a:lnTo>
                <a:lnTo>
                  <a:pt x="1661886" y="3712029"/>
                </a:lnTo>
                <a:lnTo>
                  <a:pt x="1658938" y="3689351"/>
                </a:lnTo>
                <a:lnTo>
                  <a:pt x="1656216" y="3666445"/>
                </a:lnTo>
                <a:lnTo>
                  <a:pt x="1653041" y="3643086"/>
                </a:lnTo>
                <a:lnTo>
                  <a:pt x="1640114" y="3541940"/>
                </a:lnTo>
                <a:lnTo>
                  <a:pt x="1621972" y="3536497"/>
                </a:lnTo>
                <a:lnTo>
                  <a:pt x="1604056" y="3531054"/>
                </a:lnTo>
                <a:lnTo>
                  <a:pt x="1586139" y="3525158"/>
                </a:lnTo>
                <a:lnTo>
                  <a:pt x="1568450" y="3519034"/>
                </a:lnTo>
                <a:lnTo>
                  <a:pt x="1550534" y="3512911"/>
                </a:lnTo>
                <a:lnTo>
                  <a:pt x="1533072" y="3506561"/>
                </a:lnTo>
                <a:lnTo>
                  <a:pt x="1515382" y="3499984"/>
                </a:lnTo>
                <a:lnTo>
                  <a:pt x="1497920" y="3492954"/>
                </a:lnTo>
                <a:lnTo>
                  <a:pt x="1480684" y="3486151"/>
                </a:lnTo>
                <a:lnTo>
                  <a:pt x="1463448" y="3478893"/>
                </a:lnTo>
                <a:lnTo>
                  <a:pt x="1446213" y="3471636"/>
                </a:lnTo>
                <a:lnTo>
                  <a:pt x="1429431" y="3463926"/>
                </a:lnTo>
                <a:lnTo>
                  <a:pt x="1412422" y="3456215"/>
                </a:lnTo>
                <a:lnTo>
                  <a:pt x="1395639" y="3448051"/>
                </a:lnTo>
                <a:lnTo>
                  <a:pt x="1379084" y="3439886"/>
                </a:lnTo>
                <a:lnTo>
                  <a:pt x="1362302" y="3431268"/>
                </a:lnTo>
                <a:lnTo>
                  <a:pt x="1271361" y="3501799"/>
                </a:lnTo>
                <a:lnTo>
                  <a:pt x="1252991" y="3516313"/>
                </a:lnTo>
                <a:lnTo>
                  <a:pt x="1234622" y="3530601"/>
                </a:lnTo>
                <a:lnTo>
                  <a:pt x="1216252" y="3544661"/>
                </a:lnTo>
                <a:lnTo>
                  <a:pt x="1198336" y="3558722"/>
                </a:lnTo>
                <a:lnTo>
                  <a:pt x="1180420" y="3572329"/>
                </a:lnTo>
                <a:lnTo>
                  <a:pt x="1162731" y="3586390"/>
                </a:lnTo>
                <a:lnTo>
                  <a:pt x="1145268" y="3599770"/>
                </a:lnTo>
                <a:lnTo>
                  <a:pt x="1127579" y="3613377"/>
                </a:lnTo>
                <a:lnTo>
                  <a:pt x="1111250" y="3626077"/>
                </a:lnTo>
                <a:lnTo>
                  <a:pt x="1094695" y="3639004"/>
                </a:lnTo>
                <a:lnTo>
                  <a:pt x="1078366" y="3651704"/>
                </a:lnTo>
                <a:lnTo>
                  <a:pt x="1062038" y="3664177"/>
                </a:lnTo>
                <a:lnTo>
                  <a:pt x="1046163" y="3676651"/>
                </a:lnTo>
                <a:lnTo>
                  <a:pt x="1030061" y="3689124"/>
                </a:lnTo>
                <a:lnTo>
                  <a:pt x="1014413" y="3701143"/>
                </a:lnTo>
                <a:lnTo>
                  <a:pt x="998538" y="3713390"/>
                </a:lnTo>
                <a:lnTo>
                  <a:pt x="983570" y="3724956"/>
                </a:lnTo>
                <a:lnTo>
                  <a:pt x="968602" y="3736522"/>
                </a:lnTo>
                <a:lnTo>
                  <a:pt x="953861" y="3747861"/>
                </a:lnTo>
                <a:lnTo>
                  <a:pt x="939120" y="3759427"/>
                </a:lnTo>
                <a:lnTo>
                  <a:pt x="924832" y="3770767"/>
                </a:lnTo>
                <a:lnTo>
                  <a:pt x="910318" y="3781879"/>
                </a:lnTo>
                <a:lnTo>
                  <a:pt x="895804" y="3792992"/>
                </a:lnTo>
                <a:lnTo>
                  <a:pt x="881743" y="3804104"/>
                </a:lnTo>
                <a:lnTo>
                  <a:pt x="865415" y="3787776"/>
                </a:lnTo>
                <a:lnTo>
                  <a:pt x="849086" y="3771220"/>
                </a:lnTo>
                <a:lnTo>
                  <a:pt x="832531" y="3754892"/>
                </a:lnTo>
                <a:lnTo>
                  <a:pt x="816429" y="3738563"/>
                </a:lnTo>
                <a:lnTo>
                  <a:pt x="799873" y="3722235"/>
                </a:lnTo>
                <a:lnTo>
                  <a:pt x="783545" y="3705906"/>
                </a:lnTo>
                <a:lnTo>
                  <a:pt x="766990" y="3689351"/>
                </a:lnTo>
                <a:lnTo>
                  <a:pt x="750661" y="3673022"/>
                </a:lnTo>
                <a:lnTo>
                  <a:pt x="734559" y="3656467"/>
                </a:lnTo>
                <a:lnTo>
                  <a:pt x="718004" y="3640365"/>
                </a:lnTo>
                <a:lnTo>
                  <a:pt x="701675" y="3623809"/>
                </a:lnTo>
                <a:lnTo>
                  <a:pt x="685120" y="3607481"/>
                </a:lnTo>
                <a:lnTo>
                  <a:pt x="669018" y="3590926"/>
                </a:lnTo>
                <a:lnTo>
                  <a:pt x="652463" y="3574597"/>
                </a:lnTo>
                <a:lnTo>
                  <a:pt x="636134" y="3558042"/>
                </a:lnTo>
                <a:lnTo>
                  <a:pt x="619579" y="3541940"/>
                </a:lnTo>
                <a:lnTo>
                  <a:pt x="603250" y="3525384"/>
                </a:lnTo>
                <a:lnTo>
                  <a:pt x="586922" y="3509056"/>
                </a:lnTo>
                <a:lnTo>
                  <a:pt x="570593" y="3492501"/>
                </a:lnTo>
                <a:lnTo>
                  <a:pt x="554038" y="3476172"/>
                </a:lnTo>
                <a:lnTo>
                  <a:pt x="537709" y="3459843"/>
                </a:lnTo>
                <a:lnTo>
                  <a:pt x="521154" y="3443515"/>
                </a:lnTo>
                <a:lnTo>
                  <a:pt x="505052" y="3427186"/>
                </a:lnTo>
                <a:lnTo>
                  <a:pt x="488497" y="3410631"/>
                </a:lnTo>
                <a:lnTo>
                  <a:pt x="472168" y="3394302"/>
                </a:lnTo>
                <a:lnTo>
                  <a:pt x="455613" y="3377974"/>
                </a:lnTo>
                <a:lnTo>
                  <a:pt x="439511" y="3361645"/>
                </a:lnTo>
                <a:lnTo>
                  <a:pt x="422956" y="3345090"/>
                </a:lnTo>
                <a:lnTo>
                  <a:pt x="406627" y="3328534"/>
                </a:lnTo>
                <a:lnTo>
                  <a:pt x="390072" y="3312206"/>
                </a:lnTo>
                <a:lnTo>
                  <a:pt x="373516" y="3295651"/>
                </a:lnTo>
                <a:lnTo>
                  <a:pt x="357415" y="3279549"/>
                </a:lnTo>
                <a:lnTo>
                  <a:pt x="368300" y="3265034"/>
                </a:lnTo>
                <a:lnTo>
                  <a:pt x="379413" y="3250747"/>
                </a:lnTo>
                <a:lnTo>
                  <a:pt x="390525" y="3236233"/>
                </a:lnTo>
                <a:lnTo>
                  <a:pt x="401865" y="3221718"/>
                </a:lnTo>
                <a:lnTo>
                  <a:pt x="413431" y="3207204"/>
                </a:lnTo>
                <a:lnTo>
                  <a:pt x="424770" y="3192236"/>
                </a:lnTo>
                <a:lnTo>
                  <a:pt x="436336" y="3177495"/>
                </a:lnTo>
                <a:lnTo>
                  <a:pt x="447902" y="3162527"/>
                </a:lnTo>
                <a:lnTo>
                  <a:pt x="460148" y="3146652"/>
                </a:lnTo>
                <a:lnTo>
                  <a:pt x="472168" y="3131004"/>
                </a:lnTo>
                <a:lnTo>
                  <a:pt x="484641" y="3114902"/>
                </a:lnTo>
                <a:lnTo>
                  <a:pt x="497341" y="3099027"/>
                </a:lnTo>
                <a:lnTo>
                  <a:pt x="509588" y="3082699"/>
                </a:lnTo>
                <a:lnTo>
                  <a:pt x="522288" y="3066370"/>
                </a:lnTo>
                <a:lnTo>
                  <a:pt x="535215" y="3049815"/>
                </a:lnTo>
                <a:lnTo>
                  <a:pt x="547915" y="3033033"/>
                </a:lnTo>
                <a:lnTo>
                  <a:pt x="561522" y="3015797"/>
                </a:lnTo>
                <a:lnTo>
                  <a:pt x="574902" y="2998108"/>
                </a:lnTo>
                <a:lnTo>
                  <a:pt x="588509" y="2980645"/>
                </a:lnTo>
                <a:lnTo>
                  <a:pt x="602570" y="2962502"/>
                </a:lnTo>
                <a:lnTo>
                  <a:pt x="616404" y="2944813"/>
                </a:lnTo>
                <a:lnTo>
                  <a:pt x="630691" y="2926443"/>
                </a:lnTo>
                <a:lnTo>
                  <a:pt x="644979" y="2908074"/>
                </a:lnTo>
                <a:lnTo>
                  <a:pt x="659040" y="2889477"/>
                </a:lnTo>
                <a:lnTo>
                  <a:pt x="721859" y="2808742"/>
                </a:lnTo>
                <a:lnTo>
                  <a:pt x="712788" y="2792413"/>
                </a:lnTo>
                <a:lnTo>
                  <a:pt x="704170" y="2776084"/>
                </a:lnTo>
                <a:lnTo>
                  <a:pt x="695779" y="2759529"/>
                </a:lnTo>
                <a:lnTo>
                  <a:pt x="687161" y="2742747"/>
                </a:lnTo>
                <a:lnTo>
                  <a:pt x="679223" y="2725965"/>
                </a:lnTo>
                <a:lnTo>
                  <a:pt x="671286" y="2709183"/>
                </a:lnTo>
                <a:lnTo>
                  <a:pt x="663575" y="2692174"/>
                </a:lnTo>
                <a:lnTo>
                  <a:pt x="656091" y="2674938"/>
                </a:lnTo>
                <a:lnTo>
                  <a:pt x="648834" y="2657929"/>
                </a:lnTo>
                <a:lnTo>
                  <a:pt x="641577" y="2640467"/>
                </a:lnTo>
                <a:lnTo>
                  <a:pt x="634547" y="2623004"/>
                </a:lnTo>
                <a:lnTo>
                  <a:pt x="627970" y="2605315"/>
                </a:lnTo>
                <a:lnTo>
                  <a:pt x="621393" y="2587852"/>
                </a:lnTo>
                <a:lnTo>
                  <a:pt x="615270" y="2569936"/>
                </a:lnTo>
                <a:lnTo>
                  <a:pt x="608920" y="2552247"/>
                </a:lnTo>
                <a:lnTo>
                  <a:pt x="603250" y="2534331"/>
                </a:lnTo>
                <a:lnTo>
                  <a:pt x="488950" y="2519590"/>
                </a:lnTo>
                <a:lnTo>
                  <a:pt x="465818" y="2516868"/>
                </a:lnTo>
                <a:lnTo>
                  <a:pt x="442686" y="2513920"/>
                </a:lnTo>
                <a:lnTo>
                  <a:pt x="420007" y="2511199"/>
                </a:lnTo>
                <a:lnTo>
                  <a:pt x="397329" y="2508024"/>
                </a:lnTo>
                <a:lnTo>
                  <a:pt x="374877" y="2505075"/>
                </a:lnTo>
                <a:lnTo>
                  <a:pt x="352652" y="2502354"/>
                </a:lnTo>
                <a:lnTo>
                  <a:pt x="330654" y="2499859"/>
                </a:lnTo>
                <a:lnTo>
                  <a:pt x="308656" y="2496911"/>
                </a:lnTo>
                <a:lnTo>
                  <a:pt x="287791" y="2494416"/>
                </a:lnTo>
                <a:lnTo>
                  <a:pt x="267154" y="2491695"/>
                </a:lnTo>
                <a:lnTo>
                  <a:pt x="246743" y="2488974"/>
                </a:lnTo>
                <a:lnTo>
                  <a:pt x="226332" y="2486252"/>
                </a:lnTo>
                <a:lnTo>
                  <a:pt x="206375" y="2483984"/>
                </a:lnTo>
                <a:lnTo>
                  <a:pt x="186191" y="2481490"/>
                </a:lnTo>
                <a:lnTo>
                  <a:pt x="166234" y="2478768"/>
                </a:lnTo>
                <a:lnTo>
                  <a:pt x="146730" y="2476274"/>
                </a:lnTo>
                <a:lnTo>
                  <a:pt x="127680" y="2474006"/>
                </a:lnTo>
                <a:lnTo>
                  <a:pt x="109311" y="2471511"/>
                </a:lnTo>
                <a:lnTo>
                  <a:pt x="90714" y="2469243"/>
                </a:lnTo>
                <a:lnTo>
                  <a:pt x="72345" y="2466975"/>
                </a:lnTo>
                <a:lnTo>
                  <a:pt x="53975" y="2464708"/>
                </a:lnTo>
                <a:lnTo>
                  <a:pt x="35832" y="2462213"/>
                </a:lnTo>
                <a:lnTo>
                  <a:pt x="17916" y="2459945"/>
                </a:lnTo>
                <a:lnTo>
                  <a:pt x="0" y="2457677"/>
                </a:lnTo>
                <a:lnTo>
                  <a:pt x="0" y="2446111"/>
                </a:lnTo>
                <a:lnTo>
                  <a:pt x="0" y="2434772"/>
                </a:lnTo>
                <a:lnTo>
                  <a:pt x="0" y="2422979"/>
                </a:lnTo>
                <a:lnTo>
                  <a:pt x="0" y="2411413"/>
                </a:lnTo>
                <a:lnTo>
                  <a:pt x="0" y="2399847"/>
                </a:lnTo>
                <a:lnTo>
                  <a:pt x="0" y="2388281"/>
                </a:lnTo>
                <a:lnTo>
                  <a:pt x="0" y="2376715"/>
                </a:lnTo>
                <a:lnTo>
                  <a:pt x="0" y="2365149"/>
                </a:lnTo>
                <a:lnTo>
                  <a:pt x="0" y="2353583"/>
                </a:lnTo>
                <a:lnTo>
                  <a:pt x="0" y="2342016"/>
                </a:lnTo>
                <a:lnTo>
                  <a:pt x="0" y="2330450"/>
                </a:lnTo>
                <a:lnTo>
                  <a:pt x="0" y="2318658"/>
                </a:lnTo>
                <a:lnTo>
                  <a:pt x="0" y="2307091"/>
                </a:lnTo>
                <a:lnTo>
                  <a:pt x="0" y="2295752"/>
                </a:lnTo>
                <a:lnTo>
                  <a:pt x="0" y="2284186"/>
                </a:lnTo>
                <a:lnTo>
                  <a:pt x="0" y="2272393"/>
                </a:lnTo>
                <a:lnTo>
                  <a:pt x="0" y="2260827"/>
                </a:lnTo>
                <a:lnTo>
                  <a:pt x="0" y="2249261"/>
                </a:lnTo>
                <a:lnTo>
                  <a:pt x="0" y="2237695"/>
                </a:lnTo>
                <a:lnTo>
                  <a:pt x="0" y="2225902"/>
                </a:lnTo>
                <a:lnTo>
                  <a:pt x="0" y="2214336"/>
                </a:lnTo>
                <a:lnTo>
                  <a:pt x="0" y="2202997"/>
                </a:lnTo>
                <a:lnTo>
                  <a:pt x="0" y="2191431"/>
                </a:lnTo>
                <a:lnTo>
                  <a:pt x="0" y="2179865"/>
                </a:lnTo>
                <a:lnTo>
                  <a:pt x="0" y="2168072"/>
                </a:lnTo>
                <a:lnTo>
                  <a:pt x="0" y="2156506"/>
                </a:lnTo>
                <a:lnTo>
                  <a:pt x="0" y="2144940"/>
                </a:lnTo>
                <a:lnTo>
                  <a:pt x="0" y="2133374"/>
                </a:lnTo>
                <a:lnTo>
                  <a:pt x="0" y="2121581"/>
                </a:lnTo>
                <a:lnTo>
                  <a:pt x="0" y="2110015"/>
                </a:lnTo>
                <a:lnTo>
                  <a:pt x="0" y="2098675"/>
                </a:lnTo>
                <a:lnTo>
                  <a:pt x="0" y="2087109"/>
                </a:lnTo>
                <a:lnTo>
                  <a:pt x="0" y="2075317"/>
                </a:lnTo>
                <a:lnTo>
                  <a:pt x="0" y="2063750"/>
                </a:lnTo>
                <a:lnTo>
                  <a:pt x="0" y="2052184"/>
                </a:lnTo>
                <a:lnTo>
                  <a:pt x="0" y="2040618"/>
                </a:lnTo>
                <a:lnTo>
                  <a:pt x="0" y="2029052"/>
                </a:lnTo>
                <a:lnTo>
                  <a:pt x="0" y="2017259"/>
                </a:lnTo>
                <a:lnTo>
                  <a:pt x="0" y="2005693"/>
                </a:lnTo>
                <a:lnTo>
                  <a:pt x="0" y="1994354"/>
                </a:lnTo>
                <a:lnTo>
                  <a:pt x="0" y="1982788"/>
                </a:lnTo>
                <a:lnTo>
                  <a:pt x="0" y="1970995"/>
                </a:lnTo>
                <a:lnTo>
                  <a:pt x="0" y="1959429"/>
                </a:lnTo>
                <a:lnTo>
                  <a:pt x="0" y="1947863"/>
                </a:lnTo>
                <a:lnTo>
                  <a:pt x="0" y="1936297"/>
                </a:lnTo>
                <a:lnTo>
                  <a:pt x="0" y="1924504"/>
                </a:lnTo>
                <a:lnTo>
                  <a:pt x="0" y="1912938"/>
                </a:lnTo>
                <a:lnTo>
                  <a:pt x="0" y="1901372"/>
                </a:lnTo>
                <a:lnTo>
                  <a:pt x="0" y="1890033"/>
                </a:lnTo>
                <a:lnTo>
                  <a:pt x="0" y="1878466"/>
                </a:lnTo>
                <a:lnTo>
                  <a:pt x="0" y="1866674"/>
                </a:lnTo>
                <a:lnTo>
                  <a:pt x="0" y="1855108"/>
                </a:lnTo>
                <a:lnTo>
                  <a:pt x="0" y="1843541"/>
                </a:lnTo>
                <a:lnTo>
                  <a:pt x="0" y="1831975"/>
                </a:lnTo>
                <a:lnTo>
                  <a:pt x="0" y="1820183"/>
                </a:lnTo>
                <a:lnTo>
                  <a:pt x="0" y="1808616"/>
                </a:lnTo>
                <a:lnTo>
                  <a:pt x="0" y="1797050"/>
                </a:lnTo>
                <a:lnTo>
                  <a:pt x="0" y="1785484"/>
                </a:lnTo>
                <a:lnTo>
                  <a:pt x="0" y="1773691"/>
                </a:lnTo>
                <a:lnTo>
                  <a:pt x="0" y="1762125"/>
                </a:lnTo>
                <a:lnTo>
                  <a:pt x="0" y="1750559"/>
                </a:lnTo>
                <a:lnTo>
                  <a:pt x="0" y="1738993"/>
                </a:lnTo>
                <a:lnTo>
                  <a:pt x="0" y="1727200"/>
                </a:lnTo>
                <a:lnTo>
                  <a:pt x="0" y="1715634"/>
                </a:lnTo>
                <a:lnTo>
                  <a:pt x="17916" y="1713593"/>
                </a:lnTo>
                <a:lnTo>
                  <a:pt x="35832" y="1711325"/>
                </a:lnTo>
                <a:lnTo>
                  <a:pt x="53975" y="1709058"/>
                </a:lnTo>
                <a:lnTo>
                  <a:pt x="72345" y="1706563"/>
                </a:lnTo>
                <a:lnTo>
                  <a:pt x="90714" y="1704295"/>
                </a:lnTo>
                <a:lnTo>
                  <a:pt x="109311" y="1702027"/>
                </a:lnTo>
                <a:lnTo>
                  <a:pt x="128134" y="1699759"/>
                </a:lnTo>
                <a:lnTo>
                  <a:pt x="146957" y="1697038"/>
                </a:lnTo>
                <a:lnTo>
                  <a:pt x="166461" y="1694770"/>
                </a:lnTo>
                <a:lnTo>
                  <a:pt x="186418" y="1692049"/>
                </a:lnTo>
                <a:lnTo>
                  <a:pt x="206375" y="1689554"/>
                </a:lnTo>
                <a:lnTo>
                  <a:pt x="226332" y="1687059"/>
                </a:lnTo>
                <a:lnTo>
                  <a:pt x="246743" y="1684338"/>
                </a:lnTo>
                <a:lnTo>
                  <a:pt x="267154" y="1681843"/>
                </a:lnTo>
                <a:lnTo>
                  <a:pt x="288018" y="1679349"/>
                </a:lnTo>
                <a:lnTo>
                  <a:pt x="308656" y="1676627"/>
                </a:lnTo>
                <a:lnTo>
                  <a:pt x="330654" y="1673906"/>
                </a:lnTo>
                <a:lnTo>
                  <a:pt x="352652" y="1670958"/>
                </a:lnTo>
                <a:lnTo>
                  <a:pt x="374877" y="1668236"/>
                </a:lnTo>
                <a:lnTo>
                  <a:pt x="397329" y="1665288"/>
                </a:lnTo>
                <a:lnTo>
                  <a:pt x="420007" y="1662566"/>
                </a:lnTo>
                <a:lnTo>
                  <a:pt x="442686" y="1659618"/>
                </a:lnTo>
                <a:lnTo>
                  <a:pt x="465818" y="1656670"/>
                </a:lnTo>
                <a:lnTo>
                  <a:pt x="488950" y="1653722"/>
                </a:lnTo>
                <a:lnTo>
                  <a:pt x="590097" y="1640795"/>
                </a:lnTo>
                <a:lnTo>
                  <a:pt x="595540" y="1622652"/>
                </a:lnTo>
                <a:lnTo>
                  <a:pt x="600982" y="1604509"/>
                </a:lnTo>
                <a:lnTo>
                  <a:pt x="606652" y="1586820"/>
                </a:lnTo>
                <a:lnTo>
                  <a:pt x="613002" y="1568904"/>
                </a:lnTo>
                <a:lnTo>
                  <a:pt x="619125" y="1551215"/>
                </a:lnTo>
                <a:lnTo>
                  <a:pt x="625248" y="1533525"/>
                </a:lnTo>
                <a:lnTo>
                  <a:pt x="632052" y="1516063"/>
                </a:lnTo>
                <a:lnTo>
                  <a:pt x="638629" y="1498374"/>
                </a:lnTo>
                <a:lnTo>
                  <a:pt x="645886" y="1481138"/>
                </a:lnTo>
                <a:lnTo>
                  <a:pt x="653143" y="1464129"/>
                </a:lnTo>
                <a:lnTo>
                  <a:pt x="660400" y="1446893"/>
                </a:lnTo>
                <a:lnTo>
                  <a:pt x="668111" y="1429658"/>
                </a:lnTo>
                <a:lnTo>
                  <a:pt x="675822" y="1412875"/>
                </a:lnTo>
                <a:lnTo>
                  <a:pt x="683986" y="1396093"/>
                </a:lnTo>
                <a:lnTo>
                  <a:pt x="692150" y="1379311"/>
                </a:lnTo>
                <a:lnTo>
                  <a:pt x="700768" y="1362982"/>
                </a:lnTo>
                <a:lnTo>
                  <a:pt x="630238" y="1272041"/>
                </a:lnTo>
                <a:lnTo>
                  <a:pt x="615723" y="1253445"/>
                </a:lnTo>
                <a:lnTo>
                  <a:pt x="601436" y="1235075"/>
                </a:lnTo>
                <a:lnTo>
                  <a:pt x="587375" y="1216706"/>
                </a:lnTo>
                <a:lnTo>
                  <a:pt x="573315" y="1198790"/>
                </a:lnTo>
                <a:lnTo>
                  <a:pt x="559707" y="1180874"/>
                </a:lnTo>
                <a:lnTo>
                  <a:pt x="545873" y="1163184"/>
                </a:lnTo>
                <a:lnTo>
                  <a:pt x="532266" y="1145722"/>
                </a:lnTo>
                <a:lnTo>
                  <a:pt x="518659" y="1128032"/>
                </a:lnTo>
                <a:lnTo>
                  <a:pt x="505959" y="1111477"/>
                </a:lnTo>
                <a:lnTo>
                  <a:pt x="493032" y="1095149"/>
                </a:lnTo>
                <a:lnTo>
                  <a:pt x="480559" y="1078820"/>
                </a:lnTo>
                <a:lnTo>
                  <a:pt x="467859" y="1062491"/>
                </a:lnTo>
                <a:lnTo>
                  <a:pt x="455386" y="1046390"/>
                </a:lnTo>
                <a:lnTo>
                  <a:pt x="442913" y="1030515"/>
                </a:lnTo>
                <a:lnTo>
                  <a:pt x="430893" y="1014640"/>
                </a:lnTo>
                <a:lnTo>
                  <a:pt x="418647" y="998991"/>
                </a:lnTo>
                <a:lnTo>
                  <a:pt x="407081" y="984023"/>
                </a:lnTo>
                <a:lnTo>
                  <a:pt x="395515" y="969056"/>
                </a:lnTo>
                <a:lnTo>
                  <a:pt x="384175" y="954315"/>
                </a:lnTo>
                <a:lnTo>
                  <a:pt x="372836" y="939573"/>
                </a:lnTo>
                <a:lnTo>
                  <a:pt x="361497" y="925059"/>
                </a:lnTo>
                <a:lnTo>
                  <a:pt x="350384" y="910545"/>
                </a:lnTo>
                <a:lnTo>
                  <a:pt x="339272" y="896257"/>
                </a:lnTo>
                <a:lnTo>
                  <a:pt x="328159" y="881970"/>
                </a:lnTo>
                <a:lnTo>
                  <a:pt x="344488" y="865641"/>
                </a:lnTo>
                <a:lnTo>
                  <a:pt x="360816" y="849540"/>
                </a:lnTo>
                <a:lnTo>
                  <a:pt x="377145" y="832984"/>
                </a:lnTo>
                <a:lnTo>
                  <a:pt x="393473" y="816656"/>
                </a:lnTo>
                <a:lnTo>
                  <a:pt x="410029" y="800100"/>
                </a:lnTo>
                <a:lnTo>
                  <a:pt x="426131" y="783772"/>
                </a:lnTo>
                <a:lnTo>
                  <a:pt x="442686" y="767216"/>
                </a:lnTo>
                <a:lnTo>
                  <a:pt x="459015" y="751115"/>
                </a:lnTo>
                <a:lnTo>
                  <a:pt x="475570" y="734786"/>
                </a:lnTo>
                <a:lnTo>
                  <a:pt x="491898" y="718231"/>
                </a:lnTo>
                <a:lnTo>
                  <a:pt x="508227" y="701902"/>
                </a:lnTo>
                <a:lnTo>
                  <a:pt x="524556" y="685347"/>
                </a:lnTo>
                <a:lnTo>
                  <a:pt x="541111" y="669245"/>
                </a:lnTo>
                <a:lnTo>
                  <a:pt x="557440" y="652690"/>
                </a:lnTo>
                <a:lnTo>
                  <a:pt x="573995" y="636361"/>
                </a:lnTo>
                <a:lnTo>
                  <a:pt x="590097" y="619806"/>
                </a:lnTo>
                <a:lnTo>
                  <a:pt x="606652" y="603477"/>
                </a:lnTo>
                <a:lnTo>
                  <a:pt x="622981" y="587148"/>
                </a:lnTo>
                <a:lnTo>
                  <a:pt x="639536" y="570820"/>
                </a:lnTo>
                <a:lnTo>
                  <a:pt x="655638" y="554265"/>
                </a:lnTo>
                <a:lnTo>
                  <a:pt x="672193" y="537936"/>
                </a:lnTo>
                <a:lnTo>
                  <a:pt x="688522" y="521381"/>
                </a:lnTo>
                <a:lnTo>
                  <a:pt x="704850" y="505279"/>
                </a:lnTo>
                <a:lnTo>
                  <a:pt x="721406" y="488723"/>
                </a:lnTo>
                <a:lnTo>
                  <a:pt x="737507" y="472395"/>
                </a:lnTo>
                <a:lnTo>
                  <a:pt x="754063" y="455839"/>
                </a:lnTo>
                <a:lnTo>
                  <a:pt x="770391" y="439511"/>
                </a:lnTo>
                <a:lnTo>
                  <a:pt x="786947" y="422956"/>
                </a:lnTo>
                <a:lnTo>
                  <a:pt x="803502" y="406854"/>
                </a:lnTo>
                <a:lnTo>
                  <a:pt x="819604" y="390298"/>
                </a:lnTo>
                <a:lnTo>
                  <a:pt x="836159" y="373743"/>
                </a:lnTo>
                <a:lnTo>
                  <a:pt x="852488" y="357414"/>
                </a:lnTo>
                <a:lnTo>
                  <a:pt x="867002" y="368527"/>
                </a:lnTo>
                <a:lnTo>
                  <a:pt x="881063" y="379639"/>
                </a:lnTo>
                <a:lnTo>
                  <a:pt x="895577" y="390752"/>
                </a:lnTo>
                <a:lnTo>
                  <a:pt x="910318" y="402091"/>
                </a:lnTo>
                <a:lnTo>
                  <a:pt x="924832" y="413431"/>
                </a:lnTo>
                <a:lnTo>
                  <a:pt x="939800" y="424770"/>
                </a:lnTo>
                <a:lnTo>
                  <a:pt x="954541" y="436563"/>
                </a:lnTo>
                <a:lnTo>
                  <a:pt x="969509" y="448129"/>
                </a:lnTo>
                <a:lnTo>
                  <a:pt x="985157" y="460148"/>
                </a:lnTo>
                <a:lnTo>
                  <a:pt x="1000806" y="472395"/>
                </a:lnTo>
                <a:lnTo>
                  <a:pt x="1016907" y="484868"/>
                </a:lnTo>
                <a:lnTo>
                  <a:pt x="1033009" y="497341"/>
                </a:lnTo>
                <a:lnTo>
                  <a:pt x="1049111" y="509814"/>
                </a:lnTo>
                <a:lnTo>
                  <a:pt x="1065439" y="522514"/>
                </a:lnTo>
                <a:lnTo>
                  <a:pt x="1081995" y="535441"/>
                </a:lnTo>
                <a:lnTo>
                  <a:pt x="1098777" y="548141"/>
                </a:lnTo>
                <a:lnTo>
                  <a:pt x="1116013" y="561748"/>
                </a:lnTo>
                <a:lnTo>
                  <a:pt x="1133702" y="575129"/>
                </a:lnTo>
                <a:lnTo>
                  <a:pt x="1151164" y="588736"/>
                </a:lnTo>
                <a:lnTo>
                  <a:pt x="1169307" y="602797"/>
                </a:lnTo>
                <a:lnTo>
                  <a:pt x="1186997" y="616631"/>
                </a:lnTo>
                <a:lnTo>
                  <a:pt x="1205366" y="630918"/>
                </a:lnTo>
                <a:lnTo>
                  <a:pt x="1223736" y="645206"/>
                </a:lnTo>
                <a:lnTo>
                  <a:pt x="1242332" y="659266"/>
                </a:lnTo>
                <a:lnTo>
                  <a:pt x="1322841" y="722086"/>
                </a:lnTo>
                <a:lnTo>
                  <a:pt x="1339397" y="713015"/>
                </a:lnTo>
                <a:lnTo>
                  <a:pt x="1355725" y="704623"/>
                </a:lnTo>
                <a:lnTo>
                  <a:pt x="1372054" y="696006"/>
                </a:lnTo>
                <a:lnTo>
                  <a:pt x="1388836" y="687615"/>
                </a:lnTo>
                <a:lnTo>
                  <a:pt x="1405618" y="679450"/>
                </a:lnTo>
                <a:lnTo>
                  <a:pt x="1422400" y="671513"/>
                </a:lnTo>
                <a:lnTo>
                  <a:pt x="1439636" y="663802"/>
                </a:lnTo>
                <a:lnTo>
                  <a:pt x="1456872" y="656318"/>
                </a:lnTo>
                <a:lnTo>
                  <a:pt x="1473881" y="649061"/>
                </a:lnTo>
                <a:lnTo>
                  <a:pt x="1491116" y="641804"/>
                </a:lnTo>
                <a:lnTo>
                  <a:pt x="1508806" y="634773"/>
                </a:lnTo>
                <a:lnTo>
                  <a:pt x="1526268" y="628197"/>
                </a:lnTo>
                <a:lnTo>
                  <a:pt x="1543731" y="621620"/>
                </a:lnTo>
                <a:lnTo>
                  <a:pt x="1561647" y="615497"/>
                </a:lnTo>
                <a:lnTo>
                  <a:pt x="1579563" y="609147"/>
                </a:lnTo>
                <a:lnTo>
                  <a:pt x="1597252" y="603477"/>
                </a:lnTo>
                <a:lnTo>
                  <a:pt x="1611993" y="489177"/>
                </a:lnTo>
                <a:lnTo>
                  <a:pt x="1614941" y="465818"/>
                </a:lnTo>
                <a:lnTo>
                  <a:pt x="1617663" y="442913"/>
                </a:lnTo>
                <a:lnTo>
                  <a:pt x="1620611" y="420234"/>
                </a:lnTo>
                <a:lnTo>
                  <a:pt x="1623559" y="397556"/>
                </a:lnTo>
                <a:lnTo>
                  <a:pt x="1626507" y="375104"/>
                </a:lnTo>
                <a:lnTo>
                  <a:pt x="1629229" y="352879"/>
                </a:lnTo>
                <a:lnTo>
                  <a:pt x="1631950" y="330881"/>
                </a:lnTo>
                <a:lnTo>
                  <a:pt x="1634672" y="308882"/>
                </a:lnTo>
                <a:lnTo>
                  <a:pt x="1637393" y="288018"/>
                </a:lnTo>
                <a:lnTo>
                  <a:pt x="1639888" y="267381"/>
                </a:lnTo>
                <a:lnTo>
                  <a:pt x="1642609" y="246970"/>
                </a:lnTo>
                <a:lnTo>
                  <a:pt x="1645331" y="226559"/>
                </a:lnTo>
                <a:lnTo>
                  <a:pt x="1647598" y="206375"/>
                </a:lnTo>
                <a:lnTo>
                  <a:pt x="1650093" y="186191"/>
                </a:lnTo>
                <a:lnTo>
                  <a:pt x="1652814" y="166234"/>
                </a:lnTo>
                <a:lnTo>
                  <a:pt x="1655309" y="146731"/>
                </a:lnTo>
                <a:lnTo>
                  <a:pt x="1657804" y="127907"/>
                </a:lnTo>
                <a:lnTo>
                  <a:pt x="1660072" y="109311"/>
                </a:lnTo>
                <a:lnTo>
                  <a:pt x="1662339" y="90714"/>
                </a:lnTo>
                <a:lnTo>
                  <a:pt x="1664607" y="72345"/>
                </a:lnTo>
                <a:lnTo>
                  <a:pt x="1666875" y="53975"/>
                </a:lnTo>
                <a:lnTo>
                  <a:pt x="1669370" y="35832"/>
                </a:lnTo>
                <a:lnTo>
                  <a:pt x="1671638" y="179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010132" y="3534316"/>
            <a:ext cx="1321179" cy="1321687"/>
          </a:xfrm>
          <a:custGeom>
            <a:avLst/>
            <a:gdLst>
              <a:gd name="connsiteX0" fmla="*/ 2065338 w 4130675"/>
              <a:gd name="connsiteY0" fmla="*/ 1339243 h 4132263"/>
              <a:gd name="connsiteX1" fmla="*/ 1399926 w 4130675"/>
              <a:gd name="connsiteY1" fmla="*/ 1671949 h 4132263"/>
              <a:gd name="connsiteX2" fmla="*/ 1399926 w 4130675"/>
              <a:gd name="connsiteY2" fmla="*/ 2460317 h 4132263"/>
              <a:gd name="connsiteX3" fmla="*/ 2065338 w 4130675"/>
              <a:gd name="connsiteY3" fmla="*/ 2793023 h 4132263"/>
              <a:gd name="connsiteX4" fmla="*/ 2730750 w 4130675"/>
              <a:gd name="connsiteY4" fmla="*/ 2460317 h 4132263"/>
              <a:gd name="connsiteX5" fmla="*/ 2730750 w 4130675"/>
              <a:gd name="connsiteY5" fmla="*/ 1671949 h 4132263"/>
              <a:gd name="connsiteX6" fmla="*/ 1673906 w 4130675"/>
              <a:gd name="connsiteY6" fmla="*/ 0 h 4132263"/>
              <a:gd name="connsiteX7" fmla="*/ 1685472 w 4130675"/>
              <a:gd name="connsiteY7" fmla="*/ 0 h 4132263"/>
              <a:gd name="connsiteX8" fmla="*/ 1697038 w 4130675"/>
              <a:gd name="connsiteY8" fmla="*/ 0 h 4132263"/>
              <a:gd name="connsiteX9" fmla="*/ 1708604 w 4130675"/>
              <a:gd name="connsiteY9" fmla="*/ 0 h 4132263"/>
              <a:gd name="connsiteX10" fmla="*/ 1720170 w 4130675"/>
              <a:gd name="connsiteY10" fmla="*/ 0 h 4132263"/>
              <a:gd name="connsiteX11" fmla="*/ 1731736 w 4130675"/>
              <a:gd name="connsiteY11" fmla="*/ 0 h 4132263"/>
              <a:gd name="connsiteX12" fmla="*/ 1743302 w 4130675"/>
              <a:gd name="connsiteY12" fmla="*/ 0 h 4132263"/>
              <a:gd name="connsiteX13" fmla="*/ 1754868 w 4130675"/>
              <a:gd name="connsiteY13" fmla="*/ 0 h 4132263"/>
              <a:gd name="connsiteX14" fmla="*/ 1766434 w 4130675"/>
              <a:gd name="connsiteY14" fmla="*/ 0 h 4132263"/>
              <a:gd name="connsiteX15" fmla="*/ 1778000 w 4130675"/>
              <a:gd name="connsiteY15" fmla="*/ 0 h 4132263"/>
              <a:gd name="connsiteX16" fmla="*/ 1789566 w 4130675"/>
              <a:gd name="connsiteY16" fmla="*/ 0 h 4132263"/>
              <a:gd name="connsiteX17" fmla="*/ 1801132 w 4130675"/>
              <a:gd name="connsiteY17" fmla="*/ 0 h 4132263"/>
              <a:gd name="connsiteX18" fmla="*/ 1812925 w 4130675"/>
              <a:gd name="connsiteY18" fmla="*/ 0 h 4132263"/>
              <a:gd name="connsiteX19" fmla="*/ 1824491 w 4130675"/>
              <a:gd name="connsiteY19" fmla="*/ 0 h 4132263"/>
              <a:gd name="connsiteX20" fmla="*/ 1835831 w 4130675"/>
              <a:gd name="connsiteY20" fmla="*/ 0 h 4132263"/>
              <a:gd name="connsiteX21" fmla="*/ 1847397 w 4130675"/>
              <a:gd name="connsiteY21" fmla="*/ 0 h 4132263"/>
              <a:gd name="connsiteX22" fmla="*/ 1858963 w 4130675"/>
              <a:gd name="connsiteY22" fmla="*/ 0 h 4132263"/>
              <a:gd name="connsiteX23" fmla="*/ 1870756 w 4130675"/>
              <a:gd name="connsiteY23" fmla="*/ 0 h 4132263"/>
              <a:gd name="connsiteX24" fmla="*/ 1882322 w 4130675"/>
              <a:gd name="connsiteY24" fmla="*/ 0 h 4132263"/>
              <a:gd name="connsiteX25" fmla="*/ 1893888 w 4130675"/>
              <a:gd name="connsiteY25" fmla="*/ 0 h 4132263"/>
              <a:gd name="connsiteX26" fmla="*/ 1905454 w 4130675"/>
              <a:gd name="connsiteY26" fmla="*/ 0 h 4132263"/>
              <a:gd name="connsiteX27" fmla="*/ 1917247 w 4130675"/>
              <a:gd name="connsiteY27" fmla="*/ 0 h 4132263"/>
              <a:gd name="connsiteX28" fmla="*/ 1928586 w 4130675"/>
              <a:gd name="connsiteY28" fmla="*/ 0 h 4132263"/>
              <a:gd name="connsiteX29" fmla="*/ 1940152 w 4130675"/>
              <a:gd name="connsiteY29" fmla="*/ 0 h 4132263"/>
              <a:gd name="connsiteX30" fmla="*/ 1951718 w 4130675"/>
              <a:gd name="connsiteY30" fmla="*/ 0 h 4132263"/>
              <a:gd name="connsiteX31" fmla="*/ 1963284 w 4130675"/>
              <a:gd name="connsiteY31" fmla="*/ 0 h 4132263"/>
              <a:gd name="connsiteX32" fmla="*/ 1975077 w 4130675"/>
              <a:gd name="connsiteY32" fmla="*/ 0 h 4132263"/>
              <a:gd name="connsiteX33" fmla="*/ 1986643 w 4130675"/>
              <a:gd name="connsiteY33" fmla="*/ 0 h 4132263"/>
              <a:gd name="connsiteX34" fmla="*/ 1998209 w 4130675"/>
              <a:gd name="connsiteY34" fmla="*/ 0 h 4132263"/>
              <a:gd name="connsiteX35" fmla="*/ 2009775 w 4130675"/>
              <a:gd name="connsiteY35" fmla="*/ 0 h 4132263"/>
              <a:gd name="connsiteX36" fmla="*/ 2021341 w 4130675"/>
              <a:gd name="connsiteY36" fmla="*/ 0 h 4132263"/>
              <a:gd name="connsiteX37" fmla="*/ 2032907 w 4130675"/>
              <a:gd name="connsiteY37" fmla="*/ 0 h 4132263"/>
              <a:gd name="connsiteX38" fmla="*/ 2044473 w 4130675"/>
              <a:gd name="connsiteY38" fmla="*/ 0 h 4132263"/>
              <a:gd name="connsiteX39" fmla="*/ 2056039 w 4130675"/>
              <a:gd name="connsiteY39" fmla="*/ 0 h 4132263"/>
              <a:gd name="connsiteX40" fmla="*/ 2067606 w 4130675"/>
              <a:gd name="connsiteY40" fmla="*/ 0 h 4132263"/>
              <a:gd name="connsiteX41" fmla="*/ 2079172 w 4130675"/>
              <a:gd name="connsiteY41" fmla="*/ 0 h 4132263"/>
              <a:gd name="connsiteX42" fmla="*/ 2090964 w 4130675"/>
              <a:gd name="connsiteY42" fmla="*/ 0 h 4132263"/>
              <a:gd name="connsiteX43" fmla="*/ 2102530 w 4130675"/>
              <a:gd name="connsiteY43" fmla="*/ 0 h 4132263"/>
              <a:gd name="connsiteX44" fmla="*/ 2114097 w 4130675"/>
              <a:gd name="connsiteY44" fmla="*/ 0 h 4132263"/>
              <a:gd name="connsiteX45" fmla="*/ 2125663 w 4130675"/>
              <a:gd name="connsiteY45" fmla="*/ 0 h 4132263"/>
              <a:gd name="connsiteX46" fmla="*/ 2137002 w 4130675"/>
              <a:gd name="connsiteY46" fmla="*/ 0 h 4132263"/>
              <a:gd name="connsiteX47" fmla="*/ 2148795 w 4130675"/>
              <a:gd name="connsiteY47" fmla="*/ 0 h 4132263"/>
              <a:gd name="connsiteX48" fmla="*/ 2160361 w 4130675"/>
              <a:gd name="connsiteY48" fmla="*/ 0 h 4132263"/>
              <a:gd name="connsiteX49" fmla="*/ 2171927 w 4130675"/>
              <a:gd name="connsiteY49" fmla="*/ 0 h 4132263"/>
              <a:gd name="connsiteX50" fmla="*/ 2183493 w 4130675"/>
              <a:gd name="connsiteY50" fmla="*/ 0 h 4132263"/>
              <a:gd name="connsiteX51" fmla="*/ 2195286 w 4130675"/>
              <a:gd name="connsiteY51" fmla="*/ 0 h 4132263"/>
              <a:gd name="connsiteX52" fmla="*/ 2206852 w 4130675"/>
              <a:gd name="connsiteY52" fmla="*/ 0 h 4132263"/>
              <a:gd name="connsiteX53" fmla="*/ 2218418 w 4130675"/>
              <a:gd name="connsiteY53" fmla="*/ 0 h 4132263"/>
              <a:gd name="connsiteX54" fmla="*/ 2229984 w 4130675"/>
              <a:gd name="connsiteY54" fmla="*/ 0 h 4132263"/>
              <a:gd name="connsiteX55" fmla="*/ 2241323 w 4130675"/>
              <a:gd name="connsiteY55" fmla="*/ 0 h 4132263"/>
              <a:gd name="connsiteX56" fmla="*/ 2253116 w 4130675"/>
              <a:gd name="connsiteY56" fmla="*/ 0 h 4132263"/>
              <a:gd name="connsiteX57" fmla="*/ 2264682 w 4130675"/>
              <a:gd name="connsiteY57" fmla="*/ 0 h 4132263"/>
              <a:gd name="connsiteX58" fmla="*/ 2276248 w 4130675"/>
              <a:gd name="connsiteY58" fmla="*/ 0 h 4132263"/>
              <a:gd name="connsiteX59" fmla="*/ 2287814 w 4130675"/>
              <a:gd name="connsiteY59" fmla="*/ 0 h 4132263"/>
              <a:gd name="connsiteX60" fmla="*/ 2299607 w 4130675"/>
              <a:gd name="connsiteY60" fmla="*/ 0 h 4132263"/>
              <a:gd name="connsiteX61" fmla="*/ 2311173 w 4130675"/>
              <a:gd name="connsiteY61" fmla="*/ 0 h 4132263"/>
              <a:gd name="connsiteX62" fmla="*/ 2322739 w 4130675"/>
              <a:gd name="connsiteY62" fmla="*/ 0 h 4132263"/>
              <a:gd name="connsiteX63" fmla="*/ 2334305 w 4130675"/>
              <a:gd name="connsiteY63" fmla="*/ 0 h 4132263"/>
              <a:gd name="connsiteX64" fmla="*/ 2345872 w 4130675"/>
              <a:gd name="connsiteY64" fmla="*/ 0 h 4132263"/>
              <a:gd name="connsiteX65" fmla="*/ 2357664 w 4130675"/>
              <a:gd name="connsiteY65" fmla="*/ 0 h 4132263"/>
              <a:gd name="connsiteX66" fmla="*/ 2369230 w 4130675"/>
              <a:gd name="connsiteY66" fmla="*/ 0 h 4132263"/>
              <a:gd name="connsiteX67" fmla="*/ 2380797 w 4130675"/>
              <a:gd name="connsiteY67" fmla="*/ 0 h 4132263"/>
              <a:gd name="connsiteX68" fmla="*/ 2392363 w 4130675"/>
              <a:gd name="connsiteY68" fmla="*/ 0 h 4132263"/>
              <a:gd name="connsiteX69" fmla="*/ 2404155 w 4130675"/>
              <a:gd name="connsiteY69" fmla="*/ 0 h 4132263"/>
              <a:gd name="connsiteX70" fmla="*/ 2415722 w 4130675"/>
              <a:gd name="connsiteY70" fmla="*/ 0 h 4132263"/>
              <a:gd name="connsiteX71" fmla="*/ 2417763 w 4130675"/>
              <a:gd name="connsiteY71" fmla="*/ 17916 h 4132263"/>
              <a:gd name="connsiteX72" fmla="*/ 2420030 w 4130675"/>
              <a:gd name="connsiteY72" fmla="*/ 35832 h 4132263"/>
              <a:gd name="connsiteX73" fmla="*/ 2422298 w 4130675"/>
              <a:gd name="connsiteY73" fmla="*/ 53975 h 4132263"/>
              <a:gd name="connsiteX74" fmla="*/ 2424793 w 4130675"/>
              <a:gd name="connsiteY74" fmla="*/ 72345 h 4132263"/>
              <a:gd name="connsiteX75" fmla="*/ 2427061 w 4130675"/>
              <a:gd name="connsiteY75" fmla="*/ 90714 h 4132263"/>
              <a:gd name="connsiteX76" fmla="*/ 2429329 w 4130675"/>
              <a:gd name="connsiteY76" fmla="*/ 109311 h 4132263"/>
              <a:gd name="connsiteX77" fmla="*/ 2431597 w 4130675"/>
              <a:gd name="connsiteY77" fmla="*/ 128134 h 4132263"/>
              <a:gd name="connsiteX78" fmla="*/ 2434318 w 4130675"/>
              <a:gd name="connsiteY78" fmla="*/ 146957 h 4132263"/>
              <a:gd name="connsiteX79" fmla="*/ 2436586 w 4130675"/>
              <a:gd name="connsiteY79" fmla="*/ 166688 h 4132263"/>
              <a:gd name="connsiteX80" fmla="*/ 2439080 w 4130675"/>
              <a:gd name="connsiteY80" fmla="*/ 186418 h 4132263"/>
              <a:gd name="connsiteX81" fmla="*/ 2441802 w 4130675"/>
              <a:gd name="connsiteY81" fmla="*/ 206375 h 4132263"/>
              <a:gd name="connsiteX82" fmla="*/ 2444297 w 4130675"/>
              <a:gd name="connsiteY82" fmla="*/ 226559 h 4132263"/>
              <a:gd name="connsiteX83" fmla="*/ 2447018 w 4130675"/>
              <a:gd name="connsiteY83" fmla="*/ 246970 h 4132263"/>
              <a:gd name="connsiteX84" fmla="*/ 2449513 w 4130675"/>
              <a:gd name="connsiteY84" fmla="*/ 267381 h 4132263"/>
              <a:gd name="connsiteX85" fmla="*/ 2452007 w 4130675"/>
              <a:gd name="connsiteY85" fmla="*/ 288245 h 4132263"/>
              <a:gd name="connsiteX86" fmla="*/ 2454729 w 4130675"/>
              <a:gd name="connsiteY86" fmla="*/ 308882 h 4132263"/>
              <a:gd name="connsiteX87" fmla="*/ 2457450 w 4130675"/>
              <a:gd name="connsiteY87" fmla="*/ 330881 h 4132263"/>
              <a:gd name="connsiteX88" fmla="*/ 2460398 w 4130675"/>
              <a:gd name="connsiteY88" fmla="*/ 352879 h 4132263"/>
              <a:gd name="connsiteX89" fmla="*/ 2463120 w 4130675"/>
              <a:gd name="connsiteY89" fmla="*/ 375104 h 4132263"/>
              <a:gd name="connsiteX90" fmla="*/ 2466068 w 4130675"/>
              <a:gd name="connsiteY90" fmla="*/ 397556 h 4132263"/>
              <a:gd name="connsiteX91" fmla="*/ 2468789 w 4130675"/>
              <a:gd name="connsiteY91" fmla="*/ 420234 h 4132263"/>
              <a:gd name="connsiteX92" fmla="*/ 2471738 w 4130675"/>
              <a:gd name="connsiteY92" fmla="*/ 442913 h 4132263"/>
              <a:gd name="connsiteX93" fmla="*/ 2474459 w 4130675"/>
              <a:gd name="connsiteY93" fmla="*/ 465818 h 4132263"/>
              <a:gd name="connsiteX94" fmla="*/ 2477634 w 4130675"/>
              <a:gd name="connsiteY94" fmla="*/ 489177 h 4132263"/>
              <a:gd name="connsiteX95" fmla="*/ 2490561 w 4130675"/>
              <a:gd name="connsiteY95" fmla="*/ 590323 h 4132263"/>
              <a:gd name="connsiteX96" fmla="*/ 2508704 w 4130675"/>
              <a:gd name="connsiteY96" fmla="*/ 595766 h 4132263"/>
              <a:gd name="connsiteX97" fmla="*/ 2526620 w 4130675"/>
              <a:gd name="connsiteY97" fmla="*/ 601209 h 4132263"/>
              <a:gd name="connsiteX98" fmla="*/ 2544536 w 4130675"/>
              <a:gd name="connsiteY98" fmla="*/ 607106 h 4132263"/>
              <a:gd name="connsiteX99" fmla="*/ 2562225 w 4130675"/>
              <a:gd name="connsiteY99" fmla="*/ 613229 h 4132263"/>
              <a:gd name="connsiteX100" fmla="*/ 2580141 w 4130675"/>
              <a:gd name="connsiteY100" fmla="*/ 619352 h 4132263"/>
              <a:gd name="connsiteX101" fmla="*/ 2597604 w 4130675"/>
              <a:gd name="connsiteY101" fmla="*/ 625702 h 4132263"/>
              <a:gd name="connsiteX102" fmla="*/ 2615293 w 4130675"/>
              <a:gd name="connsiteY102" fmla="*/ 632279 h 4132263"/>
              <a:gd name="connsiteX103" fmla="*/ 2632755 w 4130675"/>
              <a:gd name="connsiteY103" fmla="*/ 639309 h 4132263"/>
              <a:gd name="connsiteX104" fmla="*/ 2649991 w 4130675"/>
              <a:gd name="connsiteY104" fmla="*/ 646113 h 4132263"/>
              <a:gd name="connsiteX105" fmla="*/ 2667227 w 4130675"/>
              <a:gd name="connsiteY105" fmla="*/ 653370 h 4132263"/>
              <a:gd name="connsiteX106" fmla="*/ 2684463 w 4130675"/>
              <a:gd name="connsiteY106" fmla="*/ 660627 h 4132263"/>
              <a:gd name="connsiteX107" fmla="*/ 2701245 w 4130675"/>
              <a:gd name="connsiteY107" fmla="*/ 668338 h 4132263"/>
              <a:gd name="connsiteX108" fmla="*/ 2718254 w 4130675"/>
              <a:gd name="connsiteY108" fmla="*/ 676048 h 4132263"/>
              <a:gd name="connsiteX109" fmla="*/ 2735036 w 4130675"/>
              <a:gd name="connsiteY109" fmla="*/ 684213 h 4132263"/>
              <a:gd name="connsiteX110" fmla="*/ 2751591 w 4130675"/>
              <a:gd name="connsiteY110" fmla="*/ 692377 h 4132263"/>
              <a:gd name="connsiteX111" fmla="*/ 2768373 w 4130675"/>
              <a:gd name="connsiteY111" fmla="*/ 700995 h 4132263"/>
              <a:gd name="connsiteX112" fmla="*/ 2859314 w 4130675"/>
              <a:gd name="connsiteY112" fmla="*/ 630465 h 4132263"/>
              <a:gd name="connsiteX113" fmla="*/ 2877684 w 4130675"/>
              <a:gd name="connsiteY113" fmla="*/ 615950 h 4132263"/>
              <a:gd name="connsiteX114" fmla="*/ 2896054 w 4130675"/>
              <a:gd name="connsiteY114" fmla="*/ 601663 h 4132263"/>
              <a:gd name="connsiteX115" fmla="*/ 2914423 w 4130675"/>
              <a:gd name="connsiteY115" fmla="*/ 587602 h 4132263"/>
              <a:gd name="connsiteX116" fmla="*/ 2932339 w 4130675"/>
              <a:gd name="connsiteY116" fmla="*/ 573541 h 4132263"/>
              <a:gd name="connsiteX117" fmla="*/ 2950255 w 4130675"/>
              <a:gd name="connsiteY117" fmla="*/ 559934 h 4132263"/>
              <a:gd name="connsiteX118" fmla="*/ 2967945 w 4130675"/>
              <a:gd name="connsiteY118" fmla="*/ 545873 h 4132263"/>
              <a:gd name="connsiteX119" fmla="*/ 2985407 w 4130675"/>
              <a:gd name="connsiteY119" fmla="*/ 532493 h 4132263"/>
              <a:gd name="connsiteX120" fmla="*/ 3003097 w 4130675"/>
              <a:gd name="connsiteY120" fmla="*/ 518886 h 4132263"/>
              <a:gd name="connsiteX121" fmla="*/ 3019425 w 4130675"/>
              <a:gd name="connsiteY121" fmla="*/ 506186 h 4132263"/>
              <a:gd name="connsiteX122" fmla="*/ 3035980 w 4130675"/>
              <a:gd name="connsiteY122" fmla="*/ 493259 h 4132263"/>
              <a:gd name="connsiteX123" fmla="*/ 3052309 w 4130675"/>
              <a:gd name="connsiteY123" fmla="*/ 480559 h 4132263"/>
              <a:gd name="connsiteX124" fmla="*/ 3068638 w 4130675"/>
              <a:gd name="connsiteY124" fmla="*/ 468086 h 4132263"/>
              <a:gd name="connsiteX125" fmla="*/ 3084513 w 4130675"/>
              <a:gd name="connsiteY125" fmla="*/ 455613 h 4132263"/>
              <a:gd name="connsiteX126" fmla="*/ 3100614 w 4130675"/>
              <a:gd name="connsiteY126" fmla="*/ 443139 h 4132263"/>
              <a:gd name="connsiteX127" fmla="*/ 3116263 w 4130675"/>
              <a:gd name="connsiteY127" fmla="*/ 431120 h 4132263"/>
              <a:gd name="connsiteX128" fmla="*/ 3132138 w 4130675"/>
              <a:gd name="connsiteY128" fmla="*/ 418873 h 4132263"/>
              <a:gd name="connsiteX129" fmla="*/ 3147105 w 4130675"/>
              <a:gd name="connsiteY129" fmla="*/ 407307 h 4132263"/>
              <a:gd name="connsiteX130" fmla="*/ 3162073 w 4130675"/>
              <a:gd name="connsiteY130" fmla="*/ 395741 h 4132263"/>
              <a:gd name="connsiteX131" fmla="*/ 3176814 w 4130675"/>
              <a:gd name="connsiteY131" fmla="*/ 384402 h 4132263"/>
              <a:gd name="connsiteX132" fmla="*/ 3191555 w 4130675"/>
              <a:gd name="connsiteY132" fmla="*/ 372836 h 4132263"/>
              <a:gd name="connsiteX133" fmla="*/ 3205843 w 4130675"/>
              <a:gd name="connsiteY133" fmla="*/ 361497 h 4132263"/>
              <a:gd name="connsiteX134" fmla="*/ 3220357 w 4130675"/>
              <a:gd name="connsiteY134" fmla="*/ 350384 h 4132263"/>
              <a:gd name="connsiteX135" fmla="*/ 3234872 w 4130675"/>
              <a:gd name="connsiteY135" fmla="*/ 339272 h 4132263"/>
              <a:gd name="connsiteX136" fmla="*/ 3248932 w 4130675"/>
              <a:gd name="connsiteY136" fmla="*/ 328159 h 4132263"/>
              <a:gd name="connsiteX137" fmla="*/ 3265261 w 4130675"/>
              <a:gd name="connsiteY137" fmla="*/ 344488 h 4132263"/>
              <a:gd name="connsiteX138" fmla="*/ 3281589 w 4130675"/>
              <a:gd name="connsiteY138" fmla="*/ 361043 h 4132263"/>
              <a:gd name="connsiteX139" fmla="*/ 3298145 w 4130675"/>
              <a:gd name="connsiteY139" fmla="*/ 377372 h 4132263"/>
              <a:gd name="connsiteX140" fmla="*/ 3314247 w 4130675"/>
              <a:gd name="connsiteY140" fmla="*/ 393700 h 4132263"/>
              <a:gd name="connsiteX141" fmla="*/ 3330802 w 4130675"/>
              <a:gd name="connsiteY141" fmla="*/ 410029 h 4132263"/>
              <a:gd name="connsiteX142" fmla="*/ 3347130 w 4130675"/>
              <a:gd name="connsiteY142" fmla="*/ 426357 h 4132263"/>
              <a:gd name="connsiteX143" fmla="*/ 3363686 w 4130675"/>
              <a:gd name="connsiteY143" fmla="*/ 442913 h 4132263"/>
              <a:gd name="connsiteX144" fmla="*/ 3380014 w 4130675"/>
              <a:gd name="connsiteY144" fmla="*/ 459241 h 4132263"/>
              <a:gd name="connsiteX145" fmla="*/ 3396116 w 4130675"/>
              <a:gd name="connsiteY145" fmla="*/ 475797 h 4132263"/>
              <a:gd name="connsiteX146" fmla="*/ 3412672 w 4130675"/>
              <a:gd name="connsiteY146" fmla="*/ 491898 h 4132263"/>
              <a:gd name="connsiteX147" fmla="*/ 3429000 w 4130675"/>
              <a:gd name="connsiteY147" fmla="*/ 508454 h 4132263"/>
              <a:gd name="connsiteX148" fmla="*/ 3445555 w 4130675"/>
              <a:gd name="connsiteY148" fmla="*/ 524782 h 4132263"/>
              <a:gd name="connsiteX149" fmla="*/ 3461657 w 4130675"/>
              <a:gd name="connsiteY149" fmla="*/ 541338 h 4132263"/>
              <a:gd name="connsiteX150" fmla="*/ 3478213 w 4130675"/>
              <a:gd name="connsiteY150" fmla="*/ 557666 h 4132263"/>
              <a:gd name="connsiteX151" fmla="*/ 3494541 w 4130675"/>
              <a:gd name="connsiteY151" fmla="*/ 574222 h 4132263"/>
              <a:gd name="connsiteX152" fmla="*/ 3511097 w 4130675"/>
              <a:gd name="connsiteY152" fmla="*/ 590323 h 4132263"/>
              <a:gd name="connsiteX153" fmla="*/ 3527425 w 4130675"/>
              <a:gd name="connsiteY153" fmla="*/ 606879 h 4132263"/>
              <a:gd name="connsiteX154" fmla="*/ 3543754 w 4130675"/>
              <a:gd name="connsiteY154" fmla="*/ 623207 h 4132263"/>
              <a:gd name="connsiteX155" fmla="*/ 3560082 w 4130675"/>
              <a:gd name="connsiteY155" fmla="*/ 639763 h 4132263"/>
              <a:gd name="connsiteX156" fmla="*/ 3576638 w 4130675"/>
              <a:gd name="connsiteY156" fmla="*/ 656091 h 4132263"/>
              <a:gd name="connsiteX157" fmla="*/ 3592966 w 4130675"/>
              <a:gd name="connsiteY157" fmla="*/ 672420 h 4132263"/>
              <a:gd name="connsiteX158" fmla="*/ 3609522 w 4130675"/>
              <a:gd name="connsiteY158" fmla="*/ 688748 h 4132263"/>
              <a:gd name="connsiteX159" fmla="*/ 3625623 w 4130675"/>
              <a:gd name="connsiteY159" fmla="*/ 705077 h 4132263"/>
              <a:gd name="connsiteX160" fmla="*/ 3642179 w 4130675"/>
              <a:gd name="connsiteY160" fmla="*/ 721632 h 4132263"/>
              <a:gd name="connsiteX161" fmla="*/ 3658507 w 4130675"/>
              <a:gd name="connsiteY161" fmla="*/ 737961 h 4132263"/>
              <a:gd name="connsiteX162" fmla="*/ 3675063 w 4130675"/>
              <a:gd name="connsiteY162" fmla="*/ 754290 h 4132263"/>
              <a:gd name="connsiteX163" fmla="*/ 3691164 w 4130675"/>
              <a:gd name="connsiteY163" fmla="*/ 770618 h 4132263"/>
              <a:gd name="connsiteX164" fmla="*/ 3707720 w 4130675"/>
              <a:gd name="connsiteY164" fmla="*/ 787173 h 4132263"/>
              <a:gd name="connsiteX165" fmla="*/ 3724048 w 4130675"/>
              <a:gd name="connsiteY165" fmla="*/ 803729 h 4132263"/>
              <a:gd name="connsiteX166" fmla="*/ 3740604 w 4130675"/>
              <a:gd name="connsiteY166" fmla="*/ 820057 h 4132263"/>
              <a:gd name="connsiteX167" fmla="*/ 3757159 w 4130675"/>
              <a:gd name="connsiteY167" fmla="*/ 836613 h 4132263"/>
              <a:gd name="connsiteX168" fmla="*/ 3773261 w 4130675"/>
              <a:gd name="connsiteY168" fmla="*/ 852715 h 4132263"/>
              <a:gd name="connsiteX169" fmla="*/ 3762375 w 4130675"/>
              <a:gd name="connsiteY169" fmla="*/ 867229 h 4132263"/>
              <a:gd name="connsiteX170" fmla="*/ 3751263 w 4130675"/>
              <a:gd name="connsiteY170" fmla="*/ 881516 h 4132263"/>
              <a:gd name="connsiteX171" fmla="*/ 3740150 w 4130675"/>
              <a:gd name="connsiteY171" fmla="*/ 896031 h 4132263"/>
              <a:gd name="connsiteX172" fmla="*/ 3728811 w 4130675"/>
              <a:gd name="connsiteY172" fmla="*/ 910545 h 4132263"/>
              <a:gd name="connsiteX173" fmla="*/ 3717245 w 4130675"/>
              <a:gd name="connsiteY173" fmla="*/ 925059 h 4132263"/>
              <a:gd name="connsiteX174" fmla="*/ 3705905 w 4130675"/>
              <a:gd name="connsiteY174" fmla="*/ 940027 h 4132263"/>
              <a:gd name="connsiteX175" fmla="*/ 3694339 w 4130675"/>
              <a:gd name="connsiteY175" fmla="*/ 954768 h 4132263"/>
              <a:gd name="connsiteX176" fmla="*/ 3682773 w 4130675"/>
              <a:gd name="connsiteY176" fmla="*/ 969736 h 4132263"/>
              <a:gd name="connsiteX177" fmla="*/ 3670527 w 4130675"/>
              <a:gd name="connsiteY177" fmla="*/ 985611 h 4132263"/>
              <a:gd name="connsiteX178" fmla="*/ 3658507 w 4130675"/>
              <a:gd name="connsiteY178" fmla="*/ 1001259 h 4132263"/>
              <a:gd name="connsiteX179" fmla="*/ 3646034 w 4130675"/>
              <a:gd name="connsiteY179" fmla="*/ 1017361 h 4132263"/>
              <a:gd name="connsiteX180" fmla="*/ 3633334 w 4130675"/>
              <a:gd name="connsiteY180" fmla="*/ 1033236 h 4132263"/>
              <a:gd name="connsiteX181" fmla="*/ 3621088 w 4130675"/>
              <a:gd name="connsiteY181" fmla="*/ 1049565 h 4132263"/>
              <a:gd name="connsiteX182" fmla="*/ 3608388 w 4130675"/>
              <a:gd name="connsiteY182" fmla="*/ 1065893 h 4132263"/>
              <a:gd name="connsiteX183" fmla="*/ 3595461 w 4130675"/>
              <a:gd name="connsiteY183" fmla="*/ 1082449 h 4132263"/>
              <a:gd name="connsiteX184" fmla="*/ 3582761 w 4130675"/>
              <a:gd name="connsiteY184" fmla="*/ 1099231 h 4132263"/>
              <a:gd name="connsiteX185" fmla="*/ 3569154 w 4130675"/>
              <a:gd name="connsiteY185" fmla="*/ 1116466 h 4132263"/>
              <a:gd name="connsiteX186" fmla="*/ 3555773 w 4130675"/>
              <a:gd name="connsiteY186" fmla="*/ 1134156 h 4132263"/>
              <a:gd name="connsiteX187" fmla="*/ 3542166 w 4130675"/>
              <a:gd name="connsiteY187" fmla="*/ 1151618 h 4132263"/>
              <a:gd name="connsiteX188" fmla="*/ 3528105 w 4130675"/>
              <a:gd name="connsiteY188" fmla="*/ 1169761 h 4132263"/>
              <a:gd name="connsiteX189" fmla="*/ 3514272 w 4130675"/>
              <a:gd name="connsiteY189" fmla="*/ 1187450 h 4132263"/>
              <a:gd name="connsiteX190" fmla="*/ 3499984 w 4130675"/>
              <a:gd name="connsiteY190" fmla="*/ 1205820 h 4132263"/>
              <a:gd name="connsiteX191" fmla="*/ 3485697 w 4130675"/>
              <a:gd name="connsiteY191" fmla="*/ 1224190 h 4132263"/>
              <a:gd name="connsiteX192" fmla="*/ 3471636 w 4130675"/>
              <a:gd name="connsiteY192" fmla="*/ 1242786 h 4132263"/>
              <a:gd name="connsiteX193" fmla="*/ 3408816 w 4130675"/>
              <a:gd name="connsiteY193" fmla="*/ 1323522 h 4132263"/>
              <a:gd name="connsiteX194" fmla="*/ 3417888 w 4130675"/>
              <a:gd name="connsiteY194" fmla="*/ 1339850 h 4132263"/>
              <a:gd name="connsiteX195" fmla="*/ 3426505 w 4130675"/>
              <a:gd name="connsiteY195" fmla="*/ 1356179 h 4132263"/>
              <a:gd name="connsiteX196" fmla="*/ 3434897 w 4130675"/>
              <a:gd name="connsiteY196" fmla="*/ 1372734 h 4132263"/>
              <a:gd name="connsiteX197" fmla="*/ 3443514 w 4130675"/>
              <a:gd name="connsiteY197" fmla="*/ 1389516 h 4132263"/>
              <a:gd name="connsiteX198" fmla="*/ 3451452 w 4130675"/>
              <a:gd name="connsiteY198" fmla="*/ 1406299 h 4132263"/>
              <a:gd name="connsiteX199" fmla="*/ 3459389 w 4130675"/>
              <a:gd name="connsiteY199" fmla="*/ 1423081 h 4132263"/>
              <a:gd name="connsiteX200" fmla="*/ 3467100 w 4130675"/>
              <a:gd name="connsiteY200" fmla="*/ 1440090 h 4132263"/>
              <a:gd name="connsiteX201" fmla="*/ 3474584 w 4130675"/>
              <a:gd name="connsiteY201" fmla="*/ 1457325 h 4132263"/>
              <a:gd name="connsiteX202" fmla="*/ 3481841 w 4130675"/>
              <a:gd name="connsiteY202" fmla="*/ 1474334 h 4132263"/>
              <a:gd name="connsiteX203" fmla="*/ 3489098 w 4130675"/>
              <a:gd name="connsiteY203" fmla="*/ 1491797 h 4132263"/>
              <a:gd name="connsiteX204" fmla="*/ 3496129 w 4130675"/>
              <a:gd name="connsiteY204" fmla="*/ 1509259 h 4132263"/>
              <a:gd name="connsiteX205" fmla="*/ 3502705 w 4130675"/>
              <a:gd name="connsiteY205" fmla="*/ 1526949 h 4132263"/>
              <a:gd name="connsiteX206" fmla="*/ 3509282 w 4130675"/>
              <a:gd name="connsiteY206" fmla="*/ 1544411 h 4132263"/>
              <a:gd name="connsiteX207" fmla="*/ 3515405 w 4130675"/>
              <a:gd name="connsiteY207" fmla="*/ 1562327 h 4132263"/>
              <a:gd name="connsiteX208" fmla="*/ 3521755 w 4130675"/>
              <a:gd name="connsiteY208" fmla="*/ 1580016 h 4132263"/>
              <a:gd name="connsiteX209" fmla="*/ 3527425 w 4130675"/>
              <a:gd name="connsiteY209" fmla="*/ 1597933 h 4132263"/>
              <a:gd name="connsiteX210" fmla="*/ 3641725 w 4130675"/>
              <a:gd name="connsiteY210" fmla="*/ 1612674 h 4132263"/>
              <a:gd name="connsiteX211" fmla="*/ 3664857 w 4130675"/>
              <a:gd name="connsiteY211" fmla="*/ 1615395 h 4132263"/>
              <a:gd name="connsiteX212" fmla="*/ 3687989 w 4130675"/>
              <a:gd name="connsiteY212" fmla="*/ 1618343 h 4132263"/>
              <a:gd name="connsiteX213" fmla="*/ 3710668 w 4130675"/>
              <a:gd name="connsiteY213" fmla="*/ 1621065 h 4132263"/>
              <a:gd name="connsiteX214" fmla="*/ 3733347 w 4130675"/>
              <a:gd name="connsiteY214" fmla="*/ 1624240 h 4132263"/>
              <a:gd name="connsiteX215" fmla="*/ 3755798 w 4130675"/>
              <a:gd name="connsiteY215" fmla="*/ 1627188 h 4132263"/>
              <a:gd name="connsiteX216" fmla="*/ 3778023 w 4130675"/>
              <a:gd name="connsiteY216" fmla="*/ 1629909 h 4132263"/>
              <a:gd name="connsiteX217" fmla="*/ 3800022 w 4130675"/>
              <a:gd name="connsiteY217" fmla="*/ 1632404 h 4132263"/>
              <a:gd name="connsiteX218" fmla="*/ 3822020 w 4130675"/>
              <a:gd name="connsiteY218" fmla="*/ 1635352 h 4132263"/>
              <a:gd name="connsiteX219" fmla="*/ 3842884 w 4130675"/>
              <a:gd name="connsiteY219" fmla="*/ 1637847 h 4132263"/>
              <a:gd name="connsiteX220" fmla="*/ 3863522 w 4130675"/>
              <a:gd name="connsiteY220" fmla="*/ 1640568 h 4132263"/>
              <a:gd name="connsiteX221" fmla="*/ 3883932 w 4130675"/>
              <a:gd name="connsiteY221" fmla="*/ 1643290 h 4132263"/>
              <a:gd name="connsiteX222" fmla="*/ 3904343 w 4130675"/>
              <a:gd name="connsiteY222" fmla="*/ 1646011 h 4132263"/>
              <a:gd name="connsiteX223" fmla="*/ 3924300 w 4130675"/>
              <a:gd name="connsiteY223" fmla="*/ 1648279 h 4132263"/>
              <a:gd name="connsiteX224" fmla="*/ 3944484 w 4130675"/>
              <a:gd name="connsiteY224" fmla="*/ 1650774 h 4132263"/>
              <a:gd name="connsiteX225" fmla="*/ 3964441 w 4130675"/>
              <a:gd name="connsiteY225" fmla="*/ 1653495 h 4132263"/>
              <a:gd name="connsiteX226" fmla="*/ 3983945 w 4130675"/>
              <a:gd name="connsiteY226" fmla="*/ 1655990 h 4132263"/>
              <a:gd name="connsiteX227" fmla="*/ 4002995 w 4130675"/>
              <a:gd name="connsiteY227" fmla="*/ 1658258 h 4132263"/>
              <a:gd name="connsiteX228" fmla="*/ 4021364 w 4130675"/>
              <a:gd name="connsiteY228" fmla="*/ 1660752 h 4132263"/>
              <a:gd name="connsiteX229" fmla="*/ 4039961 w 4130675"/>
              <a:gd name="connsiteY229" fmla="*/ 1663020 h 4132263"/>
              <a:gd name="connsiteX230" fmla="*/ 4058330 w 4130675"/>
              <a:gd name="connsiteY230" fmla="*/ 1665288 h 4132263"/>
              <a:gd name="connsiteX231" fmla="*/ 4076700 w 4130675"/>
              <a:gd name="connsiteY231" fmla="*/ 1667556 h 4132263"/>
              <a:gd name="connsiteX232" fmla="*/ 4094843 w 4130675"/>
              <a:gd name="connsiteY232" fmla="*/ 1670050 h 4132263"/>
              <a:gd name="connsiteX233" fmla="*/ 4112759 w 4130675"/>
              <a:gd name="connsiteY233" fmla="*/ 1672318 h 4132263"/>
              <a:gd name="connsiteX234" fmla="*/ 4130675 w 4130675"/>
              <a:gd name="connsiteY234" fmla="*/ 1674586 h 4132263"/>
              <a:gd name="connsiteX235" fmla="*/ 4130675 w 4130675"/>
              <a:gd name="connsiteY235" fmla="*/ 1686152 h 4132263"/>
              <a:gd name="connsiteX236" fmla="*/ 4130675 w 4130675"/>
              <a:gd name="connsiteY236" fmla="*/ 1697491 h 4132263"/>
              <a:gd name="connsiteX237" fmla="*/ 4130675 w 4130675"/>
              <a:gd name="connsiteY237" fmla="*/ 1709284 h 4132263"/>
              <a:gd name="connsiteX238" fmla="*/ 4130675 w 4130675"/>
              <a:gd name="connsiteY238" fmla="*/ 1720850 h 4132263"/>
              <a:gd name="connsiteX239" fmla="*/ 4130675 w 4130675"/>
              <a:gd name="connsiteY239" fmla="*/ 1732416 h 4132263"/>
              <a:gd name="connsiteX240" fmla="*/ 4130675 w 4130675"/>
              <a:gd name="connsiteY240" fmla="*/ 1743983 h 4132263"/>
              <a:gd name="connsiteX241" fmla="*/ 4130675 w 4130675"/>
              <a:gd name="connsiteY241" fmla="*/ 1755549 h 4132263"/>
              <a:gd name="connsiteX242" fmla="*/ 4130675 w 4130675"/>
              <a:gd name="connsiteY242" fmla="*/ 1767115 h 4132263"/>
              <a:gd name="connsiteX243" fmla="*/ 4130675 w 4130675"/>
              <a:gd name="connsiteY243" fmla="*/ 1778681 h 4132263"/>
              <a:gd name="connsiteX244" fmla="*/ 4130675 w 4130675"/>
              <a:gd name="connsiteY244" fmla="*/ 1790247 h 4132263"/>
              <a:gd name="connsiteX245" fmla="*/ 4130675 w 4130675"/>
              <a:gd name="connsiteY245" fmla="*/ 1801813 h 4132263"/>
              <a:gd name="connsiteX246" fmla="*/ 4130675 w 4130675"/>
              <a:gd name="connsiteY246" fmla="*/ 1813606 h 4132263"/>
              <a:gd name="connsiteX247" fmla="*/ 4130675 w 4130675"/>
              <a:gd name="connsiteY247" fmla="*/ 1825172 h 4132263"/>
              <a:gd name="connsiteX248" fmla="*/ 4130675 w 4130675"/>
              <a:gd name="connsiteY248" fmla="*/ 1836511 h 4132263"/>
              <a:gd name="connsiteX249" fmla="*/ 4130675 w 4130675"/>
              <a:gd name="connsiteY249" fmla="*/ 1848077 h 4132263"/>
              <a:gd name="connsiteX250" fmla="*/ 4130675 w 4130675"/>
              <a:gd name="connsiteY250" fmla="*/ 1859870 h 4132263"/>
              <a:gd name="connsiteX251" fmla="*/ 4130675 w 4130675"/>
              <a:gd name="connsiteY251" fmla="*/ 1871436 h 4132263"/>
              <a:gd name="connsiteX252" fmla="*/ 4130675 w 4130675"/>
              <a:gd name="connsiteY252" fmla="*/ 1883002 h 4132263"/>
              <a:gd name="connsiteX253" fmla="*/ 4130675 w 4130675"/>
              <a:gd name="connsiteY253" fmla="*/ 1894568 h 4132263"/>
              <a:gd name="connsiteX254" fmla="*/ 4130675 w 4130675"/>
              <a:gd name="connsiteY254" fmla="*/ 1906361 h 4132263"/>
              <a:gd name="connsiteX255" fmla="*/ 4130675 w 4130675"/>
              <a:gd name="connsiteY255" fmla="*/ 1917927 h 4132263"/>
              <a:gd name="connsiteX256" fmla="*/ 4130675 w 4130675"/>
              <a:gd name="connsiteY256" fmla="*/ 1929266 h 4132263"/>
              <a:gd name="connsiteX257" fmla="*/ 4130675 w 4130675"/>
              <a:gd name="connsiteY257" fmla="*/ 1940833 h 4132263"/>
              <a:gd name="connsiteX258" fmla="*/ 4130675 w 4130675"/>
              <a:gd name="connsiteY258" fmla="*/ 1952399 h 4132263"/>
              <a:gd name="connsiteX259" fmla="*/ 4130675 w 4130675"/>
              <a:gd name="connsiteY259" fmla="*/ 1964191 h 4132263"/>
              <a:gd name="connsiteX260" fmla="*/ 4130675 w 4130675"/>
              <a:gd name="connsiteY260" fmla="*/ 1975758 h 4132263"/>
              <a:gd name="connsiteX261" fmla="*/ 4130675 w 4130675"/>
              <a:gd name="connsiteY261" fmla="*/ 1987324 h 4132263"/>
              <a:gd name="connsiteX262" fmla="*/ 4130675 w 4130675"/>
              <a:gd name="connsiteY262" fmla="*/ 1998890 h 4132263"/>
              <a:gd name="connsiteX263" fmla="*/ 4130675 w 4130675"/>
              <a:gd name="connsiteY263" fmla="*/ 2010683 h 4132263"/>
              <a:gd name="connsiteX264" fmla="*/ 4130675 w 4130675"/>
              <a:gd name="connsiteY264" fmla="*/ 2022249 h 4132263"/>
              <a:gd name="connsiteX265" fmla="*/ 4130675 w 4130675"/>
              <a:gd name="connsiteY265" fmla="*/ 2033588 h 4132263"/>
              <a:gd name="connsiteX266" fmla="*/ 4130675 w 4130675"/>
              <a:gd name="connsiteY266" fmla="*/ 2045154 h 4132263"/>
              <a:gd name="connsiteX267" fmla="*/ 4130675 w 4130675"/>
              <a:gd name="connsiteY267" fmla="*/ 2056947 h 4132263"/>
              <a:gd name="connsiteX268" fmla="*/ 4130675 w 4130675"/>
              <a:gd name="connsiteY268" fmla="*/ 2068513 h 4132263"/>
              <a:gd name="connsiteX269" fmla="*/ 4130675 w 4130675"/>
              <a:gd name="connsiteY269" fmla="*/ 2080079 h 4132263"/>
              <a:gd name="connsiteX270" fmla="*/ 4130675 w 4130675"/>
              <a:gd name="connsiteY270" fmla="*/ 2091645 h 4132263"/>
              <a:gd name="connsiteX271" fmla="*/ 4130675 w 4130675"/>
              <a:gd name="connsiteY271" fmla="*/ 2103211 h 4132263"/>
              <a:gd name="connsiteX272" fmla="*/ 4130675 w 4130675"/>
              <a:gd name="connsiteY272" fmla="*/ 2115004 h 4132263"/>
              <a:gd name="connsiteX273" fmla="*/ 4130675 w 4130675"/>
              <a:gd name="connsiteY273" fmla="*/ 2126570 h 4132263"/>
              <a:gd name="connsiteX274" fmla="*/ 4130675 w 4130675"/>
              <a:gd name="connsiteY274" fmla="*/ 2137909 h 4132263"/>
              <a:gd name="connsiteX275" fmla="*/ 4130675 w 4130675"/>
              <a:gd name="connsiteY275" fmla="*/ 2149475 h 4132263"/>
              <a:gd name="connsiteX276" fmla="*/ 4130675 w 4130675"/>
              <a:gd name="connsiteY276" fmla="*/ 2161268 h 4132263"/>
              <a:gd name="connsiteX277" fmla="*/ 4130675 w 4130675"/>
              <a:gd name="connsiteY277" fmla="*/ 2172834 h 4132263"/>
              <a:gd name="connsiteX278" fmla="*/ 4130675 w 4130675"/>
              <a:gd name="connsiteY278" fmla="*/ 2184400 h 4132263"/>
              <a:gd name="connsiteX279" fmla="*/ 4130675 w 4130675"/>
              <a:gd name="connsiteY279" fmla="*/ 2195966 h 4132263"/>
              <a:gd name="connsiteX280" fmla="*/ 4130675 w 4130675"/>
              <a:gd name="connsiteY280" fmla="*/ 2207759 h 4132263"/>
              <a:gd name="connsiteX281" fmla="*/ 4130675 w 4130675"/>
              <a:gd name="connsiteY281" fmla="*/ 2219325 h 4132263"/>
              <a:gd name="connsiteX282" fmla="*/ 4130675 w 4130675"/>
              <a:gd name="connsiteY282" fmla="*/ 2230891 h 4132263"/>
              <a:gd name="connsiteX283" fmla="*/ 4130675 w 4130675"/>
              <a:gd name="connsiteY283" fmla="*/ 2242231 h 4132263"/>
              <a:gd name="connsiteX284" fmla="*/ 4130675 w 4130675"/>
              <a:gd name="connsiteY284" fmla="*/ 2253797 h 4132263"/>
              <a:gd name="connsiteX285" fmla="*/ 4130675 w 4130675"/>
              <a:gd name="connsiteY285" fmla="*/ 2265590 h 4132263"/>
              <a:gd name="connsiteX286" fmla="*/ 4130675 w 4130675"/>
              <a:gd name="connsiteY286" fmla="*/ 2277156 h 4132263"/>
              <a:gd name="connsiteX287" fmla="*/ 4130675 w 4130675"/>
              <a:gd name="connsiteY287" fmla="*/ 2288722 h 4132263"/>
              <a:gd name="connsiteX288" fmla="*/ 4130675 w 4130675"/>
              <a:gd name="connsiteY288" fmla="*/ 2300288 h 4132263"/>
              <a:gd name="connsiteX289" fmla="*/ 4130675 w 4130675"/>
              <a:gd name="connsiteY289" fmla="*/ 2312081 h 4132263"/>
              <a:gd name="connsiteX290" fmla="*/ 4130675 w 4130675"/>
              <a:gd name="connsiteY290" fmla="*/ 2323647 h 4132263"/>
              <a:gd name="connsiteX291" fmla="*/ 4130675 w 4130675"/>
              <a:gd name="connsiteY291" fmla="*/ 2335213 h 4132263"/>
              <a:gd name="connsiteX292" fmla="*/ 4130675 w 4130675"/>
              <a:gd name="connsiteY292" fmla="*/ 2346779 h 4132263"/>
              <a:gd name="connsiteX293" fmla="*/ 4130675 w 4130675"/>
              <a:gd name="connsiteY293" fmla="*/ 2358572 h 4132263"/>
              <a:gd name="connsiteX294" fmla="*/ 4130675 w 4130675"/>
              <a:gd name="connsiteY294" fmla="*/ 2370138 h 4132263"/>
              <a:gd name="connsiteX295" fmla="*/ 4130675 w 4130675"/>
              <a:gd name="connsiteY295" fmla="*/ 2381704 h 4132263"/>
              <a:gd name="connsiteX296" fmla="*/ 4130675 w 4130675"/>
              <a:gd name="connsiteY296" fmla="*/ 2393270 h 4132263"/>
              <a:gd name="connsiteX297" fmla="*/ 4130675 w 4130675"/>
              <a:gd name="connsiteY297" fmla="*/ 2405063 h 4132263"/>
              <a:gd name="connsiteX298" fmla="*/ 4130675 w 4130675"/>
              <a:gd name="connsiteY298" fmla="*/ 2416629 h 4132263"/>
              <a:gd name="connsiteX299" fmla="*/ 4112759 w 4130675"/>
              <a:gd name="connsiteY299" fmla="*/ 2418670 h 4132263"/>
              <a:gd name="connsiteX300" fmla="*/ 4094843 w 4130675"/>
              <a:gd name="connsiteY300" fmla="*/ 2420938 h 4132263"/>
              <a:gd name="connsiteX301" fmla="*/ 4076700 w 4130675"/>
              <a:gd name="connsiteY301" fmla="*/ 2423206 h 4132263"/>
              <a:gd name="connsiteX302" fmla="*/ 4058330 w 4130675"/>
              <a:gd name="connsiteY302" fmla="*/ 2425700 h 4132263"/>
              <a:gd name="connsiteX303" fmla="*/ 4039961 w 4130675"/>
              <a:gd name="connsiteY303" fmla="*/ 2427968 h 4132263"/>
              <a:gd name="connsiteX304" fmla="*/ 4021364 w 4130675"/>
              <a:gd name="connsiteY304" fmla="*/ 2430236 h 4132263"/>
              <a:gd name="connsiteX305" fmla="*/ 4002541 w 4130675"/>
              <a:gd name="connsiteY305" fmla="*/ 2432504 h 4132263"/>
              <a:gd name="connsiteX306" fmla="*/ 3983718 w 4130675"/>
              <a:gd name="connsiteY306" fmla="*/ 2435225 h 4132263"/>
              <a:gd name="connsiteX307" fmla="*/ 3964214 w 4130675"/>
              <a:gd name="connsiteY307" fmla="*/ 2437493 h 4132263"/>
              <a:gd name="connsiteX308" fmla="*/ 3944257 w 4130675"/>
              <a:gd name="connsiteY308" fmla="*/ 2440215 h 4132263"/>
              <a:gd name="connsiteX309" fmla="*/ 3924300 w 4130675"/>
              <a:gd name="connsiteY309" fmla="*/ 2442709 h 4132263"/>
              <a:gd name="connsiteX310" fmla="*/ 3904343 w 4130675"/>
              <a:gd name="connsiteY310" fmla="*/ 2445204 h 4132263"/>
              <a:gd name="connsiteX311" fmla="*/ 3883932 w 4130675"/>
              <a:gd name="connsiteY311" fmla="*/ 2447925 h 4132263"/>
              <a:gd name="connsiteX312" fmla="*/ 3863522 w 4130675"/>
              <a:gd name="connsiteY312" fmla="*/ 2450420 h 4132263"/>
              <a:gd name="connsiteX313" fmla="*/ 3842657 w 4130675"/>
              <a:gd name="connsiteY313" fmla="*/ 2452915 h 4132263"/>
              <a:gd name="connsiteX314" fmla="*/ 3822020 w 4130675"/>
              <a:gd name="connsiteY314" fmla="*/ 2455636 h 4132263"/>
              <a:gd name="connsiteX315" fmla="*/ 3800022 w 4130675"/>
              <a:gd name="connsiteY315" fmla="*/ 2458358 h 4132263"/>
              <a:gd name="connsiteX316" fmla="*/ 3778023 w 4130675"/>
              <a:gd name="connsiteY316" fmla="*/ 2461306 h 4132263"/>
              <a:gd name="connsiteX317" fmla="*/ 3755798 w 4130675"/>
              <a:gd name="connsiteY317" fmla="*/ 2464027 h 4132263"/>
              <a:gd name="connsiteX318" fmla="*/ 3733347 w 4130675"/>
              <a:gd name="connsiteY318" fmla="*/ 2466975 h 4132263"/>
              <a:gd name="connsiteX319" fmla="*/ 3710668 w 4130675"/>
              <a:gd name="connsiteY319" fmla="*/ 2469697 h 4132263"/>
              <a:gd name="connsiteX320" fmla="*/ 3687989 w 4130675"/>
              <a:gd name="connsiteY320" fmla="*/ 2472645 h 4132263"/>
              <a:gd name="connsiteX321" fmla="*/ 3664857 w 4130675"/>
              <a:gd name="connsiteY321" fmla="*/ 2475593 h 4132263"/>
              <a:gd name="connsiteX322" fmla="*/ 3641725 w 4130675"/>
              <a:gd name="connsiteY322" fmla="*/ 2478541 h 4132263"/>
              <a:gd name="connsiteX323" fmla="*/ 3540579 w 4130675"/>
              <a:gd name="connsiteY323" fmla="*/ 2491468 h 4132263"/>
              <a:gd name="connsiteX324" fmla="*/ 3535136 w 4130675"/>
              <a:gd name="connsiteY324" fmla="*/ 2509611 h 4132263"/>
              <a:gd name="connsiteX325" fmla="*/ 3529693 w 4130675"/>
              <a:gd name="connsiteY325" fmla="*/ 2527754 h 4132263"/>
              <a:gd name="connsiteX326" fmla="*/ 3523797 w 4130675"/>
              <a:gd name="connsiteY326" fmla="*/ 2545443 h 4132263"/>
              <a:gd name="connsiteX327" fmla="*/ 3517673 w 4130675"/>
              <a:gd name="connsiteY327" fmla="*/ 2563359 h 4132263"/>
              <a:gd name="connsiteX328" fmla="*/ 3511550 w 4130675"/>
              <a:gd name="connsiteY328" fmla="*/ 2581049 h 4132263"/>
              <a:gd name="connsiteX329" fmla="*/ 3505200 w 4130675"/>
              <a:gd name="connsiteY329" fmla="*/ 2598738 h 4132263"/>
              <a:gd name="connsiteX330" fmla="*/ 3498623 w 4130675"/>
              <a:gd name="connsiteY330" fmla="*/ 2616200 h 4132263"/>
              <a:gd name="connsiteX331" fmla="*/ 3491820 w 4130675"/>
              <a:gd name="connsiteY331" fmla="*/ 2633890 h 4132263"/>
              <a:gd name="connsiteX332" fmla="*/ 3484789 w 4130675"/>
              <a:gd name="connsiteY332" fmla="*/ 2651125 h 4132263"/>
              <a:gd name="connsiteX333" fmla="*/ 3477532 w 4130675"/>
              <a:gd name="connsiteY333" fmla="*/ 2668134 h 4132263"/>
              <a:gd name="connsiteX334" fmla="*/ 3470275 w 4130675"/>
              <a:gd name="connsiteY334" fmla="*/ 2685370 h 4132263"/>
              <a:gd name="connsiteX335" fmla="*/ 3462564 w 4130675"/>
              <a:gd name="connsiteY335" fmla="*/ 2702152 h 4132263"/>
              <a:gd name="connsiteX336" fmla="*/ 3454854 w 4130675"/>
              <a:gd name="connsiteY336" fmla="*/ 2719388 h 4132263"/>
              <a:gd name="connsiteX337" fmla="*/ 3446689 w 4130675"/>
              <a:gd name="connsiteY337" fmla="*/ 2736170 h 4132263"/>
              <a:gd name="connsiteX338" fmla="*/ 3438525 w 4130675"/>
              <a:gd name="connsiteY338" fmla="*/ 2752499 h 4132263"/>
              <a:gd name="connsiteX339" fmla="*/ 3429907 w 4130675"/>
              <a:gd name="connsiteY339" fmla="*/ 2769281 h 4132263"/>
              <a:gd name="connsiteX340" fmla="*/ 3500438 w 4130675"/>
              <a:gd name="connsiteY340" fmla="*/ 2860222 h 4132263"/>
              <a:gd name="connsiteX341" fmla="*/ 3514952 w 4130675"/>
              <a:gd name="connsiteY341" fmla="*/ 2878818 h 4132263"/>
              <a:gd name="connsiteX342" fmla="*/ 3529239 w 4130675"/>
              <a:gd name="connsiteY342" fmla="*/ 2897188 h 4132263"/>
              <a:gd name="connsiteX343" fmla="*/ 3543300 w 4130675"/>
              <a:gd name="connsiteY343" fmla="*/ 2915558 h 4132263"/>
              <a:gd name="connsiteX344" fmla="*/ 3557361 w 4130675"/>
              <a:gd name="connsiteY344" fmla="*/ 2933474 h 4132263"/>
              <a:gd name="connsiteX345" fmla="*/ 3570968 w 4130675"/>
              <a:gd name="connsiteY345" fmla="*/ 2951390 h 4132263"/>
              <a:gd name="connsiteX346" fmla="*/ 3584802 w 4130675"/>
              <a:gd name="connsiteY346" fmla="*/ 2969079 h 4132263"/>
              <a:gd name="connsiteX347" fmla="*/ 3598409 w 4130675"/>
              <a:gd name="connsiteY347" fmla="*/ 2986542 h 4132263"/>
              <a:gd name="connsiteX348" fmla="*/ 3612016 w 4130675"/>
              <a:gd name="connsiteY348" fmla="*/ 3004231 h 4132263"/>
              <a:gd name="connsiteX349" fmla="*/ 3624716 w 4130675"/>
              <a:gd name="connsiteY349" fmla="*/ 3020786 h 4132263"/>
              <a:gd name="connsiteX350" fmla="*/ 3637643 w 4130675"/>
              <a:gd name="connsiteY350" fmla="*/ 3037115 h 4132263"/>
              <a:gd name="connsiteX351" fmla="*/ 3650116 w 4130675"/>
              <a:gd name="connsiteY351" fmla="*/ 3053443 h 4132263"/>
              <a:gd name="connsiteX352" fmla="*/ 3662816 w 4130675"/>
              <a:gd name="connsiteY352" fmla="*/ 3069772 h 4132263"/>
              <a:gd name="connsiteX353" fmla="*/ 3675289 w 4130675"/>
              <a:gd name="connsiteY353" fmla="*/ 3085874 h 4132263"/>
              <a:gd name="connsiteX354" fmla="*/ 3687763 w 4130675"/>
              <a:gd name="connsiteY354" fmla="*/ 3101749 h 4132263"/>
              <a:gd name="connsiteX355" fmla="*/ 3699782 w 4130675"/>
              <a:gd name="connsiteY355" fmla="*/ 3117624 h 4132263"/>
              <a:gd name="connsiteX356" fmla="*/ 3712029 w 4130675"/>
              <a:gd name="connsiteY356" fmla="*/ 3133272 h 4132263"/>
              <a:gd name="connsiteX357" fmla="*/ 3723595 w 4130675"/>
              <a:gd name="connsiteY357" fmla="*/ 3148240 h 4132263"/>
              <a:gd name="connsiteX358" fmla="*/ 3735161 w 4130675"/>
              <a:gd name="connsiteY358" fmla="*/ 3163208 h 4132263"/>
              <a:gd name="connsiteX359" fmla="*/ 3746500 w 4130675"/>
              <a:gd name="connsiteY359" fmla="*/ 3177949 h 4132263"/>
              <a:gd name="connsiteX360" fmla="*/ 3757839 w 4130675"/>
              <a:gd name="connsiteY360" fmla="*/ 3192690 h 4132263"/>
              <a:gd name="connsiteX361" fmla="*/ 3769179 w 4130675"/>
              <a:gd name="connsiteY361" fmla="*/ 3207204 h 4132263"/>
              <a:gd name="connsiteX362" fmla="*/ 3780291 w 4130675"/>
              <a:gd name="connsiteY362" fmla="*/ 3221718 h 4132263"/>
              <a:gd name="connsiteX363" fmla="*/ 3791404 w 4130675"/>
              <a:gd name="connsiteY363" fmla="*/ 3236006 h 4132263"/>
              <a:gd name="connsiteX364" fmla="*/ 3802516 w 4130675"/>
              <a:gd name="connsiteY364" fmla="*/ 3250293 h 4132263"/>
              <a:gd name="connsiteX365" fmla="*/ 3786188 w 4130675"/>
              <a:gd name="connsiteY365" fmla="*/ 3266622 h 4132263"/>
              <a:gd name="connsiteX366" fmla="*/ 3769859 w 4130675"/>
              <a:gd name="connsiteY366" fmla="*/ 3282724 h 4132263"/>
              <a:gd name="connsiteX367" fmla="*/ 3753530 w 4130675"/>
              <a:gd name="connsiteY367" fmla="*/ 3299279 h 4132263"/>
              <a:gd name="connsiteX368" fmla="*/ 3737202 w 4130675"/>
              <a:gd name="connsiteY368" fmla="*/ 3315608 h 4132263"/>
              <a:gd name="connsiteX369" fmla="*/ 3720647 w 4130675"/>
              <a:gd name="connsiteY369" fmla="*/ 3332163 h 4132263"/>
              <a:gd name="connsiteX370" fmla="*/ 3704545 w 4130675"/>
              <a:gd name="connsiteY370" fmla="*/ 3348492 h 4132263"/>
              <a:gd name="connsiteX371" fmla="*/ 3687989 w 4130675"/>
              <a:gd name="connsiteY371" fmla="*/ 3365047 h 4132263"/>
              <a:gd name="connsiteX372" fmla="*/ 3671661 w 4130675"/>
              <a:gd name="connsiteY372" fmla="*/ 3381149 h 4132263"/>
              <a:gd name="connsiteX373" fmla="*/ 3655105 w 4130675"/>
              <a:gd name="connsiteY373" fmla="*/ 3397477 h 4132263"/>
              <a:gd name="connsiteX374" fmla="*/ 3638777 w 4130675"/>
              <a:gd name="connsiteY374" fmla="*/ 3414033 h 4132263"/>
              <a:gd name="connsiteX375" fmla="*/ 3622448 w 4130675"/>
              <a:gd name="connsiteY375" fmla="*/ 3430361 h 4132263"/>
              <a:gd name="connsiteX376" fmla="*/ 3606120 w 4130675"/>
              <a:gd name="connsiteY376" fmla="*/ 3446917 h 4132263"/>
              <a:gd name="connsiteX377" fmla="*/ 3589564 w 4130675"/>
              <a:gd name="connsiteY377" fmla="*/ 3463018 h 4132263"/>
              <a:gd name="connsiteX378" fmla="*/ 3573236 w 4130675"/>
              <a:gd name="connsiteY378" fmla="*/ 3479574 h 4132263"/>
              <a:gd name="connsiteX379" fmla="*/ 3556680 w 4130675"/>
              <a:gd name="connsiteY379" fmla="*/ 3495902 h 4132263"/>
              <a:gd name="connsiteX380" fmla="*/ 3540579 w 4130675"/>
              <a:gd name="connsiteY380" fmla="*/ 3512458 h 4132263"/>
              <a:gd name="connsiteX381" fmla="*/ 3524023 w 4130675"/>
              <a:gd name="connsiteY381" fmla="*/ 3528786 h 4132263"/>
              <a:gd name="connsiteX382" fmla="*/ 3507695 w 4130675"/>
              <a:gd name="connsiteY382" fmla="*/ 3545115 h 4132263"/>
              <a:gd name="connsiteX383" fmla="*/ 3491139 w 4130675"/>
              <a:gd name="connsiteY383" fmla="*/ 3561443 h 4132263"/>
              <a:gd name="connsiteX384" fmla="*/ 3475038 w 4130675"/>
              <a:gd name="connsiteY384" fmla="*/ 3577999 h 4132263"/>
              <a:gd name="connsiteX385" fmla="*/ 3458482 w 4130675"/>
              <a:gd name="connsiteY385" fmla="*/ 3594327 h 4132263"/>
              <a:gd name="connsiteX386" fmla="*/ 3442154 w 4130675"/>
              <a:gd name="connsiteY386" fmla="*/ 3610883 h 4132263"/>
              <a:gd name="connsiteX387" fmla="*/ 3425825 w 4130675"/>
              <a:gd name="connsiteY387" fmla="*/ 3626984 h 4132263"/>
              <a:gd name="connsiteX388" fmla="*/ 3409270 w 4130675"/>
              <a:gd name="connsiteY388" fmla="*/ 3643540 h 4132263"/>
              <a:gd name="connsiteX389" fmla="*/ 3393168 w 4130675"/>
              <a:gd name="connsiteY389" fmla="*/ 3659868 h 4132263"/>
              <a:gd name="connsiteX390" fmla="*/ 3376613 w 4130675"/>
              <a:gd name="connsiteY390" fmla="*/ 3676424 h 4132263"/>
              <a:gd name="connsiteX391" fmla="*/ 3360284 w 4130675"/>
              <a:gd name="connsiteY391" fmla="*/ 3692752 h 4132263"/>
              <a:gd name="connsiteX392" fmla="*/ 3343729 w 4130675"/>
              <a:gd name="connsiteY392" fmla="*/ 3709308 h 4132263"/>
              <a:gd name="connsiteX393" fmla="*/ 3327173 w 4130675"/>
              <a:gd name="connsiteY393" fmla="*/ 3725410 h 4132263"/>
              <a:gd name="connsiteX394" fmla="*/ 3311072 w 4130675"/>
              <a:gd name="connsiteY394" fmla="*/ 3741965 h 4132263"/>
              <a:gd name="connsiteX395" fmla="*/ 3294516 w 4130675"/>
              <a:gd name="connsiteY395" fmla="*/ 3758520 h 4132263"/>
              <a:gd name="connsiteX396" fmla="*/ 3278188 w 4130675"/>
              <a:gd name="connsiteY396" fmla="*/ 3774849 h 4132263"/>
              <a:gd name="connsiteX397" fmla="*/ 3263673 w 4130675"/>
              <a:gd name="connsiteY397" fmla="*/ 3763736 h 4132263"/>
              <a:gd name="connsiteX398" fmla="*/ 3249613 w 4130675"/>
              <a:gd name="connsiteY398" fmla="*/ 3752624 h 4132263"/>
              <a:gd name="connsiteX399" fmla="*/ 3235098 w 4130675"/>
              <a:gd name="connsiteY399" fmla="*/ 3741511 h 4132263"/>
              <a:gd name="connsiteX400" fmla="*/ 3220357 w 4130675"/>
              <a:gd name="connsiteY400" fmla="*/ 3730172 h 4132263"/>
              <a:gd name="connsiteX401" fmla="*/ 3205843 w 4130675"/>
              <a:gd name="connsiteY401" fmla="*/ 3718833 h 4132263"/>
              <a:gd name="connsiteX402" fmla="*/ 3190875 w 4130675"/>
              <a:gd name="connsiteY402" fmla="*/ 3707493 h 4132263"/>
              <a:gd name="connsiteX403" fmla="*/ 3176134 w 4130675"/>
              <a:gd name="connsiteY403" fmla="*/ 3695701 h 4132263"/>
              <a:gd name="connsiteX404" fmla="*/ 3161166 w 4130675"/>
              <a:gd name="connsiteY404" fmla="*/ 3684134 h 4132263"/>
              <a:gd name="connsiteX405" fmla="*/ 3145518 w 4130675"/>
              <a:gd name="connsiteY405" fmla="*/ 3672115 h 4132263"/>
              <a:gd name="connsiteX406" fmla="*/ 3129870 w 4130675"/>
              <a:gd name="connsiteY406" fmla="*/ 3659868 h 4132263"/>
              <a:gd name="connsiteX407" fmla="*/ 3113768 w 4130675"/>
              <a:gd name="connsiteY407" fmla="*/ 3647395 h 4132263"/>
              <a:gd name="connsiteX408" fmla="*/ 3097666 w 4130675"/>
              <a:gd name="connsiteY408" fmla="*/ 3634922 h 4132263"/>
              <a:gd name="connsiteX409" fmla="*/ 3081564 w 4130675"/>
              <a:gd name="connsiteY409" fmla="*/ 3622449 h 4132263"/>
              <a:gd name="connsiteX410" fmla="*/ 3065236 w 4130675"/>
              <a:gd name="connsiteY410" fmla="*/ 3609749 h 4132263"/>
              <a:gd name="connsiteX411" fmla="*/ 3048680 w 4130675"/>
              <a:gd name="connsiteY411" fmla="*/ 3596822 h 4132263"/>
              <a:gd name="connsiteX412" fmla="*/ 3031898 w 4130675"/>
              <a:gd name="connsiteY412" fmla="*/ 3584122 h 4132263"/>
              <a:gd name="connsiteX413" fmla="*/ 3014663 w 4130675"/>
              <a:gd name="connsiteY413" fmla="*/ 3570515 h 4132263"/>
              <a:gd name="connsiteX414" fmla="*/ 2996973 w 4130675"/>
              <a:gd name="connsiteY414" fmla="*/ 3557134 h 4132263"/>
              <a:gd name="connsiteX415" fmla="*/ 2979511 w 4130675"/>
              <a:gd name="connsiteY415" fmla="*/ 3543527 h 4132263"/>
              <a:gd name="connsiteX416" fmla="*/ 2961368 w 4130675"/>
              <a:gd name="connsiteY416" fmla="*/ 3529467 h 4132263"/>
              <a:gd name="connsiteX417" fmla="*/ 2943679 w 4130675"/>
              <a:gd name="connsiteY417" fmla="*/ 3515633 h 4132263"/>
              <a:gd name="connsiteX418" fmla="*/ 2925309 w 4130675"/>
              <a:gd name="connsiteY418" fmla="*/ 3501345 h 4132263"/>
              <a:gd name="connsiteX419" fmla="*/ 2906939 w 4130675"/>
              <a:gd name="connsiteY419" fmla="*/ 3487058 h 4132263"/>
              <a:gd name="connsiteX420" fmla="*/ 2888343 w 4130675"/>
              <a:gd name="connsiteY420" fmla="*/ 3472997 h 4132263"/>
              <a:gd name="connsiteX421" fmla="*/ 2807607 w 4130675"/>
              <a:gd name="connsiteY421" fmla="*/ 3410177 h 4132263"/>
              <a:gd name="connsiteX422" fmla="*/ 2791279 w 4130675"/>
              <a:gd name="connsiteY422" fmla="*/ 3419249 h 4132263"/>
              <a:gd name="connsiteX423" fmla="*/ 2774950 w 4130675"/>
              <a:gd name="connsiteY423" fmla="*/ 3427640 h 4132263"/>
              <a:gd name="connsiteX424" fmla="*/ 2758622 w 4130675"/>
              <a:gd name="connsiteY424" fmla="*/ 3436258 h 4132263"/>
              <a:gd name="connsiteX425" fmla="*/ 2741839 w 4130675"/>
              <a:gd name="connsiteY425" fmla="*/ 3444649 h 4132263"/>
              <a:gd name="connsiteX426" fmla="*/ 2725057 w 4130675"/>
              <a:gd name="connsiteY426" fmla="*/ 3452813 h 4132263"/>
              <a:gd name="connsiteX427" fmla="*/ 2708275 w 4130675"/>
              <a:gd name="connsiteY427" fmla="*/ 3460751 h 4132263"/>
              <a:gd name="connsiteX428" fmla="*/ 2691039 w 4130675"/>
              <a:gd name="connsiteY428" fmla="*/ 3468461 h 4132263"/>
              <a:gd name="connsiteX429" fmla="*/ 2673804 w 4130675"/>
              <a:gd name="connsiteY429" fmla="*/ 3475945 h 4132263"/>
              <a:gd name="connsiteX430" fmla="*/ 2656795 w 4130675"/>
              <a:gd name="connsiteY430" fmla="*/ 3483202 h 4132263"/>
              <a:gd name="connsiteX431" fmla="*/ 2639559 w 4130675"/>
              <a:gd name="connsiteY431" fmla="*/ 3490459 h 4132263"/>
              <a:gd name="connsiteX432" fmla="*/ 2621870 w 4130675"/>
              <a:gd name="connsiteY432" fmla="*/ 3497490 h 4132263"/>
              <a:gd name="connsiteX433" fmla="*/ 2604407 w 4130675"/>
              <a:gd name="connsiteY433" fmla="*/ 3504067 h 4132263"/>
              <a:gd name="connsiteX434" fmla="*/ 2586945 w 4130675"/>
              <a:gd name="connsiteY434" fmla="*/ 3510643 h 4132263"/>
              <a:gd name="connsiteX435" fmla="*/ 2569029 w 4130675"/>
              <a:gd name="connsiteY435" fmla="*/ 3516767 h 4132263"/>
              <a:gd name="connsiteX436" fmla="*/ 2551113 w 4130675"/>
              <a:gd name="connsiteY436" fmla="*/ 3523117 h 4132263"/>
              <a:gd name="connsiteX437" fmla="*/ 2533423 w 4130675"/>
              <a:gd name="connsiteY437" fmla="*/ 3528786 h 4132263"/>
              <a:gd name="connsiteX438" fmla="*/ 2518682 w 4130675"/>
              <a:gd name="connsiteY438" fmla="*/ 3643086 h 4132263"/>
              <a:gd name="connsiteX439" fmla="*/ 2515734 w 4130675"/>
              <a:gd name="connsiteY439" fmla="*/ 3666445 h 4132263"/>
              <a:gd name="connsiteX440" fmla="*/ 2513013 w 4130675"/>
              <a:gd name="connsiteY440" fmla="*/ 3689351 h 4132263"/>
              <a:gd name="connsiteX441" fmla="*/ 2510064 w 4130675"/>
              <a:gd name="connsiteY441" fmla="*/ 3712029 h 4132263"/>
              <a:gd name="connsiteX442" fmla="*/ 2507116 w 4130675"/>
              <a:gd name="connsiteY442" fmla="*/ 3734708 h 4132263"/>
              <a:gd name="connsiteX443" fmla="*/ 2504168 w 4130675"/>
              <a:gd name="connsiteY443" fmla="*/ 3757160 h 4132263"/>
              <a:gd name="connsiteX444" fmla="*/ 2501447 w 4130675"/>
              <a:gd name="connsiteY444" fmla="*/ 3779385 h 4132263"/>
              <a:gd name="connsiteX445" fmla="*/ 2498725 w 4130675"/>
              <a:gd name="connsiteY445" fmla="*/ 3801383 h 4132263"/>
              <a:gd name="connsiteX446" fmla="*/ 2496004 w 4130675"/>
              <a:gd name="connsiteY446" fmla="*/ 3823381 h 4132263"/>
              <a:gd name="connsiteX447" fmla="*/ 2493282 w 4130675"/>
              <a:gd name="connsiteY447" fmla="*/ 3844245 h 4132263"/>
              <a:gd name="connsiteX448" fmla="*/ 2490788 w 4130675"/>
              <a:gd name="connsiteY448" fmla="*/ 3864883 h 4132263"/>
              <a:gd name="connsiteX449" fmla="*/ 2488066 w 4130675"/>
              <a:gd name="connsiteY449" fmla="*/ 3885293 h 4132263"/>
              <a:gd name="connsiteX450" fmla="*/ 2485345 w 4130675"/>
              <a:gd name="connsiteY450" fmla="*/ 3905704 h 4132263"/>
              <a:gd name="connsiteX451" fmla="*/ 2483077 w 4130675"/>
              <a:gd name="connsiteY451" fmla="*/ 3925888 h 4132263"/>
              <a:gd name="connsiteX452" fmla="*/ 2480582 w 4130675"/>
              <a:gd name="connsiteY452" fmla="*/ 3946072 h 4132263"/>
              <a:gd name="connsiteX453" fmla="*/ 2477861 w 4130675"/>
              <a:gd name="connsiteY453" fmla="*/ 3966029 h 4132263"/>
              <a:gd name="connsiteX454" fmla="*/ 2475366 w 4130675"/>
              <a:gd name="connsiteY454" fmla="*/ 3985533 h 4132263"/>
              <a:gd name="connsiteX455" fmla="*/ 2472872 w 4130675"/>
              <a:gd name="connsiteY455" fmla="*/ 4004356 h 4132263"/>
              <a:gd name="connsiteX456" fmla="*/ 2470604 w 4130675"/>
              <a:gd name="connsiteY456" fmla="*/ 4022952 h 4132263"/>
              <a:gd name="connsiteX457" fmla="*/ 2468336 w 4130675"/>
              <a:gd name="connsiteY457" fmla="*/ 4041549 h 4132263"/>
              <a:gd name="connsiteX458" fmla="*/ 2466068 w 4130675"/>
              <a:gd name="connsiteY458" fmla="*/ 4059918 h 4132263"/>
              <a:gd name="connsiteX459" fmla="*/ 2463800 w 4130675"/>
              <a:gd name="connsiteY459" fmla="*/ 4078288 h 4132263"/>
              <a:gd name="connsiteX460" fmla="*/ 2461305 w 4130675"/>
              <a:gd name="connsiteY460" fmla="*/ 4096431 h 4132263"/>
              <a:gd name="connsiteX461" fmla="*/ 2459038 w 4130675"/>
              <a:gd name="connsiteY461" fmla="*/ 4114347 h 4132263"/>
              <a:gd name="connsiteX462" fmla="*/ 2456770 w 4130675"/>
              <a:gd name="connsiteY462" fmla="*/ 4132263 h 4132263"/>
              <a:gd name="connsiteX463" fmla="*/ 2445204 w 4130675"/>
              <a:gd name="connsiteY463" fmla="*/ 4132263 h 4132263"/>
              <a:gd name="connsiteX464" fmla="*/ 2433638 w 4130675"/>
              <a:gd name="connsiteY464" fmla="*/ 4132263 h 4132263"/>
              <a:gd name="connsiteX465" fmla="*/ 2422072 w 4130675"/>
              <a:gd name="connsiteY465" fmla="*/ 4132263 h 4132263"/>
              <a:gd name="connsiteX466" fmla="*/ 2410505 w 4130675"/>
              <a:gd name="connsiteY466" fmla="*/ 4132263 h 4132263"/>
              <a:gd name="connsiteX467" fmla="*/ 2398939 w 4130675"/>
              <a:gd name="connsiteY467" fmla="*/ 4132263 h 4132263"/>
              <a:gd name="connsiteX468" fmla="*/ 2387373 w 4130675"/>
              <a:gd name="connsiteY468" fmla="*/ 4132263 h 4132263"/>
              <a:gd name="connsiteX469" fmla="*/ 2375807 w 4130675"/>
              <a:gd name="connsiteY469" fmla="*/ 4132263 h 4132263"/>
              <a:gd name="connsiteX470" fmla="*/ 2364241 w 4130675"/>
              <a:gd name="connsiteY470" fmla="*/ 4132263 h 4132263"/>
              <a:gd name="connsiteX471" fmla="*/ 2352675 w 4130675"/>
              <a:gd name="connsiteY471" fmla="*/ 4132263 h 4132263"/>
              <a:gd name="connsiteX472" fmla="*/ 2341109 w 4130675"/>
              <a:gd name="connsiteY472" fmla="*/ 4132263 h 4132263"/>
              <a:gd name="connsiteX473" fmla="*/ 2329543 w 4130675"/>
              <a:gd name="connsiteY473" fmla="*/ 4132263 h 4132263"/>
              <a:gd name="connsiteX474" fmla="*/ 2317750 w 4130675"/>
              <a:gd name="connsiteY474" fmla="*/ 4132263 h 4132263"/>
              <a:gd name="connsiteX475" fmla="*/ 2306184 w 4130675"/>
              <a:gd name="connsiteY475" fmla="*/ 4132263 h 4132263"/>
              <a:gd name="connsiteX476" fmla="*/ 2294845 w 4130675"/>
              <a:gd name="connsiteY476" fmla="*/ 4132263 h 4132263"/>
              <a:gd name="connsiteX477" fmla="*/ 2283279 w 4130675"/>
              <a:gd name="connsiteY477" fmla="*/ 4132263 h 4132263"/>
              <a:gd name="connsiteX478" fmla="*/ 2271713 w 4130675"/>
              <a:gd name="connsiteY478" fmla="*/ 4132263 h 4132263"/>
              <a:gd name="connsiteX479" fmla="*/ 2259920 w 4130675"/>
              <a:gd name="connsiteY479" fmla="*/ 4132263 h 4132263"/>
              <a:gd name="connsiteX480" fmla="*/ 2248354 w 4130675"/>
              <a:gd name="connsiteY480" fmla="*/ 4132263 h 4132263"/>
              <a:gd name="connsiteX481" fmla="*/ 2236788 w 4130675"/>
              <a:gd name="connsiteY481" fmla="*/ 4132263 h 4132263"/>
              <a:gd name="connsiteX482" fmla="*/ 2225222 w 4130675"/>
              <a:gd name="connsiteY482" fmla="*/ 4132263 h 4132263"/>
              <a:gd name="connsiteX483" fmla="*/ 2213429 w 4130675"/>
              <a:gd name="connsiteY483" fmla="*/ 4132263 h 4132263"/>
              <a:gd name="connsiteX484" fmla="*/ 2202089 w 4130675"/>
              <a:gd name="connsiteY484" fmla="*/ 4132263 h 4132263"/>
              <a:gd name="connsiteX485" fmla="*/ 2190523 w 4130675"/>
              <a:gd name="connsiteY485" fmla="*/ 4132263 h 4132263"/>
              <a:gd name="connsiteX486" fmla="*/ 2178957 w 4130675"/>
              <a:gd name="connsiteY486" fmla="*/ 4132263 h 4132263"/>
              <a:gd name="connsiteX487" fmla="*/ 2167391 w 4130675"/>
              <a:gd name="connsiteY487" fmla="*/ 4132263 h 4132263"/>
              <a:gd name="connsiteX488" fmla="*/ 2155598 w 4130675"/>
              <a:gd name="connsiteY488" fmla="*/ 4132263 h 4132263"/>
              <a:gd name="connsiteX489" fmla="*/ 2144032 w 4130675"/>
              <a:gd name="connsiteY489" fmla="*/ 4132263 h 4132263"/>
              <a:gd name="connsiteX490" fmla="*/ 2132466 w 4130675"/>
              <a:gd name="connsiteY490" fmla="*/ 4132263 h 4132263"/>
              <a:gd name="connsiteX491" fmla="*/ 2120900 w 4130675"/>
              <a:gd name="connsiteY491" fmla="*/ 4132263 h 4132263"/>
              <a:gd name="connsiteX492" fmla="*/ 2109334 w 4130675"/>
              <a:gd name="connsiteY492" fmla="*/ 4132263 h 4132263"/>
              <a:gd name="connsiteX493" fmla="*/ 2097768 w 4130675"/>
              <a:gd name="connsiteY493" fmla="*/ 4132263 h 4132263"/>
              <a:gd name="connsiteX494" fmla="*/ 2086202 w 4130675"/>
              <a:gd name="connsiteY494" fmla="*/ 4132263 h 4132263"/>
              <a:gd name="connsiteX495" fmla="*/ 2074636 w 4130675"/>
              <a:gd name="connsiteY495" fmla="*/ 4132263 h 4132263"/>
              <a:gd name="connsiteX496" fmla="*/ 2063070 w 4130675"/>
              <a:gd name="connsiteY496" fmla="*/ 4132263 h 4132263"/>
              <a:gd name="connsiteX497" fmla="*/ 2051504 w 4130675"/>
              <a:gd name="connsiteY497" fmla="*/ 4132263 h 4132263"/>
              <a:gd name="connsiteX498" fmla="*/ 2039711 w 4130675"/>
              <a:gd name="connsiteY498" fmla="*/ 4132263 h 4132263"/>
              <a:gd name="connsiteX499" fmla="*/ 2028145 w 4130675"/>
              <a:gd name="connsiteY499" fmla="*/ 4132263 h 4132263"/>
              <a:gd name="connsiteX500" fmla="*/ 2016579 w 4130675"/>
              <a:gd name="connsiteY500" fmla="*/ 4132263 h 4132263"/>
              <a:gd name="connsiteX501" fmla="*/ 2005013 w 4130675"/>
              <a:gd name="connsiteY501" fmla="*/ 4132263 h 4132263"/>
              <a:gd name="connsiteX502" fmla="*/ 1993673 w 4130675"/>
              <a:gd name="connsiteY502" fmla="*/ 4132263 h 4132263"/>
              <a:gd name="connsiteX503" fmla="*/ 1981881 w 4130675"/>
              <a:gd name="connsiteY503" fmla="*/ 4132263 h 4132263"/>
              <a:gd name="connsiteX504" fmla="*/ 1970314 w 4130675"/>
              <a:gd name="connsiteY504" fmla="*/ 4132263 h 4132263"/>
              <a:gd name="connsiteX505" fmla="*/ 1958748 w 4130675"/>
              <a:gd name="connsiteY505" fmla="*/ 4132263 h 4132263"/>
              <a:gd name="connsiteX506" fmla="*/ 1947182 w 4130675"/>
              <a:gd name="connsiteY506" fmla="*/ 4132263 h 4132263"/>
              <a:gd name="connsiteX507" fmla="*/ 1935389 w 4130675"/>
              <a:gd name="connsiteY507" fmla="*/ 4132263 h 4132263"/>
              <a:gd name="connsiteX508" fmla="*/ 1923823 w 4130675"/>
              <a:gd name="connsiteY508" fmla="*/ 4132263 h 4132263"/>
              <a:gd name="connsiteX509" fmla="*/ 1912257 w 4130675"/>
              <a:gd name="connsiteY509" fmla="*/ 4132263 h 4132263"/>
              <a:gd name="connsiteX510" fmla="*/ 1900691 w 4130675"/>
              <a:gd name="connsiteY510" fmla="*/ 4132263 h 4132263"/>
              <a:gd name="connsiteX511" fmla="*/ 1889352 w 4130675"/>
              <a:gd name="connsiteY511" fmla="*/ 4132263 h 4132263"/>
              <a:gd name="connsiteX512" fmla="*/ 1877559 w 4130675"/>
              <a:gd name="connsiteY512" fmla="*/ 4132263 h 4132263"/>
              <a:gd name="connsiteX513" fmla="*/ 1865993 w 4130675"/>
              <a:gd name="connsiteY513" fmla="*/ 4132263 h 4132263"/>
              <a:gd name="connsiteX514" fmla="*/ 1854427 w 4130675"/>
              <a:gd name="connsiteY514" fmla="*/ 4132263 h 4132263"/>
              <a:gd name="connsiteX515" fmla="*/ 1842861 w 4130675"/>
              <a:gd name="connsiteY515" fmla="*/ 4132263 h 4132263"/>
              <a:gd name="connsiteX516" fmla="*/ 1831068 w 4130675"/>
              <a:gd name="connsiteY516" fmla="*/ 4132263 h 4132263"/>
              <a:gd name="connsiteX517" fmla="*/ 1819502 w 4130675"/>
              <a:gd name="connsiteY517" fmla="*/ 4132263 h 4132263"/>
              <a:gd name="connsiteX518" fmla="*/ 1807936 w 4130675"/>
              <a:gd name="connsiteY518" fmla="*/ 4132263 h 4132263"/>
              <a:gd name="connsiteX519" fmla="*/ 1796370 w 4130675"/>
              <a:gd name="connsiteY519" fmla="*/ 4132263 h 4132263"/>
              <a:gd name="connsiteX520" fmla="*/ 1784804 w 4130675"/>
              <a:gd name="connsiteY520" fmla="*/ 4132263 h 4132263"/>
              <a:gd name="connsiteX521" fmla="*/ 1773011 w 4130675"/>
              <a:gd name="connsiteY521" fmla="*/ 4132263 h 4132263"/>
              <a:gd name="connsiteX522" fmla="*/ 1761445 w 4130675"/>
              <a:gd name="connsiteY522" fmla="*/ 4132263 h 4132263"/>
              <a:gd name="connsiteX523" fmla="*/ 1749879 w 4130675"/>
              <a:gd name="connsiteY523" fmla="*/ 4132263 h 4132263"/>
              <a:gd name="connsiteX524" fmla="*/ 1738313 w 4130675"/>
              <a:gd name="connsiteY524" fmla="*/ 4132263 h 4132263"/>
              <a:gd name="connsiteX525" fmla="*/ 1726520 w 4130675"/>
              <a:gd name="connsiteY525" fmla="*/ 4132263 h 4132263"/>
              <a:gd name="connsiteX526" fmla="*/ 1714954 w 4130675"/>
              <a:gd name="connsiteY526" fmla="*/ 4132263 h 4132263"/>
              <a:gd name="connsiteX527" fmla="*/ 1712913 w 4130675"/>
              <a:gd name="connsiteY527" fmla="*/ 4114347 h 4132263"/>
              <a:gd name="connsiteX528" fmla="*/ 1710645 w 4130675"/>
              <a:gd name="connsiteY528" fmla="*/ 4096431 h 4132263"/>
              <a:gd name="connsiteX529" fmla="*/ 1708377 w 4130675"/>
              <a:gd name="connsiteY529" fmla="*/ 4078288 h 4132263"/>
              <a:gd name="connsiteX530" fmla="*/ 1705882 w 4130675"/>
              <a:gd name="connsiteY530" fmla="*/ 4059918 h 4132263"/>
              <a:gd name="connsiteX531" fmla="*/ 1703614 w 4130675"/>
              <a:gd name="connsiteY531" fmla="*/ 4041549 h 4132263"/>
              <a:gd name="connsiteX532" fmla="*/ 1701347 w 4130675"/>
              <a:gd name="connsiteY532" fmla="*/ 4022952 h 4132263"/>
              <a:gd name="connsiteX533" fmla="*/ 1699079 w 4130675"/>
              <a:gd name="connsiteY533" fmla="*/ 4004129 h 4132263"/>
              <a:gd name="connsiteX534" fmla="*/ 1696357 w 4130675"/>
              <a:gd name="connsiteY534" fmla="*/ 3985306 h 4132263"/>
              <a:gd name="connsiteX535" fmla="*/ 1694089 w 4130675"/>
              <a:gd name="connsiteY535" fmla="*/ 3965576 h 4132263"/>
              <a:gd name="connsiteX536" fmla="*/ 1691595 w 4130675"/>
              <a:gd name="connsiteY536" fmla="*/ 3945845 h 4132263"/>
              <a:gd name="connsiteX537" fmla="*/ 1688873 w 4130675"/>
              <a:gd name="connsiteY537" fmla="*/ 3925888 h 4132263"/>
              <a:gd name="connsiteX538" fmla="*/ 1686379 w 4130675"/>
              <a:gd name="connsiteY538" fmla="*/ 3905704 h 4132263"/>
              <a:gd name="connsiteX539" fmla="*/ 1683657 w 4130675"/>
              <a:gd name="connsiteY539" fmla="*/ 3885293 h 4132263"/>
              <a:gd name="connsiteX540" fmla="*/ 1681163 w 4130675"/>
              <a:gd name="connsiteY540" fmla="*/ 3864883 h 4132263"/>
              <a:gd name="connsiteX541" fmla="*/ 1678668 w 4130675"/>
              <a:gd name="connsiteY541" fmla="*/ 3844018 h 4132263"/>
              <a:gd name="connsiteX542" fmla="*/ 1675947 w 4130675"/>
              <a:gd name="connsiteY542" fmla="*/ 3823381 h 4132263"/>
              <a:gd name="connsiteX543" fmla="*/ 1673225 w 4130675"/>
              <a:gd name="connsiteY543" fmla="*/ 3801383 h 4132263"/>
              <a:gd name="connsiteX544" fmla="*/ 1670277 w 4130675"/>
              <a:gd name="connsiteY544" fmla="*/ 3779385 h 4132263"/>
              <a:gd name="connsiteX545" fmla="*/ 1667556 w 4130675"/>
              <a:gd name="connsiteY545" fmla="*/ 3757160 h 4132263"/>
              <a:gd name="connsiteX546" fmla="*/ 1664607 w 4130675"/>
              <a:gd name="connsiteY546" fmla="*/ 3734708 h 4132263"/>
              <a:gd name="connsiteX547" fmla="*/ 1661886 w 4130675"/>
              <a:gd name="connsiteY547" fmla="*/ 3712029 h 4132263"/>
              <a:gd name="connsiteX548" fmla="*/ 1658938 w 4130675"/>
              <a:gd name="connsiteY548" fmla="*/ 3689351 h 4132263"/>
              <a:gd name="connsiteX549" fmla="*/ 1656216 w 4130675"/>
              <a:gd name="connsiteY549" fmla="*/ 3666445 h 4132263"/>
              <a:gd name="connsiteX550" fmla="*/ 1653041 w 4130675"/>
              <a:gd name="connsiteY550" fmla="*/ 3643086 h 4132263"/>
              <a:gd name="connsiteX551" fmla="*/ 1640114 w 4130675"/>
              <a:gd name="connsiteY551" fmla="*/ 3541940 h 4132263"/>
              <a:gd name="connsiteX552" fmla="*/ 1621972 w 4130675"/>
              <a:gd name="connsiteY552" fmla="*/ 3536497 h 4132263"/>
              <a:gd name="connsiteX553" fmla="*/ 1604056 w 4130675"/>
              <a:gd name="connsiteY553" fmla="*/ 3531054 h 4132263"/>
              <a:gd name="connsiteX554" fmla="*/ 1586139 w 4130675"/>
              <a:gd name="connsiteY554" fmla="*/ 3525158 h 4132263"/>
              <a:gd name="connsiteX555" fmla="*/ 1568450 w 4130675"/>
              <a:gd name="connsiteY555" fmla="*/ 3519034 h 4132263"/>
              <a:gd name="connsiteX556" fmla="*/ 1550534 w 4130675"/>
              <a:gd name="connsiteY556" fmla="*/ 3512911 h 4132263"/>
              <a:gd name="connsiteX557" fmla="*/ 1533072 w 4130675"/>
              <a:gd name="connsiteY557" fmla="*/ 3506561 h 4132263"/>
              <a:gd name="connsiteX558" fmla="*/ 1515382 w 4130675"/>
              <a:gd name="connsiteY558" fmla="*/ 3499984 h 4132263"/>
              <a:gd name="connsiteX559" fmla="*/ 1497920 w 4130675"/>
              <a:gd name="connsiteY559" fmla="*/ 3492954 h 4132263"/>
              <a:gd name="connsiteX560" fmla="*/ 1480684 w 4130675"/>
              <a:gd name="connsiteY560" fmla="*/ 3486151 h 4132263"/>
              <a:gd name="connsiteX561" fmla="*/ 1463448 w 4130675"/>
              <a:gd name="connsiteY561" fmla="*/ 3478893 h 4132263"/>
              <a:gd name="connsiteX562" fmla="*/ 1446213 w 4130675"/>
              <a:gd name="connsiteY562" fmla="*/ 3471636 h 4132263"/>
              <a:gd name="connsiteX563" fmla="*/ 1429431 w 4130675"/>
              <a:gd name="connsiteY563" fmla="*/ 3463926 h 4132263"/>
              <a:gd name="connsiteX564" fmla="*/ 1412422 w 4130675"/>
              <a:gd name="connsiteY564" fmla="*/ 3456215 h 4132263"/>
              <a:gd name="connsiteX565" fmla="*/ 1395639 w 4130675"/>
              <a:gd name="connsiteY565" fmla="*/ 3448051 h 4132263"/>
              <a:gd name="connsiteX566" fmla="*/ 1379084 w 4130675"/>
              <a:gd name="connsiteY566" fmla="*/ 3439886 h 4132263"/>
              <a:gd name="connsiteX567" fmla="*/ 1362302 w 4130675"/>
              <a:gd name="connsiteY567" fmla="*/ 3431268 h 4132263"/>
              <a:gd name="connsiteX568" fmla="*/ 1271361 w 4130675"/>
              <a:gd name="connsiteY568" fmla="*/ 3501799 h 4132263"/>
              <a:gd name="connsiteX569" fmla="*/ 1252991 w 4130675"/>
              <a:gd name="connsiteY569" fmla="*/ 3516313 h 4132263"/>
              <a:gd name="connsiteX570" fmla="*/ 1234622 w 4130675"/>
              <a:gd name="connsiteY570" fmla="*/ 3530601 h 4132263"/>
              <a:gd name="connsiteX571" fmla="*/ 1216252 w 4130675"/>
              <a:gd name="connsiteY571" fmla="*/ 3544661 h 4132263"/>
              <a:gd name="connsiteX572" fmla="*/ 1198336 w 4130675"/>
              <a:gd name="connsiteY572" fmla="*/ 3558722 h 4132263"/>
              <a:gd name="connsiteX573" fmla="*/ 1180420 w 4130675"/>
              <a:gd name="connsiteY573" fmla="*/ 3572329 h 4132263"/>
              <a:gd name="connsiteX574" fmla="*/ 1162731 w 4130675"/>
              <a:gd name="connsiteY574" fmla="*/ 3586390 h 4132263"/>
              <a:gd name="connsiteX575" fmla="*/ 1145268 w 4130675"/>
              <a:gd name="connsiteY575" fmla="*/ 3599770 h 4132263"/>
              <a:gd name="connsiteX576" fmla="*/ 1127579 w 4130675"/>
              <a:gd name="connsiteY576" fmla="*/ 3613377 h 4132263"/>
              <a:gd name="connsiteX577" fmla="*/ 1111250 w 4130675"/>
              <a:gd name="connsiteY577" fmla="*/ 3626077 h 4132263"/>
              <a:gd name="connsiteX578" fmla="*/ 1094695 w 4130675"/>
              <a:gd name="connsiteY578" fmla="*/ 3639004 h 4132263"/>
              <a:gd name="connsiteX579" fmla="*/ 1078366 w 4130675"/>
              <a:gd name="connsiteY579" fmla="*/ 3651704 h 4132263"/>
              <a:gd name="connsiteX580" fmla="*/ 1062038 w 4130675"/>
              <a:gd name="connsiteY580" fmla="*/ 3664177 h 4132263"/>
              <a:gd name="connsiteX581" fmla="*/ 1046163 w 4130675"/>
              <a:gd name="connsiteY581" fmla="*/ 3676651 h 4132263"/>
              <a:gd name="connsiteX582" fmla="*/ 1030061 w 4130675"/>
              <a:gd name="connsiteY582" fmla="*/ 3689124 h 4132263"/>
              <a:gd name="connsiteX583" fmla="*/ 1014413 w 4130675"/>
              <a:gd name="connsiteY583" fmla="*/ 3701143 h 4132263"/>
              <a:gd name="connsiteX584" fmla="*/ 998538 w 4130675"/>
              <a:gd name="connsiteY584" fmla="*/ 3713390 h 4132263"/>
              <a:gd name="connsiteX585" fmla="*/ 983570 w 4130675"/>
              <a:gd name="connsiteY585" fmla="*/ 3724956 h 4132263"/>
              <a:gd name="connsiteX586" fmla="*/ 968602 w 4130675"/>
              <a:gd name="connsiteY586" fmla="*/ 3736522 h 4132263"/>
              <a:gd name="connsiteX587" fmla="*/ 953861 w 4130675"/>
              <a:gd name="connsiteY587" fmla="*/ 3747861 h 4132263"/>
              <a:gd name="connsiteX588" fmla="*/ 939120 w 4130675"/>
              <a:gd name="connsiteY588" fmla="*/ 3759427 h 4132263"/>
              <a:gd name="connsiteX589" fmla="*/ 924832 w 4130675"/>
              <a:gd name="connsiteY589" fmla="*/ 3770767 h 4132263"/>
              <a:gd name="connsiteX590" fmla="*/ 910318 w 4130675"/>
              <a:gd name="connsiteY590" fmla="*/ 3781879 h 4132263"/>
              <a:gd name="connsiteX591" fmla="*/ 895804 w 4130675"/>
              <a:gd name="connsiteY591" fmla="*/ 3792992 h 4132263"/>
              <a:gd name="connsiteX592" fmla="*/ 881743 w 4130675"/>
              <a:gd name="connsiteY592" fmla="*/ 3804104 h 4132263"/>
              <a:gd name="connsiteX593" fmla="*/ 865415 w 4130675"/>
              <a:gd name="connsiteY593" fmla="*/ 3787776 h 4132263"/>
              <a:gd name="connsiteX594" fmla="*/ 849086 w 4130675"/>
              <a:gd name="connsiteY594" fmla="*/ 3771220 h 4132263"/>
              <a:gd name="connsiteX595" fmla="*/ 832531 w 4130675"/>
              <a:gd name="connsiteY595" fmla="*/ 3754892 h 4132263"/>
              <a:gd name="connsiteX596" fmla="*/ 816429 w 4130675"/>
              <a:gd name="connsiteY596" fmla="*/ 3738563 h 4132263"/>
              <a:gd name="connsiteX597" fmla="*/ 799873 w 4130675"/>
              <a:gd name="connsiteY597" fmla="*/ 3722235 h 4132263"/>
              <a:gd name="connsiteX598" fmla="*/ 783545 w 4130675"/>
              <a:gd name="connsiteY598" fmla="*/ 3705906 h 4132263"/>
              <a:gd name="connsiteX599" fmla="*/ 766990 w 4130675"/>
              <a:gd name="connsiteY599" fmla="*/ 3689351 h 4132263"/>
              <a:gd name="connsiteX600" fmla="*/ 750661 w 4130675"/>
              <a:gd name="connsiteY600" fmla="*/ 3673022 h 4132263"/>
              <a:gd name="connsiteX601" fmla="*/ 734559 w 4130675"/>
              <a:gd name="connsiteY601" fmla="*/ 3656467 h 4132263"/>
              <a:gd name="connsiteX602" fmla="*/ 718004 w 4130675"/>
              <a:gd name="connsiteY602" fmla="*/ 3640365 h 4132263"/>
              <a:gd name="connsiteX603" fmla="*/ 701675 w 4130675"/>
              <a:gd name="connsiteY603" fmla="*/ 3623809 h 4132263"/>
              <a:gd name="connsiteX604" fmla="*/ 685120 w 4130675"/>
              <a:gd name="connsiteY604" fmla="*/ 3607481 h 4132263"/>
              <a:gd name="connsiteX605" fmla="*/ 669018 w 4130675"/>
              <a:gd name="connsiteY605" fmla="*/ 3590926 h 4132263"/>
              <a:gd name="connsiteX606" fmla="*/ 652463 w 4130675"/>
              <a:gd name="connsiteY606" fmla="*/ 3574597 h 4132263"/>
              <a:gd name="connsiteX607" fmla="*/ 636134 w 4130675"/>
              <a:gd name="connsiteY607" fmla="*/ 3558042 h 4132263"/>
              <a:gd name="connsiteX608" fmla="*/ 619579 w 4130675"/>
              <a:gd name="connsiteY608" fmla="*/ 3541940 h 4132263"/>
              <a:gd name="connsiteX609" fmla="*/ 603250 w 4130675"/>
              <a:gd name="connsiteY609" fmla="*/ 3525384 h 4132263"/>
              <a:gd name="connsiteX610" fmla="*/ 586922 w 4130675"/>
              <a:gd name="connsiteY610" fmla="*/ 3509056 h 4132263"/>
              <a:gd name="connsiteX611" fmla="*/ 570593 w 4130675"/>
              <a:gd name="connsiteY611" fmla="*/ 3492501 h 4132263"/>
              <a:gd name="connsiteX612" fmla="*/ 554038 w 4130675"/>
              <a:gd name="connsiteY612" fmla="*/ 3476172 h 4132263"/>
              <a:gd name="connsiteX613" fmla="*/ 537709 w 4130675"/>
              <a:gd name="connsiteY613" fmla="*/ 3459843 h 4132263"/>
              <a:gd name="connsiteX614" fmla="*/ 521154 w 4130675"/>
              <a:gd name="connsiteY614" fmla="*/ 3443515 h 4132263"/>
              <a:gd name="connsiteX615" fmla="*/ 505052 w 4130675"/>
              <a:gd name="connsiteY615" fmla="*/ 3427186 h 4132263"/>
              <a:gd name="connsiteX616" fmla="*/ 488497 w 4130675"/>
              <a:gd name="connsiteY616" fmla="*/ 3410631 h 4132263"/>
              <a:gd name="connsiteX617" fmla="*/ 472168 w 4130675"/>
              <a:gd name="connsiteY617" fmla="*/ 3394302 h 4132263"/>
              <a:gd name="connsiteX618" fmla="*/ 455613 w 4130675"/>
              <a:gd name="connsiteY618" fmla="*/ 3377974 h 4132263"/>
              <a:gd name="connsiteX619" fmla="*/ 439511 w 4130675"/>
              <a:gd name="connsiteY619" fmla="*/ 3361645 h 4132263"/>
              <a:gd name="connsiteX620" fmla="*/ 422956 w 4130675"/>
              <a:gd name="connsiteY620" fmla="*/ 3345090 h 4132263"/>
              <a:gd name="connsiteX621" fmla="*/ 406627 w 4130675"/>
              <a:gd name="connsiteY621" fmla="*/ 3328534 h 4132263"/>
              <a:gd name="connsiteX622" fmla="*/ 390072 w 4130675"/>
              <a:gd name="connsiteY622" fmla="*/ 3312206 h 4132263"/>
              <a:gd name="connsiteX623" fmla="*/ 373516 w 4130675"/>
              <a:gd name="connsiteY623" fmla="*/ 3295651 h 4132263"/>
              <a:gd name="connsiteX624" fmla="*/ 357415 w 4130675"/>
              <a:gd name="connsiteY624" fmla="*/ 3279549 h 4132263"/>
              <a:gd name="connsiteX625" fmla="*/ 368300 w 4130675"/>
              <a:gd name="connsiteY625" fmla="*/ 3265034 h 4132263"/>
              <a:gd name="connsiteX626" fmla="*/ 379413 w 4130675"/>
              <a:gd name="connsiteY626" fmla="*/ 3250747 h 4132263"/>
              <a:gd name="connsiteX627" fmla="*/ 390525 w 4130675"/>
              <a:gd name="connsiteY627" fmla="*/ 3236233 h 4132263"/>
              <a:gd name="connsiteX628" fmla="*/ 401865 w 4130675"/>
              <a:gd name="connsiteY628" fmla="*/ 3221718 h 4132263"/>
              <a:gd name="connsiteX629" fmla="*/ 413431 w 4130675"/>
              <a:gd name="connsiteY629" fmla="*/ 3207204 h 4132263"/>
              <a:gd name="connsiteX630" fmla="*/ 424770 w 4130675"/>
              <a:gd name="connsiteY630" fmla="*/ 3192236 h 4132263"/>
              <a:gd name="connsiteX631" fmla="*/ 436336 w 4130675"/>
              <a:gd name="connsiteY631" fmla="*/ 3177495 h 4132263"/>
              <a:gd name="connsiteX632" fmla="*/ 447902 w 4130675"/>
              <a:gd name="connsiteY632" fmla="*/ 3162527 h 4132263"/>
              <a:gd name="connsiteX633" fmla="*/ 460148 w 4130675"/>
              <a:gd name="connsiteY633" fmla="*/ 3146652 h 4132263"/>
              <a:gd name="connsiteX634" fmla="*/ 472168 w 4130675"/>
              <a:gd name="connsiteY634" fmla="*/ 3131004 h 4132263"/>
              <a:gd name="connsiteX635" fmla="*/ 484641 w 4130675"/>
              <a:gd name="connsiteY635" fmla="*/ 3114902 h 4132263"/>
              <a:gd name="connsiteX636" fmla="*/ 497341 w 4130675"/>
              <a:gd name="connsiteY636" fmla="*/ 3099027 h 4132263"/>
              <a:gd name="connsiteX637" fmla="*/ 509588 w 4130675"/>
              <a:gd name="connsiteY637" fmla="*/ 3082699 h 4132263"/>
              <a:gd name="connsiteX638" fmla="*/ 522288 w 4130675"/>
              <a:gd name="connsiteY638" fmla="*/ 3066370 h 4132263"/>
              <a:gd name="connsiteX639" fmla="*/ 535215 w 4130675"/>
              <a:gd name="connsiteY639" fmla="*/ 3049815 h 4132263"/>
              <a:gd name="connsiteX640" fmla="*/ 547915 w 4130675"/>
              <a:gd name="connsiteY640" fmla="*/ 3033033 h 4132263"/>
              <a:gd name="connsiteX641" fmla="*/ 561522 w 4130675"/>
              <a:gd name="connsiteY641" fmla="*/ 3015797 h 4132263"/>
              <a:gd name="connsiteX642" fmla="*/ 574902 w 4130675"/>
              <a:gd name="connsiteY642" fmla="*/ 2998108 h 4132263"/>
              <a:gd name="connsiteX643" fmla="*/ 588509 w 4130675"/>
              <a:gd name="connsiteY643" fmla="*/ 2980645 h 4132263"/>
              <a:gd name="connsiteX644" fmla="*/ 602570 w 4130675"/>
              <a:gd name="connsiteY644" fmla="*/ 2962502 h 4132263"/>
              <a:gd name="connsiteX645" fmla="*/ 616404 w 4130675"/>
              <a:gd name="connsiteY645" fmla="*/ 2944813 h 4132263"/>
              <a:gd name="connsiteX646" fmla="*/ 630691 w 4130675"/>
              <a:gd name="connsiteY646" fmla="*/ 2926443 h 4132263"/>
              <a:gd name="connsiteX647" fmla="*/ 644979 w 4130675"/>
              <a:gd name="connsiteY647" fmla="*/ 2908074 h 4132263"/>
              <a:gd name="connsiteX648" fmla="*/ 659040 w 4130675"/>
              <a:gd name="connsiteY648" fmla="*/ 2889477 h 4132263"/>
              <a:gd name="connsiteX649" fmla="*/ 721859 w 4130675"/>
              <a:gd name="connsiteY649" fmla="*/ 2808742 h 4132263"/>
              <a:gd name="connsiteX650" fmla="*/ 712788 w 4130675"/>
              <a:gd name="connsiteY650" fmla="*/ 2792413 h 4132263"/>
              <a:gd name="connsiteX651" fmla="*/ 704170 w 4130675"/>
              <a:gd name="connsiteY651" fmla="*/ 2776084 h 4132263"/>
              <a:gd name="connsiteX652" fmla="*/ 695779 w 4130675"/>
              <a:gd name="connsiteY652" fmla="*/ 2759529 h 4132263"/>
              <a:gd name="connsiteX653" fmla="*/ 687161 w 4130675"/>
              <a:gd name="connsiteY653" fmla="*/ 2742747 h 4132263"/>
              <a:gd name="connsiteX654" fmla="*/ 679223 w 4130675"/>
              <a:gd name="connsiteY654" fmla="*/ 2725965 h 4132263"/>
              <a:gd name="connsiteX655" fmla="*/ 671286 w 4130675"/>
              <a:gd name="connsiteY655" fmla="*/ 2709183 h 4132263"/>
              <a:gd name="connsiteX656" fmla="*/ 663575 w 4130675"/>
              <a:gd name="connsiteY656" fmla="*/ 2692174 h 4132263"/>
              <a:gd name="connsiteX657" fmla="*/ 656091 w 4130675"/>
              <a:gd name="connsiteY657" fmla="*/ 2674938 h 4132263"/>
              <a:gd name="connsiteX658" fmla="*/ 648834 w 4130675"/>
              <a:gd name="connsiteY658" fmla="*/ 2657929 h 4132263"/>
              <a:gd name="connsiteX659" fmla="*/ 641577 w 4130675"/>
              <a:gd name="connsiteY659" fmla="*/ 2640467 h 4132263"/>
              <a:gd name="connsiteX660" fmla="*/ 634547 w 4130675"/>
              <a:gd name="connsiteY660" fmla="*/ 2623004 h 4132263"/>
              <a:gd name="connsiteX661" fmla="*/ 627970 w 4130675"/>
              <a:gd name="connsiteY661" fmla="*/ 2605315 h 4132263"/>
              <a:gd name="connsiteX662" fmla="*/ 621393 w 4130675"/>
              <a:gd name="connsiteY662" fmla="*/ 2587852 h 4132263"/>
              <a:gd name="connsiteX663" fmla="*/ 615270 w 4130675"/>
              <a:gd name="connsiteY663" fmla="*/ 2569936 h 4132263"/>
              <a:gd name="connsiteX664" fmla="*/ 608920 w 4130675"/>
              <a:gd name="connsiteY664" fmla="*/ 2552247 h 4132263"/>
              <a:gd name="connsiteX665" fmla="*/ 603250 w 4130675"/>
              <a:gd name="connsiteY665" fmla="*/ 2534331 h 4132263"/>
              <a:gd name="connsiteX666" fmla="*/ 488950 w 4130675"/>
              <a:gd name="connsiteY666" fmla="*/ 2519590 h 4132263"/>
              <a:gd name="connsiteX667" fmla="*/ 465818 w 4130675"/>
              <a:gd name="connsiteY667" fmla="*/ 2516868 h 4132263"/>
              <a:gd name="connsiteX668" fmla="*/ 442686 w 4130675"/>
              <a:gd name="connsiteY668" fmla="*/ 2513920 h 4132263"/>
              <a:gd name="connsiteX669" fmla="*/ 420007 w 4130675"/>
              <a:gd name="connsiteY669" fmla="*/ 2511199 h 4132263"/>
              <a:gd name="connsiteX670" fmla="*/ 397329 w 4130675"/>
              <a:gd name="connsiteY670" fmla="*/ 2508024 h 4132263"/>
              <a:gd name="connsiteX671" fmla="*/ 374877 w 4130675"/>
              <a:gd name="connsiteY671" fmla="*/ 2505075 h 4132263"/>
              <a:gd name="connsiteX672" fmla="*/ 352652 w 4130675"/>
              <a:gd name="connsiteY672" fmla="*/ 2502354 h 4132263"/>
              <a:gd name="connsiteX673" fmla="*/ 330654 w 4130675"/>
              <a:gd name="connsiteY673" fmla="*/ 2499859 h 4132263"/>
              <a:gd name="connsiteX674" fmla="*/ 308656 w 4130675"/>
              <a:gd name="connsiteY674" fmla="*/ 2496911 h 4132263"/>
              <a:gd name="connsiteX675" fmla="*/ 287791 w 4130675"/>
              <a:gd name="connsiteY675" fmla="*/ 2494416 h 4132263"/>
              <a:gd name="connsiteX676" fmla="*/ 267154 w 4130675"/>
              <a:gd name="connsiteY676" fmla="*/ 2491695 h 4132263"/>
              <a:gd name="connsiteX677" fmla="*/ 246743 w 4130675"/>
              <a:gd name="connsiteY677" fmla="*/ 2488974 h 4132263"/>
              <a:gd name="connsiteX678" fmla="*/ 226332 w 4130675"/>
              <a:gd name="connsiteY678" fmla="*/ 2486252 h 4132263"/>
              <a:gd name="connsiteX679" fmla="*/ 206375 w 4130675"/>
              <a:gd name="connsiteY679" fmla="*/ 2483984 h 4132263"/>
              <a:gd name="connsiteX680" fmla="*/ 186191 w 4130675"/>
              <a:gd name="connsiteY680" fmla="*/ 2481490 h 4132263"/>
              <a:gd name="connsiteX681" fmla="*/ 166234 w 4130675"/>
              <a:gd name="connsiteY681" fmla="*/ 2478768 h 4132263"/>
              <a:gd name="connsiteX682" fmla="*/ 146730 w 4130675"/>
              <a:gd name="connsiteY682" fmla="*/ 2476274 h 4132263"/>
              <a:gd name="connsiteX683" fmla="*/ 127680 w 4130675"/>
              <a:gd name="connsiteY683" fmla="*/ 2474006 h 4132263"/>
              <a:gd name="connsiteX684" fmla="*/ 109311 w 4130675"/>
              <a:gd name="connsiteY684" fmla="*/ 2471511 h 4132263"/>
              <a:gd name="connsiteX685" fmla="*/ 90714 w 4130675"/>
              <a:gd name="connsiteY685" fmla="*/ 2469243 h 4132263"/>
              <a:gd name="connsiteX686" fmla="*/ 72345 w 4130675"/>
              <a:gd name="connsiteY686" fmla="*/ 2466975 h 4132263"/>
              <a:gd name="connsiteX687" fmla="*/ 53975 w 4130675"/>
              <a:gd name="connsiteY687" fmla="*/ 2464708 h 4132263"/>
              <a:gd name="connsiteX688" fmla="*/ 35832 w 4130675"/>
              <a:gd name="connsiteY688" fmla="*/ 2462213 h 4132263"/>
              <a:gd name="connsiteX689" fmla="*/ 17916 w 4130675"/>
              <a:gd name="connsiteY689" fmla="*/ 2459945 h 4132263"/>
              <a:gd name="connsiteX690" fmla="*/ 0 w 4130675"/>
              <a:gd name="connsiteY690" fmla="*/ 2457677 h 4132263"/>
              <a:gd name="connsiteX691" fmla="*/ 0 w 4130675"/>
              <a:gd name="connsiteY691" fmla="*/ 2446111 h 4132263"/>
              <a:gd name="connsiteX692" fmla="*/ 0 w 4130675"/>
              <a:gd name="connsiteY692" fmla="*/ 2434772 h 4132263"/>
              <a:gd name="connsiteX693" fmla="*/ 0 w 4130675"/>
              <a:gd name="connsiteY693" fmla="*/ 2422979 h 4132263"/>
              <a:gd name="connsiteX694" fmla="*/ 0 w 4130675"/>
              <a:gd name="connsiteY694" fmla="*/ 2411413 h 4132263"/>
              <a:gd name="connsiteX695" fmla="*/ 0 w 4130675"/>
              <a:gd name="connsiteY695" fmla="*/ 2399847 h 4132263"/>
              <a:gd name="connsiteX696" fmla="*/ 0 w 4130675"/>
              <a:gd name="connsiteY696" fmla="*/ 2388281 h 4132263"/>
              <a:gd name="connsiteX697" fmla="*/ 0 w 4130675"/>
              <a:gd name="connsiteY697" fmla="*/ 2376715 h 4132263"/>
              <a:gd name="connsiteX698" fmla="*/ 0 w 4130675"/>
              <a:gd name="connsiteY698" fmla="*/ 2365149 h 4132263"/>
              <a:gd name="connsiteX699" fmla="*/ 0 w 4130675"/>
              <a:gd name="connsiteY699" fmla="*/ 2353583 h 4132263"/>
              <a:gd name="connsiteX700" fmla="*/ 0 w 4130675"/>
              <a:gd name="connsiteY700" fmla="*/ 2342016 h 4132263"/>
              <a:gd name="connsiteX701" fmla="*/ 0 w 4130675"/>
              <a:gd name="connsiteY701" fmla="*/ 2330450 h 4132263"/>
              <a:gd name="connsiteX702" fmla="*/ 0 w 4130675"/>
              <a:gd name="connsiteY702" fmla="*/ 2318658 h 4132263"/>
              <a:gd name="connsiteX703" fmla="*/ 0 w 4130675"/>
              <a:gd name="connsiteY703" fmla="*/ 2307091 h 4132263"/>
              <a:gd name="connsiteX704" fmla="*/ 0 w 4130675"/>
              <a:gd name="connsiteY704" fmla="*/ 2295752 h 4132263"/>
              <a:gd name="connsiteX705" fmla="*/ 0 w 4130675"/>
              <a:gd name="connsiteY705" fmla="*/ 2284186 h 4132263"/>
              <a:gd name="connsiteX706" fmla="*/ 0 w 4130675"/>
              <a:gd name="connsiteY706" fmla="*/ 2272393 h 4132263"/>
              <a:gd name="connsiteX707" fmla="*/ 0 w 4130675"/>
              <a:gd name="connsiteY707" fmla="*/ 2260827 h 4132263"/>
              <a:gd name="connsiteX708" fmla="*/ 0 w 4130675"/>
              <a:gd name="connsiteY708" fmla="*/ 2249261 h 4132263"/>
              <a:gd name="connsiteX709" fmla="*/ 0 w 4130675"/>
              <a:gd name="connsiteY709" fmla="*/ 2237695 h 4132263"/>
              <a:gd name="connsiteX710" fmla="*/ 0 w 4130675"/>
              <a:gd name="connsiteY710" fmla="*/ 2225902 h 4132263"/>
              <a:gd name="connsiteX711" fmla="*/ 0 w 4130675"/>
              <a:gd name="connsiteY711" fmla="*/ 2214336 h 4132263"/>
              <a:gd name="connsiteX712" fmla="*/ 0 w 4130675"/>
              <a:gd name="connsiteY712" fmla="*/ 2202997 h 4132263"/>
              <a:gd name="connsiteX713" fmla="*/ 0 w 4130675"/>
              <a:gd name="connsiteY713" fmla="*/ 2191431 h 4132263"/>
              <a:gd name="connsiteX714" fmla="*/ 0 w 4130675"/>
              <a:gd name="connsiteY714" fmla="*/ 2179865 h 4132263"/>
              <a:gd name="connsiteX715" fmla="*/ 0 w 4130675"/>
              <a:gd name="connsiteY715" fmla="*/ 2168072 h 4132263"/>
              <a:gd name="connsiteX716" fmla="*/ 0 w 4130675"/>
              <a:gd name="connsiteY716" fmla="*/ 2156506 h 4132263"/>
              <a:gd name="connsiteX717" fmla="*/ 0 w 4130675"/>
              <a:gd name="connsiteY717" fmla="*/ 2144940 h 4132263"/>
              <a:gd name="connsiteX718" fmla="*/ 0 w 4130675"/>
              <a:gd name="connsiteY718" fmla="*/ 2133374 h 4132263"/>
              <a:gd name="connsiteX719" fmla="*/ 0 w 4130675"/>
              <a:gd name="connsiteY719" fmla="*/ 2121581 h 4132263"/>
              <a:gd name="connsiteX720" fmla="*/ 0 w 4130675"/>
              <a:gd name="connsiteY720" fmla="*/ 2110015 h 4132263"/>
              <a:gd name="connsiteX721" fmla="*/ 0 w 4130675"/>
              <a:gd name="connsiteY721" fmla="*/ 2098675 h 4132263"/>
              <a:gd name="connsiteX722" fmla="*/ 0 w 4130675"/>
              <a:gd name="connsiteY722" fmla="*/ 2087109 h 4132263"/>
              <a:gd name="connsiteX723" fmla="*/ 0 w 4130675"/>
              <a:gd name="connsiteY723" fmla="*/ 2075317 h 4132263"/>
              <a:gd name="connsiteX724" fmla="*/ 0 w 4130675"/>
              <a:gd name="connsiteY724" fmla="*/ 2063750 h 4132263"/>
              <a:gd name="connsiteX725" fmla="*/ 0 w 4130675"/>
              <a:gd name="connsiteY725" fmla="*/ 2052184 h 4132263"/>
              <a:gd name="connsiteX726" fmla="*/ 0 w 4130675"/>
              <a:gd name="connsiteY726" fmla="*/ 2040618 h 4132263"/>
              <a:gd name="connsiteX727" fmla="*/ 0 w 4130675"/>
              <a:gd name="connsiteY727" fmla="*/ 2029052 h 4132263"/>
              <a:gd name="connsiteX728" fmla="*/ 0 w 4130675"/>
              <a:gd name="connsiteY728" fmla="*/ 2017259 h 4132263"/>
              <a:gd name="connsiteX729" fmla="*/ 0 w 4130675"/>
              <a:gd name="connsiteY729" fmla="*/ 2005693 h 4132263"/>
              <a:gd name="connsiteX730" fmla="*/ 0 w 4130675"/>
              <a:gd name="connsiteY730" fmla="*/ 1994354 h 4132263"/>
              <a:gd name="connsiteX731" fmla="*/ 0 w 4130675"/>
              <a:gd name="connsiteY731" fmla="*/ 1982788 h 4132263"/>
              <a:gd name="connsiteX732" fmla="*/ 0 w 4130675"/>
              <a:gd name="connsiteY732" fmla="*/ 1970995 h 4132263"/>
              <a:gd name="connsiteX733" fmla="*/ 0 w 4130675"/>
              <a:gd name="connsiteY733" fmla="*/ 1959429 h 4132263"/>
              <a:gd name="connsiteX734" fmla="*/ 0 w 4130675"/>
              <a:gd name="connsiteY734" fmla="*/ 1947863 h 4132263"/>
              <a:gd name="connsiteX735" fmla="*/ 0 w 4130675"/>
              <a:gd name="connsiteY735" fmla="*/ 1936297 h 4132263"/>
              <a:gd name="connsiteX736" fmla="*/ 0 w 4130675"/>
              <a:gd name="connsiteY736" fmla="*/ 1924504 h 4132263"/>
              <a:gd name="connsiteX737" fmla="*/ 0 w 4130675"/>
              <a:gd name="connsiteY737" fmla="*/ 1912938 h 4132263"/>
              <a:gd name="connsiteX738" fmla="*/ 0 w 4130675"/>
              <a:gd name="connsiteY738" fmla="*/ 1901372 h 4132263"/>
              <a:gd name="connsiteX739" fmla="*/ 0 w 4130675"/>
              <a:gd name="connsiteY739" fmla="*/ 1890033 h 4132263"/>
              <a:gd name="connsiteX740" fmla="*/ 0 w 4130675"/>
              <a:gd name="connsiteY740" fmla="*/ 1878466 h 4132263"/>
              <a:gd name="connsiteX741" fmla="*/ 0 w 4130675"/>
              <a:gd name="connsiteY741" fmla="*/ 1866674 h 4132263"/>
              <a:gd name="connsiteX742" fmla="*/ 0 w 4130675"/>
              <a:gd name="connsiteY742" fmla="*/ 1855108 h 4132263"/>
              <a:gd name="connsiteX743" fmla="*/ 0 w 4130675"/>
              <a:gd name="connsiteY743" fmla="*/ 1843541 h 4132263"/>
              <a:gd name="connsiteX744" fmla="*/ 0 w 4130675"/>
              <a:gd name="connsiteY744" fmla="*/ 1831975 h 4132263"/>
              <a:gd name="connsiteX745" fmla="*/ 0 w 4130675"/>
              <a:gd name="connsiteY745" fmla="*/ 1820183 h 4132263"/>
              <a:gd name="connsiteX746" fmla="*/ 0 w 4130675"/>
              <a:gd name="connsiteY746" fmla="*/ 1808616 h 4132263"/>
              <a:gd name="connsiteX747" fmla="*/ 0 w 4130675"/>
              <a:gd name="connsiteY747" fmla="*/ 1797050 h 4132263"/>
              <a:gd name="connsiteX748" fmla="*/ 0 w 4130675"/>
              <a:gd name="connsiteY748" fmla="*/ 1785484 h 4132263"/>
              <a:gd name="connsiteX749" fmla="*/ 0 w 4130675"/>
              <a:gd name="connsiteY749" fmla="*/ 1773691 h 4132263"/>
              <a:gd name="connsiteX750" fmla="*/ 0 w 4130675"/>
              <a:gd name="connsiteY750" fmla="*/ 1762125 h 4132263"/>
              <a:gd name="connsiteX751" fmla="*/ 0 w 4130675"/>
              <a:gd name="connsiteY751" fmla="*/ 1750559 h 4132263"/>
              <a:gd name="connsiteX752" fmla="*/ 0 w 4130675"/>
              <a:gd name="connsiteY752" fmla="*/ 1738993 h 4132263"/>
              <a:gd name="connsiteX753" fmla="*/ 0 w 4130675"/>
              <a:gd name="connsiteY753" fmla="*/ 1727200 h 4132263"/>
              <a:gd name="connsiteX754" fmla="*/ 0 w 4130675"/>
              <a:gd name="connsiteY754" fmla="*/ 1715634 h 4132263"/>
              <a:gd name="connsiteX755" fmla="*/ 17916 w 4130675"/>
              <a:gd name="connsiteY755" fmla="*/ 1713593 h 4132263"/>
              <a:gd name="connsiteX756" fmla="*/ 35832 w 4130675"/>
              <a:gd name="connsiteY756" fmla="*/ 1711325 h 4132263"/>
              <a:gd name="connsiteX757" fmla="*/ 53975 w 4130675"/>
              <a:gd name="connsiteY757" fmla="*/ 1709058 h 4132263"/>
              <a:gd name="connsiteX758" fmla="*/ 72345 w 4130675"/>
              <a:gd name="connsiteY758" fmla="*/ 1706563 h 4132263"/>
              <a:gd name="connsiteX759" fmla="*/ 90714 w 4130675"/>
              <a:gd name="connsiteY759" fmla="*/ 1704295 h 4132263"/>
              <a:gd name="connsiteX760" fmla="*/ 109311 w 4130675"/>
              <a:gd name="connsiteY760" fmla="*/ 1702027 h 4132263"/>
              <a:gd name="connsiteX761" fmla="*/ 128134 w 4130675"/>
              <a:gd name="connsiteY761" fmla="*/ 1699759 h 4132263"/>
              <a:gd name="connsiteX762" fmla="*/ 146957 w 4130675"/>
              <a:gd name="connsiteY762" fmla="*/ 1697038 h 4132263"/>
              <a:gd name="connsiteX763" fmla="*/ 166461 w 4130675"/>
              <a:gd name="connsiteY763" fmla="*/ 1694770 h 4132263"/>
              <a:gd name="connsiteX764" fmla="*/ 186418 w 4130675"/>
              <a:gd name="connsiteY764" fmla="*/ 1692049 h 4132263"/>
              <a:gd name="connsiteX765" fmla="*/ 206375 w 4130675"/>
              <a:gd name="connsiteY765" fmla="*/ 1689554 h 4132263"/>
              <a:gd name="connsiteX766" fmla="*/ 226332 w 4130675"/>
              <a:gd name="connsiteY766" fmla="*/ 1687059 h 4132263"/>
              <a:gd name="connsiteX767" fmla="*/ 246743 w 4130675"/>
              <a:gd name="connsiteY767" fmla="*/ 1684338 h 4132263"/>
              <a:gd name="connsiteX768" fmla="*/ 267154 w 4130675"/>
              <a:gd name="connsiteY768" fmla="*/ 1681843 h 4132263"/>
              <a:gd name="connsiteX769" fmla="*/ 288018 w 4130675"/>
              <a:gd name="connsiteY769" fmla="*/ 1679349 h 4132263"/>
              <a:gd name="connsiteX770" fmla="*/ 308656 w 4130675"/>
              <a:gd name="connsiteY770" fmla="*/ 1676627 h 4132263"/>
              <a:gd name="connsiteX771" fmla="*/ 330654 w 4130675"/>
              <a:gd name="connsiteY771" fmla="*/ 1673906 h 4132263"/>
              <a:gd name="connsiteX772" fmla="*/ 352652 w 4130675"/>
              <a:gd name="connsiteY772" fmla="*/ 1670958 h 4132263"/>
              <a:gd name="connsiteX773" fmla="*/ 374877 w 4130675"/>
              <a:gd name="connsiteY773" fmla="*/ 1668236 h 4132263"/>
              <a:gd name="connsiteX774" fmla="*/ 397329 w 4130675"/>
              <a:gd name="connsiteY774" fmla="*/ 1665288 h 4132263"/>
              <a:gd name="connsiteX775" fmla="*/ 420007 w 4130675"/>
              <a:gd name="connsiteY775" fmla="*/ 1662566 h 4132263"/>
              <a:gd name="connsiteX776" fmla="*/ 442686 w 4130675"/>
              <a:gd name="connsiteY776" fmla="*/ 1659618 h 4132263"/>
              <a:gd name="connsiteX777" fmla="*/ 465818 w 4130675"/>
              <a:gd name="connsiteY777" fmla="*/ 1656670 h 4132263"/>
              <a:gd name="connsiteX778" fmla="*/ 488950 w 4130675"/>
              <a:gd name="connsiteY778" fmla="*/ 1653722 h 4132263"/>
              <a:gd name="connsiteX779" fmla="*/ 590097 w 4130675"/>
              <a:gd name="connsiteY779" fmla="*/ 1640795 h 4132263"/>
              <a:gd name="connsiteX780" fmla="*/ 595540 w 4130675"/>
              <a:gd name="connsiteY780" fmla="*/ 1622652 h 4132263"/>
              <a:gd name="connsiteX781" fmla="*/ 600982 w 4130675"/>
              <a:gd name="connsiteY781" fmla="*/ 1604509 h 4132263"/>
              <a:gd name="connsiteX782" fmla="*/ 606652 w 4130675"/>
              <a:gd name="connsiteY782" fmla="*/ 1586820 h 4132263"/>
              <a:gd name="connsiteX783" fmla="*/ 613002 w 4130675"/>
              <a:gd name="connsiteY783" fmla="*/ 1568904 h 4132263"/>
              <a:gd name="connsiteX784" fmla="*/ 619125 w 4130675"/>
              <a:gd name="connsiteY784" fmla="*/ 1551215 h 4132263"/>
              <a:gd name="connsiteX785" fmla="*/ 625248 w 4130675"/>
              <a:gd name="connsiteY785" fmla="*/ 1533525 h 4132263"/>
              <a:gd name="connsiteX786" fmla="*/ 632052 w 4130675"/>
              <a:gd name="connsiteY786" fmla="*/ 1516063 h 4132263"/>
              <a:gd name="connsiteX787" fmla="*/ 638629 w 4130675"/>
              <a:gd name="connsiteY787" fmla="*/ 1498374 h 4132263"/>
              <a:gd name="connsiteX788" fmla="*/ 645886 w 4130675"/>
              <a:gd name="connsiteY788" fmla="*/ 1481138 h 4132263"/>
              <a:gd name="connsiteX789" fmla="*/ 653143 w 4130675"/>
              <a:gd name="connsiteY789" fmla="*/ 1464129 h 4132263"/>
              <a:gd name="connsiteX790" fmla="*/ 660400 w 4130675"/>
              <a:gd name="connsiteY790" fmla="*/ 1446893 h 4132263"/>
              <a:gd name="connsiteX791" fmla="*/ 668111 w 4130675"/>
              <a:gd name="connsiteY791" fmla="*/ 1429658 h 4132263"/>
              <a:gd name="connsiteX792" fmla="*/ 675822 w 4130675"/>
              <a:gd name="connsiteY792" fmla="*/ 1412875 h 4132263"/>
              <a:gd name="connsiteX793" fmla="*/ 683986 w 4130675"/>
              <a:gd name="connsiteY793" fmla="*/ 1396093 h 4132263"/>
              <a:gd name="connsiteX794" fmla="*/ 692150 w 4130675"/>
              <a:gd name="connsiteY794" fmla="*/ 1379311 h 4132263"/>
              <a:gd name="connsiteX795" fmla="*/ 700768 w 4130675"/>
              <a:gd name="connsiteY795" fmla="*/ 1362982 h 4132263"/>
              <a:gd name="connsiteX796" fmla="*/ 630238 w 4130675"/>
              <a:gd name="connsiteY796" fmla="*/ 1272041 h 4132263"/>
              <a:gd name="connsiteX797" fmla="*/ 615723 w 4130675"/>
              <a:gd name="connsiteY797" fmla="*/ 1253445 h 4132263"/>
              <a:gd name="connsiteX798" fmla="*/ 601436 w 4130675"/>
              <a:gd name="connsiteY798" fmla="*/ 1235075 h 4132263"/>
              <a:gd name="connsiteX799" fmla="*/ 587375 w 4130675"/>
              <a:gd name="connsiteY799" fmla="*/ 1216706 h 4132263"/>
              <a:gd name="connsiteX800" fmla="*/ 573315 w 4130675"/>
              <a:gd name="connsiteY800" fmla="*/ 1198790 h 4132263"/>
              <a:gd name="connsiteX801" fmla="*/ 559707 w 4130675"/>
              <a:gd name="connsiteY801" fmla="*/ 1180874 h 4132263"/>
              <a:gd name="connsiteX802" fmla="*/ 545873 w 4130675"/>
              <a:gd name="connsiteY802" fmla="*/ 1163184 h 4132263"/>
              <a:gd name="connsiteX803" fmla="*/ 532266 w 4130675"/>
              <a:gd name="connsiteY803" fmla="*/ 1145722 h 4132263"/>
              <a:gd name="connsiteX804" fmla="*/ 518659 w 4130675"/>
              <a:gd name="connsiteY804" fmla="*/ 1128032 h 4132263"/>
              <a:gd name="connsiteX805" fmla="*/ 505959 w 4130675"/>
              <a:gd name="connsiteY805" fmla="*/ 1111477 h 4132263"/>
              <a:gd name="connsiteX806" fmla="*/ 493032 w 4130675"/>
              <a:gd name="connsiteY806" fmla="*/ 1095149 h 4132263"/>
              <a:gd name="connsiteX807" fmla="*/ 480559 w 4130675"/>
              <a:gd name="connsiteY807" fmla="*/ 1078820 h 4132263"/>
              <a:gd name="connsiteX808" fmla="*/ 467859 w 4130675"/>
              <a:gd name="connsiteY808" fmla="*/ 1062491 h 4132263"/>
              <a:gd name="connsiteX809" fmla="*/ 455386 w 4130675"/>
              <a:gd name="connsiteY809" fmla="*/ 1046390 h 4132263"/>
              <a:gd name="connsiteX810" fmla="*/ 442913 w 4130675"/>
              <a:gd name="connsiteY810" fmla="*/ 1030515 h 4132263"/>
              <a:gd name="connsiteX811" fmla="*/ 430893 w 4130675"/>
              <a:gd name="connsiteY811" fmla="*/ 1014640 h 4132263"/>
              <a:gd name="connsiteX812" fmla="*/ 418647 w 4130675"/>
              <a:gd name="connsiteY812" fmla="*/ 998991 h 4132263"/>
              <a:gd name="connsiteX813" fmla="*/ 407081 w 4130675"/>
              <a:gd name="connsiteY813" fmla="*/ 984023 h 4132263"/>
              <a:gd name="connsiteX814" fmla="*/ 395515 w 4130675"/>
              <a:gd name="connsiteY814" fmla="*/ 969056 h 4132263"/>
              <a:gd name="connsiteX815" fmla="*/ 384175 w 4130675"/>
              <a:gd name="connsiteY815" fmla="*/ 954315 h 4132263"/>
              <a:gd name="connsiteX816" fmla="*/ 372836 w 4130675"/>
              <a:gd name="connsiteY816" fmla="*/ 939573 h 4132263"/>
              <a:gd name="connsiteX817" fmla="*/ 361497 w 4130675"/>
              <a:gd name="connsiteY817" fmla="*/ 925059 h 4132263"/>
              <a:gd name="connsiteX818" fmla="*/ 350384 w 4130675"/>
              <a:gd name="connsiteY818" fmla="*/ 910545 h 4132263"/>
              <a:gd name="connsiteX819" fmla="*/ 339272 w 4130675"/>
              <a:gd name="connsiteY819" fmla="*/ 896257 h 4132263"/>
              <a:gd name="connsiteX820" fmla="*/ 328159 w 4130675"/>
              <a:gd name="connsiteY820" fmla="*/ 881970 h 4132263"/>
              <a:gd name="connsiteX821" fmla="*/ 344488 w 4130675"/>
              <a:gd name="connsiteY821" fmla="*/ 865641 h 4132263"/>
              <a:gd name="connsiteX822" fmla="*/ 360816 w 4130675"/>
              <a:gd name="connsiteY822" fmla="*/ 849540 h 4132263"/>
              <a:gd name="connsiteX823" fmla="*/ 377145 w 4130675"/>
              <a:gd name="connsiteY823" fmla="*/ 832984 h 4132263"/>
              <a:gd name="connsiteX824" fmla="*/ 393473 w 4130675"/>
              <a:gd name="connsiteY824" fmla="*/ 816656 h 4132263"/>
              <a:gd name="connsiteX825" fmla="*/ 410029 w 4130675"/>
              <a:gd name="connsiteY825" fmla="*/ 800100 h 4132263"/>
              <a:gd name="connsiteX826" fmla="*/ 426131 w 4130675"/>
              <a:gd name="connsiteY826" fmla="*/ 783772 h 4132263"/>
              <a:gd name="connsiteX827" fmla="*/ 442686 w 4130675"/>
              <a:gd name="connsiteY827" fmla="*/ 767216 h 4132263"/>
              <a:gd name="connsiteX828" fmla="*/ 459015 w 4130675"/>
              <a:gd name="connsiteY828" fmla="*/ 751115 h 4132263"/>
              <a:gd name="connsiteX829" fmla="*/ 475570 w 4130675"/>
              <a:gd name="connsiteY829" fmla="*/ 734786 h 4132263"/>
              <a:gd name="connsiteX830" fmla="*/ 491898 w 4130675"/>
              <a:gd name="connsiteY830" fmla="*/ 718231 h 4132263"/>
              <a:gd name="connsiteX831" fmla="*/ 508227 w 4130675"/>
              <a:gd name="connsiteY831" fmla="*/ 701902 h 4132263"/>
              <a:gd name="connsiteX832" fmla="*/ 524556 w 4130675"/>
              <a:gd name="connsiteY832" fmla="*/ 685347 h 4132263"/>
              <a:gd name="connsiteX833" fmla="*/ 541111 w 4130675"/>
              <a:gd name="connsiteY833" fmla="*/ 669245 h 4132263"/>
              <a:gd name="connsiteX834" fmla="*/ 557440 w 4130675"/>
              <a:gd name="connsiteY834" fmla="*/ 652690 h 4132263"/>
              <a:gd name="connsiteX835" fmla="*/ 573995 w 4130675"/>
              <a:gd name="connsiteY835" fmla="*/ 636361 h 4132263"/>
              <a:gd name="connsiteX836" fmla="*/ 590097 w 4130675"/>
              <a:gd name="connsiteY836" fmla="*/ 619806 h 4132263"/>
              <a:gd name="connsiteX837" fmla="*/ 606652 w 4130675"/>
              <a:gd name="connsiteY837" fmla="*/ 603477 h 4132263"/>
              <a:gd name="connsiteX838" fmla="*/ 622981 w 4130675"/>
              <a:gd name="connsiteY838" fmla="*/ 587148 h 4132263"/>
              <a:gd name="connsiteX839" fmla="*/ 639536 w 4130675"/>
              <a:gd name="connsiteY839" fmla="*/ 570820 h 4132263"/>
              <a:gd name="connsiteX840" fmla="*/ 655638 w 4130675"/>
              <a:gd name="connsiteY840" fmla="*/ 554265 h 4132263"/>
              <a:gd name="connsiteX841" fmla="*/ 672193 w 4130675"/>
              <a:gd name="connsiteY841" fmla="*/ 537936 h 4132263"/>
              <a:gd name="connsiteX842" fmla="*/ 688522 w 4130675"/>
              <a:gd name="connsiteY842" fmla="*/ 521381 h 4132263"/>
              <a:gd name="connsiteX843" fmla="*/ 704850 w 4130675"/>
              <a:gd name="connsiteY843" fmla="*/ 505279 h 4132263"/>
              <a:gd name="connsiteX844" fmla="*/ 721406 w 4130675"/>
              <a:gd name="connsiteY844" fmla="*/ 488723 h 4132263"/>
              <a:gd name="connsiteX845" fmla="*/ 737507 w 4130675"/>
              <a:gd name="connsiteY845" fmla="*/ 472395 h 4132263"/>
              <a:gd name="connsiteX846" fmla="*/ 754063 w 4130675"/>
              <a:gd name="connsiteY846" fmla="*/ 455839 h 4132263"/>
              <a:gd name="connsiteX847" fmla="*/ 770391 w 4130675"/>
              <a:gd name="connsiteY847" fmla="*/ 439511 h 4132263"/>
              <a:gd name="connsiteX848" fmla="*/ 786947 w 4130675"/>
              <a:gd name="connsiteY848" fmla="*/ 422956 h 4132263"/>
              <a:gd name="connsiteX849" fmla="*/ 803502 w 4130675"/>
              <a:gd name="connsiteY849" fmla="*/ 406854 h 4132263"/>
              <a:gd name="connsiteX850" fmla="*/ 819604 w 4130675"/>
              <a:gd name="connsiteY850" fmla="*/ 390298 h 4132263"/>
              <a:gd name="connsiteX851" fmla="*/ 836159 w 4130675"/>
              <a:gd name="connsiteY851" fmla="*/ 373743 h 4132263"/>
              <a:gd name="connsiteX852" fmla="*/ 852488 w 4130675"/>
              <a:gd name="connsiteY852" fmla="*/ 357414 h 4132263"/>
              <a:gd name="connsiteX853" fmla="*/ 867002 w 4130675"/>
              <a:gd name="connsiteY853" fmla="*/ 368527 h 4132263"/>
              <a:gd name="connsiteX854" fmla="*/ 881063 w 4130675"/>
              <a:gd name="connsiteY854" fmla="*/ 379639 h 4132263"/>
              <a:gd name="connsiteX855" fmla="*/ 895577 w 4130675"/>
              <a:gd name="connsiteY855" fmla="*/ 390752 h 4132263"/>
              <a:gd name="connsiteX856" fmla="*/ 910318 w 4130675"/>
              <a:gd name="connsiteY856" fmla="*/ 402091 h 4132263"/>
              <a:gd name="connsiteX857" fmla="*/ 924832 w 4130675"/>
              <a:gd name="connsiteY857" fmla="*/ 413431 h 4132263"/>
              <a:gd name="connsiteX858" fmla="*/ 939800 w 4130675"/>
              <a:gd name="connsiteY858" fmla="*/ 424770 h 4132263"/>
              <a:gd name="connsiteX859" fmla="*/ 954541 w 4130675"/>
              <a:gd name="connsiteY859" fmla="*/ 436563 h 4132263"/>
              <a:gd name="connsiteX860" fmla="*/ 969509 w 4130675"/>
              <a:gd name="connsiteY860" fmla="*/ 448129 h 4132263"/>
              <a:gd name="connsiteX861" fmla="*/ 985157 w 4130675"/>
              <a:gd name="connsiteY861" fmla="*/ 460148 h 4132263"/>
              <a:gd name="connsiteX862" fmla="*/ 1000806 w 4130675"/>
              <a:gd name="connsiteY862" fmla="*/ 472395 h 4132263"/>
              <a:gd name="connsiteX863" fmla="*/ 1016907 w 4130675"/>
              <a:gd name="connsiteY863" fmla="*/ 484868 h 4132263"/>
              <a:gd name="connsiteX864" fmla="*/ 1033009 w 4130675"/>
              <a:gd name="connsiteY864" fmla="*/ 497341 h 4132263"/>
              <a:gd name="connsiteX865" fmla="*/ 1049111 w 4130675"/>
              <a:gd name="connsiteY865" fmla="*/ 509814 h 4132263"/>
              <a:gd name="connsiteX866" fmla="*/ 1065439 w 4130675"/>
              <a:gd name="connsiteY866" fmla="*/ 522514 h 4132263"/>
              <a:gd name="connsiteX867" fmla="*/ 1081995 w 4130675"/>
              <a:gd name="connsiteY867" fmla="*/ 535441 h 4132263"/>
              <a:gd name="connsiteX868" fmla="*/ 1098777 w 4130675"/>
              <a:gd name="connsiteY868" fmla="*/ 548141 h 4132263"/>
              <a:gd name="connsiteX869" fmla="*/ 1116013 w 4130675"/>
              <a:gd name="connsiteY869" fmla="*/ 561748 h 4132263"/>
              <a:gd name="connsiteX870" fmla="*/ 1133702 w 4130675"/>
              <a:gd name="connsiteY870" fmla="*/ 575129 h 4132263"/>
              <a:gd name="connsiteX871" fmla="*/ 1151164 w 4130675"/>
              <a:gd name="connsiteY871" fmla="*/ 588736 h 4132263"/>
              <a:gd name="connsiteX872" fmla="*/ 1169307 w 4130675"/>
              <a:gd name="connsiteY872" fmla="*/ 602797 h 4132263"/>
              <a:gd name="connsiteX873" fmla="*/ 1186997 w 4130675"/>
              <a:gd name="connsiteY873" fmla="*/ 616631 h 4132263"/>
              <a:gd name="connsiteX874" fmla="*/ 1205366 w 4130675"/>
              <a:gd name="connsiteY874" fmla="*/ 630918 h 4132263"/>
              <a:gd name="connsiteX875" fmla="*/ 1223736 w 4130675"/>
              <a:gd name="connsiteY875" fmla="*/ 645206 h 4132263"/>
              <a:gd name="connsiteX876" fmla="*/ 1242332 w 4130675"/>
              <a:gd name="connsiteY876" fmla="*/ 659266 h 4132263"/>
              <a:gd name="connsiteX877" fmla="*/ 1322841 w 4130675"/>
              <a:gd name="connsiteY877" fmla="*/ 722086 h 4132263"/>
              <a:gd name="connsiteX878" fmla="*/ 1339397 w 4130675"/>
              <a:gd name="connsiteY878" fmla="*/ 713015 h 4132263"/>
              <a:gd name="connsiteX879" fmla="*/ 1355725 w 4130675"/>
              <a:gd name="connsiteY879" fmla="*/ 704623 h 4132263"/>
              <a:gd name="connsiteX880" fmla="*/ 1372054 w 4130675"/>
              <a:gd name="connsiteY880" fmla="*/ 696006 h 4132263"/>
              <a:gd name="connsiteX881" fmla="*/ 1388836 w 4130675"/>
              <a:gd name="connsiteY881" fmla="*/ 687615 h 4132263"/>
              <a:gd name="connsiteX882" fmla="*/ 1405618 w 4130675"/>
              <a:gd name="connsiteY882" fmla="*/ 679450 h 4132263"/>
              <a:gd name="connsiteX883" fmla="*/ 1422400 w 4130675"/>
              <a:gd name="connsiteY883" fmla="*/ 671513 h 4132263"/>
              <a:gd name="connsiteX884" fmla="*/ 1439636 w 4130675"/>
              <a:gd name="connsiteY884" fmla="*/ 663802 h 4132263"/>
              <a:gd name="connsiteX885" fmla="*/ 1456872 w 4130675"/>
              <a:gd name="connsiteY885" fmla="*/ 656318 h 4132263"/>
              <a:gd name="connsiteX886" fmla="*/ 1473881 w 4130675"/>
              <a:gd name="connsiteY886" fmla="*/ 649061 h 4132263"/>
              <a:gd name="connsiteX887" fmla="*/ 1491116 w 4130675"/>
              <a:gd name="connsiteY887" fmla="*/ 641804 h 4132263"/>
              <a:gd name="connsiteX888" fmla="*/ 1508806 w 4130675"/>
              <a:gd name="connsiteY888" fmla="*/ 634773 h 4132263"/>
              <a:gd name="connsiteX889" fmla="*/ 1526268 w 4130675"/>
              <a:gd name="connsiteY889" fmla="*/ 628197 h 4132263"/>
              <a:gd name="connsiteX890" fmla="*/ 1543731 w 4130675"/>
              <a:gd name="connsiteY890" fmla="*/ 621620 h 4132263"/>
              <a:gd name="connsiteX891" fmla="*/ 1561647 w 4130675"/>
              <a:gd name="connsiteY891" fmla="*/ 615497 h 4132263"/>
              <a:gd name="connsiteX892" fmla="*/ 1579563 w 4130675"/>
              <a:gd name="connsiteY892" fmla="*/ 609147 h 4132263"/>
              <a:gd name="connsiteX893" fmla="*/ 1597252 w 4130675"/>
              <a:gd name="connsiteY893" fmla="*/ 603477 h 4132263"/>
              <a:gd name="connsiteX894" fmla="*/ 1611993 w 4130675"/>
              <a:gd name="connsiteY894" fmla="*/ 489177 h 4132263"/>
              <a:gd name="connsiteX895" fmla="*/ 1614941 w 4130675"/>
              <a:gd name="connsiteY895" fmla="*/ 465818 h 4132263"/>
              <a:gd name="connsiteX896" fmla="*/ 1617663 w 4130675"/>
              <a:gd name="connsiteY896" fmla="*/ 442913 h 4132263"/>
              <a:gd name="connsiteX897" fmla="*/ 1620611 w 4130675"/>
              <a:gd name="connsiteY897" fmla="*/ 420234 h 4132263"/>
              <a:gd name="connsiteX898" fmla="*/ 1623559 w 4130675"/>
              <a:gd name="connsiteY898" fmla="*/ 397556 h 4132263"/>
              <a:gd name="connsiteX899" fmla="*/ 1626507 w 4130675"/>
              <a:gd name="connsiteY899" fmla="*/ 375104 h 4132263"/>
              <a:gd name="connsiteX900" fmla="*/ 1629229 w 4130675"/>
              <a:gd name="connsiteY900" fmla="*/ 352879 h 4132263"/>
              <a:gd name="connsiteX901" fmla="*/ 1631950 w 4130675"/>
              <a:gd name="connsiteY901" fmla="*/ 330881 h 4132263"/>
              <a:gd name="connsiteX902" fmla="*/ 1634672 w 4130675"/>
              <a:gd name="connsiteY902" fmla="*/ 308882 h 4132263"/>
              <a:gd name="connsiteX903" fmla="*/ 1637393 w 4130675"/>
              <a:gd name="connsiteY903" fmla="*/ 288018 h 4132263"/>
              <a:gd name="connsiteX904" fmla="*/ 1639888 w 4130675"/>
              <a:gd name="connsiteY904" fmla="*/ 267381 h 4132263"/>
              <a:gd name="connsiteX905" fmla="*/ 1642609 w 4130675"/>
              <a:gd name="connsiteY905" fmla="*/ 246970 h 4132263"/>
              <a:gd name="connsiteX906" fmla="*/ 1645331 w 4130675"/>
              <a:gd name="connsiteY906" fmla="*/ 226559 h 4132263"/>
              <a:gd name="connsiteX907" fmla="*/ 1647598 w 4130675"/>
              <a:gd name="connsiteY907" fmla="*/ 206375 h 4132263"/>
              <a:gd name="connsiteX908" fmla="*/ 1650093 w 4130675"/>
              <a:gd name="connsiteY908" fmla="*/ 186191 h 4132263"/>
              <a:gd name="connsiteX909" fmla="*/ 1652814 w 4130675"/>
              <a:gd name="connsiteY909" fmla="*/ 166234 h 4132263"/>
              <a:gd name="connsiteX910" fmla="*/ 1655309 w 4130675"/>
              <a:gd name="connsiteY910" fmla="*/ 146731 h 4132263"/>
              <a:gd name="connsiteX911" fmla="*/ 1657804 w 4130675"/>
              <a:gd name="connsiteY911" fmla="*/ 127907 h 4132263"/>
              <a:gd name="connsiteX912" fmla="*/ 1660072 w 4130675"/>
              <a:gd name="connsiteY912" fmla="*/ 109311 h 4132263"/>
              <a:gd name="connsiteX913" fmla="*/ 1662339 w 4130675"/>
              <a:gd name="connsiteY913" fmla="*/ 90714 h 4132263"/>
              <a:gd name="connsiteX914" fmla="*/ 1664607 w 4130675"/>
              <a:gd name="connsiteY914" fmla="*/ 72345 h 4132263"/>
              <a:gd name="connsiteX915" fmla="*/ 1666875 w 4130675"/>
              <a:gd name="connsiteY915" fmla="*/ 53975 h 4132263"/>
              <a:gd name="connsiteX916" fmla="*/ 1669370 w 4130675"/>
              <a:gd name="connsiteY916" fmla="*/ 35832 h 4132263"/>
              <a:gd name="connsiteX917" fmla="*/ 1671638 w 4130675"/>
              <a:gd name="connsiteY917" fmla="*/ 17916 h 41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</a:cxnLst>
            <a:rect l="l" t="t" r="r" b="b"/>
            <a:pathLst>
              <a:path w="4130675" h="4132263">
                <a:moveTo>
                  <a:pt x="2065338" y="1339243"/>
                </a:moveTo>
                <a:lnTo>
                  <a:pt x="1399926" y="1671949"/>
                </a:lnTo>
                <a:lnTo>
                  <a:pt x="1399926" y="2460317"/>
                </a:lnTo>
                <a:lnTo>
                  <a:pt x="2065338" y="2793023"/>
                </a:lnTo>
                <a:lnTo>
                  <a:pt x="2730750" y="2460317"/>
                </a:lnTo>
                <a:lnTo>
                  <a:pt x="2730750" y="1671949"/>
                </a:lnTo>
                <a:close/>
                <a:moveTo>
                  <a:pt x="1673906" y="0"/>
                </a:moveTo>
                <a:lnTo>
                  <a:pt x="1685472" y="0"/>
                </a:lnTo>
                <a:lnTo>
                  <a:pt x="1697038" y="0"/>
                </a:lnTo>
                <a:lnTo>
                  <a:pt x="1708604" y="0"/>
                </a:lnTo>
                <a:lnTo>
                  <a:pt x="1720170" y="0"/>
                </a:lnTo>
                <a:lnTo>
                  <a:pt x="1731736" y="0"/>
                </a:lnTo>
                <a:lnTo>
                  <a:pt x="1743302" y="0"/>
                </a:lnTo>
                <a:lnTo>
                  <a:pt x="1754868" y="0"/>
                </a:lnTo>
                <a:lnTo>
                  <a:pt x="1766434" y="0"/>
                </a:lnTo>
                <a:lnTo>
                  <a:pt x="1778000" y="0"/>
                </a:lnTo>
                <a:lnTo>
                  <a:pt x="1789566" y="0"/>
                </a:lnTo>
                <a:lnTo>
                  <a:pt x="1801132" y="0"/>
                </a:lnTo>
                <a:lnTo>
                  <a:pt x="1812925" y="0"/>
                </a:lnTo>
                <a:lnTo>
                  <a:pt x="1824491" y="0"/>
                </a:lnTo>
                <a:lnTo>
                  <a:pt x="1835831" y="0"/>
                </a:lnTo>
                <a:lnTo>
                  <a:pt x="1847397" y="0"/>
                </a:lnTo>
                <a:lnTo>
                  <a:pt x="1858963" y="0"/>
                </a:lnTo>
                <a:lnTo>
                  <a:pt x="1870756" y="0"/>
                </a:lnTo>
                <a:lnTo>
                  <a:pt x="1882322" y="0"/>
                </a:lnTo>
                <a:lnTo>
                  <a:pt x="1893888" y="0"/>
                </a:lnTo>
                <a:lnTo>
                  <a:pt x="1905454" y="0"/>
                </a:lnTo>
                <a:lnTo>
                  <a:pt x="1917247" y="0"/>
                </a:lnTo>
                <a:lnTo>
                  <a:pt x="1928586" y="0"/>
                </a:lnTo>
                <a:lnTo>
                  <a:pt x="1940152" y="0"/>
                </a:lnTo>
                <a:lnTo>
                  <a:pt x="1951718" y="0"/>
                </a:lnTo>
                <a:lnTo>
                  <a:pt x="1963284" y="0"/>
                </a:lnTo>
                <a:lnTo>
                  <a:pt x="1975077" y="0"/>
                </a:lnTo>
                <a:lnTo>
                  <a:pt x="1986643" y="0"/>
                </a:lnTo>
                <a:lnTo>
                  <a:pt x="1998209" y="0"/>
                </a:lnTo>
                <a:lnTo>
                  <a:pt x="2009775" y="0"/>
                </a:lnTo>
                <a:lnTo>
                  <a:pt x="2021341" y="0"/>
                </a:lnTo>
                <a:lnTo>
                  <a:pt x="2032907" y="0"/>
                </a:lnTo>
                <a:lnTo>
                  <a:pt x="2044473" y="0"/>
                </a:lnTo>
                <a:lnTo>
                  <a:pt x="2056039" y="0"/>
                </a:lnTo>
                <a:lnTo>
                  <a:pt x="2067606" y="0"/>
                </a:lnTo>
                <a:lnTo>
                  <a:pt x="2079172" y="0"/>
                </a:lnTo>
                <a:lnTo>
                  <a:pt x="2090964" y="0"/>
                </a:lnTo>
                <a:lnTo>
                  <a:pt x="2102530" y="0"/>
                </a:lnTo>
                <a:lnTo>
                  <a:pt x="2114097" y="0"/>
                </a:lnTo>
                <a:lnTo>
                  <a:pt x="2125663" y="0"/>
                </a:lnTo>
                <a:lnTo>
                  <a:pt x="2137002" y="0"/>
                </a:lnTo>
                <a:lnTo>
                  <a:pt x="2148795" y="0"/>
                </a:lnTo>
                <a:lnTo>
                  <a:pt x="2160361" y="0"/>
                </a:lnTo>
                <a:lnTo>
                  <a:pt x="2171927" y="0"/>
                </a:lnTo>
                <a:lnTo>
                  <a:pt x="2183493" y="0"/>
                </a:lnTo>
                <a:lnTo>
                  <a:pt x="2195286" y="0"/>
                </a:lnTo>
                <a:lnTo>
                  <a:pt x="2206852" y="0"/>
                </a:lnTo>
                <a:lnTo>
                  <a:pt x="2218418" y="0"/>
                </a:lnTo>
                <a:lnTo>
                  <a:pt x="2229984" y="0"/>
                </a:lnTo>
                <a:lnTo>
                  <a:pt x="2241323" y="0"/>
                </a:lnTo>
                <a:lnTo>
                  <a:pt x="2253116" y="0"/>
                </a:lnTo>
                <a:lnTo>
                  <a:pt x="2264682" y="0"/>
                </a:lnTo>
                <a:lnTo>
                  <a:pt x="2276248" y="0"/>
                </a:lnTo>
                <a:lnTo>
                  <a:pt x="2287814" y="0"/>
                </a:lnTo>
                <a:lnTo>
                  <a:pt x="2299607" y="0"/>
                </a:lnTo>
                <a:lnTo>
                  <a:pt x="2311173" y="0"/>
                </a:lnTo>
                <a:lnTo>
                  <a:pt x="2322739" y="0"/>
                </a:lnTo>
                <a:lnTo>
                  <a:pt x="2334305" y="0"/>
                </a:lnTo>
                <a:lnTo>
                  <a:pt x="2345872" y="0"/>
                </a:lnTo>
                <a:lnTo>
                  <a:pt x="2357664" y="0"/>
                </a:lnTo>
                <a:lnTo>
                  <a:pt x="2369230" y="0"/>
                </a:lnTo>
                <a:lnTo>
                  <a:pt x="2380797" y="0"/>
                </a:lnTo>
                <a:lnTo>
                  <a:pt x="2392363" y="0"/>
                </a:lnTo>
                <a:lnTo>
                  <a:pt x="2404155" y="0"/>
                </a:lnTo>
                <a:lnTo>
                  <a:pt x="2415722" y="0"/>
                </a:lnTo>
                <a:lnTo>
                  <a:pt x="2417763" y="17916"/>
                </a:lnTo>
                <a:lnTo>
                  <a:pt x="2420030" y="35832"/>
                </a:lnTo>
                <a:lnTo>
                  <a:pt x="2422298" y="53975"/>
                </a:lnTo>
                <a:lnTo>
                  <a:pt x="2424793" y="72345"/>
                </a:lnTo>
                <a:lnTo>
                  <a:pt x="2427061" y="90714"/>
                </a:lnTo>
                <a:lnTo>
                  <a:pt x="2429329" y="109311"/>
                </a:lnTo>
                <a:lnTo>
                  <a:pt x="2431597" y="128134"/>
                </a:lnTo>
                <a:lnTo>
                  <a:pt x="2434318" y="146957"/>
                </a:lnTo>
                <a:lnTo>
                  <a:pt x="2436586" y="166688"/>
                </a:lnTo>
                <a:lnTo>
                  <a:pt x="2439080" y="186418"/>
                </a:lnTo>
                <a:lnTo>
                  <a:pt x="2441802" y="206375"/>
                </a:lnTo>
                <a:lnTo>
                  <a:pt x="2444297" y="226559"/>
                </a:lnTo>
                <a:lnTo>
                  <a:pt x="2447018" y="246970"/>
                </a:lnTo>
                <a:lnTo>
                  <a:pt x="2449513" y="267381"/>
                </a:lnTo>
                <a:lnTo>
                  <a:pt x="2452007" y="288245"/>
                </a:lnTo>
                <a:lnTo>
                  <a:pt x="2454729" y="308882"/>
                </a:lnTo>
                <a:lnTo>
                  <a:pt x="2457450" y="330881"/>
                </a:lnTo>
                <a:lnTo>
                  <a:pt x="2460398" y="352879"/>
                </a:lnTo>
                <a:lnTo>
                  <a:pt x="2463120" y="375104"/>
                </a:lnTo>
                <a:lnTo>
                  <a:pt x="2466068" y="397556"/>
                </a:lnTo>
                <a:lnTo>
                  <a:pt x="2468789" y="420234"/>
                </a:lnTo>
                <a:lnTo>
                  <a:pt x="2471738" y="442913"/>
                </a:lnTo>
                <a:lnTo>
                  <a:pt x="2474459" y="465818"/>
                </a:lnTo>
                <a:lnTo>
                  <a:pt x="2477634" y="489177"/>
                </a:lnTo>
                <a:lnTo>
                  <a:pt x="2490561" y="590323"/>
                </a:lnTo>
                <a:lnTo>
                  <a:pt x="2508704" y="595766"/>
                </a:lnTo>
                <a:lnTo>
                  <a:pt x="2526620" y="601209"/>
                </a:lnTo>
                <a:lnTo>
                  <a:pt x="2544536" y="607106"/>
                </a:lnTo>
                <a:lnTo>
                  <a:pt x="2562225" y="613229"/>
                </a:lnTo>
                <a:lnTo>
                  <a:pt x="2580141" y="619352"/>
                </a:lnTo>
                <a:lnTo>
                  <a:pt x="2597604" y="625702"/>
                </a:lnTo>
                <a:lnTo>
                  <a:pt x="2615293" y="632279"/>
                </a:lnTo>
                <a:lnTo>
                  <a:pt x="2632755" y="639309"/>
                </a:lnTo>
                <a:lnTo>
                  <a:pt x="2649991" y="646113"/>
                </a:lnTo>
                <a:lnTo>
                  <a:pt x="2667227" y="653370"/>
                </a:lnTo>
                <a:lnTo>
                  <a:pt x="2684463" y="660627"/>
                </a:lnTo>
                <a:lnTo>
                  <a:pt x="2701245" y="668338"/>
                </a:lnTo>
                <a:lnTo>
                  <a:pt x="2718254" y="676048"/>
                </a:lnTo>
                <a:lnTo>
                  <a:pt x="2735036" y="684213"/>
                </a:lnTo>
                <a:lnTo>
                  <a:pt x="2751591" y="692377"/>
                </a:lnTo>
                <a:lnTo>
                  <a:pt x="2768373" y="700995"/>
                </a:lnTo>
                <a:lnTo>
                  <a:pt x="2859314" y="630465"/>
                </a:lnTo>
                <a:lnTo>
                  <a:pt x="2877684" y="615950"/>
                </a:lnTo>
                <a:lnTo>
                  <a:pt x="2896054" y="601663"/>
                </a:lnTo>
                <a:lnTo>
                  <a:pt x="2914423" y="587602"/>
                </a:lnTo>
                <a:lnTo>
                  <a:pt x="2932339" y="573541"/>
                </a:lnTo>
                <a:lnTo>
                  <a:pt x="2950255" y="559934"/>
                </a:lnTo>
                <a:lnTo>
                  <a:pt x="2967945" y="545873"/>
                </a:lnTo>
                <a:lnTo>
                  <a:pt x="2985407" y="532493"/>
                </a:lnTo>
                <a:lnTo>
                  <a:pt x="3003097" y="518886"/>
                </a:lnTo>
                <a:lnTo>
                  <a:pt x="3019425" y="506186"/>
                </a:lnTo>
                <a:lnTo>
                  <a:pt x="3035980" y="493259"/>
                </a:lnTo>
                <a:lnTo>
                  <a:pt x="3052309" y="480559"/>
                </a:lnTo>
                <a:lnTo>
                  <a:pt x="3068638" y="468086"/>
                </a:lnTo>
                <a:lnTo>
                  <a:pt x="3084513" y="455613"/>
                </a:lnTo>
                <a:lnTo>
                  <a:pt x="3100614" y="443139"/>
                </a:lnTo>
                <a:lnTo>
                  <a:pt x="3116263" y="431120"/>
                </a:lnTo>
                <a:lnTo>
                  <a:pt x="3132138" y="418873"/>
                </a:lnTo>
                <a:lnTo>
                  <a:pt x="3147105" y="407307"/>
                </a:lnTo>
                <a:lnTo>
                  <a:pt x="3162073" y="395741"/>
                </a:lnTo>
                <a:lnTo>
                  <a:pt x="3176814" y="384402"/>
                </a:lnTo>
                <a:lnTo>
                  <a:pt x="3191555" y="372836"/>
                </a:lnTo>
                <a:lnTo>
                  <a:pt x="3205843" y="361497"/>
                </a:lnTo>
                <a:lnTo>
                  <a:pt x="3220357" y="350384"/>
                </a:lnTo>
                <a:lnTo>
                  <a:pt x="3234872" y="339272"/>
                </a:lnTo>
                <a:lnTo>
                  <a:pt x="3248932" y="328159"/>
                </a:lnTo>
                <a:lnTo>
                  <a:pt x="3265261" y="344488"/>
                </a:lnTo>
                <a:lnTo>
                  <a:pt x="3281589" y="361043"/>
                </a:lnTo>
                <a:lnTo>
                  <a:pt x="3298145" y="377372"/>
                </a:lnTo>
                <a:lnTo>
                  <a:pt x="3314247" y="393700"/>
                </a:lnTo>
                <a:lnTo>
                  <a:pt x="3330802" y="410029"/>
                </a:lnTo>
                <a:lnTo>
                  <a:pt x="3347130" y="426357"/>
                </a:lnTo>
                <a:lnTo>
                  <a:pt x="3363686" y="442913"/>
                </a:lnTo>
                <a:lnTo>
                  <a:pt x="3380014" y="459241"/>
                </a:lnTo>
                <a:lnTo>
                  <a:pt x="3396116" y="475797"/>
                </a:lnTo>
                <a:lnTo>
                  <a:pt x="3412672" y="491898"/>
                </a:lnTo>
                <a:lnTo>
                  <a:pt x="3429000" y="508454"/>
                </a:lnTo>
                <a:lnTo>
                  <a:pt x="3445555" y="524782"/>
                </a:lnTo>
                <a:lnTo>
                  <a:pt x="3461657" y="541338"/>
                </a:lnTo>
                <a:lnTo>
                  <a:pt x="3478213" y="557666"/>
                </a:lnTo>
                <a:lnTo>
                  <a:pt x="3494541" y="574222"/>
                </a:lnTo>
                <a:lnTo>
                  <a:pt x="3511097" y="590323"/>
                </a:lnTo>
                <a:lnTo>
                  <a:pt x="3527425" y="606879"/>
                </a:lnTo>
                <a:lnTo>
                  <a:pt x="3543754" y="623207"/>
                </a:lnTo>
                <a:lnTo>
                  <a:pt x="3560082" y="639763"/>
                </a:lnTo>
                <a:lnTo>
                  <a:pt x="3576638" y="656091"/>
                </a:lnTo>
                <a:lnTo>
                  <a:pt x="3592966" y="672420"/>
                </a:lnTo>
                <a:lnTo>
                  <a:pt x="3609522" y="688748"/>
                </a:lnTo>
                <a:lnTo>
                  <a:pt x="3625623" y="705077"/>
                </a:lnTo>
                <a:lnTo>
                  <a:pt x="3642179" y="721632"/>
                </a:lnTo>
                <a:lnTo>
                  <a:pt x="3658507" y="737961"/>
                </a:lnTo>
                <a:lnTo>
                  <a:pt x="3675063" y="754290"/>
                </a:lnTo>
                <a:lnTo>
                  <a:pt x="3691164" y="770618"/>
                </a:lnTo>
                <a:lnTo>
                  <a:pt x="3707720" y="787173"/>
                </a:lnTo>
                <a:lnTo>
                  <a:pt x="3724048" y="803729"/>
                </a:lnTo>
                <a:lnTo>
                  <a:pt x="3740604" y="820057"/>
                </a:lnTo>
                <a:lnTo>
                  <a:pt x="3757159" y="836613"/>
                </a:lnTo>
                <a:lnTo>
                  <a:pt x="3773261" y="852715"/>
                </a:lnTo>
                <a:lnTo>
                  <a:pt x="3762375" y="867229"/>
                </a:lnTo>
                <a:lnTo>
                  <a:pt x="3751263" y="881516"/>
                </a:lnTo>
                <a:lnTo>
                  <a:pt x="3740150" y="896031"/>
                </a:lnTo>
                <a:lnTo>
                  <a:pt x="3728811" y="910545"/>
                </a:lnTo>
                <a:lnTo>
                  <a:pt x="3717245" y="925059"/>
                </a:lnTo>
                <a:lnTo>
                  <a:pt x="3705905" y="940027"/>
                </a:lnTo>
                <a:lnTo>
                  <a:pt x="3694339" y="954768"/>
                </a:lnTo>
                <a:lnTo>
                  <a:pt x="3682773" y="969736"/>
                </a:lnTo>
                <a:lnTo>
                  <a:pt x="3670527" y="985611"/>
                </a:lnTo>
                <a:lnTo>
                  <a:pt x="3658507" y="1001259"/>
                </a:lnTo>
                <a:lnTo>
                  <a:pt x="3646034" y="1017361"/>
                </a:lnTo>
                <a:lnTo>
                  <a:pt x="3633334" y="1033236"/>
                </a:lnTo>
                <a:lnTo>
                  <a:pt x="3621088" y="1049565"/>
                </a:lnTo>
                <a:lnTo>
                  <a:pt x="3608388" y="1065893"/>
                </a:lnTo>
                <a:lnTo>
                  <a:pt x="3595461" y="1082449"/>
                </a:lnTo>
                <a:lnTo>
                  <a:pt x="3582761" y="1099231"/>
                </a:lnTo>
                <a:lnTo>
                  <a:pt x="3569154" y="1116466"/>
                </a:lnTo>
                <a:lnTo>
                  <a:pt x="3555773" y="1134156"/>
                </a:lnTo>
                <a:lnTo>
                  <a:pt x="3542166" y="1151618"/>
                </a:lnTo>
                <a:lnTo>
                  <a:pt x="3528105" y="1169761"/>
                </a:lnTo>
                <a:lnTo>
                  <a:pt x="3514272" y="1187450"/>
                </a:lnTo>
                <a:lnTo>
                  <a:pt x="3499984" y="1205820"/>
                </a:lnTo>
                <a:lnTo>
                  <a:pt x="3485697" y="1224190"/>
                </a:lnTo>
                <a:lnTo>
                  <a:pt x="3471636" y="1242786"/>
                </a:lnTo>
                <a:lnTo>
                  <a:pt x="3408816" y="1323522"/>
                </a:lnTo>
                <a:lnTo>
                  <a:pt x="3417888" y="1339850"/>
                </a:lnTo>
                <a:lnTo>
                  <a:pt x="3426505" y="1356179"/>
                </a:lnTo>
                <a:lnTo>
                  <a:pt x="3434897" y="1372734"/>
                </a:lnTo>
                <a:lnTo>
                  <a:pt x="3443514" y="1389516"/>
                </a:lnTo>
                <a:lnTo>
                  <a:pt x="3451452" y="1406299"/>
                </a:lnTo>
                <a:lnTo>
                  <a:pt x="3459389" y="1423081"/>
                </a:lnTo>
                <a:lnTo>
                  <a:pt x="3467100" y="1440090"/>
                </a:lnTo>
                <a:lnTo>
                  <a:pt x="3474584" y="1457325"/>
                </a:lnTo>
                <a:lnTo>
                  <a:pt x="3481841" y="1474334"/>
                </a:lnTo>
                <a:lnTo>
                  <a:pt x="3489098" y="1491797"/>
                </a:lnTo>
                <a:lnTo>
                  <a:pt x="3496129" y="1509259"/>
                </a:lnTo>
                <a:lnTo>
                  <a:pt x="3502705" y="1526949"/>
                </a:lnTo>
                <a:lnTo>
                  <a:pt x="3509282" y="1544411"/>
                </a:lnTo>
                <a:lnTo>
                  <a:pt x="3515405" y="1562327"/>
                </a:lnTo>
                <a:lnTo>
                  <a:pt x="3521755" y="1580016"/>
                </a:lnTo>
                <a:lnTo>
                  <a:pt x="3527425" y="1597933"/>
                </a:lnTo>
                <a:lnTo>
                  <a:pt x="3641725" y="1612674"/>
                </a:lnTo>
                <a:lnTo>
                  <a:pt x="3664857" y="1615395"/>
                </a:lnTo>
                <a:lnTo>
                  <a:pt x="3687989" y="1618343"/>
                </a:lnTo>
                <a:lnTo>
                  <a:pt x="3710668" y="1621065"/>
                </a:lnTo>
                <a:lnTo>
                  <a:pt x="3733347" y="1624240"/>
                </a:lnTo>
                <a:lnTo>
                  <a:pt x="3755798" y="1627188"/>
                </a:lnTo>
                <a:lnTo>
                  <a:pt x="3778023" y="1629909"/>
                </a:lnTo>
                <a:lnTo>
                  <a:pt x="3800022" y="1632404"/>
                </a:lnTo>
                <a:lnTo>
                  <a:pt x="3822020" y="1635352"/>
                </a:lnTo>
                <a:lnTo>
                  <a:pt x="3842884" y="1637847"/>
                </a:lnTo>
                <a:lnTo>
                  <a:pt x="3863522" y="1640568"/>
                </a:lnTo>
                <a:lnTo>
                  <a:pt x="3883932" y="1643290"/>
                </a:lnTo>
                <a:lnTo>
                  <a:pt x="3904343" y="1646011"/>
                </a:lnTo>
                <a:lnTo>
                  <a:pt x="3924300" y="1648279"/>
                </a:lnTo>
                <a:lnTo>
                  <a:pt x="3944484" y="1650774"/>
                </a:lnTo>
                <a:lnTo>
                  <a:pt x="3964441" y="1653495"/>
                </a:lnTo>
                <a:lnTo>
                  <a:pt x="3983945" y="1655990"/>
                </a:lnTo>
                <a:lnTo>
                  <a:pt x="4002995" y="1658258"/>
                </a:lnTo>
                <a:lnTo>
                  <a:pt x="4021364" y="1660752"/>
                </a:lnTo>
                <a:lnTo>
                  <a:pt x="4039961" y="1663020"/>
                </a:lnTo>
                <a:lnTo>
                  <a:pt x="4058330" y="1665288"/>
                </a:lnTo>
                <a:lnTo>
                  <a:pt x="4076700" y="1667556"/>
                </a:lnTo>
                <a:lnTo>
                  <a:pt x="4094843" y="1670050"/>
                </a:lnTo>
                <a:lnTo>
                  <a:pt x="4112759" y="1672318"/>
                </a:lnTo>
                <a:lnTo>
                  <a:pt x="4130675" y="1674586"/>
                </a:lnTo>
                <a:lnTo>
                  <a:pt x="4130675" y="1686152"/>
                </a:lnTo>
                <a:lnTo>
                  <a:pt x="4130675" y="1697491"/>
                </a:lnTo>
                <a:lnTo>
                  <a:pt x="4130675" y="1709284"/>
                </a:lnTo>
                <a:lnTo>
                  <a:pt x="4130675" y="1720850"/>
                </a:lnTo>
                <a:lnTo>
                  <a:pt x="4130675" y="1732416"/>
                </a:lnTo>
                <a:lnTo>
                  <a:pt x="4130675" y="1743983"/>
                </a:lnTo>
                <a:lnTo>
                  <a:pt x="4130675" y="1755549"/>
                </a:lnTo>
                <a:lnTo>
                  <a:pt x="4130675" y="1767115"/>
                </a:lnTo>
                <a:lnTo>
                  <a:pt x="4130675" y="1778681"/>
                </a:lnTo>
                <a:lnTo>
                  <a:pt x="4130675" y="1790247"/>
                </a:lnTo>
                <a:lnTo>
                  <a:pt x="4130675" y="1801813"/>
                </a:lnTo>
                <a:lnTo>
                  <a:pt x="4130675" y="1813606"/>
                </a:lnTo>
                <a:lnTo>
                  <a:pt x="4130675" y="1825172"/>
                </a:lnTo>
                <a:lnTo>
                  <a:pt x="4130675" y="1836511"/>
                </a:lnTo>
                <a:lnTo>
                  <a:pt x="4130675" y="1848077"/>
                </a:lnTo>
                <a:lnTo>
                  <a:pt x="4130675" y="1859870"/>
                </a:lnTo>
                <a:lnTo>
                  <a:pt x="4130675" y="1871436"/>
                </a:lnTo>
                <a:lnTo>
                  <a:pt x="4130675" y="1883002"/>
                </a:lnTo>
                <a:lnTo>
                  <a:pt x="4130675" y="1894568"/>
                </a:lnTo>
                <a:lnTo>
                  <a:pt x="4130675" y="1906361"/>
                </a:lnTo>
                <a:lnTo>
                  <a:pt x="4130675" y="1917927"/>
                </a:lnTo>
                <a:lnTo>
                  <a:pt x="4130675" y="1929266"/>
                </a:lnTo>
                <a:lnTo>
                  <a:pt x="4130675" y="1940833"/>
                </a:lnTo>
                <a:lnTo>
                  <a:pt x="4130675" y="1952399"/>
                </a:lnTo>
                <a:lnTo>
                  <a:pt x="4130675" y="1964191"/>
                </a:lnTo>
                <a:lnTo>
                  <a:pt x="4130675" y="1975758"/>
                </a:lnTo>
                <a:lnTo>
                  <a:pt x="4130675" y="1987324"/>
                </a:lnTo>
                <a:lnTo>
                  <a:pt x="4130675" y="1998890"/>
                </a:lnTo>
                <a:lnTo>
                  <a:pt x="4130675" y="2010683"/>
                </a:lnTo>
                <a:lnTo>
                  <a:pt x="4130675" y="2022249"/>
                </a:lnTo>
                <a:lnTo>
                  <a:pt x="4130675" y="2033588"/>
                </a:lnTo>
                <a:lnTo>
                  <a:pt x="4130675" y="2045154"/>
                </a:lnTo>
                <a:lnTo>
                  <a:pt x="4130675" y="2056947"/>
                </a:lnTo>
                <a:lnTo>
                  <a:pt x="4130675" y="2068513"/>
                </a:lnTo>
                <a:lnTo>
                  <a:pt x="4130675" y="2080079"/>
                </a:lnTo>
                <a:lnTo>
                  <a:pt x="4130675" y="2091645"/>
                </a:lnTo>
                <a:lnTo>
                  <a:pt x="4130675" y="2103211"/>
                </a:lnTo>
                <a:lnTo>
                  <a:pt x="4130675" y="2115004"/>
                </a:lnTo>
                <a:lnTo>
                  <a:pt x="4130675" y="2126570"/>
                </a:lnTo>
                <a:lnTo>
                  <a:pt x="4130675" y="2137909"/>
                </a:lnTo>
                <a:lnTo>
                  <a:pt x="4130675" y="2149475"/>
                </a:lnTo>
                <a:lnTo>
                  <a:pt x="4130675" y="2161268"/>
                </a:lnTo>
                <a:lnTo>
                  <a:pt x="4130675" y="2172834"/>
                </a:lnTo>
                <a:lnTo>
                  <a:pt x="4130675" y="2184400"/>
                </a:lnTo>
                <a:lnTo>
                  <a:pt x="4130675" y="2195966"/>
                </a:lnTo>
                <a:lnTo>
                  <a:pt x="4130675" y="2207759"/>
                </a:lnTo>
                <a:lnTo>
                  <a:pt x="4130675" y="2219325"/>
                </a:lnTo>
                <a:lnTo>
                  <a:pt x="4130675" y="2230891"/>
                </a:lnTo>
                <a:lnTo>
                  <a:pt x="4130675" y="2242231"/>
                </a:lnTo>
                <a:lnTo>
                  <a:pt x="4130675" y="2253797"/>
                </a:lnTo>
                <a:lnTo>
                  <a:pt x="4130675" y="2265590"/>
                </a:lnTo>
                <a:lnTo>
                  <a:pt x="4130675" y="2277156"/>
                </a:lnTo>
                <a:lnTo>
                  <a:pt x="4130675" y="2288722"/>
                </a:lnTo>
                <a:lnTo>
                  <a:pt x="4130675" y="2300288"/>
                </a:lnTo>
                <a:lnTo>
                  <a:pt x="4130675" y="2312081"/>
                </a:lnTo>
                <a:lnTo>
                  <a:pt x="4130675" y="2323647"/>
                </a:lnTo>
                <a:lnTo>
                  <a:pt x="4130675" y="2335213"/>
                </a:lnTo>
                <a:lnTo>
                  <a:pt x="4130675" y="2346779"/>
                </a:lnTo>
                <a:lnTo>
                  <a:pt x="4130675" y="2358572"/>
                </a:lnTo>
                <a:lnTo>
                  <a:pt x="4130675" y="2370138"/>
                </a:lnTo>
                <a:lnTo>
                  <a:pt x="4130675" y="2381704"/>
                </a:lnTo>
                <a:lnTo>
                  <a:pt x="4130675" y="2393270"/>
                </a:lnTo>
                <a:lnTo>
                  <a:pt x="4130675" y="2405063"/>
                </a:lnTo>
                <a:lnTo>
                  <a:pt x="4130675" y="2416629"/>
                </a:lnTo>
                <a:lnTo>
                  <a:pt x="4112759" y="2418670"/>
                </a:lnTo>
                <a:lnTo>
                  <a:pt x="4094843" y="2420938"/>
                </a:lnTo>
                <a:lnTo>
                  <a:pt x="4076700" y="2423206"/>
                </a:lnTo>
                <a:lnTo>
                  <a:pt x="4058330" y="2425700"/>
                </a:lnTo>
                <a:lnTo>
                  <a:pt x="4039961" y="2427968"/>
                </a:lnTo>
                <a:lnTo>
                  <a:pt x="4021364" y="2430236"/>
                </a:lnTo>
                <a:lnTo>
                  <a:pt x="4002541" y="2432504"/>
                </a:lnTo>
                <a:lnTo>
                  <a:pt x="3983718" y="2435225"/>
                </a:lnTo>
                <a:lnTo>
                  <a:pt x="3964214" y="2437493"/>
                </a:lnTo>
                <a:lnTo>
                  <a:pt x="3944257" y="2440215"/>
                </a:lnTo>
                <a:lnTo>
                  <a:pt x="3924300" y="2442709"/>
                </a:lnTo>
                <a:lnTo>
                  <a:pt x="3904343" y="2445204"/>
                </a:lnTo>
                <a:lnTo>
                  <a:pt x="3883932" y="2447925"/>
                </a:lnTo>
                <a:lnTo>
                  <a:pt x="3863522" y="2450420"/>
                </a:lnTo>
                <a:lnTo>
                  <a:pt x="3842657" y="2452915"/>
                </a:lnTo>
                <a:lnTo>
                  <a:pt x="3822020" y="2455636"/>
                </a:lnTo>
                <a:lnTo>
                  <a:pt x="3800022" y="2458358"/>
                </a:lnTo>
                <a:lnTo>
                  <a:pt x="3778023" y="2461306"/>
                </a:lnTo>
                <a:lnTo>
                  <a:pt x="3755798" y="2464027"/>
                </a:lnTo>
                <a:lnTo>
                  <a:pt x="3733347" y="2466975"/>
                </a:lnTo>
                <a:lnTo>
                  <a:pt x="3710668" y="2469697"/>
                </a:lnTo>
                <a:lnTo>
                  <a:pt x="3687989" y="2472645"/>
                </a:lnTo>
                <a:lnTo>
                  <a:pt x="3664857" y="2475593"/>
                </a:lnTo>
                <a:lnTo>
                  <a:pt x="3641725" y="2478541"/>
                </a:lnTo>
                <a:lnTo>
                  <a:pt x="3540579" y="2491468"/>
                </a:lnTo>
                <a:lnTo>
                  <a:pt x="3535136" y="2509611"/>
                </a:lnTo>
                <a:lnTo>
                  <a:pt x="3529693" y="2527754"/>
                </a:lnTo>
                <a:lnTo>
                  <a:pt x="3523797" y="2545443"/>
                </a:lnTo>
                <a:lnTo>
                  <a:pt x="3517673" y="2563359"/>
                </a:lnTo>
                <a:lnTo>
                  <a:pt x="3511550" y="2581049"/>
                </a:lnTo>
                <a:lnTo>
                  <a:pt x="3505200" y="2598738"/>
                </a:lnTo>
                <a:lnTo>
                  <a:pt x="3498623" y="2616200"/>
                </a:lnTo>
                <a:lnTo>
                  <a:pt x="3491820" y="2633890"/>
                </a:lnTo>
                <a:lnTo>
                  <a:pt x="3484789" y="2651125"/>
                </a:lnTo>
                <a:lnTo>
                  <a:pt x="3477532" y="2668134"/>
                </a:lnTo>
                <a:lnTo>
                  <a:pt x="3470275" y="2685370"/>
                </a:lnTo>
                <a:lnTo>
                  <a:pt x="3462564" y="2702152"/>
                </a:lnTo>
                <a:lnTo>
                  <a:pt x="3454854" y="2719388"/>
                </a:lnTo>
                <a:lnTo>
                  <a:pt x="3446689" y="2736170"/>
                </a:lnTo>
                <a:lnTo>
                  <a:pt x="3438525" y="2752499"/>
                </a:lnTo>
                <a:lnTo>
                  <a:pt x="3429907" y="2769281"/>
                </a:lnTo>
                <a:lnTo>
                  <a:pt x="3500438" y="2860222"/>
                </a:lnTo>
                <a:lnTo>
                  <a:pt x="3514952" y="2878818"/>
                </a:lnTo>
                <a:lnTo>
                  <a:pt x="3529239" y="2897188"/>
                </a:lnTo>
                <a:lnTo>
                  <a:pt x="3543300" y="2915558"/>
                </a:lnTo>
                <a:lnTo>
                  <a:pt x="3557361" y="2933474"/>
                </a:lnTo>
                <a:lnTo>
                  <a:pt x="3570968" y="2951390"/>
                </a:lnTo>
                <a:lnTo>
                  <a:pt x="3584802" y="2969079"/>
                </a:lnTo>
                <a:lnTo>
                  <a:pt x="3598409" y="2986542"/>
                </a:lnTo>
                <a:lnTo>
                  <a:pt x="3612016" y="3004231"/>
                </a:lnTo>
                <a:lnTo>
                  <a:pt x="3624716" y="3020786"/>
                </a:lnTo>
                <a:lnTo>
                  <a:pt x="3637643" y="3037115"/>
                </a:lnTo>
                <a:lnTo>
                  <a:pt x="3650116" y="3053443"/>
                </a:lnTo>
                <a:lnTo>
                  <a:pt x="3662816" y="3069772"/>
                </a:lnTo>
                <a:lnTo>
                  <a:pt x="3675289" y="3085874"/>
                </a:lnTo>
                <a:lnTo>
                  <a:pt x="3687763" y="3101749"/>
                </a:lnTo>
                <a:lnTo>
                  <a:pt x="3699782" y="3117624"/>
                </a:lnTo>
                <a:lnTo>
                  <a:pt x="3712029" y="3133272"/>
                </a:lnTo>
                <a:lnTo>
                  <a:pt x="3723595" y="3148240"/>
                </a:lnTo>
                <a:lnTo>
                  <a:pt x="3735161" y="3163208"/>
                </a:lnTo>
                <a:lnTo>
                  <a:pt x="3746500" y="3177949"/>
                </a:lnTo>
                <a:lnTo>
                  <a:pt x="3757839" y="3192690"/>
                </a:lnTo>
                <a:lnTo>
                  <a:pt x="3769179" y="3207204"/>
                </a:lnTo>
                <a:lnTo>
                  <a:pt x="3780291" y="3221718"/>
                </a:lnTo>
                <a:lnTo>
                  <a:pt x="3791404" y="3236006"/>
                </a:lnTo>
                <a:lnTo>
                  <a:pt x="3802516" y="3250293"/>
                </a:lnTo>
                <a:lnTo>
                  <a:pt x="3786188" y="3266622"/>
                </a:lnTo>
                <a:lnTo>
                  <a:pt x="3769859" y="3282724"/>
                </a:lnTo>
                <a:lnTo>
                  <a:pt x="3753530" y="3299279"/>
                </a:lnTo>
                <a:lnTo>
                  <a:pt x="3737202" y="3315608"/>
                </a:lnTo>
                <a:lnTo>
                  <a:pt x="3720647" y="3332163"/>
                </a:lnTo>
                <a:lnTo>
                  <a:pt x="3704545" y="3348492"/>
                </a:lnTo>
                <a:lnTo>
                  <a:pt x="3687989" y="3365047"/>
                </a:lnTo>
                <a:lnTo>
                  <a:pt x="3671661" y="3381149"/>
                </a:lnTo>
                <a:lnTo>
                  <a:pt x="3655105" y="3397477"/>
                </a:lnTo>
                <a:lnTo>
                  <a:pt x="3638777" y="3414033"/>
                </a:lnTo>
                <a:lnTo>
                  <a:pt x="3622448" y="3430361"/>
                </a:lnTo>
                <a:lnTo>
                  <a:pt x="3606120" y="3446917"/>
                </a:lnTo>
                <a:lnTo>
                  <a:pt x="3589564" y="3463018"/>
                </a:lnTo>
                <a:lnTo>
                  <a:pt x="3573236" y="3479574"/>
                </a:lnTo>
                <a:lnTo>
                  <a:pt x="3556680" y="3495902"/>
                </a:lnTo>
                <a:lnTo>
                  <a:pt x="3540579" y="3512458"/>
                </a:lnTo>
                <a:lnTo>
                  <a:pt x="3524023" y="3528786"/>
                </a:lnTo>
                <a:lnTo>
                  <a:pt x="3507695" y="3545115"/>
                </a:lnTo>
                <a:lnTo>
                  <a:pt x="3491139" y="3561443"/>
                </a:lnTo>
                <a:lnTo>
                  <a:pt x="3475038" y="3577999"/>
                </a:lnTo>
                <a:lnTo>
                  <a:pt x="3458482" y="3594327"/>
                </a:lnTo>
                <a:lnTo>
                  <a:pt x="3442154" y="3610883"/>
                </a:lnTo>
                <a:lnTo>
                  <a:pt x="3425825" y="3626984"/>
                </a:lnTo>
                <a:lnTo>
                  <a:pt x="3409270" y="3643540"/>
                </a:lnTo>
                <a:lnTo>
                  <a:pt x="3393168" y="3659868"/>
                </a:lnTo>
                <a:lnTo>
                  <a:pt x="3376613" y="3676424"/>
                </a:lnTo>
                <a:lnTo>
                  <a:pt x="3360284" y="3692752"/>
                </a:lnTo>
                <a:lnTo>
                  <a:pt x="3343729" y="3709308"/>
                </a:lnTo>
                <a:lnTo>
                  <a:pt x="3327173" y="3725410"/>
                </a:lnTo>
                <a:lnTo>
                  <a:pt x="3311072" y="3741965"/>
                </a:lnTo>
                <a:lnTo>
                  <a:pt x="3294516" y="3758520"/>
                </a:lnTo>
                <a:lnTo>
                  <a:pt x="3278188" y="3774849"/>
                </a:lnTo>
                <a:lnTo>
                  <a:pt x="3263673" y="3763736"/>
                </a:lnTo>
                <a:lnTo>
                  <a:pt x="3249613" y="3752624"/>
                </a:lnTo>
                <a:lnTo>
                  <a:pt x="3235098" y="3741511"/>
                </a:lnTo>
                <a:lnTo>
                  <a:pt x="3220357" y="3730172"/>
                </a:lnTo>
                <a:lnTo>
                  <a:pt x="3205843" y="3718833"/>
                </a:lnTo>
                <a:lnTo>
                  <a:pt x="3190875" y="3707493"/>
                </a:lnTo>
                <a:lnTo>
                  <a:pt x="3176134" y="3695701"/>
                </a:lnTo>
                <a:lnTo>
                  <a:pt x="3161166" y="3684134"/>
                </a:lnTo>
                <a:lnTo>
                  <a:pt x="3145518" y="3672115"/>
                </a:lnTo>
                <a:lnTo>
                  <a:pt x="3129870" y="3659868"/>
                </a:lnTo>
                <a:lnTo>
                  <a:pt x="3113768" y="3647395"/>
                </a:lnTo>
                <a:lnTo>
                  <a:pt x="3097666" y="3634922"/>
                </a:lnTo>
                <a:lnTo>
                  <a:pt x="3081564" y="3622449"/>
                </a:lnTo>
                <a:lnTo>
                  <a:pt x="3065236" y="3609749"/>
                </a:lnTo>
                <a:lnTo>
                  <a:pt x="3048680" y="3596822"/>
                </a:lnTo>
                <a:lnTo>
                  <a:pt x="3031898" y="3584122"/>
                </a:lnTo>
                <a:lnTo>
                  <a:pt x="3014663" y="3570515"/>
                </a:lnTo>
                <a:lnTo>
                  <a:pt x="2996973" y="3557134"/>
                </a:lnTo>
                <a:lnTo>
                  <a:pt x="2979511" y="3543527"/>
                </a:lnTo>
                <a:lnTo>
                  <a:pt x="2961368" y="3529467"/>
                </a:lnTo>
                <a:lnTo>
                  <a:pt x="2943679" y="3515633"/>
                </a:lnTo>
                <a:lnTo>
                  <a:pt x="2925309" y="3501345"/>
                </a:lnTo>
                <a:lnTo>
                  <a:pt x="2906939" y="3487058"/>
                </a:lnTo>
                <a:lnTo>
                  <a:pt x="2888343" y="3472997"/>
                </a:lnTo>
                <a:lnTo>
                  <a:pt x="2807607" y="3410177"/>
                </a:lnTo>
                <a:lnTo>
                  <a:pt x="2791279" y="3419249"/>
                </a:lnTo>
                <a:lnTo>
                  <a:pt x="2774950" y="3427640"/>
                </a:lnTo>
                <a:lnTo>
                  <a:pt x="2758622" y="3436258"/>
                </a:lnTo>
                <a:lnTo>
                  <a:pt x="2741839" y="3444649"/>
                </a:lnTo>
                <a:lnTo>
                  <a:pt x="2725057" y="3452813"/>
                </a:lnTo>
                <a:lnTo>
                  <a:pt x="2708275" y="3460751"/>
                </a:lnTo>
                <a:lnTo>
                  <a:pt x="2691039" y="3468461"/>
                </a:lnTo>
                <a:lnTo>
                  <a:pt x="2673804" y="3475945"/>
                </a:lnTo>
                <a:lnTo>
                  <a:pt x="2656795" y="3483202"/>
                </a:lnTo>
                <a:lnTo>
                  <a:pt x="2639559" y="3490459"/>
                </a:lnTo>
                <a:lnTo>
                  <a:pt x="2621870" y="3497490"/>
                </a:lnTo>
                <a:lnTo>
                  <a:pt x="2604407" y="3504067"/>
                </a:lnTo>
                <a:lnTo>
                  <a:pt x="2586945" y="3510643"/>
                </a:lnTo>
                <a:lnTo>
                  <a:pt x="2569029" y="3516767"/>
                </a:lnTo>
                <a:lnTo>
                  <a:pt x="2551113" y="3523117"/>
                </a:lnTo>
                <a:lnTo>
                  <a:pt x="2533423" y="3528786"/>
                </a:lnTo>
                <a:lnTo>
                  <a:pt x="2518682" y="3643086"/>
                </a:lnTo>
                <a:lnTo>
                  <a:pt x="2515734" y="3666445"/>
                </a:lnTo>
                <a:lnTo>
                  <a:pt x="2513013" y="3689351"/>
                </a:lnTo>
                <a:lnTo>
                  <a:pt x="2510064" y="3712029"/>
                </a:lnTo>
                <a:lnTo>
                  <a:pt x="2507116" y="3734708"/>
                </a:lnTo>
                <a:lnTo>
                  <a:pt x="2504168" y="3757160"/>
                </a:lnTo>
                <a:lnTo>
                  <a:pt x="2501447" y="3779385"/>
                </a:lnTo>
                <a:lnTo>
                  <a:pt x="2498725" y="3801383"/>
                </a:lnTo>
                <a:lnTo>
                  <a:pt x="2496004" y="3823381"/>
                </a:lnTo>
                <a:lnTo>
                  <a:pt x="2493282" y="3844245"/>
                </a:lnTo>
                <a:lnTo>
                  <a:pt x="2490788" y="3864883"/>
                </a:lnTo>
                <a:lnTo>
                  <a:pt x="2488066" y="3885293"/>
                </a:lnTo>
                <a:lnTo>
                  <a:pt x="2485345" y="3905704"/>
                </a:lnTo>
                <a:lnTo>
                  <a:pt x="2483077" y="3925888"/>
                </a:lnTo>
                <a:lnTo>
                  <a:pt x="2480582" y="3946072"/>
                </a:lnTo>
                <a:lnTo>
                  <a:pt x="2477861" y="3966029"/>
                </a:lnTo>
                <a:lnTo>
                  <a:pt x="2475366" y="3985533"/>
                </a:lnTo>
                <a:lnTo>
                  <a:pt x="2472872" y="4004356"/>
                </a:lnTo>
                <a:lnTo>
                  <a:pt x="2470604" y="4022952"/>
                </a:lnTo>
                <a:lnTo>
                  <a:pt x="2468336" y="4041549"/>
                </a:lnTo>
                <a:lnTo>
                  <a:pt x="2466068" y="4059918"/>
                </a:lnTo>
                <a:lnTo>
                  <a:pt x="2463800" y="4078288"/>
                </a:lnTo>
                <a:lnTo>
                  <a:pt x="2461305" y="4096431"/>
                </a:lnTo>
                <a:lnTo>
                  <a:pt x="2459038" y="4114347"/>
                </a:lnTo>
                <a:lnTo>
                  <a:pt x="2456770" y="4132263"/>
                </a:lnTo>
                <a:lnTo>
                  <a:pt x="2445204" y="4132263"/>
                </a:lnTo>
                <a:lnTo>
                  <a:pt x="2433638" y="4132263"/>
                </a:lnTo>
                <a:lnTo>
                  <a:pt x="2422072" y="4132263"/>
                </a:lnTo>
                <a:lnTo>
                  <a:pt x="2410505" y="4132263"/>
                </a:lnTo>
                <a:lnTo>
                  <a:pt x="2398939" y="4132263"/>
                </a:lnTo>
                <a:lnTo>
                  <a:pt x="2387373" y="4132263"/>
                </a:lnTo>
                <a:lnTo>
                  <a:pt x="2375807" y="4132263"/>
                </a:lnTo>
                <a:lnTo>
                  <a:pt x="2364241" y="4132263"/>
                </a:lnTo>
                <a:lnTo>
                  <a:pt x="2352675" y="4132263"/>
                </a:lnTo>
                <a:lnTo>
                  <a:pt x="2341109" y="4132263"/>
                </a:lnTo>
                <a:lnTo>
                  <a:pt x="2329543" y="4132263"/>
                </a:lnTo>
                <a:lnTo>
                  <a:pt x="2317750" y="4132263"/>
                </a:lnTo>
                <a:lnTo>
                  <a:pt x="2306184" y="4132263"/>
                </a:lnTo>
                <a:lnTo>
                  <a:pt x="2294845" y="4132263"/>
                </a:lnTo>
                <a:lnTo>
                  <a:pt x="2283279" y="4132263"/>
                </a:lnTo>
                <a:lnTo>
                  <a:pt x="2271713" y="4132263"/>
                </a:lnTo>
                <a:lnTo>
                  <a:pt x="2259920" y="4132263"/>
                </a:lnTo>
                <a:lnTo>
                  <a:pt x="2248354" y="4132263"/>
                </a:lnTo>
                <a:lnTo>
                  <a:pt x="2236788" y="4132263"/>
                </a:lnTo>
                <a:lnTo>
                  <a:pt x="2225222" y="4132263"/>
                </a:lnTo>
                <a:lnTo>
                  <a:pt x="2213429" y="4132263"/>
                </a:lnTo>
                <a:lnTo>
                  <a:pt x="2202089" y="4132263"/>
                </a:lnTo>
                <a:lnTo>
                  <a:pt x="2190523" y="4132263"/>
                </a:lnTo>
                <a:lnTo>
                  <a:pt x="2178957" y="4132263"/>
                </a:lnTo>
                <a:lnTo>
                  <a:pt x="2167391" y="4132263"/>
                </a:lnTo>
                <a:lnTo>
                  <a:pt x="2155598" y="4132263"/>
                </a:lnTo>
                <a:lnTo>
                  <a:pt x="2144032" y="4132263"/>
                </a:lnTo>
                <a:lnTo>
                  <a:pt x="2132466" y="4132263"/>
                </a:lnTo>
                <a:lnTo>
                  <a:pt x="2120900" y="4132263"/>
                </a:lnTo>
                <a:lnTo>
                  <a:pt x="2109334" y="4132263"/>
                </a:lnTo>
                <a:lnTo>
                  <a:pt x="2097768" y="4132263"/>
                </a:lnTo>
                <a:lnTo>
                  <a:pt x="2086202" y="4132263"/>
                </a:lnTo>
                <a:lnTo>
                  <a:pt x="2074636" y="4132263"/>
                </a:lnTo>
                <a:lnTo>
                  <a:pt x="2063070" y="4132263"/>
                </a:lnTo>
                <a:lnTo>
                  <a:pt x="2051504" y="4132263"/>
                </a:lnTo>
                <a:lnTo>
                  <a:pt x="2039711" y="4132263"/>
                </a:lnTo>
                <a:lnTo>
                  <a:pt x="2028145" y="4132263"/>
                </a:lnTo>
                <a:lnTo>
                  <a:pt x="2016579" y="4132263"/>
                </a:lnTo>
                <a:lnTo>
                  <a:pt x="2005013" y="4132263"/>
                </a:lnTo>
                <a:lnTo>
                  <a:pt x="1993673" y="4132263"/>
                </a:lnTo>
                <a:lnTo>
                  <a:pt x="1981881" y="4132263"/>
                </a:lnTo>
                <a:lnTo>
                  <a:pt x="1970314" y="4132263"/>
                </a:lnTo>
                <a:lnTo>
                  <a:pt x="1958748" y="4132263"/>
                </a:lnTo>
                <a:lnTo>
                  <a:pt x="1947182" y="4132263"/>
                </a:lnTo>
                <a:lnTo>
                  <a:pt x="1935389" y="4132263"/>
                </a:lnTo>
                <a:lnTo>
                  <a:pt x="1923823" y="4132263"/>
                </a:lnTo>
                <a:lnTo>
                  <a:pt x="1912257" y="4132263"/>
                </a:lnTo>
                <a:lnTo>
                  <a:pt x="1900691" y="4132263"/>
                </a:lnTo>
                <a:lnTo>
                  <a:pt x="1889352" y="4132263"/>
                </a:lnTo>
                <a:lnTo>
                  <a:pt x="1877559" y="4132263"/>
                </a:lnTo>
                <a:lnTo>
                  <a:pt x="1865993" y="4132263"/>
                </a:lnTo>
                <a:lnTo>
                  <a:pt x="1854427" y="4132263"/>
                </a:lnTo>
                <a:lnTo>
                  <a:pt x="1842861" y="4132263"/>
                </a:lnTo>
                <a:lnTo>
                  <a:pt x="1831068" y="4132263"/>
                </a:lnTo>
                <a:lnTo>
                  <a:pt x="1819502" y="4132263"/>
                </a:lnTo>
                <a:lnTo>
                  <a:pt x="1807936" y="4132263"/>
                </a:lnTo>
                <a:lnTo>
                  <a:pt x="1796370" y="4132263"/>
                </a:lnTo>
                <a:lnTo>
                  <a:pt x="1784804" y="4132263"/>
                </a:lnTo>
                <a:lnTo>
                  <a:pt x="1773011" y="4132263"/>
                </a:lnTo>
                <a:lnTo>
                  <a:pt x="1761445" y="4132263"/>
                </a:lnTo>
                <a:lnTo>
                  <a:pt x="1749879" y="4132263"/>
                </a:lnTo>
                <a:lnTo>
                  <a:pt x="1738313" y="4132263"/>
                </a:lnTo>
                <a:lnTo>
                  <a:pt x="1726520" y="4132263"/>
                </a:lnTo>
                <a:lnTo>
                  <a:pt x="1714954" y="4132263"/>
                </a:lnTo>
                <a:lnTo>
                  <a:pt x="1712913" y="4114347"/>
                </a:lnTo>
                <a:lnTo>
                  <a:pt x="1710645" y="4096431"/>
                </a:lnTo>
                <a:lnTo>
                  <a:pt x="1708377" y="4078288"/>
                </a:lnTo>
                <a:lnTo>
                  <a:pt x="1705882" y="4059918"/>
                </a:lnTo>
                <a:lnTo>
                  <a:pt x="1703614" y="4041549"/>
                </a:lnTo>
                <a:lnTo>
                  <a:pt x="1701347" y="4022952"/>
                </a:lnTo>
                <a:lnTo>
                  <a:pt x="1699079" y="4004129"/>
                </a:lnTo>
                <a:lnTo>
                  <a:pt x="1696357" y="3985306"/>
                </a:lnTo>
                <a:lnTo>
                  <a:pt x="1694089" y="3965576"/>
                </a:lnTo>
                <a:lnTo>
                  <a:pt x="1691595" y="3945845"/>
                </a:lnTo>
                <a:lnTo>
                  <a:pt x="1688873" y="3925888"/>
                </a:lnTo>
                <a:lnTo>
                  <a:pt x="1686379" y="3905704"/>
                </a:lnTo>
                <a:lnTo>
                  <a:pt x="1683657" y="3885293"/>
                </a:lnTo>
                <a:lnTo>
                  <a:pt x="1681163" y="3864883"/>
                </a:lnTo>
                <a:lnTo>
                  <a:pt x="1678668" y="3844018"/>
                </a:lnTo>
                <a:lnTo>
                  <a:pt x="1675947" y="3823381"/>
                </a:lnTo>
                <a:lnTo>
                  <a:pt x="1673225" y="3801383"/>
                </a:lnTo>
                <a:lnTo>
                  <a:pt x="1670277" y="3779385"/>
                </a:lnTo>
                <a:lnTo>
                  <a:pt x="1667556" y="3757160"/>
                </a:lnTo>
                <a:lnTo>
                  <a:pt x="1664607" y="3734708"/>
                </a:lnTo>
                <a:lnTo>
                  <a:pt x="1661886" y="3712029"/>
                </a:lnTo>
                <a:lnTo>
                  <a:pt x="1658938" y="3689351"/>
                </a:lnTo>
                <a:lnTo>
                  <a:pt x="1656216" y="3666445"/>
                </a:lnTo>
                <a:lnTo>
                  <a:pt x="1653041" y="3643086"/>
                </a:lnTo>
                <a:lnTo>
                  <a:pt x="1640114" y="3541940"/>
                </a:lnTo>
                <a:lnTo>
                  <a:pt x="1621972" y="3536497"/>
                </a:lnTo>
                <a:lnTo>
                  <a:pt x="1604056" y="3531054"/>
                </a:lnTo>
                <a:lnTo>
                  <a:pt x="1586139" y="3525158"/>
                </a:lnTo>
                <a:lnTo>
                  <a:pt x="1568450" y="3519034"/>
                </a:lnTo>
                <a:lnTo>
                  <a:pt x="1550534" y="3512911"/>
                </a:lnTo>
                <a:lnTo>
                  <a:pt x="1533072" y="3506561"/>
                </a:lnTo>
                <a:lnTo>
                  <a:pt x="1515382" y="3499984"/>
                </a:lnTo>
                <a:lnTo>
                  <a:pt x="1497920" y="3492954"/>
                </a:lnTo>
                <a:lnTo>
                  <a:pt x="1480684" y="3486151"/>
                </a:lnTo>
                <a:lnTo>
                  <a:pt x="1463448" y="3478893"/>
                </a:lnTo>
                <a:lnTo>
                  <a:pt x="1446213" y="3471636"/>
                </a:lnTo>
                <a:lnTo>
                  <a:pt x="1429431" y="3463926"/>
                </a:lnTo>
                <a:lnTo>
                  <a:pt x="1412422" y="3456215"/>
                </a:lnTo>
                <a:lnTo>
                  <a:pt x="1395639" y="3448051"/>
                </a:lnTo>
                <a:lnTo>
                  <a:pt x="1379084" y="3439886"/>
                </a:lnTo>
                <a:lnTo>
                  <a:pt x="1362302" y="3431268"/>
                </a:lnTo>
                <a:lnTo>
                  <a:pt x="1271361" y="3501799"/>
                </a:lnTo>
                <a:lnTo>
                  <a:pt x="1252991" y="3516313"/>
                </a:lnTo>
                <a:lnTo>
                  <a:pt x="1234622" y="3530601"/>
                </a:lnTo>
                <a:lnTo>
                  <a:pt x="1216252" y="3544661"/>
                </a:lnTo>
                <a:lnTo>
                  <a:pt x="1198336" y="3558722"/>
                </a:lnTo>
                <a:lnTo>
                  <a:pt x="1180420" y="3572329"/>
                </a:lnTo>
                <a:lnTo>
                  <a:pt x="1162731" y="3586390"/>
                </a:lnTo>
                <a:lnTo>
                  <a:pt x="1145268" y="3599770"/>
                </a:lnTo>
                <a:lnTo>
                  <a:pt x="1127579" y="3613377"/>
                </a:lnTo>
                <a:lnTo>
                  <a:pt x="1111250" y="3626077"/>
                </a:lnTo>
                <a:lnTo>
                  <a:pt x="1094695" y="3639004"/>
                </a:lnTo>
                <a:lnTo>
                  <a:pt x="1078366" y="3651704"/>
                </a:lnTo>
                <a:lnTo>
                  <a:pt x="1062038" y="3664177"/>
                </a:lnTo>
                <a:lnTo>
                  <a:pt x="1046163" y="3676651"/>
                </a:lnTo>
                <a:lnTo>
                  <a:pt x="1030061" y="3689124"/>
                </a:lnTo>
                <a:lnTo>
                  <a:pt x="1014413" y="3701143"/>
                </a:lnTo>
                <a:lnTo>
                  <a:pt x="998538" y="3713390"/>
                </a:lnTo>
                <a:lnTo>
                  <a:pt x="983570" y="3724956"/>
                </a:lnTo>
                <a:lnTo>
                  <a:pt x="968602" y="3736522"/>
                </a:lnTo>
                <a:lnTo>
                  <a:pt x="953861" y="3747861"/>
                </a:lnTo>
                <a:lnTo>
                  <a:pt x="939120" y="3759427"/>
                </a:lnTo>
                <a:lnTo>
                  <a:pt x="924832" y="3770767"/>
                </a:lnTo>
                <a:lnTo>
                  <a:pt x="910318" y="3781879"/>
                </a:lnTo>
                <a:lnTo>
                  <a:pt x="895804" y="3792992"/>
                </a:lnTo>
                <a:lnTo>
                  <a:pt x="881743" y="3804104"/>
                </a:lnTo>
                <a:lnTo>
                  <a:pt x="865415" y="3787776"/>
                </a:lnTo>
                <a:lnTo>
                  <a:pt x="849086" y="3771220"/>
                </a:lnTo>
                <a:lnTo>
                  <a:pt x="832531" y="3754892"/>
                </a:lnTo>
                <a:lnTo>
                  <a:pt x="816429" y="3738563"/>
                </a:lnTo>
                <a:lnTo>
                  <a:pt x="799873" y="3722235"/>
                </a:lnTo>
                <a:lnTo>
                  <a:pt x="783545" y="3705906"/>
                </a:lnTo>
                <a:lnTo>
                  <a:pt x="766990" y="3689351"/>
                </a:lnTo>
                <a:lnTo>
                  <a:pt x="750661" y="3673022"/>
                </a:lnTo>
                <a:lnTo>
                  <a:pt x="734559" y="3656467"/>
                </a:lnTo>
                <a:lnTo>
                  <a:pt x="718004" y="3640365"/>
                </a:lnTo>
                <a:lnTo>
                  <a:pt x="701675" y="3623809"/>
                </a:lnTo>
                <a:lnTo>
                  <a:pt x="685120" y="3607481"/>
                </a:lnTo>
                <a:lnTo>
                  <a:pt x="669018" y="3590926"/>
                </a:lnTo>
                <a:lnTo>
                  <a:pt x="652463" y="3574597"/>
                </a:lnTo>
                <a:lnTo>
                  <a:pt x="636134" y="3558042"/>
                </a:lnTo>
                <a:lnTo>
                  <a:pt x="619579" y="3541940"/>
                </a:lnTo>
                <a:lnTo>
                  <a:pt x="603250" y="3525384"/>
                </a:lnTo>
                <a:lnTo>
                  <a:pt x="586922" y="3509056"/>
                </a:lnTo>
                <a:lnTo>
                  <a:pt x="570593" y="3492501"/>
                </a:lnTo>
                <a:lnTo>
                  <a:pt x="554038" y="3476172"/>
                </a:lnTo>
                <a:lnTo>
                  <a:pt x="537709" y="3459843"/>
                </a:lnTo>
                <a:lnTo>
                  <a:pt x="521154" y="3443515"/>
                </a:lnTo>
                <a:lnTo>
                  <a:pt x="505052" y="3427186"/>
                </a:lnTo>
                <a:lnTo>
                  <a:pt x="488497" y="3410631"/>
                </a:lnTo>
                <a:lnTo>
                  <a:pt x="472168" y="3394302"/>
                </a:lnTo>
                <a:lnTo>
                  <a:pt x="455613" y="3377974"/>
                </a:lnTo>
                <a:lnTo>
                  <a:pt x="439511" y="3361645"/>
                </a:lnTo>
                <a:lnTo>
                  <a:pt x="422956" y="3345090"/>
                </a:lnTo>
                <a:lnTo>
                  <a:pt x="406627" y="3328534"/>
                </a:lnTo>
                <a:lnTo>
                  <a:pt x="390072" y="3312206"/>
                </a:lnTo>
                <a:lnTo>
                  <a:pt x="373516" y="3295651"/>
                </a:lnTo>
                <a:lnTo>
                  <a:pt x="357415" y="3279549"/>
                </a:lnTo>
                <a:lnTo>
                  <a:pt x="368300" y="3265034"/>
                </a:lnTo>
                <a:lnTo>
                  <a:pt x="379413" y="3250747"/>
                </a:lnTo>
                <a:lnTo>
                  <a:pt x="390525" y="3236233"/>
                </a:lnTo>
                <a:lnTo>
                  <a:pt x="401865" y="3221718"/>
                </a:lnTo>
                <a:lnTo>
                  <a:pt x="413431" y="3207204"/>
                </a:lnTo>
                <a:lnTo>
                  <a:pt x="424770" y="3192236"/>
                </a:lnTo>
                <a:lnTo>
                  <a:pt x="436336" y="3177495"/>
                </a:lnTo>
                <a:lnTo>
                  <a:pt x="447902" y="3162527"/>
                </a:lnTo>
                <a:lnTo>
                  <a:pt x="460148" y="3146652"/>
                </a:lnTo>
                <a:lnTo>
                  <a:pt x="472168" y="3131004"/>
                </a:lnTo>
                <a:lnTo>
                  <a:pt x="484641" y="3114902"/>
                </a:lnTo>
                <a:lnTo>
                  <a:pt x="497341" y="3099027"/>
                </a:lnTo>
                <a:lnTo>
                  <a:pt x="509588" y="3082699"/>
                </a:lnTo>
                <a:lnTo>
                  <a:pt x="522288" y="3066370"/>
                </a:lnTo>
                <a:lnTo>
                  <a:pt x="535215" y="3049815"/>
                </a:lnTo>
                <a:lnTo>
                  <a:pt x="547915" y="3033033"/>
                </a:lnTo>
                <a:lnTo>
                  <a:pt x="561522" y="3015797"/>
                </a:lnTo>
                <a:lnTo>
                  <a:pt x="574902" y="2998108"/>
                </a:lnTo>
                <a:lnTo>
                  <a:pt x="588509" y="2980645"/>
                </a:lnTo>
                <a:lnTo>
                  <a:pt x="602570" y="2962502"/>
                </a:lnTo>
                <a:lnTo>
                  <a:pt x="616404" y="2944813"/>
                </a:lnTo>
                <a:lnTo>
                  <a:pt x="630691" y="2926443"/>
                </a:lnTo>
                <a:lnTo>
                  <a:pt x="644979" y="2908074"/>
                </a:lnTo>
                <a:lnTo>
                  <a:pt x="659040" y="2889477"/>
                </a:lnTo>
                <a:lnTo>
                  <a:pt x="721859" y="2808742"/>
                </a:lnTo>
                <a:lnTo>
                  <a:pt x="712788" y="2792413"/>
                </a:lnTo>
                <a:lnTo>
                  <a:pt x="704170" y="2776084"/>
                </a:lnTo>
                <a:lnTo>
                  <a:pt x="695779" y="2759529"/>
                </a:lnTo>
                <a:lnTo>
                  <a:pt x="687161" y="2742747"/>
                </a:lnTo>
                <a:lnTo>
                  <a:pt x="679223" y="2725965"/>
                </a:lnTo>
                <a:lnTo>
                  <a:pt x="671286" y="2709183"/>
                </a:lnTo>
                <a:lnTo>
                  <a:pt x="663575" y="2692174"/>
                </a:lnTo>
                <a:lnTo>
                  <a:pt x="656091" y="2674938"/>
                </a:lnTo>
                <a:lnTo>
                  <a:pt x="648834" y="2657929"/>
                </a:lnTo>
                <a:lnTo>
                  <a:pt x="641577" y="2640467"/>
                </a:lnTo>
                <a:lnTo>
                  <a:pt x="634547" y="2623004"/>
                </a:lnTo>
                <a:lnTo>
                  <a:pt x="627970" y="2605315"/>
                </a:lnTo>
                <a:lnTo>
                  <a:pt x="621393" y="2587852"/>
                </a:lnTo>
                <a:lnTo>
                  <a:pt x="615270" y="2569936"/>
                </a:lnTo>
                <a:lnTo>
                  <a:pt x="608920" y="2552247"/>
                </a:lnTo>
                <a:lnTo>
                  <a:pt x="603250" y="2534331"/>
                </a:lnTo>
                <a:lnTo>
                  <a:pt x="488950" y="2519590"/>
                </a:lnTo>
                <a:lnTo>
                  <a:pt x="465818" y="2516868"/>
                </a:lnTo>
                <a:lnTo>
                  <a:pt x="442686" y="2513920"/>
                </a:lnTo>
                <a:lnTo>
                  <a:pt x="420007" y="2511199"/>
                </a:lnTo>
                <a:lnTo>
                  <a:pt x="397329" y="2508024"/>
                </a:lnTo>
                <a:lnTo>
                  <a:pt x="374877" y="2505075"/>
                </a:lnTo>
                <a:lnTo>
                  <a:pt x="352652" y="2502354"/>
                </a:lnTo>
                <a:lnTo>
                  <a:pt x="330654" y="2499859"/>
                </a:lnTo>
                <a:lnTo>
                  <a:pt x="308656" y="2496911"/>
                </a:lnTo>
                <a:lnTo>
                  <a:pt x="287791" y="2494416"/>
                </a:lnTo>
                <a:lnTo>
                  <a:pt x="267154" y="2491695"/>
                </a:lnTo>
                <a:lnTo>
                  <a:pt x="246743" y="2488974"/>
                </a:lnTo>
                <a:lnTo>
                  <a:pt x="226332" y="2486252"/>
                </a:lnTo>
                <a:lnTo>
                  <a:pt x="206375" y="2483984"/>
                </a:lnTo>
                <a:lnTo>
                  <a:pt x="186191" y="2481490"/>
                </a:lnTo>
                <a:lnTo>
                  <a:pt x="166234" y="2478768"/>
                </a:lnTo>
                <a:lnTo>
                  <a:pt x="146730" y="2476274"/>
                </a:lnTo>
                <a:lnTo>
                  <a:pt x="127680" y="2474006"/>
                </a:lnTo>
                <a:lnTo>
                  <a:pt x="109311" y="2471511"/>
                </a:lnTo>
                <a:lnTo>
                  <a:pt x="90714" y="2469243"/>
                </a:lnTo>
                <a:lnTo>
                  <a:pt x="72345" y="2466975"/>
                </a:lnTo>
                <a:lnTo>
                  <a:pt x="53975" y="2464708"/>
                </a:lnTo>
                <a:lnTo>
                  <a:pt x="35832" y="2462213"/>
                </a:lnTo>
                <a:lnTo>
                  <a:pt x="17916" y="2459945"/>
                </a:lnTo>
                <a:lnTo>
                  <a:pt x="0" y="2457677"/>
                </a:lnTo>
                <a:lnTo>
                  <a:pt x="0" y="2446111"/>
                </a:lnTo>
                <a:lnTo>
                  <a:pt x="0" y="2434772"/>
                </a:lnTo>
                <a:lnTo>
                  <a:pt x="0" y="2422979"/>
                </a:lnTo>
                <a:lnTo>
                  <a:pt x="0" y="2411413"/>
                </a:lnTo>
                <a:lnTo>
                  <a:pt x="0" y="2399847"/>
                </a:lnTo>
                <a:lnTo>
                  <a:pt x="0" y="2388281"/>
                </a:lnTo>
                <a:lnTo>
                  <a:pt x="0" y="2376715"/>
                </a:lnTo>
                <a:lnTo>
                  <a:pt x="0" y="2365149"/>
                </a:lnTo>
                <a:lnTo>
                  <a:pt x="0" y="2353583"/>
                </a:lnTo>
                <a:lnTo>
                  <a:pt x="0" y="2342016"/>
                </a:lnTo>
                <a:lnTo>
                  <a:pt x="0" y="2330450"/>
                </a:lnTo>
                <a:lnTo>
                  <a:pt x="0" y="2318658"/>
                </a:lnTo>
                <a:lnTo>
                  <a:pt x="0" y="2307091"/>
                </a:lnTo>
                <a:lnTo>
                  <a:pt x="0" y="2295752"/>
                </a:lnTo>
                <a:lnTo>
                  <a:pt x="0" y="2284186"/>
                </a:lnTo>
                <a:lnTo>
                  <a:pt x="0" y="2272393"/>
                </a:lnTo>
                <a:lnTo>
                  <a:pt x="0" y="2260827"/>
                </a:lnTo>
                <a:lnTo>
                  <a:pt x="0" y="2249261"/>
                </a:lnTo>
                <a:lnTo>
                  <a:pt x="0" y="2237695"/>
                </a:lnTo>
                <a:lnTo>
                  <a:pt x="0" y="2225902"/>
                </a:lnTo>
                <a:lnTo>
                  <a:pt x="0" y="2214336"/>
                </a:lnTo>
                <a:lnTo>
                  <a:pt x="0" y="2202997"/>
                </a:lnTo>
                <a:lnTo>
                  <a:pt x="0" y="2191431"/>
                </a:lnTo>
                <a:lnTo>
                  <a:pt x="0" y="2179865"/>
                </a:lnTo>
                <a:lnTo>
                  <a:pt x="0" y="2168072"/>
                </a:lnTo>
                <a:lnTo>
                  <a:pt x="0" y="2156506"/>
                </a:lnTo>
                <a:lnTo>
                  <a:pt x="0" y="2144940"/>
                </a:lnTo>
                <a:lnTo>
                  <a:pt x="0" y="2133374"/>
                </a:lnTo>
                <a:lnTo>
                  <a:pt x="0" y="2121581"/>
                </a:lnTo>
                <a:lnTo>
                  <a:pt x="0" y="2110015"/>
                </a:lnTo>
                <a:lnTo>
                  <a:pt x="0" y="2098675"/>
                </a:lnTo>
                <a:lnTo>
                  <a:pt x="0" y="2087109"/>
                </a:lnTo>
                <a:lnTo>
                  <a:pt x="0" y="2075317"/>
                </a:lnTo>
                <a:lnTo>
                  <a:pt x="0" y="2063750"/>
                </a:lnTo>
                <a:lnTo>
                  <a:pt x="0" y="2052184"/>
                </a:lnTo>
                <a:lnTo>
                  <a:pt x="0" y="2040618"/>
                </a:lnTo>
                <a:lnTo>
                  <a:pt x="0" y="2029052"/>
                </a:lnTo>
                <a:lnTo>
                  <a:pt x="0" y="2017259"/>
                </a:lnTo>
                <a:lnTo>
                  <a:pt x="0" y="2005693"/>
                </a:lnTo>
                <a:lnTo>
                  <a:pt x="0" y="1994354"/>
                </a:lnTo>
                <a:lnTo>
                  <a:pt x="0" y="1982788"/>
                </a:lnTo>
                <a:lnTo>
                  <a:pt x="0" y="1970995"/>
                </a:lnTo>
                <a:lnTo>
                  <a:pt x="0" y="1959429"/>
                </a:lnTo>
                <a:lnTo>
                  <a:pt x="0" y="1947863"/>
                </a:lnTo>
                <a:lnTo>
                  <a:pt x="0" y="1936297"/>
                </a:lnTo>
                <a:lnTo>
                  <a:pt x="0" y="1924504"/>
                </a:lnTo>
                <a:lnTo>
                  <a:pt x="0" y="1912938"/>
                </a:lnTo>
                <a:lnTo>
                  <a:pt x="0" y="1901372"/>
                </a:lnTo>
                <a:lnTo>
                  <a:pt x="0" y="1890033"/>
                </a:lnTo>
                <a:lnTo>
                  <a:pt x="0" y="1878466"/>
                </a:lnTo>
                <a:lnTo>
                  <a:pt x="0" y="1866674"/>
                </a:lnTo>
                <a:lnTo>
                  <a:pt x="0" y="1855108"/>
                </a:lnTo>
                <a:lnTo>
                  <a:pt x="0" y="1843541"/>
                </a:lnTo>
                <a:lnTo>
                  <a:pt x="0" y="1831975"/>
                </a:lnTo>
                <a:lnTo>
                  <a:pt x="0" y="1820183"/>
                </a:lnTo>
                <a:lnTo>
                  <a:pt x="0" y="1808616"/>
                </a:lnTo>
                <a:lnTo>
                  <a:pt x="0" y="1797050"/>
                </a:lnTo>
                <a:lnTo>
                  <a:pt x="0" y="1785484"/>
                </a:lnTo>
                <a:lnTo>
                  <a:pt x="0" y="1773691"/>
                </a:lnTo>
                <a:lnTo>
                  <a:pt x="0" y="1762125"/>
                </a:lnTo>
                <a:lnTo>
                  <a:pt x="0" y="1750559"/>
                </a:lnTo>
                <a:lnTo>
                  <a:pt x="0" y="1738993"/>
                </a:lnTo>
                <a:lnTo>
                  <a:pt x="0" y="1727200"/>
                </a:lnTo>
                <a:lnTo>
                  <a:pt x="0" y="1715634"/>
                </a:lnTo>
                <a:lnTo>
                  <a:pt x="17916" y="1713593"/>
                </a:lnTo>
                <a:lnTo>
                  <a:pt x="35832" y="1711325"/>
                </a:lnTo>
                <a:lnTo>
                  <a:pt x="53975" y="1709058"/>
                </a:lnTo>
                <a:lnTo>
                  <a:pt x="72345" y="1706563"/>
                </a:lnTo>
                <a:lnTo>
                  <a:pt x="90714" y="1704295"/>
                </a:lnTo>
                <a:lnTo>
                  <a:pt x="109311" y="1702027"/>
                </a:lnTo>
                <a:lnTo>
                  <a:pt x="128134" y="1699759"/>
                </a:lnTo>
                <a:lnTo>
                  <a:pt x="146957" y="1697038"/>
                </a:lnTo>
                <a:lnTo>
                  <a:pt x="166461" y="1694770"/>
                </a:lnTo>
                <a:lnTo>
                  <a:pt x="186418" y="1692049"/>
                </a:lnTo>
                <a:lnTo>
                  <a:pt x="206375" y="1689554"/>
                </a:lnTo>
                <a:lnTo>
                  <a:pt x="226332" y="1687059"/>
                </a:lnTo>
                <a:lnTo>
                  <a:pt x="246743" y="1684338"/>
                </a:lnTo>
                <a:lnTo>
                  <a:pt x="267154" y="1681843"/>
                </a:lnTo>
                <a:lnTo>
                  <a:pt x="288018" y="1679349"/>
                </a:lnTo>
                <a:lnTo>
                  <a:pt x="308656" y="1676627"/>
                </a:lnTo>
                <a:lnTo>
                  <a:pt x="330654" y="1673906"/>
                </a:lnTo>
                <a:lnTo>
                  <a:pt x="352652" y="1670958"/>
                </a:lnTo>
                <a:lnTo>
                  <a:pt x="374877" y="1668236"/>
                </a:lnTo>
                <a:lnTo>
                  <a:pt x="397329" y="1665288"/>
                </a:lnTo>
                <a:lnTo>
                  <a:pt x="420007" y="1662566"/>
                </a:lnTo>
                <a:lnTo>
                  <a:pt x="442686" y="1659618"/>
                </a:lnTo>
                <a:lnTo>
                  <a:pt x="465818" y="1656670"/>
                </a:lnTo>
                <a:lnTo>
                  <a:pt x="488950" y="1653722"/>
                </a:lnTo>
                <a:lnTo>
                  <a:pt x="590097" y="1640795"/>
                </a:lnTo>
                <a:lnTo>
                  <a:pt x="595540" y="1622652"/>
                </a:lnTo>
                <a:lnTo>
                  <a:pt x="600982" y="1604509"/>
                </a:lnTo>
                <a:lnTo>
                  <a:pt x="606652" y="1586820"/>
                </a:lnTo>
                <a:lnTo>
                  <a:pt x="613002" y="1568904"/>
                </a:lnTo>
                <a:lnTo>
                  <a:pt x="619125" y="1551215"/>
                </a:lnTo>
                <a:lnTo>
                  <a:pt x="625248" y="1533525"/>
                </a:lnTo>
                <a:lnTo>
                  <a:pt x="632052" y="1516063"/>
                </a:lnTo>
                <a:lnTo>
                  <a:pt x="638629" y="1498374"/>
                </a:lnTo>
                <a:lnTo>
                  <a:pt x="645886" y="1481138"/>
                </a:lnTo>
                <a:lnTo>
                  <a:pt x="653143" y="1464129"/>
                </a:lnTo>
                <a:lnTo>
                  <a:pt x="660400" y="1446893"/>
                </a:lnTo>
                <a:lnTo>
                  <a:pt x="668111" y="1429658"/>
                </a:lnTo>
                <a:lnTo>
                  <a:pt x="675822" y="1412875"/>
                </a:lnTo>
                <a:lnTo>
                  <a:pt x="683986" y="1396093"/>
                </a:lnTo>
                <a:lnTo>
                  <a:pt x="692150" y="1379311"/>
                </a:lnTo>
                <a:lnTo>
                  <a:pt x="700768" y="1362982"/>
                </a:lnTo>
                <a:lnTo>
                  <a:pt x="630238" y="1272041"/>
                </a:lnTo>
                <a:lnTo>
                  <a:pt x="615723" y="1253445"/>
                </a:lnTo>
                <a:lnTo>
                  <a:pt x="601436" y="1235075"/>
                </a:lnTo>
                <a:lnTo>
                  <a:pt x="587375" y="1216706"/>
                </a:lnTo>
                <a:lnTo>
                  <a:pt x="573315" y="1198790"/>
                </a:lnTo>
                <a:lnTo>
                  <a:pt x="559707" y="1180874"/>
                </a:lnTo>
                <a:lnTo>
                  <a:pt x="545873" y="1163184"/>
                </a:lnTo>
                <a:lnTo>
                  <a:pt x="532266" y="1145722"/>
                </a:lnTo>
                <a:lnTo>
                  <a:pt x="518659" y="1128032"/>
                </a:lnTo>
                <a:lnTo>
                  <a:pt x="505959" y="1111477"/>
                </a:lnTo>
                <a:lnTo>
                  <a:pt x="493032" y="1095149"/>
                </a:lnTo>
                <a:lnTo>
                  <a:pt x="480559" y="1078820"/>
                </a:lnTo>
                <a:lnTo>
                  <a:pt x="467859" y="1062491"/>
                </a:lnTo>
                <a:lnTo>
                  <a:pt x="455386" y="1046390"/>
                </a:lnTo>
                <a:lnTo>
                  <a:pt x="442913" y="1030515"/>
                </a:lnTo>
                <a:lnTo>
                  <a:pt x="430893" y="1014640"/>
                </a:lnTo>
                <a:lnTo>
                  <a:pt x="418647" y="998991"/>
                </a:lnTo>
                <a:lnTo>
                  <a:pt x="407081" y="984023"/>
                </a:lnTo>
                <a:lnTo>
                  <a:pt x="395515" y="969056"/>
                </a:lnTo>
                <a:lnTo>
                  <a:pt x="384175" y="954315"/>
                </a:lnTo>
                <a:lnTo>
                  <a:pt x="372836" y="939573"/>
                </a:lnTo>
                <a:lnTo>
                  <a:pt x="361497" y="925059"/>
                </a:lnTo>
                <a:lnTo>
                  <a:pt x="350384" y="910545"/>
                </a:lnTo>
                <a:lnTo>
                  <a:pt x="339272" y="896257"/>
                </a:lnTo>
                <a:lnTo>
                  <a:pt x="328159" y="881970"/>
                </a:lnTo>
                <a:lnTo>
                  <a:pt x="344488" y="865641"/>
                </a:lnTo>
                <a:lnTo>
                  <a:pt x="360816" y="849540"/>
                </a:lnTo>
                <a:lnTo>
                  <a:pt x="377145" y="832984"/>
                </a:lnTo>
                <a:lnTo>
                  <a:pt x="393473" y="816656"/>
                </a:lnTo>
                <a:lnTo>
                  <a:pt x="410029" y="800100"/>
                </a:lnTo>
                <a:lnTo>
                  <a:pt x="426131" y="783772"/>
                </a:lnTo>
                <a:lnTo>
                  <a:pt x="442686" y="767216"/>
                </a:lnTo>
                <a:lnTo>
                  <a:pt x="459015" y="751115"/>
                </a:lnTo>
                <a:lnTo>
                  <a:pt x="475570" y="734786"/>
                </a:lnTo>
                <a:lnTo>
                  <a:pt x="491898" y="718231"/>
                </a:lnTo>
                <a:lnTo>
                  <a:pt x="508227" y="701902"/>
                </a:lnTo>
                <a:lnTo>
                  <a:pt x="524556" y="685347"/>
                </a:lnTo>
                <a:lnTo>
                  <a:pt x="541111" y="669245"/>
                </a:lnTo>
                <a:lnTo>
                  <a:pt x="557440" y="652690"/>
                </a:lnTo>
                <a:lnTo>
                  <a:pt x="573995" y="636361"/>
                </a:lnTo>
                <a:lnTo>
                  <a:pt x="590097" y="619806"/>
                </a:lnTo>
                <a:lnTo>
                  <a:pt x="606652" y="603477"/>
                </a:lnTo>
                <a:lnTo>
                  <a:pt x="622981" y="587148"/>
                </a:lnTo>
                <a:lnTo>
                  <a:pt x="639536" y="570820"/>
                </a:lnTo>
                <a:lnTo>
                  <a:pt x="655638" y="554265"/>
                </a:lnTo>
                <a:lnTo>
                  <a:pt x="672193" y="537936"/>
                </a:lnTo>
                <a:lnTo>
                  <a:pt x="688522" y="521381"/>
                </a:lnTo>
                <a:lnTo>
                  <a:pt x="704850" y="505279"/>
                </a:lnTo>
                <a:lnTo>
                  <a:pt x="721406" y="488723"/>
                </a:lnTo>
                <a:lnTo>
                  <a:pt x="737507" y="472395"/>
                </a:lnTo>
                <a:lnTo>
                  <a:pt x="754063" y="455839"/>
                </a:lnTo>
                <a:lnTo>
                  <a:pt x="770391" y="439511"/>
                </a:lnTo>
                <a:lnTo>
                  <a:pt x="786947" y="422956"/>
                </a:lnTo>
                <a:lnTo>
                  <a:pt x="803502" y="406854"/>
                </a:lnTo>
                <a:lnTo>
                  <a:pt x="819604" y="390298"/>
                </a:lnTo>
                <a:lnTo>
                  <a:pt x="836159" y="373743"/>
                </a:lnTo>
                <a:lnTo>
                  <a:pt x="852488" y="357414"/>
                </a:lnTo>
                <a:lnTo>
                  <a:pt x="867002" y="368527"/>
                </a:lnTo>
                <a:lnTo>
                  <a:pt x="881063" y="379639"/>
                </a:lnTo>
                <a:lnTo>
                  <a:pt x="895577" y="390752"/>
                </a:lnTo>
                <a:lnTo>
                  <a:pt x="910318" y="402091"/>
                </a:lnTo>
                <a:lnTo>
                  <a:pt x="924832" y="413431"/>
                </a:lnTo>
                <a:lnTo>
                  <a:pt x="939800" y="424770"/>
                </a:lnTo>
                <a:lnTo>
                  <a:pt x="954541" y="436563"/>
                </a:lnTo>
                <a:lnTo>
                  <a:pt x="969509" y="448129"/>
                </a:lnTo>
                <a:lnTo>
                  <a:pt x="985157" y="460148"/>
                </a:lnTo>
                <a:lnTo>
                  <a:pt x="1000806" y="472395"/>
                </a:lnTo>
                <a:lnTo>
                  <a:pt x="1016907" y="484868"/>
                </a:lnTo>
                <a:lnTo>
                  <a:pt x="1033009" y="497341"/>
                </a:lnTo>
                <a:lnTo>
                  <a:pt x="1049111" y="509814"/>
                </a:lnTo>
                <a:lnTo>
                  <a:pt x="1065439" y="522514"/>
                </a:lnTo>
                <a:lnTo>
                  <a:pt x="1081995" y="535441"/>
                </a:lnTo>
                <a:lnTo>
                  <a:pt x="1098777" y="548141"/>
                </a:lnTo>
                <a:lnTo>
                  <a:pt x="1116013" y="561748"/>
                </a:lnTo>
                <a:lnTo>
                  <a:pt x="1133702" y="575129"/>
                </a:lnTo>
                <a:lnTo>
                  <a:pt x="1151164" y="588736"/>
                </a:lnTo>
                <a:lnTo>
                  <a:pt x="1169307" y="602797"/>
                </a:lnTo>
                <a:lnTo>
                  <a:pt x="1186997" y="616631"/>
                </a:lnTo>
                <a:lnTo>
                  <a:pt x="1205366" y="630918"/>
                </a:lnTo>
                <a:lnTo>
                  <a:pt x="1223736" y="645206"/>
                </a:lnTo>
                <a:lnTo>
                  <a:pt x="1242332" y="659266"/>
                </a:lnTo>
                <a:lnTo>
                  <a:pt x="1322841" y="722086"/>
                </a:lnTo>
                <a:lnTo>
                  <a:pt x="1339397" y="713015"/>
                </a:lnTo>
                <a:lnTo>
                  <a:pt x="1355725" y="704623"/>
                </a:lnTo>
                <a:lnTo>
                  <a:pt x="1372054" y="696006"/>
                </a:lnTo>
                <a:lnTo>
                  <a:pt x="1388836" y="687615"/>
                </a:lnTo>
                <a:lnTo>
                  <a:pt x="1405618" y="679450"/>
                </a:lnTo>
                <a:lnTo>
                  <a:pt x="1422400" y="671513"/>
                </a:lnTo>
                <a:lnTo>
                  <a:pt x="1439636" y="663802"/>
                </a:lnTo>
                <a:lnTo>
                  <a:pt x="1456872" y="656318"/>
                </a:lnTo>
                <a:lnTo>
                  <a:pt x="1473881" y="649061"/>
                </a:lnTo>
                <a:lnTo>
                  <a:pt x="1491116" y="641804"/>
                </a:lnTo>
                <a:lnTo>
                  <a:pt x="1508806" y="634773"/>
                </a:lnTo>
                <a:lnTo>
                  <a:pt x="1526268" y="628197"/>
                </a:lnTo>
                <a:lnTo>
                  <a:pt x="1543731" y="621620"/>
                </a:lnTo>
                <a:lnTo>
                  <a:pt x="1561647" y="615497"/>
                </a:lnTo>
                <a:lnTo>
                  <a:pt x="1579563" y="609147"/>
                </a:lnTo>
                <a:lnTo>
                  <a:pt x="1597252" y="603477"/>
                </a:lnTo>
                <a:lnTo>
                  <a:pt x="1611993" y="489177"/>
                </a:lnTo>
                <a:lnTo>
                  <a:pt x="1614941" y="465818"/>
                </a:lnTo>
                <a:lnTo>
                  <a:pt x="1617663" y="442913"/>
                </a:lnTo>
                <a:lnTo>
                  <a:pt x="1620611" y="420234"/>
                </a:lnTo>
                <a:lnTo>
                  <a:pt x="1623559" y="397556"/>
                </a:lnTo>
                <a:lnTo>
                  <a:pt x="1626507" y="375104"/>
                </a:lnTo>
                <a:lnTo>
                  <a:pt x="1629229" y="352879"/>
                </a:lnTo>
                <a:lnTo>
                  <a:pt x="1631950" y="330881"/>
                </a:lnTo>
                <a:lnTo>
                  <a:pt x="1634672" y="308882"/>
                </a:lnTo>
                <a:lnTo>
                  <a:pt x="1637393" y="288018"/>
                </a:lnTo>
                <a:lnTo>
                  <a:pt x="1639888" y="267381"/>
                </a:lnTo>
                <a:lnTo>
                  <a:pt x="1642609" y="246970"/>
                </a:lnTo>
                <a:lnTo>
                  <a:pt x="1645331" y="226559"/>
                </a:lnTo>
                <a:lnTo>
                  <a:pt x="1647598" y="206375"/>
                </a:lnTo>
                <a:lnTo>
                  <a:pt x="1650093" y="186191"/>
                </a:lnTo>
                <a:lnTo>
                  <a:pt x="1652814" y="166234"/>
                </a:lnTo>
                <a:lnTo>
                  <a:pt x="1655309" y="146731"/>
                </a:lnTo>
                <a:lnTo>
                  <a:pt x="1657804" y="127907"/>
                </a:lnTo>
                <a:lnTo>
                  <a:pt x="1660072" y="109311"/>
                </a:lnTo>
                <a:lnTo>
                  <a:pt x="1662339" y="90714"/>
                </a:lnTo>
                <a:lnTo>
                  <a:pt x="1664607" y="72345"/>
                </a:lnTo>
                <a:lnTo>
                  <a:pt x="1666875" y="53975"/>
                </a:lnTo>
                <a:lnTo>
                  <a:pt x="1669370" y="35832"/>
                </a:lnTo>
                <a:lnTo>
                  <a:pt x="1671638" y="179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83153" y="2310516"/>
            <a:ext cx="1447546" cy="1448103"/>
          </a:xfrm>
          <a:custGeom>
            <a:avLst/>
            <a:gdLst>
              <a:gd name="connsiteX0" fmla="*/ 2065338 w 4130675"/>
              <a:gd name="connsiteY0" fmla="*/ 1339243 h 4132263"/>
              <a:gd name="connsiteX1" fmla="*/ 1399926 w 4130675"/>
              <a:gd name="connsiteY1" fmla="*/ 1671949 h 4132263"/>
              <a:gd name="connsiteX2" fmla="*/ 1399926 w 4130675"/>
              <a:gd name="connsiteY2" fmla="*/ 2460317 h 4132263"/>
              <a:gd name="connsiteX3" fmla="*/ 2065338 w 4130675"/>
              <a:gd name="connsiteY3" fmla="*/ 2793023 h 4132263"/>
              <a:gd name="connsiteX4" fmla="*/ 2730750 w 4130675"/>
              <a:gd name="connsiteY4" fmla="*/ 2460317 h 4132263"/>
              <a:gd name="connsiteX5" fmla="*/ 2730750 w 4130675"/>
              <a:gd name="connsiteY5" fmla="*/ 1671949 h 4132263"/>
              <a:gd name="connsiteX6" fmla="*/ 1673906 w 4130675"/>
              <a:gd name="connsiteY6" fmla="*/ 0 h 4132263"/>
              <a:gd name="connsiteX7" fmla="*/ 1685472 w 4130675"/>
              <a:gd name="connsiteY7" fmla="*/ 0 h 4132263"/>
              <a:gd name="connsiteX8" fmla="*/ 1697038 w 4130675"/>
              <a:gd name="connsiteY8" fmla="*/ 0 h 4132263"/>
              <a:gd name="connsiteX9" fmla="*/ 1708604 w 4130675"/>
              <a:gd name="connsiteY9" fmla="*/ 0 h 4132263"/>
              <a:gd name="connsiteX10" fmla="*/ 1720170 w 4130675"/>
              <a:gd name="connsiteY10" fmla="*/ 0 h 4132263"/>
              <a:gd name="connsiteX11" fmla="*/ 1731736 w 4130675"/>
              <a:gd name="connsiteY11" fmla="*/ 0 h 4132263"/>
              <a:gd name="connsiteX12" fmla="*/ 1743302 w 4130675"/>
              <a:gd name="connsiteY12" fmla="*/ 0 h 4132263"/>
              <a:gd name="connsiteX13" fmla="*/ 1754868 w 4130675"/>
              <a:gd name="connsiteY13" fmla="*/ 0 h 4132263"/>
              <a:gd name="connsiteX14" fmla="*/ 1766434 w 4130675"/>
              <a:gd name="connsiteY14" fmla="*/ 0 h 4132263"/>
              <a:gd name="connsiteX15" fmla="*/ 1778000 w 4130675"/>
              <a:gd name="connsiteY15" fmla="*/ 0 h 4132263"/>
              <a:gd name="connsiteX16" fmla="*/ 1789566 w 4130675"/>
              <a:gd name="connsiteY16" fmla="*/ 0 h 4132263"/>
              <a:gd name="connsiteX17" fmla="*/ 1801132 w 4130675"/>
              <a:gd name="connsiteY17" fmla="*/ 0 h 4132263"/>
              <a:gd name="connsiteX18" fmla="*/ 1812925 w 4130675"/>
              <a:gd name="connsiteY18" fmla="*/ 0 h 4132263"/>
              <a:gd name="connsiteX19" fmla="*/ 1824491 w 4130675"/>
              <a:gd name="connsiteY19" fmla="*/ 0 h 4132263"/>
              <a:gd name="connsiteX20" fmla="*/ 1835831 w 4130675"/>
              <a:gd name="connsiteY20" fmla="*/ 0 h 4132263"/>
              <a:gd name="connsiteX21" fmla="*/ 1847397 w 4130675"/>
              <a:gd name="connsiteY21" fmla="*/ 0 h 4132263"/>
              <a:gd name="connsiteX22" fmla="*/ 1858963 w 4130675"/>
              <a:gd name="connsiteY22" fmla="*/ 0 h 4132263"/>
              <a:gd name="connsiteX23" fmla="*/ 1870756 w 4130675"/>
              <a:gd name="connsiteY23" fmla="*/ 0 h 4132263"/>
              <a:gd name="connsiteX24" fmla="*/ 1882322 w 4130675"/>
              <a:gd name="connsiteY24" fmla="*/ 0 h 4132263"/>
              <a:gd name="connsiteX25" fmla="*/ 1893888 w 4130675"/>
              <a:gd name="connsiteY25" fmla="*/ 0 h 4132263"/>
              <a:gd name="connsiteX26" fmla="*/ 1905454 w 4130675"/>
              <a:gd name="connsiteY26" fmla="*/ 0 h 4132263"/>
              <a:gd name="connsiteX27" fmla="*/ 1917247 w 4130675"/>
              <a:gd name="connsiteY27" fmla="*/ 0 h 4132263"/>
              <a:gd name="connsiteX28" fmla="*/ 1928586 w 4130675"/>
              <a:gd name="connsiteY28" fmla="*/ 0 h 4132263"/>
              <a:gd name="connsiteX29" fmla="*/ 1940152 w 4130675"/>
              <a:gd name="connsiteY29" fmla="*/ 0 h 4132263"/>
              <a:gd name="connsiteX30" fmla="*/ 1951718 w 4130675"/>
              <a:gd name="connsiteY30" fmla="*/ 0 h 4132263"/>
              <a:gd name="connsiteX31" fmla="*/ 1963284 w 4130675"/>
              <a:gd name="connsiteY31" fmla="*/ 0 h 4132263"/>
              <a:gd name="connsiteX32" fmla="*/ 1975077 w 4130675"/>
              <a:gd name="connsiteY32" fmla="*/ 0 h 4132263"/>
              <a:gd name="connsiteX33" fmla="*/ 1986643 w 4130675"/>
              <a:gd name="connsiteY33" fmla="*/ 0 h 4132263"/>
              <a:gd name="connsiteX34" fmla="*/ 1998209 w 4130675"/>
              <a:gd name="connsiteY34" fmla="*/ 0 h 4132263"/>
              <a:gd name="connsiteX35" fmla="*/ 2009775 w 4130675"/>
              <a:gd name="connsiteY35" fmla="*/ 0 h 4132263"/>
              <a:gd name="connsiteX36" fmla="*/ 2021341 w 4130675"/>
              <a:gd name="connsiteY36" fmla="*/ 0 h 4132263"/>
              <a:gd name="connsiteX37" fmla="*/ 2032907 w 4130675"/>
              <a:gd name="connsiteY37" fmla="*/ 0 h 4132263"/>
              <a:gd name="connsiteX38" fmla="*/ 2044473 w 4130675"/>
              <a:gd name="connsiteY38" fmla="*/ 0 h 4132263"/>
              <a:gd name="connsiteX39" fmla="*/ 2056039 w 4130675"/>
              <a:gd name="connsiteY39" fmla="*/ 0 h 4132263"/>
              <a:gd name="connsiteX40" fmla="*/ 2067606 w 4130675"/>
              <a:gd name="connsiteY40" fmla="*/ 0 h 4132263"/>
              <a:gd name="connsiteX41" fmla="*/ 2079172 w 4130675"/>
              <a:gd name="connsiteY41" fmla="*/ 0 h 4132263"/>
              <a:gd name="connsiteX42" fmla="*/ 2090964 w 4130675"/>
              <a:gd name="connsiteY42" fmla="*/ 0 h 4132263"/>
              <a:gd name="connsiteX43" fmla="*/ 2102530 w 4130675"/>
              <a:gd name="connsiteY43" fmla="*/ 0 h 4132263"/>
              <a:gd name="connsiteX44" fmla="*/ 2114097 w 4130675"/>
              <a:gd name="connsiteY44" fmla="*/ 0 h 4132263"/>
              <a:gd name="connsiteX45" fmla="*/ 2125663 w 4130675"/>
              <a:gd name="connsiteY45" fmla="*/ 0 h 4132263"/>
              <a:gd name="connsiteX46" fmla="*/ 2137002 w 4130675"/>
              <a:gd name="connsiteY46" fmla="*/ 0 h 4132263"/>
              <a:gd name="connsiteX47" fmla="*/ 2148795 w 4130675"/>
              <a:gd name="connsiteY47" fmla="*/ 0 h 4132263"/>
              <a:gd name="connsiteX48" fmla="*/ 2160361 w 4130675"/>
              <a:gd name="connsiteY48" fmla="*/ 0 h 4132263"/>
              <a:gd name="connsiteX49" fmla="*/ 2171927 w 4130675"/>
              <a:gd name="connsiteY49" fmla="*/ 0 h 4132263"/>
              <a:gd name="connsiteX50" fmla="*/ 2183493 w 4130675"/>
              <a:gd name="connsiteY50" fmla="*/ 0 h 4132263"/>
              <a:gd name="connsiteX51" fmla="*/ 2195286 w 4130675"/>
              <a:gd name="connsiteY51" fmla="*/ 0 h 4132263"/>
              <a:gd name="connsiteX52" fmla="*/ 2206852 w 4130675"/>
              <a:gd name="connsiteY52" fmla="*/ 0 h 4132263"/>
              <a:gd name="connsiteX53" fmla="*/ 2218418 w 4130675"/>
              <a:gd name="connsiteY53" fmla="*/ 0 h 4132263"/>
              <a:gd name="connsiteX54" fmla="*/ 2229984 w 4130675"/>
              <a:gd name="connsiteY54" fmla="*/ 0 h 4132263"/>
              <a:gd name="connsiteX55" fmla="*/ 2241323 w 4130675"/>
              <a:gd name="connsiteY55" fmla="*/ 0 h 4132263"/>
              <a:gd name="connsiteX56" fmla="*/ 2253116 w 4130675"/>
              <a:gd name="connsiteY56" fmla="*/ 0 h 4132263"/>
              <a:gd name="connsiteX57" fmla="*/ 2264682 w 4130675"/>
              <a:gd name="connsiteY57" fmla="*/ 0 h 4132263"/>
              <a:gd name="connsiteX58" fmla="*/ 2276248 w 4130675"/>
              <a:gd name="connsiteY58" fmla="*/ 0 h 4132263"/>
              <a:gd name="connsiteX59" fmla="*/ 2287814 w 4130675"/>
              <a:gd name="connsiteY59" fmla="*/ 0 h 4132263"/>
              <a:gd name="connsiteX60" fmla="*/ 2299607 w 4130675"/>
              <a:gd name="connsiteY60" fmla="*/ 0 h 4132263"/>
              <a:gd name="connsiteX61" fmla="*/ 2311173 w 4130675"/>
              <a:gd name="connsiteY61" fmla="*/ 0 h 4132263"/>
              <a:gd name="connsiteX62" fmla="*/ 2322739 w 4130675"/>
              <a:gd name="connsiteY62" fmla="*/ 0 h 4132263"/>
              <a:gd name="connsiteX63" fmla="*/ 2334305 w 4130675"/>
              <a:gd name="connsiteY63" fmla="*/ 0 h 4132263"/>
              <a:gd name="connsiteX64" fmla="*/ 2345872 w 4130675"/>
              <a:gd name="connsiteY64" fmla="*/ 0 h 4132263"/>
              <a:gd name="connsiteX65" fmla="*/ 2357664 w 4130675"/>
              <a:gd name="connsiteY65" fmla="*/ 0 h 4132263"/>
              <a:gd name="connsiteX66" fmla="*/ 2369230 w 4130675"/>
              <a:gd name="connsiteY66" fmla="*/ 0 h 4132263"/>
              <a:gd name="connsiteX67" fmla="*/ 2380797 w 4130675"/>
              <a:gd name="connsiteY67" fmla="*/ 0 h 4132263"/>
              <a:gd name="connsiteX68" fmla="*/ 2392363 w 4130675"/>
              <a:gd name="connsiteY68" fmla="*/ 0 h 4132263"/>
              <a:gd name="connsiteX69" fmla="*/ 2404155 w 4130675"/>
              <a:gd name="connsiteY69" fmla="*/ 0 h 4132263"/>
              <a:gd name="connsiteX70" fmla="*/ 2415722 w 4130675"/>
              <a:gd name="connsiteY70" fmla="*/ 0 h 4132263"/>
              <a:gd name="connsiteX71" fmla="*/ 2417763 w 4130675"/>
              <a:gd name="connsiteY71" fmla="*/ 17916 h 4132263"/>
              <a:gd name="connsiteX72" fmla="*/ 2420030 w 4130675"/>
              <a:gd name="connsiteY72" fmla="*/ 35832 h 4132263"/>
              <a:gd name="connsiteX73" fmla="*/ 2422298 w 4130675"/>
              <a:gd name="connsiteY73" fmla="*/ 53975 h 4132263"/>
              <a:gd name="connsiteX74" fmla="*/ 2424793 w 4130675"/>
              <a:gd name="connsiteY74" fmla="*/ 72345 h 4132263"/>
              <a:gd name="connsiteX75" fmla="*/ 2427061 w 4130675"/>
              <a:gd name="connsiteY75" fmla="*/ 90714 h 4132263"/>
              <a:gd name="connsiteX76" fmla="*/ 2429329 w 4130675"/>
              <a:gd name="connsiteY76" fmla="*/ 109311 h 4132263"/>
              <a:gd name="connsiteX77" fmla="*/ 2431597 w 4130675"/>
              <a:gd name="connsiteY77" fmla="*/ 128134 h 4132263"/>
              <a:gd name="connsiteX78" fmla="*/ 2434318 w 4130675"/>
              <a:gd name="connsiteY78" fmla="*/ 146957 h 4132263"/>
              <a:gd name="connsiteX79" fmla="*/ 2436586 w 4130675"/>
              <a:gd name="connsiteY79" fmla="*/ 166688 h 4132263"/>
              <a:gd name="connsiteX80" fmla="*/ 2439080 w 4130675"/>
              <a:gd name="connsiteY80" fmla="*/ 186418 h 4132263"/>
              <a:gd name="connsiteX81" fmla="*/ 2441802 w 4130675"/>
              <a:gd name="connsiteY81" fmla="*/ 206375 h 4132263"/>
              <a:gd name="connsiteX82" fmla="*/ 2444297 w 4130675"/>
              <a:gd name="connsiteY82" fmla="*/ 226559 h 4132263"/>
              <a:gd name="connsiteX83" fmla="*/ 2447018 w 4130675"/>
              <a:gd name="connsiteY83" fmla="*/ 246970 h 4132263"/>
              <a:gd name="connsiteX84" fmla="*/ 2449513 w 4130675"/>
              <a:gd name="connsiteY84" fmla="*/ 267381 h 4132263"/>
              <a:gd name="connsiteX85" fmla="*/ 2452007 w 4130675"/>
              <a:gd name="connsiteY85" fmla="*/ 288245 h 4132263"/>
              <a:gd name="connsiteX86" fmla="*/ 2454729 w 4130675"/>
              <a:gd name="connsiteY86" fmla="*/ 308882 h 4132263"/>
              <a:gd name="connsiteX87" fmla="*/ 2457450 w 4130675"/>
              <a:gd name="connsiteY87" fmla="*/ 330881 h 4132263"/>
              <a:gd name="connsiteX88" fmla="*/ 2460398 w 4130675"/>
              <a:gd name="connsiteY88" fmla="*/ 352879 h 4132263"/>
              <a:gd name="connsiteX89" fmla="*/ 2463120 w 4130675"/>
              <a:gd name="connsiteY89" fmla="*/ 375104 h 4132263"/>
              <a:gd name="connsiteX90" fmla="*/ 2466068 w 4130675"/>
              <a:gd name="connsiteY90" fmla="*/ 397556 h 4132263"/>
              <a:gd name="connsiteX91" fmla="*/ 2468789 w 4130675"/>
              <a:gd name="connsiteY91" fmla="*/ 420234 h 4132263"/>
              <a:gd name="connsiteX92" fmla="*/ 2471738 w 4130675"/>
              <a:gd name="connsiteY92" fmla="*/ 442913 h 4132263"/>
              <a:gd name="connsiteX93" fmla="*/ 2474459 w 4130675"/>
              <a:gd name="connsiteY93" fmla="*/ 465818 h 4132263"/>
              <a:gd name="connsiteX94" fmla="*/ 2477634 w 4130675"/>
              <a:gd name="connsiteY94" fmla="*/ 489177 h 4132263"/>
              <a:gd name="connsiteX95" fmla="*/ 2490561 w 4130675"/>
              <a:gd name="connsiteY95" fmla="*/ 590323 h 4132263"/>
              <a:gd name="connsiteX96" fmla="*/ 2508704 w 4130675"/>
              <a:gd name="connsiteY96" fmla="*/ 595766 h 4132263"/>
              <a:gd name="connsiteX97" fmla="*/ 2526620 w 4130675"/>
              <a:gd name="connsiteY97" fmla="*/ 601209 h 4132263"/>
              <a:gd name="connsiteX98" fmla="*/ 2544536 w 4130675"/>
              <a:gd name="connsiteY98" fmla="*/ 607106 h 4132263"/>
              <a:gd name="connsiteX99" fmla="*/ 2562225 w 4130675"/>
              <a:gd name="connsiteY99" fmla="*/ 613229 h 4132263"/>
              <a:gd name="connsiteX100" fmla="*/ 2580141 w 4130675"/>
              <a:gd name="connsiteY100" fmla="*/ 619352 h 4132263"/>
              <a:gd name="connsiteX101" fmla="*/ 2597604 w 4130675"/>
              <a:gd name="connsiteY101" fmla="*/ 625702 h 4132263"/>
              <a:gd name="connsiteX102" fmla="*/ 2615293 w 4130675"/>
              <a:gd name="connsiteY102" fmla="*/ 632279 h 4132263"/>
              <a:gd name="connsiteX103" fmla="*/ 2632755 w 4130675"/>
              <a:gd name="connsiteY103" fmla="*/ 639309 h 4132263"/>
              <a:gd name="connsiteX104" fmla="*/ 2649991 w 4130675"/>
              <a:gd name="connsiteY104" fmla="*/ 646113 h 4132263"/>
              <a:gd name="connsiteX105" fmla="*/ 2667227 w 4130675"/>
              <a:gd name="connsiteY105" fmla="*/ 653370 h 4132263"/>
              <a:gd name="connsiteX106" fmla="*/ 2684463 w 4130675"/>
              <a:gd name="connsiteY106" fmla="*/ 660627 h 4132263"/>
              <a:gd name="connsiteX107" fmla="*/ 2701245 w 4130675"/>
              <a:gd name="connsiteY107" fmla="*/ 668338 h 4132263"/>
              <a:gd name="connsiteX108" fmla="*/ 2718254 w 4130675"/>
              <a:gd name="connsiteY108" fmla="*/ 676048 h 4132263"/>
              <a:gd name="connsiteX109" fmla="*/ 2735036 w 4130675"/>
              <a:gd name="connsiteY109" fmla="*/ 684213 h 4132263"/>
              <a:gd name="connsiteX110" fmla="*/ 2751591 w 4130675"/>
              <a:gd name="connsiteY110" fmla="*/ 692377 h 4132263"/>
              <a:gd name="connsiteX111" fmla="*/ 2768373 w 4130675"/>
              <a:gd name="connsiteY111" fmla="*/ 700995 h 4132263"/>
              <a:gd name="connsiteX112" fmla="*/ 2859314 w 4130675"/>
              <a:gd name="connsiteY112" fmla="*/ 630465 h 4132263"/>
              <a:gd name="connsiteX113" fmla="*/ 2877684 w 4130675"/>
              <a:gd name="connsiteY113" fmla="*/ 615950 h 4132263"/>
              <a:gd name="connsiteX114" fmla="*/ 2896054 w 4130675"/>
              <a:gd name="connsiteY114" fmla="*/ 601663 h 4132263"/>
              <a:gd name="connsiteX115" fmla="*/ 2914423 w 4130675"/>
              <a:gd name="connsiteY115" fmla="*/ 587602 h 4132263"/>
              <a:gd name="connsiteX116" fmla="*/ 2932339 w 4130675"/>
              <a:gd name="connsiteY116" fmla="*/ 573541 h 4132263"/>
              <a:gd name="connsiteX117" fmla="*/ 2950255 w 4130675"/>
              <a:gd name="connsiteY117" fmla="*/ 559934 h 4132263"/>
              <a:gd name="connsiteX118" fmla="*/ 2967945 w 4130675"/>
              <a:gd name="connsiteY118" fmla="*/ 545873 h 4132263"/>
              <a:gd name="connsiteX119" fmla="*/ 2985407 w 4130675"/>
              <a:gd name="connsiteY119" fmla="*/ 532493 h 4132263"/>
              <a:gd name="connsiteX120" fmla="*/ 3003097 w 4130675"/>
              <a:gd name="connsiteY120" fmla="*/ 518886 h 4132263"/>
              <a:gd name="connsiteX121" fmla="*/ 3019425 w 4130675"/>
              <a:gd name="connsiteY121" fmla="*/ 506186 h 4132263"/>
              <a:gd name="connsiteX122" fmla="*/ 3035980 w 4130675"/>
              <a:gd name="connsiteY122" fmla="*/ 493259 h 4132263"/>
              <a:gd name="connsiteX123" fmla="*/ 3052309 w 4130675"/>
              <a:gd name="connsiteY123" fmla="*/ 480559 h 4132263"/>
              <a:gd name="connsiteX124" fmla="*/ 3068638 w 4130675"/>
              <a:gd name="connsiteY124" fmla="*/ 468086 h 4132263"/>
              <a:gd name="connsiteX125" fmla="*/ 3084513 w 4130675"/>
              <a:gd name="connsiteY125" fmla="*/ 455613 h 4132263"/>
              <a:gd name="connsiteX126" fmla="*/ 3100614 w 4130675"/>
              <a:gd name="connsiteY126" fmla="*/ 443139 h 4132263"/>
              <a:gd name="connsiteX127" fmla="*/ 3116263 w 4130675"/>
              <a:gd name="connsiteY127" fmla="*/ 431120 h 4132263"/>
              <a:gd name="connsiteX128" fmla="*/ 3132138 w 4130675"/>
              <a:gd name="connsiteY128" fmla="*/ 418873 h 4132263"/>
              <a:gd name="connsiteX129" fmla="*/ 3147105 w 4130675"/>
              <a:gd name="connsiteY129" fmla="*/ 407307 h 4132263"/>
              <a:gd name="connsiteX130" fmla="*/ 3162073 w 4130675"/>
              <a:gd name="connsiteY130" fmla="*/ 395741 h 4132263"/>
              <a:gd name="connsiteX131" fmla="*/ 3176814 w 4130675"/>
              <a:gd name="connsiteY131" fmla="*/ 384402 h 4132263"/>
              <a:gd name="connsiteX132" fmla="*/ 3191555 w 4130675"/>
              <a:gd name="connsiteY132" fmla="*/ 372836 h 4132263"/>
              <a:gd name="connsiteX133" fmla="*/ 3205843 w 4130675"/>
              <a:gd name="connsiteY133" fmla="*/ 361497 h 4132263"/>
              <a:gd name="connsiteX134" fmla="*/ 3220357 w 4130675"/>
              <a:gd name="connsiteY134" fmla="*/ 350384 h 4132263"/>
              <a:gd name="connsiteX135" fmla="*/ 3234872 w 4130675"/>
              <a:gd name="connsiteY135" fmla="*/ 339272 h 4132263"/>
              <a:gd name="connsiteX136" fmla="*/ 3248932 w 4130675"/>
              <a:gd name="connsiteY136" fmla="*/ 328159 h 4132263"/>
              <a:gd name="connsiteX137" fmla="*/ 3265261 w 4130675"/>
              <a:gd name="connsiteY137" fmla="*/ 344488 h 4132263"/>
              <a:gd name="connsiteX138" fmla="*/ 3281589 w 4130675"/>
              <a:gd name="connsiteY138" fmla="*/ 361043 h 4132263"/>
              <a:gd name="connsiteX139" fmla="*/ 3298145 w 4130675"/>
              <a:gd name="connsiteY139" fmla="*/ 377372 h 4132263"/>
              <a:gd name="connsiteX140" fmla="*/ 3314247 w 4130675"/>
              <a:gd name="connsiteY140" fmla="*/ 393700 h 4132263"/>
              <a:gd name="connsiteX141" fmla="*/ 3330802 w 4130675"/>
              <a:gd name="connsiteY141" fmla="*/ 410029 h 4132263"/>
              <a:gd name="connsiteX142" fmla="*/ 3347130 w 4130675"/>
              <a:gd name="connsiteY142" fmla="*/ 426357 h 4132263"/>
              <a:gd name="connsiteX143" fmla="*/ 3363686 w 4130675"/>
              <a:gd name="connsiteY143" fmla="*/ 442913 h 4132263"/>
              <a:gd name="connsiteX144" fmla="*/ 3380014 w 4130675"/>
              <a:gd name="connsiteY144" fmla="*/ 459241 h 4132263"/>
              <a:gd name="connsiteX145" fmla="*/ 3396116 w 4130675"/>
              <a:gd name="connsiteY145" fmla="*/ 475797 h 4132263"/>
              <a:gd name="connsiteX146" fmla="*/ 3412672 w 4130675"/>
              <a:gd name="connsiteY146" fmla="*/ 491898 h 4132263"/>
              <a:gd name="connsiteX147" fmla="*/ 3429000 w 4130675"/>
              <a:gd name="connsiteY147" fmla="*/ 508454 h 4132263"/>
              <a:gd name="connsiteX148" fmla="*/ 3445555 w 4130675"/>
              <a:gd name="connsiteY148" fmla="*/ 524782 h 4132263"/>
              <a:gd name="connsiteX149" fmla="*/ 3461657 w 4130675"/>
              <a:gd name="connsiteY149" fmla="*/ 541338 h 4132263"/>
              <a:gd name="connsiteX150" fmla="*/ 3478213 w 4130675"/>
              <a:gd name="connsiteY150" fmla="*/ 557666 h 4132263"/>
              <a:gd name="connsiteX151" fmla="*/ 3494541 w 4130675"/>
              <a:gd name="connsiteY151" fmla="*/ 574222 h 4132263"/>
              <a:gd name="connsiteX152" fmla="*/ 3511097 w 4130675"/>
              <a:gd name="connsiteY152" fmla="*/ 590323 h 4132263"/>
              <a:gd name="connsiteX153" fmla="*/ 3527425 w 4130675"/>
              <a:gd name="connsiteY153" fmla="*/ 606879 h 4132263"/>
              <a:gd name="connsiteX154" fmla="*/ 3543754 w 4130675"/>
              <a:gd name="connsiteY154" fmla="*/ 623207 h 4132263"/>
              <a:gd name="connsiteX155" fmla="*/ 3560082 w 4130675"/>
              <a:gd name="connsiteY155" fmla="*/ 639763 h 4132263"/>
              <a:gd name="connsiteX156" fmla="*/ 3576638 w 4130675"/>
              <a:gd name="connsiteY156" fmla="*/ 656091 h 4132263"/>
              <a:gd name="connsiteX157" fmla="*/ 3592966 w 4130675"/>
              <a:gd name="connsiteY157" fmla="*/ 672420 h 4132263"/>
              <a:gd name="connsiteX158" fmla="*/ 3609522 w 4130675"/>
              <a:gd name="connsiteY158" fmla="*/ 688748 h 4132263"/>
              <a:gd name="connsiteX159" fmla="*/ 3625623 w 4130675"/>
              <a:gd name="connsiteY159" fmla="*/ 705077 h 4132263"/>
              <a:gd name="connsiteX160" fmla="*/ 3642179 w 4130675"/>
              <a:gd name="connsiteY160" fmla="*/ 721632 h 4132263"/>
              <a:gd name="connsiteX161" fmla="*/ 3658507 w 4130675"/>
              <a:gd name="connsiteY161" fmla="*/ 737961 h 4132263"/>
              <a:gd name="connsiteX162" fmla="*/ 3675063 w 4130675"/>
              <a:gd name="connsiteY162" fmla="*/ 754290 h 4132263"/>
              <a:gd name="connsiteX163" fmla="*/ 3691164 w 4130675"/>
              <a:gd name="connsiteY163" fmla="*/ 770618 h 4132263"/>
              <a:gd name="connsiteX164" fmla="*/ 3707720 w 4130675"/>
              <a:gd name="connsiteY164" fmla="*/ 787173 h 4132263"/>
              <a:gd name="connsiteX165" fmla="*/ 3724048 w 4130675"/>
              <a:gd name="connsiteY165" fmla="*/ 803729 h 4132263"/>
              <a:gd name="connsiteX166" fmla="*/ 3740604 w 4130675"/>
              <a:gd name="connsiteY166" fmla="*/ 820057 h 4132263"/>
              <a:gd name="connsiteX167" fmla="*/ 3757159 w 4130675"/>
              <a:gd name="connsiteY167" fmla="*/ 836613 h 4132263"/>
              <a:gd name="connsiteX168" fmla="*/ 3773261 w 4130675"/>
              <a:gd name="connsiteY168" fmla="*/ 852715 h 4132263"/>
              <a:gd name="connsiteX169" fmla="*/ 3762375 w 4130675"/>
              <a:gd name="connsiteY169" fmla="*/ 867229 h 4132263"/>
              <a:gd name="connsiteX170" fmla="*/ 3751263 w 4130675"/>
              <a:gd name="connsiteY170" fmla="*/ 881516 h 4132263"/>
              <a:gd name="connsiteX171" fmla="*/ 3740150 w 4130675"/>
              <a:gd name="connsiteY171" fmla="*/ 896031 h 4132263"/>
              <a:gd name="connsiteX172" fmla="*/ 3728811 w 4130675"/>
              <a:gd name="connsiteY172" fmla="*/ 910545 h 4132263"/>
              <a:gd name="connsiteX173" fmla="*/ 3717245 w 4130675"/>
              <a:gd name="connsiteY173" fmla="*/ 925059 h 4132263"/>
              <a:gd name="connsiteX174" fmla="*/ 3705905 w 4130675"/>
              <a:gd name="connsiteY174" fmla="*/ 940027 h 4132263"/>
              <a:gd name="connsiteX175" fmla="*/ 3694339 w 4130675"/>
              <a:gd name="connsiteY175" fmla="*/ 954768 h 4132263"/>
              <a:gd name="connsiteX176" fmla="*/ 3682773 w 4130675"/>
              <a:gd name="connsiteY176" fmla="*/ 969736 h 4132263"/>
              <a:gd name="connsiteX177" fmla="*/ 3670527 w 4130675"/>
              <a:gd name="connsiteY177" fmla="*/ 985611 h 4132263"/>
              <a:gd name="connsiteX178" fmla="*/ 3658507 w 4130675"/>
              <a:gd name="connsiteY178" fmla="*/ 1001259 h 4132263"/>
              <a:gd name="connsiteX179" fmla="*/ 3646034 w 4130675"/>
              <a:gd name="connsiteY179" fmla="*/ 1017361 h 4132263"/>
              <a:gd name="connsiteX180" fmla="*/ 3633334 w 4130675"/>
              <a:gd name="connsiteY180" fmla="*/ 1033236 h 4132263"/>
              <a:gd name="connsiteX181" fmla="*/ 3621088 w 4130675"/>
              <a:gd name="connsiteY181" fmla="*/ 1049565 h 4132263"/>
              <a:gd name="connsiteX182" fmla="*/ 3608388 w 4130675"/>
              <a:gd name="connsiteY182" fmla="*/ 1065893 h 4132263"/>
              <a:gd name="connsiteX183" fmla="*/ 3595461 w 4130675"/>
              <a:gd name="connsiteY183" fmla="*/ 1082449 h 4132263"/>
              <a:gd name="connsiteX184" fmla="*/ 3582761 w 4130675"/>
              <a:gd name="connsiteY184" fmla="*/ 1099231 h 4132263"/>
              <a:gd name="connsiteX185" fmla="*/ 3569154 w 4130675"/>
              <a:gd name="connsiteY185" fmla="*/ 1116466 h 4132263"/>
              <a:gd name="connsiteX186" fmla="*/ 3555773 w 4130675"/>
              <a:gd name="connsiteY186" fmla="*/ 1134156 h 4132263"/>
              <a:gd name="connsiteX187" fmla="*/ 3542166 w 4130675"/>
              <a:gd name="connsiteY187" fmla="*/ 1151618 h 4132263"/>
              <a:gd name="connsiteX188" fmla="*/ 3528105 w 4130675"/>
              <a:gd name="connsiteY188" fmla="*/ 1169761 h 4132263"/>
              <a:gd name="connsiteX189" fmla="*/ 3514272 w 4130675"/>
              <a:gd name="connsiteY189" fmla="*/ 1187450 h 4132263"/>
              <a:gd name="connsiteX190" fmla="*/ 3499984 w 4130675"/>
              <a:gd name="connsiteY190" fmla="*/ 1205820 h 4132263"/>
              <a:gd name="connsiteX191" fmla="*/ 3485697 w 4130675"/>
              <a:gd name="connsiteY191" fmla="*/ 1224190 h 4132263"/>
              <a:gd name="connsiteX192" fmla="*/ 3471636 w 4130675"/>
              <a:gd name="connsiteY192" fmla="*/ 1242786 h 4132263"/>
              <a:gd name="connsiteX193" fmla="*/ 3408816 w 4130675"/>
              <a:gd name="connsiteY193" fmla="*/ 1323522 h 4132263"/>
              <a:gd name="connsiteX194" fmla="*/ 3417888 w 4130675"/>
              <a:gd name="connsiteY194" fmla="*/ 1339850 h 4132263"/>
              <a:gd name="connsiteX195" fmla="*/ 3426505 w 4130675"/>
              <a:gd name="connsiteY195" fmla="*/ 1356179 h 4132263"/>
              <a:gd name="connsiteX196" fmla="*/ 3434897 w 4130675"/>
              <a:gd name="connsiteY196" fmla="*/ 1372734 h 4132263"/>
              <a:gd name="connsiteX197" fmla="*/ 3443514 w 4130675"/>
              <a:gd name="connsiteY197" fmla="*/ 1389516 h 4132263"/>
              <a:gd name="connsiteX198" fmla="*/ 3451452 w 4130675"/>
              <a:gd name="connsiteY198" fmla="*/ 1406299 h 4132263"/>
              <a:gd name="connsiteX199" fmla="*/ 3459389 w 4130675"/>
              <a:gd name="connsiteY199" fmla="*/ 1423081 h 4132263"/>
              <a:gd name="connsiteX200" fmla="*/ 3467100 w 4130675"/>
              <a:gd name="connsiteY200" fmla="*/ 1440090 h 4132263"/>
              <a:gd name="connsiteX201" fmla="*/ 3474584 w 4130675"/>
              <a:gd name="connsiteY201" fmla="*/ 1457325 h 4132263"/>
              <a:gd name="connsiteX202" fmla="*/ 3481841 w 4130675"/>
              <a:gd name="connsiteY202" fmla="*/ 1474334 h 4132263"/>
              <a:gd name="connsiteX203" fmla="*/ 3489098 w 4130675"/>
              <a:gd name="connsiteY203" fmla="*/ 1491797 h 4132263"/>
              <a:gd name="connsiteX204" fmla="*/ 3496129 w 4130675"/>
              <a:gd name="connsiteY204" fmla="*/ 1509259 h 4132263"/>
              <a:gd name="connsiteX205" fmla="*/ 3502705 w 4130675"/>
              <a:gd name="connsiteY205" fmla="*/ 1526949 h 4132263"/>
              <a:gd name="connsiteX206" fmla="*/ 3509282 w 4130675"/>
              <a:gd name="connsiteY206" fmla="*/ 1544411 h 4132263"/>
              <a:gd name="connsiteX207" fmla="*/ 3515405 w 4130675"/>
              <a:gd name="connsiteY207" fmla="*/ 1562327 h 4132263"/>
              <a:gd name="connsiteX208" fmla="*/ 3521755 w 4130675"/>
              <a:gd name="connsiteY208" fmla="*/ 1580016 h 4132263"/>
              <a:gd name="connsiteX209" fmla="*/ 3527425 w 4130675"/>
              <a:gd name="connsiteY209" fmla="*/ 1597933 h 4132263"/>
              <a:gd name="connsiteX210" fmla="*/ 3641725 w 4130675"/>
              <a:gd name="connsiteY210" fmla="*/ 1612674 h 4132263"/>
              <a:gd name="connsiteX211" fmla="*/ 3664857 w 4130675"/>
              <a:gd name="connsiteY211" fmla="*/ 1615395 h 4132263"/>
              <a:gd name="connsiteX212" fmla="*/ 3687989 w 4130675"/>
              <a:gd name="connsiteY212" fmla="*/ 1618343 h 4132263"/>
              <a:gd name="connsiteX213" fmla="*/ 3710668 w 4130675"/>
              <a:gd name="connsiteY213" fmla="*/ 1621065 h 4132263"/>
              <a:gd name="connsiteX214" fmla="*/ 3733347 w 4130675"/>
              <a:gd name="connsiteY214" fmla="*/ 1624240 h 4132263"/>
              <a:gd name="connsiteX215" fmla="*/ 3755798 w 4130675"/>
              <a:gd name="connsiteY215" fmla="*/ 1627188 h 4132263"/>
              <a:gd name="connsiteX216" fmla="*/ 3778023 w 4130675"/>
              <a:gd name="connsiteY216" fmla="*/ 1629909 h 4132263"/>
              <a:gd name="connsiteX217" fmla="*/ 3800022 w 4130675"/>
              <a:gd name="connsiteY217" fmla="*/ 1632404 h 4132263"/>
              <a:gd name="connsiteX218" fmla="*/ 3822020 w 4130675"/>
              <a:gd name="connsiteY218" fmla="*/ 1635352 h 4132263"/>
              <a:gd name="connsiteX219" fmla="*/ 3842884 w 4130675"/>
              <a:gd name="connsiteY219" fmla="*/ 1637847 h 4132263"/>
              <a:gd name="connsiteX220" fmla="*/ 3863522 w 4130675"/>
              <a:gd name="connsiteY220" fmla="*/ 1640568 h 4132263"/>
              <a:gd name="connsiteX221" fmla="*/ 3883932 w 4130675"/>
              <a:gd name="connsiteY221" fmla="*/ 1643290 h 4132263"/>
              <a:gd name="connsiteX222" fmla="*/ 3904343 w 4130675"/>
              <a:gd name="connsiteY222" fmla="*/ 1646011 h 4132263"/>
              <a:gd name="connsiteX223" fmla="*/ 3924300 w 4130675"/>
              <a:gd name="connsiteY223" fmla="*/ 1648279 h 4132263"/>
              <a:gd name="connsiteX224" fmla="*/ 3944484 w 4130675"/>
              <a:gd name="connsiteY224" fmla="*/ 1650774 h 4132263"/>
              <a:gd name="connsiteX225" fmla="*/ 3964441 w 4130675"/>
              <a:gd name="connsiteY225" fmla="*/ 1653495 h 4132263"/>
              <a:gd name="connsiteX226" fmla="*/ 3983945 w 4130675"/>
              <a:gd name="connsiteY226" fmla="*/ 1655990 h 4132263"/>
              <a:gd name="connsiteX227" fmla="*/ 4002995 w 4130675"/>
              <a:gd name="connsiteY227" fmla="*/ 1658258 h 4132263"/>
              <a:gd name="connsiteX228" fmla="*/ 4021364 w 4130675"/>
              <a:gd name="connsiteY228" fmla="*/ 1660752 h 4132263"/>
              <a:gd name="connsiteX229" fmla="*/ 4039961 w 4130675"/>
              <a:gd name="connsiteY229" fmla="*/ 1663020 h 4132263"/>
              <a:gd name="connsiteX230" fmla="*/ 4058330 w 4130675"/>
              <a:gd name="connsiteY230" fmla="*/ 1665288 h 4132263"/>
              <a:gd name="connsiteX231" fmla="*/ 4076700 w 4130675"/>
              <a:gd name="connsiteY231" fmla="*/ 1667556 h 4132263"/>
              <a:gd name="connsiteX232" fmla="*/ 4094843 w 4130675"/>
              <a:gd name="connsiteY232" fmla="*/ 1670050 h 4132263"/>
              <a:gd name="connsiteX233" fmla="*/ 4112759 w 4130675"/>
              <a:gd name="connsiteY233" fmla="*/ 1672318 h 4132263"/>
              <a:gd name="connsiteX234" fmla="*/ 4130675 w 4130675"/>
              <a:gd name="connsiteY234" fmla="*/ 1674586 h 4132263"/>
              <a:gd name="connsiteX235" fmla="*/ 4130675 w 4130675"/>
              <a:gd name="connsiteY235" fmla="*/ 1686152 h 4132263"/>
              <a:gd name="connsiteX236" fmla="*/ 4130675 w 4130675"/>
              <a:gd name="connsiteY236" fmla="*/ 1697491 h 4132263"/>
              <a:gd name="connsiteX237" fmla="*/ 4130675 w 4130675"/>
              <a:gd name="connsiteY237" fmla="*/ 1709284 h 4132263"/>
              <a:gd name="connsiteX238" fmla="*/ 4130675 w 4130675"/>
              <a:gd name="connsiteY238" fmla="*/ 1720850 h 4132263"/>
              <a:gd name="connsiteX239" fmla="*/ 4130675 w 4130675"/>
              <a:gd name="connsiteY239" fmla="*/ 1732416 h 4132263"/>
              <a:gd name="connsiteX240" fmla="*/ 4130675 w 4130675"/>
              <a:gd name="connsiteY240" fmla="*/ 1743983 h 4132263"/>
              <a:gd name="connsiteX241" fmla="*/ 4130675 w 4130675"/>
              <a:gd name="connsiteY241" fmla="*/ 1755549 h 4132263"/>
              <a:gd name="connsiteX242" fmla="*/ 4130675 w 4130675"/>
              <a:gd name="connsiteY242" fmla="*/ 1767115 h 4132263"/>
              <a:gd name="connsiteX243" fmla="*/ 4130675 w 4130675"/>
              <a:gd name="connsiteY243" fmla="*/ 1778681 h 4132263"/>
              <a:gd name="connsiteX244" fmla="*/ 4130675 w 4130675"/>
              <a:gd name="connsiteY244" fmla="*/ 1790247 h 4132263"/>
              <a:gd name="connsiteX245" fmla="*/ 4130675 w 4130675"/>
              <a:gd name="connsiteY245" fmla="*/ 1801813 h 4132263"/>
              <a:gd name="connsiteX246" fmla="*/ 4130675 w 4130675"/>
              <a:gd name="connsiteY246" fmla="*/ 1813606 h 4132263"/>
              <a:gd name="connsiteX247" fmla="*/ 4130675 w 4130675"/>
              <a:gd name="connsiteY247" fmla="*/ 1825172 h 4132263"/>
              <a:gd name="connsiteX248" fmla="*/ 4130675 w 4130675"/>
              <a:gd name="connsiteY248" fmla="*/ 1836511 h 4132263"/>
              <a:gd name="connsiteX249" fmla="*/ 4130675 w 4130675"/>
              <a:gd name="connsiteY249" fmla="*/ 1848077 h 4132263"/>
              <a:gd name="connsiteX250" fmla="*/ 4130675 w 4130675"/>
              <a:gd name="connsiteY250" fmla="*/ 1859870 h 4132263"/>
              <a:gd name="connsiteX251" fmla="*/ 4130675 w 4130675"/>
              <a:gd name="connsiteY251" fmla="*/ 1871436 h 4132263"/>
              <a:gd name="connsiteX252" fmla="*/ 4130675 w 4130675"/>
              <a:gd name="connsiteY252" fmla="*/ 1883002 h 4132263"/>
              <a:gd name="connsiteX253" fmla="*/ 4130675 w 4130675"/>
              <a:gd name="connsiteY253" fmla="*/ 1894568 h 4132263"/>
              <a:gd name="connsiteX254" fmla="*/ 4130675 w 4130675"/>
              <a:gd name="connsiteY254" fmla="*/ 1906361 h 4132263"/>
              <a:gd name="connsiteX255" fmla="*/ 4130675 w 4130675"/>
              <a:gd name="connsiteY255" fmla="*/ 1917927 h 4132263"/>
              <a:gd name="connsiteX256" fmla="*/ 4130675 w 4130675"/>
              <a:gd name="connsiteY256" fmla="*/ 1929266 h 4132263"/>
              <a:gd name="connsiteX257" fmla="*/ 4130675 w 4130675"/>
              <a:gd name="connsiteY257" fmla="*/ 1940833 h 4132263"/>
              <a:gd name="connsiteX258" fmla="*/ 4130675 w 4130675"/>
              <a:gd name="connsiteY258" fmla="*/ 1952399 h 4132263"/>
              <a:gd name="connsiteX259" fmla="*/ 4130675 w 4130675"/>
              <a:gd name="connsiteY259" fmla="*/ 1964191 h 4132263"/>
              <a:gd name="connsiteX260" fmla="*/ 4130675 w 4130675"/>
              <a:gd name="connsiteY260" fmla="*/ 1975758 h 4132263"/>
              <a:gd name="connsiteX261" fmla="*/ 4130675 w 4130675"/>
              <a:gd name="connsiteY261" fmla="*/ 1987324 h 4132263"/>
              <a:gd name="connsiteX262" fmla="*/ 4130675 w 4130675"/>
              <a:gd name="connsiteY262" fmla="*/ 1998890 h 4132263"/>
              <a:gd name="connsiteX263" fmla="*/ 4130675 w 4130675"/>
              <a:gd name="connsiteY263" fmla="*/ 2010683 h 4132263"/>
              <a:gd name="connsiteX264" fmla="*/ 4130675 w 4130675"/>
              <a:gd name="connsiteY264" fmla="*/ 2022249 h 4132263"/>
              <a:gd name="connsiteX265" fmla="*/ 4130675 w 4130675"/>
              <a:gd name="connsiteY265" fmla="*/ 2033588 h 4132263"/>
              <a:gd name="connsiteX266" fmla="*/ 4130675 w 4130675"/>
              <a:gd name="connsiteY266" fmla="*/ 2045154 h 4132263"/>
              <a:gd name="connsiteX267" fmla="*/ 4130675 w 4130675"/>
              <a:gd name="connsiteY267" fmla="*/ 2056947 h 4132263"/>
              <a:gd name="connsiteX268" fmla="*/ 4130675 w 4130675"/>
              <a:gd name="connsiteY268" fmla="*/ 2068513 h 4132263"/>
              <a:gd name="connsiteX269" fmla="*/ 4130675 w 4130675"/>
              <a:gd name="connsiteY269" fmla="*/ 2080079 h 4132263"/>
              <a:gd name="connsiteX270" fmla="*/ 4130675 w 4130675"/>
              <a:gd name="connsiteY270" fmla="*/ 2091645 h 4132263"/>
              <a:gd name="connsiteX271" fmla="*/ 4130675 w 4130675"/>
              <a:gd name="connsiteY271" fmla="*/ 2103211 h 4132263"/>
              <a:gd name="connsiteX272" fmla="*/ 4130675 w 4130675"/>
              <a:gd name="connsiteY272" fmla="*/ 2115004 h 4132263"/>
              <a:gd name="connsiteX273" fmla="*/ 4130675 w 4130675"/>
              <a:gd name="connsiteY273" fmla="*/ 2126570 h 4132263"/>
              <a:gd name="connsiteX274" fmla="*/ 4130675 w 4130675"/>
              <a:gd name="connsiteY274" fmla="*/ 2137909 h 4132263"/>
              <a:gd name="connsiteX275" fmla="*/ 4130675 w 4130675"/>
              <a:gd name="connsiteY275" fmla="*/ 2149475 h 4132263"/>
              <a:gd name="connsiteX276" fmla="*/ 4130675 w 4130675"/>
              <a:gd name="connsiteY276" fmla="*/ 2161268 h 4132263"/>
              <a:gd name="connsiteX277" fmla="*/ 4130675 w 4130675"/>
              <a:gd name="connsiteY277" fmla="*/ 2172834 h 4132263"/>
              <a:gd name="connsiteX278" fmla="*/ 4130675 w 4130675"/>
              <a:gd name="connsiteY278" fmla="*/ 2184400 h 4132263"/>
              <a:gd name="connsiteX279" fmla="*/ 4130675 w 4130675"/>
              <a:gd name="connsiteY279" fmla="*/ 2195966 h 4132263"/>
              <a:gd name="connsiteX280" fmla="*/ 4130675 w 4130675"/>
              <a:gd name="connsiteY280" fmla="*/ 2207759 h 4132263"/>
              <a:gd name="connsiteX281" fmla="*/ 4130675 w 4130675"/>
              <a:gd name="connsiteY281" fmla="*/ 2219325 h 4132263"/>
              <a:gd name="connsiteX282" fmla="*/ 4130675 w 4130675"/>
              <a:gd name="connsiteY282" fmla="*/ 2230891 h 4132263"/>
              <a:gd name="connsiteX283" fmla="*/ 4130675 w 4130675"/>
              <a:gd name="connsiteY283" fmla="*/ 2242231 h 4132263"/>
              <a:gd name="connsiteX284" fmla="*/ 4130675 w 4130675"/>
              <a:gd name="connsiteY284" fmla="*/ 2253797 h 4132263"/>
              <a:gd name="connsiteX285" fmla="*/ 4130675 w 4130675"/>
              <a:gd name="connsiteY285" fmla="*/ 2265590 h 4132263"/>
              <a:gd name="connsiteX286" fmla="*/ 4130675 w 4130675"/>
              <a:gd name="connsiteY286" fmla="*/ 2277156 h 4132263"/>
              <a:gd name="connsiteX287" fmla="*/ 4130675 w 4130675"/>
              <a:gd name="connsiteY287" fmla="*/ 2288722 h 4132263"/>
              <a:gd name="connsiteX288" fmla="*/ 4130675 w 4130675"/>
              <a:gd name="connsiteY288" fmla="*/ 2300288 h 4132263"/>
              <a:gd name="connsiteX289" fmla="*/ 4130675 w 4130675"/>
              <a:gd name="connsiteY289" fmla="*/ 2312081 h 4132263"/>
              <a:gd name="connsiteX290" fmla="*/ 4130675 w 4130675"/>
              <a:gd name="connsiteY290" fmla="*/ 2323647 h 4132263"/>
              <a:gd name="connsiteX291" fmla="*/ 4130675 w 4130675"/>
              <a:gd name="connsiteY291" fmla="*/ 2335213 h 4132263"/>
              <a:gd name="connsiteX292" fmla="*/ 4130675 w 4130675"/>
              <a:gd name="connsiteY292" fmla="*/ 2346779 h 4132263"/>
              <a:gd name="connsiteX293" fmla="*/ 4130675 w 4130675"/>
              <a:gd name="connsiteY293" fmla="*/ 2358572 h 4132263"/>
              <a:gd name="connsiteX294" fmla="*/ 4130675 w 4130675"/>
              <a:gd name="connsiteY294" fmla="*/ 2370138 h 4132263"/>
              <a:gd name="connsiteX295" fmla="*/ 4130675 w 4130675"/>
              <a:gd name="connsiteY295" fmla="*/ 2381704 h 4132263"/>
              <a:gd name="connsiteX296" fmla="*/ 4130675 w 4130675"/>
              <a:gd name="connsiteY296" fmla="*/ 2393270 h 4132263"/>
              <a:gd name="connsiteX297" fmla="*/ 4130675 w 4130675"/>
              <a:gd name="connsiteY297" fmla="*/ 2405063 h 4132263"/>
              <a:gd name="connsiteX298" fmla="*/ 4130675 w 4130675"/>
              <a:gd name="connsiteY298" fmla="*/ 2416629 h 4132263"/>
              <a:gd name="connsiteX299" fmla="*/ 4112759 w 4130675"/>
              <a:gd name="connsiteY299" fmla="*/ 2418670 h 4132263"/>
              <a:gd name="connsiteX300" fmla="*/ 4094843 w 4130675"/>
              <a:gd name="connsiteY300" fmla="*/ 2420938 h 4132263"/>
              <a:gd name="connsiteX301" fmla="*/ 4076700 w 4130675"/>
              <a:gd name="connsiteY301" fmla="*/ 2423206 h 4132263"/>
              <a:gd name="connsiteX302" fmla="*/ 4058330 w 4130675"/>
              <a:gd name="connsiteY302" fmla="*/ 2425700 h 4132263"/>
              <a:gd name="connsiteX303" fmla="*/ 4039961 w 4130675"/>
              <a:gd name="connsiteY303" fmla="*/ 2427968 h 4132263"/>
              <a:gd name="connsiteX304" fmla="*/ 4021364 w 4130675"/>
              <a:gd name="connsiteY304" fmla="*/ 2430236 h 4132263"/>
              <a:gd name="connsiteX305" fmla="*/ 4002541 w 4130675"/>
              <a:gd name="connsiteY305" fmla="*/ 2432504 h 4132263"/>
              <a:gd name="connsiteX306" fmla="*/ 3983718 w 4130675"/>
              <a:gd name="connsiteY306" fmla="*/ 2435225 h 4132263"/>
              <a:gd name="connsiteX307" fmla="*/ 3964214 w 4130675"/>
              <a:gd name="connsiteY307" fmla="*/ 2437493 h 4132263"/>
              <a:gd name="connsiteX308" fmla="*/ 3944257 w 4130675"/>
              <a:gd name="connsiteY308" fmla="*/ 2440215 h 4132263"/>
              <a:gd name="connsiteX309" fmla="*/ 3924300 w 4130675"/>
              <a:gd name="connsiteY309" fmla="*/ 2442709 h 4132263"/>
              <a:gd name="connsiteX310" fmla="*/ 3904343 w 4130675"/>
              <a:gd name="connsiteY310" fmla="*/ 2445204 h 4132263"/>
              <a:gd name="connsiteX311" fmla="*/ 3883932 w 4130675"/>
              <a:gd name="connsiteY311" fmla="*/ 2447925 h 4132263"/>
              <a:gd name="connsiteX312" fmla="*/ 3863522 w 4130675"/>
              <a:gd name="connsiteY312" fmla="*/ 2450420 h 4132263"/>
              <a:gd name="connsiteX313" fmla="*/ 3842657 w 4130675"/>
              <a:gd name="connsiteY313" fmla="*/ 2452915 h 4132263"/>
              <a:gd name="connsiteX314" fmla="*/ 3822020 w 4130675"/>
              <a:gd name="connsiteY314" fmla="*/ 2455636 h 4132263"/>
              <a:gd name="connsiteX315" fmla="*/ 3800022 w 4130675"/>
              <a:gd name="connsiteY315" fmla="*/ 2458358 h 4132263"/>
              <a:gd name="connsiteX316" fmla="*/ 3778023 w 4130675"/>
              <a:gd name="connsiteY316" fmla="*/ 2461306 h 4132263"/>
              <a:gd name="connsiteX317" fmla="*/ 3755798 w 4130675"/>
              <a:gd name="connsiteY317" fmla="*/ 2464027 h 4132263"/>
              <a:gd name="connsiteX318" fmla="*/ 3733347 w 4130675"/>
              <a:gd name="connsiteY318" fmla="*/ 2466975 h 4132263"/>
              <a:gd name="connsiteX319" fmla="*/ 3710668 w 4130675"/>
              <a:gd name="connsiteY319" fmla="*/ 2469697 h 4132263"/>
              <a:gd name="connsiteX320" fmla="*/ 3687989 w 4130675"/>
              <a:gd name="connsiteY320" fmla="*/ 2472645 h 4132263"/>
              <a:gd name="connsiteX321" fmla="*/ 3664857 w 4130675"/>
              <a:gd name="connsiteY321" fmla="*/ 2475593 h 4132263"/>
              <a:gd name="connsiteX322" fmla="*/ 3641725 w 4130675"/>
              <a:gd name="connsiteY322" fmla="*/ 2478541 h 4132263"/>
              <a:gd name="connsiteX323" fmla="*/ 3540579 w 4130675"/>
              <a:gd name="connsiteY323" fmla="*/ 2491468 h 4132263"/>
              <a:gd name="connsiteX324" fmla="*/ 3535136 w 4130675"/>
              <a:gd name="connsiteY324" fmla="*/ 2509611 h 4132263"/>
              <a:gd name="connsiteX325" fmla="*/ 3529693 w 4130675"/>
              <a:gd name="connsiteY325" fmla="*/ 2527754 h 4132263"/>
              <a:gd name="connsiteX326" fmla="*/ 3523797 w 4130675"/>
              <a:gd name="connsiteY326" fmla="*/ 2545443 h 4132263"/>
              <a:gd name="connsiteX327" fmla="*/ 3517673 w 4130675"/>
              <a:gd name="connsiteY327" fmla="*/ 2563359 h 4132263"/>
              <a:gd name="connsiteX328" fmla="*/ 3511550 w 4130675"/>
              <a:gd name="connsiteY328" fmla="*/ 2581049 h 4132263"/>
              <a:gd name="connsiteX329" fmla="*/ 3505200 w 4130675"/>
              <a:gd name="connsiteY329" fmla="*/ 2598738 h 4132263"/>
              <a:gd name="connsiteX330" fmla="*/ 3498623 w 4130675"/>
              <a:gd name="connsiteY330" fmla="*/ 2616200 h 4132263"/>
              <a:gd name="connsiteX331" fmla="*/ 3491820 w 4130675"/>
              <a:gd name="connsiteY331" fmla="*/ 2633890 h 4132263"/>
              <a:gd name="connsiteX332" fmla="*/ 3484789 w 4130675"/>
              <a:gd name="connsiteY332" fmla="*/ 2651125 h 4132263"/>
              <a:gd name="connsiteX333" fmla="*/ 3477532 w 4130675"/>
              <a:gd name="connsiteY333" fmla="*/ 2668134 h 4132263"/>
              <a:gd name="connsiteX334" fmla="*/ 3470275 w 4130675"/>
              <a:gd name="connsiteY334" fmla="*/ 2685370 h 4132263"/>
              <a:gd name="connsiteX335" fmla="*/ 3462564 w 4130675"/>
              <a:gd name="connsiteY335" fmla="*/ 2702152 h 4132263"/>
              <a:gd name="connsiteX336" fmla="*/ 3454854 w 4130675"/>
              <a:gd name="connsiteY336" fmla="*/ 2719388 h 4132263"/>
              <a:gd name="connsiteX337" fmla="*/ 3446689 w 4130675"/>
              <a:gd name="connsiteY337" fmla="*/ 2736170 h 4132263"/>
              <a:gd name="connsiteX338" fmla="*/ 3438525 w 4130675"/>
              <a:gd name="connsiteY338" fmla="*/ 2752499 h 4132263"/>
              <a:gd name="connsiteX339" fmla="*/ 3429907 w 4130675"/>
              <a:gd name="connsiteY339" fmla="*/ 2769281 h 4132263"/>
              <a:gd name="connsiteX340" fmla="*/ 3500438 w 4130675"/>
              <a:gd name="connsiteY340" fmla="*/ 2860222 h 4132263"/>
              <a:gd name="connsiteX341" fmla="*/ 3514952 w 4130675"/>
              <a:gd name="connsiteY341" fmla="*/ 2878818 h 4132263"/>
              <a:gd name="connsiteX342" fmla="*/ 3529239 w 4130675"/>
              <a:gd name="connsiteY342" fmla="*/ 2897188 h 4132263"/>
              <a:gd name="connsiteX343" fmla="*/ 3543300 w 4130675"/>
              <a:gd name="connsiteY343" fmla="*/ 2915558 h 4132263"/>
              <a:gd name="connsiteX344" fmla="*/ 3557361 w 4130675"/>
              <a:gd name="connsiteY344" fmla="*/ 2933474 h 4132263"/>
              <a:gd name="connsiteX345" fmla="*/ 3570968 w 4130675"/>
              <a:gd name="connsiteY345" fmla="*/ 2951390 h 4132263"/>
              <a:gd name="connsiteX346" fmla="*/ 3584802 w 4130675"/>
              <a:gd name="connsiteY346" fmla="*/ 2969079 h 4132263"/>
              <a:gd name="connsiteX347" fmla="*/ 3598409 w 4130675"/>
              <a:gd name="connsiteY347" fmla="*/ 2986542 h 4132263"/>
              <a:gd name="connsiteX348" fmla="*/ 3612016 w 4130675"/>
              <a:gd name="connsiteY348" fmla="*/ 3004231 h 4132263"/>
              <a:gd name="connsiteX349" fmla="*/ 3624716 w 4130675"/>
              <a:gd name="connsiteY349" fmla="*/ 3020786 h 4132263"/>
              <a:gd name="connsiteX350" fmla="*/ 3637643 w 4130675"/>
              <a:gd name="connsiteY350" fmla="*/ 3037115 h 4132263"/>
              <a:gd name="connsiteX351" fmla="*/ 3650116 w 4130675"/>
              <a:gd name="connsiteY351" fmla="*/ 3053443 h 4132263"/>
              <a:gd name="connsiteX352" fmla="*/ 3662816 w 4130675"/>
              <a:gd name="connsiteY352" fmla="*/ 3069772 h 4132263"/>
              <a:gd name="connsiteX353" fmla="*/ 3675289 w 4130675"/>
              <a:gd name="connsiteY353" fmla="*/ 3085874 h 4132263"/>
              <a:gd name="connsiteX354" fmla="*/ 3687763 w 4130675"/>
              <a:gd name="connsiteY354" fmla="*/ 3101749 h 4132263"/>
              <a:gd name="connsiteX355" fmla="*/ 3699782 w 4130675"/>
              <a:gd name="connsiteY355" fmla="*/ 3117624 h 4132263"/>
              <a:gd name="connsiteX356" fmla="*/ 3712029 w 4130675"/>
              <a:gd name="connsiteY356" fmla="*/ 3133272 h 4132263"/>
              <a:gd name="connsiteX357" fmla="*/ 3723595 w 4130675"/>
              <a:gd name="connsiteY357" fmla="*/ 3148240 h 4132263"/>
              <a:gd name="connsiteX358" fmla="*/ 3735161 w 4130675"/>
              <a:gd name="connsiteY358" fmla="*/ 3163208 h 4132263"/>
              <a:gd name="connsiteX359" fmla="*/ 3746500 w 4130675"/>
              <a:gd name="connsiteY359" fmla="*/ 3177949 h 4132263"/>
              <a:gd name="connsiteX360" fmla="*/ 3757839 w 4130675"/>
              <a:gd name="connsiteY360" fmla="*/ 3192690 h 4132263"/>
              <a:gd name="connsiteX361" fmla="*/ 3769179 w 4130675"/>
              <a:gd name="connsiteY361" fmla="*/ 3207204 h 4132263"/>
              <a:gd name="connsiteX362" fmla="*/ 3780291 w 4130675"/>
              <a:gd name="connsiteY362" fmla="*/ 3221718 h 4132263"/>
              <a:gd name="connsiteX363" fmla="*/ 3791404 w 4130675"/>
              <a:gd name="connsiteY363" fmla="*/ 3236006 h 4132263"/>
              <a:gd name="connsiteX364" fmla="*/ 3802516 w 4130675"/>
              <a:gd name="connsiteY364" fmla="*/ 3250293 h 4132263"/>
              <a:gd name="connsiteX365" fmla="*/ 3786188 w 4130675"/>
              <a:gd name="connsiteY365" fmla="*/ 3266622 h 4132263"/>
              <a:gd name="connsiteX366" fmla="*/ 3769859 w 4130675"/>
              <a:gd name="connsiteY366" fmla="*/ 3282724 h 4132263"/>
              <a:gd name="connsiteX367" fmla="*/ 3753530 w 4130675"/>
              <a:gd name="connsiteY367" fmla="*/ 3299279 h 4132263"/>
              <a:gd name="connsiteX368" fmla="*/ 3737202 w 4130675"/>
              <a:gd name="connsiteY368" fmla="*/ 3315608 h 4132263"/>
              <a:gd name="connsiteX369" fmla="*/ 3720647 w 4130675"/>
              <a:gd name="connsiteY369" fmla="*/ 3332163 h 4132263"/>
              <a:gd name="connsiteX370" fmla="*/ 3704545 w 4130675"/>
              <a:gd name="connsiteY370" fmla="*/ 3348492 h 4132263"/>
              <a:gd name="connsiteX371" fmla="*/ 3687989 w 4130675"/>
              <a:gd name="connsiteY371" fmla="*/ 3365047 h 4132263"/>
              <a:gd name="connsiteX372" fmla="*/ 3671661 w 4130675"/>
              <a:gd name="connsiteY372" fmla="*/ 3381149 h 4132263"/>
              <a:gd name="connsiteX373" fmla="*/ 3655105 w 4130675"/>
              <a:gd name="connsiteY373" fmla="*/ 3397477 h 4132263"/>
              <a:gd name="connsiteX374" fmla="*/ 3638777 w 4130675"/>
              <a:gd name="connsiteY374" fmla="*/ 3414033 h 4132263"/>
              <a:gd name="connsiteX375" fmla="*/ 3622448 w 4130675"/>
              <a:gd name="connsiteY375" fmla="*/ 3430361 h 4132263"/>
              <a:gd name="connsiteX376" fmla="*/ 3606120 w 4130675"/>
              <a:gd name="connsiteY376" fmla="*/ 3446917 h 4132263"/>
              <a:gd name="connsiteX377" fmla="*/ 3589564 w 4130675"/>
              <a:gd name="connsiteY377" fmla="*/ 3463018 h 4132263"/>
              <a:gd name="connsiteX378" fmla="*/ 3573236 w 4130675"/>
              <a:gd name="connsiteY378" fmla="*/ 3479574 h 4132263"/>
              <a:gd name="connsiteX379" fmla="*/ 3556680 w 4130675"/>
              <a:gd name="connsiteY379" fmla="*/ 3495902 h 4132263"/>
              <a:gd name="connsiteX380" fmla="*/ 3540579 w 4130675"/>
              <a:gd name="connsiteY380" fmla="*/ 3512458 h 4132263"/>
              <a:gd name="connsiteX381" fmla="*/ 3524023 w 4130675"/>
              <a:gd name="connsiteY381" fmla="*/ 3528786 h 4132263"/>
              <a:gd name="connsiteX382" fmla="*/ 3507695 w 4130675"/>
              <a:gd name="connsiteY382" fmla="*/ 3545115 h 4132263"/>
              <a:gd name="connsiteX383" fmla="*/ 3491139 w 4130675"/>
              <a:gd name="connsiteY383" fmla="*/ 3561443 h 4132263"/>
              <a:gd name="connsiteX384" fmla="*/ 3475038 w 4130675"/>
              <a:gd name="connsiteY384" fmla="*/ 3577999 h 4132263"/>
              <a:gd name="connsiteX385" fmla="*/ 3458482 w 4130675"/>
              <a:gd name="connsiteY385" fmla="*/ 3594327 h 4132263"/>
              <a:gd name="connsiteX386" fmla="*/ 3442154 w 4130675"/>
              <a:gd name="connsiteY386" fmla="*/ 3610883 h 4132263"/>
              <a:gd name="connsiteX387" fmla="*/ 3425825 w 4130675"/>
              <a:gd name="connsiteY387" fmla="*/ 3626984 h 4132263"/>
              <a:gd name="connsiteX388" fmla="*/ 3409270 w 4130675"/>
              <a:gd name="connsiteY388" fmla="*/ 3643540 h 4132263"/>
              <a:gd name="connsiteX389" fmla="*/ 3393168 w 4130675"/>
              <a:gd name="connsiteY389" fmla="*/ 3659868 h 4132263"/>
              <a:gd name="connsiteX390" fmla="*/ 3376613 w 4130675"/>
              <a:gd name="connsiteY390" fmla="*/ 3676424 h 4132263"/>
              <a:gd name="connsiteX391" fmla="*/ 3360284 w 4130675"/>
              <a:gd name="connsiteY391" fmla="*/ 3692752 h 4132263"/>
              <a:gd name="connsiteX392" fmla="*/ 3343729 w 4130675"/>
              <a:gd name="connsiteY392" fmla="*/ 3709308 h 4132263"/>
              <a:gd name="connsiteX393" fmla="*/ 3327173 w 4130675"/>
              <a:gd name="connsiteY393" fmla="*/ 3725410 h 4132263"/>
              <a:gd name="connsiteX394" fmla="*/ 3311072 w 4130675"/>
              <a:gd name="connsiteY394" fmla="*/ 3741965 h 4132263"/>
              <a:gd name="connsiteX395" fmla="*/ 3294516 w 4130675"/>
              <a:gd name="connsiteY395" fmla="*/ 3758520 h 4132263"/>
              <a:gd name="connsiteX396" fmla="*/ 3278188 w 4130675"/>
              <a:gd name="connsiteY396" fmla="*/ 3774849 h 4132263"/>
              <a:gd name="connsiteX397" fmla="*/ 3263673 w 4130675"/>
              <a:gd name="connsiteY397" fmla="*/ 3763736 h 4132263"/>
              <a:gd name="connsiteX398" fmla="*/ 3249613 w 4130675"/>
              <a:gd name="connsiteY398" fmla="*/ 3752624 h 4132263"/>
              <a:gd name="connsiteX399" fmla="*/ 3235098 w 4130675"/>
              <a:gd name="connsiteY399" fmla="*/ 3741511 h 4132263"/>
              <a:gd name="connsiteX400" fmla="*/ 3220357 w 4130675"/>
              <a:gd name="connsiteY400" fmla="*/ 3730172 h 4132263"/>
              <a:gd name="connsiteX401" fmla="*/ 3205843 w 4130675"/>
              <a:gd name="connsiteY401" fmla="*/ 3718833 h 4132263"/>
              <a:gd name="connsiteX402" fmla="*/ 3190875 w 4130675"/>
              <a:gd name="connsiteY402" fmla="*/ 3707493 h 4132263"/>
              <a:gd name="connsiteX403" fmla="*/ 3176134 w 4130675"/>
              <a:gd name="connsiteY403" fmla="*/ 3695701 h 4132263"/>
              <a:gd name="connsiteX404" fmla="*/ 3161166 w 4130675"/>
              <a:gd name="connsiteY404" fmla="*/ 3684134 h 4132263"/>
              <a:gd name="connsiteX405" fmla="*/ 3145518 w 4130675"/>
              <a:gd name="connsiteY405" fmla="*/ 3672115 h 4132263"/>
              <a:gd name="connsiteX406" fmla="*/ 3129870 w 4130675"/>
              <a:gd name="connsiteY406" fmla="*/ 3659868 h 4132263"/>
              <a:gd name="connsiteX407" fmla="*/ 3113768 w 4130675"/>
              <a:gd name="connsiteY407" fmla="*/ 3647395 h 4132263"/>
              <a:gd name="connsiteX408" fmla="*/ 3097666 w 4130675"/>
              <a:gd name="connsiteY408" fmla="*/ 3634922 h 4132263"/>
              <a:gd name="connsiteX409" fmla="*/ 3081564 w 4130675"/>
              <a:gd name="connsiteY409" fmla="*/ 3622449 h 4132263"/>
              <a:gd name="connsiteX410" fmla="*/ 3065236 w 4130675"/>
              <a:gd name="connsiteY410" fmla="*/ 3609749 h 4132263"/>
              <a:gd name="connsiteX411" fmla="*/ 3048680 w 4130675"/>
              <a:gd name="connsiteY411" fmla="*/ 3596822 h 4132263"/>
              <a:gd name="connsiteX412" fmla="*/ 3031898 w 4130675"/>
              <a:gd name="connsiteY412" fmla="*/ 3584122 h 4132263"/>
              <a:gd name="connsiteX413" fmla="*/ 3014663 w 4130675"/>
              <a:gd name="connsiteY413" fmla="*/ 3570515 h 4132263"/>
              <a:gd name="connsiteX414" fmla="*/ 2996973 w 4130675"/>
              <a:gd name="connsiteY414" fmla="*/ 3557134 h 4132263"/>
              <a:gd name="connsiteX415" fmla="*/ 2979511 w 4130675"/>
              <a:gd name="connsiteY415" fmla="*/ 3543527 h 4132263"/>
              <a:gd name="connsiteX416" fmla="*/ 2961368 w 4130675"/>
              <a:gd name="connsiteY416" fmla="*/ 3529467 h 4132263"/>
              <a:gd name="connsiteX417" fmla="*/ 2943679 w 4130675"/>
              <a:gd name="connsiteY417" fmla="*/ 3515633 h 4132263"/>
              <a:gd name="connsiteX418" fmla="*/ 2925309 w 4130675"/>
              <a:gd name="connsiteY418" fmla="*/ 3501345 h 4132263"/>
              <a:gd name="connsiteX419" fmla="*/ 2906939 w 4130675"/>
              <a:gd name="connsiteY419" fmla="*/ 3487058 h 4132263"/>
              <a:gd name="connsiteX420" fmla="*/ 2888343 w 4130675"/>
              <a:gd name="connsiteY420" fmla="*/ 3472997 h 4132263"/>
              <a:gd name="connsiteX421" fmla="*/ 2807607 w 4130675"/>
              <a:gd name="connsiteY421" fmla="*/ 3410177 h 4132263"/>
              <a:gd name="connsiteX422" fmla="*/ 2791279 w 4130675"/>
              <a:gd name="connsiteY422" fmla="*/ 3419249 h 4132263"/>
              <a:gd name="connsiteX423" fmla="*/ 2774950 w 4130675"/>
              <a:gd name="connsiteY423" fmla="*/ 3427640 h 4132263"/>
              <a:gd name="connsiteX424" fmla="*/ 2758622 w 4130675"/>
              <a:gd name="connsiteY424" fmla="*/ 3436258 h 4132263"/>
              <a:gd name="connsiteX425" fmla="*/ 2741839 w 4130675"/>
              <a:gd name="connsiteY425" fmla="*/ 3444649 h 4132263"/>
              <a:gd name="connsiteX426" fmla="*/ 2725057 w 4130675"/>
              <a:gd name="connsiteY426" fmla="*/ 3452813 h 4132263"/>
              <a:gd name="connsiteX427" fmla="*/ 2708275 w 4130675"/>
              <a:gd name="connsiteY427" fmla="*/ 3460751 h 4132263"/>
              <a:gd name="connsiteX428" fmla="*/ 2691039 w 4130675"/>
              <a:gd name="connsiteY428" fmla="*/ 3468461 h 4132263"/>
              <a:gd name="connsiteX429" fmla="*/ 2673804 w 4130675"/>
              <a:gd name="connsiteY429" fmla="*/ 3475945 h 4132263"/>
              <a:gd name="connsiteX430" fmla="*/ 2656795 w 4130675"/>
              <a:gd name="connsiteY430" fmla="*/ 3483202 h 4132263"/>
              <a:gd name="connsiteX431" fmla="*/ 2639559 w 4130675"/>
              <a:gd name="connsiteY431" fmla="*/ 3490459 h 4132263"/>
              <a:gd name="connsiteX432" fmla="*/ 2621870 w 4130675"/>
              <a:gd name="connsiteY432" fmla="*/ 3497490 h 4132263"/>
              <a:gd name="connsiteX433" fmla="*/ 2604407 w 4130675"/>
              <a:gd name="connsiteY433" fmla="*/ 3504067 h 4132263"/>
              <a:gd name="connsiteX434" fmla="*/ 2586945 w 4130675"/>
              <a:gd name="connsiteY434" fmla="*/ 3510643 h 4132263"/>
              <a:gd name="connsiteX435" fmla="*/ 2569029 w 4130675"/>
              <a:gd name="connsiteY435" fmla="*/ 3516767 h 4132263"/>
              <a:gd name="connsiteX436" fmla="*/ 2551113 w 4130675"/>
              <a:gd name="connsiteY436" fmla="*/ 3523117 h 4132263"/>
              <a:gd name="connsiteX437" fmla="*/ 2533423 w 4130675"/>
              <a:gd name="connsiteY437" fmla="*/ 3528786 h 4132263"/>
              <a:gd name="connsiteX438" fmla="*/ 2518682 w 4130675"/>
              <a:gd name="connsiteY438" fmla="*/ 3643086 h 4132263"/>
              <a:gd name="connsiteX439" fmla="*/ 2515734 w 4130675"/>
              <a:gd name="connsiteY439" fmla="*/ 3666445 h 4132263"/>
              <a:gd name="connsiteX440" fmla="*/ 2513013 w 4130675"/>
              <a:gd name="connsiteY440" fmla="*/ 3689351 h 4132263"/>
              <a:gd name="connsiteX441" fmla="*/ 2510064 w 4130675"/>
              <a:gd name="connsiteY441" fmla="*/ 3712029 h 4132263"/>
              <a:gd name="connsiteX442" fmla="*/ 2507116 w 4130675"/>
              <a:gd name="connsiteY442" fmla="*/ 3734708 h 4132263"/>
              <a:gd name="connsiteX443" fmla="*/ 2504168 w 4130675"/>
              <a:gd name="connsiteY443" fmla="*/ 3757160 h 4132263"/>
              <a:gd name="connsiteX444" fmla="*/ 2501447 w 4130675"/>
              <a:gd name="connsiteY444" fmla="*/ 3779385 h 4132263"/>
              <a:gd name="connsiteX445" fmla="*/ 2498725 w 4130675"/>
              <a:gd name="connsiteY445" fmla="*/ 3801383 h 4132263"/>
              <a:gd name="connsiteX446" fmla="*/ 2496004 w 4130675"/>
              <a:gd name="connsiteY446" fmla="*/ 3823381 h 4132263"/>
              <a:gd name="connsiteX447" fmla="*/ 2493282 w 4130675"/>
              <a:gd name="connsiteY447" fmla="*/ 3844245 h 4132263"/>
              <a:gd name="connsiteX448" fmla="*/ 2490788 w 4130675"/>
              <a:gd name="connsiteY448" fmla="*/ 3864883 h 4132263"/>
              <a:gd name="connsiteX449" fmla="*/ 2488066 w 4130675"/>
              <a:gd name="connsiteY449" fmla="*/ 3885293 h 4132263"/>
              <a:gd name="connsiteX450" fmla="*/ 2485345 w 4130675"/>
              <a:gd name="connsiteY450" fmla="*/ 3905704 h 4132263"/>
              <a:gd name="connsiteX451" fmla="*/ 2483077 w 4130675"/>
              <a:gd name="connsiteY451" fmla="*/ 3925888 h 4132263"/>
              <a:gd name="connsiteX452" fmla="*/ 2480582 w 4130675"/>
              <a:gd name="connsiteY452" fmla="*/ 3946072 h 4132263"/>
              <a:gd name="connsiteX453" fmla="*/ 2477861 w 4130675"/>
              <a:gd name="connsiteY453" fmla="*/ 3966029 h 4132263"/>
              <a:gd name="connsiteX454" fmla="*/ 2475366 w 4130675"/>
              <a:gd name="connsiteY454" fmla="*/ 3985533 h 4132263"/>
              <a:gd name="connsiteX455" fmla="*/ 2472872 w 4130675"/>
              <a:gd name="connsiteY455" fmla="*/ 4004356 h 4132263"/>
              <a:gd name="connsiteX456" fmla="*/ 2470604 w 4130675"/>
              <a:gd name="connsiteY456" fmla="*/ 4022952 h 4132263"/>
              <a:gd name="connsiteX457" fmla="*/ 2468336 w 4130675"/>
              <a:gd name="connsiteY457" fmla="*/ 4041549 h 4132263"/>
              <a:gd name="connsiteX458" fmla="*/ 2466068 w 4130675"/>
              <a:gd name="connsiteY458" fmla="*/ 4059918 h 4132263"/>
              <a:gd name="connsiteX459" fmla="*/ 2463800 w 4130675"/>
              <a:gd name="connsiteY459" fmla="*/ 4078288 h 4132263"/>
              <a:gd name="connsiteX460" fmla="*/ 2461305 w 4130675"/>
              <a:gd name="connsiteY460" fmla="*/ 4096431 h 4132263"/>
              <a:gd name="connsiteX461" fmla="*/ 2459038 w 4130675"/>
              <a:gd name="connsiteY461" fmla="*/ 4114347 h 4132263"/>
              <a:gd name="connsiteX462" fmla="*/ 2456770 w 4130675"/>
              <a:gd name="connsiteY462" fmla="*/ 4132263 h 4132263"/>
              <a:gd name="connsiteX463" fmla="*/ 2445204 w 4130675"/>
              <a:gd name="connsiteY463" fmla="*/ 4132263 h 4132263"/>
              <a:gd name="connsiteX464" fmla="*/ 2433638 w 4130675"/>
              <a:gd name="connsiteY464" fmla="*/ 4132263 h 4132263"/>
              <a:gd name="connsiteX465" fmla="*/ 2422072 w 4130675"/>
              <a:gd name="connsiteY465" fmla="*/ 4132263 h 4132263"/>
              <a:gd name="connsiteX466" fmla="*/ 2410505 w 4130675"/>
              <a:gd name="connsiteY466" fmla="*/ 4132263 h 4132263"/>
              <a:gd name="connsiteX467" fmla="*/ 2398939 w 4130675"/>
              <a:gd name="connsiteY467" fmla="*/ 4132263 h 4132263"/>
              <a:gd name="connsiteX468" fmla="*/ 2387373 w 4130675"/>
              <a:gd name="connsiteY468" fmla="*/ 4132263 h 4132263"/>
              <a:gd name="connsiteX469" fmla="*/ 2375807 w 4130675"/>
              <a:gd name="connsiteY469" fmla="*/ 4132263 h 4132263"/>
              <a:gd name="connsiteX470" fmla="*/ 2364241 w 4130675"/>
              <a:gd name="connsiteY470" fmla="*/ 4132263 h 4132263"/>
              <a:gd name="connsiteX471" fmla="*/ 2352675 w 4130675"/>
              <a:gd name="connsiteY471" fmla="*/ 4132263 h 4132263"/>
              <a:gd name="connsiteX472" fmla="*/ 2341109 w 4130675"/>
              <a:gd name="connsiteY472" fmla="*/ 4132263 h 4132263"/>
              <a:gd name="connsiteX473" fmla="*/ 2329543 w 4130675"/>
              <a:gd name="connsiteY473" fmla="*/ 4132263 h 4132263"/>
              <a:gd name="connsiteX474" fmla="*/ 2317750 w 4130675"/>
              <a:gd name="connsiteY474" fmla="*/ 4132263 h 4132263"/>
              <a:gd name="connsiteX475" fmla="*/ 2306184 w 4130675"/>
              <a:gd name="connsiteY475" fmla="*/ 4132263 h 4132263"/>
              <a:gd name="connsiteX476" fmla="*/ 2294845 w 4130675"/>
              <a:gd name="connsiteY476" fmla="*/ 4132263 h 4132263"/>
              <a:gd name="connsiteX477" fmla="*/ 2283279 w 4130675"/>
              <a:gd name="connsiteY477" fmla="*/ 4132263 h 4132263"/>
              <a:gd name="connsiteX478" fmla="*/ 2271713 w 4130675"/>
              <a:gd name="connsiteY478" fmla="*/ 4132263 h 4132263"/>
              <a:gd name="connsiteX479" fmla="*/ 2259920 w 4130675"/>
              <a:gd name="connsiteY479" fmla="*/ 4132263 h 4132263"/>
              <a:gd name="connsiteX480" fmla="*/ 2248354 w 4130675"/>
              <a:gd name="connsiteY480" fmla="*/ 4132263 h 4132263"/>
              <a:gd name="connsiteX481" fmla="*/ 2236788 w 4130675"/>
              <a:gd name="connsiteY481" fmla="*/ 4132263 h 4132263"/>
              <a:gd name="connsiteX482" fmla="*/ 2225222 w 4130675"/>
              <a:gd name="connsiteY482" fmla="*/ 4132263 h 4132263"/>
              <a:gd name="connsiteX483" fmla="*/ 2213429 w 4130675"/>
              <a:gd name="connsiteY483" fmla="*/ 4132263 h 4132263"/>
              <a:gd name="connsiteX484" fmla="*/ 2202089 w 4130675"/>
              <a:gd name="connsiteY484" fmla="*/ 4132263 h 4132263"/>
              <a:gd name="connsiteX485" fmla="*/ 2190523 w 4130675"/>
              <a:gd name="connsiteY485" fmla="*/ 4132263 h 4132263"/>
              <a:gd name="connsiteX486" fmla="*/ 2178957 w 4130675"/>
              <a:gd name="connsiteY486" fmla="*/ 4132263 h 4132263"/>
              <a:gd name="connsiteX487" fmla="*/ 2167391 w 4130675"/>
              <a:gd name="connsiteY487" fmla="*/ 4132263 h 4132263"/>
              <a:gd name="connsiteX488" fmla="*/ 2155598 w 4130675"/>
              <a:gd name="connsiteY488" fmla="*/ 4132263 h 4132263"/>
              <a:gd name="connsiteX489" fmla="*/ 2144032 w 4130675"/>
              <a:gd name="connsiteY489" fmla="*/ 4132263 h 4132263"/>
              <a:gd name="connsiteX490" fmla="*/ 2132466 w 4130675"/>
              <a:gd name="connsiteY490" fmla="*/ 4132263 h 4132263"/>
              <a:gd name="connsiteX491" fmla="*/ 2120900 w 4130675"/>
              <a:gd name="connsiteY491" fmla="*/ 4132263 h 4132263"/>
              <a:gd name="connsiteX492" fmla="*/ 2109334 w 4130675"/>
              <a:gd name="connsiteY492" fmla="*/ 4132263 h 4132263"/>
              <a:gd name="connsiteX493" fmla="*/ 2097768 w 4130675"/>
              <a:gd name="connsiteY493" fmla="*/ 4132263 h 4132263"/>
              <a:gd name="connsiteX494" fmla="*/ 2086202 w 4130675"/>
              <a:gd name="connsiteY494" fmla="*/ 4132263 h 4132263"/>
              <a:gd name="connsiteX495" fmla="*/ 2074636 w 4130675"/>
              <a:gd name="connsiteY495" fmla="*/ 4132263 h 4132263"/>
              <a:gd name="connsiteX496" fmla="*/ 2063070 w 4130675"/>
              <a:gd name="connsiteY496" fmla="*/ 4132263 h 4132263"/>
              <a:gd name="connsiteX497" fmla="*/ 2051504 w 4130675"/>
              <a:gd name="connsiteY497" fmla="*/ 4132263 h 4132263"/>
              <a:gd name="connsiteX498" fmla="*/ 2039711 w 4130675"/>
              <a:gd name="connsiteY498" fmla="*/ 4132263 h 4132263"/>
              <a:gd name="connsiteX499" fmla="*/ 2028145 w 4130675"/>
              <a:gd name="connsiteY499" fmla="*/ 4132263 h 4132263"/>
              <a:gd name="connsiteX500" fmla="*/ 2016579 w 4130675"/>
              <a:gd name="connsiteY500" fmla="*/ 4132263 h 4132263"/>
              <a:gd name="connsiteX501" fmla="*/ 2005013 w 4130675"/>
              <a:gd name="connsiteY501" fmla="*/ 4132263 h 4132263"/>
              <a:gd name="connsiteX502" fmla="*/ 1993673 w 4130675"/>
              <a:gd name="connsiteY502" fmla="*/ 4132263 h 4132263"/>
              <a:gd name="connsiteX503" fmla="*/ 1981881 w 4130675"/>
              <a:gd name="connsiteY503" fmla="*/ 4132263 h 4132263"/>
              <a:gd name="connsiteX504" fmla="*/ 1970314 w 4130675"/>
              <a:gd name="connsiteY504" fmla="*/ 4132263 h 4132263"/>
              <a:gd name="connsiteX505" fmla="*/ 1958748 w 4130675"/>
              <a:gd name="connsiteY505" fmla="*/ 4132263 h 4132263"/>
              <a:gd name="connsiteX506" fmla="*/ 1947182 w 4130675"/>
              <a:gd name="connsiteY506" fmla="*/ 4132263 h 4132263"/>
              <a:gd name="connsiteX507" fmla="*/ 1935389 w 4130675"/>
              <a:gd name="connsiteY507" fmla="*/ 4132263 h 4132263"/>
              <a:gd name="connsiteX508" fmla="*/ 1923823 w 4130675"/>
              <a:gd name="connsiteY508" fmla="*/ 4132263 h 4132263"/>
              <a:gd name="connsiteX509" fmla="*/ 1912257 w 4130675"/>
              <a:gd name="connsiteY509" fmla="*/ 4132263 h 4132263"/>
              <a:gd name="connsiteX510" fmla="*/ 1900691 w 4130675"/>
              <a:gd name="connsiteY510" fmla="*/ 4132263 h 4132263"/>
              <a:gd name="connsiteX511" fmla="*/ 1889352 w 4130675"/>
              <a:gd name="connsiteY511" fmla="*/ 4132263 h 4132263"/>
              <a:gd name="connsiteX512" fmla="*/ 1877559 w 4130675"/>
              <a:gd name="connsiteY512" fmla="*/ 4132263 h 4132263"/>
              <a:gd name="connsiteX513" fmla="*/ 1865993 w 4130675"/>
              <a:gd name="connsiteY513" fmla="*/ 4132263 h 4132263"/>
              <a:gd name="connsiteX514" fmla="*/ 1854427 w 4130675"/>
              <a:gd name="connsiteY514" fmla="*/ 4132263 h 4132263"/>
              <a:gd name="connsiteX515" fmla="*/ 1842861 w 4130675"/>
              <a:gd name="connsiteY515" fmla="*/ 4132263 h 4132263"/>
              <a:gd name="connsiteX516" fmla="*/ 1831068 w 4130675"/>
              <a:gd name="connsiteY516" fmla="*/ 4132263 h 4132263"/>
              <a:gd name="connsiteX517" fmla="*/ 1819502 w 4130675"/>
              <a:gd name="connsiteY517" fmla="*/ 4132263 h 4132263"/>
              <a:gd name="connsiteX518" fmla="*/ 1807936 w 4130675"/>
              <a:gd name="connsiteY518" fmla="*/ 4132263 h 4132263"/>
              <a:gd name="connsiteX519" fmla="*/ 1796370 w 4130675"/>
              <a:gd name="connsiteY519" fmla="*/ 4132263 h 4132263"/>
              <a:gd name="connsiteX520" fmla="*/ 1784804 w 4130675"/>
              <a:gd name="connsiteY520" fmla="*/ 4132263 h 4132263"/>
              <a:gd name="connsiteX521" fmla="*/ 1773011 w 4130675"/>
              <a:gd name="connsiteY521" fmla="*/ 4132263 h 4132263"/>
              <a:gd name="connsiteX522" fmla="*/ 1761445 w 4130675"/>
              <a:gd name="connsiteY522" fmla="*/ 4132263 h 4132263"/>
              <a:gd name="connsiteX523" fmla="*/ 1749879 w 4130675"/>
              <a:gd name="connsiteY523" fmla="*/ 4132263 h 4132263"/>
              <a:gd name="connsiteX524" fmla="*/ 1738313 w 4130675"/>
              <a:gd name="connsiteY524" fmla="*/ 4132263 h 4132263"/>
              <a:gd name="connsiteX525" fmla="*/ 1726520 w 4130675"/>
              <a:gd name="connsiteY525" fmla="*/ 4132263 h 4132263"/>
              <a:gd name="connsiteX526" fmla="*/ 1714954 w 4130675"/>
              <a:gd name="connsiteY526" fmla="*/ 4132263 h 4132263"/>
              <a:gd name="connsiteX527" fmla="*/ 1712913 w 4130675"/>
              <a:gd name="connsiteY527" fmla="*/ 4114347 h 4132263"/>
              <a:gd name="connsiteX528" fmla="*/ 1710645 w 4130675"/>
              <a:gd name="connsiteY528" fmla="*/ 4096431 h 4132263"/>
              <a:gd name="connsiteX529" fmla="*/ 1708377 w 4130675"/>
              <a:gd name="connsiteY529" fmla="*/ 4078288 h 4132263"/>
              <a:gd name="connsiteX530" fmla="*/ 1705882 w 4130675"/>
              <a:gd name="connsiteY530" fmla="*/ 4059918 h 4132263"/>
              <a:gd name="connsiteX531" fmla="*/ 1703614 w 4130675"/>
              <a:gd name="connsiteY531" fmla="*/ 4041549 h 4132263"/>
              <a:gd name="connsiteX532" fmla="*/ 1701347 w 4130675"/>
              <a:gd name="connsiteY532" fmla="*/ 4022952 h 4132263"/>
              <a:gd name="connsiteX533" fmla="*/ 1699079 w 4130675"/>
              <a:gd name="connsiteY533" fmla="*/ 4004129 h 4132263"/>
              <a:gd name="connsiteX534" fmla="*/ 1696357 w 4130675"/>
              <a:gd name="connsiteY534" fmla="*/ 3985306 h 4132263"/>
              <a:gd name="connsiteX535" fmla="*/ 1694089 w 4130675"/>
              <a:gd name="connsiteY535" fmla="*/ 3965576 h 4132263"/>
              <a:gd name="connsiteX536" fmla="*/ 1691595 w 4130675"/>
              <a:gd name="connsiteY536" fmla="*/ 3945845 h 4132263"/>
              <a:gd name="connsiteX537" fmla="*/ 1688873 w 4130675"/>
              <a:gd name="connsiteY537" fmla="*/ 3925888 h 4132263"/>
              <a:gd name="connsiteX538" fmla="*/ 1686379 w 4130675"/>
              <a:gd name="connsiteY538" fmla="*/ 3905704 h 4132263"/>
              <a:gd name="connsiteX539" fmla="*/ 1683657 w 4130675"/>
              <a:gd name="connsiteY539" fmla="*/ 3885293 h 4132263"/>
              <a:gd name="connsiteX540" fmla="*/ 1681163 w 4130675"/>
              <a:gd name="connsiteY540" fmla="*/ 3864883 h 4132263"/>
              <a:gd name="connsiteX541" fmla="*/ 1678668 w 4130675"/>
              <a:gd name="connsiteY541" fmla="*/ 3844018 h 4132263"/>
              <a:gd name="connsiteX542" fmla="*/ 1675947 w 4130675"/>
              <a:gd name="connsiteY542" fmla="*/ 3823381 h 4132263"/>
              <a:gd name="connsiteX543" fmla="*/ 1673225 w 4130675"/>
              <a:gd name="connsiteY543" fmla="*/ 3801383 h 4132263"/>
              <a:gd name="connsiteX544" fmla="*/ 1670277 w 4130675"/>
              <a:gd name="connsiteY544" fmla="*/ 3779385 h 4132263"/>
              <a:gd name="connsiteX545" fmla="*/ 1667556 w 4130675"/>
              <a:gd name="connsiteY545" fmla="*/ 3757160 h 4132263"/>
              <a:gd name="connsiteX546" fmla="*/ 1664607 w 4130675"/>
              <a:gd name="connsiteY546" fmla="*/ 3734708 h 4132263"/>
              <a:gd name="connsiteX547" fmla="*/ 1661886 w 4130675"/>
              <a:gd name="connsiteY547" fmla="*/ 3712029 h 4132263"/>
              <a:gd name="connsiteX548" fmla="*/ 1658938 w 4130675"/>
              <a:gd name="connsiteY548" fmla="*/ 3689351 h 4132263"/>
              <a:gd name="connsiteX549" fmla="*/ 1656216 w 4130675"/>
              <a:gd name="connsiteY549" fmla="*/ 3666445 h 4132263"/>
              <a:gd name="connsiteX550" fmla="*/ 1653041 w 4130675"/>
              <a:gd name="connsiteY550" fmla="*/ 3643086 h 4132263"/>
              <a:gd name="connsiteX551" fmla="*/ 1640114 w 4130675"/>
              <a:gd name="connsiteY551" fmla="*/ 3541940 h 4132263"/>
              <a:gd name="connsiteX552" fmla="*/ 1621972 w 4130675"/>
              <a:gd name="connsiteY552" fmla="*/ 3536497 h 4132263"/>
              <a:gd name="connsiteX553" fmla="*/ 1604056 w 4130675"/>
              <a:gd name="connsiteY553" fmla="*/ 3531054 h 4132263"/>
              <a:gd name="connsiteX554" fmla="*/ 1586139 w 4130675"/>
              <a:gd name="connsiteY554" fmla="*/ 3525158 h 4132263"/>
              <a:gd name="connsiteX555" fmla="*/ 1568450 w 4130675"/>
              <a:gd name="connsiteY555" fmla="*/ 3519034 h 4132263"/>
              <a:gd name="connsiteX556" fmla="*/ 1550534 w 4130675"/>
              <a:gd name="connsiteY556" fmla="*/ 3512911 h 4132263"/>
              <a:gd name="connsiteX557" fmla="*/ 1533072 w 4130675"/>
              <a:gd name="connsiteY557" fmla="*/ 3506561 h 4132263"/>
              <a:gd name="connsiteX558" fmla="*/ 1515382 w 4130675"/>
              <a:gd name="connsiteY558" fmla="*/ 3499984 h 4132263"/>
              <a:gd name="connsiteX559" fmla="*/ 1497920 w 4130675"/>
              <a:gd name="connsiteY559" fmla="*/ 3492954 h 4132263"/>
              <a:gd name="connsiteX560" fmla="*/ 1480684 w 4130675"/>
              <a:gd name="connsiteY560" fmla="*/ 3486151 h 4132263"/>
              <a:gd name="connsiteX561" fmla="*/ 1463448 w 4130675"/>
              <a:gd name="connsiteY561" fmla="*/ 3478893 h 4132263"/>
              <a:gd name="connsiteX562" fmla="*/ 1446213 w 4130675"/>
              <a:gd name="connsiteY562" fmla="*/ 3471636 h 4132263"/>
              <a:gd name="connsiteX563" fmla="*/ 1429431 w 4130675"/>
              <a:gd name="connsiteY563" fmla="*/ 3463926 h 4132263"/>
              <a:gd name="connsiteX564" fmla="*/ 1412422 w 4130675"/>
              <a:gd name="connsiteY564" fmla="*/ 3456215 h 4132263"/>
              <a:gd name="connsiteX565" fmla="*/ 1395639 w 4130675"/>
              <a:gd name="connsiteY565" fmla="*/ 3448051 h 4132263"/>
              <a:gd name="connsiteX566" fmla="*/ 1379084 w 4130675"/>
              <a:gd name="connsiteY566" fmla="*/ 3439886 h 4132263"/>
              <a:gd name="connsiteX567" fmla="*/ 1362302 w 4130675"/>
              <a:gd name="connsiteY567" fmla="*/ 3431268 h 4132263"/>
              <a:gd name="connsiteX568" fmla="*/ 1271361 w 4130675"/>
              <a:gd name="connsiteY568" fmla="*/ 3501799 h 4132263"/>
              <a:gd name="connsiteX569" fmla="*/ 1252991 w 4130675"/>
              <a:gd name="connsiteY569" fmla="*/ 3516313 h 4132263"/>
              <a:gd name="connsiteX570" fmla="*/ 1234622 w 4130675"/>
              <a:gd name="connsiteY570" fmla="*/ 3530601 h 4132263"/>
              <a:gd name="connsiteX571" fmla="*/ 1216252 w 4130675"/>
              <a:gd name="connsiteY571" fmla="*/ 3544661 h 4132263"/>
              <a:gd name="connsiteX572" fmla="*/ 1198336 w 4130675"/>
              <a:gd name="connsiteY572" fmla="*/ 3558722 h 4132263"/>
              <a:gd name="connsiteX573" fmla="*/ 1180420 w 4130675"/>
              <a:gd name="connsiteY573" fmla="*/ 3572329 h 4132263"/>
              <a:gd name="connsiteX574" fmla="*/ 1162731 w 4130675"/>
              <a:gd name="connsiteY574" fmla="*/ 3586390 h 4132263"/>
              <a:gd name="connsiteX575" fmla="*/ 1145268 w 4130675"/>
              <a:gd name="connsiteY575" fmla="*/ 3599770 h 4132263"/>
              <a:gd name="connsiteX576" fmla="*/ 1127579 w 4130675"/>
              <a:gd name="connsiteY576" fmla="*/ 3613377 h 4132263"/>
              <a:gd name="connsiteX577" fmla="*/ 1111250 w 4130675"/>
              <a:gd name="connsiteY577" fmla="*/ 3626077 h 4132263"/>
              <a:gd name="connsiteX578" fmla="*/ 1094695 w 4130675"/>
              <a:gd name="connsiteY578" fmla="*/ 3639004 h 4132263"/>
              <a:gd name="connsiteX579" fmla="*/ 1078366 w 4130675"/>
              <a:gd name="connsiteY579" fmla="*/ 3651704 h 4132263"/>
              <a:gd name="connsiteX580" fmla="*/ 1062038 w 4130675"/>
              <a:gd name="connsiteY580" fmla="*/ 3664177 h 4132263"/>
              <a:gd name="connsiteX581" fmla="*/ 1046163 w 4130675"/>
              <a:gd name="connsiteY581" fmla="*/ 3676651 h 4132263"/>
              <a:gd name="connsiteX582" fmla="*/ 1030061 w 4130675"/>
              <a:gd name="connsiteY582" fmla="*/ 3689124 h 4132263"/>
              <a:gd name="connsiteX583" fmla="*/ 1014413 w 4130675"/>
              <a:gd name="connsiteY583" fmla="*/ 3701143 h 4132263"/>
              <a:gd name="connsiteX584" fmla="*/ 998538 w 4130675"/>
              <a:gd name="connsiteY584" fmla="*/ 3713390 h 4132263"/>
              <a:gd name="connsiteX585" fmla="*/ 983570 w 4130675"/>
              <a:gd name="connsiteY585" fmla="*/ 3724956 h 4132263"/>
              <a:gd name="connsiteX586" fmla="*/ 968602 w 4130675"/>
              <a:gd name="connsiteY586" fmla="*/ 3736522 h 4132263"/>
              <a:gd name="connsiteX587" fmla="*/ 953861 w 4130675"/>
              <a:gd name="connsiteY587" fmla="*/ 3747861 h 4132263"/>
              <a:gd name="connsiteX588" fmla="*/ 939120 w 4130675"/>
              <a:gd name="connsiteY588" fmla="*/ 3759427 h 4132263"/>
              <a:gd name="connsiteX589" fmla="*/ 924832 w 4130675"/>
              <a:gd name="connsiteY589" fmla="*/ 3770767 h 4132263"/>
              <a:gd name="connsiteX590" fmla="*/ 910318 w 4130675"/>
              <a:gd name="connsiteY590" fmla="*/ 3781879 h 4132263"/>
              <a:gd name="connsiteX591" fmla="*/ 895804 w 4130675"/>
              <a:gd name="connsiteY591" fmla="*/ 3792992 h 4132263"/>
              <a:gd name="connsiteX592" fmla="*/ 881743 w 4130675"/>
              <a:gd name="connsiteY592" fmla="*/ 3804104 h 4132263"/>
              <a:gd name="connsiteX593" fmla="*/ 865415 w 4130675"/>
              <a:gd name="connsiteY593" fmla="*/ 3787776 h 4132263"/>
              <a:gd name="connsiteX594" fmla="*/ 849086 w 4130675"/>
              <a:gd name="connsiteY594" fmla="*/ 3771220 h 4132263"/>
              <a:gd name="connsiteX595" fmla="*/ 832531 w 4130675"/>
              <a:gd name="connsiteY595" fmla="*/ 3754892 h 4132263"/>
              <a:gd name="connsiteX596" fmla="*/ 816429 w 4130675"/>
              <a:gd name="connsiteY596" fmla="*/ 3738563 h 4132263"/>
              <a:gd name="connsiteX597" fmla="*/ 799873 w 4130675"/>
              <a:gd name="connsiteY597" fmla="*/ 3722235 h 4132263"/>
              <a:gd name="connsiteX598" fmla="*/ 783545 w 4130675"/>
              <a:gd name="connsiteY598" fmla="*/ 3705906 h 4132263"/>
              <a:gd name="connsiteX599" fmla="*/ 766990 w 4130675"/>
              <a:gd name="connsiteY599" fmla="*/ 3689351 h 4132263"/>
              <a:gd name="connsiteX600" fmla="*/ 750661 w 4130675"/>
              <a:gd name="connsiteY600" fmla="*/ 3673022 h 4132263"/>
              <a:gd name="connsiteX601" fmla="*/ 734559 w 4130675"/>
              <a:gd name="connsiteY601" fmla="*/ 3656467 h 4132263"/>
              <a:gd name="connsiteX602" fmla="*/ 718004 w 4130675"/>
              <a:gd name="connsiteY602" fmla="*/ 3640365 h 4132263"/>
              <a:gd name="connsiteX603" fmla="*/ 701675 w 4130675"/>
              <a:gd name="connsiteY603" fmla="*/ 3623809 h 4132263"/>
              <a:gd name="connsiteX604" fmla="*/ 685120 w 4130675"/>
              <a:gd name="connsiteY604" fmla="*/ 3607481 h 4132263"/>
              <a:gd name="connsiteX605" fmla="*/ 669018 w 4130675"/>
              <a:gd name="connsiteY605" fmla="*/ 3590926 h 4132263"/>
              <a:gd name="connsiteX606" fmla="*/ 652463 w 4130675"/>
              <a:gd name="connsiteY606" fmla="*/ 3574597 h 4132263"/>
              <a:gd name="connsiteX607" fmla="*/ 636134 w 4130675"/>
              <a:gd name="connsiteY607" fmla="*/ 3558042 h 4132263"/>
              <a:gd name="connsiteX608" fmla="*/ 619579 w 4130675"/>
              <a:gd name="connsiteY608" fmla="*/ 3541940 h 4132263"/>
              <a:gd name="connsiteX609" fmla="*/ 603250 w 4130675"/>
              <a:gd name="connsiteY609" fmla="*/ 3525384 h 4132263"/>
              <a:gd name="connsiteX610" fmla="*/ 586922 w 4130675"/>
              <a:gd name="connsiteY610" fmla="*/ 3509056 h 4132263"/>
              <a:gd name="connsiteX611" fmla="*/ 570593 w 4130675"/>
              <a:gd name="connsiteY611" fmla="*/ 3492501 h 4132263"/>
              <a:gd name="connsiteX612" fmla="*/ 554038 w 4130675"/>
              <a:gd name="connsiteY612" fmla="*/ 3476172 h 4132263"/>
              <a:gd name="connsiteX613" fmla="*/ 537709 w 4130675"/>
              <a:gd name="connsiteY613" fmla="*/ 3459843 h 4132263"/>
              <a:gd name="connsiteX614" fmla="*/ 521154 w 4130675"/>
              <a:gd name="connsiteY614" fmla="*/ 3443515 h 4132263"/>
              <a:gd name="connsiteX615" fmla="*/ 505052 w 4130675"/>
              <a:gd name="connsiteY615" fmla="*/ 3427186 h 4132263"/>
              <a:gd name="connsiteX616" fmla="*/ 488497 w 4130675"/>
              <a:gd name="connsiteY616" fmla="*/ 3410631 h 4132263"/>
              <a:gd name="connsiteX617" fmla="*/ 472168 w 4130675"/>
              <a:gd name="connsiteY617" fmla="*/ 3394302 h 4132263"/>
              <a:gd name="connsiteX618" fmla="*/ 455613 w 4130675"/>
              <a:gd name="connsiteY618" fmla="*/ 3377974 h 4132263"/>
              <a:gd name="connsiteX619" fmla="*/ 439511 w 4130675"/>
              <a:gd name="connsiteY619" fmla="*/ 3361645 h 4132263"/>
              <a:gd name="connsiteX620" fmla="*/ 422956 w 4130675"/>
              <a:gd name="connsiteY620" fmla="*/ 3345090 h 4132263"/>
              <a:gd name="connsiteX621" fmla="*/ 406627 w 4130675"/>
              <a:gd name="connsiteY621" fmla="*/ 3328534 h 4132263"/>
              <a:gd name="connsiteX622" fmla="*/ 390072 w 4130675"/>
              <a:gd name="connsiteY622" fmla="*/ 3312206 h 4132263"/>
              <a:gd name="connsiteX623" fmla="*/ 373516 w 4130675"/>
              <a:gd name="connsiteY623" fmla="*/ 3295651 h 4132263"/>
              <a:gd name="connsiteX624" fmla="*/ 357415 w 4130675"/>
              <a:gd name="connsiteY624" fmla="*/ 3279549 h 4132263"/>
              <a:gd name="connsiteX625" fmla="*/ 368300 w 4130675"/>
              <a:gd name="connsiteY625" fmla="*/ 3265034 h 4132263"/>
              <a:gd name="connsiteX626" fmla="*/ 379413 w 4130675"/>
              <a:gd name="connsiteY626" fmla="*/ 3250747 h 4132263"/>
              <a:gd name="connsiteX627" fmla="*/ 390525 w 4130675"/>
              <a:gd name="connsiteY627" fmla="*/ 3236233 h 4132263"/>
              <a:gd name="connsiteX628" fmla="*/ 401865 w 4130675"/>
              <a:gd name="connsiteY628" fmla="*/ 3221718 h 4132263"/>
              <a:gd name="connsiteX629" fmla="*/ 413431 w 4130675"/>
              <a:gd name="connsiteY629" fmla="*/ 3207204 h 4132263"/>
              <a:gd name="connsiteX630" fmla="*/ 424770 w 4130675"/>
              <a:gd name="connsiteY630" fmla="*/ 3192236 h 4132263"/>
              <a:gd name="connsiteX631" fmla="*/ 436336 w 4130675"/>
              <a:gd name="connsiteY631" fmla="*/ 3177495 h 4132263"/>
              <a:gd name="connsiteX632" fmla="*/ 447902 w 4130675"/>
              <a:gd name="connsiteY632" fmla="*/ 3162527 h 4132263"/>
              <a:gd name="connsiteX633" fmla="*/ 460148 w 4130675"/>
              <a:gd name="connsiteY633" fmla="*/ 3146652 h 4132263"/>
              <a:gd name="connsiteX634" fmla="*/ 472168 w 4130675"/>
              <a:gd name="connsiteY634" fmla="*/ 3131004 h 4132263"/>
              <a:gd name="connsiteX635" fmla="*/ 484641 w 4130675"/>
              <a:gd name="connsiteY635" fmla="*/ 3114902 h 4132263"/>
              <a:gd name="connsiteX636" fmla="*/ 497341 w 4130675"/>
              <a:gd name="connsiteY636" fmla="*/ 3099027 h 4132263"/>
              <a:gd name="connsiteX637" fmla="*/ 509588 w 4130675"/>
              <a:gd name="connsiteY637" fmla="*/ 3082699 h 4132263"/>
              <a:gd name="connsiteX638" fmla="*/ 522288 w 4130675"/>
              <a:gd name="connsiteY638" fmla="*/ 3066370 h 4132263"/>
              <a:gd name="connsiteX639" fmla="*/ 535215 w 4130675"/>
              <a:gd name="connsiteY639" fmla="*/ 3049815 h 4132263"/>
              <a:gd name="connsiteX640" fmla="*/ 547915 w 4130675"/>
              <a:gd name="connsiteY640" fmla="*/ 3033033 h 4132263"/>
              <a:gd name="connsiteX641" fmla="*/ 561522 w 4130675"/>
              <a:gd name="connsiteY641" fmla="*/ 3015797 h 4132263"/>
              <a:gd name="connsiteX642" fmla="*/ 574902 w 4130675"/>
              <a:gd name="connsiteY642" fmla="*/ 2998108 h 4132263"/>
              <a:gd name="connsiteX643" fmla="*/ 588509 w 4130675"/>
              <a:gd name="connsiteY643" fmla="*/ 2980645 h 4132263"/>
              <a:gd name="connsiteX644" fmla="*/ 602570 w 4130675"/>
              <a:gd name="connsiteY644" fmla="*/ 2962502 h 4132263"/>
              <a:gd name="connsiteX645" fmla="*/ 616404 w 4130675"/>
              <a:gd name="connsiteY645" fmla="*/ 2944813 h 4132263"/>
              <a:gd name="connsiteX646" fmla="*/ 630691 w 4130675"/>
              <a:gd name="connsiteY646" fmla="*/ 2926443 h 4132263"/>
              <a:gd name="connsiteX647" fmla="*/ 644979 w 4130675"/>
              <a:gd name="connsiteY647" fmla="*/ 2908074 h 4132263"/>
              <a:gd name="connsiteX648" fmla="*/ 659040 w 4130675"/>
              <a:gd name="connsiteY648" fmla="*/ 2889477 h 4132263"/>
              <a:gd name="connsiteX649" fmla="*/ 721859 w 4130675"/>
              <a:gd name="connsiteY649" fmla="*/ 2808742 h 4132263"/>
              <a:gd name="connsiteX650" fmla="*/ 712788 w 4130675"/>
              <a:gd name="connsiteY650" fmla="*/ 2792413 h 4132263"/>
              <a:gd name="connsiteX651" fmla="*/ 704170 w 4130675"/>
              <a:gd name="connsiteY651" fmla="*/ 2776084 h 4132263"/>
              <a:gd name="connsiteX652" fmla="*/ 695779 w 4130675"/>
              <a:gd name="connsiteY652" fmla="*/ 2759529 h 4132263"/>
              <a:gd name="connsiteX653" fmla="*/ 687161 w 4130675"/>
              <a:gd name="connsiteY653" fmla="*/ 2742747 h 4132263"/>
              <a:gd name="connsiteX654" fmla="*/ 679223 w 4130675"/>
              <a:gd name="connsiteY654" fmla="*/ 2725965 h 4132263"/>
              <a:gd name="connsiteX655" fmla="*/ 671286 w 4130675"/>
              <a:gd name="connsiteY655" fmla="*/ 2709183 h 4132263"/>
              <a:gd name="connsiteX656" fmla="*/ 663575 w 4130675"/>
              <a:gd name="connsiteY656" fmla="*/ 2692174 h 4132263"/>
              <a:gd name="connsiteX657" fmla="*/ 656091 w 4130675"/>
              <a:gd name="connsiteY657" fmla="*/ 2674938 h 4132263"/>
              <a:gd name="connsiteX658" fmla="*/ 648834 w 4130675"/>
              <a:gd name="connsiteY658" fmla="*/ 2657929 h 4132263"/>
              <a:gd name="connsiteX659" fmla="*/ 641577 w 4130675"/>
              <a:gd name="connsiteY659" fmla="*/ 2640467 h 4132263"/>
              <a:gd name="connsiteX660" fmla="*/ 634547 w 4130675"/>
              <a:gd name="connsiteY660" fmla="*/ 2623004 h 4132263"/>
              <a:gd name="connsiteX661" fmla="*/ 627970 w 4130675"/>
              <a:gd name="connsiteY661" fmla="*/ 2605315 h 4132263"/>
              <a:gd name="connsiteX662" fmla="*/ 621393 w 4130675"/>
              <a:gd name="connsiteY662" fmla="*/ 2587852 h 4132263"/>
              <a:gd name="connsiteX663" fmla="*/ 615270 w 4130675"/>
              <a:gd name="connsiteY663" fmla="*/ 2569936 h 4132263"/>
              <a:gd name="connsiteX664" fmla="*/ 608920 w 4130675"/>
              <a:gd name="connsiteY664" fmla="*/ 2552247 h 4132263"/>
              <a:gd name="connsiteX665" fmla="*/ 603250 w 4130675"/>
              <a:gd name="connsiteY665" fmla="*/ 2534331 h 4132263"/>
              <a:gd name="connsiteX666" fmla="*/ 488950 w 4130675"/>
              <a:gd name="connsiteY666" fmla="*/ 2519590 h 4132263"/>
              <a:gd name="connsiteX667" fmla="*/ 465818 w 4130675"/>
              <a:gd name="connsiteY667" fmla="*/ 2516868 h 4132263"/>
              <a:gd name="connsiteX668" fmla="*/ 442686 w 4130675"/>
              <a:gd name="connsiteY668" fmla="*/ 2513920 h 4132263"/>
              <a:gd name="connsiteX669" fmla="*/ 420007 w 4130675"/>
              <a:gd name="connsiteY669" fmla="*/ 2511199 h 4132263"/>
              <a:gd name="connsiteX670" fmla="*/ 397329 w 4130675"/>
              <a:gd name="connsiteY670" fmla="*/ 2508024 h 4132263"/>
              <a:gd name="connsiteX671" fmla="*/ 374877 w 4130675"/>
              <a:gd name="connsiteY671" fmla="*/ 2505075 h 4132263"/>
              <a:gd name="connsiteX672" fmla="*/ 352652 w 4130675"/>
              <a:gd name="connsiteY672" fmla="*/ 2502354 h 4132263"/>
              <a:gd name="connsiteX673" fmla="*/ 330654 w 4130675"/>
              <a:gd name="connsiteY673" fmla="*/ 2499859 h 4132263"/>
              <a:gd name="connsiteX674" fmla="*/ 308656 w 4130675"/>
              <a:gd name="connsiteY674" fmla="*/ 2496911 h 4132263"/>
              <a:gd name="connsiteX675" fmla="*/ 287791 w 4130675"/>
              <a:gd name="connsiteY675" fmla="*/ 2494416 h 4132263"/>
              <a:gd name="connsiteX676" fmla="*/ 267154 w 4130675"/>
              <a:gd name="connsiteY676" fmla="*/ 2491695 h 4132263"/>
              <a:gd name="connsiteX677" fmla="*/ 246743 w 4130675"/>
              <a:gd name="connsiteY677" fmla="*/ 2488974 h 4132263"/>
              <a:gd name="connsiteX678" fmla="*/ 226332 w 4130675"/>
              <a:gd name="connsiteY678" fmla="*/ 2486252 h 4132263"/>
              <a:gd name="connsiteX679" fmla="*/ 206375 w 4130675"/>
              <a:gd name="connsiteY679" fmla="*/ 2483984 h 4132263"/>
              <a:gd name="connsiteX680" fmla="*/ 186191 w 4130675"/>
              <a:gd name="connsiteY680" fmla="*/ 2481490 h 4132263"/>
              <a:gd name="connsiteX681" fmla="*/ 166234 w 4130675"/>
              <a:gd name="connsiteY681" fmla="*/ 2478768 h 4132263"/>
              <a:gd name="connsiteX682" fmla="*/ 146730 w 4130675"/>
              <a:gd name="connsiteY682" fmla="*/ 2476274 h 4132263"/>
              <a:gd name="connsiteX683" fmla="*/ 127680 w 4130675"/>
              <a:gd name="connsiteY683" fmla="*/ 2474006 h 4132263"/>
              <a:gd name="connsiteX684" fmla="*/ 109311 w 4130675"/>
              <a:gd name="connsiteY684" fmla="*/ 2471511 h 4132263"/>
              <a:gd name="connsiteX685" fmla="*/ 90714 w 4130675"/>
              <a:gd name="connsiteY685" fmla="*/ 2469243 h 4132263"/>
              <a:gd name="connsiteX686" fmla="*/ 72345 w 4130675"/>
              <a:gd name="connsiteY686" fmla="*/ 2466975 h 4132263"/>
              <a:gd name="connsiteX687" fmla="*/ 53975 w 4130675"/>
              <a:gd name="connsiteY687" fmla="*/ 2464708 h 4132263"/>
              <a:gd name="connsiteX688" fmla="*/ 35832 w 4130675"/>
              <a:gd name="connsiteY688" fmla="*/ 2462213 h 4132263"/>
              <a:gd name="connsiteX689" fmla="*/ 17916 w 4130675"/>
              <a:gd name="connsiteY689" fmla="*/ 2459945 h 4132263"/>
              <a:gd name="connsiteX690" fmla="*/ 0 w 4130675"/>
              <a:gd name="connsiteY690" fmla="*/ 2457677 h 4132263"/>
              <a:gd name="connsiteX691" fmla="*/ 0 w 4130675"/>
              <a:gd name="connsiteY691" fmla="*/ 2446111 h 4132263"/>
              <a:gd name="connsiteX692" fmla="*/ 0 w 4130675"/>
              <a:gd name="connsiteY692" fmla="*/ 2434772 h 4132263"/>
              <a:gd name="connsiteX693" fmla="*/ 0 w 4130675"/>
              <a:gd name="connsiteY693" fmla="*/ 2422979 h 4132263"/>
              <a:gd name="connsiteX694" fmla="*/ 0 w 4130675"/>
              <a:gd name="connsiteY694" fmla="*/ 2411413 h 4132263"/>
              <a:gd name="connsiteX695" fmla="*/ 0 w 4130675"/>
              <a:gd name="connsiteY695" fmla="*/ 2399847 h 4132263"/>
              <a:gd name="connsiteX696" fmla="*/ 0 w 4130675"/>
              <a:gd name="connsiteY696" fmla="*/ 2388281 h 4132263"/>
              <a:gd name="connsiteX697" fmla="*/ 0 w 4130675"/>
              <a:gd name="connsiteY697" fmla="*/ 2376715 h 4132263"/>
              <a:gd name="connsiteX698" fmla="*/ 0 w 4130675"/>
              <a:gd name="connsiteY698" fmla="*/ 2365149 h 4132263"/>
              <a:gd name="connsiteX699" fmla="*/ 0 w 4130675"/>
              <a:gd name="connsiteY699" fmla="*/ 2353583 h 4132263"/>
              <a:gd name="connsiteX700" fmla="*/ 0 w 4130675"/>
              <a:gd name="connsiteY700" fmla="*/ 2342016 h 4132263"/>
              <a:gd name="connsiteX701" fmla="*/ 0 w 4130675"/>
              <a:gd name="connsiteY701" fmla="*/ 2330450 h 4132263"/>
              <a:gd name="connsiteX702" fmla="*/ 0 w 4130675"/>
              <a:gd name="connsiteY702" fmla="*/ 2318658 h 4132263"/>
              <a:gd name="connsiteX703" fmla="*/ 0 w 4130675"/>
              <a:gd name="connsiteY703" fmla="*/ 2307091 h 4132263"/>
              <a:gd name="connsiteX704" fmla="*/ 0 w 4130675"/>
              <a:gd name="connsiteY704" fmla="*/ 2295752 h 4132263"/>
              <a:gd name="connsiteX705" fmla="*/ 0 w 4130675"/>
              <a:gd name="connsiteY705" fmla="*/ 2284186 h 4132263"/>
              <a:gd name="connsiteX706" fmla="*/ 0 w 4130675"/>
              <a:gd name="connsiteY706" fmla="*/ 2272393 h 4132263"/>
              <a:gd name="connsiteX707" fmla="*/ 0 w 4130675"/>
              <a:gd name="connsiteY707" fmla="*/ 2260827 h 4132263"/>
              <a:gd name="connsiteX708" fmla="*/ 0 w 4130675"/>
              <a:gd name="connsiteY708" fmla="*/ 2249261 h 4132263"/>
              <a:gd name="connsiteX709" fmla="*/ 0 w 4130675"/>
              <a:gd name="connsiteY709" fmla="*/ 2237695 h 4132263"/>
              <a:gd name="connsiteX710" fmla="*/ 0 w 4130675"/>
              <a:gd name="connsiteY710" fmla="*/ 2225902 h 4132263"/>
              <a:gd name="connsiteX711" fmla="*/ 0 w 4130675"/>
              <a:gd name="connsiteY711" fmla="*/ 2214336 h 4132263"/>
              <a:gd name="connsiteX712" fmla="*/ 0 w 4130675"/>
              <a:gd name="connsiteY712" fmla="*/ 2202997 h 4132263"/>
              <a:gd name="connsiteX713" fmla="*/ 0 w 4130675"/>
              <a:gd name="connsiteY713" fmla="*/ 2191431 h 4132263"/>
              <a:gd name="connsiteX714" fmla="*/ 0 w 4130675"/>
              <a:gd name="connsiteY714" fmla="*/ 2179865 h 4132263"/>
              <a:gd name="connsiteX715" fmla="*/ 0 w 4130675"/>
              <a:gd name="connsiteY715" fmla="*/ 2168072 h 4132263"/>
              <a:gd name="connsiteX716" fmla="*/ 0 w 4130675"/>
              <a:gd name="connsiteY716" fmla="*/ 2156506 h 4132263"/>
              <a:gd name="connsiteX717" fmla="*/ 0 w 4130675"/>
              <a:gd name="connsiteY717" fmla="*/ 2144940 h 4132263"/>
              <a:gd name="connsiteX718" fmla="*/ 0 w 4130675"/>
              <a:gd name="connsiteY718" fmla="*/ 2133374 h 4132263"/>
              <a:gd name="connsiteX719" fmla="*/ 0 w 4130675"/>
              <a:gd name="connsiteY719" fmla="*/ 2121581 h 4132263"/>
              <a:gd name="connsiteX720" fmla="*/ 0 w 4130675"/>
              <a:gd name="connsiteY720" fmla="*/ 2110015 h 4132263"/>
              <a:gd name="connsiteX721" fmla="*/ 0 w 4130675"/>
              <a:gd name="connsiteY721" fmla="*/ 2098675 h 4132263"/>
              <a:gd name="connsiteX722" fmla="*/ 0 w 4130675"/>
              <a:gd name="connsiteY722" fmla="*/ 2087109 h 4132263"/>
              <a:gd name="connsiteX723" fmla="*/ 0 w 4130675"/>
              <a:gd name="connsiteY723" fmla="*/ 2075317 h 4132263"/>
              <a:gd name="connsiteX724" fmla="*/ 0 w 4130675"/>
              <a:gd name="connsiteY724" fmla="*/ 2063750 h 4132263"/>
              <a:gd name="connsiteX725" fmla="*/ 0 w 4130675"/>
              <a:gd name="connsiteY725" fmla="*/ 2052184 h 4132263"/>
              <a:gd name="connsiteX726" fmla="*/ 0 w 4130675"/>
              <a:gd name="connsiteY726" fmla="*/ 2040618 h 4132263"/>
              <a:gd name="connsiteX727" fmla="*/ 0 w 4130675"/>
              <a:gd name="connsiteY727" fmla="*/ 2029052 h 4132263"/>
              <a:gd name="connsiteX728" fmla="*/ 0 w 4130675"/>
              <a:gd name="connsiteY728" fmla="*/ 2017259 h 4132263"/>
              <a:gd name="connsiteX729" fmla="*/ 0 w 4130675"/>
              <a:gd name="connsiteY729" fmla="*/ 2005693 h 4132263"/>
              <a:gd name="connsiteX730" fmla="*/ 0 w 4130675"/>
              <a:gd name="connsiteY730" fmla="*/ 1994354 h 4132263"/>
              <a:gd name="connsiteX731" fmla="*/ 0 w 4130675"/>
              <a:gd name="connsiteY731" fmla="*/ 1982788 h 4132263"/>
              <a:gd name="connsiteX732" fmla="*/ 0 w 4130675"/>
              <a:gd name="connsiteY732" fmla="*/ 1970995 h 4132263"/>
              <a:gd name="connsiteX733" fmla="*/ 0 w 4130675"/>
              <a:gd name="connsiteY733" fmla="*/ 1959429 h 4132263"/>
              <a:gd name="connsiteX734" fmla="*/ 0 w 4130675"/>
              <a:gd name="connsiteY734" fmla="*/ 1947863 h 4132263"/>
              <a:gd name="connsiteX735" fmla="*/ 0 w 4130675"/>
              <a:gd name="connsiteY735" fmla="*/ 1936297 h 4132263"/>
              <a:gd name="connsiteX736" fmla="*/ 0 w 4130675"/>
              <a:gd name="connsiteY736" fmla="*/ 1924504 h 4132263"/>
              <a:gd name="connsiteX737" fmla="*/ 0 w 4130675"/>
              <a:gd name="connsiteY737" fmla="*/ 1912938 h 4132263"/>
              <a:gd name="connsiteX738" fmla="*/ 0 w 4130675"/>
              <a:gd name="connsiteY738" fmla="*/ 1901372 h 4132263"/>
              <a:gd name="connsiteX739" fmla="*/ 0 w 4130675"/>
              <a:gd name="connsiteY739" fmla="*/ 1890033 h 4132263"/>
              <a:gd name="connsiteX740" fmla="*/ 0 w 4130675"/>
              <a:gd name="connsiteY740" fmla="*/ 1878466 h 4132263"/>
              <a:gd name="connsiteX741" fmla="*/ 0 w 4130675"/>
              <a:gd name="connsiteY741" fmla="*/ 1866674 h 4132263"/>
              <a:gd name="connsiteX742" fmla="*/ 0 w 4130675"/>
              <a:gd name="connsiteY742" fmla="*/ 1855108 h 4132263"/>
              <a:gd name="connsiteX743" fmla="*/ 0 w 4130675"/>
              <a:gd name="connsiteY743" fmla="*/ 1843541 h 4132263"/>
              <a:gd name="connsiteX744" fmla="*/ 0 w 4130675"/>
              <a:gd name="connsiteY744" fmla="*/ 1831975 h 4132263"/>
              <a:gd name="connsiteX745" fmla="*/ 0 w 4130675"/>
              <a:gd name="connsiteY745" fmla="*/ 1820183 h 4132263"/>
              <a:gd name="connsiteX746" fmla="*/ 0 w 4130675"/>
              <a:gd name="connsiteY746" fmla="*/ 1808616 h 4132263"/>
              <a:gd name="connsiteX747" fmla="*/ 0 w 4130675"/>
              <a:gd name="connsiteY747" fmla="*/ 1797050 h 4132263"/>
              <a:gd name="connsiteX748" fmla="*/ 0 w 4130675"/>
              <a:gd name="connsiteY748" fmla="*/ 1785484 h 4132263"/>
              <a:gd name="connsiteX749" fmla="*/ 0 w 4130675"/>
              <a:gd name="connsiteY749" fmla="*/ 1773691 h 4132263"/>
              <a:gd name="connsiteX750" fmla="*/ 0 w 4130675"/>
              <a:gd name="connsiteY750" fmla="*/ 1762125 h 4132263"/>
              <a:gd name="connsiteX751" fmla="*/ 0 w 4130675"/>
              <a:gd name="connsiteY751" fmla="*/ 1750559 h 4132263"/>
              <a:gd name="connsiteX752" fmla="*/ 0 w 4130675"/>
              <a:gd name="connsiteY752" fmla="*/ 1738993 h 4132263"/>
              <a:gd name="connsiteX753" fmla="*/ 0 w 4130675"/>
              <a:gd name="connsiteY753" fmla="*/ 1727200 h 4132263"/>
              <a:gd name="connsiteX754" fmla="*/ 0 w 4130675"/>
              <a:gd name="connsiteY754" fmla="*/ 1715634 h 4132263"/>
              <a:gd name="connsiteX755" fmla="*/ 17916 w 4130675"/>
              <a:gd name="connsiteY755" fmla="*/ 1713593 h 4132263"/>
              <a:gd name="connsiteX756" fmla="*/ 35832 w 4130675"/>
              <a:gd name="connsiteY756" fmla="*/ 1711325 h 4132263"/>
              <a:gd name="connsiteX757" fmla="*/ 53975 w 4130675"/>
              <a:gd name="connsiteY757" fmla="*/ 1709058 h 4132263"/>
              <a:gd name="connsiteX758" fmla="*/ 72345 w 4130675"/>
              <a:gd name="connsiteY758" fmla="*/ 1706563 h 4132263"/>
              <a:gd name="connsiteX759" fmla="*/ 90714 w 4130675"/>
              <a:gd name="connsiteY759" fmla="*/ 1704295 h 4132263"/>
              <a:gd name="connsiteX760" fmla="*/ 109311 w 4130675"/>
              <a:gd name="connsiteY760" fmla="*/ 1702027 h 4132263"/>
              <a:gd name="connsiteX761" fmla="*/ 128134 w 4130675"/>
              <a:gd name="connsiteY761" fmla="*/ 1699759 h 4132263"/>
              <a:gd name="connsiteX762" fmla="*/ 146957 w 4130675"/>
              <a:gd name="connsiteY762" fmla="*/ 1697038 h 4132263"/>
              <a:gd name="connsiteX763" fmla="*/ 166461 w 4130675"/>
              <a:gd name="connsiteY763" fmla="*/ 1694770 h 4132263"/>
              <a:gd name="connsiteX764" fmla="*/ 186418 w 4130675"/>
              <a:gd name="connsiteY764" fmla="*/ 1692049 h 4132263"/>
              <a:gd name="connsiteX765" fmla="*/ 206375 w 4130675"/>
              <a:gd name="connsiteY765" fmla="*/ 1689554 h 4132263"/>
              <a:gd name="connsiteX766" fmla="*/ 226332 w 4130675"/>
              <a:gd name="connsiteY766" fmla="*/ 1687059 h 4132263"/>
              <a:gd name="connsiteX767" fmla="*/ 246743 w 4130675"/>
              <a:gd name="connsiteY767" fmla="*/ 1684338 h 4132263"/>
              <a:gd name="connsiteX768" fmla="*/ 267154 w 4130675"/>
              <a:gd name="connsiteY768" fmla="*/ 1681843 h 4132263"/>
              <a:gd name="connsiteX769" fmla="*/ 288018 w 4130675"/>
              <a:gd name="connsiteY769" fmla="*/ 1679349 h 4132263"/>
              <a:gd name="connsiteX770" fmla="*/ 308656 w 4130675"/>
              <a:gd name="connsiteY770" fmla="*/ 1676627 h 4132263"/>
              <a:gd name="connsiteX771" fmla="*/ 330654 w 4130675"/>
              <a:gd name="connsiteY771" fmla="*/ 1673906 h 4132263"/>
              <a:gd name="connsiteX772" fmla="*/ 352652 w 4130675"/>
              <a:gd name="connsiteY772" fmla="*/ 1670958 h 4132263"/>
              <a:gd name="connsiteX773" fmla="*/ 374877 w 4130675"/>
              <a:gd name="connsiteY773" fmla="*/ 1668236 h 4132263"/>
              <a:gd name="connsiteX774" fmla="*/ 397329 w 4130675"/>
              <a:gd name="connsiteY774" fmla="*/ 1665288 h 4132263"/>
              <a:gd name="connsiteX775" fmla="*/ 420007 w 4130675"/>
              <a:gd name="connsiteY775" fmla="*/ 1662566 h 4132263"/>
              <a:gd name="connsiteX776" fmla="*/ 442686 w 4130675"/>
              <a:gd name="connsiteY776" fmla="*/ 1659618 h 4132263"/>
              <a:gd name="connsiteX777" fmla="*/ 465818 w 4130675"/>
              <a:gd name="connsiteY777" fmla="*/ 1656670 h 4132263"/>
              <a:gd name="connsiteX778" fmla="*/ 488950 w 4130675"/>
              <a:gd name="connsiteY778" fmla="*/ 1653722 h 4132263"/>
              <a:gd name="connsiteX779" fmla="*/ 590097 w 4130675"/>
              <a:gd name="connsiteY779" fmla="*/ 1640795 h 4132263"/>
              <a:gd name="connsiteX780" fmla="*/ 595540 w 4130675"/>
              <a:gd name="connsiteY780" fmla="*/ 1622652 h 4132263"/>
              <a:gd name="connsiteX781" fmla="*/ 600982 w 4130675"/>
              <a:gd name="connsiteY781" fmla="*/ 1604509 h 4132263"/>
              <a:gd name="connsiteX782" fmla="*/ 606652 w 4130675"/>
              <a:gd name="connsiteY782" fmla="*/ 1586820 h 4132263"/>
              <a:gd name="connsiteX783" fmla="*/ 613002 w 4130675"/>
              <a:gd name="connsiteY783" fmla="*/ 1568904 h 4132263"/>
              <a:gd name="connsiteX784" fmla="*/ 619125 w 4130675"/>
              <a:gd name="connsiteY784" fmla="*/ 1551215 h 4132263"/>
              <a:gd name="connsiteX785" fmla="*/ 625248 w 4130675"/>
              <a:gd name="connsiteY785" fmla="*/ 1533525 h 4132263"/>
              <a:gd name="connsiteX786" fmla="*/ 632052 w 4130675"/>
              <a:gd name="connsiteY786" fmla="*/ 1516063 h 4132263"/>
              <a:gd name="connsiteX787" fmla="*/ 638629 w 4130675"/>
              <a:gd name="connsiteY787" fmla="*/ 1498374 h 4132263"/>
              <a:gd name="connsiteX788" fmla="*/ 645886 w 4130675"/>
              <a:gd name="connsiteY788" fmla="*/ 1481138 h 4132263"/>
              <a:gd name="connsiteX789" fmla="*/ 653143 w 4130675"/>
              <a:gd name="connsiteY789" fmla="*/ 1464129 h 4132263"/>
              <a:gd name="connsiteX790" fmla="*/ 660400 w 4130675"/>
              <a:gd name="connsiteY790" fmla="*/ 1446893 h 4132263"/>
              <a:gd name="connsiteX791" fmla="*/ 668111 w 4130675"/>
              <a:gd name="connsiteY791" fmla="*/ 1429658 h 4132263"/>
              <a:gd name="connsiteX792" fmla="*/ 675822 w 4130675"/>
              <a:gd name="connsiteY792" fmla="*/ 1412875 h 4132263"/>
              <a:gd name="connsiteX793" fmla="*/ 683986 w 4130675"/>
              <a:gd name="connsiteY793" fmla="*/ 1396093 h 4132263"/>
              <a:gd name="connsiteX794" fmla="*/ 692150 w 4130675"/>
              <a:gd name="connsiteY794" fmla="*/ 1379311 h 4132263"/>
              <a:gd name="connsiteX795" fmla="*/ 700768 w 4130675"/>
              <a:gd name="connsiteY795" fmla="*/ 1362982 h 4132263"/>
              <a:gd name="connsiteX796" fmla="*/ 630238 w 4130675"/>
              <a:gd name="connsiteY796" fmla="*/ 1272041 h 4132263"/>
              <a:gd name="connsiteX797" fmla="*/ 615723 w 4130675"/>
              <a:gd name="connsiteY797" fmla="*/ 1253445 h 4132263"/>
              <a:gd name="connsiteX798" fmla="*/ 601436 w 4130675"/>
              <a:gd name="connsiteY798" fmla="*/ 1235075 h 4132263"/>
              <a:gd name="connsiteX799" fmla="*/ 587375 w 4130675"/>
              <a:gd name="connsiteY799" fmla="*/ 1216706 h 4132263"/>
              <a:gd name="connsiteX800" fmla="*/ 573315 w 4130675"/>
              <a:gd name="connsiteY800" fmla="*/ 1198790 h 4132263"/>
              <a:gd name="connsiteX801" fmla="*/ 559707 w 4130675"/>
              <a:gd name="connsiteY801" fmla="*/ 1180874 h 4132263"/>
              <a:gd name="connsiteX802" fmla="*/ 545873 w 4130675"/>
              <a:gd name="connsiteY802" fmla="*/ 1163184 h 4132263"/>
              <a:gd name="connsiteX803" fmla="*/ 532266 w 4130675"/>
              <a:gd name="connsiteY803" fmla="*/ 1145722 h 4132263"/>
              <a:gd name="connsiteX804" fmla="*/ 518659 w 4130675"/>
              <a:gd name="connsiteY804" fmla="*/ 1128032 h 4132263"/>
              <a:gd name="connsiteX805" fmla="*/ 505959 w 4130675"/>
              <a:gd name="connsiteY805" fmla="*/ 1111477 h 4132263"/>
              <a:gd name="connsiteX806" fmla="*/ 493032 w 4130675"/>
              <a:gd name="connsiteY806" fmla="*/ 1095149 h 4132263"/>
              <a:gd name="connsiteX807" fmla="*/ 480559 w 4130675"/>
              <a:gd name="connsiteY807" fmla="*/ 1078820 h 4132263"/>
              <a:gd name="connsiteX808" fmla="*/ 467859 w 4130675"/>
              <a:gd name="connsiteY808" fmla="*/ 1062491 h 4132263"/>
              <a:gd name="connsiteX809" fmla="*/ 455386 w 4130675"/>
              <a:gd name="connsiteY809" fmla="*/ 1046390 h 4132263"/>
              <a:gd name="connsiteX810" fmla="*/ 442913 w 4130675"/>
              <a:gd name="connsiteY810" fmla="*/ 1030515 h 4132263"/>
              <a:gd name="connsiteX811" fmla="*/ 430893 w 4130675"/>
              <a:gd name="connsiteY811" fmla="*/ 1014640 h 4132263"/>
              <a:gd name="connsiteX812" fmla="*/ 418647 w 4130675"/>
              <a:gd name="connsiteY812" fmla="*/ 998991 h 4132263"/>
              <a:gd name="connsiteX813" fmla="*/ 407081 w 4130675"/>
              <a:gd name="connsiteY813" fmla="*/ 984023 h 4132263"/>
              <a:gd name="connsiteX814" fmla="*/ 395515 w 4130675"/>
              <a:gd name="connsiteY814" fmla="*/ 969056 h 4132263"/>
              <a:gd name="connsiteX815" fmla="*/ 384175 w 4130675"/>
              <a:gd name="connsiteY815" fmla="*/ 954315 h 4132263"/>
              <a:gd name="connsiteX816" fmla="*/ 372836 w 4130675"/>
              <a:gd name="connsiteY816" fmla="*/ 939573 h 4132263"/>
              <a:gd name="connsiteX817" fmla="*/ 361497 w 4130675"/>
              <a:gd name="connsiteY817" fmla="*/ 925059 h 4132263"/>
              <a:gd name="connsiteX818" fmla="*/ 350384 w 4130675"/>
              <a:gd name="connsiteY818" fmla="*/ 910545 h 4132263"/>
              <a:gd name="connsiteX819" fmla="*/ 339272 w 4130675"/>
              <a:gd name="connsiteY819" fmla="*/ 896257 h 4132263"/>
              <a:gd name="connsiteX820" fmla="*/ 328159 w 4130675"/>
              <a:gd name="connsiteY820" fmla="*/ 881970 h 4132263"/>
              <a:gd name="connsiteX821" fmla="*/ 344488 w 4130675"/>
              <a:gd name="connsiteY821" fmla="*/ 865641 h 4132263"/>
              <a:gd name="connsiteX822" fmla="*/ 360816 w 4130675"/>
              <a:gd name="connsiteY822" fmla="*/ 849540 h 4132263"/>
              <a:gd name="connsiteX823" fmla="*/ 377145 w 4130675"/>
              <a:gd name="connsiteY823" fmla="*/ 832984 h 4132263"/>
              <a:gd name="connsiteX824" fmla="*/ 393473 w 4130675"/>
              <a:gd name="connsiteY824" fmla="*/ 816656 h 4132263"/>
              <a:gd name="connsiteX825" fmla="*/ 410029 w 4130675"/>
              <a:gd name="connsiteY825" fmla="*/ 800100 h 4132263"/>
              <a:gd name="connsiteX826" fmla="*/ 426131 w 4130675"/>
              <a:gd name="connsiteY826" fmla="*/ 783772 h 4132263"/>
              <a:gd name="connsiteX827" fmla="*/ 442686 w 4130675"/>
              <a:gd name="connsiteY827" fmla="*/ 767216 h 4132263"/>
              <a:gd name="connsiteX828" fmla="*/ 459015 w 4130675"/>
              <a:gd name="connsiteY828" fmla="*/ 751115 h 4132263"/>
              <a:gd name="connsiteX829" fmla="*/ 475570 w 4130675"/>
              <a:gd name="connsiteY829" fmla="*/ 734786 h 4132263"/>
              <a:gd name="connsiteX830" fmla="*/ 491898 w 4130675"/>
              <a:gd name="connsiteY830" fmla="*/ 718231 h 4132263"/>
              <a:gd name="connsiteX831" fmla="*/ 508227 w 4130675"/>
              <a:gd name="connsiteY831" fmla="*/ 701902 h 4132263"/>
              <a:gd name="connsiteX832" fmla="*/ 524556 w 4130675"/>
              <a:gd name="connsiteY832" fmla="*/ 685347 h 4132263"/>
              <a:gd name="connsiteX833" fmla="*/ 541111 w 4130675"/>
              <a:gd name="connsiteY833" fmla="*/ 669245 h 4132263"/>
              <a:gd name="connsiteX834" fmla="*/ 557440 w 4130675"/>
              <a:gd name="connsiteY834" fmla="*/ 652690 h 4132263"/>
              <a:gd name="connsiteX835" fmla="*/ 573995 w 4130675"/>
              <a:gd name="connsiteY835" fmla="*/ 636361 h 4132263"/>
              <a:gd name="connsiteX836" fmla="*/ 590097 w 4130675"/>
              <a:gd name="connsiteY836" fmla="*/ 619806 h 4132263"/>
              <a:gd name="connsiteX837" fmla="*/ 606652 w 4130675"/>
              <a:gd name="connsiteY837" fmla="*/ 603477 h 4132263"/>
              <a:gd name="connsiteX838" fmla="*/ 622981 w 4130675"/>
              <a:gd name="connsiteY838" fmla="*/ 587148 h 4132263"/>
              <a:gd name="connsiteX839" fmla="*/ 639536 w 4130675"/>
              <a:gd name="connsiteY839" fmla="*/ 570820 h 4132263"/>
              <a:gd name="connsiteX840" fmla="*/ 655638 w 4130675"/>
              <a:gd name="connsiteY840" fmla="*/ 554265 h 4132263"/>
              <a:gd name="connsiteX841" fmla="*/ 672193 w 4130675"/>
              <a:gd name="connsiteY841" fmla="*/ 537936 h 4132263"/>
              <a:gd name="connsiteX842" fmla="*/ 688522 w 4130675"/>
              <a:gd name="connsiteY842" fmla="*/ 521381 h 4132263"/>
              <a:gd name="connsiteX843" fmla="*/ 704850 w 4130675"/>
              <a:gd name="connsiteY843" fmla="*/ 505279 h 4132263"/>
              <a:gd name="connsiteX844" fmla="*/ 721406 w 4130675"/>
              <a:gd name="connsiteY844" fmla="*/ 488723 h 4132263"/>
              <a:gd name="connsiteX845" fmla="*/ 737507 w 4130675"/>
              <a:gd name="connsiteY845" fmla="*/ 472395 h 4132263"/>
              <a:gd name="connsiteX846" fmla="*/ 754063 w 4130675"/>
              <a:gd name="connsiteY846" fmla="*/ 455839 h 4132263"/>
              <a:gd name="connsiteX847" fmla="*/ 770391 w 4130675"/>
              <a:gd name="connsiteY847" fmla="*/ 439511 h 4132263"/>
              <a:gd name="connsiteX848" fmla="*/ 786947 w 4130675"/>
              <a:gd name="connsiteY848" fmla="*/ 422956 h 4132263"/>
              <a:gd name="connsiteX849" fmla="*/ 803502 w 4130675"/>
              <a:gd name="connsiteY849" fmla="*/ 406854 h 4132263"/>
              <a:gd name="connsiteX850" fmla="*/ 819604 w 4130675"/>
              <a:gd name="connsiteY850" fmla="*/ 390298 h 4132263"/>
              <a:gd name="connsiteX851" fmla="*/ 836159 w 4130675"/>
              <a:gd name="connsiteY851" fmla="*/ 373743 h 4132263"/>
              <a:gd name="connsiteX852" fmla="*/ 852488 w 4130675"/>
              <a:gd name="connsiteY852" fmla="*/ 357414 h 4132263"/>
              <a:gd name="connsiteX853" fmla="*/ 867002 w 4130675"/>
              <a:gd name="connsiteY853" fmla="*/ 368527 h 4132263"/>
              <a:gd name="connsiteX854" fmla="*/ 881063 w 4130675"/>
              <a:gd name="connsiteY854" fmla="*/ 379639 h 4132263"/>
              <a:gd name="connsiteX855" fmla="*/ 895577 w 4130675"/>
              <a:gd name="connsiteY855" fmla="*/ 390752 h 4132263"/>
              <a:gd name="connsiteX856" fmla="*/ 910318 w 4130675"/>
              <a:gd name="connsiteY856" fmla="*/ 402091 h 4132263"/>
              <a:gd name="connsiteX857" fmla="*/ 924832 w 4130675"/>
              <a:gd name="connsiteY857" fmla="*/ 413431 h 4132263"/>
              <a:gd name="connsiteX858" fmla="*/ 939800 w 4130675"/>
              <a:gd name="connsiteY858" fmla="*/ 424770 h 4132263"/>
              <a:gd name="connsiteX859" fmla="*/ 954541 w 4130675"/>
              <a:gd name="connsiteY859" fmla="*/ 436563 h 4132263"/>
              <a:gd name="connsiteX860" fmla="*/ 969509 w 4130675"/>
              <a:gd name="connsiteY860" fmla="*/ 448129 h 4132263"/>
              <a:gd name="connsiteX861" fmla="*/ 985157 w 4130675"/>
              <a:gd name="connsiteY861" fmla="*/ 460148 h 4132263"/>
              <a:gd name="connsiteX862" fmla="*/ 1000806 w 4130675"/>
              <a:gd name="connsiteY862" fmla="*/ 472395 h 4132263"/>
              <a:gd name="connsiteX863" fmla="*/ 1016907 w 4130675"/>
              <a:gd name="connsiteY863" fmla="*/ 484868 h 4132263"/>
              <a:gd name="connsiteX864" fmla="*/ 1033009 w 4130675"/>
              <a:gd name="connsiteY864" fmla="*/ 497341 h 4132263"/>
              <a:gd name="connsiteX865" fmla="*/ 1049111 w 4130675"/>
              <a:gd name="connsiteY865" fmla="*/ 509814 h 4132263"/>
              <a:gd name="connsiteX866" fmla="*/ 1065439 w 4130675"/>
              <a:gd name="connsiteY866" fmla="*/ 522514 h 4132263"/>
              <a:gd name="connsiteX867" fmla="*/ 1081995 w 4130675"/>
              <a:gd name="connsiteY867" fmla="*/ 535441 h 4132263"/>
              <a:gd name="connsiteX868" fmla="*/ 1098777 w 4130675"/>
              <a:gd name="connsiteY868" fmla="*/ 548141 h 4132263"/>
              <a:gd name="connsiteX869" fmla="*/ 1116013 w 4130675"/>
              <a:gd name="connsiteY869" fmla="*/ 561748 h 4132263"/>
              <a:gd name="connsiteX870" fmla="*/ 1133702 w 4130675"/>
              <a:gd name="connsiteY870" fmla="*/ 575129 h 4132263"/>
              <a:gd name="connsiteX871" fmla="*/ 1151164 w 4130675"/>
              <a:gd name="connsiteY871" fmla="*/ 588736 h 4132263"/>
              <a:gd name="connsiteX872" fmla="*/ 1169307 w 4130675"/>
              <a:gd name="connsiteY872" fmla="*/ 602797 h 4132263"/>
              <a:gd name="connsiteX873" fmla="*/ 1186997 w 4130675"/>
              <a:gd name="connsiteY873" fmla="*/ 616631 h 4132263"/>
              <a:gd name="connsiteX874" fmla="*/ 1205366 w 4130675"/>
              <a:gd name="connsiteY874" fmla="*/ 630918 h 4132263"/>
              <a:gd name="connsiteX875" fmla="*/ 1223736 w 4130675"/>
              <a:gd name="connsiteY875" fmla="*/ 645206 h 4132263"/>
              <a:gd name="connsiteX876" fmla="*/ 1242332 w 4130675"/>
              <a:gd name="connsiteY876" fmla="*/ 659266 h 4132263"/>
              <a:gd name="connsiteX877" fmla="*/ 1322841 w 4130675"/>
              <a:gd name="connsiteY877" fmla="*/ 722086 h 4132263"/>
              <a:gd name="connsiteX878" fmla="*/ 1339397 w 4130675"/>
              <a:gd name="connsiteY878" fmla="*/ 713015 h 4132263"/>
              <a:gd name="connsiteX879" fmla="*/ 1355725 w 4130675"/>
              <a:gd name="connsiteY879" fmla="*/ 704623 h 4132263"/>
              <a:gd name="connsiteX880" fmla="*/ 1372054 w 4130675"/>
              <a:gd name="connsiteY880" fmla="*/ 696006 h 4132263"/>
              <a:gd name="connsiteX881" fmla="*/ 1388836 w 4130675"/>
              <a:gd name="connsiteY881" fmla="*/ 687615 h 4132263"/>
              <a:gd name="connsiteX882" fmla="*/ 1405618 w 4130675"/>
              <a:gd name="connsiteY882" fmla="*/ 679450 h 4132263"/>
              <a:gd name="connsiteX883" fmla="*/ 1422400 w 4130675"/>
              <a:gd name="connsiteY883" fmla="*/ 671513 h 4132263"/>
              <a:gd name="connsiteX884" fmla="*/ 1439636 w 4130675"/>
              <a:gd name="connsiteY884" fmla="*/ 663802 h 4132263"/>
              <a:gd name="connsiteX885" fmla="*/ 1456872 w 4130675"/>
              <a:gd name="connsiteY885" fmla="*/ 656318 h 4132263"/>
              <a:gd name="connsiteX886" fmla="*/ 1473881 w 4130675"/>
              <a:gd name="connsiteY886" fmla="*/ 649061 h 4132263"/>
              <a:gd name="connsiteX887" fmla="*/ 1491116 w 4130675"/>
              <a:gd name="connsiteY887" fmla="*/ 641804 h 4132263"/>
              <a:gd name="connsiteX888" fmla="*/ 1508806 w 4130675"/>
              <a:gd name="connsiteY888" fmla="*/ 634773 h 4132263"/>
              <a:gd name="connsiteX889" fmla="*/ 1526268 w 4130675"/>
              <a:gd name="connsiteY889" fmla="*/ 628197 h 4132263"/>
              <a:gd name="connsiteX890" fmla="*/ 1543731 w 4130675"/>
              <a:gd name="connsiteY890" fmla="*/ 621620 h 4132263"/>
              <a:gd name="connsiteX891" fmla="*/ 1561647 w 4130675"/>
              <a:gd name="connsiteY891" fmla="*/ 615497 h 4132263"/>
              <a:gd name="connsiteX892" fmla="*/ 1579563 w 4130675"/>
              <a:gd name="connsiteY892" fmla="*/ 609147 h 4132263"/>
              <a:gd name="connsiteX893" fmla="*/ 1597252 w 4130675"/>
              <a:gd name="connsiteY893" fmla="*/ 603477 h 4132263"/>
              <a:gd name="connsiteX894" fmla="*/ 1611993 w 4130675"/>
              <a:gd name="connsiteY894" fmla="*/ 489177 h 4132263"/>
              <a:gd name="connsiteX895" fmla="*/ 1614941 w 4130675"/>
              <a:gd name="connsiteY895" fmla="*/ 465818 h 4132263"/>
              <a:gd name="connsiteX896" fmla="*/ 1617663 w 4130675"/>
              <a:gd name="connsiteY896" fmla="*/ 442913 h 4132263"/>
              <a:gd name="connsiteX897" fmla="*/ 1620611 w 4130675"/>
              <a:gd name="connsiteY897" fmla="*/ 420234 h 4132263"/>
              <a:gd name="connsiteX898" fmla="*/ 1623559 w 4130675"/>
              <a:gd name="connsiteY898" fmla="*/ 397556 h 4132263"/>
              <a:gd name="connsiteX899" fmla="*/ 1626507 w 4130675"/>
              <a:gd name="connsiteY899" fmla="*/ 375104 h 4132263"/>
              <a:gd name="connsiteX900" fmla="*/ 1629229 w 4130675"/>
              <a:gd name="connsiteY900" fmla="*/ 352879 h 4132263"/>
              <a:gd name="connsiteX901" fmla="*/ 1631950 w 4130675"/>
              <a:gd name="connsiteY901" fmla="*/ 330881 h 4132263"/>
              <a:gd name="connsiteX902" fmla="*/ 1634672 w 4130675"/>
              <a:gd name="connsiteY902" fmla="*/ 308882 h 4132263"/>
              <a:gd name="connsiteX903" fmla="*/ 1637393 w 4130675"/>
              <a:gd name="connsiteY903" fmla="*/ 288018 h 4132263"/>
              <a:gd name="connsiteX904" fmla="*/ 1639888 w 4130675"/>
              <a:gd name="connsiteY904" fmla="*/ 267381 h 4132263"/>
              <a:gd name="connsiteX905" fmla="*/ 1642609 w 4130675"/>
              <a:gd name="connsiteY905" fmla="*/ 246970 h 4132263"/>
              <a:gd name="connsiteX906" fmla="*/ 1645331 w 4130675"/>
              <a:gd name="connsiteY906" fmla="*/ 226559 h 4132263"/>
              <a:gd name="connsiteX907" fmla="*/ 1647598 w 4130675"/>
              <a:gd name="connsiteY907" fmla="*/ 206375 h 4132263"/>
              <a:gd name="connsiteX908" fmla="*/ 1650093 w 4130675"/>
              <a:gd name="connsiteY908" fmla="*/ 186191 h 4132263"/>
              <a:gd name="connsiteX909" fmla="*/ 1652814 w 4130675"/>
              <a:gd name="connsiteY909" fmla="*/ 166234 h 4132263"/>
              <a:gd name="connsiteX910" fmla="*/ 1655309 w 4130675"/>
              <a:gd name="connsiteY910" fmla="*/ 146731 h 4132263"/>
              <a:gd name="connsiteX911" fmla="*/ 1657804 w 4130675"/>
              <a:gd name="connsiteY911" fmla="*/ 127907 h 4132263"/>
              <a:gd name="connsiteX912" fmla="*/ 1660072 w 4130675"/>
              <a:gd name="connsiteY912" fmla="*/ 109311 h 4132263"/>
              <a:gd name="connsiteX913" fmla="*/ 1662339 w 4130675"/>
              <a:gd name="connsiteY913" fmla="*/ 90714 h 4132263"/>
              <a:gd name="connsiteX914" fmla="*/ 1664607 w 4130675"/>
              <a:gd name="connsiteY914" fmla="*/ 72345 h 4132263"/>
              <a:gd name="connsiteX915" fmla="*/ 1666875 w 4130675"/>
              <a:gd name="connsiteY915" fmla="*/ 53975 h 4132263"/>
              <a:gd name="connsiteX916" fmla="*/ 1669370 w 4130675"/>
              <a:gd name="connsiteY916" fmla="*/ 35832 h 4132263"/>
              <a:gd name="connsiteX917" fmla="*/ 1671638 w 4130675"/>
              <a:gd name="connsiteY917" fmla="*/ 17916 h 41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</a:cxnLst>
            <a:rect l="l" t="t" r="r" b="b"/>
            <a:pathLst>
              <a:path w="4130675" h="4132263">
                <a:moveTo>
                  <a:pt x="2065338" y="1339243"/>
                </a:moveTo>
                <a:lnTo>
                  <a:pt x="1399926" y="1671949"/>
                </a:lnTo>
                <a:lnTo>
                  <a:pt x="1399926" y="2460317"/>
                </a:lnTo>
                <a:lnTo>
                  <a:pt x="2065338" y="2793023"/>
                </a:lnTo>
                <a:lnTo>
                  <a:pt x="2730750" y="2460317"/>
                </a:lnTo>
                <a:lnTo>
                  <a:pt x="2730750" y="1671949"/>
                </a:lnTo>
                <a:close/>
                <a:moveTo>
                  <a:pt x="1673906" y="0"/>
                </a:moveTo>
                <a:lnTo>
                  <a:pt x="1685472" y="0"/>
                </a:lnTo>
                <a:lnTo>
                  <a:pt x="1697038" y="0"/>
                </a:lnTo>
                <a:lnTo>
                  <a:pt x="1708604" y="0"/>
                </a:lnTo>
                <a:lnTo>
                  <a:pt x="1720170" y="0"/>
                </a:lnTo>
                <a:lnTo>
                  <a:pt x="1731736" y="0"/>
                </a:lnTo>
                <a:lnTo>
                  <a:pt x="1743302" y="0"/>
                </a:lnTo>
                <a:lnTo>
                  <a:pt x="1754868" y="0"/>
                </a:lnTo>
                <a:lnTo>
                  <a:pt x="1766434" y="0"/>
                </a:lnTo>
                <a:lnTo>
                  <a:pt x="1778000" y="0"/>
                </a:lnTo>
                <a:lnTo>
                  <a:pt x="1789566" y="0"/>
                </a:lnTo>
                <a:lnTo>
                  <a:pt x="1801132" y="0"/>
                </a:lnTo>
                <a:lnTo>
                  <a:pt x="1812925" y="0"/>
                </a:lnTo>
                <a:lnTo>
                  <a:pt x="1824491" y="0"/>
                </a:lnTo>
                <a:lnTo>
                  <a:pt x="1835831" y="0"/>
                </a:lnTo>
                <a:lnTo>
                  <a:pt x="1847397" y="0"/>
                </a:lnTo>
                <a:lnTo>
                  <a:pt x="1858963" y="0"/>
                </a:lnTo>
                <a:lnTo>
                  <a:pt x="1870756" y="0"/>
                </a:lnTo>
                <a:lnTo>
                  <a:pt x="1882322" y="0"/>
                </a:lnTo>
                <a:lnTo>
                  <a:pt x="1893888" y="0"/>
                </a:lnTo>
                <a:lnTo>
                  <a:pt x="1905454" y="0"/>
                </a:lnTo>
                <a:lnTo>
                  <a:pt x="1917247" y="0"/>
                </a:lnTo>
                <a:lnTo>
                  <a:pt x="1928586" y="0"/>
                </a:lnTo>
                <a:lnTo>
                  <a:pt x="1940152" y="0"/>
                </a:lnTo>
                <a:lnTo>
                  <a:pt x="1951718" y="0"/>
                </a:lnTo>
                <a:lnTo>
                  <a:pt x="1963284" y="0"/>
                </a:lnTo>
                <a:lnTo>
                  <a:pt x="1975077" y="0"/>
                </a:lnTo>
                <a:lnTo>
                  <a:pt x="1986643" y="0"/>
                </a:lnTo>
                <a:lnTo>
                  <a:pt x="1998209" y="0"/>
                </a:lnTo>
                <a:lnTo>
                  <a:pt x="2009775" y="0"/>
                </a:lnTo>
                <a:lnTo>
                  <a:pt x="2021341" y="0"/>
                </a:lnTo>
                <a:lnTo>
                  <a:pt x="2032907" y="0"/>
                </a:lnTo>
                <a:lnTo>
                  <a:pt x="2044473" y="0"/>
                </a:lnTo>
                <a:lnTo>
                  <a:pt x="2056039" y="0"/>
                </a:lnTo>
                <a:lnTo>
                  <a:pt x="2067606" y="0"/>
                </a:lnTo>
                <a:lnTo>
                  <a:pt x="2079172" y="0"/>
                </a:lnTo>
                <a:lnTo>
                  <a:pt x="2090964" y="0"/>
                </a:lnTo>
                <a:lnTo>
                  <a:pt x="2102530" y="0"/>
                </a:lnTo>
                <a:lnTo>
                  <a:pt x="2114097" y="0"/>
                </a:lnTo>
                <a:lnTo>
                  <a:pt x="2125663" y="0"/>
                </a:lnTo>
                <a:lnTo>
                  <a:pt x="2137002" y="0"/>
                </a:lnTo>
                <a:lnTo>
                  <a:pt x="2148795" y="0"/>
                </a:lnTo>
                <a:lnTo>
                  <a:pt x="2160361" y="0"/>
                </a:lnTo>
                <a:lnTo>
                  <a:pt x="2171927" y="0"/>
                </a:lnTo>
                <a:lnTo>
                  <a:pt x="2183493" y="0"/>
                </a:lnTo>
                <a:lnTo>
                  <a:pt x="2195286" y="0"/>
                </a:lnTo>
                <a:lnTo>
                  <a:pt x="2206852" y="0"/>
                </a:lnTo>
                <a:lnTo>
                  <a:pt x="2218418" y="0"/>
                </a:lnTo>
                <a:lnTo>
                  <a:pt x="2229984" y="0"/>
                </a:lnTo>
                <a:lnTo>
                  <a:pt x="2241323" y="0"/>
                </a:lnTo>
                <a:lnTo>
                  <a:pt x="2253116" y="0"/>
                </a:lnTo>
                <a:lnTo>
                  <a:pt x="2264682" y="0"/>
                </a:lnTo>
                <a:lnTo>
                  <a:pt x="2276248" y="0"/>
                </a:lnTo>
                <a:lnTo>
                  <a:pt x="2287814" y="0"/>
                </a:lnTo>
                <a:lnTo>
                  <a:pt x="2299607" y="0"/>
                </a:lnTo>
                <a:lnTo>
                  <a:pt x="2311173" y="0"/>
                </a:lnTo>
                <a:lnTo>
                  <a:pt x="2322739" y="0"/>
                </a:lnTo>
                <a:lnTo>
                  <a:pt x="2334305" y="0"/>
                </a:lnTo>
                <a:lnTo>
                  <a:pt x="2345872" y="0"/>
                </a:lnTo>
                <a:lnTo>
                  <a:pt x="2357664" y="0"/>
                </a:lnTo>
                <a:lnTo>
                  <a:pt x="2369230" y="0"/>
                </a:lnTo>
                <a:lnTo>
                  <a:pt x="2380797" y="0"/>
                </a:lnTo>
                <a:lnTo>
                  <a:pt x="2392363" y="0"/>
                </a:lnTo>
                <a:lnTo>
                  <a:pt x="2404155" y="0"/>
                </a:lnTo>
                <a:lnTo>
                  <a:pt x="2415722" y="0"/>
                </a:lnTo>
                <a:lnTo>
                  <a:pt x="2417763" y="17916"/>
                </a:lnTo>
                <a:lnTo>
                  <a:pt x="2420030" y="35832"/>
                </a:lnTo>
                <a:lnTo>
                  <a:pt x="2422298" y="53975"/>
                </a:lnTo>
                <a:lnTo>
                  <a:pt x="2424793" y="72345"/>
                </a:lnTo>
                <a:lnTo>
                  <a:pt x="2427061" y="90714"/>
                </a:lnTo>
                <a:lnTo>
                  <a:pt x="2429329" y="109311"/>
                </a:lnTo>
                <a:lnTo>
                  <a:pt x="2431597" y="128134"/>
                </a:lnTo>
                <a:lnTo>
                  <a:pt x="2434318" y="146957"/>
                </a:lnTo>
                <a:lnTo>
                  <a:pt x="2436586" y="166688"/>
                </a:lnTo>
                <a:lnTo>
                  <a:pt x="2439080" y="186418"/>
                </a:lnTo>
                <a:lnTo>
                  <a:pt x="2441802" y="206375"/>
                </a:lnTo>
                <a:lnTo>
                  <a:pt x="2444297" y="226559"/>
                </a:lnTo>
                <a:lnTo>
                  <a:pt x="2447018" y="246970"/>
                </a:lnTo>
                <a:lnTo>
                  <a:pt x="2449513" y="267381"/>
                </a:lnTo>
                <a:lnTo>
                  <a:pt x="2452007" y="288245"/>
                </a:lnTo>
                <a:lnTo>
                  <a:pt x="2454729" y="308882"/>
                </a:lnTo>
                <a:lnTo>
                  <a:pt x="2457450" y="330881"/>
                </a:lnTo>
                <a:lnTo>
                  <a:pt x="2460398" y="352879"/>
                </a:lnTo>
                <a:lnTo>
                  <a:pt x="2463120" y="375104"/>
                </a:lnTo>
                <a:lnTo>
                  <a:pt x="2466068" y="397556"/>
                </a:lnTo>
                <a:lnTo>
                  <a:pt x="2468789" y="420234"/>
                </a:lnTo>
                <a:lnTo>
                  <a:pt x="2471738" y="442913"/>
                </a:lnTo>
                <a:lnTo>
                  <a:pt x="2474459" y="465818"/>
                </a:lnTo>
                <a:lnTo>
                  <a:pt x="2477634" y="489177"/>
                </a:lnTo>
                <a:lnTo>
                  <a:pt x="2490561" y="590323"/>
                </a:lnTo>
                <a:lnTo>
                  <a:pt x="2508704" y="595766"/>
                </a:lnTo>
                <a:lnTo>
                  <a:pt x="2526620" y="601209"/>
                </a:lnTo>
                <a:lnTo>
                  <a:pt x="2544536" y="607106"/>
                </a:lnTo>
                <a:lnTo>
                  <a:pt x="2562225" y="613229"/>
                </a:lnTo>
                <a:lnTo>
                  <a:pt x="2580141" y="619352"/>
                </a:lnTo>
                <a:lnTo>
                  <a:pt x="2597604" y="625702"/>
                </a:lnTo>
                <a:lnTo>
                  <a:pt x="2615293" y="632279"/>
                </a:lnTo>
                <a:lnTo>
                  <a:pt x="2632755" y="639309"/>
                </a:lnTo>
                <a:lnTo>
                  <a:pt x="2649991" y="646113"/>
                </a:lnTo>
                <a:lnTo>
                  <a:pt x="2667227" y="653370"/>
                </a:lnTo>
                <a:lnTo>
                  <a:pt x="2684463" y="660627"/>
                </a:lnTo>
                <a:lnTo>
                  <a:pt x="2701245" y="668338"/>
                </a:lnTo>
                <a:lnTo>
                  <a:pt x="2718254" y="676048"/>
                </a:lnTo>
                <a:lnTo>
                  <a:pt x="2735036" y="684213"/>
                </a:lnTo>
                <a:lnTo>
                  <a:pt x="2751591" y="692377"/>
                </a:lnTo>
                <a:lnTo>
                  <a:pt x="2768373" y="700995"/>
                </a:lnTo>
                <a:lnTo>
                  <a:pt x="2859314" y="630465"/>
                </a:lnTo>
                <a:lnTo>
                  <a:pt x="2877684" y="615950"/>
                </a:lnTo>
                <a:lnTo>
                  <a:pt x="2896054" y="601663"/>
                </a:lnTo>
                <a:lnTo>
                  <a:pt x="2914423" y="587602"/>
                </a:lnTo>
                <a:lnTo>
                  <a:pt x="2932339" y="573541"/>
                </a:lnTo>
                <a:lnTo>
                  <a:pt x="2950255" y="559934"/>
                </a:lnTo>
                <a:lnTo>
                  <a:pt x="2967945" y="545873"/>
                </a:lnTo>
                <a:lnTo>
                  <a:pt x="2985407" y="532493"/>
                </a:lnTo>
                <a:lnTo>
                  <a:pt x="3003097" y="518886"/>
                </a:lnTo>
                <a:lnTo>
                  <a:pt x="3019425" y="506186"/>
                </a:lnTo>
                <a:lnTo>
                  <a:pt x="3035980" y="493259"/>
                </a:lnTo>
                <a:lnTo>
                  <a:pt x="3052309" y="480559"/>
                </a:lnTo>
                <a:lnTo>
                  <a:pt x="3068638" y="468086"/>
                </a:lnTo>
                <a:lnTo>
                  <a:pt x="3084513" y="455613"/>
                </a:lnTo>
                <a:lnTo>
                  <a:pt x="3100614" y="443139"/>
                </a:lnTo>
                <a:lnTo>
                  <a:pt x="3116263" y="431120"/>
                </a:lnTo>
                <a:lnTo>
                  <a:pt x="3132138" y="418873"/>
                </a:lnTo>
                <a:lnTo>
                  <a:pt x="3147105" y="407307"/>
                </a:lnTo>
                <a:lnTo>
                  <a:pt x="3162073" y="395741"/>
                </a:lnTo>
                <a:lnTo>
                  <a:pt x="3176814" y="384402"/>
                </a:lnTo>
                <a:lnTo>
                  <a:pt x="3191555" y="372836"/>
                </a:lnTo>
                <a:lnTo>
                  <a:pt x="3205843" y="361497"/>
                </a:lnTo>
                <a:lnTo>
                  <a:pt x="3220357" y="350384"/>
                </a:lnTo>
                <a:lnTo>
                  <a:pt x="3234872" y="339272"/>
                </a:lnTo>
                <a:lnTo>
                  <a:pt x="3248932" y="328159"/>
                </a:lnTo>
                <a:lnTo>
                  <a:pt x="3265261" y="344488"/>
                </a:lnTo>
                <a:lnTo>
                  <a:pt x="3281589" y="361043"/>
                </a:lnTo>
                <a:lnTo>
                  <a:pt x="3298145" y="377372"/>
                </a:lnTo>
                <a:lnTo>
                  <a:pt x="3314247" y="393700"/>
                </a:lnTo>
                <a:lnTo>
                  <a:pt x="3330802" y="410029"/>
                </a:lnTo>
                <a:lnTo>
                  <a:pt x="3347130" y="426357"/>
                </a:lnTo>
                <a:lnTo>
                  <a:pt x="3363686" y="442913"/>
                </a:lnTo>
                <a:lnTo>
                  <a:pt x="3380014" y="459241"/>
                </a:lnTo>
                <a:lnTo>
                  <a:pt x="3396116" y="475797"/>
                </a:lnTo>
                <a:lnTo>
                  <a:pt x="3412672" y="491898"/>
                </a:lnTo>
                <a:lnTo>
                  <a:pt x="3429000" y="508454"/>
                </a:lnTo>
                <a:lnTo>
                  <a:pt x="3445555" y="524782"/>
                </a:lnTo>
                <a:lnTo>
                  <a:pt x="3461657" y="541338"/>
                </a:lnTo>
                <a:lnTo>
                  <a:pt x="3478213" y="557666"/>
                </a:lnTo>
                <a:lnTo>
                  <a:pt x="3494541" y="574222"/>
                </a:lnTo>
                <a:lnTo>
                  <a:pt x="3511097" y="590323"/>
                </a:lnTo>
                <a:lnTo>
                  <a:pt x="3527425" y="606879"/>
                </a:lnTo>
                <a:lnTo>
                  <a:pt x="3543754" y="623207"/>
                </a:lnTo>
                <a:lnTo>
                  <a:pt x="3560082" y="639763"/>
                </a:lnTo>
                <a:lnTo>
                  <a:pt x="3576638" y="656091"/>
                </a:lnTo>
                <a:lnTo>
                  <a:pt x="3592966" y="672420"/>
                </a:lnTo>
                <a:lnTo>
                  <a:pt x="3609522" y="688748"/>
                </a:lnTo>
                <a:lnTo>
                  <a:pt x="3625623" y="705077"/>
                </a:lnTo>
                <a:lnTo>
                  <a:pt x="3642179" y="721632"/>
                </a:lnTo>
                <a:lnTo>
                  <a:pt x="3658507" y="737961"/>
                </a:lnTo>
                <a:lnTo>
                  <a:pt x="3675063" y="754290"/>
                </a:lnTo>
                <a:lnTo>
                  <a:pt x="3691164" y="770618"/>
                </a:lnTo>
                <a:lnTo>
                  <a:pt x="3707720" y="787173"/>
                </a:lnTo>
                <a:lnTo>
                  <a:pt x="3724048" y="803729"/>
                </a:lnTo>
                <a:lnTo>
                  <a:pt x="3740604" y="820057"/>
                </a:lnTo>
                <a:lnTo>
                  <a:pt x="3757159" y="836613"/>
                </a:lnTo>
                <a:lnTo>
                  <a:pt x="3773261" y="852715"/>
                </a:lnTo>
                <a:lnTo>
                  <a:pt x="3762375" y="867229"/>
                </a:lnTo>
                <a:lnTo>
                  <a:pt x="3751263" y="881516"/>
                </a:lnTo>
                <a:lnTo>
                  <a:pt x="3740150" y="896031"/>
                </a:lnTo>
                <a:lnTo>
                  <a:pt x="3728811" y="910545"/>
                </a:lnTo>
                <a:lnTo>
                  <a:pt x="3717245" y="925059"/>
                </a:lnTo>
                <a:lnTo>
                  <a:pt x="3705905" y="940027"/>
                </a:lnTo>
                <a:lnTo>
                  <a:pt x="3694339" y="954768"/>
                </a:lnTo>
                <a:lnTo>
                  <a:pt x="3682773" y="969736"/>
                </a:lnTo>
                <a:lnTo>
                  <a:pt x="3670527" y="985611"/>
                </a:lnTo>
                <a:lnTo>
                  <a:pt x="3658507" y="1001259"/>
                </a:lnTo>
                <a:lnTo>
                  <a:pt x="3646034" y="1017361"/>
                </a:lnTo>
                <a:lnTo>
                  <a:pt x="3633334" y="1033236"/>
                </a:lnTo>
                <a:lnTo>
                  <a:pt x="3621088" y="1049565"/>
                </a:lnTo>
                <a:lnTo>
                  <a:pt x="3608388" y="1065893"/>
                </a:lnTo>
                <a:lnTo>
                  <a:pt x="3595461" y="1082449"/>
                </a:lnTo>
                <a:lnTo>
                  <a:pt x="3582761" y="1099231"/>
                </a:lnTo>
                <a:lnTo>
                  <a:pt x="3569154" y="1116466"/>
                </a:lnTo>
                <a:lnTo>
                  <a:pt x="3555773" y="1134156"/>
                </a:lnTo>
                <a:lnTo>
                  <a:pt x="3542166" y="1151618"/>
                </a:lnTo>
                <a:lnTo>
                  <a:pt x="3528105" y="1169761"/>
                </a:lnTo>
                <a:lnTo>
                  <a:pt x="3514272" y="1187450"/>
                </a:lnTo>
                <a:lnTo>
                  <a:pt x="3499984" y="1205820"/>
                </a:lnTo>
                <a:lnTo>
                  <a:pt x="3485697" y="1224190"/>
                </a:lnTo>
                <a:lnTo>
                  <a:pt x="3471636" y="1242786"/>
                </a:lnTo>
                <a:lnTo>
                  <a:pt x="3408816" y="1323522"/>
                </a:lnTo>
                <a:lnTo>
                  <a:pt x="3417888" y="1339850"/>
                </a:lnTo>
                <a:lnTo>
                  <a:pt x="3426505" y="1356179"/>
                </a:lnTo>
                <a:lnTo>
                  <a:pt x="3434897" y="1372734"/>
                </a:lnTo>
                <a:lnTo>
                  <a:pt x="3443514" y="1389516"/>
                </a:lnTo>
                <a:lnTo>
                  <a:pt x="3451452" y="1406299"/>
                </a:lnTo>
                <a:lnTo>
                  <a:pt x="3459389" y="1423081"/>
                </a:lnTo>
                <a:lnTo>
                  <a:pt x="3467100" y="1440090"/>
                </a:lnTo>
                <a:lnTo>
                  <a:pt x="3474584" y="1457325"/>
                </a:lnTo>
                <a:lnTo>
                  <a:pt x="3481841" y="1474334"/>
                </a:lnTo>
                <a:lnTo>
                  <a:pt x="3489098" y="1491797"/>
                </a:lnTo>
                <a:lnTo>
                  <a:pt x="3496129" y="1509259"/>
                </a:lnTo>
                <a:lnTo>
                  <a:pt x="3502705" y="1526949"/>
                </a:lnTo>
                <a:lnTo>
                  <a:pt x="3509282" y="1544411"/>
                </a:lnTo>
                <a:lnTo>
                  <a:pt x="3515405" y="1562327"/>
                </a:lnTo>
                <a:lnTo>
                  <a:pt x="3521755" y="1580016"/>
                </a:lnTo>
                <a:lnTo>
                  <a:pt x="3527425" y="1597933"/>
                </a:lnTo>
                <a:lnTo>
                  <a:pt x="3641725" y="1612674"/>
                </a:lnTo>
                <a:lnTo>
                  <a:pt x="3664857" y="1615395"/>
                </a:lnTo>
                <a:lnTo>
                  <a:pt x="3687989" y="1618343"/>
                </a:lnTo>
                <a:lnTo>
                  <a:pt x="3710668" y="1621065"/>
                </a:lnTo>
                <a:lnTo>
                  <a:pt x="3733347" y="1624240"/>
                </a:lnTo>
                <a:lnTo>
                  <a:pt x="3755798" y="1627188"/>
                </a:lnTo>
                <a:lnTo>
                  <a:pt x="3778023" y="1629909"/>
                </a:lnTo>
                <a:lnTo>
                  <a:pt x="3800022" y="1632404"/>
                </a:lnTo>
                <a:lnTo>
                  <a:pt x="3822020" y="1635352"/>
                </a:lnTo>
                <a:lnTo>
                  <a:pt x="3842884" y="1637847"/>
                </a:lnTo>
                <a:lnTo>
                  <a:pt x="3863522" y="1640568"/>
                </a:lnTo>
                <a:lnTo>
                  <a:pt x="3883932" y="1643290"/>
                </a:lnTo>
                <a:lnTo>
                  <a:pt x="3904343" y="1646011"/>
                </a:lnTo>
                <a:lnTo>
                  <a:pt x="3924300" y="1648279"/>
                </a:lnTo>
                <a:lnTo>
                  <a:pt x="3944484" y="1650774"/>
                </a:lnTo>
                <a:lnTo>
                  <a:pt x="3964441" y="1653495"/>
                </a:lnTo>
                <a:lnTo>
                  <a:pt x="3983945" y="1655990"/>
                </a:lnTo>
                <a:lnTo>
                  <a:pt x="4002995" y="1658258"/>
                </a:lnTo>
                <a:lnTo>
                  <a:pt x="4021364" y="1660752"/>
                </a:lnTo>
                <a:lnTo>
                  <a:pt x="4039961" y="1663020"/>
                </a:lnTo>
                <a:lnTo>
                  <a:pt x="4058330" y="1665288"/>
                </a:lnTo>
                <a:lnTo>
                  <a:pt x="4076700" y="1667556"/>
                </a:lnTo>
                <a:lnTo>
                  <a:pt x="4094843" y="1670050"/>
                </a:lnTo>
                <a:lnTo>
                  <a:pt x="4112759" y="1672318"/>
                </a:lnTo>
                <a:lnTo>
                  <a:pt x="4130675" y="1674586"/>
                </a:lnTo>
                <a:lnTo>
                  <a:pt x="4130675" y="1686152"/>
                </a:lnTo>
                <a:lnTo>
                  <a:pt x="4130675" y="1697491"/>
                </a:lnTo>
                <a:lnTo>
                  <a:pt x="4130675" y="1709284"/>
                </a:lnTo>
                <a:lnTo>
                  <a:pt x="4130675" y="1720850"/>
                </a:lnTo>
                <a:lnTo>
                  <a:pt x="4130675" y="1732416"/>
                </a:lnTo>
                <a:lnTo>
                  <a:pt x="4130675" y="1743983"/>
                </a:lnTo>
                <a:lnTo>
                  <a:pt x="4130675" y="1755549"/>
                </a:lnTo>
                <a:lnTo>
                  <a:pt x="4130675" y="1767115"/>
                </a:lnTo>
                <a:lnTo>
                  <a:pt x="4130675" y="1778681"/>
                </a:lnTo>
                <a:lnTo>
                  <a:pt x="4130675" y="1790247"/>
                </a:lnTo>
                <a:lnTo>
                  <a:pt x="4130675" y="1801813"/>
                </a:lnTo>
                <a:lnTo>
                  <a:pt x="4130675" y="1813606"/>
                </a:lnTo>
                <a:lnTo>
                  <a:pt x="4130675" y="1825172"/>
                </a:lnTo>
                <a:lnTo>
                  <a:pt x="4130675" y="1836511"/>
                </a:lnTo>
                <a:lnTo>
                  <a:pt x="4130675" y="1848077"/>
                </a:lnTo>
                <a:lnTo>
                  <a:pt x="4130675" y="1859870"/>
                </a:lnTo>
                <a:lnTo>
                  <a:pt x="4130675" y="1871436"/>
                </a:lnTo>
                <a:lnTo>
                  <a:pt x="4130675" y="1883002"/>
                </a:lnTo>
                <a:lnTo>
                  <a:pt x="4130675" y="1894568"/>
                </a:lnTo>
                <a:lnTo>
                  <a:pt x="4130675" y="1906361"/>
                </a:lnTo>
                <a:lnTo>
                  <a:pt x="4130675" y="1917927"/>
                </a:lnTo>
                <a:lnTo>
                  <a:pt x="4130675" y="1929266"/>
                </a:lnTo>
                <a:lnTo>
                  <a:pt x="4130675" y="1940833"/>
                </a:lnTo>
                <a:lnTo>
                  <a:pt x="4130675" y="1952399"/>
                </a:lnTo>
                <a:lnTo>
                  <a:pt x="4130675" y="1964191"/>
                </a:lnTo>
                <a:lnTo>
                  <a:pt x="4130675" y="1975758"/>
                </a:lnTo>
                <a:lnTo>
                  <a:pt x="4130675" y="1987324"/>
                </a:lnTo>
                <a:lnTo>
                  <a:pt x="4130675" y="1998890"/>
                </a:lnTo>
                <a:lnTo>
                  <a:pt x="4130675" y="2010683"/>
                </a:lnTo>
                <a:lnTo>
                  <a:pt x="4130675" y="2022249"/>
                </a:lnTo>
                <a:lnTo>
                  <a:pt x="4130675" y="2033588"/>
                </a:lnTo>
                <a:lnTo>
                  <a:pt x="4130675" y="2045154"/>
                </a:lnTo>
                <a:lnTo>
                  <a:pt x="4130675" y="2056947"/>
                </a:lnTo>
                <a:lnTo>
                  <a:pt x="4130675" y="2068513"/>
                </a:lnTo>
                <a:lnTo>
                  <a:pt x="4130675" y="2080079"/>
                </a:lnTo>
                <a:lnTo>
                  <a:pt x="4130675" y="2091645"/>
                </a:lnTo>
                <a:lnTo>
                  <a:pt x="4130675" y="2103211"/>
                </a:lnTo>
                <a:lnTo>
                  <a:pt x="4130675" y="2115004"/>
                </a:lnTo>
                <a:lnTo>
                  <a:pt x="4130675" y="2126570"/>
                </a:lnTo>
                <a:lnTo>
                  <a:pt x="4130675" y="2137909"/>
                </a:lnTo>
                <a:lnTo>
                  <a:pt x="4130675" y="2149475"/>
                </a:lnTo>
                <a:lnTo>
                  <a:pt x="4130675" y="2161268"/>
                </a:lnTo>
                <a:lnTo>
                  <a:pt x="4130675" y="2172834"/>
                </a:lnTo>
                <a:lnTo>
                  <a:pt x="4130675" y="2184400"/>
                </a:lnTo>
                <a:lnTo>
                  <a:pt x="4130675" y="2195966"/>
                </a:lnTo>
                <a:lnTo>
                  <a:pt x="4130675" y="2207759"/>
                </a:lnTo>
                <a:lnTo>
                  <a:pt x="4130675" y="2219325"/>
                </a:lnTo>
                <a:lnTo>
                  <a:pt x="4130675" y="2230891"/>
                </a:lnTo>
                <a:lnTo>
                  <a:pt x="4130675" y="2242231"/>
                </a:lnTo>
                <a:lnTo>
                  <a:pt x="4130675" y="2253797"/>
                </a:lnTo>
                <a:lnTo>
                  <a:pt x="4130675" y="2265590"/>
                </a:lnTo>
                <a:lnTo>
                  <a:pt x="4130675" y="2277156"/>
                </a:lnTo>
                <a:lnTo>
                  <a:pt x="4130675" y="2288722"/>
                </a:lnTo>
                <a:lnTo>
                  <a:pt x="4130675" y="2300288"/>
                </a:lnTo>
                <a:lnTo>
                  <a:pt x="4130675" y="2312081"/>
                </a:lnTo>
                <a:lnTo>
                  <a:pt x="4130675" y="2323647"/>
                </a:lnTo>
                <a:lnTo>
                  <a:pt x="4130675" y="2335213"/>
                </a:lnTo>
                <a:lnTo>
                  <a:pt x="4130675" y="2346779"/>
                </a:lnTo>
                <a:lnTo>
                  <a:pt x="4130675" y="2358572"/>
                </a:lnTo>
                <a:lnTo>
                  <a:pt x="4130675" y="2370138"/>
                </a:lnTo>
                <a:lnTo>
                  <a:pt x="4130675" y="2381704"/>
                </a:lnTo>
                <a:lnTo>
                  <a:pt x="4130675" y="2393270"/>
                </a:lnTo>
                <a:lnTo>
                  <a:pt x="4130675" y="2405063"/>
                </a:lnTo>
                <a:lnTo>
                  <a:pt x="4130675" y="2416629"/>
                </a:lnTo>
                <a:lnTo>
                  <a:pt x="4112759" y="2418670"/>
                </a:lnTo>
                <a:lnTo>
                  <a:pt x="4094843" y="2420938"/>
                </a:lnTo>
                <a:lnTo>
                  <a:pt x="4076700" y="2423206"/>
                </a:lnTo>
                <a:lnTo>
                  <a:pt x="4058330" y="2425700"/>
                </a:lnTo>
                <a:lnTo>
                  <a:pt x="4039961" y="2427968"/>
                </a:lnTo>
                <a:lnTo>
                  <a:pt x="4021364" y="2430236"/>
                </a:lnTo>
                <a:lnTo>
                  <a:pt x="4002541" y="2432504"/>
                </a:lnTo>
                <a:lnTo>
                  <a:pt x="3983718" y="2435225"/>
                </a:lnTo>
                <a:lnTo>
                  <a:pt x="3964214" y="2437493"/>
                </a:lnTo>
                <a:lnTo>
                  <a:pt x="3944257" y="2440215"/>
                </a:lnTo>
                <a:lnTo>
                  <a:pt x="3924300" y="2442709"/>
                </a:lnTo>
                <a:lnTo>
                  <a:pt x="3904343" y="2445204"/>
                </a:lnTo>
                <a:lnTo>
                  <a:pt x="3883932" y="2447925"/>
                </a:lnTo>
                <a:lnTo>
                  <a:pt x="3863522" y="2450420"/>
                </a:lnTo>
                <a:lnTo>
                  <a:pt x="3842657" y="2452915"/>
                </a:lnTo>
                <a:lnTo>
                  <a:pt x="3822020" y="2455636"/>
                </a:lnTo>
                <a:lnTo>
                  <a:pt x="3800022" y="2458358"/>
                </a:lnTo>
                <a:lnTo>
                  <a:pt x="3778023" y="2461306"/>
                </a:lnTo>
                <a:lnTo>
                  <a:pt x="3755798" y="2464027"/>
                </a:lnTo>
                <a:lnTo>
                  <a:pt x="3733347" y="2466975"/>
                </a:lnTo>
                <a:lnTo>
                  <a:pt x="3710668" y="2469697"/>
                </a:lnTo>
                <a:lnTo>
                  <a:pt x="3687989" y="2472645"/>
                </a:lnTo>
                <a:lnTo>
                  <a:pt x="3664857" y="2475593"/>
                </a:lnTo>
                <a:lnTo>
                  <a:pt x="3641725" y="2478541"/>
                </a:lnTo>
                <a:lnTo>
                  <a:pt x="3540579" y="2491468"/>
                </a:lnTo>
                <a:lnTo>
                  <a:pt x="3535136" y="2509611"/>
                </a:lnTo>
                <a:lnTo>
                  <a:pt x="3529693" y="2527754"/>
                </a:lnTo>
                <a:lnTo>
                  <a:pt x="3523797" y="2545443"/>
                </a:lnTo>
                <a:lnTo>
                  <a:pt x="3517673" y="2563359"/>
                </a:lnTo>
                <a:lnTo>
                  <a:pt x="3511550" y="2581049"/>
                </a:lnTo>
                <a:lnTo>
                  <a:pt x="3505200" y="2598738"/>
                </a:lnTo>
                <a:lnTo>
                  <a:pt x="3498623" y="2616200"/>
                </a:lnTo>
                <a:lnTo>
                  <a:pt x="3491820" y="2633890"/>
                </a:lnTo>
                <a:lnTo>
                  <a:pt x="3484789" y="2651125"/>
                </a:lnTo>
                <a:lnTo>
                  <a:pt x="3477532" y="2668134"/>
                </a:lnTo>
                <a:lnTo>
                  <a:pt x="3470275" y="2685370"/>
                </a:lnTo>
                <a:lnTo>
                  <a:pt x="3462564" y="2702152"/>
                </a:lnTo>
                <a:lnTo>
                  <a:pt x="3454854" y="2719388"/>
                </a:lnTo>
                <a:lnTo>
                  <a:pt x="3446689" y="2736170"/>
                </a:lnTo>
                <a:lnTo>
                  <a:pt x="3438525" y="2752499"/>
                </a:lnTo>
                <a:lnTo>
                  <a:pt x="3429907" y="2769281"/>
                </a:lnTo>
                <a:lnTo>
                  <a:pt x="3500438" y="2860222"/>
                </a:lnTo>
                <a:lnTo>
                  <a:pt x="3514952" y="2878818"/>
                </a:lnTo>
                <a:lnTo>
                  <a:pt x="3529239" y="2897188"/>
                </a:lnTo>
                <a:lnTo>
                  <a:pt x="3543300" y="2915558"/>
                </a:lnTo>
                <a:lnTo>
                  <a:pt x="3557361" y="2933474"/>
                </a:lnTo>
                <a:lnTo>
                  <a:pt x="3570968" y="2951390"/>
                </a:lnTo>
                <a:lnTo>
                  <a:pt x="3584802" y="2969079"/>
                </a:lnTo>
                <a:lnTo>
                  <a:pt x="3598409" y="2986542"/>
                </a:lnTo>
                <a:lnTo>
                  <a:pt x="3612016" y="3004231"/>
                </a:lnTo>
                <a:lnTo>
                  <a:pt x="3624716" y="3020786"/>
                </a:lnTo>
                <a:lnTo>
                  <a:pt x="3637643" y="3037115"/>
                </a:lnTo>
                <a:lnTo>
                  <a:pt x="3650116" y="3053443"/>
                </a:lnTo>
                <a:lnTo>
                  <a:pt x="3662816" y="3069772"/>
                </a:lnTo>
                <a:lnTo>
                  <a:pt x="3675289" y="3085874"/>
                </a:lnTo>
                <a:lnTo>
                  <a:pt x="3687763" y="3101749"/>
                </a:lnTo>
                <a:lnTo>
                  <a:pt x="3699782" y="3117624"/>
                </a:lnTo>
                <a:lnTo>
                  <a:pt x="3712029" y="3133272"/>
                </a:lnTo>
                <a:lnTo>
                  <a:pt x="3723595" y="3148240"/>
                </a:lnTo>
                <a:lnTo>
                  <a:pt x="3735161" y="3163208"/>
                </a:lnTo>
                <a:lnTo>
                  <a:pt x="3746500" y="3177949"/>
                </a:lnTo>
                <a:lnTo>
                  <a:pt x="3757839" y="3192690"/>
                </a:lnTo>
                <a:lnTo>
                  <a:pt x="3769179" y="3207204"/>
                </a:lnTo>
                <a:lnTo>
                  <a:pt x="3780291" y="3221718"/>
                </a:lnTo>
                <a:lnTo>
                  <a:pt x="3791404" y="3236006"/>
                </a:lnTo>
                <a:lnTo>
                  <a:pt x="3802516" y="3250293"/>
                </a:lnTo>
                <a:lnTo>
                  <a:pt x="3786188" y="3266622"/>
                </a:lnTo>
                <a:lnTo>
                  <a:pt x="3769859" y="3282724"/>
                </a:lnTo>
                <a:lnTo>
                  <a:pt x="3753530" y="3299279"/>
                </a:lnTo>
                <a:lnTo>
                  <a:pt x="3737202" y="3315608"/>
                </a:lnTo>
                <a:lnTo>
                  <a:pt x="3720647" y="3332163"/>
                </a:lnTo>
                <a:lnTo>
                  <a:pt x="3704545" y="3348492"/>
                </a:lnTo>
                <a:lnTo>
                  <a:pt x="3687989" y="3365047"/>
                </a:lnTo>
                <a:lnTo>
                  <a:pt x="3671661" y="3381149"/>
                </a:lnTo>
                <a:lnTo>
                  <a:pt x="3655105" y="3397477"/>
                </a:lnTo>
                <a:lnTo>
                  <a:pt x="3638777" y="3414033"/>
                </a:lnTo>
                <a:lnTo>
                  <a:pt x="3622448" y="3430361"/>
                </a:lnTo>
                <a:lnTo>
                  <a:pt x="3606120" y="3446917"/>
                </a:lnTo>
                <a:lnTo>
                  <a:pt x="3589564" y="3463018"/>
                </a:lnTo>
                <a:lnTo>
                  <a:pt x="3573236" y="3479574"/>
                </a:lnTo>
                <a:lnTo>
                  <a:pt x="3556680" y="3495902"/>
                </a:lnTo>
                <a:lnTo>
                  <a:pt x="3540579" y="3512458"/>
                </a:lnTo>
                <a:lnTo>
                  <a:pt x="3524023" y="3528786"/>
                </a:lnTo>
                <a:lnTo>
                  <a:pt x="3507695" y="3545115"/>
                </a:lnTo>
                <a:lnTo>
                  <a:pt x="3491139" y="3561443"/>
                </a:lnTo>
                <a:lnTo>
                  <a:pt x="3475038" y="3577999"/>
                </a:lnTo>
                <a:lnTo>
                  <a:pt x="3458482" y="3594327"/>
                </a:lnTo>
                <a:lnTo>
                  <a:pt x="3442154" y="3610883"/>
                </a:lnTo>
                <a:lnTo>
                  <a:pt x="3425825" y="3626984"/>
                </a:lnTo>
                <a:lnTo>
                  <a:pt x="3409270" y="3643540"/>
                </a:lnTo>
                <a:lnTo>
                  <a:pt x="3393168" y="3659868"/>
                </a:lnTo>
                <a:lnTo>
                  <a:pt x="3376613" y="3676424"/>
                </a:lnTo>
                <a:lnTo>
                  <a:pt x="3360284" y="3692752"/>
                </a:lnTo>
                <a:lnTo>
                  <a:pt x="3343729" y="3709308"/>
                </a:lnTo>
                <a:lnTo>
                  <a:pt x="3327173" y="3725410"/>
                </a:lnTo>
                <a:lnTo>
                  <a:pt x="3311072" y="3741965"/>
                </a:lnTo>
                <a:lnTo>
                  <a:pt x="3294516" y="3758520"/>
                </a:lnTo>
                <a:lnTo>
                  <a:pt x="3278188" y="3774849"/>
                </a:lnTo>
                <a:lnTo>
                  <a:pt x="3263673" y="3763736"/>
                </a:lnTo>
                <a:lnTo>
                  <a:pt x="3249613" y="3752624"/>
                </a:lnTo>
                <a:lnTo>
                  <a:pt x="3235098" y="3741511"/>
                </a:lnTo>
                <a:lnTo>
                  <a:pt x="3220357" y="3730172"/>
                </a:lnTo>
                <a:lnTo>
                  <a:pt x="3205843" y="3718833"/>
                </a:lnTo>
                <a:lnTo>
                  <a:pt x="3190875" y="3707493"/>
                </a:lnTo>
                <a:lnTo>
                  <a:pt x="3176134" y="3695701"/>
                </a:lnTo>
                <a:lnTo>
                  <a:pt x="3161166" y="3684134"/>
                </a:lnTo>
                <a:lnTo>
                  <a:pt x="3145518" y="3672115"/>
                </a:lnTo>
                <a:lnTo>
                  <a:pt x="3129870" y="3659868"/>
                </a:lnTo>
                <a:lnTo>
                  <a:pt x="3113768" y="3647395"/>
                </a:lnTo>
                <a:lnTo>
                  <a:pt x="3097666" y="3634922"/>
                </a:lnTo>
                <a:lnTo>
                  <a:pt x="3081564" y="3622449"/>
                </a:lnTo>
                <a:lnTo>
                  <a:pt x="3065236" y="3609749"/>
                </a:lnTo>
                <a:lnTo>
                  <a:pt x="3048680" y="3596822"/>
                </a:lnTo>
                <a:lnTo>
                  <a:pt x="3031898" y="3584122"/>
                </a:lnTo>
                <a:lnTo>
                  <a:pt x="3014663" y="3570515"/>
                </a:lnTo>
                <a:lnTo>
                  <a:pt x="2996973" y="3557134"/>
                </a:lnTo>
                <a:lnTo>
                  <a:pt x="2979511" y="3543527"/>
                </a:lnTo>
                <a:lnTo>
                  <a:pt x="2961368" y="3529467"/>
                </a:lnTo>
                <a:lnTo>
                  <a:pt x="2943679" y="3515633"/>
                </a:lnTo>
                <a:lnTo>
                  <a:pt x="2925309" y="3501345"/>
                </a:lnTo>
                <a:lnTo>
                  <a:pt x="2906939" y="3487058"/>
                </a:lnTo>
                <a:lnTo>
                  <a:pt x="2888343" y="3472997"/>
                </a:lnTo>
                <a:lnTo>
                  <a:pt x="2807607" y="3410177"/>
                </a:lnTo>
                <a:lnTo>
                  <a:pt x="2791279" y="3419249"/>
                </a:lnTo>
                <a:lnTo>
                  <a:pt x="2774950" y="3427640"/>
                </a:lnTo>
                <a:lnTo>
                  <a:pt x="2758622" y="3436258"/>
                </a:lnTo>
                <a:lnTo>
                  <a:pt x="2741839" y="3444649"/>
                </a:lnTo>
                <a:lnTo>
                  <a:pt x="2725057" y="3452813"/>
                </a:lnTo>
                <a:lnTo>
                  <a:pt x="2708275" y="3460751"/>
                </a:lnTo>
                <a:lnTo>
                  <a:pt x="2691039" y="3468461"/>
                </a:lnTo>
                <a:lnTo>
                  <a:pt x="2673804" y="3475945"/>
                </a:lnTo>
                <a:lnTo>
                  <a:pt x="2656795" y="3483202"/>
                </a:lnTo>
                <a:lnTo>
                  <a:pt x="2639559" y="3490459"/>
                </a:lnTo>
                <a:lnTo>
                  <a:pt x="2621870" y="3497490"/>
                </a:lnTo>
                <a:lnTo>
                  <a:pt x="2604407" y="3504067"/>
                </a:lnTo>
                <a:lnTo>
                  <a:pt x="2586945" y="3510643"/>
                </a:lnTo>
                <a:lnTo>
                  <a:pt x="2569029" y="3516767"/>
                </a:lnTo>
                <a:lnTo>
                  <a:pt x="2551113" y="3523117"/>
                </a:lnTo>
                <a:lnTo>
                  <a:pt x="2533423" y="3528786"/>
                </a:lnTo>
                <a:lnTo>
                  <a:pt x="2518682" y="3643086"/>
                </a:lnTo>
                <a:lnTo>
                  <a:pt x="2515734" y="3666445"/>
                </a:lnTo>
                <a:lnTo>
                  <a:pt x="2513013" y="3689351"/>
                </a:lnTo>
                <a:lnTo>
                  <a:pt x="2510064" y="3712029"/>
                </a:lnTo>
                <a:lnTo>
                  <a:pt x="2507116" y="3734708"/>
                </a:lnTo>
                <a:lnTo>
                  <a:pt x="2504168" y="3757160"/>
                </a:lnTo>
                <a:lnTo>
                  <a:pt x="2501447" y="3779385"/>
                </a:lnTo>
                <a:lnTo>
                  <a:pt x="2498725" y="3801383"/>
                </a:lnTo>
                <a:lnTo>
                  <a:pt x="2496004" y="3823381"/>
                </a:lnTo>
                <a:lnTo>
                  <a:pt x="2493282" y="3844245"/>
                </a:lnTo>
                <a:lnTo>
                  <a:pt x="2490788" y="3864883"/>
                </a:lnTo>
                <a:lnTo>
                  <a:pt x="2488066" y="3885293"/>
                </a:lnTo>
                <a:lnTo>
                  <a:pt x="2485345" y="3905704"/>
                </a:lnTo>
                <a:lnTo>
                  <a:pt x="2483077" y="3925888"/>
                </a:lnTo>
                <a:lnTo>
                  <a:pt x="2480582" y="3946072"/>
                </a:lnTo>
                <a:lnTo>
                  <a:pt x="2477861" y="3966029"/>
                </a:lnTo>
                <a:lnTo>
                  <a:pt x="2475366" y="3985533"/>
                </a:lnTo>
                <a:lnTo>
                  <a:pt x="2472872" y="4004356"/>
                </a:lnTo>
                <a:lnTo>
                  <a:pt x="2470604" y="4022952"/>
                </a:lnTo>
                <a:lnTo>
                  <a:pt x="2468336" y="4041549"/>
                </a:lnTo>
                <a:lnTo>
                  <a:pt x="2466068" y="4059918"/>
                </a:lnTo>
                <a:lnTo>
                  <a:pt x="2463800" y="4078288"/>
                </a:lnTo>
                <a:lnTo>
                  <a:pt x="2461305" y="4096431"/>
                </a:lnTo>
                <a:lnTo>
                  <a:pt x="2459038" y="4114347"/>
                </a:lnTo>
                <a:lnTo>
                  <a:pt x="2456770" y="4132263"/>
                </a:lnTo>
                <a:lnTo>
                  <a:pt x="2445204" y="4132263"/>
                </a:lnTo>
                <a:lnTo>
                  <a:pt x="2433638" y="4132263"/>
                </a:lnTo>
                <a:lnTo>
                  <a:pt x="2422072" y="4132263"/>
                </a:lnTo>
                <a:lnTo>
                  <a:pt x="2410505" y="4132263"/>
                </a:lnTo>
                <a:lnTo>
                  <a:pt x="2398939" y="4132263"/>
                </a:lnTo>
                <a:lnTo>
                  <a:pt x="2387373" y="4132263"/>
                </a:lnTo>
                <a:lnTo>
                  <a:pt x="2375807" y="4132263"/>
                </a:lnTo>
                <a:lnTo>
                  <a:pt x="2364241" y="4132263"/>
                </a:lnTo>
                <a:lnTo>
                  <a:pt x="2352675" y="4132263"/>
                </a:lnTo>
                <a:lnTo>
                  <a:pt x="2341109" y="4132263"/>
                </a:lnTo>
                <a:lnTo>
                  <a:pt x="2329543" y="4132263"/>
                </a:lnTo>
                <a:lnTo>
                  <a:pt x="2317750" y="4132263"/>
                </a:lnTo>
                <a:lnTo>
                  <a:pt x="2306184" y="4132263"/>
                </a:lnTo>
                <a:lnTo>
                  <a:pt x="2294845" y="4132263"/>
                </a:lnTo>
                <a:lnTo>
                  <a:pt x="2283279" y="4132263"/>
                </a:lnTo>
                <a:lnTo>
                  <a:pt x="2271713" y="4132263"/>
                </a:lnTo>
                <a:lnTo>
                  <a:pt x="2259920" y="4132263"/>
                </a:lnTo>
                <a:lnTo>
                  <a:pt x="2248354" y="4132263"/>
                </a:lnTo>
                <a:lnTo>
                  <a:pt x="2236788" y="4132263"/>
                </a:lnTo>
                <a:lnTo>
                  <a:pt x="2225222" y="4132263"/>
                </a:lnTo>
                <a:lnTo>
                  <a:pt x="2213429" y="4132263"/>
                </a:lnTo>
                <a:lnTo>
                  <a:pt x="2202089" y="4132263"/>
                </a:lnTo>
                <a:lnTo>
                  <a:pt x="2190523" y="4132263"/>
                </a:lnTo>
                <a:lnTo>
                  <a:pt x="2178957" y="4132263"/>
                </a:lnTo>
                <a:lnTo>
                  <a:pt x="2167391" y="4132263"/>
                </a:lnTo>
                <a:lnTo>
                  <a:pt x="2155598" y="4132263"/>
                </a:lnTo>
                <a:lnTo>
                  <a:pt x="2144032" y="4132263"/>
                </a:lnTo>
                <a:lnTo>
                  <a:pt x="2132466" y="4132263"/>
                </a:lnTo>
                <a:lnTo>
                  <a:pt x="2120900" y="4132263"/>
                </a:lnTo>
                <a:lnTo>
                  <a:pt x="2109334" y="4132263"/>
                </a:lnTo>
                <a:lnTo>
                  <a:pt x="2097768" y="4132263"/>
                </a:lnTo>
                <a:lnTo>
                  <a:pt x="2086202" y="4132263"/>
                </a:lnTo>
                <a:lnTo>
                  <a:pt x="2074636" y="4132263"/>
                </a:lnTo>
                <a:lnTo>
                  <a:pt x="2063070" y="4132263"/>
                </a:lnTo>
                <a:lnTo>
                  <a:pt x="2051504" y="4132263"/>
                </a:lnTo>
                <a:lnTo>
                  <a:pt x="2039711" y="4132263"/>
                </a:lnTo>
                <a:lnTo>
                  <a:pt x="2028145" y="4132263"/>
                </a:lnTo>
                <a:lnTo>
                  <a:pt x="2016579" y="4132263"/>
                </a:lnTo>
                <a:lnTo>
                  <a:pt x="2005013" y="4132263"/>
                </a:lnTo>
                <a:lnTo>
                  <a:pt x="1993673" y="4132263"/>
                </a:lnTo>
                <a:lnTo>
                  <a:pt x="1981881" y="4132263"/>
                </a:lnTo>
                <a:lnTo>
                  <a:pt x="1970314" y="4132263"/>
                </a:lnTo>
                <a:lnTo>
                  <a:pt x="1958748" y="4132263"/>
                </a:lnTo>
                <a:lnTo>
                  <a:pt x="1947182" y="4132263"/>
                </a:lnTo>
                <a:lnTo>
                  <a:pt x="1935389" y="4132263"/>
                </a:lnTo>
                <a:lnTo>
                  <a:pt x="1923823" y="4132263"/>
                </a:lnTo>
                <a:lnTo>
                  <a:pt x="1912257" y="4132263"/>
                </a:lnTo>
                <a:lnTo>
                  <a:pt x="1900691" y="4132263"/>
                </a:lnTo>
                <a:lnTo>
                  <a:pt x="1889352" y="4132263"/>
                </a:lnTo>
                <a:lnTo>
                  <a:pt x="1877559" y="4132263"/>
                </a:lnTo>
                <a:lnTo>
                  <a:pt x="1865993" y="4132263"/>
                </a:lnTo>
                <a:lnTo>
                  <a:pt x="1854427" y="4132263"/>
                </a:lnTo>
                <a:lnTo>
                  <a:pt x="1842861" y="4132263"/>
                </a:lnTo>
                <a:lnTo>
                  <a:pt x="1831068" y="4132263"/>
                </a:lnTo>
                <a:lnTo>
                  <a:pt x="1819502" y="4132263"/>
                </a:lnTo>
                <a:lnTo>
                  <a:pt x="1807936" y="4132263"/>
                </a:lnTo>
                <a:lnTo>
                  <a:pt x="1796370" y="4132263"/>
                </a:lnTo>
                <a:lnTo>
                  <a:pt x="1784804" y="4132263"/>
                </a:lnTo>
                <a:lnTo>
                  <a:pt x="1773011" y="4132263"/>
                </a:lnTo>
                <a:lnTo>
                  <a:pt x="1761445" y="4132263"/>
                </a:lnTo>
                <a:lnTo>
                  <a:pt x="1749879" y="4132263"/>
                </a:lnTo>
                <a:lnTo>
                  <a:pt x="1738313" y="4132263"/>
                </a:lnTo>
                <a:lnTo>
                  <a:pt x="1726520" y="4132263"/>
                </a:lnTo>
                <a:lnTo>
                  <a:pt x="1714954" y="4132263"/>
                </a:lnTo>
                <a:lnTo>
                  <a:pt x="1712913" y="4114347"/>
                </a:lnTo>
                <a:lnTo>
                  <a:pt x="1710645" y="4096431"/>
                </a:lnTo>
                <a:lnTo>
                  <a:pt x="1708377" y="4078288"/>
                </a:lnTo>
                <a:lnTo>
                  <a:pt x="1705882" y="4059918"/>
                </a:lnTo>
                <a:lnTo>
                  <a:pt x="1703614" y="4041549"/>
                </a:lnTo>
                <a:lnTo>
                  <a:pt x="1701347" y="4022952"/>
                </a:lnTo>
                <a:lnTo>
                  <a:pt x="1699079" y="4004129"/>
                </a:lnTo>
                <a:lnTo>
                  <a:pt x="1696357" y="3985306"/>
                </a:lnTo>
                <a:lnTo>
                  <a:pt x="1694089" y="3965576"/>
                </a:lnTo>
                <a:lnTo>
                  <a:pt x="1691595" y="3945845"/>
                </a:lnTo>
                <a:lnTo>
                  <a:pt x="1688873" y="3925888"/>
                </a:lnTo>
                <a:lnTo>
                  <a:pt x="1686379" y="3905704"/>
                </a:lnTo>
                <a:lnTo>
                  <a:pt x="1683657" y="3885293"/>
                </a:lnTo>
                <a:lnTo>
                  <a:pt x="1681163" y="3864883"/>
                </a:lnTo>
                <a:lnTo>
                  <a:pt x="1678668" y="3844018"/>
                </a:lnTo>
                <a:lnTo>
                  <a:pt x="1675947" y="3823381"/>
                </a:lnTo>
                <a:lnTo>
                  <a:pt x="1673225" y="3801383"/>
                </a:lnTo>
                <a:lnTo>
                  <a:pt x="1670277" y="3779385"/>
                </a:lnTo>
                <a:lnTo>
                  <a:pt x="1667556" y="3757160"/>
                </a:lnTo>
                <a:lnTo>
                  <a:pt x="1664607" y="3734708"/>
                </a:lnTo>
                <a:lnTo>
                  <a:pt x="1661886" y="3712029"/>
                </a:lnTo>
                <a:lnTo>
                  <a:pt x="1658938" y="3689351"/>
                </a:lnTo>
                <a:lnTo>
                  <a:pt x="1656216" y="3666445"/>
                </a:lnTo>
                <a:lnTo>
                  <a:pt x="1653041" y="3643086"/>
                </a:lnTo>
                <a:lnTo>
                  <a:pt x="1640114" y="3541940"/>
                </a:lnTo>
                <a:lnTo>
                  <a:pt x="1621972" y="3536497"/>
                </a:lnTo>
                <a:lnTo>
                  <a:pt x="1604056" y="3531054"/>
                </a:lnTo>
                <a:lnTo>
                  <a:pt x="1586139" y="3525158"/>
                </a:lnTo>
                <a:lnTo>
                  <a:pt x="1568450" y="3519034"/>
                </a:lnTo>
                <a:lnTo>
                  <a:pt x="1550534" y="3512911"/>
                </a:lnTo>
                <a:lnTo>
                  <a:pt x="1533072" y="3506561"/>
                </a:lnTo>
                <a:lnTo>
                  <a:pt x="1515382" y="3499984"/>
                </a:lnTo>
                <a:lnTo>
                  <a:pt x="1497920" y="3492954"/>
                </a:lnTo>
                <a:lnTo>
                  <a:pt x="1480684" y="3486151"/>
                </a:lnTo>
                <a:lnTo>
                  <a:pt x="1463448" y="3478893"/>
                </a:lnTo>
                <a:lnTo>
                  <a:pt x="1446213" y="3471636"/>
                </a:lnTo>
                <a:lnTo>
                  <a:pt x="1429431" y="3463926"/>
                </a:lnTo>
                <a:lnTo>
                  <a:pt x="1412422" y="3456215"/>
                </a:lnTo>
                <a:lnTo>
                  <a:pt x="1395639" y="3448051"/>
                </a:lnTo>
                <a:lnTo>
                  <a:pt x="1379084" y="3439886"/>
                </a:lnTo>
                <a:lnTo>
                  <a:pt x="1362302" y="3431268"/>
                </a:lnTo>
                <a:lnTo>
                  <a:pt x="1271361" y="3501799"/>
                </a:lnTo>
                <a:lnTo>
                  <a:pt x="1252991" y="3516313"/>
                </a:lnTo>
                <a:lnTo>
                  <a:pt x="1234622" y="3530601"/>
                </a:lnTo>
                <a:lnTo>
                  <a:pt x="1216252" y="3544661"/>
                </a:lnTo>
                <a:lnTo>
                  <a:pt x="1198336" y="3558722"/>
                </a:lnTo>
                <a:lnTo>
                  <a:pt x="1180420" y="3572329"/>
                </a:lnTo>
                <a:lnTo>
                  <a:pt x="1162731" y="3586390"/>
                </a:lnTo>
                <a:lnTo>
                  <a:pt x="1145268" y="3599770"/>
                </a:lnTo>
                <a:lnTo>
                  <a:pt x="1127579" y="3613377"/>
                </a:lnTo>
                <a:lnTo>
                  <a:pt x="1111250" y="3626077"/>
                </a:lnTo>
                <a:lnTo>
                  <a:pt x="1094695" y="3639004"/>
                </a:lnTo>
                <a:lnTo>
                  <a:pt x="1078366" y="3651704"/>
                </a:lnTo>
                <a:lnTo>
                  <a:pt x="1062038" y="3664177"/>
                </a:lnTo>
                <a:lnTo>
                  <a:pt x="1046163" y="3676651"/>
                </a:lnTo>
                <a:lnTo>
                  <a:pt x="1030061" y="3689124"/>
                </a:lnTo>
                <a:lnTo>
                  <a:pt x="1014413" y="3701143"/>
                </a:lnTo>
                <a:lnTo>
                  <a:pt x="998538" y="3713390"/>
                </a:lnTo>
                <a:lnTo>
                  <a:pt x="983570" y="3724956"/>
                </a:lnTo>
                <a:lnTo>
                  <a:pt x="968602" y="3736522"/>
                </a:lnTo>
                <a:lnTo>
                  <a:pt x="953861" y="3747861"/>
                </a:lnTo>
                <a:lnTo>
                  <a:pt x="939120" y="3759427"/>
                </a:lnTo>
                <a:lnTo>
                  <a:pt x="924832" y="3770767"/>
                </a:lnTo>
                <a:lnTo>
                  <a:pt x="910318" y="3781879"/>
                </a:lnTo>
                <a:lnTo>
                  <a:pt x="895804" y="3792992"/>
                </a:lnTo>
                <a:lnTo>
                  <a:pt x="881743" y="3804104"/>
                </a:lnTo>
                <a:lnTo>
                  <a:pt x="865415" y="3787776"/>
                </a:lnTo>
                <a:lnTo>
                  <a:pt x="849086" y="3771220"/>
                </a:lnTo>
                <a:lnTo>
                  <a:pt x="832531" y="3754892"/>
                </a:lnTo>
                <a:lnTo>
                  <a:pt x="816429" y="3738563"/>
                </a:lnTo>
                <a:lnTo>
                  <a:pt x="799873" y="3722235"/>
                </a:lnTo>
                <a:lnTo>
                  <a:pt x="783545" y="3705906"/>
                </a:lnTo>
                <a:lnTo>
                  <a:pt x="766990" y="3689351"/>
                </a:lnTo>
                <a:lnTo>
                  <a:pt x="750661" y="3673022"/>
                </a:lnTo>
                <a:lnTo>
                  <a:pt x="734559" y="3656467"/>
                </a:lnTo>
                <a:lnTo>
                  <a:pt x="718004" y="3640365"/>
                </a:lnTo>
                <a:lnTo>
                  <a:pt x="701675" y="3623809"/>
                </a:lnTo>
                <a:lnTo>
                  <a:pt x="685120" y="3607481"/>
                </a:lnTo>
                <a:lnTo>
                  <a:pt x="669018" y="3590926"/>
                </a:lnTo>
                <a:lnTo>
                  <a:pt x="652463" y="3574597"/>
                </a:lnTo>
                <a:lnTo>
                  <a:pt x="636134" y="3558042"/>
                </a:lnTo>
                <a:lnTo>
                  <a:pt x="619579" y="3541940"/>
                </a:lnTo>
                <a:lnTo>
                  <a:pt x="603250" y="3525384"/>
                </a:lnTo>
                <a:lnTo>
                  <a:pt x="586922" y="3509056"/>
                </a:lnTo>
                <a:lnTo>
                  <a:pt x="570593" y="3492501"/>
                </a:lnTo>
                <a:lnTo>
                  <a:pt x="554038" y="3476172"/>
                </a:lnTo>
                <a:lnTo>
                  <a:pt x="537709" y="3459843"/>
                </a:lnTo>
                <a:lnTo>
                  <a:pt x="521154" y="3443515"/>
                </a:lnTo>
                <a:lnTo>
                  <a:pt x="505052" y="3427186"/>
                </a:lnTo>
                <a:lnTo>
                  <a:pt x="488497" y="3410631"/>
                </a:lnTo>
                <a:lnTo>
                  <a:pt x="472168" y="3394302"/>
                </a:lnTo>
                <a:lnTo>
                  <a:pt x="455613" y="3377974"/>
                </a:lnTo>
                <a:lnTo>
                  <a:pt x="439511" y="3361645"/>
                </a:lnTo>
                <a:lnTo>
                  <a:pt x="422956" y="3345090"/>
                </a:lnTo>
                <a:lnTo>
                  <a:pt x="406627" y="3328534"/>
                </a:lnTo>
                <a:lnTo>
                  <a:pt x="390072" y="3312206"/>
                </a:lnTo>
                <a:lnTo>
                  <a:pt x="373516" y="3295651"/>
                </a:lnTo>
                <a:lnTo>
                  <a:pt x="357415" y="3279549"/>
                </a:lnTo>
                <a:lnTo>
                  <a:pt x="368300" y="3265034"/>
                </a:lnTo>
                <a:lnTo>
                  <a:pt x="379413" y="3250747"/>
                </a:lnTo>
                <a:lnTo>
                  <a:pt x="390525" y="3236233"/>
                </a:lnTo>
                <a:lnTo>
                  <a:pt x="401865" y="3221718"/>
                </a:lnTo>
                <a:lnTo>
                  <a:pt x="413431" y="3207204"/>
                </a:lnTo>
                <a:lnTo>
                  <a:pt x="424770" y="3192236"/>
                </a:lnTo>
                <a:lnTo>
                  <a:pt x="436336" y="3177495"/>
                </a:lnTo>
                <a:lnTo>
                  <a:pt x="447902" y="3162527"/>
                </a:lnTo>
                <a:lnTo>
                  <a:pt x="460148" y="3146652"/>
                </a:lnTo>
                <a:lnTo>
                  <a:pt x="472168" y="3131004"/>
                </a:lnTo>
                <a:lnTo>
                  <a:pt x="484641" y="3114902"/>
                </a:lnTo>
                <a:lnTo>
                  <a:pt x="497341" y="3099027"/>
                </a:lnTo>
                <a:lnTo>
                  <a:pt x="509588" y="3082699"/>
                </a:lnTo>
                <a:lnTo>
                  <a:pt x="522288" y="3066370"/>
                </a:lnTo>
                <a:lnTo>
                  <a:pt x="535215" y="3049815"/>
                </a:lnTo>
                <a:lnTo>
                  <a:pt x="547915" y="3033033"/>
                </a:lnTo>
                <a:lnTo>
                  <a:pt x="561522" y="3015797"/>
                </a:lnTo>
                <a:lnTo>
                  <a:pt x="574902" y="2998108"/>
                </a:lnTo>
                <a:lnTo>
                  <a:pt x="588509" y="2980645"/>
                </a:lnTo>
                <a:lnTo>
                  <a:pt x="602570" y="2962502"/>
                </a:lnTo>
                <a:lnTo>
                  <a:pt x="616404" y="2944813"/>
                </a:lnTo>
                <a:lnTo>
                  <a:pt x="630691" y="2926443"/>
                </a:lnTo>
                <a:lnTo>
                  <a:pt x="644979" y="2908074"/>
                </a:lnTo>
                <a:lnTo>
                  <a:pt x="659040" y="2889477"/>
                </a:lnTo>
                <a:lnTo>
                  <a:pt x="721859" y="2808742"/>
                </a:lnTo>
                <a:lnTo>
                  <a:pt x="712788" y="2792413"/>
                </a:lnTo>
                <a:lnTo>
                  <a:pt x="704170" y="2776084"/>
                </a:lnTo>
                <a:lnTo>
                  <a:pt x="695779" y="2759529"/>
                </a:lnTo>
                <a:lnTo>
                  <a:pt x="687161" y="2742747"/>
                </a:lnTo>
                <a:lnTo>
                  <a:pt x="679223" y="2725965"/>
                </a:lnTo>
                <a:lnTo>
                  <a:pt x="671286" y="2709183"/>
                </a:lnTo>
                <a:lnTo>
                  <a:pt x="663575" y="2692174"/>
                </a:lnTo>
                <a:lnTo>
                  <a:pt x="656091" y="2674938"/>
                </a:lnTo>
                <a:lnTo>
                  <a:pt x="648834" y="2657929"/>
                </a:lnTo>
                <a:lnTo>
                  <a:pt x="641577" y="2640467"/>
                </a:lnTo>
                <a:lnTo>
                  <a:pt x="634547" y="2623004"/>
                </a:lnTo>
                <a:lnTo>
                  <a:pt x="627970" y="2605315"/>
                </a:lnTo>
                <a:lnTo>
                  <a:pt x="621393" y="2587852"/>
                </a:lnTo>
                <a:lnTo>
                  <a:pt x="615270" y="2569936"/>
                </a:lnTo>
                <a:lnTo>
                  <a:pt x="608920" y="2552247"/>
                </a:lnTo>
                <a:lnTo>
                  <a:pt x="603250" y="2534331"/>
                </a:lnTo>
                <a:lnTo>
                  <a:pt x="488950" y="2519590"/>
                </a:lnTo>
                <a:lnTo>
                  <a:pt x="465818" y="2516868"/>
                </a:lnTo>
                <a:lnTo>
                  <a:pt x="442686" y="2513920"/>
                </a:lnTo>
                <a:lnTo>
                  <a:pt x="420007" y="2511199"/>
                </a:lnTo>
                <a:lnTo>
                  <a:pt x="397329" y="2508024"/>
                </a:lnTo>
                <a:lnTo>
                  <a:pt x="374877" y="2505075"/>
                </a:lnTo>
                <a:lnTo>
                  <a:pt x="352652" y="2502354"/>
                </a:lnTo>
                <a:lnTo>
                  <a:pt x="330654" y="2499859"/>
                </a:lnTo>
                <a:lnTo>
                  <a:pt x="308656" y="2496911"/>
                </a:lnTo>
                <a:lnTo>
                  <a:pt x="287791" y="2494416"/>
                </a:lnTo>
                <a:lnTo>
                  <a:pt x="267154" y="2491695"/>
                </a:lnTo>
                <a:lnTo>
                  <a:pt x="246743" y="2488974"/>
                </a:lnTo>
                <a:lnTo>
                  <a:pt x="226332" y="2486252"/>
                </a:lnTo>
                <a:lnTo>
                  <a:pt x="206375" y="2483984"/>
                </a:lnTo>
                <a:lnTo>
                  <a:pt x="186191" y="2481490"/>
                </a:lnTo>
                <a:lnTo>
                  <a:pt x="166234" y="2478768"/>
                </a:lnTo>
                <a:lnTo>
                  <a:pt x="146730" y="2476274"/>
                </a:lnTo>
                <a:lnTo>
                  <a:pt x="127680" y="2474006"/>
                </a:lnTo>
                <a:lnTo>
                  <a:pt x="109311" y="2471511"/>
                </a:lnTo>
                <a:lnTo>
                  <a:pt x="90714" y="2469243"/>
                </a:lnTo>
                <a:lnTo>
                  <a:pt x="72345" y="2466975"/>
                </a:lnTo>
                <a:lnTo>
                  <a:pt x="53975" y="2464708"/>
                </a:lnTo>
                <a:lnTo>
                  <a:pt x="35832" y="2462213"/>
                </a:lnTo>
                <a:lnTo>
                  <a:pt x="17916" y="2459945"/>
                </a:lnTo>
                <a:lnTo>
                  <a:pt x="0" y="2457677"/>
                </a:lnTo>
                <a:lnTo>
                  <a:pt x="0" y="2446111"/>
                </a:lnTo>
                <a:lnTo>
                  <a:pt x="0" y="2434772"/>
                </a:lnTo>
                <a:lnTo>
                  <a:pt x="0" y="2422979"/>
                </a:lnTo>
                <a:lnTo>
                  <a:pt x="0" y="2411413"/>
                </a:lnTo>
                <a:lnTo>
                  <a:pt x="0" y="2399847"/>
                </a:lnTo>
                <a:lnTo>
                  <a:pt x="0" y="2388281"/>
                </a:lnTo>
                <a:lnTo>
                  <a:pt x="0" y="2376715"/>
                </a:lnTo>
                <a:lnTo>
                  <a:pt x="0" y="2365149"/>
                </a:lnTo>
                <a:lnTo>
                  <a:pt x="0" y="2353583"/>
                </a:lnTo>
                <a:lnTo>
                  <a:pt x="0" y="2342016"/>
                </a:lnTo>
                <a:lnTo>
                  <a:pt x="0" y="2330450"/>
                </a:lnTo>
                <a:lnTo>
                  <a:pt x="0" y="2318658"/>
                </a:lnTo>
                <a:lnTo>
                  <a:pt x="0" y="2307091"/>
                </a:lnTo>
                <a:lnTo>
                  <a:pt x="0" y="2295752"/>
                </a:lnTo>
                <a:lnTo>
                  <a:pt x="0" y="2284186"/>
                </a:lnTo>
                <a:lnTo>
                  <a:pt x="0" y="2272393"/>
                </a:lnTo>
                <a:lnTo>
                  <a:pt x="0" y="2260827"/>
                </a:lnTo>
                <a:lnTo>
                  <a:pt x="0" y="2249261"/>
                </a:lnTo>
                <a:lnTo>
                  <a:pt x="0" y="2237695"/>
                </a:lnTo>
                <a:lnTo>
                  <a:pt x="0" y="2225902"/>
                </a:lnTo>
                <a:lnTo>
                  <a:pt x="0" y="2214336"/>
                </a:lnTo>
                <a:lnTo>
                  <a:pt x="0" y="2202997"/>
                </a:lnTo>
                <a:lnTo>
                  <a:pt x="0" y="2191431"/>
                </a:lnTo>
                <a:lnTo>
                  <a:pt x="0" y="2179865"/>
                </a:lnTo>
                <a:lnTo>
                  <a:pt x="0" y="2168072"/>
                </a:lnTo>
                <a:lnTo>
                  <a:pt x="0" y="2156506"/>
                </a:lnTo>
                <a:lnTo>
                  <a:pt x="0" y="2144940"/>
                </a:lnTo>
                <a:lnTo>
                  <a:pt x="0" y="2133374"/>
                </a:lnTo>
                <a:lnTo>
                  <a:pt x="0" y="2121581"/>
                </a:lnTo>
                <a:lnTo>
                  <a:pt x="0" y="2110015"/>
                </a:lnTo>
                <a:lnTo>
                  <a:pt x="0" y="2098675"/>
                </a:lnTo>
                <a:lnTo>
                  <a:pt x="0" y="2087109"/>
                </a:lnTo>
                <a:lnTo>
                  <a:pt x="0" y="2075317"/>
                </a:lnTo>
                <a:lnTo>
                  <a:pt x="0" y="2063750"/>
                </a:lnTo>
                <a:lnTo>
                  <a:pt x="0" y="2052184"/>
                </a:lnTo>
                <a:lnTo>
                  <a:pt x="0" y="2040618"/>
                </a:lnTo>
                <a:lnTo>
                  <a:pt x="0" y="2029052"/>
                </a:lnTo>
                <a:lnTo>
                  <a:pt x="0" y="2017259"/>
                </a:lnTo>
                <a:lnTo>
                  <a:pt x="0" y="2005693"/>
                </a:lnTo>
                <a:lnTo>
                  <a:pt x="0" y="1994354"/>
                </a:lnTo>
                <a:lnTo>
                  <a:pt x="0" y="1982788"/>
                </a:lnTo>
                <a:lnTo>
                  <a:pt x="0" y="1970995"/>
                </a:lnTo>
                <a:lnTo>
                  <a:pt x="0" y="1959429"/>
                </a:lnTo>
                <a:lnTo>
                  <a:pt x="0" y="1947863"/>
                </a:lnTo>
                <a:lnTo>
                  <a:pt x="0" y="1936297"/>
                </a:lnTo>
                <a:lnTo>
                  <a:pt x="0" y="1924504"/>
                </a:lnTo>
                <a:lnTo>
                  <a:pt x="0" y="1912938"/>
                </a:lnTo>
                <a:lnTo>
                  <a:pt x="0" y="1901372"/>
                </a:lnTo>
                <a:lnTo>
                  <a:pt x="0" y="1890033"/>
                </a:lnTo>
                <a:lnTo>
                  <a:pt x="0" y="1878466"/>
                </a:lnTo>
                <a:lnTo>
                  <a:pt x="0" y="1866674"/>
                </a:lnTo>
                <a:lnTo>
                  <a:pt x="0" y="1855108"/>
                </a:lnTo>
                <a:lnTo>
                  <a:pt x="0" y="1843541"/>
                </a:lnTo>
                <a:lnTo>
                  <a:pt x="0" y="1831975"/>
                </a:lnTo>
                <a:lnTo>
                  <a:pt x="0" y="1820183"/>
                </a:lnTo>
                <a:lnTo>
                  <a:pt x="0" y="1808616"/>
                </a:lnTo>
                <a:lnTo>
                  <a:pt x="0" y="1797050"/>
                </a:lnTo>
                <a:lnTo>
                  <a:pt x="0" y="1785484"/>
                </a:lnTo>
                <a:lnTo>
                  <a:pt x="0" y="1773691"/>
                </a:lnTo>
                <a:lnTo>
                  <a:pt x="0" y="1762125"/>
                </a:lnTo>
                <a:lnTo>
                  <a:pt x="0" y="1750559"/>
                </a:lnTo>
                <a:lnTo>
                  <a:pt x="0" y="1738993"/>
                </a:lnTo>
                <a:lnTo>
                  <a:pt x="0" y="1727200"/>
                </a:lnTo>
                <a:lnTo>
                  <a:pt x="0" y="1715634"/>
                </a:lnTo>
                <a:lnTo>
                  <a:pt x="17916" y="1713593"/>
                </a:lnTo>
                <a:lnTo>
                  <a:pt x="35832" y="1711325"/>
                </a:lnTo>
                <a:lnTo>
                  <a:pt x="53975" y="1709058"/>
                </a:lnTo>
                <a:lnTo>
                  <a:pt x="72345" y="1706563"/>
                </a:lnTo>
                <a:lnTo>
                  <a:pt x="90714" y="1704295"/>
                </a:lnTo>
                <a:lnTo>
                  <a:pt x="109311" y="1702027"/>
                </a:lnTo>
                <a:lnTo>
                  <a:pt x="128134" y="1699759"/>
                </a:lnTo>
                <a:lnTo>
                  <a:pt x="146957" y="1697038"/>
                </a:lnTo>
                <a:lnTo>
                  <a:pt x="166461" y="1694770"/>
                </a:lnTo>
                <a:lnTo>
                  <a:pt x="186418" y="1692049"/>
                </a:lnTo>
                <a:lnTo>
                  <a:pt x="206375" y="1689554"/>
                </a:lnTo>
                <a:lnTo>
                  <a:pt x="226332" y="1687059"/>
                </a:lnTo>
                <a:lnTo>
                  <a:pt x="246743" y="1684338"/>
                </a:lnTo>
                <a:lnTo>
                  <a:pt x="267154" y="1681843"/>
                </a:lnTo>
                <a:lnTo>
                  <a:pt x="288018" y="1679349"/>
                </a:lnTo>
                <a:lnTo>
                  <a:pt x="308656" y="1676627"/>
                </a:lnTo>
                <a:lnTo>
                  <a:pt x="330654" y="1673906"/>
                </a:lnTo>
                <a:lnTo>
                  <a:pt x="352652" y="1670958"/>
                </a:lnTo>
                <a:lnTo>
                  <a:pt x="374877" y="1668236"/>
                </a:lnTo>
                <a:lnTo>
                  <a:pt x="397329" y="1665288"/>
                </a:lnTo>
                <a:lnTo>
                  <a:pt x="420007" y="1662566"/>
                </a:lnTo>
                <a:lnTo>
                  <a:pt x="442686" y="1659618"/>
                </a:lnTo>
                <a:lnTo>
                  <a:pt x="465818" y="1656670"/>
                </a:lnTo>
                <a:lnTo>
                  <a:pt x="488950" y="1653722"/>
                </a:lnTo>
                <a:lnTo>
                  <a:pt x="590097" y="1640795"/>
                </a:lnTo>
                <a:lnTo>
                  <a:pt x="595540" y="1622652"/>
                </a:lnTo>
                <a:lnTo>
                  <a:pt x="600982" y="1604509"/>
                </a:lnTo>
                <a:lnTo>
                  <a:pt x="606652" y="1586820"/>
                </a:lnTo>
                <a:lnTo>
                  <a:pt x="613002" y="1568904"/>
                </a:lnTo>
                <a:lnTo>
                  <a:pt x="619125" y="1551215"/>
                </a:lnTo>
                <a:lnTo>
                  <a:pt x="625248" y="1533525"/>
                </a:lnTo>
                <a:lnTo>
                  <a:pt x="632052" y="1516063"/>
                </a:lnTo>
                <a:lnTo>
                  <a:pt x="638629" y="1498374"/>
                </a:lnTo>
                <a:lnTo>
                  <a:pt x="645886" y="1481138"/>
                </a:lnTo>
                <a:lnTo>
                  <a:pt x="653143" y="1464129"/>
                </a:lnTo>
                <a:lnTo>
                  <a:pt x="660400" y="1446893"/>
                </a:lnTo>
                <a:lnTo>
                  <a:pt x="668111" y="1429658"/>
                </a:lnTo>
                <a:lnTo>
                  <a:pt x="675822" y="1412875"/>
                </a:lnTo>
                <a:lnTo>
                  <a:pt x="683986" y="1396093"/>
                </a:lnTo>
                <a:lnTo>
                  <a:pt x="692150" y="1379311"/>
                </a:lnTo>
                <a:lnTo>
                  <a:pt x="700768" y="1362982"/>
                </a:lnTo>
                <a:lnTo>
                  <a:pt x="630238" y="1272041"/>
                </a:lnTo>
                <a:lnTo>
                  <a:pt x="615723" y="1253445"/>
                </a:lnTo>
                <a:lnTo>
                  <a:pt x="601436" y="1235075"/>
                </a:lnTo>
                <a:lnTo>
                  <a:pt x="587375" y="1216706"/>
                </a:lnTo>
                <a:lnTo>
                  <a:pt x="573315" y="1198790"/>
                </a:lnTo>
                <a:lnTo>
                  <a:pt x="559707" y="1180874"/>
                </a:lnTo>
                <a:lnTo>
                  <a:pt x="545873" y="1163184"/>
                </a:lnTo>
                <a:lnTo>
                  <a:pt x="532266" y="1145722"/>
                </a:lnTo>
                <a:lnTo>
                  <a:pt x="518659" y="1128032"/>
                </a:lnTo>
                <a:lnTo>
                  <a:pt x="505959" y="1111477"/>
                </a:lnTo>
                <a:lnTo>
                  <a:pt x="493032" y="1095149"/>
                </a:lnTo>
                <a:lnTo>
                  <a:pt x="480559" y="1078820"/>
                </a:lnTo>
                <a:lnTo>
                  <a:pt x="467859" y="1062491"/>
                </a:lnTo>
                <a:lnTo>
                  <a:pt x="455386" y="1046390"/>
                </a:lnTo>
                <a:lnTo>
                  <a:pt x="442913" y="1030515"/>
                </a:lnTo>
                <a:lnTo>
                  <a:pt x="430893" y="1014640"/>
                </a:lnTo>
                <a:lnTo>
                  <a:pt x="418647" y="998991"/>
                </a:lnTo>
                <a:lnTo>
                  <a:pt x="407081" y="984023"/>
                </a:lnTo>
                <a:lnTo>
                  <a:pt x="395515" y="969056"/>
                </a:lnTo>
                <a:lnTo>
                  <a:pt x="384175" y="954315"/>
                </a:lnTo>
                <a:lnTo>
                  <a:pt x="372836" y="939573"/>
                </a:lnTo>
                <a:lnTo>
                  <a:pt x="361497" y="925059"/>
                </a:lnTo>
                <a:lnTo>
                  <a:pt x="350384" y="910545"/>
                </a:lnTo>
                <a:lnTo>
                  <a:pt x="339272" y="896257"/>
                </a:lnTo>
                <a:lnTo>
                  <a:pt x="328159" y="881970"/>
                </a:lnTo>
                <a:lnTo>
                  <a:pt x="344488" y="865641"/>
                </a:lnTo>
                <a:lnTo>
                  <a:pt x="360816" y="849540"/>
                </a:lnTo>
                <a:lnTo>
                  <a:pt x="377145" y="832984"/>
                </a:lnTo>
                <a:lnTo>
                  <a:pt x="393473" y="816656"/>
                </a:lnTo>
                <a:lnTo>
                  <a:pt x="410029" y="800100"/>
                </a:lnTo>
                <a:lnTo>
                  <a:pt x="426131" y="783772"/>
                </a:lnTo>
                <a:lnTo>
                  <a:pt x="442686" y="767216"/>
                </a:lnTo>
                <a:lnTo>
                  <a:pt x="459015" y="751115"/>
                </a:lnTo>
                <a:lnTo>
                  <a:pt x="475570" y="734786"/>
                </a:lnTo>
                <a:lnTo>
                  <a:pt x="491898" y="718231"/>
                </a:lnTo>
                <a:lnTo>
                  <a:pt x="508227" y="701902"/>
                </a:lnTo>
                <a:lnTo>
                  <a:pt x="524556" y="685347"/>
                </a:lnTo>
                <a:lnTo>
                  <a:pt x="541111" y="669245"/>
                </a:lnTo>
                <a:lnTo>
                  <a:pt x="557440" y="652690"/>
                </a:lnTo>
                <a:lnTo>
                  <a:pt x="573995" y="636361"/>
                </a:lnTo>
                <a:lnTo>
                  <a:pt x="590097" y="619806"/>
                </a:lnTo>
                <a:lnTo>
                  <a:pt x="606652" y="603477"/>
                </a:lnTo>
                <a:lnTo>
                  <a:pt x="622981" y="587148"/>
                </a:lnTo>
                <a:lnTo>
                  <a:pt x="639536" y="570820"/>
                </a:lnTo>
                <a:lnTo>
                  <a:pt x="655638" y="554265"/>
                </a:lnTo>
                <a:lnTo>
                  <a:pt x="672193" y="537936"/>
                </a:lnTo>
                <a:lnTo>
                  <a:pt x="688522" y="521381"/>
                </a:lnTo>
                <a:lnTo>
                  <a:pt x="704850" y="505279"/>
                </a:lnTo>
                <a:lnTo>
                  <a:pt x="721406" y="488723"/>
                </a:lnTo>
                <a:lnTo>
                  <a:pt x="737507" y="472395"/>
                </a:lnTo>
                <a:lnTo>
                  <a:pt x="754063" y="455839"/>
                </a:lnTo>
                <a:lnTo>
                  <a:pt x="770391" y="439511"/>
                </a:lnTo>
                <a:lnTo>
                  <a:pt x="786947" y="422956"/>
                </a:lnTo>
                <a:lnTo>
                  <a:pt x="803502" y="406854"/>
                </a:lnTo>
                <a:lnTo>
                  <a:pt x="819604" y="390298"/>
                </a:lnTo>
                <a:lnTo>
                  <a:pt x="836159" y="373743"/>
                </a:lnTo>
                <a:lnTo>
                  <a:pt x="852488" y="357414"/>
                </a:lnTo>
                <a:lnTo>
                  <a:pt x="867002" y="368527"/>
                </a:lnTo>
                <a:lnTo>
                  <a:pt x="881063" y="379639"/>
                </a:lnTo>
                <a:lnTo>
                  <a:pt x="895577" y="390752"/>
                </a:lnTo>
                <a:lnTo>
                  <a:pt x="910318" y="402091"/>
                </a:lnTo>
                <a:lnTo>
                  <a:pt x="924832" y="413431"/>
                </a:lnTo>
                <a:lnTo>
                  <a:pt x="939800" y="424770"/>
                </a:lnTo>
                <a:lnTo>
                  <a:pt x="954541" y="436563"/>
                </a:lnTo>
                <a:lnTo>
                  <a:pt x="969509" y="448129"/>
                </a:lnTo>
                <a:lnTo>
                  <a:pt x="985157" y="460148"/>
                </a:lnTo>
                <a:lnTo>
                  <a:pt x="1000806" y="472395"/>
                </a:lnTo>
                <a:lnTo>
                  <a:pt x="1016907" y="484868"/>
                </a:lnTo>
                <a:lnTo>
                  <a:pt x="1033009" y="497341"/>
                </a:lnTo>
                <a:lnTo>
                  <a:pt x="1049111" y="509814"/>
                </a:lnTo>
                <a:lnTo>
                  <a:pt x="1065439" y="522514"/>
                </a:lnTo>
                <a:lnTo>
                  <a:pt x="1081995" y="535441"/>
                </a:lnTo>
                <a:lnTo>
                  <a:pt x="1098777" y="548141"/>
                </a:lnTo>
                <a:lnTo>
                  <a:pt x="1116013" y="561748"/>
                </a:lnTo>
                <a:lnTo>
                  <a:pt x="1133702" y="575129"/>
                </a:lnTo>
                <a:lnTo>
                  <a:pt x="1151164" y="588736"/>
                </a:lnTo>
                <a:lnTo>
                  <a:pt x="1169307" y="602797"/>
                </a:lnTo>
                <a:lnTo>
                  <a:pt x="1186997" y="616631"/>
                </a:lnTo>
                <a:lnTo>
                  <a:pt x="1205366" y="630918"/>
                </a:lnTo>
                <a:lnTo>
                  <a:pt x="1223736" y="645206"/>
                </a:lnTo>
                <a:lnTo>
                  <a:pt x="1242332" y="659266"/>
                </a:lnTo>
                <a:lnTo>
                  <a:pt x="1322841" y="722086"/>
                </a:lnTo>
                <a:lnTo>
                  <a:pt x="1339397" y="713015"/>
                </a:lnTo>
                <a:lnTo>
                  <a:pt x="1355725" y="704623"/>
                </a:lnTo>
                <a:lnTo>
                  <a:pt x="1372054" y="696006"/>
                </a:lnTo>
                <a:lnTo>
                  <a:pt x="1388836" y="687615"/>
                </a:lnTo>
                <a:lnTo>
                  <a:pt x="1405618" y="679450"/>
                </a:lnTo>
                <a:lnTo>
                  <a:pt x="1422400" y="671513"/>
                </a:lnTo>
                <a:lnTo>
                  <a:pt x="1439636" y="663802"/>
                </a:lnTo>
                <a:lnTo>
                  <a:pt x="1456872" y="656318"/>
                </a:lnTo>
                <a:lnTo>
                  <a:pt x="1473881" y="649061"/>
                </a:lnTo>
                <a:lnTo>
                  <a:pt x="1491116" y="641804"/>
                </a:lnTo>
                <a:lnTo>
                  <a:pt x="1508806" y="634773"/>
                </a:lnTo>
                <a:lnTo>
                  <a:pt x="1526268" y="628197"/>
                </a:lnTo>
                <a:lnTo>
                  <a:pt x="1543731" y="621620"/>
                </a:lnTo>
                <a:lnTo>
                  <a:pt x="1561647" y="615497"/>
                </a:lnTo>
                <a:lnTo>
                  <a:pt x="1579563" y="609147"/>
                </a:lnTo>
                <a:lnTo>
                  <a:pt x="1597252" y="603477"/>
                </a:lnTo>
                <a:lnTo>
                  <a:pt x="1611993" y="489177"/>
                </a:lnTo>
                <a:lnTo>
                  <a:pt x="1614941" y="465818"/>
                </a:lnTo>
                <a:lnTo>
                  <a:pt x="1617663" y="442913"/>
                </a:lnTo>
                <a:lnTo>
                  <a:pt x="1620611" y="420234"/>
                </a:lnTo>
                <a:lnTo>
                  <a:pt x="1623559" y="397556"/>
                </a:lnTo>
                <a:lnTo>
                  <a:pt x="1626507" y="375104"/>
                </a:lnTo>
                <a:lnTo>
                  <a:pt x="1629229" y="352879"/>
                </a:lnTo>
                <a:lnTo>
                  <a:pt x="1631950" y="330881"/>
                </a:lnTo>
                <a:lnTo>
                  <a:pt x="1634672" y="308882"/>
                </a:lnTo>
                <a:lnTo>
                  <a:pt x="1637393" y="288018"/>
                </a:lnTo>
                <a:lnTo>
                  <a:pt x="1639888" y="267381"/>
                </a:lnTo>
                <a:lnTo>
                  <a:pt x="1642609" y="246970"/>
                </a:lnTo>
                <a:lnTo>
                  <a:pt x="1645331" y="226559"/>
                </a:lnTo>
                <a:lnTo>
                  <a:pt x="1647598" y="206375"/>
                </a:lnTo>
                <a:lnTo>
                  <a:pt x="1650093" y="186191"/>
                </a:lnTo>
                <a:lnTo>
                  <a:pt x="1652814" y="166234"/>
                </a:lnTo>
                <a:lnTo>
                  <a:pt x="1655309" y="146731"/>
                </a:lnTo>
                <a:lnTo>
                  <a:pt x="1657804" y="127907"/>
                </a:lnTo>
                <a:lnTo>
                  <a:pt x="1660072" y="109311"/>
                </a:lnTo>
                <a:lnTo>
                  <a:pt x="1662339" y="90714"/>
                </a:lnTo>
                <a:lnTo>
                  <a:pt x="1664607" y="72345"/>
                </a:lnTo>
                <a:lnTo>
                  <a:pt x="1666875" y="53975"/>
                </a:lnTo>
                <a:lnTo>
                  <a:pt x="1669370" y="35832"/>
                </a:lnTo>
                <a:lnTo>
                  <a:pt x="1671638" y="179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641108" y="1646799"/>
            <a:ext cx="1886791" cy="1887517"/>
          </a:xfrm>
          <a:custGeom>
            <a:avLst/>
            <a:gdLst>
              <a:gd name="connsiteX0" fmla="*/ 2065338 w 4130675"/>
              <a:gd name="connsiteY0" fmla="*/ 1339243 h 4132263"/>
              <a:gd name="connsiteX1" fmla="*/ 1399926 w 4130675"/>
              <a:gd name="connsiteY1" fmla="*/ 1671949 h 4132263"/>
              <a:gd name="connsiteX2" fmla="*/ 1399926 w 4130675"/>
              <a:gd name="connsiteY2" fmla="*/ 2460317 h 4132263"/>
              <a:gd name="connsiteX3" fmla="*/ 2065338 w 4130675"/>
              <a:gd name="connsiteY3" fmla="*/ 2793023 h 4132263"/>
              <a:gd name="connsiteX4" fmla="*/ 2730750 w 4130675"/>
              <a:gd name="connsiteY4" fmla="*/ 2460317 h 4132263"/>
              <a:gd name="connsiteX5" fmla="*/ 2730750 w 4130675"/>
              <a:gd name="connsiteY5" fmla="*/ 1671949 h 4132263"/>
              <a:gd name="connsiteX6" fmla="*/ 1673906 w 4130675"/>
              <a:gd name="connsiteY6" fmla="*/ 0 h 4132263"/>
              <a:gd name="connsiteX7" fmla="*/ 1685472 w 4130675"/>
              <a:gd name="connsiteY7" fmla="*/ 0 h 4132263"/>
              <a:gd name="connsiteX8" fmla="*/ 1697038 w 4130675"/>
              <a:gd name="connsiteY8" fmla="*/ 0 h 4132263"/>
              <a:gd name="connsiteX9" fmla="*/ 1708604 w 4130675"/>
              <a:gd name="connsiteY9" fmla="*/ 0 h 4132263"/>
              <a:gd name="connsiteX10" fmla="*/ 1720170 w 4130675"/>
              <a:gd name="connsiteY10" fmla="*/ 0 h 4132263"/>
              <a:gd name="connsiteX11" fmla="*/ 1731736 w 4130675"/>
              <a:gd name="connsiteY11" fmla="*/ 0 h 4132263"/>
              <a:gd name="connsiteX12" fmla="*/ 1743302 w 4130675"/>
              <a:gd name="connsiteY12" fmla="*/ 0 h 4132263"/>
              <a:gd name="connsiteX13" fmla="*/ 1754868 w 4130675"/>
              <a:gd name="connsiteY13" fmla="*/ 0 h 4132263"/>
              <a:gd name="connsiteX14" fmla="*/ 1766434 w 4130675"/>
              <a:gd name="connsiteY14" fmla="*/ 0 h 4132263"/>
              <a:gd name="connsiteX15" fmla="*/ 1778000 w 4130675"/>
              <a:gd name="connsiteY15" fmla="*/ 0 h 4132263"/>
              <a:gd name="connsiteX16" fmla="*/ 1789566 w 4130675"/>
              <a:gd name="connsiteY16" fmla="*/ 0 h 4132263"/>
              <a:gd name="connsiteX17" fmla="*/ 1801132 w 4130675"/>
              <a:gd name="connsiteY17" fmla="*/ 0 h 4132263"/>
              <a:gd name="connsiteX18" fmla="*/ 1812925 w 4130675"/>
              <a:gd name="connsiteY18" fmla="*/ 0 h 4132263"/>
              <a:gd name="connsiteX19" fmla="*/ 1824491 w 4130675"/>
              <a:gd name="connsiteY19" fmla="*/ 0 h 4132263"/>
              <a:gd name="connsiteX20" fmla="*/ 1835831 w 4130675"/>
              <a:gd name="connsiteY20" fmla="*/ 0 h 4132263"/>
              <a:gd name="connsiteX21" fmla="*/ 1847397 w 4130675"/>
              <a:gd name="connsiteY21" fmla="*/ 0 h 4132263"/>
              <a:gd name="connsiteX22" fmla="*/ 1858963 w 4130675"/>
              <a:gd name="connsiteY22" fmla="*/ 0 h 4132263"/>
              <a:gd name="connsiteX23" fmla="*/ 1870756 w 4130675"/>
              <a:gd name="connsiteY23" fmla="*/ 0 h 4132263"/>
              <a:gd name="connsiteX24" fmla="*/ 1882322 w 4130675"/>
              <a:gd name="connsiteY24" fmla="*/ 0 h 4132263"/>
              <a:gd name="connsiteX25" fmla="*/ 1893888 w 4130675"/>
              <a:gd name="connsiteY25" fmla="*/ 0 h 4132263"/>
              <a:gd name="connsiteX26" fmla="*/ 1905454 w 4130675"/>
              <a:gd name="connsiteY26" fmla="*/ 0 h 4132263"/>
              <a:gd name="connsiteX27" fmla="*/ 1917247 w 4130675"/>
              <a:gd name="connsiteY27" fmla="*/ 0 h 4132263"/>
              <a:gd name="connsiteX28" fmla="*/ 1928586 w 4130675"/>
              <a:gd name="connsiteY28" fmla="*/ 0 h 4132263"/>
              <a:gd name="connsiteX29" fmla="*/ 1940152 w 4130675"/>
              <a:gd name="connsiteY29" fmla="*/ 0 h 4132263"/>
              <a:gd name="connsiteX30" fmla="*/ 1951718 w 4130675"/>
              <a:gd name="connsiteY30" fmla="*/ 0 h 4132263"/>
              <a:gd name="connsiteX31" fmla="*/ 1963284 w 4130675"/>
              <a:gd name="connsiteY31" fmla="*/ 0 h 4132263"/>
              <a:gd name="connsiteX32" fmla="*/ 1975077 w 4130675"/>
              <a:gd name="connsiteY32" fmla="*/ 0 h 4132263"/>
              <a:gd name="connsiteX33" fmla="*/ 1986643 w 4130675"/>
              <a:gd name="connsiteY33" fmla="*/ 0 h 4132263"/>
              <a:gd name="connsiteX34" fmla="*/ 1998209 w 4130675"/>
              <a:gd name="connsiteY34" fmla="*/ 0 h 4132263"/>
              <a:gd name="connsiteX35" fmla="*/ 2009775 w 4130675"/>
              <a:gd name="connsiteY35" fmla="*/ 0 h 4132263"/>
              <a:gd name="connsiteX36" fmla="*/ 2021341 w 4130675"/>
              <a:gd name="connsiteY36" fmla="*/ 0 h 4132263"/>
              <a:gd name="connsiteX37" fmla="*/ 2032907 w 4130675"/>
              <a:gd name="connsiteY37" fmla="*/ 0 h 4132263"/>
              <a:gd name="connsiteX38" fmla="*/ 2044473 w 4130675"/>
              <a:gd name="connsiteY38" fmla="*/ 0 h 4132263"/>
              <a:gd name="connsiteX39" fmla="*/ 2056039 w 4130675"/>
              <a:gd name="connsiteY39" fmla="*/ 0 h 4132263"/>
              <a:gd name="connsiteX40" fmla="*/ 2067606 w 4130675"/>
              <a:gd name="connsiteY40" fmla="*/ 0 h 4132263"/>
              <a:gd name="connsiteX41" fmla="*/ 2079172 w 4130675"/>
              <a:gd name="connsiteY41" fmla="*/ 0 h 4132263"/>
              <a:gd name="connsiteX42" fmla="*/ 2090964 w 4130675"/>
              <a:gd name="connsiteY42" fmla="*/ 0 h 4132263"/>
              <a:gd name="connsiteX43" fmla="*/ 2102530 w 4130675"/>
              <a:gd name="connsiteY43" fmla="*/ 0 h 4132263"/>
              <a:gd name="connsiteX44" fmla="*/ 2114097 w 4130675"/>
              <a:gd name="connsiteY44" fmla="*/ 0 h 4132263"/>
              <a:gd name="connsiteX45" fmla="*/ 2125663 w 4130675"/>
              <a:gd name="connsiteY45" fmla="*/ 0 h 4132263"/>
              <a:gd name="connsiteX46" fmla="*/ 2137002 w 4130675"/>
              <a:gd name="connsiteY46" fmla="*/ 0 h 4132263"/>
              <a:gd name="connsiteX47" fmla="*/ 2148795 w 4130675"/>
              <a:gd name="connsiteY47" fmla="*/ 0 h 4132263"/>
              <a:gd name="connsiteX48" fmla="*/ 2160361 w 4130675"/>
              <a:gd name="connsiteY48" fmla="*/ 0 h 4132263"/>
              <a:gd name="connsiteX49" fmla="*/ 2171927 w 4130675"/>
              <a:gd name="connsiteY49" fmla="*/ 0 h 4132263"/>
              <a:gd name="connsiteX50" fmla="*/ 2183493 w 4130675"/>
              <a:gd name="connsiteY50" fmla="*/ 0 h 4132263"/>
              <a:gd name="connsiteX51" fmla="*/ 2195286 w 4130675"/>
              <a:gd name="connsiteY51" fmla="*/ 0 h 4132263"/>
              <a:gd name="connsiteX52" fmla="*/ 2206852 w 4130675"/>
              <a:gd name="connsiteY52" fmla="*/ 0 h 4132263"/>
              <a:gd name="connsiteX53" fmla="*/ 2218418 w 4130675"/>
              <a:gd name="connsiteY53" fmla="*/ 0 h 4132263"/>
              <a:gd name="connsiteX54" fmla="*/ 2229984 w 4130675"/>
              <a:gd name="connsiteY54" fmla="*/ 0 h 4132263"/>
              <a:gd name="connsiteX55" fmla="*/ 2241323 w 4130675"/>
              <a:gd name="connsiteY55" fmla="*/ 0 h 4132263"/>
              <a:gd name="connsiteX56" fmla="*/ 2253116 w 4130675"/>
              <a:gd name="connsiteY56" fmla="*/ 0 h 4132263"/>
              <a:gd name="connsiteX57" fmla="*/ 2264682 w 4130675"/>
              <a:gd name="connsiteY57" fmla="*/ 0 h 4132263"/>
              <a:gd name="connsiteX58" fmla="*/ 2276248 w 4130675"/>
              <a:gd name="connsiteY58" fmla="*/ 0 h 4132263"/>
              <a:gd name="connsiteX59" fmla="*/ 2287814 w 4130675"/>
              <a:gd name="connsiteY59" fmla="*/ 0 h 4132263"/>
              <a:gd name="connsiteX60" fmla="*/ 2299607 w 4130675"/>
              <a:gd name="connsiteY60" fmla="*/ 0 h 4132263"/>
              <a:gd name="connsiteX61" fmla="*/ 2311173 w 4130675"/>
              <a:gd name="connsiteY61" fmla="*/ 0 h 4132263"/>
              <a:gd name="connsiteX62" fmla="*/ 2322739 w 4130675"/>
              <a:gd name="connsiteY62" fmla="*/ 0 h 4132263"/>
              <a:gd name="connsiteX63" fmla="*/ 2334305 w 4130675"/>
              <a:gd name="connsiteY63" fmla="*/ 0 h 4132263"/>
              <a:gd name="connsiteX64" fmla="*/ 2345872 w 4130675"/>
              <a:gd name="connsiteY64" fmla="*/ 0 h 4132263"/>
              <a:gd name="connsiteX65" fmla="*/ 2357664 w 4130675"/>
              <a:gd name="connsiteY65" fmla="*/ 0 h 4132263"/>
              <a:gd name="connsiteX66" fmla="*/ 2369230 w 4130675"/>
              <a:gd name="connsiteY66" fmla="*/ 0 h 4132263"/>
              <a:gd name="connsiteX67" fmla="*/ 2380797 w 4130675"/>
              <a:gd name="connsiteY67" fmla="*/ 0 h 4132263"/>
              <a:gd name="connsiteX68" fmla="*/ 2392363 w 4130675"/>
              <a:gd name="connsiteY68" fmla="*/ 0 h 4132263"/>
              <a:gd name="connsiteX69" fmla="*/ 2404155 w 4130675"/>
              <a:gd name="connsiteY69" fmla="*/ 0 h 4132263"/>
              <a:gd name="connsiteX70" fmla="*/ 2415722 w 4130675"/>
              <a:gd name="connsiteY70" fmla="*/ 0 h 4132263"/>
              <a:gd name="connsiteX71" fmla="*/ 2417763 w 4130675"/>
              <a:gd name="connsiteY71" fmla="*/ 17916 h 4132263"/>
              <a:gd name="connsiteX72" fmla="*/ 2420030 w 4130675"/>
              <a:gd name="connsiteY72" fmla="*/ 35832 h 4132263"/>
              <a:gd name="connsiteX73" fmla="*/ 2422298 w 4130675"/>
              <a:gd name="connsiteY73" fmla="*/ 53975 h 4132263"/>
              <a:gd name="connsiteX74" fmla="*/ 2424793 w 4130675"/>
              <a:gd name="connsiteY74" fmla="*/ 72345 h 4132263"/>
              <a:gd name="connsiteX75" fmla="*/ 2427061 w 4130675"/>
              <a:gd name="connsiteY75" fmla="*/ 90714 h 4132263"/>
              <a:gd name="connsiteX76" fmla="*/ 2429329 w 4130675"/>
              <a:gd name="connsiteY76" fmla="*/ 109311 h 4132263"/>
              <a:gd name="connsiteX77" fmla="*/ 2431597 w 4130675"/>
              <a:gd name="connsiteY77" fmla="*/ 128134 h 4132263"/>
              <a:gd name="connsiteX78" fmla="*/ 2434318 w 4130675"/>
              <a:gd name="connsiteY78" fmla="*/ 146957 h 4132263"/>
              <a:gd name="connsiteX79" fmla="*/ 2436586 w 4130675"/>
              <a:gd name="connsiteY79" fmla="*/ 166688 h 4132263"/>
              <a:gd name="connsiteX80" fmla="*/ 2439080 w 4130675"/>
              <a:gd name="connsiteY80" fmla="*/ 186418 h 4132263"/>
              <a:gd name="connsiteX81" fmla="*/ 2441802 w 4130675"/>
              <a:gd name="connsiteY81" fmla="*/ 206375 h 4132263"/>
              <a:gd name="connsiteX82" fmla="*/ 2444297 w 4130675"/>
              <a:gd name="connsiteY82" fmla="*/ 226559 h 4132263"/>
              <a:gd name="connsiteX83" fmla="*/ 2447018 w 4130675"/>
              <a:gd name="connsiteY83" fmla="*/ 246970 h 4132263"/>
              <a:gd name="connsiteX84" fmla="*/ 2449513 w 4130675"/>
              <a:gd name="connsiteY84" fmla="*/ 267381 h 4132263"/>
              <a:gd name="connsiteX85" fmla="*/ 2452007 w 4130675"/>
              <a:gd name="connsiteY85" fmla="*/ 288245 h 4132263"/>
              <a:gd name="connsiteX86" fmla="*/ 2454729 w 4130675"/>
              <a:gd name="connsiteY86" fmla="*/ 308882 h 4132263"/>
              <a:gd name="connsiteX87" fmla="*/ 2457450 w 4130675"/>
              <a:gd name="connsiteY87" fmla="*/ 330881 h 4132263"/>
              <a:gd name="connsiteX88" fmla="*/ 2460398 w 4130675"/>
              <a:gd name="connsiteY88" fmla="*/ 352879 h 4132263"/>
              <a:gd name="connsiteX89" fmla="*/ 2463120 w 4130675"/>
              <a:gd name="connsiteY89" fmla="*/ 375104 h 4132263"/>
              <a:gd name="connsiteX90" fmla="*/ 2466068 w 4130675"/>
              <a:gd name="connsiteY90" fmla="*/ 397556 h 4132263"/>
              <a:gd name="connsiteX91" fmla="*/ 2468789 w 4130675"/>
              <a:gd name="connsiteY91" fmla="*/ 420234 h 4132263"/>
              <a:gd name="connsiteX92" fmla="*/ 2471738 w 4130675"/>
              <a:gd name="connsiteY92" fmla="*/ 442913 h 4132263"/>
              <a:gd name="connsiteX93" fmla="*/ 2474459 w 4130675"/>
              <a:gd name="connsiteY93" fmla="*/ 465818 h 4132263"/>
              <a:gd name="connsiteX94" fmla="*/ 2477634 w 4130675"/>
              <a:gd name="connsiteY94" fmla="*/ 489177 h 4132263"/>
              <a:gd name="connsiteX95" fmla="*/ 2490561 w 4130675"/>
              <a:gd name="connsiteY95" fmla="*/ 590323 h 4132263"/>
              <a:gd name="connsiteX96" fmla="*/ 2508704 w 4130675"/>
              <a:gd name="connsiteY96" fmla="*/ 595766 h 4132263"/>
              <a:gd name="connsiteX97" fmla="*/ 2526620 w 4130675"/>
              <a:gd name="connsiteY97" fmla="*/ 601209 h 4132263"/>
              <a:gd name="connsiteX98" fmla="*/ 2544536 w 4130675"/>
              <a:gd name="connsiteY98" fmla="*/ 607106 h 4132263"/>
              <a:gd name="connsiteX99" fmla="*/ 2562225 w 4130675"/>
              <a:gd name="connsiteY99" fmla="*/ 613229 h 4132263"/>
              <a:gd name="connsiteX100" fmla="*/ 2580141 w 4130675"/>
              <a:gd name="connsiteY100" fmla="*/ 619352 h 4132263"/>
              <a:gd name="connsiteX101" fmla="*/ 2597604 w 4130675"/>
              <a:gd name="connsiteY101" fmla="*/ 625702 h 4132263"/>
              <a:gd name="connsiteX102" fmla="*/ 2615293 w 4130675"/>
              <a:gd name="connsiteY102" fmla="*/ 632279 h 4132263"/>
              <a:gd name="connsiteX103" fmla="*/ 2632755 w 4130675"/>
              <a:gd name="connsiteY103" fmla="*/ 639309 h 4132263"/>
              <a:gd name="connsiteX104" fmla="*/ 2649991 w 4130675"/>
              <a:gd name="connsiteY104" fmla="*/ 646113 h 4132263"/>
              <a:gd name="connsiteX105" fmla="*/ 2667227 w 4130675"/>
              <a:gd name="connsiteY105" fmla="*/ 653370 h 4132263"/>
              <a:gd name="connsiteX106" fmla="*/ 2684463 w 4130675"/>
              <a:gd name="connsiteY106" fmla="*/ 660627 h 4132263"/>
              <a:gd name="connsiteX107" fmla="*/ 2701245 w 4130675"/>
              <a:gd name="connsiteY107" fmla="*/ 668338 h 4132263"/>
              <a:gd name="connsiteX108" fmla="*/ 2718254 w 4130675"/>
              <a:gd name="connsiteY108" fmla="*/ 676048 h 4132263"/>
              <a:gd name="connsiteX109" fmla="*/ 2735036 w 4130675"/>
              <a:gd name="connsiteY109" fmla="*/ 684213 h 4132263"/>
              <a:gd name="connsiteX110" fmla="*/ 2751591 w 4130675"/>
              <a:gd name="connsiteY110" fmla="*/ 692377 h 4132263"/>
              <a:gd name="connsiteX111" fmla="*/ 2768373 w 4130675"/>
              <a:gd name="connsiteY111" fmla="*/ 700995 h 4132263"/>
              <a:gd name="connsiteX112" fmla="*/ 2859314 w 4130675"/>
              <a:gd name="connsiteY112" fmla="*/ 630465 h 4132263"/>
              <a:gd name="connsiteX113" fmla="*/ 2877684 w 4130675"/>
              <a:gd name="connsiteY113" fmla="*/ 615950 h 4132263"/>
              <a:gd name="connsiteX114" fmla="*/ 2896054 w 4130675"/>
              <a:gd name="connsiteY114" fmla="*/ 601663 h 4132263"/>
              <a:gd name="connsiteX115" fmla="*/ 2914423 w 4130675"/>
              <a:gd name="connsiteY115" fmla="*/ 587602 h 4132263"/>
              <a:gd name="connsiteX116" fmla="*/ 2932339 w 4130675"/>
              <a:gd name="connsiteY116" fmla="*/ 573541 h 4132263"/>
              <a:gd name="connsiteX117" fmla="*/ 2950255 w 4130675"/>
              <a:gd name="connsiteY117" fmla="*/ 559934 h 4132263"/>
              <a:gd name="connsiteX118" fmla="*/ 2967945 w 4130675"/>
              <a:gd name="connsiteY118" fmla="*/ 545873 h 4132263"/>
              <a:gd name="connsiteX119" fmla="*/ 2985407 w 4130675"/>
              <a:gd name="connsiteY119" fmla="*/ 532493 h 4132263"/>
              <a:gd name="connsiteX120" fmla="*/ 3003097 w 4130675"/>
              <a:gd name="connsiteY120" fmla="*/ 518886 h 4132263"/>
              <a:gd name="connsiteX121" fmla="*/ 3019425 w 4130675"/>
              <a:gd name="connsiteY121" fmla="*/ 506186 h 4132263"/>
              <a:gd name="connsiteX122" fmla="*/ 3035980 w 4130675"/>
              <a:gd name="connsiteY122" fmla="*/ 493259 h 4132263"/>
              <a:gd name="connsiteX123" fmla="*/ 3052309 w 4130675"/>
              <a:gd name="connsiteY123" fmla="*/ 480559 h 4132263"/>
              <a:gd name="connsiteX124" fmla="*/ 3068638 w 4130675"/>
              <a:gd name="connsiteY124" fmla="*/ 468086 h 4132263"/>
              <a:gd name="connsiteX125" fmla="*/ 3084513 w 4130675"/>
              <a:gd name="connsiteY125" fmla="*/ 455613 h 4132263"/>
              <a:gd name="connsiteX126" fmla="*/ 3100614 w 4130675"/>
              <a:gd name="connsiteY126" fmla="*/ 443139 h 4132263"/>
              <a:gd name="connsiteX127" fmla="*/ 3116263 w 4130675"/>
              <a:gd name="connsiteY127" fmla="*/ 431120 h 4132263"/>
              <a:gd name="connsiteX128" fmla="*/ 3132138 w 4130675"/>
              <a:gd name="connsiteY128" fmla="*/ 418873 h 4132263"/>
              <a:gd name="connsiteX129" fmla="*/ 3147105 w 4130675"/>
              <a:gd name="connsiteY129" fmla="*/ 407307 h 4132263"/>
              <a:gd name="connsiteX130" fmla="*/ 3162073 w 4130675"/>
              <a:gd name="connsiteY130" fmla="*/ 395741 h 4132263"/>
              <a:gd name="connsiteX131" fmla="*/ 3176814 w 4130675"/>
              <a:gd name="connsiteY131" fmla="*/ 384402 h 4132263"/>
              <a:gd name="connsiteX132" fmla="*/ 3191555 w 4130675"/>
              <a:gd name="connsiteY132" fmla="*/ 372836 h 4132263"/>
              <a:gd name="connsiteX133" fmla="*/ 3205843 w 4130675"/>
              <a:gd name="connsiteY133" fmla="*/ 361497 h 4132263"/>
              <a:gd name="connsiteX134" fmla="*/ 3220357 w 4130675"/>
              <a:gd name="connsiteY134" fmla="*/ 350384 h 4132263"/>
              <a:gd name="connsiteX135" fmla="*/ 3234872 w 4130675"/>
              <a:gd name="connsiteY135" fmla="*/ 339272 h 4132263"/>
              <a:gd name="connsiteX136" fmla="*/ 3248932 w 4130675"/>
              <a:gd name="connsiteY136" fmla="*/ 328159 h 4132263"/>
              <a:gd name="connsiteX137" fmla="*/ 3265261 w 4130675"/>
              <a:gd name="connsiteY137" fmla="*/ 344488 h 4132263"/>
              <a:gd name="connsiteX138" fmla="*/ 3281589 w 4130675"/>
              <a:gd name="connsiteY138" fmla="*/ 361043 h 4132263"/>
              <a:gd name="connsiteX139" fmla="*/ 3298145 w 4130675"/>
              <a:gd name="connsiteY139" fmla="*/ 377372 h 4132263"/>
              <a:gd name="connsiteX140" fmla="*/ 3314247 w 4130675"/>
              <a:gd name="connsiteY140" fmla="*/ 393700 h 4132263"/>
              <a:gd name="connsiteX141" fmla="*/ 3330802 w 4130675"/>
              <a:gd name="connsiteY141" fmla="*/ 410029 h 4132263"/>
              <a:gd name="connsiteX142" fmla="*/ 3347130 w 4130675"/>
              <a:gd name="connsiteY142" fmla="*/ 426357 h 4132263"/>
              <a:gd name="connsiteX143" fmla="*/ 3363686 w 4130675"/>
              <a:gd name="connsiteY143" fmla="*/ 442913 h 4132263"/>
              <a:gd name="connsiteX144" fmla="*/ 3380014 w 4130675"/>
              <a:gd name="connsiteY144" fmla="*/ 459241 h 4132263"/>
              <a:gd name="connsiteX145" fmla="*/ 3396116 w 4130675"/>
              <a:gd name="connsiteY145" fmla="*/ 475797 h 4132263"/>
              <a:gd name="connsiteX146" fmla="*/ 3412672 w 4130675"/>
              <a:gd name="connsiteY146" fmla="*/ 491898 h 4132263"/>
              <a:gd name="connsiteX147" fmla="*/ 3429000 w 4130675"/>
              <a:gd name="connsiteY147" fmla="*/ 508454 h 4132263"/>
              <a:gd name="connsiteX148" fmla="*/ 3445555 w 4130675"/>
              <a:gd name="connsiteY148" fmla="*/ 524782 h 4132263"/>
              <a:gd name="connsiteX149" fmla="*/ 3461657 w 4130675"/>
              <a:gd name="connsiteY149" fmla="*/ 541338 h 4132263"/>
              <a:gd name="connsiteX150" fmla="*/ 3478213 w 4130675"/>
              <a:gd name="connsiteY150" fmla="*/ 557666 h 4132263"/>
              <a:gd name="connsiteX151" fmla="*/ 3494541 w 4130675"/>
              <a:gd name="connsiteY151" fmla="*/ 574222 h 4132263"/>
              <a:gd name="connsiteX152" fmla="*/ 3511097 w 4130675"/>
              <a:gd name="connsiteY152" fmla="*/ 590323 h 4132263"/>
              <a:gd name="connsiteX153" fmla="*/ 3527425 w 4130675"/>
              <a:gd name="connsiteY153" fmla="*/ 606879 h 4132263"/>
              <a:gd name="connsiteX154" fmla="*/ 3543754 w 4130675"/>
              <a:gd name="connsiteY154" fmla="*/ 623207 h 4132263"/>
              <a:gd name="connsiteX155" fmla="*/ 3560082 w 4130675"/>
              <a:gd name="connsiteY155" fmla="*/ 639763 h 4132263"/>
              <a:gd name="connsiteX156" fmla="*/ 3576638 w 4130675"/>
              <a:gd name="connsiteY156" fmla="*/ 656091 h 4132263"/>
              <a:gd name="connsiteX157" fmla="*/ 3592966 w 4130675"/>
              <a:gd name="connsiteY157" fmla="*/ 672420 h 4132263"/>
              <a:gd name="connsiteX158" fmla="*/ 3609522 w 4130675"/>
              <a:gd name="connsiteY158" fmla="*/ 688748 h 4132263"/>
              <a:gd name="connsiteX159" fmla="*/ 3625623 w 4130675"/>
              <a:gd name="connsiteY159" fmla="*/ 705077 h 4132263"/>
              <a:gd name="connsiteX160" fmla="*/ 3642179 w 4130675"/>
              <a:gd name="connsiteY160" fmla="*/ 721632 h 4132263"/>
              <a:gd name="connsiteX161" fmla="*/ 3658507 w 4130675"/>
              <a:gd name="connsiteY161" fmla="*/ 737961 h 4132263"/>
              <a:gd name="connsiteX162" fmla="*/ 3675063 w 4130675"/>
              <a:gd name="connsiteY162" fmla="*/ 754290 h 4132263"/>
              <a:gd name="connsiteX163" fmla="*/ 3691164 w 4130675"/>
              <a:gd name="connsiteY163" fmla="*/ 770618 h 4132263"/>
              <a:gd name="connsiteX164" fmla="*/ 3707720 w 4130675"/>
              <a:gd name="connsiteY164" fmla="*/ 787173 h 4132263"/>
              <a:gd name="connsiteX165" fmla="*/ 3724048 w 4130675"/>
              <a:gd name="connsiteY165" fmla="*/ 803729 h 4132263"/>
              <a:gd name="connsiteX166" fmla="*/ 3740604 w 4130675"/>
              <a:gd name="connsiteY166" fmla="*/ 820057 h 4132263"/>
              <a:gd name="connsiteX167" fmla="*/ 3757159 w 4130675"/>
              <a:gd name="connsiteY167" fmla="*/ 836613 h 4132263"/>
              <a:gd name="connsiteX168" fmla="*/ 3773261 w 4130675"/>
              <a:gd name="connsiteY168" fmla="*/ 852715 h 4132263"/>
              <a:gd name="connsiteX169" fmla="*/ 3762375 w 4130675"/>
              <a:gd name="connsiteY169" fmla="*/ 867229 h 4132263"/>
              <a:gd name="connsiteX170" fmla="*/ 3751263 w 4130675"/>
              <a:gd name="connsiteY170" fmla="*/ 881516 h 4132263"/>
              <a:gd name="connsiteX171" fmla="*/ 3740150 w 4130675"/>
              <a:gd name="connsiteY171" fmla="*/ 896031 h 4132263"/>
              <a:gd name="connsiteX172" fmla="*/ 3728811 w 4130675"/>
              <a:gd name="connsiteY172" fmla="*/ 910545 h 4132263"/>
              <a:gd name="connsiteX173" fmla="*/ 3717245 w 4130675"/>
              <a:gd name="connsiteY173" fmla="*/ 925059 h 4132263"/>
              <a:gd name="connsiteX174" fmla="*/ 3705905 w 4130675"/>
              <a:gd name="connsiteY174" fmla="*/ 940027 h 4132263"/>
              <a:gd name="connsiteX175" fmla="*/ 3694339 w 4130675"/>
              <a:gd name="connsiteY175" fmla="*/ 954768 h 4132263"/>
              <a:gd name="connsiteX176" fmla="*/ 3682773 w 4130675"/>
              <a:gd name="connsiteY176" fmla="*/ 969736 h 4132263"/>
              <a:gd name="connsiteX177" fmla="*/ 3670527 w 4130675"/>
              <a:gd name="connsiteY177" fmla="*/ 985611 h 4132263"/>
              <a:gd name="connsiteX178" fmla="*/ 3658507 w 4130675"/>
              <a:gd name="connsiteY178" fmla="*/ 1001259 h 4132263"/>
              <a:gd name="connsiteX179" fmla="*/ 3646034 w 4130675"/>
              <a:gd name="connsiteY179" fmla="*/ 1017361 h 4132263"/>
              <a:gd name="connsiteX180" fmla="*/ 3633334 w 4130675"/>
              <a:gd name="connsiteY180" fmla="*/ 1033236 h 4132263"/>
              <a:gd name="connsiteX181" fmla="*/ 3621088 w 4130675"/>
              <a:gd name="connsiteY181" fmla="*/ 1049565 h 4132263"/>
              <a:gd name="connsiteX182" fmla="*/ 3608388 w 4130675"/>
              <a:gd name="connsiteY182" fmla="*/ 1065893 h 4132263"/>
              <a:gd name="connsiteX183" fmla="*/ 3595461 w 4130675"/>
              <a:gd name="connsiteY183" fmla="*/ 1082449 h 4132263"/>
              <a:gd name="connsiteX184" fmla="*/ 3582761 w 4130675"/>
              <a:gd name="connsiteY184" fmla="*/ 1099231 h 4132263"/>
              <a:gd name="connsiteX185" fmla="*/ 3569154 w 4130675"/>
              <a:gd name="connsiteY185" fmla="*/ 1116466 h 4132263"/>
              <a:gd name="connsiteX186" fmla="*/ 3555773 w 4130675"/>
              <a:gd name="connsiteY186" fmla="*/ 1134156 h 4132263"/>
              <a:gd name="connsiteX187" fmla="*/ 3542166 w 4130675"/>
              <a:gd name="connsiteY187" fmla="*/ 1151618 h 4132263"/>
              <a:gd name="connsiteX188" fmla="*/ 3528105 w 4130675"/>
              <a:gd name="connsiteY188" fmla="*/ 1169761 h 4132263"/>
              <a:gd name="connsiteX189" fmla="*/ 3514272 w 4130675"/>
              <a:gd name="connsiteY189" fmla="*/ 1187450 h 4132263"/>
              <a:gd name="connsiteX190" fmla="*/ 3499984 w 4130675"/>
              <a:gd name="connsiteY190" fmla="*/ 1205820 h 4132263"/>
              <a:gd name="connsiteX191" fmla="*/ 3485697 w 4130675"/>
              <a:gd name="connsiteY191" fmla="*/ 1224190 h 4132263"/>
              <a:gd name="connsiteX192" fmla="*/ 3471636 w 4130675"/>
              <a:gd name="connsiteY192" fmla="*/ 1242786 h 4132263"/>
              <a:gd name="connsiteX193" fmla="*/ 3408816 w 4130675"/>
              <a:gd name="connsiteY193" fmla="*/ 1323522 h 4132263"/>
              <a:gd name="connsiteX194" fmla="*/ 3417888 w 4130675"/>
              <a:gd name="connsiteY194" fmla="*/ 1339850 h 4132263"/>
              <a:gd name="connsiteX195" fmla="*/ 3426505 w 4130675"/>
              <a:gd name="connsiteY195" fmla="*/ 1356179 h 4132263"/>
              <a:gd name="connsiteX196" fmla="*/ 3434897 w 4130675"/>
              <a:gd name="connsiteY196" fmla="*/ 1372734 h 4132263"/>
              <a:gd name="connsiteX197" fmla="*/ 3443514 w 4130675"/>
              <a:gd name="connsiteY197" fmla="*/ 1389516 h 4132263"/>
              <a:gd name="connsiteX198" fmla="*/ 3451452 w 4130675"/>
              <a:gd name="connsiteY198" fmla="*/ 1406299 h 4132263"/>
              <a:gd name="connsiteX199" fmla="*/ 3459389 w 4130675"/>
              <a:gd name="connsiteY199" fmla="*/ 1423081 h 4132263"/>
              <a:gd name="connsiteX200" fmla="*/ 3467100 w 4130675"/>
              <a:gd name="connsiteY200" fmla="*/ 1440090 h 4132263"/>
              <a:gd name="connsiteX201" fmla="*/ 3474584 w 4130675"/>
              <a:gd name="connsiteY201" fmla="*/ 1457325 h 4132263"/>
              <a:gd name="connsiteX202" fmla="*/ 3481841 w 4130675"/>
              <a:gd name="connsiteY202" fmla="*/ 1474334 h 4132263"/>
              <a:gd name="connsiteX203" fmla="*/ 3489098 w 4130675"/>
              <a:gd name="connsiteY203" fmla="*/ 1491797 h 4132263"/>
              <a:gd name="connsiteX204" fmla="*/ 3496129 w 4130675"/>
              <a:gd name="connsiteY204" fmla="*/ 1509259 h 4132263"/>
              <a:gd name="connsiteX205" fmla="*/ 3502705 w 4130675"/>
              <a:gd name="connsiteY205" fmla="*/ 1526949 h 4132263"/>
              <a:gd name="connsiteX206" fmla="*/ 3509282 w 4130675"/>
              <a:gd name="connsiteY206" fmla="*/ 1544411 h 4132263"/>
              <a:gd name="connsiteX207" fmla="*/ 3515405 w 4130675"/>
              <a:gd name="connsiteY207" fmla="*/ 1562327 h 4132263"/>
              <a:gd name="connsiteX208" fmla="*/ 3521755 w 4130675"/>
              <a:gd name="connsiteY208" fmla="*/ 1580016 h 4132263"/>
              <a:gd name="connsiteX209" fmla="*/ 3527425 w 4130675"/>
              <a:gd name="connsiteY209" fmla="*/ 1597933 h 4132263"/>
              <a:gd name="connsiteX210" fmla="*/ 3641725 w 4130675"/>
              <a:gd name="connsiteY210" fmla="*/ 1612674 h 4132263"/>
              <a:gd name="connsiteX211" fmla="*/ 3664857 w 4130675"/>
              <a:gd name="connsiteY211" fmla="*/ 1615395 h 4132263"/>
              <a:gd name="connsiteX212" fmla="*/ 3687989 w 4130675"/>
              <a:gd name="connsiteY212" fmla="*/ 1618343 h 4132263"/>
              <a:gd name="connsiteX213" fmla="*/ 3710668 w 4130675"/>
              <a:gd name="connsiteY213" fmla="*/ 1621065 h 4132263"/>
              <a:gd name="connsiteX214" fmla="*/ 3733347 w 4130675"/>
              <a:gd name="connsiteY214" fmla="*/ 1624240 h 4132263"/>
              <a:gd name="connsiteX215" fmla="*/ 3755798 w 4130675"/>
              <a:gd name="connsiteY215" fmla="*/ 1627188 h 4132263"/>
              <a:gd name="connsiteX216" fmla="*/ 3778023 w 4130675"/>
              <a:gd name="connsiteY216" fmla="*/ 1629909 h 4132263"/>
              <a:gd name="connsiteX217" fmla="*/ 3800022 w 4130675"/>
              <a:gd name="connsiteY217" fmla="*/ 1632404 h 4132263"/>
              <a:gd name="connsiteX218" fmla="*/ 3822020 w 4130675"/>
              <a:gd name="connsiteY218" fmla="*/ 1635352 h 4132263"/>
              <a:gd name="connsiteX219" fmla="*/ 3842884 w 4130675"/>
              <a:gd name="connsiteY219" fmla="*/ 1637847 h 4132263"/>
              <a:gd name="connsiteX220" fmla="*/ 3863522 w 4130675"/>
              <a:gd name="connsiteY220" fmla="*/ 1640568 h 4132263"/>
              <a:gd name="connsiteX221" fmla="*/ 3883932 w 4130675"/>
              <a:gd name="connsiteY221" fmla="*/ 1643290 h 4132263"/>
              <a:gd name="connsiteX222" fmla="*/ 3904343 w 4130675"/>
              <a:gd name="connsiteY222" fmla="*/ 1646011 h 4132263"/>
              <a:gd name="connsiteX223" fmla="*/ 3924300 w 4130675"/>
              <a:gd name="connsiteY223" fmla="*/ 1648279 h 4132263"/>
              <a:gd name="connsiteX224" fmla="*/ 3944484 w 4130675"/>
              <a:gd name="connsiteY224" fmla="*/ 1650774 h 4132263"/>
              <a:gd name="connsiteX225" fmla="*/ 3964441 w 4130675"/>
              <a:gd name="connsiteY225" fmla="*/ 1653495 h 4132263"/>
              <a:gd name="connsiteX226" fmla="*/ 3983945 w 4130675"/>
              <a:gd name="connsiteY226" fmla="*/ 1655990 h 4132263"/>
              <a:gd name="connsiteX227" fmla="*/ 4002995 w 4130675"/>
              <a:gd name="connsiteY227" fmla="*/ 1658258 h 4132263"/>
              <a:gd name="connsiteX228" fmla="*/ 4021364 w 4130675"/>
              <a:gd name="connsiteY228" fmla="*/ 1660752 h 4132263"/>
              <a:gd name="connsiteX229" fmla="*/ 4039961 w 4130675"/>
              <a:gd name="connsiteY229" fmla="*/ 1663020 h 4132263"/>
              <a:gd name="connsiteX230" fmla="*/ 4058330 w 4130675"/>
              <a:gd name="connsiteY230" fmla="*/ 1665288 h 4132263"/>
              <a:gd name="connsiteX231" fmla="*/ 4076700 w 4130675"/>
              <a:gd name="connsiteY231" fmla="*/ 1667556 h 4132263"/>
              <a:gd name="connsiteX232" fmla="*/ 4094843 w 4130675"/>
              <a:gd name="connsiteY232" fmla="*/ 1670050 h 4132263"/>
              <a:gd name="connsiteX233" fmla="*/ 4112759 w 4130675"/>
              <a:gd name="connsiteY233" fmla="*/ 1672318 h 4132263"/>
              <a:gd name="connsiteX234" fmla="*/ 4130675 w 4130675"/>
              <a:gd name="connsiteY234" fmla="*/ 1674586 h 4132263"/>
              <a:gd name="connsiteX235" fmla="*/ 4130675 w 4130675"/>
              <a:gd name="connsiteY235" fmla="*/ 1686152 h 4132263"/>
              <a:gd name="connsiteX236" fmla="*/ 4130675 w 4130675"/>
              <a:gd name="connsiteY236" fmla="*/ 1697491 h 4132263"/>
              <a:gd name="connsiteX237" fmla="*/ 4130675 w 4130675"/>
              <a:gd name="connsiteY237" fmla="*/ 1709284 h 4132263"/>
              <a:gd name="connsiteX238" fmla="*/ 4130675 w 4130675"/>
              <a:gd name="connsiteY238" fmla="*/ 1720850 h 4132263"/>
              <a:gd name="connsiteX239" fmla="*/ 4130675 w 4130675"/>
              <a:gd name="connsiteY239" fmla="*/ 1732416 h 4132263"/>
              <a:gd name="connsiteX240" fmla="*/ 4130675 w 4130675"/>
              <a:gd name="connsiteY240" fmla="*/ 1743983 h 4132263"/>
              <a:gd name="connsiteX241" fmla="*/ 4130675 w 4130675"/>
              <a:gd name="connsiteY241" fmla="*/ 1755549 h 4132263"/>
              <a:gd name="connsiteX242" fmla="*/ 4130675 w 4130675"/>
              <a:gd name="connsiteY242" fmla="*/ 1767115 h 4132263"/>
              <a:gd name="connsiteX243" fmla="*/ 4130675 w 4130675"/>
              <a:gd name="connsiteY243" fmla="*/ 1778681 h 4132263"/>
              <a:gd name="connsiteX244" fmla="*/ 4130675 w 4130675"/>
              <a:gd name="connsiteY244" fmla="*/ 1790247 h 4132263"/>
              <a:gd name="connsiteX245" fmla="*/ 4130675 w 4130675"/>
              <a:gd name="connsiteY245" fmla="*/ 1801813 h 4132263"/>
              <a:gd name="connsiteX246" fmla="*/ 4130675 w 4130675"/>
              <a:gd name="connsiteY246" fmla="*/ 1813606 h 4132263"/>
              <a:gd name="connsiteX247" fmla="*/ 4130675 w 4130675"/>
              <a:gd name="connsiteY247" fmla="*/ 1825172 h 4132263"/>
              <a:gd name="connsiteX248" fmla="*/ 4130675 w 4130675"/>
              <a:gd name="connsiteY248" fmla="*/ 1836511 h 4132263"/>
              <a:gd name="connsiteX249" fmla="*/ 4130675 w 4130675"/>
              <a:gd name="connsiteY249" fmla="*/ 1848077 h 4132263"/>
              <a:gd name="connsiteX250" fmla="*/ 4130675 w 4130675"/>
              <a:gd name="connsiteY250" fmla="*/ 1859870 h 4132263"/>
              <a:gd name="connsiteX251" fmla="*/ 4130675 w 4130675"/>
              <a:gd name="connsiteY251" fmla="*/ 1871436 h 4132263"/>
              <a:gd name="connsiteX252" fmla="*/ 4130675 w 4130675"/>
              <a:gd name="connsiteY252" fmla="*/ 1883002 h 4132263"/>
              <a:gd name="connsiteX253" fmla="*/ 4130675 w 4130675"/>
              <a:gd name="connsiteY253" fmla="*/ 1894568 h 4132263"/>
              <a:gd name="connsiteX254" fmla="*/ 4130675 w 4130675"/>
              <a:gd name="connsiteY254" fmla="*/ 1906361 h 4132263"/>
              <a:gd name="connsiteX255" fmla="*/ 4130675 w 4130675"/>
              <a:gd name="connsiteY255" fmla="*/ 1917927 h 4132263"/>
              <a:gd name="connsiteX256" fmla="*/ 4130675 w 4130675"/>
              <a:gd name="connsiteY256" fmla="*/ 1929266 h 4132263"/>
              <a:gd name="connsiteX257" fmla="*/ 4130675 w 4130675"/>
              <a:gd name="connsiteY257" fmla="*/ 1940833 h 4132263"/>
              <a:gd name="connsiteX258" fmla="*/ 4130675 w 4130675"/>
              <a:gd name="connsiteY258" fmla="*/ 1952399 h 4132263"/>
              <a:gd name="connsiteX259" fmla="*/ 4130675 w 4130675"/>
              <a:gd name="connsiteY259" fmla="*/ 1964191 h 4132263"/>
              <a:gd name="connsiteX260" fmla="*/ 4130675 w 4130675"/>
              <a:gd name="connsiteY260" fmla="*/ 1975758 h 4132263"/>
              <a:gd name="connsiteX261" fmla="*/ 4130675 w 4130675"/>
              <a:gd name="connsiteY261" fmla="*/ 1987324 h 4132263"/>
              <a:gd name="connsiteX262" fmla="*/ 4130675 w 4130675"/>
              <a:gd name="connsiteY262" fmla="*/ 1998890 h 4132263"/>
              <a:gd name="connsiteX263" fmla="*/ 4130675 w 4130675"/>
              <a:gd name="connsiteY263" fmla="*/ 2010683 h 4132263"/>
              <a:gd name="connsiteX264" fmla="*/ 4130675 w 4130675"/>
              <a:gd name="connsiteY264" fmla="*/ 2022249 h 4132263"/>
              <a:gd name="connsiteX265" fmla="*/ 4130675 w 4130675"/>
              <a:gd name="connsiteY265" fmla="*/ 2033588 h 4132263"/>
              <a:gd name="connsiteX266" fmla="*/ 4130675 w 4130675"/>
              <a:gd name="connsiteY266" fmla="*/ 2045154 h 4132263"/>
              <a:gd name="connsiteX267" fmla="*/ 4130675 w 4130675"/>
              <a:gd name="connsiteY267" fmla="*/ 2056947 h 4132263"/>
              <a:gd name="connsiteX268" fmla="*/ 4130675 w 4130675"/>
              <a:gd name="connsiteY268" fmla="*/ 2068513 h 4132263"/>
              <a:gd name="connsiteX269" fmla="*/ 4130675 w 4130675"/>
              <a:gd name="connsiteY269" fmla="*/ 2080079 h 4132263"/>
              <a:gd name="connsiteX270" fmla="*/ 4130675 w 4130675"/>
              <a:gd name="connsiteY270" fmla="*/ 2091645 h 4132263"/>
              <a:gd name="connsiteX271" fmla="*/ 4130675 w 4130675"/>
              <a:gd name="connsiteY271" fmla="*/ 2103211 h 4132263"/>
              <a:gd name="connsiteX272" fmla="*/ 4130675 w 4130675"/>
              <a:gd name="connsiteY272" fmla="*/ 2115004 h 4132263"/>
              <a:gd name="connsiteX273" fmla="*/ 4130675 w 4130675"/>
              <a:gd name="connsiteY273" fmla="*/ 2126570 h 4132263"/>
              <a:gd name="connsiteX274" fmla="*/ 4130675 w 4130675"/>
              <a:gd name="connsiteY274" fmla="*/ 2137909 h 4132263"/>
              <a:gd name="connsiteX275" fmla="*/ 4130675 w 4130675"/>
              <a:gd name="connsiteY275" fmla="*/ 2149475 h 4132263"/>
              <a:gd name="connsiteX276" fmla="*/ 4130675 w 4130675"/>
              <a:gd name="connsiteY276" fmla="*/ 2161268 h 4132263"/>
              <a:gd name="connsiteX277" fmla="*/ 4130675 w 4130675"/>
              <a:gd name="connsiteY277" fmla="*/ 2172834 h 4132263"/>
              <a:gd name="connsiteX278" fmla="*/ 4130675 w 4130675"/>
              <a:gd name="connsiteY278" fmla="*/ 2184400 h 4132263"/>
              <a:gd name="connsiteX279" fmla="*/ 4130675 w 4130675"/>
              <a:gd name="connsiteY279" fmla="*/ 2195966 h 4132263"/>
              <a:gd name="connsiteX280" fmla="*/ 4130675 w 4130675"/>
              <a:gd name="connsiteY280" fmla="*/ 2207759 h 4132263"/>
              <a:gd name="connsiteX281" fmla="*/ 4130675 w 4130675"/>
              <a:gd name="connsiteY281" fmla="*/ 2219325 h 4132263"/>
              <a:gd name="connsiteX282" fmla="*/ 4130675 w 4130675"/>
              <a:gd name="connsiteY282" fmla="*/ 2230891 h 4132263"/>
              <a:gd name="connsiteX283" fmla="*/ 4130675 w 4130675"/>
              <a:gd name="connsiteY283" fmla="*/ 2242231 h 4132263"/>
              <a:gd name="connsiteX284" fmla="*/ 4130675 w 4130675"/>
              <a:gd name="connsiteY284" fmla="*/ 2253797 h 4132263"/>
              <a:gd name="connsiteX285" fmla="*/ 4130675 w 4130675"/>
              <a:gd name="connsiteY285" fmla="*/ 2265590 h 4132263"/>
              <a:gd name="connsiteX286" fmla="*/ 4130675 w 4130675"/>
              <a:gd name="connsiteY286" fmla="*/ 2277156 h 4132263"/>
              <a:gd name="connsiteX287" fmla="*/ 4130675 w 4130675"/>
              <a:gd name="connsiteY287" fmla="*/ 2288722 h 4132263"/>
              <a:gd name="connsiteX288" fmla="*/ 4130675 w 4130675"/>
              <a:gd name="connsiteY288" fmla="*/ 2300288 h 4132263"/>
              <a:gd name="connsiteX289" fmla="*/ 4130675 w 4130675"/>
              <a:gd name="connsiteY289" fmla="*/ 2312081 h 4132263"/>
              <a:gd name="connsiteX290" fmla="*/ 4130675 w 4130675"/>
              <a:gd name="connsiteY290" fmla="*/ 2323647 h 4132263"/>
              <a:gd name="connsiteX291" fmla="*/ 4130675 w 4130675"/>
              <a:gd name="connsiteY291" fmla="*/ 2335213 h 4132263"/>
              <a:gd name="connsiteX292" fmla="*/ 4130675 w 4130675"/>
              <a:gd name="connsiteY292" fmla="*/ 2346779 h 4132263"/>
              <a:gd name="connsiteX293" fmla="*/ 4130675 w 4130675"/>
              <a:gd name="connsiteY293" fmla="*/ 2358572 h 4132263"/>
              <a:gd name="connsiteX294" fmla="*/ 4130675 w 4130675"/>
              <a:gd name="connsiteY294" fmla="*/ 2370138 h 4132263"/>
              <a:gd name="connsiteX295" fmla="*/ 4130675 w 4130675"/>
              <a:gd name="connsiteY295" fmla="*/ 2381704 h 4132263"/>
              <a:gd name="connsiteX296" fmla="*/ 4130675 w 4130675"/>
              <a:gd name="connsiteY296" fmla="*/ 2393270 h 4132263"/>
              <a:gd name="connsiteX297" fmla="*/ 4130675 w 4130675"/>
              <a:gd name="connsiteY297" fmla="*/ 2405063 h 4132263"/>
              <a:gd name="connsiteX298" fmla="*/ 4130675 w 4130675"/>
              <a:gd name="connsiteY298" fmla="*/ 2416629 h 4132263"/>
              <a:gd name="connsiteX299" fmla="*/ 4112759 w 4130675"/>
              <a:gd name="connsiteY299" fmla="*/ 2418670 h 4132263"/>
              <a:gd name="connsiteX300" fmla="*/ 4094843 w 4130675"/>
              <a:gd name="connsiteY300" fmla="*/ 2420938 h 4132263"/>
              <a:gd name="connsiteX301" fmla="*/ 4076700 w 4130675"/>
              <a:gd name="connsiteY301" fmla="*/ 2423206 h 4132263"/>
              <a:gd name="connsiteX302" fmla="*/ 4058330 w 4130675"/>
              <a:gd name="connsiteY302" fmla="*/ 2425700 h 4132263"/>
              <a:gd name="connsiteX303" fmla="*/ 4039961 w 4130675"/>
              <a:gd name="connsiteY303" fmla="*/ 2427968 h 4132263"/>
              <a:gd name="connsiteX304" fmla="*/ 4021364 w 4130675"/>
              <a:gd name="connsiteY304" fmla="*/ 2430236 h 4132263"/>
              <a:gd name="connsiteX305" fmla="*/ 4002541 w 4130675"/>
              <a:gd name="connsiteY305" fmla="*/ 2432504 h 4132263"/>
              <a:gd name="connsiteX306" fmla="*/ 3983718 w 4130675"/>
              <a:gd name="connsiteY306" fmla="*/ 2435225 h 4132263"/>
              <a:gd name="connsiteX307" fmla="*/ 3964214 w 4130675"/>
              <a:gd name="connsiteY307" fmla="*/ 2437493 h 4132263"/>
              <a:gd name="connsiteX308" fmla="*/ 3944257 w 4130675"/>
              <a:gd name="connsiteY308" fmla="*/ 2440215 h 4132263"/>
              <a:gd name="connsiteX309" fmla="*/ 3924300 w 4130675"/>
              <a:gd name="connsiteY309" fmla="*/ 2442709 h 4132263"/>
              <a:gd name="connsiteX310" fmla="*/ 3904343 w 4130675"/>
              <a:gd name="connsiteY310" fmla="*/ 2445204 h 4132263"/>
              <a:gd name="connsiteX311" fmla="*/ 3883932 w 4130675"/>
              <a:gd name="connsiteY311" fmla="*/ 2447925 h 4132263"/>
              <a:gd name="connsiteX312" fmla="*/ 3863522 w 4130675"/>
              <a:gd name="connsiteY312" fmla="*/ 2450420 h 4132263"/>
              <a:gd name="connsiteX313" fmla="*/ 3842657 w 4130675"/>
              <a:gd name="connsiteY313" fmla="*/ 2452915 h 4132263"/>
              <a:gd name="connsiteX314" fmla="*/ 3822020 w 4130675"/>
              <a:gd name="connsiteY314" fmla="*/ 2455636 h 4132263"/>
              <a:gd name="connsiteX315" fmla="*/ 3800022 w 4130675"/>
              <a:gd name="connsiteY315" fmla="*/ 2458358 h 4132263"/>
              <a:gd name="connsiteX316" fmla="*/ 3778023 w 4130675"/>
              <a:gd name="connsiteY316" fmla="*/ 2461306 h 4132263"/>
              <a:gd name="connsiteX317" fmla="*/ 3755798 w 4130675"/>
              <a:gd name="connsiteY317" fmla="*/ 2464027 h 4132263"/>
              <a:gd name="connsiteX318" fmla="*/ 3733347 w 4130675"/>
              <a:gd name="connsiteY318" fmla="*/ 2466975 h 4132263"/>
              <a:gd name="connsiteX319" fmla="*/ 3710668 w 4130675"/>
              <a:gd name="connsiteY319" fmla="*/ 2469697 h 4132263"/>
              <a:gd name="connsiteX320" fmla="*/ 3687989 w 4130675"/>
              <a:gd name="connsiteY320" fmla="*/ 2472645 h 4132263"/>
              <a:gd name="connsiteX321" fmla="*/ 3664857 w 4130675"/>
              <a:gd name="connsiteY321" fmla="*/ 2475593 h 4132263"/>
              <a:gd name="connsiteX322" fmla="*/ 3641725 w 4130675"/>
              <a:gd name="connsiteY322" fmla="*/ 2478541 h 4132263"/>
              <a:gd name="connsiteX323" fmla="*/ 3540579 w 4130675"/>
              <a:gd name="connsiteY323" fmla="*/ 2491468 h 4132263"/>
              <a:gd name="connsiteX324" fmla="*/ 3535136 w 4130675"/>
              <a:gd name="connsiteY324" fmla="*/ 2509611 h 4132263"/>
              <a:gd name="connsiteX325" fmla="*/ 3529693 w 4130675"/>
              <a:gd name="connsiteY325" fmla="*/ 2527754 h 4132263"/>
              <a:gd name="connsiteX326" fmla="*/ 3523797 w 4130675"/>
              <a:gd name="connsiteY326" fmla="*/ 2545443 h 4132263"/>
              <a:gd name="connsiteX327" fmla="*/ 3517673 w 4130675"/>
              <a:gd name="connsiteY327" fmla="*/ 2563359 h 4132263"/>
              <a:gd name="connsiteX328" fmla="*/ 3511550 w 4130675"/>
              <a:gd name="connsiteY328" fmla="*/ 2581049 h 4132263"/>
              <a:gd name="connsiteX329" fmla="*/ 3505200 w 4130675"/>
              <a:gd name="connsiteY329" fmla="*/ 2598738 h 4132263"/>
              <a:gd name="connsiteX330" fmla="*/ 3498623 w 4130675"/>
              <a:gd name="connsiteY330" fmla="*/ 2616200 h 4132263"/>
              <a:gd name="connsiteX331" fmla="*/ 3491820 w 4130675"/>
              <a:gd name="connsiteY331" fmla="*/ 2633890 h 4132263"/>
              <a:gd name="connsiteX332" fmla="*/ 3484789 w 4130675"/>
              <a:gd name="connsiteY332" fmla="*/ 2651125 h 4132263"/>
              <a:gd name="connsiteX333" fmla="*/ 3477532 w 4130675"/>
              <a:gd name="connsiteY333" fmla="*/ 2668134 h 4132263"/>
              <a:gd name="connsiteX334" fmla="*/ 3470275 w 4130675"/>
              <a:gd name="connsiteY334" fmla="*/ 2685370 h 4132263"/>
              <a:gd name="connsiteX335" fmla="*/ 3462564 w 4130675"/>
              <a:gd name="connsiteY335" fmla="*/ 2702152 h 4132263"/>
              <a:gd name="connsiteX336" fmla="*/ 3454854 w 4130675"/>
              <a:gd name="connsiteY336" fmla="*/ 2719388 h 4132263"/>
              <a:gd name="connsiteX337" fmla="*/ 3446689 w 4130675"/>
              <a:gd name="connsiteY337" fmla="*/ 2736170 h 4132263"/>
              <a:gd name="connsiteX338" fmla="*/ 3438525 w 4130675"/>
              <a:gd name="connsiteY338" fmla="*/ 2752499 h 4132263"/>
              <a:gd name="connsiteX339" fmla="*/ 3429907 w 4130675"/>
              <a:gd name="connsiteY339" fmla="*/ 2769281 h 4132263"/>
              <a:gd name="connsiteX340" fmla="*/ 3500438 w 4130675"/>
              <a:gd name="connsiteY340" fmla="*/ 2860222 h 4132263"/>
              <a:gd name="connsiteX341" fmla="*/ 3514952 w 4130675"/>
              <a:gd name="connsiteY341" fmla="*/ 2878818 h 4132263"/>
              <a:gd name="connsiteX342" fmla="*/ 3529239 w 4130675"/>
              <a:gd name="connsiteY342" fmla="*/ 2897188 h 4132263"/>
              <a:gd name="connsiteX343" fmla="*/ 3543300 w 4130675"/>
              <a:gd name="connsiteY343" fmla="*/ 2915558 h 4132263"/>
              <a:gd name="connsiteX344" fmla="*/ 3557361 w 4130675"/>
              <a:gd name="connsiteY344" fmla="*/ 2933474 h 4132263"/>
              <a:gd name="connsiteX345" fmla="*/ 3570968 w 4130675"/>
              <a:gd name="connsiteY345" fmla="*/ 2951390 h 4132263"/>
              <a:gd name="connsiteX346" fmla="*/ 3584802 w 4130675"/>
              <a:gd name="connsiteY346" fmla="*/ 2969079 h 4132263"/>
              <a:gd name="connsiteX347" fmla="*/ 3598409 w 4130675"/>
              <a:gd name="connsiteY347" fmla="*/ 2986542 h 4132263"/>
              <a:gd name="connsiteX348" fmla="*/ 3612016 w 4130675"/>
              <a:gd name="connsiteY348" fmla="*/ 3004231 h 4132263"/>
              <a:gd name="connsiteX349" fmla="*/ 3624716 w 4130675"/>
              <a:gd name="connsiteY349" fmla="*/ 3020786 h 4132263"/>
              <a:gd name="connsiteX350" fmla="*/ 3637643 w 4130675"/>
              <a:gd name="connsiteY350" fmla="*/ 3037115 h 4132263"/>
              <a:gd name="connsiteX351" fmla="*/ 3650116 w 4130675"/>
              <a:gd name="connsiteY351" fmla="*/ 3053443 h 4132263"/>
              <a:gd name="connsiteX352" fmla="*/ 3662816 w 4130675"/>
              <a:gd name="connsiteY352" fmla="*/ 3069772 h 4132263"/>
              <a:gd name="connsiteX353" fmla="*/ 3675289 w 4130675"/>
              <a:gd name="connsiteY353" fmla="*/ 3085874 h 4132263"/>
              <a:gd name="connsiteX354" fmla="*/ 3687763 w 4130675"/>
              <a:gd name="connsiteY354" fmla="*/ 3101749 h 4132263"/>
              <a:gd name="connsiteX355" fmla="*/ 3699782 w 4130675"/>
              <a:gd name="connsiteY355" fmla="*/ 3117624 h 4132263"/>
              <a:gd name="connsiteX356" fmla="*/ 3712029 w 4130675"/>
              <a:gd name="connsiteY356" fmla="*/ 3133272 h 4132263"/>
              <a:gd name="connsiteX357" fmla="*/ 3723595 w 4130675"/>
              <a:gd name="connsiteY357" fmla="*/ 3148240 h 4132263"/>
              <a:gd name="connsiteX358" fmla="*/ 3735161 w 4130675"/>
              <a:gd name="connsiteY358" fmla="*/ 3163208 h 4132263"/>
              <a:gd name="connsiteX359" fmla="*/ 3746500 w 4130675"/>
              <a:gd name="connsiteY359" fmla="*/ 3177949 h 4132263"/>
              <a:gd name="connsiteX360" fmla="*/ 3757839 w 4130675"/>
              <a:gd name="connsiteY360" fmla="*/ 3192690 h 4132263"/>
              <a:gd name="connsiteX361" fmla="*/ 3769179 w 4130675"/>
              <a:gd name="connsiteY361" fmla="*/ 3207204 h 4132263"/>
              <a:gd name="connsiteX362" fmla="*/ 3780291 w 4130675"/>
              <a:gd name="connsiteY362" fmla="*/ 3221718 h 4132263"/>
              <a:gd name="connsiteX363" fmla="*/ 3791404 w 4130675"/>
              <a:gd name="connsiteY363" fmla="*/ 3236006 h 4132263"/>
              <a:gd name="connsiteX364" fmla="*/ 3802516 w 4130675"/>
              <a:gd name="connsiteY364" fmla="*/ 3250293 h 4132263"/>
              <a:gd name="connsiteX365" fmla="*/ 3786188 w 4130675"/>
              <a:gd name="connsiteY365" fmla="*/ 3266622 h 4132263"/>
              <a:gd name="connsiteX366" fmla="*/ 3769859 w 4130675"/>
              <a:gd name="connsiteY366" fmla="*/ 3282724 h 4132263"/>
              <a:gd name="connsiteX367" fmla="*/ 3753530 w 4130675"/>
              <a:gd name="connsiteY367" fmla="*/ 3299279 h 4132263"/>
              <a:gd name="connsiteX368" fmla="*/ 3737202 w 4130675"/>
              <a:gd name="connsiteY368" fmla="*/ 3315608 h 4132263"/>
              <a:gd name="connsiteX369" fmla="*/ 3720647 w 4130675"/>
              <a:gd name="connsiteY369" fmla="*/ 3332163 h 4132263"/>
              <a:gd name="connsiteX370" fmla="*/ 3704545 w 4130675"/>
              <a:gd name="connsiteY370" fmla="*/ 3348492 h 4132263"/>
              <a:gd name="connsiteX371" fmla="*/ 3687989 w 4130675"/>
              <a:gd name="connsiteY371" fmla="*/ 3365047 h 4132263"/>
              <a:gd name="connsiteX372" fmla="*/ 3671661 w 4130675"/>
              <a:gd name="connsiteY372" fmla="*/ 3381149 h 4132263"/>
              <a:gd name="connsiteX373" fmla="*/ 3655105 w 4130675"/>
              <a:gd name="connsiteY373" fmla="*/ 3397477 h 4132263"/>
              <a:gd name="connsiteX374" fmla="*/ 3638777 w 4130675"/>
              <a:gd name="connsiteY374" fmla="*/ 3414033 h 4132263"/>
              <a:gd name="connsiteX375" fmla="*/ 3622448 w 4130675"/>
              <a:gd name="connsiteY375" fmla="*/ 3430361 h 4132263"/>
              <a:gd name="connsiteX376" fmla="*/ 3606120 w 4130675"/>
              <a:gd name="connsiteY376" fmla="*/ 3446917 h 4132263"/>
              <a:gd name="connsiteX377" fmla="*/ 3589564 w 4130675"/>
              <a:gd name="connsiteY377" fmla="*/ 3463018 h 4132263"/>
              <a:gd name="connsiteX378" fmla="*/ 3573236 w 4130675"/>
              <a:gd name="connsiteY378" fmla="*/ 3479574 h 4132263"/>
              <a:gd name="connsiteX379" fmla="*/ 3556680 w 4130675"/>
              <a:gd name="connsiteY379" fmla="*/ 3495902 h 4132263"/>
              <a:gd name="connsiteX380" fmla="*/ 3540579 w 4130675"/>
              <a:gd name="connsiteY380" fmla="*/ 3512458 h 4132263"/>
              <a:gd name="connsiteX381" fmla="*/ 3524023 w 4130675"/>
              <a:gd name="connsiteY381" fmla="*/ 3528786 h 4132263"/>
              <a:gd name="connsiteX382" fmla="*/ 3507695 w 4130675"/>
              <a:gd name="connsiteY382" fmla="*/ 3545115 h 4132263"/>
              <a:gd name="connsiteX383" fmla="*/ 3491139 w 4130675"/>
              <a:gd name="connsiteY383" fmla="*/ 3561443 h 4132263"/>
              <a:gd name="connsiteX384" fmla="*/ 3475038 w 4130675"/>
              <a:gd name="connsiteY384" fmla="*/ 3577999 h 4132263"/>
              <a:gd name="connsiteX385" fmla="*/ 3458482 w 4130675"/>
              <a:gd name="connsiteY385" fmla="*/ 3594327 h 4132263"/>
              <a:gd name="connsiteX386" fmla="*/ 3442154 w 4130675"/>
              <a:gd name="connsiteY386" fmla="*/ 3610883 h 4132263"/>
              <a:gd name="connsiteX387" fmla="*/ 3425825 w 4130675"/>
              <a:gd name="connsiteY387" fmla="*/ 3626984 h 4132263"/>
              <a:gd name="connsiteX388" fmla="*/ 3409270 w 4130675"/>
              <a:gd name="connsiteY388" fmla="*/ 3643540 h 4132263"/>
              <a:gd name="connsiteX389" fmla="*/ 3393168 w 4130675"/>
              <a:gd name="connsiteY389" fmla="*/ 3659868 h 4132263"/>
              <a:gd name="connsiteX390" fmla="*/ 3376613 w 4130675"/>
              <a:gd name="connsiteY390" fmla="*/ 3676424 h 4132263"/>
              <a:gd name="connsiteX391" fmla="*/ 3360284 w 4130675"/>
              <a:gd name="connsiteY391" fmla="*/ 3692752 h 4132263"/>
              <a:gd name="connsiteX392" fmla="*/ 3343729 w 4130675"/>
              <a:gd name="connsiteY392" fmla="*/ 3709308 h 4132263"/>
              <a:gd name="connsiteX393" fmla="*/ 3327173 w 4130675"/>
              <a:gd name="connsiteY393" fmla="*/ 3725410 h 4132263"/>
              <a:gd name="connsiteX394" fmla="*/ 3311072 w 4130675"/>
              <a:gd name="connsiteY394" fmla="*/ 3741965 h 4132263"/>
              <a:gd name="connsiteX395" fmla="*/ 3294516 w 4130675"/>
              <a:gd name="connsiteY395" fmla="*/ 3758520 h 4132263"/>
              <a:gd name="connsiteX396" fmla="*/ 3278188 w 4130675"/>
              <a:gd name="connsiteY396" fmla="*/ 3774849 h 4132263"/>
              <a:gd name="connsiteX397" fmla="*/ 3263673 w 4130675"/>
              <a:gd name="connsiteY397" fmla="*/ 3763736 h 4132263"/>
              <a:gd name="connsiteX398" fmla="*/ 3249613 w 4130675"/>
              <a:gd name="connsiteY398" fmla="*/ 3752624 h 4132263"/>
              <a:gd name="connsiteX399" fmla="*/ 3235098 w 4130675"/>
              <a:gd name="connsiteY399" fmla="*/ 3741511 h 4132263"/>
              <a:gd name="connsiteX400" fmla="*/ 3220357 w 4130675"/>
              <a:gd name="connsiteY400" fmla="*/ 3730172 h 4132263"/>
              <a:gd name="connsiteX401" fmla="*/ 3205843 w 4130675"/>
              <a:gd name="connsiteY401" fmla="*/ 3718833 h 4132263"/>
              <a:gd name="connsiteX402" fmla="*/ 3190875 w 4130675"/>
              <a:gd name="connsiteY402" fmla="*/ 3707493 h 4132263"/>
              <a:gd name="connsiteX403" fmla="*/ 3176134 w 4130675"/>
              <a:gd name="connsiteY403" fmla="*/ 3695701 h 4132263"/>
              <a:gd name="connsiteX404" fmla="*/ 3161166 w 4130675"/>
              <a:gd name="connsiteY404" fmla="*/ 3684134 h 4132263"/>
              <a:gd name="connsiteX405" fmla="*/ 3145518 w 4130675"/>
              <a:gd name="connsiteY405" fmla="*/ 3672115 h 4132263"/>
              <a:gd name="connsiteX406" fmla="*/ 3129870 w 4130675"/>
              <a:gd name="connsiteY406" fmla="*/ 3659868 h 4132263"/>
              <a:gd name="connsiteX407" fmla="*/ 3113768 w 4130675"/>
              <a:gd name="connsiteY407" fmla="*/ 3647395 h 4132263"/>
              <a:gd name="connsiteX408" fmla="*/ 3097666 w 4130675"/>
              <a:gd name="connsiteY408" fmla="*/ 3634922 h 4132263"/>
              <a:gd name="connsiteX409" fmla="*/ 3081564 w 4130675"/>
              <a:gd name="connsiteY409" fmla="*/ 3622449 h 4132263"/>
              <a:gd name="connsiteX410" fmla="*/ 3065236 w 4130675"/>
              <a:gd name="connsiteY410" fmla="*/ 3609749 h 4132263"/>
              <a:gd name="connsiteX411" fmla="*/ 3048680 w 4130675"/>
              <a:gd name="connsiteY411" fmla="*/ 3596822 h 4132263"/>
              <a:gd name="connsiteX412" fmla="*/ 3031898 w 4130675"/>
              <a:gd name="connsiteY412" fmla="*/ 3584122 h 4132263"/>
              <a:gd name="connsiteX413" fmla="*/ 3014663 w 4130675"/>
              <a:gd name="connsiteY413" fmla="*/ 3570515 h 4132263"/>
              <a:gd name="connsiteX414" fmla="*/ 2996973 w 4130675"/>
              <a:gd name="connsiteY414" fmla="*/ 3557134 h 4132263"/>
              <a:gd name="connsiteX415" fmla="*/ 2979511 w 4130675"/>
              <a:gd name="connsiteY415" fmla="*/ 3543527 h 4132263"/>
              <a:gd name="connsiteX416" fmla="*/ 2961368 w 4130675"/>
              <a:gd name="connsiteY416" fmla="*/ 3529467 h 4132263"/>
              <a:gd name="connsiteX417" fmla="*/ 2943679 w 4130675"/>
              <a:gd name="connsiteY417" fmla="*/ 3515633 h 4132263"/>
              <a:gd name="connsiteX418" fmla="*/ 2925309 w 4130675"/>
              <a:gd name="connsiteY418" fmla="*/ 3501345 h 4132263"/>
              <a:gd name="connsiteX419" fmla="*/ 2906939 w 4130675"/>
              <a:gd name="connsiteY419" fmla="*/ 3487058 h 4132263"/>
              <a:gd name="connsiteX420" fmla="*/ 2888343 w 4130675"/>
              <a:gd name="connsiteY420" fmla="*/ 3472997 h 4132263"/>
              <a:gd name="connsiteX421" fmla="*/ 2807607 w 4130675"/>
              <a:gd name="connsiteY421" fmla="*/ 3410177 h 4132263"/>
              <a:gd name="connsiteX422" fmla="*/ 2791279 w 4130675"/>
              <a:gd name="connsiteY422" fmla="*/ 3419249 h 4132263"/>
              <a:gd name="connsiteX423" fmla="*/ 2774950 w 4130675"/>
              <a:gd name="connsiteY423" fmla="*/ 3427640 h 4132263"/>
              <a:gd name="connsiteX424" fmla="*/ 2758622 w 4130675"/>
              <a:gd name="connsiteY424" fmla="*/ 3436258 h 4132263"/>
              <a:gd name="connsiteX425" fmla="*/ 2741839 w 4130675"/>
              <a:gd name="connsiteY425" fmla="*/ 3444649 h 4132263"/>
              <a:gd name="connsiteX426" fmla="*/ 2725057 w 4130675"/>
              <a:gd name="connsiteY426" fmla="*/ 3452813 h 4132263"/>
              <a:gd name="connsiteX427" fmla="*/ 2708275 w 4130675"/>
              <a:gd name="connsiteY427" fmla="*/ 3460751 h 4132263"/>
              <a:gd name="connsiteX428" fmla="*/ 2691039 w 4130675"/>
              <a:gd name="connsiteY428" fmla="*/ 3468461 h 4132263"/>
              <a:gd name="connsiteX429" fmla="*/ 2673804 w 4130675"/>
              <a:gd name="connsiteY429" fmla="*/ 3475945 h 4132263"/>
              <a:gd name="connsiteX430" fmla="*/ 2656795 w 4130675"/>
              <a:gd name="connsiteY430" fmla="*/ 3483202 h 4132263"/>
              <a:gd name="connsiteX431" fmla="*/ 2639559 w 4130675"/>
              <a:gd name="connsiteY431" fmla="*/ 3490459 h 4132263"/>
              <a:gd name="connsiteX432" fmla="*/ 2621870 w 4130675"/>
              <a:gd name="connsiteY432" fmla="*/ 3497490 h 4132263"/>
              <a:gd name="connsiteX433" fmla="*/ 2604407 w 4130675"/>
              <a:gd name="connsiteY433" fmla="*/ 3504067 h 4132263"/>
              <a:gd name="connsiteX434" fmla="*/ 2586945 w 4130675"/>
              <a:gd name="connsiteY434" fmla="*/ 3510643 h 4132263"/>
              <a:gd name="connsiteX435" fmla="*/ 2569029 w 4130675"/>
              <a:gd name="connsiteY435" fmla="*/ 3516767 h 4132263"/>
              <a:gd name="connsiteX436" fmla="*/ 2551113 w 4130675"/>
              <a:gd name="connsiteY436" fmla="*/ 3523117 h 4132263"/>
              <a:gd name="connsiteX437" fmla="*/ 2533423 w 4130675"/>
              <a:gd name="connsiteY437" fmla="*/ 3528786 h 4132263"/>
              <a:gd name="connsiteX438" fmla="*/ 2518682 w 4130675"/>
              <a:gd name="connsiteY438" fmla="*/ 3643086 h 4132263"/>
              <a:gd name="connsiteX439" fmla="*/ 2515734 w 4130675"/>
              <a:gd name="connsiteY439" fmla="*/ 3666445 h 4132263"/>
              <a:gd name="connsiteX440" fmla="*/ 2513013 w 4130675"/>
              <a:gd name="connsiteY440" fmla="*/ 3689351 h 4132263"/>
              <a:gd name="connsiteX441" fmla="*/ 2510064 w 4130675"/>
              <a:gd name="connsiteY441" fmla="*/ 3712029 h 4132263"/>
              <a:gd name="connsiteX442" fmla="*/ 2507116 w 4130675"/>
              <a:gd name="connsiteY442" fmla="*/ 3734708 h 4132263"/>
              <a:gd name="connsiteX443" fmla="*/ 2504168 w 4130675"/>
              <a:gd name="connsiteY443" fmla="*/ 3757160 h 4132263"/>
              <a:gd name="connsiteX444" fmla="*/ 2501447 w 4130675"/>
              <a:gd name="connsiteY444" fmla="*/ 3779385 h 4132263"/>
              <a:gd name="connsiteX445" fmla="*/ 2498725 w 4130675"/>
              <a:gd name="connsiteY445" fmla="*/ 3801383 h 4132263"/>
              <a:gd name="connsiteX446" fmla="*/ 2496004 w 4130675"/>
              <a:gd name="connsiteY446" fmla="*/ 3823381 h 4132263"/>
              <a:gd name="connsiteX447" fmla="*/ 2493282 w 4130675"/>
              <a:gd name="connsiteY447" fmla="*/ 3844245 h 4132263"/>
              <a:gd name="connsiteX448" fmla="*/ 2490788 w 4130675"/>
              <a:gd name="connsiteY448" fmla="*/ 3864883 h 4132263"/>
              <a:gd name="connsiteX449" fmla="*/ 2488066 w 4130675"/>
              <a:gd name="connsiteY449" fmla="*/ 3885293 h 4132263"/>
              <a:gd name="connsiteX450" fmla="*/ 2485345 w 4130675"/>
              <a:gd name="connsiteY450" fmla="*/ 3905704 h 4132263"/>
              <a:gd name="connsiteX451" fmla="*/ 2483077 w 4130675"/>
              <a:gd name="connsiteY451" fmla="*/ 3925888 h 4132263"/>
              <a:gd name="connsiteX452" fmla="*/ 2480582 w 4130675"/>
              <a:gd name="connsiteY452" fmla="*/ 3946072 h 4132263"/>
              <a:gd name="connsiteX453" fmla="*/ 2477861 w 4130675"/>
              <a:gd name="connsiteY453" fmla="*/ 3966029 h 4132263"/>
              <a:gd name="connsiteX454" fmla="*/ 2475366 w 4130675"/>
              <a:gd name="connsiteY454" fmla="*/ 3985533 h 4132263"/>
              <a:gd name="connsiteX455" fmla="*/ 2472872 w 4130675"/>
              <a:gd name="connsiteY455" fmla="*/ 4004356 h 4132263"/>
              <a:gd name="connsiteX456" fmla="*/ 2470604 w 4130675"/>
              <a:gd name="connsiteY456" fmla="*/ 4022952 h 4132263"/>
              <a:gd name="connsiteX457" fmla="*/ 2468336 w 4130675"/>
              <a:gd name="connsiteY457" fmla="*/ 4041549 h 4132263"/>
              <a:gd name="connsiteX458" fmla="*/ 2466068 w 4130675"/>
              <a:gd name="connsiteY458" fmla="*/ 4059918 h 4132263"/>
              <a:gd name="connsiteX459" fmla="*/ 2463800 w 4130675"/>
              <a:gd name="connsiteY459" fmla="*/ 4078288 h 4132263"/>
              <a:gd name="connsiteX460" fmla="*/ 2461305 w 4130675"/>
              <a:gd name="connsiteY460" fmla="*/ 4096431 h 4132263"/>
              <a:gd name="connsiteX461" fmla="*/ 2459038 w 4130675"/>
              <a:gd name="connsiteY461" fmla="*/ 4114347 h 4132263"/>
              <a:gd name="connsiteX462" fmla="*/ 2456770 w 4130675"/>
              <a:gd name="connsiteY462" fmla="*/ 4132263 h 4132263"/>
              <a:gd name="connsiteX463" fmla="*/ 2445204 w 4130675"/>
              <a:gd name="connsiteY463" fmla="*/ 4132263 h 4132263"/>
              <a:gd name="connsiteX464" fmla="*/ 2433638 w 4130675"/>
              <a:gd name="connsiteY464" fmla="*/ 4132263 h 4132263"/>
              <a:gd name="connsiteX465" fmla="*/ 2422072 w 4130675"/>
              <a:gd name="connsiteY465" fmla="*/ 4132263 h 4132263"/>
              <a:gd name="connsiteX466" fmla="*/ 2410505 w 4130675"/>
              <a:gd name="connsiteY466" fmla="*/ 4132263 h 4132263"/>
              <a:gd name="connsiteX467" fmla="*/ 2398939 w 4130675"/>
              <a:gd name="connsiteY467" fmla="*/ 4132263 h 4132263"/>
              <a:gd name="connsiteX468" fmla="*/ 2387373 w 4130675"/>
              <a:gd name="connsiteY468" fmla="*/ 4132263 h 4132263"/>
              <a:gd name="connsiteX469" fmla="*/ 2375807 w 4130675"/>
              <a:gd name="connsiteY469" fmla="*/ 4132263 h 4132263"/>
              <a:gd name="connsiteX470" fmla="*/ 2364241 w 4130675"/>
              <a:gd name="connsiteY470" fmla="*/ 4132263 h 4132263"/>
              <a:gd name="connsiteX471" fmla="*/ 2352675 w 4130675"/>
              <a:gd name="connsiteY471" fmla="*/ 4132263 h 4132263"/>
              <a:gd name="connsiteX472" fmla="*/ 2341109 w 4130675"/>
              <a:gd name="connsiteY472" fmla="*/ 4132263 h 4132263"/>
              <a:gd name="connsiteX473" fmla="*/ 2329543 w 4130675"/>
              <a:gd name="connsiteY473" fmla="*/ 4132263 h 4132263"/>
              <a:gd name="connsiteX474" fmla="*/ 2317750 w 4130675"/>
              <a:gd name="connsiteY474" fmla="*/ 4132263 h 4132263"/>
              <a:gd name="connsiteX475" fmla="*/ 2306184 w 4130675"/>
              <a:gd name="connsiteY475" fmla="*/ 4132263 h 4132263"/>
              <a:gd name="connsiteX476" fmla="*/ 2294845 w 4130675"/>
              <a:gd name="connsiteY476" fmla="*/ 4132263 h 4132263"/>
              <a:gd name="connsiteX477" fmla="*/ 2283279 w 4130675"/>
              <a:gd name="connsiteY477" fmla="*/ 4132263 h 4132263"/>
              <a:gd name="connsiteX478" fmla="*/ 2271713 w 4130675"/>
              <a:gd name="connsiteY478" fmla="*/ 4132263 h 4132263"/>
              <a:gd name="connsiteX479" fmla="*/ 2259920 w 4130675"/>
              <a:gd name="connsiteY479" fmla="*/ 4132263 h 4132263"/>
              <a:gd name="connsiteX480" fmla="*/ 2248354 w 4130675"/>
              <a:gd name="connsiteY480" fmla="*/ 4132263 h 4132263"/>
              <a:gd name="connsiteX481" fmla="*/ 2236788 w 4130675"/>
              <a:gd name="connsiteY481" fmla="*/ 4132263 h 4132263"/>
              <a:gd name="connsiteX482" fmla="*/ 2225222 w 4130675"/>
              <a:gd name="connsiteY482" fmla="*/ 4132263 h 4132263"/>
              <a:gd name="connsiteX483" fmla="*/ 2213429 w 4130675"/>
              <a:gd name="connsiteY483" fmla="*/ 4132263 h 4132263"/>
              <a:gd name="connsiteX484" fmla="*/ 2202089 w 4130675"/>
              <a:gd name="connsiteY484" fmla="*/ 4132263 h 4132263"/>
              <a:gd name="connsiteX485" fmla="*/ 2190523 w 4130675"/>
              <a:gd name="connsiteY485" fmla="*/ 4132263 h 4132263"/>
              <a:gd name="connsiteX486" fmla="*/ 2178957 w 4130675"/>
              <a:gd name="connsiteY486" fmla="*/ 4132263 h 4132263"/>
              <a:gd name="connsiteX487" fmla="*/ 2167391 w 4130675"/>
              <a:gd name="connsiteY487" fmla="*/ 4132263 h 4132263"/>
              <a:gd name="connsiteX488" fmla="*/ 2155598 w 4130675"/>
              <a:gd name="connsiteY488" fmla="*/ 4132263 h 4132263"/>
              <a:gd name="connsiteX489" fmla="*/ 2144032 w 4130675"/>
              <a:gd name="connsiteY489" fmla="*/ 4132263 h 4132263"/>
              <a:gd name="connsiteX490" fmla="*/ 2132466 w 4130675"/>
              <a:gd name="connsiteY490" fmla="*/ 4132263 h 4132263"/>
              <a:gd name="connsiteX491" fmla="*/ 2120900 w 4130675"/>
              <a:gd name="connsiteY491" fmla="*/ 4132263 h 4132263"/>
              <a:gd name="connsiteX492" fmla="*/ 2109334 w 4130675"/>
              <a:gd name="connsiteY492" fmla="*/ 4132263 h 4132263"/>
              <a:gd name="connsiteX493" fmla="*/ 2097768 w 4130675"/>
              <a:gd name="connsiteY493" fmla="*/ 4132263 h 4132263"/>
              <a:gd name="connsiteX494" fmla="*/ 2086202 w 4130675"/>
              <a:gd name="connsiteY494" fmla="*/ 4132263 h 4132263"/>
              <a:gd name="connsiteX495" fmla="*/ 2074636 w 4130675"/>
              <a:gd name="connsiteY495" fmla="*/ 4132263 h 4132263"/>
              <a:gd name="connsiteX496" fmla="*/ 2063070 w 4130675"/>
              <a:gd name="connsiteY496" fmla="*/ 4132263 h 4132263"/>
              <a:gd name="connsiteX497" fmla="*/ 2051504 w 4130675"/>
              <a:gd name="connsiteY497" fmla="*/ 4132263 h 4132263"/>
              <a:gd name="connsiteX498" fmla="*/ 2039711 w 4130675"/>
              <a:gd name="connsiteY498" fmla="*/ 4132263 h 4132263"/>
              <a:gd name="connsiteX499" fmla="*/ 2028145 w 4130675"/>
              <a:gd name="connsiteY499" fmla="*/ 4132263 h 4132263"/>
              <a:gd name="connsiteX500" fmla="*/ 2016579 w 4130675"/>
              <a:gd name="connsiteY500" fmla="*/ 4132263 h 4132263"/>
              <a:gd name="connsiteX501" fmla="*/ 2005013 w 4130675"/>
              <a:gd name="connsiteY501" fmla="*/ 4132263 h 4132263"/>
              <a:gd name="connsiteX502" fmla="*/ 1993673 w 4130675"/>
              <a:gd name="connsiteY502" fmla="*/ 4132263 h 4132263"/>
              <a:gd name="connsiteX503" fmla="*/ 1981881 w 4130675"/>
              <a:gd name="connsiteY503" fmla="*/ 4132263 h 4132263"/>
              <a:gd name="connsiteX504" fmla="*/ 1970314 w 4130675"/>
              <a:gd name="connsiteY504" fmla="*/ 4132263 h 4132263"/>
              <a:gd name="connsiteX505" fmla="*/ 1958748 w 4130675"/>
              <a:gd name="connsiteY505" fmla="*/ 4132263 h 4132263"/>
              <a:gd name="connsiteX506" fmla="*/ 1947182 w 4130675"/>
              <a:gd name="connsiteY506" fmla="*/ 4132263 h 4132263"/>
              <a:gd name="connsiteX507" fmla="*/ 1935389 w 4130675"/>
              <a:gd name="connsiteY507" fmla="*/ 4132263 h 4132263"/>
              <a:gd name="connsiteX508" fmla="*/ 1923823 w 4130675"/>
              <a:gd name="connsiteY508" fmla="*/ 4132263 h 4132263"/>
              <a:gd name="connsiteX509" fmla="*/ 1912257 w 4130675"/>
              <a:gd name="connsiteY509" fmla="*/ 4132263 h 4132263"/>
              <a:gd name="connsiteX510" fmla="*/ 1900691 w 4130675"/>
              <a:gd name="connsiteY510" fmla="*/ 4132263 h 4132263"/>
              <a:gd name="connsiteX511" fmla="*/ 1889352 w 4130675"/>
              <a:gd name="connsiteY511" fmla="*/ 4132263 h 4132263"/>
              <a:gd name="connsiteX512" fmla="*/ 1877559 w 4130675"/>
              <a:gd name="connsiteY512" fmla="*/ 4132263 h 4132263"/>
              <a:gd name="connsiteX513" fmla="*/ 1865993 w 4130675"/>
              <a:gd name="connsiteY513" fmla="*/ 4132263 h 4132263"/>
              <a:gd name="connsiteX514" fmla="*/ 1854427 w 4130675"/>
              <a:gd name="connsiteY514" fmla="*/ 4132263 h 4132263"/>
              <a:gd name="connsiteX515" fmla="*/ 1842861 w 4130675"/>
              <a:gd name="connsiteY515" fmla="*/ 4132263 h 4132263"/>
              <a:gd name="connsiteX516" fmla="*/ 1831068 w 4130675"/>
              <a:gd name="connsiteY516" fmla="*/ 4132263 h 4132263"/>
              <a:gd name="connsiteX517" fmla="*/ 1819502 w 4130675"/>
              <a:gd name="connsiteY517" fmla="*/ 4132263 h 4132263"/>
              <a:gd name="connsiteX518" fmla="*/ 1807936 w 4130675"/>
              <a:gd name="connsiteY518" fmla="*/ 4132263 h 4132263"/>
              <a:gd name="connsiteX519" fmla="*/ 1796370 w 4130675"/>
              <a:gd name="connsiteY519" fmla="*/ 4132263 h 4132263"/>
              <a:gd name="connsiteX520" fmla="*/ 1784804 w 4130675"/>
              <a:gd name="connsiteY520" fmla="*/ 4132263 h 4132263"/>
              <a:gd name="connsiteX521" fmla="*/ 1773011 w 4130675"/>
              <a:gd name="connsiteY521" fmla="*/ 4132263 h 4132263"/>
              <a:gd name="connsiteX522" fmla="*/ 1761445 w 4130675"/>
              <a:gd name="connsiteY522" fmla="*/ 4132263 h 4132263"/>
              <a:gd name="connsiteX523" fmla="*/ 1749879 w 4130675"/>
              <a:gd name="connsiteY523" fmla="*/ 4132263 h 4132263"/>
              <a:gd name="connsiteX524" fmla="*/ 1738313 w 4130675"/>
              <a:gd name="connsiteY524" fmla="*/ 4132263 h 4132263"/>
              <a:gd name="connsiteX525" fmla="*/ 1726520 w 4130675"/>
              <a:gd name="connsiteY525" fmla="*/ 4132263 h 4132263"/>
              <a:gd name="connsiteX526" fmla="*/ 1714954 w 4130675"/>
              <a:gd name="connsiteY526" fmla="*/ 4132263 h 4132263"/>
              <a:gd name="connsiteX527" fmla="*/ 1712913 w 4130675"/>
              <a:gd name="connsiteY527" fmla="*/ 4114347 h 4132263"/>
              <a:gd name="connsiteX528" fmla="*/ 1710645 w 4130675"/>
              <a:gd name="connsiteY528" fmla="*/ 4096431 h 4132263"/>
              <a:gd name="connsiteX529" fmla="*/ 1708377 w 4130675"/>
              <a:gd name="connsiteY529" fmla="*/ 4078288 h 4132263"/>
              <a:gd name="connsiteX530" fmla="*/ 1705882 w 4130675"/>
              <a:gd name="connsiteY530" fmla="*/ 4059918 h 4132263"/>
              <a:gd name="connsiteX531" fmla="*/ 1703614 w 4130675"/>
              <a:gd name="connsiteY531" fmla="*/ 4041549 h 4132263"/>
              <a:gd name="connsiteX532" fmla="*/ 1701347 w 4130675"/>
              <a:gd name="connsiteY532" fmla="*/ 4022952 h 4132263"/>
              <a:gd name="connsiteX533" fmla="*/ 1699079 w 4130675"/>
              <a:gd name="connsiteY533" fmla="*/ 4004129 h 4132263"/>
              <a:gd name="connsiteX534" fmla="*/ 1696357 w 4130675"/>
              <a:gd name="connsiteY534" fmla="*/ 3985306 h 4132263"/>
              <a:gd name="connsiteX535" fmla="*/ 1694089 w 4130675"/>
              <a:gd name="connsiteY535" fmla="*/ 3965576 h 4132263"/>
              <a:gd name="connsiteX536" fmla="*/ 1691595 w 4130675"/>
              <a:gd name="connsiteY536" fmla="*/ 3945845 h 4132263"/>
              <a:gd name="connsiteX537" fmla="*/ 1688873 w 4130675"/>
              <a:gd name="connsiteY537" fmla="*/ 3925888 h 4132263"/>
              <a:gd name="connsiteX538" fmla="*/ 1686379 w 4130675"/>
              <a:gd name="connsiteY538" fmla="*/ 3905704 h 4132263"/>
              <a:gd name="connsiteX539" fmla="*/ 1683657 w 4130675"/>
              <a:gd name="connsiteY539" fmla="*/ 3885293 h 4132263"/>
              <a:gd name="connsiteX540" fmla="*/ 1681163 w 4130675"/>
              <a:gd name="connsiteY540" fmla="*/ 3864883 h 4132263"/>
              <a:gd name="connsiteX541" fmla="*/ 1678668 w 4130675"/>
              <a:gd name="connsiteY541" fmla="*/ 3844018 h 4132263"/>
              <a:gd name="connsiteX542" fmla="*/ 1675947 w 4130675"/>
              <a:gd name="connsiteY542" fmla="*/ 3823381 h 4132263"/>
              <a:gd name="connsiteX543" fmla="*/ 1673225 w 4130675"/>
              <a:gd name="connsiteY543" fmla="*/ 3801383 h 4132263"/>
              <a:gd name="connsiteX544" fmla="*/ 1670277 w 4130675"/>
              <a:gd name="connsiteY544" fmla="*/ 3779385 h 4132263"/>
              <a:gd name="connsiteX545" fmla="*/ 1667556 w 4130675"/>
              <a:gd name="connsiteY545" fmla="*/ 3757160 h 4132263"/>
              <a:gd name="connsiteX546" fmla="*/ 1664607 w 4130675"/>
              <a:gd name="connsiteY546" fmla="*/ 3734708 h 4132263"/>
              <a:gd name="connsiteX547" fmla="*/ 1661886 w 4130675"/>
              <a:gd name="connsiteY547" fmla="*/ 3712029 h 4132263"/>
              <a:gd name="connsiteX548" fmla="*/ 1658938 w 4130675"/>
              <a:gd name="connsiteY548" fmla="*/ 3689351 h 4132263"/>
              <a:gd name="connsiteX549" fmla="*/ 1656216 w 4130675"/>
              <a:gd name="connsiteY549" fmla="*/ 3666445 h 4132263"/>
              <a:gd name="connsiteX550" fmla="*/ 1653041 w 4130675"/>
              <a:gd name="connsiteY550" fmla="*/ 3643086 h 4132263"/>
              <a:gd name="connsiteX551" fmla="*/ 1640114 w 4130675"/>
              <a:gd name="connsiteY551" fmla="*/ 3541940 h 4132263"/>
              <a:gd name="connsiteX552" fmla="*/ 1621972 w 4130675"/>
              <a:gd name="connsiteY552" fmla="*/ 3536497 h 4132263"/>
              <a:gd name="connsiteX553" fmla="*/ 1604056 w 4130675"/>
              <a:gd name="connsiteY553" fmla="*/ 3531054 h 4132263"/>
              <a:gd name="connsiteX554" fmla="*/ 1586139 w 4130675"/>
              <a:gd name="connsiteY554" fmla="*/ 3525158 h 4132263"/>
              <a:gd name="connsiteX555" fmla="*/ 1568450 w 4130675"/>
              <a:gd name="connsiteY555" fmla="*/ 3519034 h 4132263"/>
              <a:gd name="connsiteX556" fmla="*/ 1550534 w 4130675"/>
              <a:gd name="connsiteY556" fmla="*/ 3512911 h 4132263"/>
              <a:gd name="connsiteX557" fmla="*/ 1533072 w 4130675"/>
              <a:gd name="connsiteY557" fmla="*/ 3506561 h 4132263"/>
              <a:gd name="connsiteX558" fmla="*/ 1515382 w 4130675"/>
              <a:gd name="connsiteY558" fmla="*/ 3499984 h 4132263"/>
              <a:gd name="connsiteX559" fmla="*/ 1497920 w 4130675"/>
              <a:gd name="connsiteY559" fmla="*/ 3492954 h 4132263"/>
              <a:gd name="connsiteX560" fmla="*/ 1480684 w 4130675"/>
              <a:gd name="connsiteY560" fmla="*/ 3486151 h 4132263"/>
              <a:gd name="connsiteX561" fmla="*/ 1463448 w 4130675"/>
              <a:gd name="connsiteY561" fmla="*/ 3478893 h 4132263"/>
              <a:gd name="connsiteX562" fmla="*/ 1446213 w 4130675"/>
              <a:gd name="connsiteY562" fmla="*/ 3471636 h 4132263"/>
              <a:gd name="connsiteX563" fmla="*/ 1429431 w 4130675"/>
              <a:gd name="connsiteY563" fmla="*/ 3463926 h 4132263"/>
              <a:gd name="connsiteX564" fmla="*/ 1412422 w 4130675"/>
              <a:gd name="connsiteY564" fmla="*/ 3456215 h 4132263"/>
              <a:gd name="connsiteX565" fmla="*/ 1395639 w 4130675"/>
              <a:gd name="connsiteY565" fmla="*/ 3448051 h 4132263"/>
              <a:gd name="connsiteX566" fmla="*/ 1379084 w 4130675"/>
              <a:gd name="connsiteY566" fmla="*/ 3439886 h 4132263"/>
              <a:gd name="connsiteX567" fmla="*/ 1362302 w 4130675"/>
              <a:gd name="connsiteY567" fmla="*/ 3431268 h 4132263"/>
              <a:gd name="connsiteX568" fmla="*/ 1271361 w 4130675"/>
              <a:gd name="connsiteY568" fmla="*/ 3501799 h 4132263"/>
              <a:gd name="connsiteX569" fmla="*/ 1252991 w 4130675"/>
              <a:gd name="connsiteY569" fmla="*/ 3516313 h 4132263"/>
              <a:gd name="connsiteX570" fmla="*/ 1234622 w 4130675"/>
              <a:gd name="connsiteY570" fmla="*/ 3530601 h 4132263"/>
              <a:gd name="connsiteX571" fmla="*/ 1216252 w 4130675"/>
              <a:gd name="connsiteY571" fmla="*/ 3544661 h 4132263"/>
              <a:gd name="connsiteX572" fmla="*/ 1198336 w 4130675"/>
              <a:gd name="connsiteY572" fmla="*/ 3558722 h 4132263"/>
              <a:gd name="connsiteX573" fmla="*/ 1180420 w 4130675"/>
              <a:gd name="connsiteY573" fmla="*/ 3572329 h 4132263"/>
              <a:gd name="connsiteX574" fmla="*/ 1162731 w 4130675"/>
              <a:gd name="connsiteY574" fmla="*/ 3586390 h 4132263"/>
              <a:gd name="connsiteX575" fmla="*/ 1145268 w 4130675"/>
              <a:gd name="connsiteY575" fmla="*/ 3599770 h 4132263"/>
              <a:gd name="connsiteX576" fmla="*/ 1127579 w 4130675"/>
              <a:gd name="connsiteY576" fmla="*/ 3613377 h 4132263"/>
              <a:gd name="connsiteX577" fmla="*/ 1111250 w 4130675"/>
              <a:gd name="connsiteY577" fmla="*/ 3626077 h 4132263"/>
              <a:gd name="connsiteX578" fmla="*/ 1094695 w 4130675"/>
              <a:gd name="connsiteY578" fmla="*/ 3639004 h 4132263"/>
              <a:gd name="connsiteX579" fmla="*/ 1078366 w 4130675"/>
              <a:gd name="connsiteY579" fmla="*/ 3651704 h 4132263"/>
              <a:gd name="connsiteX580" fmla="*/ 1062038 w 4130675"/>
              <a:gd name="connsiteY580" fmla="*/ 3664177 h 4132263"/>
              <a:gd name="connsiteX581" fmla="*/ 1046163 w 4130675"/>
              <a:gd name="connsiteY581" fmla="*/ 3676651 h 4132263"/>
              <a:gd name="connsiteX582" fmla="*/ 1030061 w 4130675"/>
              <a:gd name="connsiteY582" fmla="*/ 3689124 h 4132263"/>
              <a:gd name="connsiteX583" fmla="*/ 1014413 w 4130675"/>
              <a:gd name="connsiteY583" fmla="*/ 3701143 h 4132263"/>
              <a:gd name="connsiteX584" fmla="*/ 998538 w 4130675"/>
              <a:gd name="connsiteY584" fmla="*/ 3713390 h 4132263"/>
              <a:gd name="connsiteX585" fmla="*/ 983570 w 4130675"/>
              <a:gd name="connsiteY585" fmla="*/ 3724956 h 4132263"/>
              <a:gd name="connsiteX586" fmla="*/ 968602 w 4130675"/>
              <a:gd name="connsiteY586" fmla="*/ 3736522 h 4132263"/>
              <a:gd name="connsiteX587" fmla="*/ 953861 w 4130675"/>
              <a:gd name="connsiteY587" fmla="*/ 3747861 h 4132263"/>
              <a:gd name="connsiteX588" fmla="*/ 939120 w 4130675"/>
              <a:gd name="connsiteY588" fmla="*/ 3759427 h 4132263"/>
              <a:gd name="connsiteX589" fmla="*/ 924832 w 4130675"/>
              <a:gd name="connsiteY589" fmla="*/ 3770767 h 4132263"/>
              <a:gd name="connsiteX590" fmla="*/ 910318 w 4130675"/>
              <a:gd name="connsiteY590" fmla="*/ 3781879 h 4132263"/>
              <a:gd name="connsiteX591" fmla="*/ 895804 w 4130675"/>
              <a:gd name="connsiteY591" fmla="*/ 3792992 h 4132263"/>
              <a:gd name="connsiteX592" fmla="*/ 881743 w 4130675"/>
              <a:gd name="connsiteY592" fmla="*/ 3804104 h 4132263"/>
              <a:gd name="connsiteX593" fmla="*/ 865415 w 4130675"/>
              <a:gd name="connsiteY593" fmla="*/ 3787776 h 4132263"/>
              <a:gd name="connsiteX594" fmla="*/ 849086 w 4130675"/>
              <a:gd name="connsiteY594" fmla="*/ 3771220 h 4132263"/>
              <a:gd name="connsiteX595" fmla="*/ 832531 w 4130675"/>
              <a:gd name="connsiteY595" fmla="*/ 3754892 h 4132263"/>
              <a:gd name="connsiteX596" fmla="*/ 816429 w 4130675"/>
              <a:gd name="connsiteY596" fmla="*/ 3738563 h 4132263"/>
              <a:gd name="connsiteX597" fmla="*/ 799873 w 4130675"/>
              <a:gd name="connsiteY597" fmla="*/ 3722235 h 4132263"/>
              <a:gd name="connsiteX598" fmla="*/ 783545 w 4130675"/>
              <a:gd name="connsiteY598" fmla="*/ 3705906 h 4132263"/>
              <a:gd name="connsiteX599" fmla="*/ 766990 w 4130675"/>
              <a:gd name="connsiteY599" fmla="*/ 3689351 h 4132263"/>
              <a:gd name="connsiteX600" fmla="*/ 750661 w 4130675"/>
              <a:gd name="connsiteY600" fmla="*/ 3673022 h 4132263"/>
              <a:gd name="connsiteX601" fmla="*/ 734559 w 4130675"/>
              <a:gd name="connsiteY601" fmla="*/ 3656467 h 4132263"/>
              <a:gd name="connsiteX602" fmla="*/ 718004 w 4130675"/>
              <a:gd name="connsiteY602" fmla="*/ 3640365 h 4132263"/>
              <a:gd name="connsiteX603" fmla="*/ 701675 w 4130675"/>
              <a:gd name="connsiteY603" fmla="*/ 3623809 h 4132263"/>
              <a:gd name="connsiteX604" fmla="*/ 685120 w 4130675"/>
              <a:gd name="connsiteY604" fmla="*/ 3607481 h 4132263"/>
              <a:gd name="connsiteX605" fmla="*/ 669018 w 4130675"/>
              <a:gd name="connsiteY605" fmla="*/ 3590926 h 4132263"/>
              <a:gd name="connsiteX606" fmla="*/ 652463 w 4130675"/>
              <a:gd name="connsiteY606" fmla="*/ 3574597 h 4132263"/>
              <a:gd name="connsiteX607" fmla="*/ 636134 w 4130675"/>
              <a:gd name="connsiteY607" fmla="*/ 3558042 h 4132263"/>
              <a:gd name="connsiteX608" fmla="*/ 619579 w 4130675"/>
              <a:gd name="connsiteY608" fmla="*/ 3541940 h 4132263"/>
              <a:gd name="connsiteX609" fmla="*/ 603250 w 4130675"/>
              <a:gd name="connsiteY609" fmla="*/ 3525384 h 4132263"/>
              <a:gd name="connsiteX610" fmla="*/ 586922 w 4130675"/>
              <a:gd name="connsiteY610" fmla="*/ 3509056 h 4132263"/>
              <a:gd name="connsiteX611" fmla="*/ 570593 w 4130675"/>
              <a:gd name="connsiteY611" fmla="*/ 3492501 h 4132263"/>
              <a:gd name="connsiteX612" fmla="*/ 554038 w 4130675"/>
              <a:gd name="connsiteY612" fmla="*/ 3476172 h 4132263"/>
              <a:gd name="connsiteX613" fmla="*/ 537709 w 4130675"/>
              <a:gd name="connsiteY613" fmla="*/ 3459843 h 4132263"/>
              <a:gd name="connsiteX614" fmla="*/ 521154 w 4130675"/>
              <a:gd name="connsiteY614" fmla="*/ 3443515 h 4132263"/>
              <a:gd name="connsiteX615" fmla="*/ 505052 w 4130675"/>
              <a:gd name="connsiteY615" fmla="*/ 3427186 h 4132263"/>
              <a:gd name="connsiteX616" fmla="*/ 488497 w 4130675"/>
              <a:gd name="connsiteY616" fmla="*/ 3410631 h 4132263"/>
              <a:gd name="connsiteX617" fmla="*/ 472168 w 4130675"/>
              <a:gd name="connsiteY617" fmla="*/ 3394302 h 4132263"/>
              <a:gd name="connsiteX618" fmla="*/ 455613 w 4130675"/>
              <a:gd name="connsiteY618" fmla="*/ 3377974 h 4132263"/>
              <a:gd name="connsiteX619" fmla="*/ 439511 w 4130675"/>
              <a:gd name="connsiteY619" fmla="*/ 3361645 h 4132263"/>
              <a:gd name="connsiteX620" fmla="*/ 422956 w 4130675"/>
              <a:gd name="connsiteY620" fmla="*/ 3345090 h 4132263"/>
              <a:gd name="connsiteX621" fmla="*/ 406627 w 4130675"/>
              <a:gd name="connsiteY621" fmla="*/ 3328534 h 4132263"/>
              <a:gd name="connsiteX622" fmla="*/ 390072 w 4130675"/>
              <a:gd name="connsiteY622" fmla="*/ 3312206 h 4132263"/>
              <a:gd name="connsiteX623" fmla="*/ 373516 w 4130675"/>
              <a:gd name="connsiteY623" fmla="*/ 3295651 h 4132263"/>
              <a:gd name="connsiteX624" fmla="*/ 357415 w 4130675"/>
              <a:gd name="connsiteY624" fmla="*/ 3279549 h 4132263"/>
              <a:gd name="connsiteX625" fmla="*/ 368300 w 4130675"/>
              <a:gd name="connsiteY625" fmla="*/ 3265034 h 4132263"/>
              <a:gd name="connsiteX626" fmla="*/ 379413 w 4130675"/>
              <a:gd name="connsiteY626" fmla="*/ 3250747 h 4132263"/>
              <a:gd name="connsiteX627" fmla="*/ 390525 w 4130675"/>
              <a:gd name="connsiteY627" fmla="*/ 3236233 h 4132263"/>
              <a:gd name="connsiteX628" fmla="*/ 401865 w 4130675"/>
              <a:gd name="connsiteY628" fmla="*/ 3221718 h 4132263"/>
              <a:gd name="connsiteX629" fmla="*/ 413431 w 4130675"/>
              <a:gd name="connsiteY629" fmla="*/ 3207204 h 4132263"/>
              <a:gd name="connsiteX630" fmla="*/ 424770 w 4130675"/>
              <a:gd name="connsiteY630" fmla="*/ 3192236 h 4132263"/>
              <a:gd name="connsiteX631" fmla="*/ 436336 w 4130675"/>
              <a:gd name="connsiteY631" fmla="*/ 3177495 h 4132263"/>
              <a:gd name="connsiteX632" fmla="*/ 447902 w 4130675"/>
              <a:gd name="connsiteY632" fmla="*/ 3162527 h 4132263"/>
              <a:gd name="connsiteX633" fmla="*/ 460148 w 4130675"/>
              <a:gd name="connsiteY633" fmla="*/ 3146652 h 4132263"/>
              <a:gd name="connsiteX634" fmla="*/ 472168 w 4130675"/>
              <a:gd name="connsiteY634" fmla="*/ 3131004 h 4132263"/>
              <a:gd name="connsiteX635" fmla="*/ 484641 w 4130675"/>
              <a:gd name="connsiteY635" fmla="*/ 3114902 h 4132263"/>
              <a:gd name="connsiteX636" fmla="*/ 497341 w 4130675"/>
              <a:gd name="connsiteY636" fmla="*/ 3099027 h 4132263"/>
              <a:gd name="connsiteX637" fmla="*/ 509588 w 4130675"/>
              <a:gd name="connsiteY637" fmla="*/ 3082699 h 4132263"/>
              <a:gd name="connsiteX638" fmla="*/ 522288 w 4130675"/>
              <a:gd name="connsiteY638" fmla="*/ 3066370 h 4132263"/>
              <a:gd name="connsiteX639" fmla="*/ 535215 w 4130675"/>
              <a:gd name="connsiteY639" fmla="*/ 3049815 h 4132263"/>
              <a:gd name="connsiteX640" fmla="*/ 547915 w 4130675"/>
              <a:gd name="connsiteY640" fmla="*/ 3033033 h 4132263"/>
              <a:gd name="connsiteX641" fmla="*/ 561522 w 4130675"/>
              <a:gd name="connsiteY641" fmla="*/ 3015797 h 4132263"/>
              <a:gd name="connsiteX642" fmla="*/ 574902 w 4130675"/>
              <a:gd name="connsiteY642" fmla="*/ 2998108 h 4132263"/>
              <a:gd name="connsiteX643" fmla="*/ 588509 w 4130675"/>
              <a:gd name="connsiteY643" fmla="*/ 2980645 h 4132263"/>
              <a:gd name="connsiteX644" fmla="*/ 602570 w 4130675"/>
              <a:gd name="connsiteY644" fmla="*/ 2962502 h 4132263"/>
              <a:gd name="connsiteX645" fmla="*/ 616404 w 4130675"/>
              <a:gd name="connsiteY645" fmla="*/ 2944813 h 4132263"/>
              <a:gd name="connsiteX646" fmla="*/ 630691 w 4130675"/>
              <a:gd name="connsiteY646" fmla="*/ 2926443 h 4132263"/>
              <a:gd name="connsiteX647" fmla="*/ 644979 w 4130675"/>
              <a:gd name="connsiteY647" fmla="*/ 2908074 h 4132263"/>
              <a:gd name="connsiteX648" fmla="*/ 659040 w 4130675"/>
              <a:gd name="connsiteY648" fmla="*/ 2889477 h 4132263"/>
              <a:gd name="connsiteX649" fmla="*/ 721859 w 4130675"/>
              <a:gd name="connsiteY649" fmla="*/ 2808742 h 4132263"/>
              <a:gd name="connsiteX650" fmla="*/ 712788 w 4130675"/>
              <a:gd name="connsiteY650" fmla="*/ 2792413 h 4132263"/>
              <a:gd name="connsiteX651" fmla="*/ 704170 w 4130675"/>
              <a:gd name="connsiteY651" fmla="*/ 2776084 h 4132263"/>
              <a:gd name="connsiteX652" fmla="*/ 695779 w 4130675"/>
              <a:gd name="connsiteY652" fmla="*/ 2759529 h 4132263"/>
              <a:gd name="connsiteX653" fmla="*/ 687161 w 4130675"/>
              <a:gd name="connsiteY653" fmla="*/ 2742747 h 4132263"/>
              <a:gd name="connsiteX654" fmla="*/ 679223 w 4130675"/>
              <a:gd name="connsiteY654" fmla="*/ 2725965 h 4132263"/>
              <a:gd name="connsiteX655" fmla="*/ 671286 w 4130675"/>
              <a:gd name="connsiteY655" fmla="*/ 2709183 h 4132263"/>
              <a:gd name="connsiteX656" fmla="*/ 663575 w 4130675"/>
              <a:gd name="connsiteY656" fmla="*/ 2692174 h 4132263"/>
              <a:gd name="connsiteX657" fmla="*/ 656091 w 4130675"/>
              <a:gd name="connsiteY657" fmla="*/ 2674938 h 4132263"/>
              <a:gd name="connsiteX658" fmla="*/ 648834 w 4130675"/>
              <a:gd name="connsiteY658" fmla="*/ 2657929 h 4132263"/>
              <a:gd name="connsiteX659" fmla="*/ 641577 w 4130675"/>
              <a:gd name="connsiteY659" fmla="*/ 2640467 h 4132263"/>
              <a:gd name="connsiteX660" fmla="*/ 634547 w 4130675"/>
              <a:gd name="connsiteY660" fmla="*/ 2623004 h 4132263"/>
              <a:gd name="connsiteX661" fmla="*/ 627970 w 4130675"/>
              <a:gd name="connsiteY661" fmla="*/ 2605315 h 4132263"/>
              <a:gd name="connsiteX662" fmla="*/ 621393 w 4130675"/>
              <a:gd name="connsiteY662" fmla="*/ 2587852 h 4132263"/>
              <a:gd name="connsiteX663" fmla="*/ 615270 w 4130675"/>
              <a:gd name="connsiteY663" fmla="*/ 2569936 h 4132263"/>
              <a:gd name="connsiteX664" fmla="*/ 608920 w 4130675"/>
              <a:gd name="connsiteY664" fmla="*/ 2552247 h 4132263"/>
              <a:gd name="connsiteX665" fmla="*/ 603250 w 4130675"/>
              <a:gd name="connsiteY665" fmla="*/ 2534331 h 4132263"/>
              <a:gd name="connsiteX666" fmla="*/ 488950 w 4130675"/>
              <a:gd name="connsiteY666" fmla="*/ 2519590 h 4132263"/>
              <a:gd name="connsiteX667" fmla="*/ 465818 w 4130675"/>
              <a:gd name="connsiteY667" fmla="*/ 2516868 h 4132263"/>
              <a:gd name="connsiteX668" fmla="*/ 442686 w 4130675"/>
              <a:gd name="connsiteY668" fmla="*/ 2513920 h 4132263"/>
              <a:gd name="connsiteX669" fmla="*/ 420007 w 4130675"/>
              <a:gd name="connsiteY669" fmla="*/ 2511199 h 4132263"/>
              <a:gd name="connsiteX670" fmla="*/ 397329 w 4130675"/>
              <a:gd name="connsiteY670" fmla="*/ 2508024 h 4132263"/>
              <a:gd name="connsiteX671" fmla="*/ 374877 w 4130675"/>
              <a:gd name="connsiteY671" fmla="*/ 2505075 h 4132263"/>
              <a:gd name="connsiteX672" fmla="*/ 352652 w 4130675"/>
              <a:gd name="connsiteY672" fmla="*/ 2502354 h 4132263"/>
              <a:gd name="connsiteX673" fmla="*/ 330654 w 4130675"/>
              <a:gd name="connsiteY673" fmla="*/ 2499859 h 4132263"/>
              <a:gd name="connsiteX674" fmla="*/ 308656 w 4130675"/>
              <a:gd name="connsiteY674" fmla="*/ 2496911 h 4132263"/>
              <a:gd name="connsiteX675" fmla="*/ 287791 w 4130675"/>
              <a:gd name="connsiteY675" fmla="*/ 2494416 h 4132263"/>
              <a:gd name="connsiteX676" fmla="*/ 267154 w 4130675"/>
              <a:gd name="connsiteY676" fmla="*/ 2491695 h 4132263"/>
              <a:gd name="connsiteX677" fmla="*/ 246743 w 4130675"/>
              <a:gd name="connsiteY677" fmla="*/ 2488974 h 4132263"/>
              <a:gd name="connsiteX678" fmla="*/ 226332 w 4130675"/>
              <a:gd name="connsiteY678" fmla="*/ 2486252 h 4132263"/>
              <a:gd name="connsiteX679" fmla="*/ 206375 w 4130675"/>
              <a:gd name="connsiteY679" fmla="*/ 2483984 h 4132263"/>
              <a:gd name="connsiteX680" fmla="*/ 186191 w 4130675"/>
              <a:gd name="connsiteY680" fmla="*/ 2481490 h 4132263"/>
              <a:gd name="connsiteX681" fmla="*/ 166234 w 4130675"/>
              <a:gd name="connsiteY681" fmla="*/ 2478768 h 4132263"/>
              <a:gd name="connsiteX682" fmla="*/ 146730 w 4130675"/>
              <a:gd name="connsiteY682" fmla="*/ 2476274 h 4132263"/>
              <a:gd name="connsiteX683" fmla="*/ 127680 w 4130675"/>
              <a:gd name="connsiteY683" fmla="*/ 2474006 h 4132263"/>
              <a:gd name="connsiteX684" fmla="*/ 109311 w 4130675"/>
              <a:gd name="connsiteY684" fmla="*/ 2471511 h 4132263"/>
              <a:gd name="connsiteX685" fmla="*/ 90714 w 4130675"/>
              <a:gd name="connsiteY685" fmla="*/ 2469243 h 4132263"/>
              <a:gd name="connsiteX686" fmla="*/ 72345 w 4130675"/>
              <a:gd name="connsiteY686" fmla="*/ 2466975 h 4132263"/>
              <a:gd name="connsiteX687" fmla="*/ 53975 w 4130675"/>
              <a:gd name="connsiteY687" fmla="*/ 2464708 h 4132263"/>
              <a:gd name="connsiteX688" fmla="*/ 35832 w 4130675"/>
              <a:gd name="connsiteY688" fmla="*/ 2462213 h 4132263"/>
              <a:gd name="connsiteX689" fmla="*/ 17916 w 4130675"/>
              <a:gd name="connsiteY689" fmla="*/ 2459945 h 4132263"/>
              <a:gd name="connsiteX690" fmla="*/ 0 w 4130675"/>
              <a:gd name="connsiteY690" fmla="*/ 2457677 h 4132263"/>
              <a:gd name="connsiteX691" fmla="*/ 0 w 4130675"/>
              <a:gd name="connsiteY691" fmla="*/ 2446111 h 4132263"/>
              <a:gd name="connsiteX692" fmla="*/ 0 w 4130675"/>
              <a:gd name="connsiteY692" fmla="*/ 2434772 h 4132263"/>
              <a:gd name="connsiteX693" fmla="*/ 0 w 4130675"/>
              <a:gd name="connsiteY693" fmla="*/ 2422979 h 4132263"/>
              <a:gd name="connsiteX694" fmla="*/ 0 w 4130675"/>
              <a:gd name="connsiteY694" fmla="*/ 2411413 h 4132263"/>
              <a:gd name="connsiteX695" fmla="*/ 0 w 4130675"/>
              <a:gd name="connsiteY695" fmla="*/ 2399847 h 4132263"/>
              <a:gd name="connsiteX696" fmla="*/ 0 w 4130675"/>
              <a:gd name="connsiteY696" fmla="*/ 2388281 h 4132263"/>
              <a:gd name="connsiteX697" fmla="*/ 0 w 4130675"/>
              <a:gd name="connsiteY697" fmla="*/ 2376715 h 4132263"/>
              <a:gd name="connsiteX698" fmla="*/ 0 w 4130675"/>
              <a:gd name="connsiteY698" fmla="*/ 2365149 h 4132263"/>
              <a:gd name="connsiteX699" fmla="*/ 0 w 4130675"/>
              <a:gd name="connsiteY699" fmla="*/ 2353583 h 4132263"/>
              <a:gd name="connsiteX700" fmla="*/ 0 w 4130675"/>
              <a:gd name="connsiteY700" fmla="*/ 2342016 h 4132263"/>
              <a:gd name="connsiteX701" fmla="*/ 0 w 4130675"/>
              <a:gd name="connsiteY701" fmla="*/ 2330450 h 4132263"/>
              <a:gd name="connsiteX702" fmla="*/ 0 w 4130675"/>
              <a:gd name="connsiteY702" fmla="*/ 2318658 h 4132263"/>
              <a:gd name="connsiteX703" fmla="*/ 0 w 4130675"/>
              <a:gd name="connsiteY703" fmla="*/ 2307091 h 4132263"/>
              <a:gd name="connsiteX704" fmla="*/ 0 w 4130675"/>
              <a:gd name="connsiteY704" fmla="*/ 2295752 h 4132263"/>
              <a:gd name="connsiteX705" fmla="*/ 0 w 4130675"/>
              <a:gd name="connsiteY705" fmla="*/ 2284186 h 4132263"/>
              <a:gd name="connsiteX706" fmla="*/ 0 w 4130675"/>
              <a:gd name="connsiteY706" fmla="*/ 2272393 h 4132263"/>
              <a:gd name="connsiteX707" fmla="*/ 0 w 4130675"/>
              <a:gd name="connsiteY707" fmla="*/ 2260827 h 4132263"/>
              <a:gd name="connsiteX708" fmla="*/ 0 w 4130675"/>
              <a:gd name="connsiteY708" fmla="*/ 2249261 h 4132263"/>
              <a:gd name="connsiteX709" fmla="*/ 0 w 4130675"/>
              <a:gd name="connsiteY709" fmla="*/ 2237695 h 4132263"/>
              <a:gd name="connsiteX710" fmla="*/ 0 w 4130675"/>
              <a:gd name="connsiteY710" fmla="*/ 2225902 h 4132263"/>
              <a:gd name="connsiteX711" fmla="*/ 0 w 4130675"/>
              <a:gd name="connsiteY711" fmla="*/ 2214336 h 4132263"/>
              <a:gd name="connsiteX712" fmla="*/ 0 w 4130675"/>
              <a:gd name="connsiteY712" fmla="*/ 2202997 h 4132263"/>
              <a:gd name="connsiteX713" fmla="*/ 0 w 4130675"/>
              <a:gd name="connsiteY713" fmla="*/ 2191431 h 4132263"/>
              <a:gd name="connsiteX714" fmla="*/ 0 w 4130675"/>
              <a:gd name="connsiteY714" fmla="*/ 2179865 h 4132263"/>
              <a:gd name="connsiteX715" fmla="*/ 0 w 4130675"/>
              <a:gd name="connsiteY715" fmla="*/ 2168072 h 4132263"/>
              <a:gd name="connsiteX716" fmla="*/ 0 w 4130675"/>
              <a:gd name="connsiteY716" fmla="*/ 2156506 h 4132263"/>
              <a:gd name="connsiteX717" fmla="*/ 0 w 4130675"/>
              <a:gd name="connsiteY717" fmla="*/ 2144940 h 4132263"/>
              <a:gd name="connsiteX718" fmla="*/ 0 w 4130675"/>
              <a:gd name="connsiteY718" fmla="*/ 2133374 h 4132263"/>
              <a:gd name="connsiteX719" fmla="*/ 0 w 4130675"/>
              <a:gd name="connsiteY719" fmla="*/ 2121581 h 4132263"/>
              <a:gd name="connsiteX720" fmla="*/ 0 w 4130675"/>
              <a:gd name="connsiteY720" fmla="*/ 2110015 h 4132263"/>
              <a:gd name="connsiteX721" fmla="*/ 0 w 4130675"/>
              <a:gd name="connsiteY721" fmla="*/ 2098675 h 4132263"/>
              <a:gd name="connsiteX722" fmla="*/ 0 w 4130675"/>
              <a:gd name="connsiteY722" fmla="*/ 2087109 h 4132263"/>
              <a:gd name="connsiteX723" fmla="*/ 0 w 4130675"/>
              <a:gd name="connsiteY723" fmla="*/ 2075317 h 4132263"/>
              <a:gd name="connsiteX724" fmla="*/ 0 w 4130675"/>
              <a:gd name="connsiteY724" fmla="*/ 2063750 h 4132263"/>
              <a:gd name="connsiteX725" fmla="*/ 0 w 4130675"/>
              <a:gd name="connsiteY725" fmla="*/ 2052184 h 4132263"/>
              <a:gd name="connsiteX726" fmla="*/ 0 w 4130675"/>
              <a:gd name="connsiteY726" fmla="*/ 2040618 h 4132263"/>
              <a:gd name="connsiteX727" fmla="*/ 0 w 4130675"/>
              <a:gd name="connsiteY727" fmla="*/ 2029052 h 4132263"/>
              <a:gd name="connsiteX728" fmla="*/ 0 w 4130675"/>
              <a:gd name="connsiteY728" fmla="*/ 2017259 h 4132263"/>
              <a:gd name="connsiteX729" fmla="*/ 0 w 4130675"/>
              <a:gd name="connsiteY729" fmla="*/ 2005693 h 4132263"/>
              <a:gd name="connsiteX730" fmla="*/ 0 w 4130675"/>
              <a:gd name="connsiteY730" fmla="*/ 1994354 h 4132263"/>
              <a:gd name="connsiteX731" fmla="*/ 0 w 4130675"/>
              <a:gd name="connsiteY731" fmla="*/ 1982788 h 4132263"/>
              <a:gd name="connsiteX732" fmla="*/ 0 w 4130675"/>
              <a:gd name="connsiteY732" fmla="*/ 1970995 h 4132263"/>
              <a:gd name="connsiteX733" fmla="*/ 0 w 4130675"/>
              <a:gd name="connsiteY733" fmla="*/ 1959429 h 4132263"/>
              <a:gd name="connsiteX734" fmla="*/ 0 w 4130675"/>
              <a:gd name="connsiteY734" fmla="*/ 1947863 h 4132263"/>
              <a:gd name="connsiteX735" fmla="*/ 0 w 4130675"/>
              <a:gd name="connsiteY735" fmla="*/ 1936297 h 4132263"/>
              <a:gd name="connsiteX736" fmla="*/ 0 w 4130675"/>
              <a:gd name="connsiteY736" fmla="*/ 1924504 h 4132263"/>
              <a:gd name="connsiteX737" fmla="*/ 0 w 4130675"/>
              <a:gd name="connsiteY737" fmla="*/ 1912938 h 4132263"/>
              <a:gd name="connsiteX738" fmla="*/ 0 w 4130675"/>
              <a:gd name="connsiteY738" fmla="*/ 1901372 h 4132263"/>
              <a:gd name="connsiteX739" fmla="*/ 0 w 4130675"/>
              <a:gd name="connsiteY739" fmla="*/ 1890033 h 4132263"/>
              <a:gd name="connsiteX740" fmla="*/ 0 w 4130675"/>
              <a:gd name="connsiteY740" fmla="*/ 1878466 h 4132263"/>
              <a:gd name="connsiteX741" fmla="*/ 0 w 4130675"/>
              <a:gd name="connsiteY741" fmla="*/ 1866674 h 4132263"/>
              <a:gd name="connsiteX742" fmla="*/ 0 w 4130675"/>
              <a:gd name="connsiteY742" fmla="*/ 1855108 h 4132263"/>
              <a:gd name="connsiteX743" fmla="*/ 0 w 4130675"/>
              <a:gd name="connsiteY743" fmla="*/ 1843541 h 4132263"/>
              <a:gd name="connsiteX744" fmla="*/ 0 w 4130675"/>
              <a:gd name="connsiteY744" fmla="*/ 1831975 h 4132263"/>
              <a:gd name="connsiteX745" fmla="*/ 0 w 4130675"/>
              <a:gd name="connsiteY745" fmla="*/ 1820183 h 4132263"/>
              <a:gd name="connsiteX746" fmla="*/ 0 w 4130675"/>
              <a:gd name="connsiteY746" fmla="*/ 1808616 h 4132263"/>
              <a:gd name="connsiteX747" fmla="*/ 0 w 4130675"/>
              <a:gd name="connsiteY747" fmla="*/ 1797050 h 4132263"/>
              <a:gd name="connsiteX748" fmla="*/ 0 w 4130675"/>
              <a:gd name="connsiteY748" fmla="*/ 1785484 h 4132263"/>
              <a:gd name="connsiteX749" fmla="*/ 0 w 4130675"/>
              <a:gd name="connsiteY749" fmla="*/ 1773691 h 4132263"/>
              <a:gd name="connsiteX750" fmla="*/ 0 w 4130675"/>
              <a:gd name="connsiteY750" fmla="*/ 1762125 h 4132263"/>
              <a:gd name="connsiteX751" fmla="*/ 0 w 4130675"/>
              <a:gd name="connsiteY751" fmla="*/ 1750559 h 4132263"/>
              <a:gd name="connsiteX752" fmla="*/ 0 w 4130675"/>
              <a:gd name="connsiteY752" fmla="*/ 1738993 h 4132263"/>
              <a:gd name="connsiteX753" fmla="*/ 0 w 4130675"/>
              <a:gd name="connsiteY753" fmla="*/ 1727200 h 4132263"/>
              <a:gd name="connsiteX754" fmla="*/ 0 w 4130675"/>
              <a:gd name="connsiteY754" fmla="*/ 1715634 h 4132263"/>
              <a:gd name="connsiteX755" fmla="*/ 17916 w 4130675"/>
              <a:gd name="connsiteY755" fmla="*/ 1713593 h 4132263"/>
              <a:gd name="connsiteX756" fmla="*/ 35832 w 4130675"/>
              <a:gd name="connsiteY756" fmla="*/ 1711325 h 4132263"/>
              <a:gd name="connsiteX757" fmla="*/ 53975 w 4130675"/>
              <a:gd name="connsiteY757" fmla="*/ 1709058 h 4132263"/>
              <a:gd name="connsiteX758" fmla="*/ 72345 w 4130675"/>
              <a:gd name="connsiteY758" fmla="*/ 1706563 h 4132263"/>
              <a:gd name="connsiteX759" fmla="*/ 90714 w 4130675"/>
              <a:gd name="connsiteY759" fmla="*/ 1704295 h 4132263"/>
              <a:gd name="connsiteX760" fmla="*/ 109311 w 4130675"/>
              <a:gd name="connsiteY760" fmla="*/ 1702027 h 4132263"/>
              <a:gd name="connsiteX761" fmla="*/ 128134 w 4130675"/>
              <a:gd name="connsiteY761" fmla="*/ 1699759 h 4132263"/>
              <a:gd name="connsiteX762" fmla="*/ 146957 w 4130675"/>
              <a:gd name="connsiteY762" fmla="*/ 1697038 h 4132263"/>
              <a:gd name="connsiteX763" fmla="*/ 166461 w 4130675"/>
              <a:gd name="connsiteY763" fmla="*/ 1694770 h 4132263"/>
              <a:gd name="connsiteX764" fmla="*/ 186418 w 4130675"/>
              <a:gd name="connsiteY764" fmla="*/ 1692049 h 4132263"/>
              <a:gd name="connsiteX765" fmla="*/ 206375 w 4130675"/>
              <a:gd name="connsiteY765" fmla="*/ 1689554 h 4132263"/>
              <a:gd name="connsiteX766" fmla="*/ 226332 w 4130675"/>
              <a:gd name="connsiteY766" fmla="*/ 1687059 h 4132263"/>
              <a:gd name="connsiteX767" fmla="*/ 246743 w 4130675"/>
              <a:gd name="connsiteY767" fmla="*/ 1684338 h 4132263"/>
              <a:gd name="connsiteX768" fmla="*/ 267154 w 4130675"/>
              <a:gd name="connsiteY768" fmla="*/ 1681843 h 4132263"/>
              <a:gd name="connsiteX769" fmla="*/ 288018 w 4130675"/>
              <a:gd name="connsiteY769" fmla="*/ 1679349 h 4132263"/>
              <a:gd name="connsiteX770" fmla="*/ 308656 w 4130675"/>
              <a:gd name="connsiteY770" fmla="*/ 1676627 h 4132263"/>
              <a:gd name="connsiteX771" fmla="*/ 330654 w 4130675"/>
              <a:gd name="connsiteY771" fmla="*/ 1673906 h 4132263"/>
              <a:gd name="connsiteX772" fmla="*/ 352652 w 4130675"/>
              <a:gd name="connsiteY772" fmla="*/ 1670958 h 4132263"/>
              <a:gd name="connsiteX773" fmla="*/ 374877 w 4130675"/>
              <a:gd name="connsiteY773" fmla="*/ 1668236 h 4132263"/>
              <a:gd name="connsiteX774" fmla="*/ 397329 w 4130675"/>
              <a:gd name="connsiteY774" fmla="*/ 1665288 h 4132263"/>
              <a:gd name="connsiteX775" fmla="*/ 420007 w 4130675"/>
              <a:gd name="connsiteY775" fmla="*/ 1662566 h 4132263"/>
              <a:gd name="connsiteX776" fmla="*/ 442686 w 4130675"/>
              <a:gd name="connsiteY776" fmla="*/ 1659618 h 4132263"/>
              <a:gd name="connsiteX777" fmla="*/ 465818 w 4130675"/>
              <a:gd name="connsiteY777" fmla="*/ 1656670 h 4132263"/>
              <a:gd name="connsiteX778" fmla="*/ 488950 w 4130675"/>
              <a:gd name="connsiteY778" fmla="*/ 1653722 h 4132263"/>
              <a:gd name="connsiteX779" fmla="*/ 590097 w 4130675"/>
              <a:gd name="connsiteY779" fmla="*/ 1640795 h 4132263"/>
              <a:gd name="connsiteX780" fmla="*/ 595540 w 4130675"/>
              <a:gd name="connsiteY780" fmla="*/ 1622652 h 4132263"/>
              <a:gd name="connsiteX781" fmla="*/ 600982 w 4130675"/>
              <a:gd name="connsiteY781" fmla="*/ 1604509 h 4132263"/>
              <a:gd name="connsiteX782" fmla="*/ 606652 w 4130675"/>
              <a:gd name="connsiteY782" fmla="*/ 1586820 h 4132263"/>
              <a:gd name="connsiteX783" fmla="*/ 613002 w 4130675"/>
              <a:gd name="connsiteY783" fmla="*/ 1568904 h 4132263"/>
              <a:gd name="connsiteX784" fmla="*/ 619125 w 4130675"/>
              <a:gd name="connsiteY784" fmla="*/ 1551215 h 4132263"/>
              <a:gd name="connsiteX785" fmla="*/ 625248 w 4130675"/>
              <a:gd name="connsiteY785" fmla="*/ 1533525 h 4132263"/>
              <a:gd name="connsiteX786" fmla="*/ 632052 w 4130675"/>
              <a:gd name="connsiteY786" fmla="*/ 1516063 h 4132263"/>
              <a:gd name="connsiteX787" fmla="*/ 638629 w 4130675"/>
              <a:gd name="connsiteY787" fmla="*/ 1498374 h 4132263"/>
              <a:gd name="connsiteX788" fmla="*/ 645886 w 4130675"/>
              <a:gd name="connsiteY788" fmla="*/ 1481138 h 4132263"/>
              <a:gd name="connsiteX789" fmla="*/ 653143 w 4130675"/>
              <a:gd name="connsiteY789" fmla="*/ 1464129 h 4132263"/>
              <a:gd name="connsiteX790" fmla="*/ 660400 w 4130675"/>
              <a:gd name="connsiteY790" fmla="*/ 1446893 h 4132263"/>
              <a:gd name="connsiteX791" fmla="*/ 668111 w 4130675"/>
              <a:gd name="connsiteY791" fmla="*/ 1429658 h 4132263"/>
              <a:gd name="connsiteX792" fmla="*/ 675822 w 4130675"/>
              <a:gd name="connsiteY792" fmla="*/ 1412875 h 4132263"/>
              <a:gd name="connsiteX793" fmla="*/ 683986 w 4130675"/>
              <a:gd name="connsiteY793" fmla="*/ 1396093 h 4132263"/>
              <a:gd name="connsiteX794" fmla="*/ 692150 w 4130675"/>
              <a:gd name="connsiteY794" fmla="*/ 1379311 h 4132263"/>
              <a:gd name="connsiteX795" fmla="*/ 700768 w 4130675"/>
              <a:gd name="connsiteY795" fmla="*/ 1362982 h 4132263"/>
              <a:gd name="connsiteX796" fmla="*/ 630238 w 4130675"/>
              <a:gd name="connsiteY796" fmla="*/ 1272041 h 4132263"/>
              <a:gd name="connsiteX797" fmla="*/ 615723 w 4130675"/>
              <a:gd name="connsiteY797" fmla="*/ 1253445 h 4132263"/>
              <a:gd name="connsiteX798" fmla="*/ 601436 w 4130675"/>
              <a:gd name="connsiteY798" fmla="*/ 1235075 h 4132263"/>
              <a:gd name="connsiteX799" fmla="*/ 587375 w 4130675"/>
              <a:gd name="connsiteY799" fmla="*/ 1216706 h 4132263"/>
              <a:gd name="connsiteX800" fmla="*/ 573315 w 4130675"/>
              <a:gd name="connsiteY800" fmla="*/ 1198790 h 4132263"/>
              <a:gd name="connsiteX801" fmla="*/ 559707 w 4130675"/>
              <a:gd name="connsiteY801" fmla="*/ 1180874 h 4132263"/>
              <a:gd name="connsiteX802" fmla="*/ 545873 w 4130675"/>
              <a:gd name="connsiteY802" fmla="*/ 1163184 h 4132263"/>
              <a:gd name="connsiteX803" fmla="*/ 532266 w 4130675"/>
              <a:gd name="connsiteY803" fmla="*/ 1145722 h 4132263"/>
              <a:gd name="connsiteX804" fmla="*/ 518659 w 4130675"/>
              <a:gd name="connsiteY804" fmla="*/ 1128032 h 4132263"/>
              <a:gd name="connsiteX805" fmla="*/ 505959 w 4130675"/>
              <a:gd name="connsiteY805" fmla="*/ 1111477 h 4132263"/>
              <a:gd name="connsiteX806" fmla="*/ 493032 w 4130675"/>
              <a:gd name="connsiteY806" fmla="*/ 1095149 h 4132263"/>
              <a:gd name="connsiteX807" fmla="*/ 480559 w 4130675"/>
              <a:gd name="connsiteY807" fmla="*/ 1078820 h 4132263"/>
              <a:gd name="connsiteX808" fmla="*/ 467859 w 4130675"/>
              <a:gd name="connsiteY808" fmla="*/ 1062491 h 4132263"/>
              <a:gd name="connsiteX809" fmla="*/ 455386 w 4130675"/>
              <a:gd name="connsiteY809" fmla="*/ 1046390 h 4132263"/>
              <a:gd name="connsiteX810" fmla="*/ 442913 w 4130675"/>
              <a:gd name="connsiteY810" fmla="*/ 1030515 h 4132263"/>
              <a:gd name="connsiteX811" fmla="*/ 430893 w 4130675"/>
              <a:gd name="connsiteY811" fmla="*/ 1014640 h 4132263"/>
              <a:gd name="connsiteX812" fmla="*/ 418647 w 4130675"/>
              <a:gd name="connsiteY812" fmla="*/ 998991 h 4132263"/>
              <a:gd name="connsiteX813" fmla="*/ 407081 w 4130675"/>
              <a:gd name="connsiteY813" fmla="*/ 984023 h 4132263"/>
              <a:gd name="connsiteX814" fmla="*/ 395515 w 4130675"/>
              <a:gd name="connsiteY814" fmla="*/ 969056 h 4132263"/>
              <a:gd name="connsiteX815" fmla="*/ 384175 w 4130675"/>
              <a:gd name="connsiteY815" fmla="*/ 954315 h 4132263"/>
              <a:gd name="connsiteX816" fmla="*/ 372836 w 4130675"/>
              <a:gd name="connsiteY816" fmla="*/ 939573 h 4132263"/>
              <a:gd name="connsiteX817" fmla="*/ 361497 w 4130675"/>
              <a:gd name="connsiteY817" fmla="*/ 925059 h 4132263"/>
              <a:gd name="connsiteX818" fmla="*/ 350384 w 4130675"/>
              <a:gd name="connsiteY818" fmla="*/ 910545 h 4132263"/>
              <a:gd name="connsiteX819" fmla="*/ 339272 w 4130675"/>
              <a:gd name="connsiteY819" fmla="*/ 896257 h 4132263"/>
              <a:gd name="connsiteX820" fmla="*/ 328159 w 4130675"/>
              <a:gd name="connsiteY820" fmla="*/ 881970 h 4132263"/>
              <a:gd name="connsiteX821" fmla="*/ 344488 w 4130675"/>
              <a:gd name="connsiteY821" fmla="*/ 865641 h 4132263"/>
              <a:gd name="connsiteX822" fmla="*/ 360816 w 4130675"/>
              <a:gd name="connsiteY822" fmla="*/ 849540 h 4132263"/>
              <a:gd name="connsiteX823" fmla="*/ 377145 w 4130675"/>
              <a:gd name="connsiteY823" fmla="*/ 832984 h 4132263"/>
              <a:gd name="connsiteX824" fmla="*/ 393473 w 4130675"/>
              <a:gd name="connsiteY824" fmla="*/ 816656 h 4132263"/>
              <a:gd name="connsiteX825" fmla="*/ 410029 w 4130675"/>
              <a:gd name="connsiteY825" fmla="*/ 800100 h 4132263"/>
              <a:gd name="connsiteX826" fmla="*/ 426131 w 4130675"/>
              <a:gd name="connsiteY826" fmla="*/ 783772 h 4132263"/>
              <a:gd name="connsiteX827" fmla="*/ 442686 w 4130675"/>
              <a:gd name="connsiteY827" fmla="*/ 767216 h 4132263"/>
              <a:gd name="connsiteX828" fmla="*/ 459015 w 4130675"/>
              <a:gd name="connsiteY828" fmla="*/ 751115 h 4132263"/>
              <a:gd name="connsiteX829" fmla="*/ 475570 w 4130675"/>
              <a:gd name="connsiteY829" fmla="*/ 734786 h 4132263"/>
              <a:gd name="connsiteX830" fmla="*/ 491898 w 4130675"/>
              <a:gd name="connsiteY830" fmla="*/ 718231 h 4132263"/>
              <a:gd name="connsiteX831" fmla="*/ 508227 w 4130675"/>
              <a:gd name="connsiteY831" fmla="*/ 701902 h 4132263"/>
              <a:gd name="connsiteX832" fmla="*/ 524556 w 4130675"/>
              <a:gd name="connsiteY832" fmla="*/ 685347 h 4132263"/>
              <a:gd name="connsiteX833" fmla="*/ 541111 w 4130675"/>
              <a:gd name="connsiteY833" fmla="*/ 669245 h 4132263"/>
              <a:gd name="connsiteX834" fmla="*/ 557440 w 4130675"/>
              <a:gd name="connsiteY834" fmla="*/ 652690 h 4132263"/>
              <a:gd name="connsiteX835" fmla="*/ 573995 w 4130675"/>
              <a:gd name="connsiteY835" fmla="*/ 636361 h 4132263"/>
              <a:gd name="connsiteX836" fmla="*/ 590097 w 4130675"/>
              <a:gd name="connsiteY836" fmla="*/ 619806 h 4132263"/>
              <a:gd name="connsiteX837" fmla="*/ 606652 w 4130675"/>
              <a:gd name="connsiteY837" fmla="*/ 603477 h 4132263"/>
              <a:gd name="connsiteX838" fmla="*/ 622981 w 4130675"/>
              <a:gd name="connsiteY838" fmla="*/ 587148 h 4132263"/>
              <a:gd name="connsiteX839" fmla="*/ 639536 w 4130675"/>
              <a:gd name="connsiteY839" fmla="*/ 570820 h 4132263"/>
              <a:gd name="connsiteX840" fmla="*/ 655638 w 4130675"/>
              <a:gd name="connsiteY840" fmla="*/ 554265 h 4132263"/>
              <a:gd name="connsiteX841" fmla="*/ 672193 w 4130675"/>
              <a:gd name="connsiteY841" fmla="*/ 537936 h 4132263"/>
              <a:gd name="connsiteX842" fmla="*/ 688522 w 4130675"/>
              <a:gd name="connsiteY842" fmla="*/ 521381 h 4132263"/>
              <a:gd name="connsiteX843" fmla="*/ 704850 w 4130675"/>
              <a:gd name="connsiteY843" fmla="*/ 505279 h 4132263"/>
              <a:gd name="connsiteX844" fmla="*/ 721406 w 4130675"/>
              <a:gd name="connsiteY844" fmla="*/ 488723 h 4132263"/>
              <a:gd name="connsiteX845" fmla="*/ 737507 w 4130675"/>
              <a:gd name="connsiteY845" fmla="*/ 472395 h 4132263"/>
              <a:gd name="connsiteX846" fmla="*/ 754063 w 4130675"/>
              <a:gd name="connsiteY846" fmla="*/ 455839 h 4132263"/>
              <a:gd name="connsiteX847" fmla="*/ 770391 w 4130675"/>
              <a:gd name="connsiteY847" fmla="*/ 439511 h 4132263"/>
              <a:gd name="connsiteX848" fmla="*/ 786947 w 4130675"/>
              <a:gd name="connsiteY848" fmla="*/ 422956 h 4132263"/>
              <a:gd name="connsiteX849" fmla="*/ 803502 w 4130675"/>
              <a:gd name="connsiteY849" fmla="*/ 406854 h 4132263"/>
              <a:gd name="connsiteX850" fmla="*/ 819604 w 4130675"/>
              <a:gd name="connsiteY850" fmla="*/ 390298 h 4132263"/>
              <a:gd name="connsiteX851" fmla="*/ 836159 w 4130675"/>
              <a:gd name="connsiteY851" fmla="*/ 373743 h 4132263"/>
              <a:gd name="connsiteX852" fmla="*/ 852488 w 4130675"/>
              <a:gd name="connsiteY852" fmla="*/ 357414 h 4132263"/>
              <a:gd name="connsiteX853" fmla="*/ 867002 w 4130675"/>
              <a:gd name="connsiteY853" fmla="*/ 368527 h 4132263"/>
              <a:gd name="connsiteX854" fmla="*/ 881063 w 4130675"/>
              <a:gd name="connsiteY854" fmla="*/ 379639 h 4132263"/>
              <a:gd name="connsiteX855" fmla="*/ 895577 w 4130675"/>
              <a:gd name="connsiteY855" fmla="*/ 390752 h 4132263"/>
              <a:gd name="connsiteX856" fmla="*/ 910318 w 4130675"/>
              <a:gd name="connsiteY856" fmla="*/ 402091 h 4132263"/>
              <a:gd name="connsiteX857" fmla="*/ 924832 w 4130675"/>
              <a:gd name="connsiteY857" fmla="*/ 413431 h 4132263"/>
              <a:gd name="connsiteX858" fmla="*/ 939800 w 4130675"/>
              <a:gd name="connsiteY858" fmla="*/ 424770 h 4132263"/>
              <a:gd name="connsiteX859" fmla="*/ 954541 w 4130675"/>
              <a:gd name="connsiteY859" fmla="*/ 436563 h 4132263"/>
              <a:gd name="connsiteX860" fmla="*/ 969509 w 4130675"/>
              <a:gd name="connsiteY860" fmla="*/ 448129 h 4132263"/>
              <a:gd name="connsiteX861" fmla="*/ 985157 w 4130675"/>
              <a:gd name="connsiteY861" fmla="*/ 460148 h 4132263"/>
              <a:gd name="connsiteX862" fmla="*/ 1000806 w 4130675"/>
              <a:gd name="connsiteY862" fmla="*/ 472395 h 4132263"/>
              <a:gd name="connsiteX863" fmla="*/ 1016907 w 4130675"/>
              <a:gd name="connsiteY863" fmla="*/ 484868 h 4132263"/>
              <a:gd name="connsiteX864" fmla="*/ 1033009 w 4130675"/>
              <a:gd name="connsiteY864" fmla="*/ 497341 h 4132263"/>
              <a:gd name="connsiteX865" fmla="*/ 1049111 w 4130675"/>
              <a:gd name="connsiteY865" fmla="*/ 509814 h 4132263"/>
              <a:gd name="connsiteX866" fmla="*/ 1065439 w 4130675"/>
              <a:gd name="connsiteY866" fmla="*/ 522514 h 4132263"/>
              <a:gd name="connsiteX867" fmla="*/ 1081995 w 4130675"/>
              <a:gd name="connsiteY867" fmla="*/ 535441 h 4132263"/>
              <a:gd name="connsiteX868" fmla="*/ 1098777 w 4130675"/>
              <a:gd name="connsiteY868" fmla="*/ 548141 h 4132263"/>
              <a:gd name="connsiteX869" fmla="*/ 1116013 w 4130675"/>
              <a:gd name="connsiteY869" fmla="*/ 561748 h 4132263"/>
              <a:gd name="connsiteX870" fmla="*/ 1133702 w 4130675"/>
              <a:gd name="connsiteY870" fmla="*/ 575129 h 4132263"/>
              <a:gd name="connsiteX871" fmla="*/ 1151164 w 4130675"/>
              <a:gd name="connsiteY871" fmla="*/ 588736 h 4132263"/>
              <a:gd name="connsiteX872" fmla="*/ 1169307 w 4130675"/>
              <a:gd name="connsiteY872" fmla="*/ 602797 h 4132263"/>
              <a:gd name="connsiteX873" fmla="*/ 1186997 w 4130675"/>
              <a:gd name="connsiteY873" fmla="*/ 616631 h 4132263"/>
              <a:gd name="connsiteX874" fmla="*/ 1205366 w 4130675"/>
              <a:gd name="connsiteY874" fmla="*/ 630918 h 4132263"/>
              <a:gd name="connsiteX875" fmla="*/ 1223736 w 4130675"/>
              <a:gd name="connsiteY875" fmla="*/ 645206 h 4132263"/>
              <a:gd name="connsiteX876" fmla="*/ 1242332 w 4130675"/>
              <a:gd name="connsiteY876" fmla="*/ 659266 h 4132263"/>
              <a:gd name="connsiteX877" fmla="*/ 1322841 w 4130675"/>
              <a:gd name="connsiteY877" fmla="*/ 722086 h 4132263"/>
              <a:gd name="connsiteX878" fmla="*/ 1339397 w 4130675"/>
              <a:gd name="connsiteY878" fmla="*/ 713015 h 4132263"/>
              <a:gd name="connsiteX879" fmla="*/ 1355725 w 4130675"/>
              <a:gd name="connsiteY879" fmla="*/ 704623 h 4132263"/>
              <a:gd name="connsiteX880" fmla="*/ 1372054 w 4130675"/>
              <a:gd name="connsiteY880" fmla="*/ 696006 h 4132263"/>
              <a:gd name="connsiteX881" fmla="*/ 1388836 w 4130675"/>
              <a:gd name="connsiteY881" fmla="*/ 687615 h 4132263"/>
              <a:gd name="connsiteX882" fmla="*/ 1405618 w 4130675"/>
              <a:gd name="connsiteY882" fmla="*/ 679450 h 4132263"/>
              <a:gd name="connsiteX883" fmla="*/ 1422400 w 4130675"/>
              <a:gd name="connsiteY883" fmla="*/ 671513 h 4132263"/>
              <a:gd name="connsiteX884" fmla="*/ 1439636 w 4130675"/>
              <a:gd name="connsiteY884" fmla="*/ 663802 h 4132263"/>
              <a:gd name="connsiteX885" fmla="*/ 1456872 w 4130675"/>
              <a:gd name="connsiteY885" fmla="*/ 656318 h 4132263"/>
              <a:gd name="connsiteX886" fmla="*/ 1473881 w 4130675"/>
              <a:gd name="connsiteY886" fmla="*/ 649061 h 4132263"/>
              <a:gd name="connsiteX887" fmla="*/ 1491116 w 4130675"/>
              <a:gd name="connsiteY887" fmla="*/ 641804 h 4132263"/>
              <a:gd name="connsiteX888" fmla="*/ 1508806 w 4130675"/>
              <a:gd name="connsiteY888" fmla="*/ 634773 h 4132263"/>
              <a:gd name="connsiteX889" fmla="*/ 1526268 w 4130675"/>
              <a:gd name="connsiteY889" fmla="*/ 628197 h 4132263"/>
              <a:gd name="connsiteX890" fmla="*/ 1543731 w 4130675"/>
              <a:gd name="connsiteY890" fmla="*/ 621620 h 4132263"/>
              <a:gd name="connsiteX891" fmla="*/ 1561647 w 4130675"/>
              <a:gd name="connsiteY891" fmla="*/ 615497 h 4132263"/>
              <a:gd name="connsiteX892" fmla="*/ 1579563 w 4130675"/>
              <a:gd name="connsiteY892" fmla="*/ 609147 h 4132263"/>
              <a:gd name="connsiteX893" fmla="*/ 1597252 w 4130675"/>
              <a:gd name="connsiteY893" fmla="*/ 603477 h 4132263"/>
              <a:gd name="connsiteX894" fmla="*/ 1611993 w 4130675"/>
              <a:gd name="connsiteY894" fmla="*/ 489177 h 4132263"/>
              <a:gd name="connsiteX895" fmla="*/ 1614941 w 4130675"/>
              <a:gd name="connsiteY895" fmla="*/ 465818 h 4132263"/>
              <a:gd name="connsiteX896" fmla="*/ 1617663 w 4130675"/>
              <a:gd name="connsiteY896" fmla="*/ 442913 h 4132263"/>
              <a:gd name="connsiteX897" fmla="*/ 1620611 w 4130675"/>
              <a:gd name="connsiteY897" fmla="*/ 420234 h 4132263"/>
              <a:gd name="connsiteX898" fmla="*/ 1623559 w 4130675"/>
              <a:gd name="connsiteY898" fmla="*/ 397556 h 4132263"/>
              <a:gd name="connsiteX899" fmla="*/ 1626507 w 4130675"/>
              <a:gd name="connsiteY899" fmla="*/ 375104 h 4132263"/>
              <a:gd name="connsiteX900" fmla="*/ 1629229 w 4130675"/>
              <a:gd name="connsiteY900" fmla="*/ 352879 h 4132263"/>
              <a:gd name="connsiteX901" fmla="*/ 1631950 w 4130675"/>
              <a:gd name="connsiteY901" fmla="*/ 330881 h 4132263"/>
              <a:gd name="connsiteX902" fmla="*/ 1634672 w 4130675"/>
              <a:gd name="connsiteY902" fmla="*/ 308882 h 4132263"/>
              <a:gd name="connsiteX903" fmla="*/ 1637393 w 4130675"/>
              <a:gd name="connsiteY903" fmla="*/ 288018 h 4132263"/>
              <a:gd name="connsiteX904" fmla="*/ 1639888 w 4130675"/>
              <a:gd name="connsiteY904" fmla="*/ 267381 h 4132263"/>
              <a:gd name="connsiteX905" fmla="*/ 1642609 w 4130675"/>
              <a:gd name="connsiteY905" fmla="*/ 246970 h 4132263"/>
              <a:gd name="connsiteX906" fmla="*/ 1645331 w 4130675"/>
              <a:gd name="connsiteY906" fmla="*/ 226559 h 4132263"/>
              <a:gd name="connsiteX907" fmla="*/ 1647598 w 4130675"/>
              <a:gd name="connsiteY907" fmla="*/ 206375 h 4132263"/>
              <a:gd name="connsiteX908" fmla="*/ 1650093 w 4130675"/>
              <a:gd name="connsiteY908" fmla="*/ 186191 h 4132263"/>
              <a:gd name="connsiteX909" fmla="*/ 1652814 w 4130675"/>
              <a:gd name="connsiteY909" fmla="*/ 166234 h 4132263"/>
              <a:gd name="connsiteX910" fmla="*/ 1655309 w 4130675"/>
              <a:gd name="connsiteY910" fmla="*/ 146731 h 4132263"/>
              <a:gd name="connsiteX911" fmla="*/ 1657804 w 4130675"/>
              <a:gd name="connsiteY911" fmla="*/ 127907 h 4132263"/>
              <a:gd name="connsiteX912" fmla="*/ 1660072 w 4130675"/>
              <a:gd name="connsiteY912" fmla="*/ 109311 h 4132263"/>
              <a:gd name="connsiteX913" fmla="*/ 1662339 w 4130675"/>
              <a:gd name="connsiteY913" fmla="*/ 90714 h 4132263"/>
              <a:gd name="connsiteX914" fmla="*/ 1664607 w 4130675"/>
              <a:gd name="connsiteY914" fmla="*/ 72345 h 4132263"/>
              <a:gd name="connsiteX915" fmla="*/ 1666875 w 4130675"/>
              <a:gd name="connsiteY915" fmla="*/ 53975 h 4132263"/>
              <a:gd name="connsiteX916" fmla="*/ 1669370 w 4130675"/>
              <a:gd name="connsiteY916" fmla="*/ 35832 h 4132263"/>
              <a:gd name="connsiteX917" fmla="*/ 1671638 w 4130675"/>
              <a:gd name="connsiteY917" fmla="*/ 17916 h 41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</a:cxnLst>
            <a:rect l="l" t="t" r="r" b="b"/>
            <a:pathLst>
              <a:path w="4130675" h="4132263">
                <a:moveTo>
                  <a:pt x="2065338" y="1339243"/>
                </a:moveTo>
                <a:lnTo>
                  <a:pt x="1399926" y="1671949"/>
                </a:lnTo>
                <a:lnTo>
                  <a:pt x="1399926" y="2460317"/>
                </a:lnTo>
                <a:lnTo>
                  <a:pt x="2065338" y="2793023"/>
                </a:lnTo>
                <a:lnTo>
                  <a:pt x="2730750" y="2460317"/>
                </a:lnTo>
                <a:lnTo>
                  <a:pt x="2730750" y="1671949"/>
                </a:lnTo>
                <a:close/>
                <a:moveTo>
                  <a:pt x="1673906" y="0"/>
                </a:moveTo>
                <a:lnTo>
                  <a:pt x="1685472" y="0"/>
                </a:lnTo>
                <a:lnTo>
                  <a:pt x="1697038" y="0"/>
                </a:lnTo>
                <a:lnTo>
                  <a:pt x="1708604" y="0"/>
                </a:lnTo>
                <a:lnTo>
                  <a:pt x="1720170" y="0"/>
                </a:lnTo>
                <a:lnTo>
                  <a:pt x="1731736" y="0"/>
                </a:lnTo>
                <a:lnTo>
                  <a:pt x="1743302" y="0"/>
                </a:lnTo>
                <a:lnTo>
                  <a:pt x="1754868" y="0"/>
                </a:lnTo>
                <a:lnTo>
                  <a:pt x="1766434" y="0"/>
                </a:lnTo>
                <a:lnTo>
                  <a:pt x="1778000" y="0"/>
                </a:lnTo>
                <a:lnTo>
                  <a:pt x="1789566" y="0"/>
                </a:lnTo>
                <a:lnTo>
                  <a:pt x="1801132" y="0"/>
                </a:lnTo>
                <a:lnTo>
                  <a:pt x="1812925" y="0"/>
                </a:lnTo>
                <a:lnTo>
                  <a:pt x="1824491" y="0"/>
                </a:lnTo>
                <a:lnTo>
                  <a:pt x="1835831" y="0"/>
                </a:lnTo>
                <a:lnTo>
                  <a:pt x="1847397" y="0"/>
                </a:lnTo>
                <a:lnTo>
                  <a:pt x="1858963" y="0"/>
                </a:lnTo>
                <a:lnTo>
                  <a:pt x="1870756" y="0"/>
                </a:lnTo>
                <a:lnTo>
                  <a:pt x="1882322" y="0"/>
                </a:lnTo>
                <a:lnTo>
                  <a:pt x="1893888" y="0"/>
                </a:lnTo>
                <a:lnTo>
                  <a:pt x="1905454" y="0"/>
                </a:lnTo>
                <a:lnTo>
                  <a:pt x="1917247" y="0"/>
                </a:lnTo>
                <a:lnTo>
                  <a:pt x="1928586" y="0"/>
                </a:lnTo>
                <a:lnTo>
                  <a:pt x="1940152" y="0"/>
                </a:lnTo>
                <a:lnTo>
                  <a:pt x="1951718" y="0"/>
                </a:lnTo>
                <a:lnTo>
                  <a:pt x="1963284" y="0"/>
                </a:lnTo>
                <a:lnTo>
                  <a:pt x="1975077" y="0"/>
                </a:lnTo>
                <a:lnTo>
                  <a:pt x="1986643" y="0"/>
                </a:lnTo>
                <a:lnTo>
                  <a:pt x="1998209" y="0"/>
                </a:lnTo>
                <a:lnTo>
                  <a:pt x="2009775" y="0"/>
                </a:lnTo>
                <a:lnTo>
                  <a:pt x="2021341" y="0"/>
                </a:lnTo>
                <a:lnTo>
                  <a:pt x="2032907" y="0"/>
                </a:lnTo>
                <a:lnTo>
                  <a:pt x="2044473" y="0"/>
                </a:lnTo>
                <a:lnTo>
                  <a:pt x="2056039" y="0"/>
                </a:lnTo>
                <a:lnTo>
                  <a:pt x="2067606" y="0"/>
                </a:lnTo>
                <a:lnTo>
                  <a:pt x="2079172" y="0"/>
                </a:lnTo>
                <a:lnTo>
                  <a:pt x="2090964" y="0"/>
                </a:lnTo>
                <a:lnTo>
                  <a:pt x="2102530" y="0"/>
                </a:lnTo>
                <a:lnTo>
                  <a:pt x="2114097" y="0"/>
                </a:lnTo>
                <a:lnTo>
                  <a:pt x="2125663" y="0"/>
                </a:lnTo>
                <a:lnTo>
                  <a:pt x="2137002" y="0"/>
                </a:lnTo>
                <a:lnTo>
                  <a:pt x="2148795" y="0"/>
                </a:lnTo>
                <a:lnTo>
                  <a:pt x="2160361" y="0"/>
                </a:lnTo>
                <a:lnTo>
                  <a:pt x="2171927" y="0"/>
                </a:lnTo>
                <a:lnTo>
                  <a:pt x="2183493" y="0"/>
                </a:lnTo>
                <a:lnTo>
                  <a:pt x="2195286" y="0"/>
                </a:lnTo>
                <a:lnTo>
                  <a:pt x="2206852" y="0"/>
                </a:lnTo>
                <a:lnTo>
                  <a:pt x="2218418" y="0"/>
                </a:lnTo>
                <a:lnTo>
                  <a:pt x="2229984" y="0"/>
                </a:lnTo>
                <a:lnTo>
                  <a:pt x="2241323" y="0"/>
                </a:lnTo>
                <a:lnTo>
                  <a:pt x="2253116" y="0"/>
                </a:lnTo>
                <a:lnTo>
                  <a:pt x="2264682" y="0"/>
                </a:lnTo>
                <a:lnTo>
                  <a:pt x="2276248" y="0"/>
                </a:lnTo>
                <a:lnTo>
                  <a:pt x="2287814" y="0"/>
                </a:lnTo>
                <a:lnTo>
                  <a:pt x="2299607" y="0"/>
                </a:lnTo>
                <a:lnTo>
                  <a:pt x="2311173" y="0"/>
                </a:lnTo>
                <a:lnTo>
                  <a:pt x="2322739" y="0"/>
                </a:lnTo>
                <a:lnTo>
                  <a:pt x="2334305" y="0"/>
                </a:lnTo>
                <a:lnTo>
                  <a:pt x="2345872" y="0"/>
                </a:lnTo>
                <a:lnTo>
                  <a:pt x="2357664" y="0"/>
                </a:lnTo>
                <a:lnTo>
                  <a:pt x="2369230" y="0"/>
                </a:lnTo>
                <a:lnTo>
                  <a:pt x="2380797" y="0"/>
                </a:lnTo>
                <a:lnTo>
                  <a:pt x="2392363" y="0"/>
                </a:lnTo>
                <a:lnTo>
                  <a:pt x="2404155" y="0"/>
                </a:lnTo>
                <a:lnTo>
                  <a:pt x="2415722" y="0"/>
                </a:lnTo>
                <a:lnTo>
                  <a:pt x="2417763" y="17916"/>
                </a:lnTo>
                <a:lnTo>
                  <a:pt x="2420030" y="35832"/>
                </a:lnTo>
                <a:lnTo>
                  <a:pt x="2422298" y="53975"/>
                </a:lnTo>
                <a:lnTo>
                  <a:pt x="2424793" y="72345"/>
                </a:lnTo>
                <a:lnTo>
                  <a:pt x="2427061" y="90714"/>
                </a:lnTo>
                <a:lnTo>
                  <a:pt x="2429329" y="109311"/>
                </a:lnTo>
                <a:lnTo>
                  <a:pt x="2431597" y="128134"/>
                </a:lnTo>
                <a:lnTo>
                  <a:pt x="2434318" y="146957"/>
                </a:lnTo>
                <a:lnTo>
                  <a:pt x="2436586" y="166688"/>
                </a:lnTo>
                <a:lnTo>
                  <a:pt x="2439080" y="186418"/>
                </a:lnTo>
                <a:lnTo>
                  <a:pt x="2441802" y="206375"/>
                </a:lnTo>
                <a:lnTo>
                  <a:pt x="2444297" y="226559"/>
                </a:lnTo>
                <a:lnTo>
                  <a:pt x="2447018" y="246970"/>
                </a:lnTo>
                <a:lnTo>
                  <a:pt x="2449513" y="267381"/>
                </a:lnTo>
                <a:lnTo>
                  <a:pt x="2452007" y="288245"/>
                </a:lnTo>
                <a:lnTo>
                  <a:pt x="2454729" y="308882"/>
                </a:lnTo>
                <a:lnTo>
                  <a:pt x="2457450" y="330881"/>
                </a:lnTo>
                <a:lnTo>
                  <a:pt x="2460398" y="352879"/>
                </a:lnTo>
                <a:lnTo>
                  <a:pt x="2463120" y="375104"/>
                </a:lnTo>
                <a:lnTo>
                  <a:pt x="2466068" y="397556"/>
                </a:lnTo>
                <a:lnTo>
                  <a:pt x="2468789" y="420234"/>
                </a:lnTo>
                <a:lnTo>
                  <a:pt x="2471738" y="442913"/>
                </a:lnTo>
                <a:lnTo>
                  <a:pt x="2474459" y="465818"/>
                </a:lnTo>
                <a:lnTo>
                  <a:pt x="2477634" y="489177"/>
                </a:lnTo>
                <a:lnTo>
                  <a:pt x="2490561" y="590323"/>
                </a:lnTo>
                <a:lnTo>
                  <a:pt x="2508704" y="595766"/>
                </a:lnTo>
                <a:lnTo>
                  <a:pt x="2526620" y="601209"/>
                </a:lnTo>
                <a:lnTo>
                  <a:pt x="2544536" y="607106"/>
                </a:lnTo>
                <a:lnTo>
                  <a:pt x="2562225" y="613229"/>
                </a:lnTo>
                <a:lnTo>
                  <a:pt x="2580141" y="619352"/>
                </a:lnTo>
                <a:lnTo>
                  <a:pt x="2597604" y="625702"/>
                </a:lnTo>
                <a:lnTo>
                  <a:pt x="2615293" y="632279"/>
                </a:lnTo>
                <a:lnTo>
                  <a:pt x="2632755" y="639309"/>
                </a:lnTo>
                <a:lnTo>
                  <a:pt x="2649991" y="646113"/>
                </a:lnTo>
                <a:lnTo>
                  <a:pt x="2667227" y="653370"/>
                </a:lnTo>
                <a:lnTo>
                  <a:pt x="2684463" y="660627"/>
                </a:lnTo>
                <a:lnTo>
                  <a:pt x="2701245" y="668338"/>
                </a:lnTo>
                <a:lnTo>
                  <a:pt x="2718254" y="676048"/>
                </a:lnTo>
                <a:lnTo>
                  <a:pt x="2735036" y="684213"/>
                </a:lnTo>
                <a:lnTo>
                  <a:pt x="2751591" y="692377"/>
                </a:lnTo>
                <a:lnTo>
                  <a:pt x="2768373" y="700995"/>
                </a:lnTo>
                <a:lnTo>
                  <a:pt x="2859314" y="630465"/>
                </a:lnTo>
                <a:lnTo>
                  <a:pt x="2877684" y="615950"/>
                </a:lnTo>
                <a:lnTo>
                  <a:pt x="2896054" y="601663"/>
                </a:lnTo>
                <a:lnTo>
                  <a:pt x="2914423" y="587602"/>
                </a:lnTo>
                <a:lnTo>
                  <a:pt x="2932339" y="573541"/>
                </a:lnTo>
                <a:lnTo>
                  <a:pt x="2950255" y="559934"/>
                </a:lnTo>
                <a:lnTo>
                  <a:pt x="2967945" y="545873"/>
                </a:lnTo>
                <a:lnTo>
                  <a:pt x="2985407" y="532493"/>
                </a:lnTo>
                <a:lnTo>
                  <a:pt x="3003097" y="518886"/>
                </a:lnTo>
                <a:lnTo>
                  <a:pt x="3019425" y="506186"/>
                </a:lnTo>
                <a:lnTo>
                  <a:pt x="3035980" y="493259"/>
                </a:lnTo>
                <a:lnTo>
                  <a:pt x="3052309" y="480559"/>
                </a:lnTo>
                <a:lnTo>
                  <a:pt x="3068638" y="468086"/>
                </a:lnTo>
                <a:lnTo>
                  <a:pt x="3084513" y="455613"/>
                </a:lnTo>
                <a:lnTo>
                  <a:pt x="3100614" y="443139"/>
                </a:lnTo>
                <a:lnTo>
                  <a:pt x="3116263" y="431120"/>
                </a:lnTo>
                <a:lnTo>
                  <a:pt x="3132138" y="418873"/>
                </a:lnTo>
                <a:lnTo>
                  <a:pt x="3147105" y="407307"/>
                </a:lnTo>
                <a:lnTo>
                  <a:pt x="3162073" y="395741"/>
                </a:lnTo>
                <a:lnTo>
                  <a:pt x="3176814" y="384402"/>
                </a:lnTo>
                <a:lnTo>
                  <a:pt x="3191555" y="372836"/>
                </a:lnTo>
                <a:lnTo>
                  <a:pt x="3205843" y="361497"/>
                </a:lnTo>
                <a:lnTo>
                  <a:pt x="3220357" y="350384"/>
                </a:lnTo>
                <a:lnTo>
                  <a:pt x="3234872" y="339272"/>
                </a:lnTo>
                <a:lnTo>
                  <a:pt x="3248932" y="328159"/>
                </a:lnTo>
                <a:lnTo>
                  <a:pt x="3265261" y="344488"/>
                </a:lnTo>
                <a:lnTo>
                  <a:pt x="3281589" y="361043"/>
                </a:lnTo>
                <a:lnTo>
                  <a:pt x="3298145" y="377372"/>
                </a:lnTo>
                <a:lnTo>
                  <a:pt x="3314247" y="393700"/>
                </a:lnTo>
                <a:lnTo>
                  <a:pt x="3330802" y="410029"/>
                </a:lnTo>
                <a:lnTo>
                  <a:pt x="3347130" y="426357"/>
                </a:lnTo>
                <a:lnTo>
                  <a:pt x="3363686" y="442913"/>
                </a:lnTo>
                <a:lnTo>
                  <a:pt x="3380014" y="459241"/>
                </a:lnTo>
                <a:lnTo>
                  <a:pt x="3396116" y="475797"/>
                </a:lnTo>
                <a:lnTo>
                  <a:pt x="3412672" y="491898"/>
                </a:lnTo>
                <a:lnTo>
                  <a:pt x="3429000" y="508454"/>
                </a:lnTo>
                <a:lnTo>
                  <a:pt x="3445555" y="524782"/>
                </a:lnTo>
                <a:lnTo>
                  <a:pt x="3461657" y="541338"/>
                </a:lnTo>
                <a:lnTo>
                  <a:pt x="3478213" y="557666"/>
                </a:lnTo>
                <a:lnTo>
                  <a:pt x="3494541" y="574222"/>
                </a:lnTo>
                <a:lnTo>
                  <a:pt x="3511097" y="590323"/>
                </a:lnTo>
                <a:lnTo>
                  <a:pt x="3527425" y="606879"/>
                </a:lnTo>
                <a:lnTo>
                  <a:pt x="3543754" y="623207"/>
                </a:lnTo>
                <a:lnTo>
                  <a:pt x="3560082" y="639763"/>
                </a:lnTo>
                <a:lnTo>
                  <a:pt x="3576638" y="656091"/>
                </a:lnTo>
                <a:lnTo>
                  <a:pt x="3592966" y="672420"/>
                </a:lnTo>
                <a:lnTo>
                  <a:pt x="3609522" y="688748"/>
                </a:lnTo>
                <a:lnTo>
                  <a:pt x="3625623" y="705077"/>
                </a:lnTo>
                <a:lnTo>
                  <a:pt x="3642179" y="721632"/>
                </a:lnTo>
                <a:lnTo>
                  <a:pt x="3658507" y="737961"/>
                </a:lnTo>
                <a:lnTo>
                  <a:pt x="3675063" y="754290"/>
                </a:lnTo>
                <a:lnTo>
                  <a:pt x="3691164" y="770618"/>
                </a:lnTo>
                <a:lnTo>
                  <a:pt x="3707720" y="787173"/>
                </a:lnTo>
                <a:lnTo>
                  <a:pt x="3724048" y="803729"/>
                </a:lnTo>
                <a:lnTo>
                  <a:pt x="3740604" y="820057"/>
                </a:lnTo>
                <a:lnTo>
                  <a:pt x="3757159" y="836613"/>
                </a:lnTo>
                <a:lnTo>
                  <a:pt x="3773261" y="852715"/>
                </a:lnTo>
                <a:lnTo>
                  <a:pt x="3762375" y="867229"/>
                </a:lnTo>
                <a:lnTo>
                  <a:pt x="3751263" y="881516"/>
                </a:lnTo>
                <a:lnTo>
                  <a:pt x="3740150" y="896031"/>
                </a:lnTo>
                <a:lnTo>
                  <a:pt x="3728811" y="910545"/>
                </a:lnTo>
                <a:lnTo>
                  <a:pt x="3717245" y="925059"/>
                </a:lnTo>
                <a:lnTo>
                  <a:pt x="3705905" y="940027"/>
                </a:lnTo>
                <a:lnTo>
                  <a:pt x="3694339" y="954768"/>
                </a:lnTo>
                <a:lnTo>
                  <a:pt x="3682773" y="969736"/>
                </a:lnTo>
                <a:lnTo>
                  <a:pt x="3670527" y="985611"/>
                </a:lnTo>
                <a:lnTo>
                  <a:pt x="3658507" y="1001259"/>
                </a:lnTo>
                <a:lnTo>
                  <a:pt x="3646034" y="1017361"/>
                </a:lnTo>
                <a:lnTo>
                  <a:pt x="3633334" y="1033236"/>
                </a:lnTo>
                <a:lnTo>
                  <a:pt x="3621088" y="1049565"/>
                </a:lnTo>
                <a:lnTo>
                  <a:pt x="3608388" y="1065893"/>
                </a:lnTo>
                <a:lnTo>
                  <a:pt x="3595461" y="1082449"/>
                </a:lnTo>
                <a:lnTo>
                  <a:pt x="3582761" y="1099231"/>
                </a:lnTo>
                <a:lnTo>
                  <a:pt x="3569154" y="1116466"/>
                </a:lnTo>
                <a:lnTo>
                  <a:pt x="3555773" y="1134156"/>
                </a:lnTo>
                <a:lnTo>
                  <a:pt x="3542166" y="1151618"/>
                </a:lnTo>
                <a:lnTo>
                  <a:pt x="3528105" y="1169761"/>
                </a:lnTo>
                <a:lnTo>
                  <a:pt x="3514272" y="1187450"/>
                </a:lnTo>
                <a:lnTo>
                  <a:pt x="3499984" y="1205820"/>
                </a:lnTo>
                <a:lnTo>
                  <a:pt x="3485697" y="1224190"/>
                </a:lnTo>
                <a:lnTo>
                  <a:pt x="3471636" y="1242786"/>
                </a:lnTo>
                <a:lnTo>
                  <a:pt x="3408816" y="1323522"/>
                </a:lnTo>
                <a:lnTo>
                  <a:pt x="3417888" y="1339850"/>
                </a:lnTo>
                <a:lnTo>
                  <a:pt x="3426505" y="1356179"/>
                </a:lnTo>
                <a:lnTo>
                  <a:pt x="3434897" y="1372734"/>
                </a:lnTo>
                <a:lnTo>
                  <a:pt x="3443514" y="1389516"/>
                </a:lnTo>
                <a:lnTo>
                  <a:pt x="3451452" y="1406299"/>
                </a:lnTo>
                <a:lnTo>
                  <a:pt x="3459389" y="1423081"/>
                </a:lnTo>
                <a:lnTo>
                  <a:pt x="3467100" y="1440090"/>
                </a:lnTo>
                <a:lnTo>
                  <a:pt x="3474584" y="1457325"/>
                </a:lnTo>
                <a:lnTo>
                  <a:pt x="3481841" y="1474334"/>
                </a:lnTo>
                <a:lnTo>
                  <a:pt x="3489098" y="1491797"/>
                </a:lnTo>
                <a:lnTo>
                  <a:pt x="3496129" y="1509259"/>
                </a:lnTo>
                <a:lnTo>
                  <a:pt x="3502705" y="1526949"/>
                </a:lnTo>
                <a:lnTo>
                  <a:pt x="3509282" y="1544411"/>
                </a:lnTo>
                <a:lnTo>
                  <a:pt x="3515405" y="1562327"/>
                </a:lnTo>
                <a:lnTo>
                  <a:pt x="3521755" y="1580016"/>
                </a:lnTo>
                <a:lnTo>
                  <a:pt x="3527425" y="1597933"/>
                </a:lnTo>
                <a:lnTo>
                  <a:pt x="3641725" y="1612674"/>
                </a:lnTo>
                <a:lnTo>
                  <a:pt x="3664857" y="1615395"/>
                </a:lnTo>
                <a:lnTo>
                  <a:pt x="3687989" y="1618343"/>
                </a:lnTo>
                <a:lnTo>
                  <a:pt x="3710668" y="1621065"/>
                </a:lnTo>
                <a:lnTo>
                  <a:pt x="3733347" y="1624240"/>
                </a:lnTo>
                <a:lnTo>
                  <a:pt x="3755798" y="1627188"/>
                </a:lnTo>
                <a:lnTo>
                  <a:pt x="3778023" y="1629909"/>
                </a:lnTo>
                <a:lnTo>
                  <a:pt x="3800022" y="1632404"/>
                </a:lnTo>
                <a:lnTo>
                  <a:pt x="3822020" y="1635352"/>
                </a:lnTo>
                <a:lnTo>
                  <a:pt x="3842884" y="1637847"/>
                </a:lnTo>
                <a:lnTo>
                  <a:pt x="3863522" y="1640568"/>
                </a:lnTo>
                <a:lnTo>
                  <a:pt x="3883932" y="1643290"/>
                </a:lnTo>
                <a:lnTo>
                  <a:pt x="3904343" y="1646011"/>
                </a:lnTo>
                <a:lnTo>
                  <a:pt x="3924300" y="1648279"/>
                </a:lnTo>
                <a:lnTo>
                  <a:pt x="3944484" y="1650774"/>
                </a:lnTo>
                <a:lnTo>
                  <a:pt x="3964441" y="1653495"/>
                </a:lnTo>
                <a:lnTo>
                  <a:pt x="3983945" y="1655990"/>
                </a:lnTo>
                <a:lnTo>
                  <a:pt x="4002995" y="1658258"/>
                </a:lnTo>
                <a:lnTo>
                  <a:pt x="4021364" y="1660752"/>
                </a:lnTo>
                <a:lnTo>
                  <a:pt x="4039961" y="1663020"/>
                </a:lnTo>
                <a:lnTo>
                  <a:pt x="4058330" y="1665288"/>
                </a:lnTo>
                <a:lnTo>
                  <a:pt x="4076700" y="1667556"/>
                </a:lnTo>
                <a:lnTo>
                  <a:pt x="4094843" y="1670050"/>
                </a:lnTo>
                <a:lnTo>
                  <a:pt x="4112759" y="1672318"/>
                </a:lnTo>
                <a:lnTo>
                  <a:pt x="4130675" y="1674586"/>
                </a:lnTo>
                <a:lnTo>
                  <a:pt x="4130675" y="1686152"/>
                </a:lnTo>
                <a:lnTo>
                  <a:pt x="4130675" y="1697491"/>
                </a:lnTo>
                <a:lnTo>
                  <a:pt x="4130675" y="1709284"/>
                </a:lnTo>
                <a:lnTo>
                  <a:pt x="4130675" y="1720850"/>
                </a:lnTo>
                <a:lnTo>
                  <a:pt x="4130675" y="1732416"/>
                </a:lnTo>
                <a:lnTo>
                  <a:pt x="4130675" y="1743983"/>
                </a:lnTo>
                <a:lnTo>
                  <a:pt x="4130675" y="1755549"/>
                </a:lnTo>
                <a:lnTo>
                  <a:pt x="4130675" y="1767115"/>
                </a:lnTo>
                <a:lnTo>
                  <a:pt x="4130675" y="1778681"/>
                </a:lnTo>
                <a:lnTo>
                  <a:pt x="4130675" y="1790247"/>
                </a:lnTo>
                <a:lnTo>
                  <a:pt x="4130675" y="1801813"/>
                </a:lnTo>
                <a:lnTo>
                  <a:pt x="4130675" y="1813606"/>
                </a:lnTo>
                <a:lnTo>
                  <a:pt x="4130675" y="1825172"/>
                </a:lnTo>
                <a:lnTo>
                  <a:pt x="4130675" y="1836511"/>
                </a:lnTo>
                <a:lnTo>
                  <a:pt x="4130675" y="1848077"/>
                </a:lnTo>
                <a:lnTo>
                  <a:pt x="4130675" y="1859870"/>
                </a:lnTo>
                <a:lnTo>
                  <a:pt x="4130675" y="1871436"/>
                </a:lnTo>
                <a:lnTo>
                  <a:pt x="4130675" y="1883002"/>
                </a:lnTo>
                <a:lnTo>
                  <a:pt x="4130675" y="1894568"/>
                </a:lnTo>
                <a:lnTo>
                  <a:pt x="4130675" y="1906361"/>
                </a:lnTo>
                <a:lnTo>
                  <a:pt x="4130675" y="1917927"/>
                </a:lnTo>
                <a:lnTo>
                  <a:pt x="4130675" y="1929266"/>
                </a:lnTo>
                <a:lnTo>
                  <a:pt x="4130675" y="1940833"/>
                </a:lnTo>
                <a:lnTo>
                  <a:pt x="4130675" y="1952399"/>
                </a:lnTo>
                <a:lnTo>
                  <a:pt x="4130675" y="1964191"/>
                </a:lnTo>
                <a:lnTo>
                  <a:pt x="4130675" y="1975758"/>
                </a:lnTo>
                <a:lnTo>
                  <a:pt x="4130675" y="1987324"/>
                </a:lnTo>
                <a:lnTo>
                  <a:pt x="4130675" y="1998890"/>
                </a:lnTo>
                <a:lnTo>
                  <a:pt x="4130675" y="2010683"/>
                </a:lnTo>
                <a:lnTo>
                  <a:pt x="4130675" y="2022249"/>
                </a:lnTo>
                <a:lnTo>
                  <a:pt x="4130675" y="2033588"/>
                </a:lnTo>
                <a:lnTo>
                  <a:pt x="4130675" y="2045154"/>
                </a:lnTo>
                <a:lnTo>
                  <a:pt x="4130675" y="2056947"/>
                </a:lnTo>
                <a:lnTo>
                  <a:pt x="4130675" y="2068513"/>
                </a:lnTo>
                <a:lnTo>
                  <a:pt x="4130675" y="2080079"/>
                </a:lnTo>
                <a:lnTo>
                  <a:pt x="4130675" y="2091645"/>
                </a:lnTo>
                <a:lnTo>
                  <a:pt x="4130675" y="2103211"/>
                </a:lnTo>
                <a:lnTo>
                  <a:pt x="4130675" y="2115004"/>
                </a:lnTo>
                <a:lnTo>
                  <a:pt x="4130675" y="2126570"/>
                </a:lnTo>
                <a:lnTo>
                  <a:pt x="4130675" y="2137909"/>
                </a:lnTo>
                <a:lnTo>
                  <a:pt x="4130675" y="2149475"/>
                </a:lnTo>
                <a:lnTo>
                  <a:pt x="4130675" y="2161268"/>
                </a:lnTo>
                <a:lnTo>
                  <a:pt x="4130675" y="2172834"/>
                </a:lnTo>
                <a:lnTo>
                  <a:pt x="4130675" y="2184400"/>
                </a:lnTo>
                <a:lnTo>
                  <a:pt x="4130675" y="2195966"/>
                </a:lnTo>
                <a:lnTo>
                  <a:pt x="4130675" y="2207759"/>
                </a:lnTo>
                <a:lnTo>
                  <a:pt x="4130675" y="2219325"/>
                </a:lnTo>
                <a:lnTo>
                  <a:pt x="4130675" y="2230891"/>
                </a:lnTo>
                <a:lnTo>
                  <a:pt x="4130675" y="2242231"/>
                </a:lnTo>
                <a:lnTo>
                  <a:pt x="4130675" y="2253797"/>
                </a:lnTo>
                <a:lnTo>
                  <a:pt x="4130675" y="2265590"/>
                </a:lnTo>
                <a:lnTo>
                  <a:pt x="4130675" y="2277156"/>
                </a:lnTo>
                <a:lnTo>
                  <a:pt x="4130675" y="2288722"/>
                </a:lnTo>
                <a:lnTo>
                  <a:pt x="4130675" y="2300288"/>
                </a:lnTo>
                <a:lnTo>
                  <a:pt x="4130675" y="2312081"/>
                </a:lnTo>
                <a:lnTo>
                  <a:pt x="4130675" y="2323647"/>
                </a:lnTo>
                <a:lnTo>
                  <a:pt x="4130675" y="2335213"/>
                </a:lnTo>
                <a:lnTo>
                  <a:pt x="4130675" y="2346779"/>
                </a:lnTo>
                <a:lnTo>
                  <a:pt x="4130675" y="2358572"/>
                </a:lnTo>
                <a:lnTo>
                  <a:pt x="4130675" y="2370138"/>
                </a:lnTo>
                <a:lnTo>
                  <a:pt x="4130675" y="2381704"/>
                </a:lnTo>
                <a:lnTo>
                  <a:pt x="4130675" y="2393270"/>
                </a:lnTo>
                <a:lnTo>
                  <a:pt x="4130675" y="2405063"/>
                </a:lnTo>
                <a:lnTo>
                  <a:pt x="4130675" y="2416629"/>
                </a:lnTo>
                <a:lnTo>
                  <a:pt x="4112759" y="2418670"/>
                </a:lnTo>
                <a:lnTo>
                  <a:pt x="4094843" y="2420938"/>
                </a:lnTo>
                <a:lnTo>
                  <a:pt x="4076700" y="2423206"/>
                </a:lnTo>
                <a:lnTo>
                  <a:pt x="4058330" y="2425700"/>
                </a:lnTo>
                <a:lnTo>
                  <a:pt x="4039961" y="2427968"/>
                </a:lnTo>
                <a:lnTo>
                  <a:pt x="4021364" y="2430236"/>
                </a:lnTo>
                <a:lnTo>
                  <a:pt x="4002541" y="2432504"/>
                </a:lnTo>
                <a:lnTo>
                  <a:pt x="3983718" y="2435225"/>
                </a:lnTo>
                <a:lnTo>
                  <a:pt x="3964214" y="2437493"/>
                </a:lnTo>
                <a:lnTo>
                  <a:pt x="3944257" y="2440215"/>
                </a:lnTo>
                <a:lnTo>
                  <a:pt x="3924300" y="2442709"/>
                </a:lnTo>
                <a:lnTo>
                  <a:pt x="3904343" y="2445204"/>
                </a:lnTo>
                <a:lnTo>
                  <a:pt x="3883932" y="2447925"/>
                </a:lnTo>
                <a:lnTo>
                  <a:pt x="3863522" y="2450420"/>
                </a:lnTo>
                <a:lnTo>
                  <a:pt x="3842657" y="2452915"/>
                </a:lnTo>
                <a:lnTo>
                  <a:pt x="3822020" y="2455636"/>
                </a:lnTo>
                <a:lnTo>
                  <a:pt x="3800022" y="2458358"/>
                </a:lnTo>
                <a:lnTo>
                  <a:pt x="3778023" y="2461306"/>
                </a:lnTo>
                <a:lnTo>
                  <a:pt x="3755798" y="2464027"/>
                </a:lnTo>
                <a:lnTo>
                  <a:pt x="3733347" y="2466975"/>
                </a:lnTo>
                <a:lnTo>
                  <a:pt x="3710668" y="2469697"/>
                </a:lnTo>
                <a:lnTo>
                  <a:pt x="3687989" y="2472645"/>
                </a:lnTo>
                <a:lnTo>
                  <a:pt x="3664857" y="2475593"/>
                </a:lnTo>
                <a:lnTo>
                  <a:pt x="3641725" y="2478541"/>
                </a:lnTo>
                <a:lnTo>
                  <a:pt x="3540579" y="2491468"/>
                </a:lnTo>
                <a:lnTo>
                  <a:pt x="3535136" y="2509611"/>
                </a:lnTo>
                <a:lnTo>
                  <a:pt x="3529693" y="2527754"/>
                </a:lnTo>
                <a:lnTo>
                  <a:pt x="3523797" y="2545443"/>
                </a:lnTo>
                <a:lnTo>
                  <a:pt x="3517673" y="2563359"/>
                </a:lnTo>
                <a:lnTo>
                  <a:pt x="3511550" y="2581049"/>
                </a:lnTo>
                <a:lnTo>
                  <a:pt x="3505200" y="2598738"/>
                </a:lnTo>
                <a:lnTo>
                  <a:pt x="3498623" y="2616200"/>
                </a:lnTo>
                <a:lnTo>
                  <a:pt x="3491820" y="2633890"/>
                </a:lnTo>
                <a:lnTo>
                  <a:pt x="3484789" y="2651125"/>
                </a:lnTo>
                <a:lnTo>
                  <a:pt x="3477532" y="2668134"/>
                </a:lnTo>
                <a:lnTo>
                  <a:pt x="3470275" y="2685370"/>
                </a:lnTo>
                <a:lnTo>
                  <a:pt x="3462564" y="2702152"/>
                </a:lnTo>
                <a:lnTo>
                  <a:pt x="3454854" y="2719388"/>
                </a:lnTo>
                <a:lnTo>
                  <a:pt x="3446689" y="2736170"/>
                </a:lnTo>
                <a:lnTo>
                  <a:pt x="3438525" y="2752499"/>
                </a:lnTo>
                <a:lnTo>
                  <a:pt x="3429907" y="2769281"/>
                </a:lnTo>
                <a:lnTo>
                  <a:pt x="3500438" y="2860222"/>
                </a:lnTo>
                <a:lnTo>
                  <a:pt x="3514952" y="2878818"/>
                </a:lnTo>
                <a:lnTo>
                  <a:pt x="3529239" y="2897188"/>
                </a:lnTo>
                <a:lnTo>
                  <a:pt x="3543300" y="2915558"/>
                </a:lnTo>
                <a:lnTo>
                  <a:pt x="3557361" y="2933474"/>
                </a:lnTo>
                <a:lnTo>
                  <a:pt x="3570968" y="2951390"/>
                </a:lnTo>
                <a:lnTo>
                  <a:pt x="3584802" y="2969079"/>
                </a:lnTo>
                <a:lnTo>
                  <a:pt x="3598409" y="2986542"/>
                </a:lnTo>
                <a:lnTo>
                  <a:pt x="3612016" y="3004231"/>
                </a:lnTo>
                <a:lnTo>
                  <a:pt x="3624716" y="3020786"/>
                </a:lnTo>
                <a:lnTo>
                  <a:pt x="3637643" y="3037115"/>
                </a:lnTo>
                <a:lnTo>
                  <a:pt x="3650116" y="3053443"/>
                </a:lnTo>
                <a:lnTo>
                  <a:pt x="3662816" y="3069772"/>
                </a:lnTo>
                <a:lnTo>
                  <a:pt x="3675289" y="3085874"/>
                </a:lnTo>
                <a:lnTo>
                  <a:pt x="3687763" y="3101749"/>
                </a:lnTo>
                <a:lnTo>
                  <a:pt x="3699782" y="3117624"/>
                </a:lnTo>
                <a:lnTo>
                  <a:pt x="3712029" y="3133272"/>
                </a:lnTo>
                <a:lnTo>
                  <a:pt x="3723595" y="3148240"/>
                </a:lnTo>
                <a:lnTo>
                  <a:pt x="3735161" y="3163208"/>
                </a:lnTo>
                <a:lnTo>
                  <a:pt x="3746500" y="3177949"/>
                </a:lnTo>
                <a:lnTo>
                  <a:pt x="3757839" y="3192690"/>
                </a:lnTo>
                <a:lnTo>
                  <a:pt x="3769179" y="3207204"/>
                </a:lnTo>
                <a:lnTo>
                  <a:pt x="3780291" y="3221718"/>
                </a:lnTo>
                <a:lnTo>
                  <a:pt x="3791404" y="3236006"/>
                </a:lnTo>
                <a:lnTo>
                  <a:pt x="3802516" y="3250293"/>
                </a:lnTo>
                <a:lnTo>
                  <a:pt x="3786188" y="3266622"/>
                </a:lnTo>
                <a:lnTo>
                  <a:pt x="3769859" y="3282724"/>
                </a:lnTo>
                <a:lnTo>
                  <a:pt x="3753530" y="3299279"/>
                </a:lnTo>
                <a:lnTo>
                  <a:pt x="3737202" y="3315608"/>
                </a:lnTo>
                <a:lnTo>
                  <a:pt x="3720647" y="3332163"/>
                </a:lnTo>
                <a:lnTo>
                  <a:pt x="3704545" y="3348492"/>
                </a:lnTo>
                <a:lnTo>
                  <a:pt x="3687989" y="3365047"/>
                </a:lnTo>
                <a:lnTo>
                  <a:pt x="3671661" y="3381149"/>
                </a:lnTo>
                <a:lnTo>
                  <a:pt x="3655105" y="3397477"/>
                </a:lnTo>
                <a:lnTo>
                  <a:pt x="3638777" y="3414033"/>
                </a:lnTo>
                <a:lnTo>
                  <a:pt x="3622448" y="3430361"/>
                </a:lnTo>
                <a:lnTo>
                  <a:pt x="3606120" y="3446917"/>
                </a:lnTo>
                <a:lnTo>
                  <a:pt x="3589564" y="3463018"/>
                </a:lnTo>
                <a:lnTo>
                  <a:pt x="3573236" y="3479574"/>
                </a:lnTo>
                <a:lnTo>
                  <a:pt x="3556680" y="3495902"/>
                </a:lnTo>
                <a:lnTo>
                  <a:pt x="3540579" y="3512458"/>
                </a:lnTo>
                <a:lnTo>
                  <a:pt x="3524023" y="3528786"/>
                </a:lnTo>
                <a:lnTo>
                  <a:pt x="3507695" y="3545115"/>
                </a:lnTo>
                <a:lnTo>
                  <a:pt x="3491139" y="3561443"/>
                </a:lnTo>
                <a:lnTo>
                  <a:pt x="3475038" y="3577999"/>
                </a:lnTo>
                <a:lnTo>
                  <a:pt x="3458482" y="3594327"/>
                </a:lnTo>
                <a:lnTo>
                  <a:pt x="3442154" y="3610883"/>
                </a:lnTo>
                <a:lnTo>
                  <a:pt x="3425825" y="3626984"/>
                </a:lnTo>
                <a:lnTo>
                  <a:pt x="3409270" y="3643540"/>
                </a:lnTo>
                <a:lnTo>
                  <a:pt x="3393168" y="3659868"/>
                </a:lnTo>
                <a:lnTo>
                  <a:pt x="3376613" y="3676424"/>
                </a:lnTo>
                <a:lnTo>
                  <a:pt x="3360284" y="3692752"/>
                </a:lnTo>
                <a:lnTo>
                  <a:pt x="3343729" y="3709308"/>
                </a:lnTo>
                <a:lnTo>
                  <a:pt x="3327173" y="3725410"/>
                </a:lnTo>
                <a:lnTo>
                  <a:pt x="3311072" y="3741965"/>
                </a:lnTo>
                <a:lnTo>
                  <a:pt x="3294516" y="3758520"/>
                </a:lnTo>
                <a:lnTo>
                  <a:pt x="3278188" y="3774849"/>
                </a:lnTo>
                <a:lnTo>
                  <a:pt x="3263673" y="3763736"/>
                </a:lnTo>
                <a:lnTo>
                  <a:pt x="3249613" y="3752624"/>
                </a:lnTo>
                <a:lnTo>
                  <a:pt x="3235098" y="3741511"/>
                </a:lnTo>
                <a:lnTo>
                  <a:pt x="3220357" y="3730172"/>
                </a:lnTo>
                <a:lnTo>
                  <a:pt x="3205843" y="3718833"/>
                </a:lnTo>
                <a:lnTo>
                  <a:pt x="3190875" y="3707493"/>
                </a:lnTo>
                <a:lnTo>
                  <a:pt x="3176134" y="3695701"/>
                </a:lnTo>
                <a:lnTo>
                  <a:pt x="3161166" y="3684134"/>
                </a:lnTo>
                <a:lnTo>
                  <a:pt x="3145518" y="3672115"/>
                </a:lnTo>
                <a:lnTo>
                  <a:pt x="3129870" y="3659868"/>
                </a:lnTo>
                <a:lnTo>
                  <a:pt x="3113768" y="3647395"/>
                </a:lnTo>
                <a:lnTo>
                  <a:pt x="3097666" y="3634922"/>
                </a:lnTo>
                <a:lnTo>
                  <a:pt x="3081564" y="3622449"/>
                </a:lnTo>
                <a:lnTo>
                  <a:pt x="3065236" y="3609749"/>
                </a:lnTo>
                <a:lnTo>
                  <a:pt x="3048680" y="3596822"/>
                </a:lnTo>
                <a:lnTo>
                  <a:pt x="3031898" y="3584122"/>
                </a:lnTo>
                <a:lnTo>
                  <a:pt x="3014663" y="3570515"/>
                </a:lnTo>
                <a:lnTo>
                  <a:pt x="2996973" y="3557134"/>
                </a:lnTo>
                <a:lnTo>
                  <a:pt x="2979511" y="3543527"/>
                </a:lnTo>
                <a:lnTo>
                  <a:pt x="2961368" y="3529467"/>
                </a:lnTo>
                <a:lnTo>
                  <a:pt x="2943679" y="3515633"/>
                </a:lnTo>
                <a:lnTo>
                  <a:pt x="2925309" y="3501345"/>
                </a:lnTo>
                <a:lnTo>
                  <a:pt x="2906939" y="3487058"/>
                </a:lnTo>
                <a:lnTo>
                  <a:pt x="2888343" y="3472997"/>
                </a:lnTo>
                <a:lnTo>
                  <a:pt x="2807607" y="3410177"/>
                </a:lnTo>
                <a:lnTo>
                  <a:pt x="2791279" y="3419249"/>
                </a:lnTo>
                <a:lnTo>
                  <a:pt x="2774950" y="3427640"/>
                </a:lnTo>
                <a:lnTo>
                  <a:pt x="2758622" y="3436258"/>
                </a:lnTo>
                <a:lnTo>
                  <a:pt x="2741839" y="3444649"/>
                </a:lnTo>
                <a:lnTo>
                  <a:pt x="2725057" y="3452813"/>
                </a:lnTo>
                <a:lnTo>
                  <a:pt x="2708275" y="3460751"/>
                </a:lnTo>
                <a:lnTo>
                  <a:pt x="2691039" y="3468461"/>
                </a:lnTo>
                <a:lnTo>
                  <a:pt x="2673804" y="3475945"/>
                </a:lnTo>
                <a:lnTo>
                  <a:pt x="2656795" y="3483202"/>
                </a:lnTo>
                <a:lnTo>
                  <a:pt x="2639559" y="3490459"/>
                </a:lnTo>
                <a:lnTo>
                  <a:pt x="2621870" y="3497490"/>
                </a:lnTo>
                <a:lnTo>
                  <a:pt x="2604407" y="3504067"/>
                </a:lnTo>
                <a:lnTo>
                  <a:pt x="2586945" y="3510643"/>
                </a:lnTo>
                <a:lnTo>
                  <a:pt x="2569029" y="3516767"/>
                </a:lnTo>
                <a:lnTo>
                  <a:pt x="2551113" y="3523117"/>
                </a:lnTo>
                <a:lnTo>
                  <a:pt x="2533423" y="3528786"/>
                </a:lnTo>
                <a:lnTo>
                  <a:pt x="2518682" y="3643086"/>
                </a:lnTo>
                <a:lnTo>
                  <a:pt x="2515734" y="3666445"/>
                </a:lnTo>
                <a:lnTo>
                  <a:pt x="2513013" y="3689351"/>
                </a:lnTo>
                <a:lnTo>
                  <a:pt x="2510064" y="3712029"/>
                </a:lnTo>
                <a:lnTo>
                  <a:pt x="2507116" y="3734708"/>
                </a:lnTo>
                <a:lnTo>
                  <a:pt x="2504168" y="3757160"/>
                </a:lnTo>
                <a:lnTo>
                  <a:pt x="2501447" y="3779385"/>
                </a:lnTo>
                <a:lnTo>
                  <a:pt x="2498725" y="3801383"/>
                </a:lnTo>
                <a:lnTo>
                  <a:pt x="2496004" y="3823381"/>
                </a:lnTo>
                <a:lnTo>
                  <a:pt x="2493282" y="3844245"/>
                </a:lnTo>
                <a:lnTo>
                  <a:pt x="2490788" y="3864883"/>
                </a:lnTo>
                <a:lnTo>
                  <a:pt x="2488066" y="3885293"/>
                </a:lnTo>
                <a:lnTo>
                  <a:pt x="2485345" y="3905704"/>
                </a:lnTo>
                <a:lnTo>
                  <a:pt x="2483077" y="3925888"/>
                </a:lnTo>
                <a:lnTo>
                  <a:pt x="2480582" y="3946072"/>
                </a:lnTo>
                <a:lnTo>
                  <a:pt x="2477861" y="3966029"/>
                </a:lnTo>
                <a:lnTo>
                  <a:pt x="2475366" y="3985533"/>
                </a:lnTo>
                <a:lnTo>
                  <a:pt x="2472872" y="4004356"/>
                </a:lnTo>
                <a:lnTo>
                  <a:pt x="2470604" y="4022952"/>
                </a:lnTo>
                <a:lnTo>
                  <a:pt x="2468336" y="4041549"/>
                </a:lnTo>
                <a:lnTo>
                  <a:pt x="2466068" y="4059918"/>
                </a:lnTo>
                <a:lnTo>
                  <a:pt x="2463800" y="4078288"/>
                </a:lnTo>
                <a:lnTo>
                  <a:pt x="2461305" y="4096431"/>
                </a:lnTo>
                <a:lnTo>
                  <a:pt x="2459038" y="4114347"/>
                </a:lnTo>
                <a:lnTo>
                  <a:pt x="2456770" y="4132263"/>
                </a:lnTo>
                <a:lnTo>
                  <a:pt x="2445204" y="4132263"/>
                </a:lnTo>
                <a:lnTo>
                  <a:pt x="2433638" y="4132263"/>
                </a:lnTo>
                <a:lnTo>
                  <a:pt x="2422072" y="4132263"/>
                </a:lnTo>
                <a:lnTo>
                  <a:pt x="2410505" y="4132263"/>
                </a:lnTo>
                <a:lnTo>
                  <a:pt x="2398939" y="4132263"/>
                </a:lnTo>
                <a:lnTo>
                  <a:pt x="2387373" y="4132263"/>
                </a:lnTo>
                <a:lnTo>
                  <a:pt x="2375807" y="4132263"/>
                </a:lnTo>
                <a:lnTo>
                  <a:pt x="2364241" y="4132263"/>
                </a:lnTo>
                <a:lnTo>
                  <a:pt x="2352675" y="4132263"/>
                </a:lnTo>
                <a:lnTo>
                  <a:pt x="2341109" y="4132263"/>
                </a:lnTo>
                <a:lnTo>
                  <a:pt x="2329543" y="4132263"/>
                </a:lnTo>
                <a:lnTo>
                  <a:pt x="2317750" y="4132263"/>
                </a:lnTo>
                <a:lnTo>
                  <a:pt x="2306184" y="4132263"/>
                </a:lnTo>
                <a:lnTo>
                  <a:pt x="2294845" y="4132263"/>
                </a:lnTo>
                <a:lnTo>
                  <a:pt x="2283279" y="4132263"/>
                </a:lnTo>
                <a:lnTo>
                  <a:pt x="2271713" y="4132263"/>
                </a:lnTo>
                <a:lnTo>
                  <a:pt x="2259920" y="4132263"/>
                </a:lnTo>
                <a:lnTo>
                  <a:pt x="2248354" y="4132263"/>
                </a:lnTo>
                <a:lnTo>
                  <a:pt x="2236788" y="4132263"/>
                </a:lnTo>
                <a:lnTo>
                  <a:pt x="2225222" y="4132263"/>
                </a:lnTo>
                <a:lnTo>
                  <a:pt x="2213429" y="4132263"/>
                </a:lnTo>
                <a:lnTo>
                  <a:pt x="2202089" y="4132263"/>
                </a:lnTo>
                <a:lnTo>
                  <a:pt x="2190523" y="4132263"/>
                </a:lnTo>
                <a:lnTo>
                  <a:pt x="2178957" y="4132263"/>
                </a:lnTo>
                <a:lnTo>
                  <a:pt x="2167391" y="4132263"/>
                </a:lnTo>
                <a:lnTo>
                  <a:pt x="2155598" y="4132263"/>
                </a:lnTo>
                <a:lnTo>
                  <a:pt x="2144032" y="4132263"/>
                </a:lnTo>
                <a:lnTo>
                  <a:pt x="2132466" y="4132263"/>
                </a:lnTo>
                <a:lnTo>
                  <a:pt x="2120900" y="4132263"/>
                </a:lnTo>
                <a:lnTo>
                  <a:pt x="2109334" y="4132263"/>
                </a:lnTo>
                <a:lnTo>
                  <a:pt x="2097768" y="4132263"/>
                </a:lnTo>
                <a:lnTo>
                  <a:pt x="2086202" y="4132263"/>
                </a:lnTo>
                <a:lnTo>
                  <a:pt x="2074636" y="4132263"/>
                </a:lnTo>
                <a:lnTo>
                  <a:pt x="2063070" y="4132263"/>
                </a:lnTo>
                <a:lnTo>
                  <a:pt x="2051504" y="4132263"/>
                </a:lnTo>
                <a:lnTo>
                  <a:pt x="2039711" y="4132263"/>
                </a:lnTo>
                <a:lnTo>
                  <a:pt x="2028145" y="4132263"/>
                </a:lnTo>
                <a:lnTo>
                  <a:pt x="2016579" y="4132263"/>
                </a:lnTo>
                <a:lnTo>
                  <a:pt x="2005013" y="4132263"/>
                </a:lnTo>
                <a:lnTo>
                  <a:pt x="1993673" y="4132263"/>
                </a:lnTo>
                <a:lnTo>
                  <a:pt x="1981881" y="4132263"/>
                </a:lnTo>
                <a:lnTo>
                  <a:pt x="1970314" y="4132263"/>
                </a:lnTo>
                <a:lnTo>
                  <a:pt x="1958748" y="4132263"/>
                </a:lnTo>
                <a:lnTo>
                  <a:pt x="1947182" y="4132263"/>
                </a:lnTo>
                <a:lnTo>
                  <a:pt x="1935389" y="4132263"/>
                </a:lnTo>
                <a:lnTo>
                  <a:pt x="1923823" y="4132263"/>
                </a:lnTo>
                <a:lnTo>
                  <a:pt x="1912257" y="4132263"/>
                </a:lnTo>
                <a:lnTo>
                  <a:pt x="1900691" y="4132263"/>
                </a:lnTo>
                <a:lnTo>
                  <a:pt x="1889352" y="4132263"/>
                </a:lnTo>
                <a:lnTo>
                  <a:pt x="1877559" y="4132263"/>
                </a:lnTo>
                <a:lnTo>
                  <a:pt x="1865993" y="4132263"/>
                </a:lnTo>
                <a:lnTo>
                  <a:pt x="1854427" y="4132263"/>
                </a:lnTo>
                <a:lnTo>
                  <a:pt x="1842861" y="4132263"/>
                </a:lnTo>
                <a:lnTo>
                  <a:pt x="1831068" y="4132263"/>
                </a:lnTo>
                <a:lnTo>
                  <a:pt x="1819502" y="4132263"/>
                </a:lnTo>
                <a:lnTo>
                  <a:pt x="1807936" y="4132263"/>
                </a:lnTo>
                <a:lnTo>
                  <a:pt x="1796370" y="4132263"/>
                </a:lnTo>
                <a:lnTo>
                  <a:pt x="1784804" y="4132263"/>
                </a:lnTo>
                <a:lnTo>
                  <a:pt x="1773011" y="4132263"/>
                </a:lnTo>
                <a:lnTo>
                  <a:pt x="1761445" y="4132263"/>
                </a:lnTo>
                <a:lnTo>
                  <a:pt x="1749879" y="4132263"/>
                </a:lnTo>
                <a:lnTo>
                  <a:pt x="1738313" y="4132263"/>
                </a:lnTo>
                <a:lnTo>
                  <a:pt x="1726520" y="4132263"/>
                </a:lnTo>
                <a:lnTo>
                  <a:pt x="1714954" y="4132263"/>
                </a:lnTo>
                <a:lnTo>
                  <a:pt x="1712913" y="4114347"/>
                </a:lnTo>
                <a:lnTo>
                  <a:pt x="1710645" y="4096431"/>
                </a:lnTo>
                <a:lnTo>
                  <a:pt x="1708377" y="4078288"/>
                </a:lnTo>
                <a:lnTo>
                  <a:pt x="1705882" y="4059918"/>
                </a:lnTo>
                <a:lnTo>
                  <a:pt x="1703614" y="4041549"/>
                </a:lnTo>
                <a:lnTo>
                  <a:pt x="1701347" y="4022952"/>
                </a:lnTo>
                <a:lnTo>
                  <a:pt x="1699079" y="4004129"/>
                </a:lnTo>
                <a:lnTo>
                  <a:pt x="1696357" y="3985306"/>
                </a:lnTo>
                <a:lnTo>
                  <a:pt x="1694089" y="3965576"/>
                </a:lnTo>
                <a:lnTo>
                  <a:pt x="1691595" y="3945845"/>
                </a:lnTo>
                <a:lnTo>
                  <a:pt x="1688873" y="3925888"/>
                </a:lnTo>
                <a:lnTo>
                  <a:pt x="1686379" y="3905704"/>
                </a:lnTo>
                <a:lnTo>
                  <a:pt x="1683657" y="3885293"/>
                </a:lnTo>
                <a:lnTo>
                  <a:pt x="1681163" y="3864883"/>
                </a:lnTo>
                <a:lnTo>
                  <a:pt x="1678668" y="3844018"/>
                </a:lnTo>
                <a:lnTo>
                  <a:pt x="1675947" y="3823381"/>
                </a:lnTo>
                <a:lnTo>
                  <a:pt x="1673225" y="3801383"/>
                </a:lnTo>
                <a:lnTo>
                  <a:pt x="1670277" y="3779385"/>
                </a:lnTo>
                <a:lnTo>
                  <a:pt x="1667556" y="3757160"/>
                </a:lnTo>
                <a:lnTo>
                  <a:pt x="1664607" y="3734708"/>
                </a:lnTo>
                <a:lnTo>
                  <a:pt x="1661886" y="3712029"/>
                </a:lnTo>
                <a:lnTo>
                  <a:pt x="1658938" y="3689351"/>
                </a:lnTo>
                <a:lnTo>
                  <a:pt x="1656216" y="3666445"/>
                </a:lnTo>
                <a:lnTo>
                  <a:pt x="1653041" y="3643086"/>
                </a:lnTo>
                <a:lnTo>
                  <a:pt x="1640114" y="3541940"/>
                </a:lnTo>
                <a:lnTo>
                  <a:pt x="1621972" y="3536497"/>
                </a:lnTo>
                <a:lnTo>
                  <a:pt x="1604056" y="3531054"/>
                </a:lnTo>
                <a:lnTo>
                  <a:pt x="1586139" y="3525158"/>
                </a:lnTo>
                <a:lnTo>
                  <a:pt x="1568450" y="3519034"/>
                </a:lnTo>
                <a:lnTo>
                  <a:pt x="1550534" y="3512911"/>
                </a:lnTo>
                <a:lnTo>
                  <a:pt x="1533072" y="3506561"/>
                </a:lnTo>
                <a:lnTo>
                  <a:pt x="1515382" y="3499984"/>
                </a:lnTo>
                <a:lnTo>
                  <a:pt x="1497920" y="3492954"/>
                </a:lnTo>
                <a:lnTo>
                  <a:pt x="1480684" y="3486151"/>
                </a:lnTo>
                <a:lnTo>
                  <a:pt x="1463448" y="3478893"/>
                </a:lnTo>
                <a:lnTo>
                  <a:pt x="1446213" y="3471636"/>
                </a:lnTo>
                <a:lnTo>
                  <a:pt x="1429431" y="3463926"/>
                </a:lnTo>
                <a:lnTo>
                  <a:pt x="1412422" y="3456215"/>
                </a:lnTo>
                <a:lnTo>
                  <a:pt x="1395639" y="3448051"/>
                </a:lnTo>
                <a:lnTo>
                  <a:pt x="1379084" y="3439886"/>
                </a:lnTo>
                <a:lnTo>
                  <a:pt x="1362302" y="3431268"/>
                </a:lnTo>
                <a:lnTo>
                  <a:pt x="1271361" y="3501799"/>
                </a:lnTo>
                <a:lnTo>
                  <a:pt x="1252991" y="3516313"/>
                </a:lnTo>
                <a:lnTo>
                  <a:pt x="1234622" y="3530601"/>
                </a:lnTo>
                <a:lnTo>
                  <a:pt x="1216252" y="3544661"/>
                </a:lnTo>
                <a:lnTo>
                  <a:pt x="1198336" y="3558722"/>
                </a:lnTo>
                <a:lnTo>
                  <a:pt x="1180420" y="3572329"/>
                </a:lnTo>
                <a:lnTo>
                  <a:pt x="1162731" y="3586390"/>
                </a:lnTo>
                <a:lnTo>
                  <a:pt x="1145268" y="3599770"/>
                </a:lnTo>
                <a:lnTo>
                  <a:pt x="1127579" y="3613377"/>
                </a:lnTo>
                <a:lnTo>
                  <a:pt x="1111250" y="3626077"/>
                </a:lnTo>
                <a:lnTo>
                  <a:pt x="1094695" y="3639004"/>
                </a:lnTo>
                <a:lnTo>
                  <a:pt x="1078366" y="3651704"/>
                </a:lnTo>
                <a:lnTo>
                  <a:pt x="1062038" y="3664177"/>
                </a:lnTo>
                <a:lnTo>
                  <a:pt x="1046163" y="3676651"/>
                </a:lnTo>
                <a:lnTo>
                  <a:pt x="1030061" y="3689124"/>
                </a:lnTo>
                <a:lnTo>
                  <a:pt x="1014413" y="3701143"/>
                </a:lnTo>
                <a:lnTo>
                  <a:pt x="998538" y="3713390"/>
                </a:lnTo>
                <a:lnTo>
                  <a:pt x="983570" y="3724956"/>
                </a:lnTo>
                <a:lnTo>
                  <a:pt x="968602" y="3736522"/>
                </a:lnTo>
                <a:lnTo>
                  <a:pt x="953861" y="3747861"/>
                </a:lnTo>
                <a:lnTo>
                  <a:pt x="939120" y="3759427"/>
                </a:lnTo>
                <a:lnTo>
                  <a:pt x="924832" y="3770767"/>
                </a:lnTo>
                <a:lnTo>
                  <a:pt x="910318" y="3781879"/>
                </a:lnTo>
                <a:lnTo>
                  <a:pt x="895804" y="3792992"/>
                </a:lnTo>
                <a:lnTo>
                  <a:pt x="881743" y="3804104"/>
                </a:lnTo>
                <a:lnTo>
                  <a:pt x="865415" y="3787776"/>
                </a:lnTo>
                <a:lnTo>
                  <a:pt x="849086" y="3771220"/>
                </a:lnTo>
                <a:lnTo>
                  <a:pt x="832531" y="3754892"/>
                </a:lnTo>
                <a:lnTo>
                  <a:pt x="816429" y="3738563"/>
                </a:lnTo>
                <a:lnTo>
                  <a:pt x="799873" y="3722235"/>
                </a:lnTo>
                <a:lnTo>
                  <a:pt x="783545" y="3705906"/>
                </a:lnTo>
                <a:lnTo>
                  <a:pt x="766990" y="3689351"/>
                </a:lnTo>
                <a:lnTo>
                  <a:pt x="750661" y="3673022"/>
                </a:lnTo>
                <a:lnTo>
                  <a:pt x="734559" y="3656467"/>
                </a:lnTo>
                <a:lnTo>
                  <a:pt x="718004" y="3640365"/>
                </a:lnTo>
                <a:lnTo>
                  <a:pt x="701675" y="3623809"/>
                </a:lnTo>
                <a:lnTo>
                  <a:pt x="685120" y="3607481"/>
                </a:lnTo>
                <a:lnTo>
                  <a:pt x="669018" y="3590926"/>
                </a:lnTo>
                <a:lnTo>
                  <a:pt x="652463" y="3574597"/>
                </a:lnTo>
                <a:lnTo>
                  <a:pt x="636134" y="3558042"/>
                </a:lnTo>
                <a:lnTo>
                  <a:pt x="619579" y="3541940"/>
                </a:lnTo>
                <a:lnTo>
                  <a:pt x="603250" y="3525384"/>
                </a:lnTo>
                <a:lnTo>
                  <a:pt x="586922" y="3509056"/>
                </a:lnTo>
                <a:lnTo>
                  <a:pt x="570593" y="3492501"/>
                </a:lnTo>
                <a:lnTo>
                  <a:pt x="554038" y="3476172"/>
                </a:lnTo>
                <a:lnTo>
                  <a:pt x="537709" y="3459843"/>
                </a:lnTo>
                <a:lnTo>
                  <a:pt x="521154" y="3443515"/>
                </a:lnTo>
                <a:lnTo>
                  <a:pt x="505052" y="3427186"/>
                </a:lnTo>
                <a:lnTo>
                  <a:pt x="488497" y="3410631"/>
                </a:lnTo>
                <a:lnTo>
                  <a:pt x="472168" y="3394302"/>
                </a:lnTo>
                <a:lnTo>
                  <a:pt x="455613" y="3377974"/>
                </a:lnTo>
                <a:lnTo>
                  <a:pt x="439511" y="3361645"/>
                </a:lnTo>
                <a:lnTo>
                  <a:pt x="422956" y="3345090"/>
                </a:lnTo>
                <a:lnTo>
                  <a:pt x="406627" y="3328534"/>
                </a:lnTo>
                <a:lnTo>
                  <a:pt x="390072" y="3312206"/>
                </a:lnTo>
                <a:lnTo>
                  <a:pt x="373516" y="3295651"/>
                </a:lnTo>
                <a:lnTo>
                  <a:pt x="357415" y="3279549"/>
                </a:lnTo>
                <a:lnTo>
                  <a:pt x="368300" y="3265034"/>
                </a:lnTo>
                <a:lnTo>
                  <a:pt x="379413" y="3250747"/>
                </a:lnTo>
                <a:lnTo>
                  <a:pt x="390525" y="3236233"/>
                </a:lnTo>
                <a:lnTo>
                  <a:pt x="401865" y="3221718"/>
                </a:lnTo>
                <a:lnTo>
                  <a:pt x="413431" y="3207204"/>
                </a:lnTo>
                <a:lnTo>
                  <a:pt x="424770" y="3192236"/>
                </a:lnTo>
                <a:lnTo>
                  <a:pt x="436336" y="3177495"/>
                </a:lnTo>
                <a:lnTo>
                  <a:pt x="447902" y="3162527"/>
                </a:lnTo>
                <a:lnTo>
                  <a:pt x="460148" y="3146652"/>
                </a:lnTo>
                <a:lnTo>
                  <a:pt x="472168" y="3131004"/>
                </a:lnTo>
                <a:lnTo>
                  <a:pt x="484641" y="3114902"/>
                </a:lnTo>
                <a:lnTo>
                  <a:pt x="497341" y="3099027"/>
                </a:lnTo>
                <a:lnTo>
                  <a:pt x="509588" y="3082699"/>
                </a:lnTo>
                <a:lnTo>
                  <a:pt x="522288" y="3066370"/>
                </a:lnTo>
                <a:lnTo>
                  <a:pt x="535215" y="3049815"/>
                </a:lnTo>
                <a:lnTo>
                  <a:pt x="547915" y="3033033"/>
                </a:lnTo>
                <a:lnTo>
                  <a:pt x="561522" y="3015797"/>
                </a:lnTo>
                <a:lnTo>
                  <a:pt x="574902" y="2998108"/>
                </a:lnTo>
                <a:lnTo>
                  <a:pt x="588509" y="2980645"/>
                </a:lnTo>
                <a:lnTo>
                  <a:pt x="602570" y="2962502"/>
                </a:lnTo>
                <a:lnTo>
                  <a:pt x="616404" y="2944813"/>
                </a:lnTo>
                <a:lnTo>
                  <a:pt x="630691" y="2926443"/>
                </a:lnTo>
                <a:lnTo>
                  <a:pt x="644979" y="2908074"/>
                </a:lnTo>
                <a:lnTo>
                  <a:pt x="659040" y="2889477"/>
                </a:lnTo>
                <a:lnTo>
                  <a:pt x="721859" y="2808742"/>
                </a:lnTo>
                <a:lnTo>
                  <a:pt x="712788" y="2792413"/>
                </a:lnTo>
                <a:lnTo>
                  <a:pt x="704170" y="2776084"/>
                </a:lnTo>
                <a:lnTo>
                  <a:pt x="695779" y="2759529"/>
                </a:lnTo>
                <a:lnTo>
                  <a:pt x="687161" y="2742747"/>
                </a:lnTo>
                <a:lnTo>
                  <a:pt x="679223" y="2725965"/>
                </a:lnTo>
                <a:lnTo>
                  <a:pt x="671286" y="2709183"/>
                </a:lnTo>
                <a:lnTo>
                  <a:pt x="663575" y="2692174"/>
                </a:lnTo>
                <a:lnTo>
                  <a:pt x="656091" y="2674938"/>
                </a:lnTo>
                <a:lnTo>
                  <a:pt x="648834" y="2657929"/>
                </a:lnTo>
                <a:lnTo>
                  <a:pt x="641577" y="2640467"/>
                </a:lnTo>
                <a:lnTo>
                  <a:pt x="634547" y="2623004"/>
                </a:lnTo>
                <a:lnTo>
                  <a:pt x="627970" y="2605315"/>
                </a:lnTo>
                <a:lnTo>
                  <a:pt x="621393" y="2587852"/>
                </a:lnTo>
                <a:lnTo>
                  <a:pt x="615270" y="2569936"/>
                </a:lnTo>
                <a:lnTo>
                  <a:pt x="608920" y="2552247"/>
                </a:lnTo>
                <a:lnTo>
                  <a:pt x="603250" y="2534331"/>
                </a:lnTo>
                <a:lnTo>
                  <a:pt x="488950" y="2519590"/>
                </a:lnTo>
                <a:lnTo>
                  <a:pt x="465818" y="2516868"/>
                </a:lnTo>
                <a:lnTo>
                  <a:pt x="442686" y="2513920"/>
                </a:lnTo>
                <a:lnTo>
                  <a:pt x="420007" y="2511199"/>
                </a:lnTo>
                <a:lnTo>
                  <a:pt x="397329" y="2508024"/>
                </a:lnTo>
                <a:lnTo>
                  <a:pt x="374877" y="2505075"/>
                </a:lnTo>
                <a:lnTo>
                  <a:pt x="352652" y="2502354"/>
                </a:lnTo>
                <a:lnTo>
                  <a:pt x="330654" y="2499859"/>
                </a:lnTo>
                <a:lnTo>
                  <a:pt x="308656" y="2496911"/>
                </a:lnTo>
                <a:lnTo>
                  <a:pt x="287791" y="2494416"/>
                </a:lnTo>
                <a:lnTo>
                  <a:pt x="267154" y="2491695"/>
                </a:lnTo>
                <a:lnTo>
                  <a:pt x="246743" y="2488974"/>
                </a:lnTo>
                <a:lnTo>
                  <a:pt x="226332" y="2486252"/>
                </a:lnTo>
                <a:lnTo>
                  <a:pt x="206375" y="2483984"/>
                </a:lnTo>
                <a:lnTo>
                  <a:pt x="186191" y="2481490"/>
                </a:lnTo>
                <a:lnTo>
                  <a:pt x="166234" y="2478768"/>
                </a:lnTo>
                <a:lnTo>
                  <a:pt x="146730" y="2476274"/>
                </a:lnTo>
                <a:lnTo>
                  <a:pt x="127680" y="2474006"/>
                </a:lnTo>
                <a:lnTo>
                  <a:pt x="109311" y="2471511"/>
                </a:lnTo>
                <a:lnTo>
                  <a:pt x="90714" y="2469243"/>
                </a:lnTo>
                <a:lnTo>
                  <a:pt x="72345" y="2466975"/>
                </a:lnTo>
                <a:lnTo>
                  <a:pt x="53975" y="2464708"/>
                </a:lnTo>
                <a:lnTo>
                  <a:pt x="35832" y="2462213"/>
                </a:lnTo>
                <a:lnTo>
                  <a:pt x="17916" y="2459945"/>
                </a:lnTo>
                <a:lnTo>
                  <a:pt x="0" y="2457677"/>
                </a:lnTo>
                <a:lnTo>
                  <a:pt x="0" y="2446111"/>
                </a:lnTo>
                <a:lnTo>
                  <a:pt x="0" y="2434772"/>
                </a:lnTo>
                <a:lnTo>
                  <a:pt x="0" y="2422979"/>
                </a:lnTo>
                <a:lnTo>
                  <a:pt x="0" y="2411413"/>
                </a:lnTo>
                <a:lnTo>
                  <a:pt x="0" y="2399847"/>
                </a:lnTo>
                <a:lnTo>
                  <a:pt x="0" y="2388281"/>
                </a:lnTo>
                <a:lnTo>
                  <a:pt x="0" y="2376715"/>
                </a:lnTo>
                <a:lnTo>
                  <a:pt x="0" y="2365149"/>
                </a:lnTo>
                <a:lnTo>
                  <a:pt x="0" y="2353583"/>
                </a:lnTo>
                <a:lnTo>
                  <a:pt x="0" y="2342016"/>
                </a:lnTo>
                <a:lnTo>
                  <a:pt x="0" y="2330450"/>
                </a:lnTo>
                <a:lnTo>
                  <a:pt x="0" y="2318658"/>
                </a:lnTo>
                <a:lnTo>
                  <a:pt x="0" y="2307091"/>
                </a:lnTo>
                <a:lnTo>
                  <a:pt x="0" y="2295752"/>
                </a:lnTo>
                <a:lnTo>
                  <a:pt x="0" y="2284186"/>
                </a:lnTo>
                <a:lnTo>
                  <a:pt x="0" y="2272393"/>
                </a:lnTo>
                <a:lnTo>
                  <a:pt x="0" y="2260827"/>
                </a:lnTo>
                <a:lnTo>
                  <a:pt x="0" y="2249261"/>
                </a:lnTo>
                <a:lnTo>
                  <a:pt x="0" y="2237695"/>
                </a:lnTo>
                <a:lnTo>
                  <a:pt x="0" y="2225902"/>
                </a:lnTo>
                <a:lnTo>
                  <a:pt x="0" y="2214336"/>
                </a:lnTo>
                <a:lnTo>
                  <a:pt x="0" y="2202997"/>
                </a:lnTo>
                <a:lnTo>
                  <a:pt x="0" y="2191431"/>
                </a:lnTo>
                <a:lnTo>
                  <a:pt x="0" y="2179865"/>
                </a:lnTo>
                <a:lnTo>
                  <a:pt x="0" y="2168072"/>
                </a:lnTo>
                <a:lnTo>
                  <a:pt x="0" y="2156506"/>
                </a:lnTo>
                <a:lnTo>
                  <a:pt x="0" y="2144940"/>
                </a:lnTo>
                <a:lnTo>
                  <a:pt x="0" y="2133374"/>
                </a:lnTo>
                <a:lnTo>
                  <a:pt x="0" y="2121581"/>
                </a:lnTo>
                <a:lnTo>
                  <a:pt x="0" y="2110015"/>
                </a:lnTo>
                <a:lnTo>
                  <a:pt x="0" y="2098675"/>
                </a:lnTo>
                <a:lnTo>
                  <a:pt x="0" y="2087109"/>
                </a:lnTo>
                <a:lnTo>
                  <a:pt x="0" y="2075317"/>
                </a:lnTo>
                <a:lnTo>
                  <a:pt x="0" y="2063750"/>
                </a:lnTo>
                <a:lnTo>
                  <a:pt x="0" y="2052184"/>
                </a:lnTo>
                <a:lnTo>
                  <a:pt x="0" y="2040618"/>
                </a:lnTo>
                <a:lnTo>
                  <a:pt x="0" y="2029052"/>
                </a:lnTo>
                <a:lnTo>
                  <a:pt x="0" y="2017259"/>
                </a:lnTo>
                <a:lnTo>
                  <a:pt x="0" y="2005693"/>
                </a:lnTo>
                <a:lnTo>
                  <a:pt x="0" y="1994354"/>
                </a:lnTo>
                <a:lnTo>
                  <a:pt x="0" y="1982788"/>
                </a:lnTo>
                <a:lnTo>
                  <a:pt x="0" y="1970995"/>
                </a:lnTo>
                <a:lnTo>
                  <a:pt x="0" y="1959429"/>
                </a:lnTo>
                <a:lnTo>
                  <a:pt x="0" y="1947863"/>
                </a:lnTo>
                <a:lnTo>
                  <a:pt x="0" y="1936297"/>
                </a:lnTo>
                <a:lnTo>
                  <a:pt x="0" y="1924504"/>
                </a:lnTo>
                <a:lnTo>
                  <a:pt x="0" y="1912938"/>
                </a:lnTo>
                <a:lnTo>
                  <a:pt x="0" y="1901372"/>
                </a:lnTo>
                <a:lnTo>
                  <a:pt x="0" y="1890033"/>
                </a:lnTo>
                <a:lnTo>
                  <a:pt x="0" y="1878466"/>
                </a:lnTo>
                <a:lnTo>
                  <a:pt x="0" y="1866674"/>
                </a:lnTo>
                <a:lnTo>
                  <a:pt x="0" y="1855108"/>
                </a:lnTo>
                <a:lnTo>
                  <a:pt x="0" y="1843541"/>
                </a:lnTo>
                <a:lnTo>
                  <a:pt x="0" y="1831975"/>
                </a:lnTo>
                <a:lnTo>
                  <a:pt x="0" y="1820183"/>
                </a:lnTo>
                <a:lnTo>
                  <a:pt x="0" y="1808616"/>
                </a:lnTo>
                <a:lnTo>
                  <a:pt x="0" y="1797050"/>
                </a:lnTo>
                <a:lnTo>
                  <a:pt x="0" y="1785484"/>
                </a:lnTo>
                <a:lnTo>
                  <a:pt x="0" y="1773691"/>
                </a:lnTo>
                <a:lnTo>
                  <a:pt x="0" y="1762125"/>
                </a:lnTo>
                <a:lnTo>
                  <a:pt x="0" y="1750559"/>
                </a:lnTo>
                <a:lnTo>
                  <a:pt x="0" y="1738993"/>
                </a:lnTo>
                <a:lnTo>
                  <a:pt x="0" y="1727200"/>
                </a:lnTo>
                <a:lnTo>
                  <a:pt x="0" y="1715634"/>
                </a:lnTo>
                <a:lnTo>
                  <a:pt x="17916" y="1713593"/>
                </a:lnTo>
                <a:lnTo>
                  <a:pt x="35832" y="1711325"/>
                </a:lnTo>
                <a:lnTo>
                  <a:pt x="53975" y="1709058"/>
                </a:lnTo>
                <a:lnTo>
                  <a:pt x="72345" y="1706563"/>
                </a:lnTo>
                <a:lnTo>
                  <a:pt x="90714" y="1704295"/>
                </a:lnTo>
                <a:lnTo>
                  <a:pt x="109311" y="1702027"/>
                </a:lnTo>
                <a:lnTo>
                  <a:pt x="128134" y="1699759"/>
                </a:lnTo>
                <a:lnTo>
                  <a:pt x="146957" y="1697038"/>
                </a:lnTo>
                <a:lnTo>
                  <a:pt x="166461" y="1694770"/>
                </a:lnTo>
                <a:lnTo>
                  <a:pt x="186418" y="1692049"/>
                </a:lnTo>
                <a:lnTo>
                  <a:pt x="206375" y="1689554"/>
                </a:lnTo>
                <a:lnTo>
                  <a:pt x="226332" y="1687059"/>
                </a:lnTo>
                <a:lnTo>
                  <a:pt x="246743" y="1684338"/>
                </a:lnTo>
                <a:lnTo>
                  <a:pt x="267154" y="1681843"/>
                </a:lnTo>
                <a:lnTo>
                  <a:pt x="288018" y="1679349"/>
                </a:lnTo>
                <a:lnTo>
                  <a:pt x="308656" y="1676627"/>
                </a:lnTo>
                <a:lnTo>
                  <a:pt x="330654" y="1673906"/>
                </a:lnTo>
                <a:lnTo>
                  <a:pt x="352652" y="1670958"/>
                </a:lnTo>
                <a:lnTo>
                  <a:pt x="374877" y="1668236"/>
                </a:lnTo>
                <a:lnTo>
                  <a:pt x="397329" y="1665288"/>
                </a:lnTo>
                <a:lnTo>
                  <a:pt x="420007" y="1662566"/>
                </a:lnTo>
                <a:lnTo>
                  <a:pt x="442686" y="1659618"/>
                </a:lnTo>
                <a:lnTo>
                  <a:pt x="465818" y="1656670"/>
                </a:lnTo>
                <a:lnTo>
                  <a:pt x="488950" y="1653722"/>
                </a:lnTo>
                <a:lnTo>
                  <a:pt x="590097" y="1640795"/>
                </a:lnTo>
                <a:lnTo>
                  <a:pt x="595540" y="1622652"/>
                </a:lnTo>
                <a:lnTo>
                  <a:pt x="600982" y="1604509"/>
                </a:lnTo>
                <a:lnTo>
                  <a:pt x="606652" y="1586820"/>
                </a:lnTo>
                <a:lnTo>
                  <a:pt x="613002" y="1568904"/>
                </a:lnTo>
                <a:lnTo>
                  <a:pt x="619125" y="1551215"/>
                </a:lnTo>
                <a:lnTo>
                  <a:pt x="625248" y="1533525"/>
                </a:lnTo>
                <a:lnTo>
                  <a:pt x="632052" y="1516063"/>
                </a:lnTo>
                <a:lnTo>
                  <a:pt x="638629" y="1498374"/>
                </a:lnTo>
                <a:lnTo>
                  <a:pt x="645886" y="1481138"/>
                </a:lnTo>
                <a:lnTo>
                  <a:pt x="653143" y="1464129"/>
                </a:lnTo>
                <a:lnTo>
                  <a:pt x="660400" y="1446893"/>
                </a:lnTo>
                <a:lnTo>
                  <a:pt x="668111" y="1429658"/>
                </a:lnTo>
                <a:lnTo>
                  <a:pt x="675822" y="1412875"/>
                </a:lnTo>
                <a:lnTo>
                  <a:pt x="683986" y="1396093"/>
                </a:lnTo>
                <a:lnTo>
                  <a:pt x="692150" y="1379311"/>
                </a:lnTo>
                <a:lnTo>
                  <a:pt x="700768" y="1362982"/>
                </a:lnTo>
                <a:lnTo>
                  <a:pt x="630238" y="1272041"/>
                </a:lnTo>
                <a:lnTo>
                  <a:pt x="615723" y="1253445"/>
                </a:lnTo>
                <a:lnTo>
                  <a:pt x="601436" y="1235075"/>
                </a:lnTo>
                <a:lnTo>
                  <a:pt x="587375" y="1216706"/>
                </a:lnTo>
                <a:lnTo>
                  <a:pt x="573315" y="1198790"/>
                </a:lnTo>
                <a:lnTo>
                  <a:pt x="559707" y="1180874"/>
                </a:lnTo>
                <a:lnTo>
                  <a:pt x="545873" y="1163184"/>
                </a:lnTo>
                <a:lnTo>
                  <a:pt x="532266" y="1145722"/>
                </a:lnTo>
                <a:lnTo>
                  <a:pt x="518659" y="1128032"/>
                </a:lnTo>
                <a:lnTo>
                  <a:pt x="505959" y="1111477"/>
                </a:lnTo>
                <a:lnTo>
                  <a:pt x="493032" y="1095149"/>
                </a:lnTo>
                <a:lnTo>
                  <a:pt x="480559" y="1078820"/>
                </a:lnTo>
                <a:lnTo>
                  <a:pt x="467859" y="1062491"/>
                </a:lnTo>
                <a:lnTo>
                  <a:pt x="455386" y="1046390"/>
                </a:lnTo>
                <a:lnTo>
                  <a:pt x="442913" y="1030515"/>
                </a:lnTo>
                <a:lnTo>
                  <a:pt x="430893" y="1014640"/>
                </a:lnTo>
                <a:lnTo>
                  <a:pt x="418647" y="998991"/>
                </a:lnTo>
                <a:lnTo>
                  <a:pt x="407081" y="984023"/>
                </a:lnTo>
                <a:lnTo>
                  <a:pt x="395515" y="969056"/>
                </a:lnTo>
                <a:lnTo>
                  <a:pt x="384175" y="954315"/>
                </a:lnTo>
                <a:lnTo>
                  <a:pt x="372836" y="939573"/>
                </a:lnTo>
                <a:lnTo>
                  <a:pt x="361497" y="925059"/>
                </a:lnTo>
                <a:lnTo>
                  <a:pt x="350384" y="910545"/>
                </a:lnTo>
                <a:lnTo>
                  <a:pt x="339272" y="896257"/>
                </a:lnTo>
                <a:lnTo>
                  <a:pt x="328159" y="881970"/>
                </a:lnTo>
                <a:lnTo>
                  <a:pt x="344488" y="865641"/>
                </a:lnTo>
                <a:lnTo>
                  <a:pt x="360816" y="849540"/>
                </a:lnTo>
                <a:lnTo>
                  <a:pt x="377145" y="832984"/>
                </a:lnTo>
                <a:lnTo>
                  <a:pt x="393473" y="816656"/>
                </a:lnTo>
                <a:lnTo>
                  <a:pt x="410029" y="800100"/>
                </a:lnTo>
                <a:lnTo>
                  <a:pt x="426131" y="783772"/>
                </a:lnTo>
                <a:lnTo>
                  <a:pt x="442686" y="767216"/>
                </a:lnTo>
                <a:lnTo>
                  <a:pt x="459015" y="751115"/>
                </a:lnTo>
                <a:lnTo>
                  <a:pt x="475570" y="734786"/>
                </a:lnTo>
                <a:lnTo>
                  <a:pt x="491898" y="718231"/>
                </a:lnTo>
                <a:lnTo>
                  <a:pt x="508227" y="701902"/>
                </a:lnTo>
                <a:lnTo>
                  <a:pt x="524556" y="685347"/>
                </a:lnTo>
                <a:lnTo>
                  <a:pt x="541111" y="669245"/>
                </a:lnTo>
                <a:lnTo>
                  <a:pt x="557440" y="652690"/>
                </a:lnTo>
                <a:lnTo>
                  <a:pt x="573995" y="636361"/>
                </a:lnTo>
                <a:lnTo>
                  <a:pt x="590097" y="619806"/>
                </a:lnTo>
                <a:lnTo>
                  <a:pt x="606652" y="603477"/>
                </a:lnTo>
                <a:lnTo>
                  <a:pt x="622981" y="587148"/>
                </a:lnTo>
                <a:lnTo>
                  <a:pt x="639536" y="570820"/>
                </a:lnTo>
                <a:lnTo>
                  <a:pt x="655638" y="554265"/>
                </a:lnTo>
                <a:lnTo>
                  <a:pt x="672193" y="537936"/>
                </a:lnTo>
                <a:lnTo>
                  <a:pt x="688522" y="521381"/>
                </a:lnTo>
                <a:lnTo>
                  <a:pt x="704850" y="505279"/>
                </a:lnTo>
                <a:lnTo>
                  <a:pt x="721406" y="488723"/>
                </a:lnTo>
                <a:lnTo>
                  <a:pt x="737507" y="472395"/>
                </a:lnTo>
                <a:lnTo>
                  <a:pt x="754063" y="455839"/>
                </a:lnTo>
                <a:lnTo>
                  <a:pt x="770391" y="439511"/>
                </a:lnTo>
                <a:lnTo>
                  <a:pt x="786947" y="422956"/>
                </a:lnTo>
                <a:lnTo>
                  <a:pt x="803502" y="406854"/>
                </a:lnTo>
                <a:lnTo>
                  <a:pt x="819604" y="390298"/>
                </a:lnTo>
                <a:lnTo>
                  <a:pt x="836159" y="373743"/>
                </a:lnTo>
                <a:lnTo>
                  <a:pt x="852488" y="357414"/>
                </a:lnTo>
                <a:lnTo>
                  <a:pt x="867002" y="368527"/>
                </a:lnTo>
                <a:lnTo>
                  <a:pt x="881063" y="379639"/>
                </a:lnTo>
                <a:lnTo>
                  <a:pt x="895577" y="390752"/>
                </a:lnTo>
                <a:lnTo>
                  <a:pt x="910318" y="402091"/>
                </a:lnTo>
                <a:lnTo>
                  <a:pt x="924832" y="413431"/>
                </a:lnTo>
                <a:lnTo>
                  <a:pt x="939800" y="424770"/>
                </a:lnTo>
                <a:lnTo>
                  <a:pt x="954541" y="436563"/>
                </a:lnTo>
                <a:lnTo>
                  <a:pt x="969509" y="448129"/>
                </a:lnTo>
                <a:lnTo>
                  <a:pt x="985157" y="460148"/>
                </a:lnTo>
                <a:lnTo>
                  <a:pt x="1000806" y="472395"/>
                </a:lnTo>
                <a:lnTo>
                  <a:pt x="1016907" y="484868"/>
                </a:lnTo>
                <a:lnTo>
                  <a:pt x="1033009" y="497341"/>
                </a:lnTo>
                <a:lnTo>
                  <a:pt x="1049111" y="509814"/>
                </a:lnTo>
                <a:lnTo>
                  <a:pt x="1065439" y="522514"/>
                </a:lnTo>
                <a:lnTo>
                  <a:pt x="1081995" y="535441"/>
                </a:lnTo>
                <a:lnTo>
                  <a:pt x="1098777" y="548141"/>
                </a:lnTo>
                <a:lnTo>
                  <a:pt x="1116013" y="561748"/>
                </a:lnTo>
                <a:lnTo>
                  <a:pt x="1133702" y="575129"/>
                </a:lnTo>
                <a:lnTo>
                  <a:pt x="1151164" y="588736"/>
                </a:lnTo>
                <a:lnTo>
                  <a:pt x="1169307" y="602797"/>
                </a:lnTo>
                <a:lnTo>
                  <a:pt x="1186997" y="616631"/>
                </a:lnTo>
                <a:lnTo>
                  <a:pt x="1205366" y="630918"/>
                </a:lnTo>
                <a:lnTo>
                  <a:pt x="1223736" y="645206"/>
                </a:lnTo>
                <a:lnTo>
                  <a:pt x="1242332" y="659266"/>
                </a:lnTo>
                <a:lnTo>
                  <a:pt x="1322841" y="722086"/>
                </a:lnTo>
                <a:lnTo>
                  <a:pt x="1339397" y="713015"/>
                </a:lnTo>
                <a:lnTo>
                  <a:pt x="1355725" y="704623"/>
                </a:lnTo>
                <a:lnTo>
                  <a:pt x="1372054" y="696006"/>
                </a:lnTo>
                <a:lnTo>
                  <a:pt x="1388836" y="687615"/>
                </a:lnTo>
                <a:lnTo>
                  <a:pt x="1405618" y="679450"/>
                </a:lnTo>
                <a:lnTo>
                  <a:pt x="1422400" y="671513"/>
                </a:lnTo>
                <a:lnTo>
                  <a:pt x="1439636" y="663802"/>
                </a:lnTo>
                <a:lnTo>
                  <a:pt x="1456872" y="656318"/>
                </a:lnTo>
                <a:lnTo>
                  <a:pt x="1473881" y="649061"/>
                </a:lnTo>
                <a:lnTo>
                  <a:pt x="1491116" y="641804"/>
                </a:lnTo>
                <a:lnTo>
                  <a:pt x="1508806" y="634773"/>
                </a:lnTo>
                <a:lnTo>
                  <a:pt x="1526268" y="628197"/>
                </a:lnTo>
                <a:lnTo>
                  <a:pt x="1543731" y="621620"/>
                </a:lnTo>
                <a:lnTo>
                  <a:pt x="1561647" y="615497"/>
                </a:lnTo>
                <a:lnTo>
                  <a:pt x="1579563" y="609147"/>
                </a:lnTo>
                <a:lnTo>
                  <a:pt x="1597252" y="603477"/>
                </a:lnTo>
                <a:lnTo>
                  <a:pt x="1611993" y="489177"/>
                </a:lnTo>
                <a:lnTo>
                  <a:pt x="1614941" y="465818"/>
                </a:lnTo>
                <a:lnTo>
                  <a:pt x="1617663" y="442913"/>
                </a:lnTo>
                <a:lnTo>
                  <a:pt x="1620611" y="420234"/>
                </a:lnTo>
                <a:lnTo>
                  <a:pt x="1623559" y="397556"/>
                </a:lnTo>
                <a:lnTo>
                  <a:pt x="1626507" y="375104"/>
                </a:lnTo>
                <a:lnTo>
                  <a:pt x="1629229" y="352879"/>
                </a:lnTo>
                <a:lnTo>
                  <a:pt x="1631950" y="330881"/>
                </a:lnTo>
                <a:lnTo>
                  <a:pt x="1634672" y="308882"/>
                </a:lnTo>
                <a:lnTo>
                  <a:pt x="1637393" y="288018"/>
                </a:lnTo>
                <a:lnTo>
                  <a:pt x="1639888" y="267381"/>
                </a:lnTo>
                <a:lnTo>
                  <a:pt x="1642609" y="246970"/>
                </a:lnTo>
                <a:lnTo>
                  <a:pt x="1645331" y="226559"/>
                </a:lnTo>
                <a:lnTo>
                  <a:pt x="1647598" y="206375"/>
                </a:lnTo>
                <a:lnTo>
                  <a:pt x="1650093" y="186191"/>
                </a:lnTo>
                <a:lnTo>
                  <a:pt x="1652814" y="166234"/>
                </a:lnTo>
                <a:lnTo>
                  <a:pt x="1655309" y="146731"/>
                </a:lnTo>
                <a:lnTo>
                  <a:pt x="1657804" y="127907"/>
                </a:lnTo>
                <a:lnTo>
                  <a:pt x="1660072" y="109311"/>
                </a:lnTo>
                <a:lnTo>
                  <a:pt x="1662339" y="90714"/>
                </a:lnTo>
                <a:lnTo>
                  <a:pt x="1664607" y="72345"/>
                </a:lnTo>
                <a:lnTo>
                  <a:pt x="1666875" y="53975"/>
                </a:lnTo>
                <a:lnTo>
                  <a:pt x="1669370" y="35832"/>
                </a:lnTo>
                <a:lnTo>
                  <a:pt x="1671638" y="179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2764559"/>
            <a:ext cx="22437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8987" y="238473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添加文本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5597" y="5053350"/>
            <a:ext cx="22437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8784" y="467353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添加文本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0762" y="1848851"/>
            <a:ext cx="2262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6409" y="146903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添加文本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2424" y="4220132"/>
            <a:ext cx="2262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18071" y="384031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添加文本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1241" y="246718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50%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74206" y="475597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50%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79320" y="3964326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50%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10252" y="1530928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50%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06E4403-1B3E-4101-8072-46B169613540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00CEEC9-F0B7-4CB2-8D7E-5704663AAE7E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7A39068-B4E9-4E07-A2B4-2EBC9CC179F2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2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占位符 35">
            <a:extLst>
              <a:ext uri="{FF2B5EF4-FFF2-40B4-BE49-F238E27FC236}">
                <a16:creationId xmlns:a16="http://schemas.microsoft.com/office/drawing/2014/main" id="{71449FB6-7B5B-41F7-9E6E-6EE9BEB4A7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243190" y="381850"/>
            <a:ext cx="3210127" cy="66148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9190" y="1072514"/>
            <a:ext cx="7981546" cy="532103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6642851" y="2130928"/>
            <a:ext cx="1594028" cy="3204201"/>
          </a:xfrm>
          <a:custGeom>
            <a:avLst/>
            <a:gdLst>
              <a:gd name="T0" fmla="*/ 778 w 7597"/>
              <a:gd name="T1" fmla="*/ 45 h 15279"/>
              <a:gd name="T2" fmla="*/ 1900 w 7597"/>
              <a:gd name="T3" fmla="*/ 250 h 15279"/>
              <a:gd name="T4" fmla="*/ 2959 w 7597"/>
              <a:gd name="T5" fmla="*/ 613 h 15279"/>
              <a:gd name="T6" fmla="*/ 3941 w 7597"/>
              <a:gd name="T7" fmla="*/ 1121 h 15279"/>
              <a:gd name="T8" fmla="*/ 4835 w 7597"/>
              <a:gd name="T9" fmla="*/ 1760 h 15279"/>
              <a:gd name="T10" fmla="*/ 5625 w 7597"/>
              <a:gd name="T11" fmla="*/ 2518 h 15279"/>
              <a:gd name="T12" fmla="*/ 6300 w 7597"/>
              <a:gd name="T13" fmla="*/ 3382 h 15279"/>
              <a:gd name="T14" fmla="*/ 6848 w 7597"/>
              <a:gd name="T15" fmla="*/ 4338 h 15279"/>
              <a:gd name="T16" fmla="*/ 7256 w 7597"/>
              <a:gd name="T17" fmla="*/ 5375 h 15279"/>
              <a:gd name="T18" fmla="*/ 7509 w 7597"/>
              <a:gd name="T19" fmla="*/ 6480 h 15279"/>
              <a:gd name="T20" fmla="*/ 7597 w 7597"/>
              <a:gd name="T21" fmla="*/ 7640 h 15279"/>
              <a:gd name="T22" fmla="*/ 7509 w 7597"/>
              <a:gd name="T23" fmla="*/ 8799 h 15279"/>
              <a:gd name="T24" fmla="*/ 7256 w 7597"/>
              <a:gd name="T25" fmla="*/ 9904 h 15279"/>
              <a:gd name="T26" fmla="*/ 6848 w 7597"/>
              <a:gd name="T27" fmla="*/ 10941 h 15279"/>
              <a:gd name="T28" fmla="*/ 6300 w 7597"/>
              <a:gd name="T29" fmla="*/ 11897 h 15279"/>
              <a:gd name="T30" fmla="*/ 5625 w 7597"/>
              <a:gd name="T31" fmla="*/ 12761 h 15279"/>
              <a:gd name="T32" fmla="*/ 4835 w 7597"/>
              <a:gd name="T33" fmla="*/ 13519 h 15279"/>
              <a:gd name="T34" fmla="*/ 3941 w 7597"/>
              <a:gd name="T35" fmla="*/ 14158 h 15279"/>
              <a:gd name="T36" fmla="*/ 2959 w 7597"/>
              <a:gd name="T37" fmla="*/ 14666 h 15279"/>
              <a:gd name="T38" fmla="*/ 1900 w 7597"/>
              <a:gd name="T39" fmla="*/ 15029 h 15279"/>
              <a:gd name="T40" fmla="*/ 778 w 7597"/>
              <a:gd name="T41" fmla="*/ 15234 h 15279"/>
              <a:gd name="T42" fmla="*/ 0 w 7597"/>
              <a:gd name="T43" fmla="*/ 14415 h 15279"/>
              <a:gd name="T44" fmla="*/ 1026 w 7597"/>
              <a:gd name="T45" fmla="*/ 14330 h 15279"/>
              <a:gd name="T46" fmla="*/ 2004 w 7597"/>
              <a:gd name="T47" fmla="*/ 14100 h 15279"/>
              <a:gd name="T48" fmla="*/ 2921 w 7597"/>
              <a:gd name="T49" fmla="*/ 13732 h 15279"/>
              <a:gd name="T50" fmla="*/ 3767 w 7597"/>
              <a:gd name="T51" fmla="*/ 13243 h 15279"/>
              <a:gd name="T52" fmla="*/ 4528 w 7597"/>
              <a:gd name="T53" fmla="*/ 12640 h 15279"/>
              <a:gd name="T54" fmla="*/ 5197 w 7597"/>
              <a:gd name="T55" fmla="*/ 11935 h 15279"/>
              <a:gd name="T56" fmla="*/ 5759 w 7597"/>
              <a:gd name="T57" fmla="*/ 11140 h 15279"/>
              <a:gd name="T58" fmla="*/ 6204 w 7597"/>
              <a:gd name="T59" fmla="*/ 10266 h 15279"/>
              <a:gd name="T60" fmla="*/ 6521 w 7597"/>
              <a:gd name="T61" fmla="*/ 9327 h 15279"/>
              <a:gd name="T62" fmla="*/ 6698 w 7597"/>
              <a:gd name="T63" fmla="*/ 8329 h 15279"/>
              <a:gd name="T64" fmla="*/ 6724 w 7597"/>
              <a:gd name="T65" fmla="*/ 7292 h 15279"/>
              <a:gd name="T66" fmla="*/ 6596 w 7597"/>
              <a:gd name="T67" fmla="*/ 6279 h 15279"/>
              <a:gd name="T68" fmla="*/ 6324 w 7597"/>
              <a:gd name="T69" fmla="*/ 5319 h 15279"/>
              <a:gd name="T70" fmla="*/ 5921 w 7597"/>
              <a:gd name="T71" fmla="*/ 4421 h 15279"/>
              <a:gd name="T72" fmla="*/ 5397 w 7597"/>
              <a:gd name="T73" fmla="*/ 3600 h 15279"/>
              <a:gd name="T74" fmla="*/ 4762 w 7597"/>
              <a:gd name="T75" fmla="*/ 2863 h 15279"/>
              <a:gd name="T76" fmla="*/ 4030 w 7597"/>
              <a:gd name="T77" fmla="*/ 2225 h 15279"/>
              <a:gd name="T78" fmla="*/ 3211 w 7597"/>
              <a:gd name="T79" fmla="*/ 1696 h 15279"/>
              <a:gd name="T80" fmla="*/ 2316 w 7597"/>
              <a:gd name="T81" fmla="*/ 1288 h 15279"/>
              <a:gd name="T82" fmla="*/ 1359 w 7597"/>
              <a:gd name="T83" fmla="*/ 1011 h 15279"/>
              <a:gd name="T84" fmla="*/ 347 w 7597"/>
              <a:gd name="T85" fmla="*/ 875 h 15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97" h="15279">
                <a:moveTo>
                  <a:pt x="0" y="0"/>
                </a:moveTo>
                <a:lnTo>
                  <a:pt x="391" y="13"/>
                </a:lnTo>
                <a:lnTo>
                  <a:pt x="778" y="45"/>
                </a:lnTo>
                <a:lnTo>
                  <a:pt x="1158" y="94"/>
                </a:lnTo>
                <a:lnTo>
                  <a:pt x="1532" y="164"/>
                </a:lnTo>
                <a:lnTo>
                  <a:pt x="1900" y="250"/>
                </a:lnTo>
                <a:lnTo>
                  <a:pt x="2261" y="354"/>
                </a:lnTo>
                <a:lnTo>
                  <a:pt x="2614" y="476"/>
                </a:lnTo>
                <a:lnTo>
                  <a:pt x="2959" y="613"/>
                </a:lnTo>
                <a:lnTo>
                  <a:pt x="3295" y="767"/>
                </a:lnTo>
                <a:lnTo>
                  <a:pt x="3623" y="937"/>
                </a:lnTo>
                <a:lnTo>
                  <a:pt x="3941" y="1121"/>
                </a:lnTo>
                <a:lnTo>
                  <a:pt x="4250" y="1320"/>
                </a:lnTo>
                <a:lnTo>
                  <a:pt x="4548" y="1534"/>
                </a:lnTo>
                <a:lnTo>
                  <a:pt x="4835" y="1760"/>
                </a:lnTo>
                <a:lnTo>
                  <a:pt x="5110" y="2000"/>
                </a:lnTo>
                <a:lnTo>
                  <a:pt x="5373" y="2253"/>
                </a:lnTo>
                <a:lnTo>
                  <a:pt x="5625" y="2518"/>
                </a:lnTo>
                <a:lnTo>
                  <a:pt x="5864" y="2795"/>
                </a:lnTo>
                <a:lnTo>
                  <a:pt x="6089" y="3083"/>
                </a:lnTo>
                <a:lnTo>
                  <a:pt x="6300" y="3382"/>
                </a:lnTo>
                <a:lnTo>
                  <a:pt x="6499" y="3690"/>
                </a:lnTo>
                <a:lnTo>
                  <a:pt x="6681" y="4010"/>
                </a:lnTo>
                <a:lnTo>
                  <a:pt x="6848" y="4338"/>
                </a:lnTo>
                <a:lnTo>
                  <a:pt x="7001" y="4676"/>
                </a:lnTo>
                <a:lnTo>
                  <a:pt x="7137" y="5021"/>
                </a:lnTo>
                <a:lnTo>
                  <a:pt x="7256" y="5375"/>
                </a:lnTo>
                <a:lnTo>
                  <a:pt x="7359" y="5737"/>
                </a:lnTo>
                <a:lnTo>
                  <a:pt x="7443" y="6105"/>
                </a:lnTo>
                <a:lnTo>
                  <a:pt x="7509" y="6480"/>
                </a:lnTo>
                <a:lnTo>
                  <a:pt x="7558" y="6861"/>
                </a:lnTo>
                <a:lnTo>
                  <a:pt x="7587" y="7248"/>
                </a:lnTo>
                <a:lnTo>
                  <a:pt x="7597" y="7640"/>
                </a:lnTo>
                <a:lnTo>
                  <a:pt x="7587" y="8031"/>
                </a:lnTo>
                <a:lnTo>
                  <a:pt x="7558" y="8418"/>
                </a:lnTo>
                <a:lnTo>
                  <a:pt x="7509" y="8799"/>
                </a:lnTo>
                <a:lnTo>
                  <a:pt x="7443" y="9174"/>
                </a:lnTo>
                <a:lnTo>
                  <a:pt x="7359" y="9542"/>
                </a:lnTo>
                <a:lnTo>
                  <a:pt x="7256" y="9904"/>
                </a:lnTo>
                <a:lnTo>
                  <a:pt x="7137" y="10258"/>
                </a:lnTo>
                <a:lnTo>
                  <a:pt x="7001" y="10603"/>
                </a:lnTo>
                <a:lnTo>
                  <a:pt x="6848" y="10941"/>
                </a:lnTo>
                <a:lnTo>
                  <a:pt x="6681" y="11269"/>
                </a:lnTo>
                <a:lnTo>
                  <a:pt x="6499" y="11589"/>
                </a:lnTo>
                <a:lnTo>
                  <a:pt x="6300" y="11897"/>
                </a:lnTo>
                <a:lnTo>
                  <a:pt x="6089" y="12196"/>
                </a:lnTo>
                <a:lnTo>
                  <a:pt x="5864" y="12484"/>
                </a:lnTo>
                <a:lnTo>
                  <a:pt x="5625" y="12761"/>
                </a:lnTo>
                <a:lnTo>
                  <a:pt x="5373" y="13026"/>
                </a:lnTo>
                <a:lnTo>
                  <a:pt x="5110" y="13279"/>
                </a:lnTo>
                <a:lnTo>
                  <a:pt x="4835" y="13519"/>
                </a:lnTo>
                <a:lnTo>
                  <a:pt x="4548" y="13745"/>
                </a:lnTo>
                <a:lnTo>
                  <a:pt x="4250" y="13959"/>
                </a:lnTo>
                <a:lnTo>
                  <a:pt x="3941" y="14158"/>
                </a:lnTo>
                <a:lnTo>
                  <a:pt x="3623" y="14342"/>
                </a:lnTo>
                <a:lnTo>
                  <a:pt x="3295" y="14512"/>
                </a:lnTo>
                <a:lnTo>
                  <a:pt x="2959" y="14666"/>
                </a:lnTo>
                <a:lnTo>
                  <a:pt x="2614" y="14803"/>
                </a:lnTo>
                <a:lnTo>
                  <a:pt x="2261" y="14925"/>
                </a:lnTo>
                <a:lnTo>
                  <a:pt x="1900" y="15029"/>
                </a:lnTo>
                <a:lnTo>
                  <a:pt x="1532" y="15115"/>
                </a:lnTo>
                <a:lnTo>
                  <a:pt x="1158" y="15185"/>
                </a:lnTo>
                <a:lnTo>
                  <a:pt x="778" y="15234"/>
                </a:lnTo>
                <a:lnTo>
                  <a:pt x="391" y="15266"/>
                </a:lnTo>
                <a:lnTo>
                  <a:pt x="0" y="15279"/>
                </a:lnTo>
                <a:lnTo>
                  <a:pt x="0" y="14415"/>
                </a:lnTo>
                <a:lnTo>
                  <a:pt x="347" y="14404"/>
                </a:lnTo>
                <a:lnTo>
                  <a:pt x="689" y="14375"/>
                </a:lnTo>
                <a:lnTo>
                  <a:pt x="1026" y="14330"/>
                </a:lnTo>
                <a:lnTo>
                  <a:pt x="1359" y="14268"/>
                </a:lnTo>
                <a:lnTo>
                  <a:pt x="1684" y="14192"/>
                </a:lnTo>
                <a:lnTo>
                  <a:pt x="2004" y="14100"/>
                </a:lnTo>
                <a:lnTo>
                  <a:pt x="2316" y="13991"/>
                </a:lnTo>
                <a:lnTo>
                  <a:pt x="2623" y="13870"/>
                </a:lnTo>
                <a:lnTo>
                  <a:pt x="2921" y="13732"/>
                </a:lnTo>
                <a:lnTo>
                  <a:pt x="3211" y="13583"/>
                </a:lnTo>
                <a:lnTo>
                  <a:pt x="3493" y="13420"/>
                </a:lnTo>
                <a:lnTo>
                  <a:pt x="3767" y="13243"/>
                </a:lnTo>
                <a:lnTo>
                  <a:pt x="4030" y="13054"/>
                </a:lnTo>
                <a:lnTo>
                  <a:pt x="4284" y="12852"/>
                </a:lnTo>
                <a:lnTo>
                  <a:pt x="4528" y="12640"/>
                </a:lnTo>
                <a:lnTo>
                  <a:pt x="4762" y="12416"/>
                </a:lnTo>
                <a:lnTo>
                  <a:pt x="4985" y="12180"/>
                </a:lnTo>
                <a:lnTo>
                  <a:pt x="5197" y="11935"/>
                </a:lnTo>
                <a:lnTo>
                  <a:pt x="5397" y="11679"/>
                </a:lnTo>
                <a:lnTo>
                  <a:pt x="5584" y="11414"/>
                </a:lnTo>
                <a:lnTo>
                  <a:pt x="5759" y="11140"/>
                </a:lnTo>
                <a:lnTo>
                  <a:pt x="5921" y="10858"/>
                </a:lnTo>
                <a:lnTo>
                  <a:pt x="6070" y="10566"/>
                </a:lnTo>
                <a:lnTo>
                  <a:pt x="6204" y="10266"/>
                </a:lnTo>
                <a:lnTo>
                  <a:pt x="6324" y="9960"/>
                </a:lnTo>
                <a:lnTo>
                  <a:pt x="6430" y="9647"/>
                </a:lnTo>
                <a:lnTo>
                  <a:pt x="6521" y="9327"/>
                </a:lnTo>
                <a:lnTo>
                  <a:pt x="6596" y="9000"/>
                </a:lnTo>
                <a:lnTo>
                  <a:pt x="6656" y="8667"/>
                </a:lnTo>
                <a:lnTo>
                  <a:pt x="6698" y="8329"/>
                </a:lnTo>
                <a:lnTo>
                  <a:pt x="6724" y="7987"/>
                </a:lnTo>
                <a:lnTo>
                  <a:pt x="6733" y="7640"/>
                </a:lnTo>
                <a:lnTo>
                  <a:pt x="6724" y="7292"/>
                </a:lnTo>
                <a:lnTo>
                  <a:pt x="6698" y="6950"/>
                </a:lnTo>
                <a:lnTo>
                  <a:pt x="6656" y="6612"/>
                </a:lnTo>
                <a:lnTo>
                  <a:pt x="6596" y="6279"/>
                </a:lnTo>
                <a:lnTo>
                  <a:pt x="6521" y="5952"/>
                </a:lnTo>
                <a:lnTo>
                  <a:pt x="6430" y="5632"/>
                </a:lnTo>
                <a:lnTo>
                  <a:pt x="6324" y="5319"/>
                </a:lnTo>
                <a:lnTo>
                  <a:pt x="6204" y="5013"/>
                </a:lnTo>
                <a:lnTo>
                  <a:pt x="6070" y="4713"/>
                </a:lnTo>
                <a:lnTo>
                  <a:pt x="5921" y="4421"/>
                </a:lnTo>
                <a:lnTo>
                  <a:pt x="5759" y="4139"/>
                </a:lnTo>
                <a:lnTo>
                  <a:pt x="5584" y="3865"/>
                </a:lnTo>
                <a:lnTo>
                  <a:pt x="5397" y="3600"/>
                </a:lnTo>
                <a:lnTo>
                  <a:pt x="5197" y="3344"/>
                </a:lnTo>
                <a:lnTo>
                  <a:pt x="4985" y="3099"/>
                </a:lnTo>
                <a:lnTo>
                  <a:pt x="4762" y="2863"/>
                </a:lnTo>
                <a:lnTo>
                  <a:pt x="4528" y="2639"/>
                </a:lnTo>
                <a:lnTo>
                  <a:pt x="4284" y="2427"/>
                </a:lnTo>
                <a:lnTo>
                  <a:pt x="4030" y="2225"/>
                </a:lnTo>
                <a:lnTo>
                  <a:pt x="3767" y="2036"/>
                </a:lnTo>
                <a:lnTo>
                  <a:pt x="3493" y="1859"/>
                </a:lnTo>
                <a:lnTo>
                  <a:pt x="3211" y="1696"/>
                </a:lnTo>
                <a:lnTo>
                  <a:pt x="2921" y="1547"/>
                </a:lnTo>
                <a:lnTo>
                  <a:pt x="2623" y="1409"/>
                </a:lnTo>
                <a:lnTo>
                  <a:pt x="2316" y="1288"/>
                </a:lnTo>
                <a:lnTo>
                  <a:pt x="2004" y="1179"/>
                </a:lnTo>
                <a:lnTo>
                  <a:pt x="1684" y="1087"/>
                </a:lnTo>
                <a:lnTo>
                  <a:pt x="1359" y="1011"/>
                </a:lnTo>
                <a:lnTo>
                  <a:pt x="1026" y="949"/>
                </a:lnTo>
                <a:lnTo>
                  <a:pt x="689" y="904"/>
                </a:lnTo>
                <a:lnTo>
                  <a:pt x="347" y="875"/>
                </a:lnTo>
                <a:lnTo>
                  <a:pt x="0" y="86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328742" y="1916630"/>
            <a:ext cx="591523" cy="591523"/>
          </a:xfrm>
          <a:custGeom>
            <a:avLst/>
            <a:gdLst>
              <a:gd name="T0" fmla="*/ 1554 w 2821"/>
              <a:gd name="T1" fmla="*/ 8 h 2820"/>
              <a:gd name="T2" fmla="*/ 1762 w 2821"/>
              <a:gd name="T3" fmla="*/ 44 h 2820"/>
              <a:gd name="T4" fmla="*/ 1960 w 2821"/>
              <a:gd name="T5" fmla="*/ 110 h 2820"/>
              <a:gd name="T6" fmla="*/ 2142 w 2821"/>
              <a:gd name="T7" fmla="*/ 204 h 2820"/>
              <a:gd name="T8" fmla="*/ 2307 w 2821"/>
              <a:gd name="T9" fmla="*/ 322 h 2820"/>
              <a:gd name="T10" fmla="*/ 2455 w 2821"/>
              <a:gd name="T11" fmla="*/ 462 h 2820"/>
              <a:gd name="T12" fmla="*/ 2579 w 2821"/>
              <a:gd name="T13" fmla="*/ 622 h 2820"/>
              <a:gd name="T14" fmla="*/ 2681 w 2821"/>
              <a:gd name="T15" fmla="*/ 798 h 2820"/>
              <a:gd name="T16" fmla="*/ 2757 w 2821"/>
              <a:gd name="T17" fmla="*/ 991 h 2820"/>
              <a:gd name="T18" fmla="*/ 2804 w 2821"/>
              <a:gd name="T19" fmla="*/ 1195 h 2820"/>
              <a:gd name="T20" fmla="*/ 2821 w 2821"/>
              <a:gd name="T21" fmla="*/ 1410 h 2820"/>
              <a:gd name="T22" fmla="*/ 2804 w 2821"/>
              <a:gd name="T23" fmla="*/ 1624 h 2820"/>
              <a:gd name="T24" fmla="*/ 2757 w 2821"/>
              <a:gd name="T25" fmla="*/ 1829 h 2820"/>
              <a:gd name="T26" fmla="*/ 2681 w 2821"/>
              <a:gd name="T27" fmla="*/ 2021 h 2820"/>
              <a:gd name="T28" fmla="*/ 2579 w 2821"/>
              <a:gd name="T29" fmla="*/ 2198 h 2820"/>
              <a:gd name="T30" fmla="*/ 2455 w 2821"/>
              <a:gd name="T31" fmla="*/ 2357 h 2820"/>
              <a:gd name="T32" fmla="*/ 2307 w 2821"/>
              <a:gd name="T33" fmla="*/ 2497 h 2820"/>
              <a:gd name="T34" fmla="*/ 2142 w 2821"/>
              <a:gd name="T35" fmla="*/ 2615 h 2820"/>
              <a:gd name="T36" fmla="*/ 1960 w 2821"/>
              <a:gd name="T37" fmla="*/ 2708 h 2820"/>
              <a:gd name="T38" fmla="*/ 1762 w 2821"/>
              <a:gd name="T39" fmla="*/ 2775 h 2820"/>
              <a:gd name="T40" fmla="*/ 1554 w 2821"/>
              <a:gd name="T41" fmla="*/ 2812 h 2820"/>
              <a:gd name="T42" fmla="*/ 1338 w 2821"/>
              <a:gd name="T43" fmla="*/ 2817 h 2820"/>
              <a:gd name="T44" fmla="*/ 1125 w 2821"/>
              <a:gd name="T45" fmla="*/ 2790 h 2820"/>
              <a:gd name="T46" fmla="*/ 925 w 2821"/>
              <a:gd name="T47" fmla="*/ 2734 h 2820"/>
              <a:gd name="T48" fmla="*/ 738 w 2821"/>
              <a:gd name="T49" fmla="*/ 2650 h 2820"/>
              <a:gd name="T50" fmla="*/ 567 w 2821"/>
              <a:gd name="T51" fmla="*/ 2539 h 2820"/>
              <a:gd name="T52" fmla="*/ 413 w 2821"/>
              <a:gd name="T53" fmla="*/ 2406 h 2820"/>
              <a:gd name="T54" fmla="*/ 281 w 2821"/>
              <a:gd name="T55" fmla="*/ 2253 h 2820"/>
              <a:gd name="T56" fmla="*/ 170 w 2821"/>
              <a:gd name="T57" fmla="*/ 2081 h 2820"/>
              <a:gd name="T58" fmla="*/ 86 w 2821"/>
              <a:gd name="T59" fmla="*/ 1894 h 2820"/>
              <a:gd name="T60" fmla="*/ 28 w 2821"/>
              <a:gd name="T61" fmla="*/ 1694 h 2820"/>
              <a:gd name="T62" fmla="*/ 2 w 2821"/>
              <a:gd name="T63" fmla="*/ 1482 h 2820"/>
              <a:gd name="T64" fmla="*/ 8 w 2821"/>
              <a:gd name="T65" fmla="*/ 1266 h 2820"/>
              <a:gd name="T66" fmla="*/ 44 w 2821"/>
              <a:gd name="T67" fmla="*/ 1057 h 2820"/>
              <a:gd name="T68" fmla="*/ 110 w 2821"/>
              <a:gd name="T69" fmla="*/ 861 h 2820"/>
              <a:gd name="T70" fmla="*/ 204 w 2821"/>
              <a:gd name="T71" fmla="*/ 679 h 2820"/>
              <a:gd name="T72" fmla="*/ 322 w 2821"/>
              <a:gd name="T73" fmla="*/ 513 h 2820"/>
              <a:gd name="T74" fmla="*/ 463 w 2821"/>
              <a:gd name="T75" fmla="*/ 366 h 2820"/>
              <a:gd name="T76" fmla="*/ 622 w 2821"/>
              <a:gd name="T77" fmla="*/ 240 h 2820"/>
              <a:gd name="T78" fmla="*/ 798 w 2821"/>
              <a:gd name="T79" fmla="*/ 139 h 2820"/>
              <a:gd name="T80" fmla="*/ 991 w 2821"/>
              <a:gd name="T81" fmla="*/ 64 h 2820"/>
              <a:gd name="T82" fmla="*/ 1196 w 2821"/>
              <a:gd name="T83" fmla="*/ 16 h 2820"/>
              <a:gd name="T84" fmla="*/ 1410 w 2821"/>
              <a:gd name="T85" fmla="*/ 0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1" h="2820">
                <a:moveTo>
                  <a:pt x="1410" y="0"/>
                </a:moveTo>
                <a:lnTo>
                  <a:pt x="1483" y="2"/>
                </a:lnTo>
                <a:lnTo>
                  <a:pt x="1554" y="8"/>
                </a:lnTo>
                <a:lnTo>
                  <a:pt x="1625" y="16"/>
                </a:lnTo>
                <a:lnTo>
                  <a:pt x="1694" y="28"/>
                </a:lnTo>
                <a:lnTo>
                  <a:pt x="1762" y="44"/>
                </a:lnTo>
                <a:lnTo>
                  <a:pt x="1830" y="64"/>
                </a:lnTo>
                <a:lnTo>
                  <a:pt x="1895" y="86"/>
                </a:lnTo>
                <a:lnTo>
                  <a:pt x="1960" y="110"/>
                </a:lnTo>
                <a:lnTo>
                  <a:pt x="2021" y="139"/>
                </a:lnTo>
                <a:lnTo>
                  <a:pt x="2082" y="170"/>
                </a:lnTo>
                <a:lnTo>
                  <a:pt x="2142" y="204"/>
                </a:lnTo>
                <a:lnTo>
                  <a:pt x="2199" y="240"/>
                </a:lnTo>
                <a:lnTo>
                  <a:pt x="2254" y="280"/>
                </a:lnTo>
                <a:lnTo>
                  <a:pt x="2307" y="322"/>
                </a:lnTo>
                <a:lnTo>
                  <a:pt x="2358" y="366"/>
                </a:lnTo>
                <a:lnTo>
                  <a:pt x="2407" y="413"/>
                </a:lnTo>
                <a:lnTo>
                  <a:pt x="2455" y="462"/>
                </a:lnTo>
                <a:lnTo>
                  <a:pt x="2498" y="513"/>
                </a:lnTo>
                <a:lnTo>
                  <a:pt x="2540" y="566"/>
                </a:lnTo>
                <a:lnTo>
                  <a:pt x="2579" y="622"/>
                </a:lnTo>
                <a:lnTo>
                  <a:pt x="2616" y="679"/>
                </a:lnTo>
                <a:lnTo>
                  <a:pt x="2651" y="737"/>
                </a:lnTo>
                <a:lnTo>
                  <a:pt x="2681" y="798"/>
                </a:lnTo>
                <a:lnTo>
                  <a:pt x="2709" y="861"/>
                </a:lnTo>
                <a:lnTo>
                  <a:pt x="2735" y="925"/>
                </a:lnTo>
                <a:lnTo>
                  <a:pt x="2757" y="991"/>
                </a:lnTo>
                <a:lnTo>
                  <a:pt x="2776" y="1057"/>
                </a:lnTo>
                <a:lnTo>
                  <a:pt x="2791" y="1125"/>
                </a:lnTo>
                <a:lnTo>
                  <a:pt x="2804" y="1195"/>
                </a:lnTo>
                <a:lnTo>
                  <a:pt x="2813" y="1266"/>
                </a:lnTo>
                <a:lnTo>
                  <a:pt x="2819" y="1337"/>
                </a:lnTo>
                <a:lnTo>
                  <a:pt x="2821" y="1410"/>
                </a:lnTo>
                <a:lnTo>
                  <a:pt x="2819" y="1482"/>
                </a:lnTo>
                <a:lnTo>
                  <a:pt x="2813" y="1554"/>
                </a:lnTo>
                <a:lnTo>
                  <a:pt x="2804" y="1624"/>
                </a:lnTo>
                <a:lnTo>
                  <a:pt x="2791" y="1694"/>
                </a:lnTo>
                <a:lnTo>
                  <a:pt x="2776" y="1762"/>
                </a:lnTo>
                <a:lnTo>
                  <a:pt x="2757" y="1829"/>
                </a:lnTo>
                <a:lnTo>
                  <a:pt x="2735" y="1894"/>
                </a:lnTo>
                <a:lnTo>
                  <a:pt x="2709" y="1959"/>
                </a:lnTo>
                <a:lnTo>
                  <a:pt x="2681" y="2021"/>
                </a:lnTo>
                <a:lnTo>
                  <a:pt x="2651" y="2081"/>
                </a:lnTo>
                <a:lnTo>
                  <a:pt x="2616" y="2141"/>
                </a:lnTo>
                <a:lnTo>
                  <a:pt x="2579" y="2198"/>
                </a:lnTo>
                <a:lnTo>
                  <a:pt x="2540" y="2253"/>
                </a:lnTo>
                <a:lnTo>
                  <a:pt x="2498" y="2306"/>
                </a:lnTo>
                <a:lnTo>
                  <a:pt x="2455" y="2357"/>
                </a:lnTo>
                <a:lnTo>
                  <a:pt x="2407" y="2406"/>
                </a:lnTo>
                <a:lnTo>
                  <a:pt x="2358" y="2453"/>
                </a:lnTo>
                <a:lnTo>
                  <a:pt x="2307" y="2497"/>
                </a:lnTo>
                <a:lnTo>
                  <a:pt x="2254" y="2539"/>
                </a:lnTo>
                <a:lnTo>
                  <a:pt x="2199" y="2578"/>
                </a:lnTo>
                <a:lnTo>
                  <a:pt x="2142" y="2615"/>
                </a:lnTo>
                <a:lnTo>
                  <a:pt x="2082" y="2650"/>
                </a:lnTo>
                <a:lnTo>
                  <a:pt x="2021" y="2680"/>
                </a:lnTo>
                <a:lnTo>
                  <a:pt x="1960" y="2708"/>
                </a:lnTo>
                <a:lnTo>
                  <a:pt x="1895" y="2734"/>
                </a:lnTo>
                <a:lnTo>
                  <a:pt x="1830" y="2756"/>
                </a:lnTo>
                <a:lnTo>
                  <a:pt x="1762" y="2775"/>
                </a:lnTo>
                <a:lnTo>
                  <a:pt x="1694" y="2790"/>
                </a:lnTo>
                <a:lnTo>
                  <a:pt x="1625" y="2803"/>
                </a:lnTo>
                <a:lnTo>
                  <a:pt x="1554" y="2812"/>
                </a:lnTo>
                <a:lnTo>
                  <a:pt x="1483" y="2817"/>
                </a:lnTo>
                <a:lnTo>
                  <a:pt x="1410" y="2820"/>
                </a:lnTo>
                <a:lnTo>
                  <a:pt x="1338" y="2817"/>
                </a:lnTo>
                <a:lnTo>
                  <a:pt x="1266" y="2812"/>
                </a:lnTo>
                <a:lnTo>
                  <a:pt x="1196" y="2803"/>
                </a:lnTo>
                <a:lnTo>
                  <a:pt x="1125" y="2790"/>
                </a:lnTo>
                <a:lnTo>
                  <a:pt x="1058" y="2775"/>
                </a:lnTo>
                <a:lnTo>
                  <a:pt x="991" y="2756"/>
                </a:lnTo>
                <a:lnTo>
                  <a:pt x="925" y="2734"/>
                </a:lnTo>
                <a:lnTo>
                  <a:pt x="861" y="2708"/>
                </a:lnTo>
                <a:lnTo>
                  <a:pt x="798" y="2680"/>
                </a:lnTo>
                <a:lnTo>
                  <a:pt x="738" y="2650"/>
                </a:lnTo>
                <a:lnTo>
                  <a:pt x="679" y="2615"/>
                </a:lnTo>
                <a:lnTo>
                  <a:pt x="622" y="2578"/>
                </a:lnTo>
                <a:lnTo>
                  <a:pt x="567" y="2539"/>
                </a:lnTo>
                <a:lnTo>
                  <a:pt x="513" y="2497"/>
                </a:lnTo>
                <a:lnTo>
                  <a:pt x="463" y="2453"/>
                </a:lnTo>
                <a:lnTo>
                  <a:pt x="413" y="2406"/>
                </a:lnTo>
                <a:lnTo>
                  <a:pt x="366" y="2357"/>
                </a:lnTo>
                <a:lnTo>
                  <a:pt x="322" y="2306"/>
                </a:lnTo>
                <a:lnTo>
                  <a:pt x="281" y="2253"/>
                </a:lnTo>
                <a:lnTo>
                  <a:pt x="240" y="2198"/>
                </a:lnTo>
                <a:lnTo>
                  <a:pt x="204" y="2141"/>
                </a:lnTo>
                <a:lnTo>
                  <a:pt x="170" y="2081"/>
                </a:lnTo>
                <a:lnTo>
                  <a:pt x="139" y="2021"/>
                </a:lnTo>
                <a:lnTo>
                  <a:pt x="110" y="1959"/>
                </a:lnTo>
                <a:lnTo>
                  <a:pt x="86" y="1894"/>
                </a:lnTo>
                <a:lnTo>
                  <a:pt x="64" y="1829"/>
                </a:lnTo>
                <a:lnTo>
                  <a:pt x="44" y="1762"/>
                </a:lnTo>
                <a:lnTo>
                  <a:pt x="28" y="1694"/>
                </a:lnTo>
                <a:lnTo>
                  <a:pt x="16" y="1624"/>
                </a:lnTo>
                <a:lnTo>
                  <a:pt x="8" y="1554"/>
                </a:lnTo>
                <a:lnTo>
                  <a:pt x="2" y="1482"/>
                </a:lnTo>
                <a:lnTo>
                  <a:pt x="0" y="1410"/>
                </a:lnTo>
                <a:lnTo>
                  <a:pt x="2" y="1337"/>
                </a:lnTo>
                <a:lnTo>
                  <a:pt x="8" y="1266"/>
                </a:lnTo>
                <a:lnTo>
                  <a:pt x="16" y="1195"/>
                </a:lnTo>
                <a:lnTo>
                  <a:pt x="28" y="1125"/>
                </a:lnTo>
                <a:lnTo>
                  <a:pt x="44" y="1057"/>
                </a:lnTo>
                <a:lnTo>
                  <a:pt x="64" y="991"/>
                </a:lnTo>
                <a:lnTo>
                  <a:pt x="86" y="925"/>
                </a:lnTo>
                <a:lnTo>
                  <a:pt x="110" y="861"/>
                </a:lnTo>
                <a:lnTo>
                  <a:pt x="139" y="798"/>
                </a:lnTo>
                <a:lnTo>
                  <a:pt x="170" y="737"/>
                </a:lnTo>
                <a:lnTo>
                  <a:pt x="204" y="679"/>
                </a:lnTo>
                <a:lnTo>
                  <a:pt x="240" y="622"/>
                </a:lnTo>
                <a:lnTo>
                  <a:pt x="281" y="566"/>
                </a:lnTo>
                <a:lnTo>
                  <a:pt x="322" y="513"/>
                </a:lnTo>
                <a:lnTo>
                  <a:pt x="366" y="462"/>
                </a:lnTo>
                <a:lnTo>
                  <a:pt x="413" y="413"/>
                </a:lnTo>
                <a:lnTo>
                  <a:pt x="463" y="366"/>
                </a:lnTo>
                <a:lnTo>
                  <a:pt x="513" y="322"/>
                </a:lnTo>
                <a:lnTo>
                  <a:pt x="567" y="280"/>
                </a:lnTo>
                <a:lnTo>
                  <a:pt x="622" y="240"/>
                </a:lnTo>
                <a:lnTo>
                  <a:pt x="679" y="204"/>
                </a:lnTo>
                <a:lnTo>
                  <a:pt x="738" y="170"/>
                </a:lnTo>
                <a:lnTo>
                  <a:pt x="798" y="139"/>
                </a:lnTo>
                <a:lnTo>
                  <a:pt x="861" y="110"/>
                </a:lnTo>
                <a:lnTo>
                  <a:pt x="925" y="86"/>
                </a:lnTo>
                <a:lnTo>
                  <a:pt x="991" y="64"/>
                </a:lnTo>
                <a:lnTo>
                  <a:pt x="1058" y="44"/>
                </a:lnTo>
                <a:lnTo>
                  <a:pt x="1125" y="28"/>
                </a:lnTo>
                <a:lnTo>
                  <a:pt x="1196" y="16"/>
                </a:lnTo>
                <a:lnTo>
                  <a:pt x="1266" y="8"/>
                </a:lnTo>
                <a:lnTo>
                  <a:pt x="1338" y="2"/>
                </a:lnTo>
                <a:lnTo>
                  <a:pt x="14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6328742" y="4957905"/>
            <a:ext cx="591523" cy="591523"/>
          </a:xfrm>
          <a:custGeom>
            <a:avLst/>
            <a:gdLst>
              <a:gd name="T0" fmla="*/ 1554 w 2821"/>
              <a:gd name="T1" fmla="*/ 8 h 2820"/>
              <a:gd name="T2" fmla="*/ 1762 w 2821"/>
              <a:gd name="T3" fmla="*/ 45 h 2820"/>
              <a:gd name="T4" fmla="*/ 1960 w 2821"/>
              <a:gd name="T5" fmla="*/ 112 h 2820"/>
              <a:gd name="T6" fmla="*/ 2142 w 2821"/>
              <a:gd name="T7" fmla="*/ 205 h 2820"/>
              <a:gd name="T8" fmla="*/ 2307 w 2821"/>
              <a:gd name="T9" fmla="*/ 323 h 2820"/>
              <a:gd name="T10" fmla="*/ 2455 w 2821"/>
              <a:gd name="T11" fmla="*/ 463 h 2820"/>
              <a:gd name="T12" fmla="*/ 2579 w 2821"/>
              <a:gd name="T13" fmla="*/ 622 h 2820"/>
              <a:gd name="T14" fmla="*/ 2681 w 2821"/>
              <a:gd name="T15" fmla="*/ 799 h 2820"/>
              <a:gd name="T16" fmla="*/ 2757 w 2821"/>
              <a:gd name="T17" fmla="*/ 991 h 2820"/>
              <a:gd name="T18" fmla="*/ 2804 w 2821"/>
              <a:gd name="T19" fmla="*/ 1196 h 2820"/>
              <a:gd name="T20" fmla="*/ 2821 w 2821"/>
              <a:gd name="T21" fmla="*/ 1410 h 2820"/>
              <a:gd name="T22" fmla="*/ 2804 w 2821"/>
              <a:gd name="T23" fmla="*/ 1625 h 2820"/>
              <a:gd name="T24" fmla="*/ 2757 w 2821"/>
              <a:gd name="T25" fmla="*/ 1829 h 2820"/>
              <a:gd name="T26" fmla="*/ 2681 w 2821"/>
              <a:gd name="T27" fmla="*/ 2022 h 2820"/>
              <a:gd name="T28" fmla="*/ 2579 w 2821"/>
              <a:gd name="T29" fmla="*/ 2198 h 2820"/>
              <a:gd name="T30" fmla="*/ 2455 w 2821"/>
              <a:gd name="T31" fmla="*/ 2358 h 2820"/>
              <a:gd name="T32" fmla="*/ 2307 w 2821"/>
              <a:gd name="T33" fmla="*/ 2498 h 2820"/>
              <a:gd name="T34" fmla="*/ 2142 w 2821"/>
              <a:gd name="T35" fmla="*/ 2616 h 2820"/>
              <a:gd name="T36" fmla="*/ 1960 w 2821"/>
              <a:gd name="T37" fmla="*/ 2710 h 2820"/>
              <a:gd name="T38" fmla="*/ 1762 w 2821"/>
              <a:gd name="T39" fmla="*/ 2776 h 2820"/>
              <a:gd name="T40" fmla="*/ 1554 w 2821"/>
              <a:gd name="T41" fmla="*/ 2812 h 2820"/>
              <a:gd name="T42" fmla="*/ 1338 w 2821"/>
              <a:gd name="T43" fmla="*/ 2818 h 2820"/>
              <a:gd name="T44" fmla="*/ 1125 w 2821"/>
              <a:gd name="T45" fmla="*/ 2792 h 2820"/>
              <a:gd name="T46" fmla="*/ 925 w 2821"/>
              <a:gd name="T47" fmla="*/ 2734 h 2820"/>
              <a:gd name="T48" fmla="*/ 738 w 2821"/>
              <a:gd name="T49" fmla="*/ 2650 h 2820"/>
              <a:gd name="T50" fmla="*/ 567 w 2821"/>
              <a:gd name="T51" fmla="*/ 2540 h 2820"/>
              <a:gd name="T52" fmla="*/ 413 w 2821"/>
              <a:gd name="T53" fmla="*/ 2407 h 2820"/>
              <a:gd name="T54" fmla="*/ 281 w 2821"/>
              <a:gd name="T55" fmla="*/ 2254 h 2820"/>
              <a:gd name="T56" fmla="*/ 170 w 2821"/>
              <a:gd name="T57" fmla="*/ 2083 h 2820"/>
              <a:gd name="T58" fmla="*/ 86 w 2821"/>
              <a:gd name="T59" fmla="*/ 1895 h 2820"/>
              <a:gd name="T60" fmla="*/ 28 w 2821"/>
              <a:gd name="T61" fmla="*/ 1695 h 2820"/>
              <a:gd name="T62" fmla="*/ 2 w 2821"/>
              <a:gd name="T63" fmla="*/ 1483 h 2820"/>
              <a:gd name="T64" fmla="*/ 8 w 2821"/>
              <a:gd name="T65" fmla="*/ 1266 h 2820"/>
              <a:gd name="T66" fmla="*/ 44 w 2821"/>
              <a:gd name="T67" fmla="*/ 1058 h 2820"/>
              <a:gd name="T68" fmla="*/ 110 w 2821"/>
              <a:gd name="T69" fmla="*/ 861 h 2820"/>
              <a:gd name="T70" fmla="*/ 204 w 2821"/>
              <a:gd name="T71" fmla="*/ 679 h 2820"/>
              <a:gd name="T72" fmla="*/ 322 w 2821"/>
              <a:gd name="T73" fmla="*/ 514 h 2820"/>
              <a:gd name="T74" fmla="*/ 463 w 2821"/>
              <a:gd name="T75" fmla="*/ 367 h 2820"/>
              <a:gd name="T76" fmla="*/ 622 w 2821"/>
              <a:gd name="T77" fmla="*/ 242 h 2820"/>
              <a:gd name="T78" fmla="*/ 798 w 2821"/>
              <a:gd name="T79" fmla="*/ 140 h 2820"/>
              <a:gd name="T80" fmla="*/ 991 w 2821"/>
              <a:gd name="T81" fmla="*/ 64 h 2820"/>
              <a:gd name="T82" fmla="*/ 1196 w 2821"/>
              <a:gd name="T83" fmla="*/ 17 h 2820"/>
              <a:gd name="T84" fmla="*/ 1410 w 2821"/>
              <a:gd name="T85" fmla="*/ 0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1" h="2820">
                <a:moveTo>
                  <a:pt x="1410" y="0"/>
                </a:moveTo>
                <a:lnTo>
                  <a:pt x="1483" y="3"/>
                </a:lnTo>
                <a:lnTo>
                  <a:pt x="1554" y="8"/>
                </a:lnTo>
                <a:lnTo>
                  <a:pt x="1625" y="17"/>
                </a:lnTo>
                <a:lnTo>
                  <a:pt x="1694" y="30"/>
                </a:lnTo>
                <a:lnTo>
                  <a:pt x="1762" y="45"/>
                </a:lnTo>
                <a:lnTo>
                  <a:pt x="1830" y="64"/>
                </a:lnTo>
                <a:lnTo>
                  <a:pt x="1895" y="86"/>
                </a:lnTo>
                <a:lnTo>
                  <a:pt x="1960" y="112"/>
                </a:lnTo>
                <a:lnTo>
                  <a:pt x="2021" y="140"/>
                </a:lnTo>
                <a:lnTo>
                  <a:pt x="2082" y="170"/>
                </a:lnTo>
                <a:lnTo>
                  <a:pt x="2142" y="205"/>
                </a:lnTo>
                <a:lnTo>
                  <a:pt x="2199" y="242"/>
                </a:lnTo>
                <a:lnTo>
                  <a:pt x="2254" y="281"/>
                </a:lnTo>
                <a:lnTo>
                  <a:pt x="2307" y="323"/>
                </a:lnTo>
                <a:lnTo>
                  <a:pt x="2358" y="367"/>
                </a:lnTo>
                <a:lnTo>
                  <a:pt x="2407" y="414"/>
                </a:lnTo>
                <a:lnTo>
                  <a:pt x="2455" y="463"/>
                </a:lnTo>
                <a:lnTo>
                  <a:pt x="2498" y="514"/>
                </a:lnTo>
                <a:lnTo>
                  <a:pt x="2540" y="567"/>
                </a:lnTo>
                <a:lnTo>
                  <a:pt x="2579" y="622"/>
                </a:lnTo>
                <a:lnTo>
                  <a:pt x="2616" y="679"/>
                </a:lnTo>
                <a:lnTo>
                  <a:pt x="2651" y="739"/>
                </a:lnTo>
                <a:lnTo>
                  <a:pt x="2681" y="799"/>
                </a:lnTo>
                <a:lnTo>
                  <a:pt x="2709" y="861"/>
                </a:lnTo>
                <a:lnTo>
                  <a:pt x="2735" y="926"/>
                </a:lnTo>
                <a:lnTo>
                  <a:pt x="2757" y="991"/>
                </a:lnTo>
                <a:lnTo>
                  <a:pt x="2776" y="1058"/>
                </a:lnTo>
                <a:lnTo>
                  <a:pt x="2791" y="1126"/>
                </a:lnTo>
                <a:lnTo>
                  <a:pt x="2804" y="1196"/>
                </a:lnTo>
                <a:lnTo>
                  <a:pt x="2813" y="1266"/>
                </a:lnTo>
                <a:lnTo>
                  <a:pt x="2819" y="1338"/>
                </a:lnTo>
                <a:lnTo>
                  <a:pt x="2821" y="1410"/>
                </a:lnTo>
                <a:lnTo>
                  <a:pt x="2819" y="1483"/>
                </a:lnTo>
                <a:lnTo>
                  <a:pt x="2813" y="1554"/>
                </a:lnTo>
                <a:lnTo>
                  <a:pt x="2804" y="1625"/>
                </a:lnTo>
                <a:lnTo>
                  <a:pt x="2791" y="1695"/>
                </a:lnTo>
                <a:lnTo>
                  <a:pt x="2776" y="1763"/>
                </a:lnTo>
                <a:lnTo>
                  <a:pt x="2757" y="1829"/>
                </a:lnTo>
                <a:lnTo>
                  <a:pt x="2735" y="1895"/>
                </a:lnTo>
                <a:lnTo>
                  <a:pt x="2709" y="1959"/>
                </a:lnTo>
                <a:lnTo>
                  <a:pt x="2681" y="2022"/>
                </a:lnTo>
                <a:lnTo>
                  <a:pt x="2651" y="2083"/>
                </a:lnTo>
                <a:lnTo>
                  <a:pt x="2616" y="2141"/>
                </a:lnTo>
                <a:lnTo>
                  <a:pt x="2579" y="2198"/>
                </a:lnTo>
                <a:lnTo>
                  <a:pt x="2540" y="2254"/>
                </a:lnTo>
                <a:lnTo>
                  <a:pt x="2498" y="2307"/>
                </a:lnTo>
                <a:lnTo>
                  <a:pt x="2455" y="2358"/>
                </a:lnTo>
                <a:lnTo>
                  <a:pt x="2407" y="2407"/>
                </a:lnTo>
                <a:lnTo>
                  <a:pt x="2358" y="2454"/>
                </a:lnTo>
                <a:lnTo>
                  <a:pt x="2307" y="2498"/>
                </a:lnTo>
                <a:lnTo>
                  <a:pt x="2254" y="2540"/>
                </a:lnTo>
                <a:lnTo>
                  <a:pt x="2199" y="2580"/>
                </a:lnTo>
                <a:lnTo>
                  <a:pt x="2142" y="2616"/>
                </a:lnTo>
                <a:lnTo>
                  <a:pt x="2082" y="2650"/>
                </a:lnTo>
                <a:lnTo>
                  <a:pt x="2021" y="2681"/>
                </a:lnTo>
                <a:lnTo>
                  <a:pt x="1960" y="2710"/>
                </a:lnTo>
                <a:lnTo>
                  <a:pt x="1895" y="2734"/>
                </a:lnTo>
                <a:lnTo>
                  <a:pt x="1830" y="2756"/>
                </a:lnTo>
                <a:lnTo>
                  <a:pt x="1762" y="2776"/>
                </a:lnTo>
                <a:lnTo>
                  <a:pt x="1694" y="2792"/>
                </a:lnTo>
                <a:lnTo>
                  <a:pt x="1625" y="2804"/>
                </a:lnTo>
                <a:lnTo>
                  <a:pt x="1554" y="2812"/>
                </a:lnTo>
                <a:lnTo>
                  <a:pt x="1483" y="2818"/>
                </a:lnTo>
                <a:lnTo>
                  <a:pt x="1410" y="2820"/>
                </a:lnTo>
                <a:lnTo>
                  <a:pt x="1338" y="2818"/>
                </a:lnTo>
                <a:lnTo>
                  <a:pt x="1266" y="2812"/>
                </a:lnTo>
                <a:lnTo>
                  <a:pt x="1196" y="2804"/>
                </a:lnTo>
                <a:lnTo>
                  <a:pt x="1125" y="2792"/>
                </a:lnTo>
                <a:lnTo>
                  <a:pt x="1058" y="2776"/>
                </a:lnTo>
                <a:lnTo>
                  <a:pt x="991" y="2756"/>
                </a:lnTo>
                <a:lnTo>
                  <a:pt x="925" y="2734"/>
                </a:lnTo>
                <a:lnTo>
                  <a:pt x="861" y="2710"/>
                </a:lnTo>
                <a:lnTo>
                  <a:pt x="798" y="2681"/>
                </a:lnTo>
                <a:lnTo>
                  <a:pt x="738" y="2650"/>
                </a:lnTo>
                <a:lnTo>
                  <a:pt x="679" y="2616"/>
                </a:lnTo>
                <a:lnTo>
                  <a:pt x="622" y="2580"/>
                </a:lnTo>
                <a:lnTo>
                  <a:pt x="567" y="2540"/>
                </a:lnTo>
                <a:lnTo>
                  <a:pt x="513" y="2498"/>
                </a:lnTo>
                <a:lnTo>
                  <a:pt x="463" y="2454"/>
                </a:lnTo>
                <a:lnTo>
                  <a:pt x="413" y="2407"/>
                </a:lnTo>
                <a:lnTo>
                  <a:pt x="366" y="2358"/>
                </a:lnTo>
                <a:lnTo>
                  <a:pt x="322" y="2307"/>
                </a:lnTo>
                <a:lnTo>
                  <a:pt x="281" y="2254"/>
                </a:lnTo>
                <a:lnTo>
                  <a:pt x="240" y="2198"/>
                </a:lnTo>
                <a:lnTo>
                  <a:pt x="204" y="2141"/>
                </a:lnTo>
                <a:lnTo>
                  <a:pt x="170" y="2083"/>
                </a:lnTo>
                <a:lnTo>
                  <a:pt x="139" y="2022"/>
                </a:lnTo>
                <a:lnTo>
                  <a:pt x="110" y="1959"/>
                </a:lnTo>
                <a:lnTo>
                  <a:pt x="86" y="1895"/>
                </a:lnTo>
                <a:lnTo>
                  <a:pt x="64" y="1829"/>
                </a:lnTo>
                <a:lnTo>
                  <a:pt x="44" y="1763"/>
                </a:lnTo>
                <a:lnTo>
                  <a:pt x="28" y="1695"/>
                </a:lnTo>
                <a:lnTo>
                  <a:pt x="16" y="1625"/>
                </a:lnTo>
                <a:lnTo>
                  <a:pt x="8" y="1554"/>
                </a:lnTo>
                <a:lnTo>
                  <a:pt x="2" y="1483"/>
                </a:lnTo>
                <a:lnTo>
                  <a:pt x="0" y="1410"/>
                </a:lnTo>
                <a:lnTo>
                  <a:pt x="2" y="1338"/>
                </a:lnTo>
                <a:lnTo>
                  <a:pt x="8" y="1266"/>
                </a:lnTo>
                <a:lnTo>
                  <a:pt x="16" y="1196"/>
                </a:lnTo>
                <a:lnTo>
                  <a:pt x="28" y="1126"/>
                </a:lnTo>
                <a:lnTo>
                  <a:pt x="44" y="1058"/>
                </a:lnTo>
                <a:lnTo>
                  <a:pt x="64" y="991"/>
                </a:lnTo>
                <a:lnTo>
                  <a:pt x="86" y="926"/>
                </a:lnTo>
                <a:lnTo>
                  <a:pt x="110" y="861"/>
                </a:lnTo>
                <a:lnTo>
                  <a:pt x="139" y="799"/>
                </a:lnTo>
                <a:lnTo>
                  <a:pt x="170" y="739"/>
                </a:lnTo>
                <a:lnTo>
                  <a:pt x="204" y="679"/>
                </a:lnTo>
                <a:lnTo>
                  <a:pt x="240" y="622"/>
                </a:lnTo>
                <a:lnTo>
                  <a:pt x="281" y="567"/>
                </a:lnTo>
                <a:lnTo>
                  <a:pt x="322" y="514"/>
                </a:lnTo>
                <a:lnTo>
                  <a:pt x="366" y="463"/>
                </a:lnTo>
                <a:lnTo>
                  <a:pt x="413" y="414"/>
                </a:lnTo>
                <a:lnTo>
                  <a:pt x="463" y="367"/>
                </a:lnTo>
                <a:lnTo>
                  <a:pt x="513" y="323"/>
                </a:lnTo>
                <a:lnTo>
                  <a:pt x="567" y="281"/>
                </a:lnTo>
                <a:lnTo>
                  <a:pt x="622" y="242"/>
                </a:lnTo>
                <a:lnTo>
                  <a:pt x="679" y="205"/>
                </a:lnTo>
                <a:lnTo>
                  <a:pt x="738" y="170"/>
                </a:lnTo>
                <a:lnTo>
                  <a:pt x="798" y="140"/>
                </a:lnTo>
                <a:lnTo>
                  <a:pt x="861" y="112"/>
                </a:lnTo>
                <a:lnTo>
                  <a:pt x="925" y="86"/>
                </a:lnTo>
                <a:lnTo>
                  <a:pt x="991" y="64"/>
                </a:lnTo>
                <a:lnTo>
                  <a:pt x="1058" y="45"/>
                </a:lnTo>
                <a:lnTo>
                  <a:pt x="1125" y="30"/>
                </a:lnTo>
                <a:lnTo>
                  <a:pt x="1196" y="17"/>
                </a:lnTo>
                <a:lnTo>
                  <a:pt x="1266" y="8"/>
                </a:lnTo>
                <a:lnTo>
                  <a:pt x="1338" y="3"/>
                </a:lnTo>
                <a:lnTo>
                  <a:pt x="14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680583" y="2676949"/>
            <a:ext cx="591523" cy="591523"/>
          </a:xfrm>
          <a:custGeom>
            <a:avLst/>
            <a:gdLst>
              <a:gd name="T0" fmla="*/ 2698 w 2821"/>
              <a:gd name="T1" fmla="*/ 834 h 2820"/>
              <a:gd name="T2" fmla="*/ 2770 w 2821"/>
              <a:gd name="T3" fmla="*/ 1032 h 2820"/>
              <a:gd name="T4" fmla="*/ 2810 w 2821"/>
              <a:gd name="T5" fmla="*/ 1236 h 2820"/>
              <a:gd name="T6" fmla="*/ 2821 w 2821"/>
              <a:gd name="T7" fmla="*/ 1440 h 2820"/>
              <a:gd name="T8" fmla="*/ 2802 w 2821"/>
              <a:gd name="T9" fmla="*/ 1643 h 2820"/>
              <a:gd name="T10" fmla="*/ 2754 w 2821"/>
              <a:gd name="T11" fmla="*/ 1840 h 2820"/>
              <a:gd name="T12" fmla="*/ 2678 w 2821"/>
              <a:gd name="T13" fmla="*/ 2028 h 2820"/>
              <a:gd name="T14" fmla="*/ 2575 w 2821"/>
              <a:gd name="T15" fmla="*/ 2205 h 2820"/>
              <a:gd name="T16" fmla="*/ 2447 w 2821"/>
              <a:gd name="T17" fmla="*/ 2366 h 2820"/>
              <a:gd name="T18" fmla="*/ 2293 w 2821"/>
              <a:gd name="T19" fmla="*/ 2509 h 2820"/>
              <a:gd name="T20" fmla="*/ 2116 w 2821"/>
              <a:gd name="T21" fmla="*/ 2630 h 2820"/>
              <a:gd name="T22" fmla="*/ 1922 w 2821"/>
              <a:gd name="T23" fmla="*/ 2724 h 2820"/>
              <a:gd name="T24" fmla="*/ 1720 w 2821"/>
              <a:gd name="T25" fmla="*/ 2785 h 2820"/>
              <a:gd name="T26" fmla="*/ 1517 w 2821"/>
              <a:gd name="T27" fmla="*/ 2816 h 2820"/>
              <a:gd name="T28" fmla="*/ 1312 w 2821"/>
              <a:gd name="T29" fmla="*/ 2817 h 2820"/>
              <a:gd name="T30" fmla="*/ 1112 w 2821"/>
              <a:gd name="T31" fmla="*/ 2787 h 2820"/>
              <a:gd name="T32" fmla="*/ 917 w 2821"/>
              <a:gd name="T33" fmla="*/ 2730 h 2820"/>
              <a:gd name="T34" fmla="*/ 731 w 2821"/>
              <a:gd name="T35" fmla="*/ 2646 h 2820"/>
              <a:gd name="T36" fmla="*/ 559 w 2821"/>
              <a:gd name="T37" fmla="*/ 2535 h 2820"/>
              <a:gd name="T38" fmla="*/ 404 w 2821"/>
              <a:gd name="T39" fmla="*/ 2398 h 2820"/>
              <a:gd name="T40" fmla="*/ 268 w 2821"/>
              <a:gd name="T41" fmla="*/ 2236 h 2820"/>
              <a:gd name="T42" fmla="*/ 154 w 2821"/>
              <a:gd name="T43" fmla="*/ 2051 h 2820"/>
              <a:gd name="T44" fmla="*/ 72 w 2821"/>
              <a:gd name="T45" fmla="*/ 1854 h 2820"/>
              <a:gd name="T46" fmla="*/ 21 w 2821"/>
              <a:gd name="T47" fmla="*/ 1653 h 2820"/>
              <a:gd name="T48" fmla="*/ 0 w 2821"/>
              <a:gd name="T49" fmla="*/ 1448 h 2820"/>
              <a:gd name="T50" fmla="*/ 10 w 2821"/>
              <a:gd name="T51" fmla="*/ 1244 h 2820"/>
              <a:gd name="T52" fmla="*/ 48 w 2821"/>
              <a:gd name="T53" fmla="*/ 1045 h 2820"/>
              <a:gd name="T54" fmla="*/ 115 w 2821"/>
              <a:gd name="T55" fmla="*/ 854 h 2820"/>
              <a:gd name="T56" fmla="*/ 208 w 2821"/>
              <a:gd name="T57" fmla="*/ 673 h 2820"/>
              <a:gd name="T58" fmla="*/ 329 w 2821"/>
              <a:gd name="T59" fmla="*/ 506 h 2820"/>
              <a:gd name="T60" fmla="*/ 474 w 2821"/>
              <a:gd name="T61" fmla="*/ 357 h 2820"/>
              <a:gd name="T62" fmla="*/ 644 w 2821"/>
              <a:gd name="T63" fmla="*/ 227 h 2820"/>
              <a:gd name="T64" fmla="*/ 834 w 2821"/>
              <a:gd name="T65" fmla="*/ 124 h 2820"/>
              <a:gd name="T66" fmla="*/ 1033 w 2821"/>
              <a:gd name="T67" fmla="*/ 51 h 2820"/>
              <a:gd name="T68" fmla="*/ 1236 w 2821"/>
              <a:gd name="T69" fmla="*/ 11 h 2820"/>
              <a:gd name="T70" fmla="*/ 1441 w 2821"/>
              <a:gd name="T71" fmla="*/ 0 h 2820"/>
              <a:gd name="T72" fmla="*/ 1644 w 2821"/>
              <a:gd name="T73" fmla="*/ 20 h 2820"/>
              <a:gd name="T74" fmla="*/ 1841 w 2821"/>
              <a:gd name="T75" fmla="*/ 67 h 2820"/>
              <a:gd name="T76" fmla="*/ 2029 w 2821"/>
              <a:gd name="T77" fmla="*/ 143 h 2820"/>
              <a:gd name="T78" fmla="*/ 2206 w 2821"/>
              <a:gd name="T79" fmla="*/ 245 h 2820"/>
              <a:gd name="T80" fmla="*/ 2367 w 2821"/>
              <a:gd name="T81" fmla="*/ 374 h 2820"/>
              <a:gd name="T82" fmla="*/ 2510 w 2821"/>
              <a:gd name="T83" fmla="*/ 528 h 2820"/>
              <a:gd name="T84" fmla="*/ 2631 w 2821"/>
              <a:gd name="T85" fmla="*/ 705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1" h="2820">
                <a:moveTo>
                  <a:pt x="2631" y="705"/>
                </a:moveTo>
                <a:lnTo>
                  <a:pt x="2666" y="769"/>
                </a:lnTo>
                <a:lnTo>
                  <a:pt x="2698" y="834"/>
                </a:lnTo>
                <a:lnTo>
                  <a:pt x="2725" y="899"/>
                </a:lnTo>
                <a:lnTo>
                  <a:pt x="2750" y="965"/>
                </a:lnTo>
                <a:lnTo>
                  <a:pt x="2770" y="1032"/>
                </a:lnTo>
                <a:lnTo>
                  <a:pt x="2786" y="1100"/>
                </a:lnTo>
                <a:lnTo>
                  <a:pt x="2800" y="1168"/>
                </a:lnTo>
                <a:lnTo>
                  <a:pt x="2810" y="1236"/>
                </a:lnTo>
                <a:lnTo>
                  <a:pt x="2817" y="1304"/>
                </a:lnTo>
                <a:lnTo>
                  <a:pt x="2821" y="1372"/>
                </a:lnTo>
                <a:lnTo>
                  <a:pt x="2821" y="1440"/>
                </a:lnTo>
                <a:lnTo>
                  <a:pt x="2818" y="1509"/>
                </a:lnTo>
                <a:lnTo>
                  <a:pt x="2811" y="1576"/>
                </a:lnTo>
                <a:lnTo>
                  <a:pt x="2802" y="1643"/>
                </a:lnTo>
                <a:lnTo>
                  <a:pt x="2789" y="1709"/>
                </a:lnTo>
                <a:lnTo>
                  <a:pt x="2772" y="1775"/>
                </a:lnTo>
                <a:lnTo>
                  <a:pt x="2754" y="1840"/>
                </a:lnTo>
                <a:lnTo>
                  <a:pt x="2731" y="1904"/>
                </a:lnTo>
                <a:lnTo>
                  <a:pt x="2706" y="1967"/>
                </a:lnTo>
                <a:lnTo>
                  <a:pt x="2678" y="2028"/>
                </a:lnTo>
                <a:lnTo>
                  <a:pt x="2647" y="2089"/>
                </a:lnTo>
                <a:lnTo>
                  <a:pt x="2613" y="2148"/>
                </a:lnTo>
                <a:lnTo>
                  <a:pt x="2575" y="2205"/>
                </a:lnTo>
                <a:lnTo>
                  <a:pt x="2536" y="2260"/>
                </a:lnTo>
                <a:lnTo>
                  <a:pt x="2493" y="2314"/>
                </a:lnTo>
                <a:lnTo>
                  <a:pt x="2447" y="2366"/>
                </a:lnTo>
                <a:lnTo>
                  <a:pt x="2399" y="2416"/>
                </a:lnTo>
                <a:lnTo>
                  <a:pt x="2348" y="2464"/>
                </a:lnTo>
                <a:lnTo>
                  <a:pt x="2293" y="2509"/>
                </a:lnTo>
                <a:lnTo>
                  <a:pt x="2237" y="2553"/>
                </a:lnTo>
                <a:lnTo>
                  <a:pt x="2178" y="2593"/>
                </a:lnTo>
                <a:lnTo>
                  <a:pt x="2116" y="2630"/>
                </a:lnTo>
                <a:lnTo>
                  <a:pt x="2052" y="2665"/>
                </a:lnTo>
                <a:lnTo>
                  <a:pt x="1987" y="2697"/>
                </a:lnTo>
                <a:lnTo>
                  <a:pt x="1922" y="2724"/>
                </a:lnTo>
                <a:lnTo>
                  <a:pt x="1855" y="2749"/>
                </a:lnTo>
                <a:lnTo>
                  <a:pt x="1789" y="2769"/>
                </a:lnTo>
                <a:lnTo>
                  <a:pt x="1720" y="2785"/>
                </a:lnTo>
                <a:lnTo>
                  <a:pt x="1653" y="2799"/>
                </a:lnTo>
                <a:lnTo>
                  <a:pt x="1585" y="2809"/>
                </a:lnTo>
                <a:lnTo>
                  <a:pt x="1517" y="2816"/>
                </a:lnTo>
                <a:lnTo>
                  <a:pt x="1449" y="2820"/>
                </a:lnTo>
                <a:lnTo>
                  <a:pt x="1380" y="2820"/>
                </a:lnTo>
                <a:lnTo>
                  <a:pt x="1312" y="2817"/>
                </a:lnTo>
                <a:lnTo>
                  <a:pt x="1245" y="2810"/>
                </a:lnTo>
                <a:lnTo>
                  <a:pt x="1178" y="2800"/>
                </a:lnTo>
                <a:lnTo>
                  <a:pt x="1112" y="2787"/>
                </a:lnTo>
                <a:lnTo>
                  <a:pt x="1046" y="2771"/>
                </a:lnTo>
                <a:lnTo>
                  <a:pt x="981" y="2753"/>
                </a:lnTo>
                <a:lnTo>
                  <a:pt x="917" y="2730"/>
                </a:lnTo>
                <a:lnTo>
                  <a:pt x="854" y="2705"/>
                </a:lnTo>
                <a:lnTo>
                  <a:pt x="792" y="2677"/>
                </a:lnTo>
                <a:lnTo>
                  <a:pt x="731" y="2646"/>
                </a:lnTo>
                <a:lnTo>
                  <a:pt x="673" y="2612"/>
                </a:lnTo>
                <a:lnTo>
                  <a:pt x="616" y="2574"/>
                </a:lnTo>
                <a:lnTo>
                  <a:pt x="559" y="2535"/>
                </a:lnTo>
                <a:lnTo>
                  <a:pt x="506" y="2492"/>
                </a:lnTo>
                <a:lnTo>
                  <a:pt x="454" y="2446"/>
                </a:lnTo>
                <a:lnTo>
                  <a:pt x="404" y="2398"/>
                </a:lnTo>
                <a:lnTo>
                  <a:pt x="357" y="2347"/>
                </a:lnTo>
                <a:lnTo>
                  <a:pt x="311" y="2293"/>
                </a:lnTo>
                <a:lnTo>
                  <a:pt x="268" y="2236"/>
                </a:lnTo>
                <a:lnTo>
                  <a:pt x="227" y="2177"/>
                </a:lnTo>
                <a:lnTo>
                  <a:pt x="189" y="2115"/>
                </a:lnTo>
                <a:lnTo>
                  <a:pt x="154" y="2051"/>
                </a:lnTo>
                <a:lnTo>
                  <a:pt x="124" y="1986"/>
                </a:lnTo>
                <a:lnTo>
                  <a:pt x="96" y="1921"/>
                </a:lnTo>
                <a:lnTo>
                  <a:pt x="72" y="1854"/>
                </a:lnTo>
                <a:lnTo>
                  <a:pt x="51" y="1788"/>
                </a:lnTo>
                <a:lnTo>
                  <a:pt x="35" y="1720"/>
                </a:lnTo>
                <a:lnTo>
                  <a:pt x="21" y="1653"/>
                </a:lnTo>
                <a:lnTo>
                  <a:pt x="11" y="1584"/>
                </a:lnTo>
                <a:lnTo>
                  <a:pt x="4" y="1516"/>
                </a:lnTo>
                <a:lnTo>
                  <a:pt x="0" y="1448"/>
                </a:lnTo>
                <a:lnTo>
                  <a:pt x="0" y="1380"/>
                </a:lnTo>
                <a:lnTo>
                  <a:pt x="4" y="1312"/>
                </a:lnTo>
                <a:lnTo>
                  <a:pt x="10" y="1244"/>
                </a:lnTo>
                <a:lnTo>
                  <a:pt x="20" y="1177"/>
                </a:lnTo>
                <a:lnTo>
                  <a:pt x="33" y="1111"/>
                </a:lnTo>
                <a:lnTo>
                  <a:pt x="48" y="1045"/>
                </a:lnTo>
                <a:lnTo>
                  <a:pt x="67" y="980"/>
                </a:lnTo>
                <a:lnTo>
                  <a:pt x="89" y="916"/>
                </a:lnTo>
                <a:lnTo>
                  <a:pt x="115" y="854"/>
                </a:lnTo>
                <a:lnTo>
                  <a:pt x="143" y="792"/>
                </a:lnTo>
                <a:lnTo>
                  <a:pt x="175" y="731"/>
                </a:lnTo>
                <a:lnTo>
                  <a:pt x="208" y="673"/>
                </a:lnTo>
                <a:lnTo>
                  <a:pt x="245" y="615"/>
                </a:lnTo>
                <a:lnTo>
                  <a:pt x="285" y="559"/>
                </a:lnTo>
                <a:lnTo>
                  <a:pt x="329" y="506"/>
                </a:lnTo>
                <a:lnTo>
                  <a:pt x="374" y="454"/>
                </a:lnTo>
                <a:lnTo>
                  <a:pt x="423" y="404"/>
                </a:lnTo>
                <a:lnTo>
                  <a:pt x="474" y="357"/>
                </a:lnTo>
                <a:lnTo>
                  <a:pt x="528" y="311"/>
                </a:lnTo>
                <a:lnTo>
                  <a:pt x="584" y="268"/>
                </a:lnTo>
                <a:lnTo>
                  <a:pt x="644" y="227"/>
                </a:lnTo>
                <a:lnTo>
                  <a:pt x="705" y="189"/>
                </a:lnTo>
                <a:lnTo>
                  <a:pt x="769" y="154"/>
                </a:lnTo>
                <a:lnTo>
                  <a:pt x="834" y="124"/>
                </a:lnTo>
                <a:lnTo>
                  <a:pt x="899" y="96"/>
                </a:lnTo>
                <a:lnTo>
                  <a:pt x="965" y="72"/>
                </a:lnTo>
                <a:lnTo>
                  <a:pt x="1033" y="51"/>
                </a:lnTo>
                <a:lnTo>
                  <a:pt x="1101" y="35"/>
                </a:lnTo>
                <a:lnTo>
                  <a:pt x="1168" y="21"/>
                </a:lnTo>
                <a:lnTo>
                  <a:pt x="1236" y="11"/>
                </a:lnTo>
                <a:lnTo>
                  <a:pt x="1304" y="4"/>
                </a:lnTo>
                <a:lnTo>
                  <a:pt x="1373" y="0"/>
                </a:lnTo>
                <a:lnTo>
                  <a:pt x="1441" y="0"/>
                </a:lnTo>
                <a:lnTo>
                  <a:pt x="1509" y="4"/>
                </a:lnTo>
                <a:lnTo>
                  <a:pt x="1576" y="10"/>
                </a:lnTo>
                <a:lnTo>
                  <a:pt x="1644" y="20"/>
                </a:lnTo>
                <a:lnTo>
                  <a:pt x="1710" y="33"/>
                </a:lnTo>
                <a:lnTo>
                  <a:pt x="1776" y="48"/>
                </a:lnTo>
                <a:lnTo>
                  <a:pt x="1841" y="67"/>
                </a:lnTo>
                <a:lnTo>
                  <a:pt x="1905" y="89"/>
                </a:lnTo>
                <a:lnTo>
                  <a:pt x="1967" y="115"/>
                </a:lnTo>
                <a:lnTo>
                  <a:pt x="2029" y="143"/>
                </a:lnTo>
                <a:lnTo>
                  <a:pt x="2090" y="175"/>
                </a:lnTo>
                <a:lnTo>
                  <a:pt x="2148" y="208"/>
                </a:lnTo>
                <a:lnTo>
                  <a:pt x="2206" y="245"/>
                </a:lnTo>
                <a:lnTo>
                  <a:pt x="2261" y="285"/>
                </a:lnTo>
                <a:lnTo>
                  <a:pt x="2315" y="328"/>
                </a:lnTo>
                <a:lnTo>
                  <a:pt x="2367" y="374"/>
                </a:lnTo>
                <a:lnTo>
                  <a:pt x="2417" y="423"/>
                </a:lnTo>
                <a:lnTo>
                  <a:pt x="2465" y="474"/>
                </a:lnTo>
                <a:lnTo>
                  <a:pt x="2510" y="528"/>
                </a:lnTo>
                <a:lnTo>
                  <a:pt x="2553" y="584"/>
                </a:lnTo>
                <a:lnTo>
                  <a:pt x="2594" y="644"/>
                </a:lnTo>
                <a:lnTo>
                  <a:pt x="2631" y="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7680583" y="4197587"/>
            <a:ext cx="591523" cy="591523"/>
          </a:xfrm>
          <a:custGeom>
            <a:avLst/>
            <a:gdLst>
              <a:gd name="T0" fmla="*/ 2553 w 2821"/>
              <a:gd name="T1" fmla="*/ 2236 h 2820"/>
              <a:gd name="T2" fmla="*/ 2417 w 2821"/>
              <a:gd name="T3" fmla="*/ 2397 h 2820"/>
              <a:gd name="T4" fmla="*/ 2261 w 2821"/>
              <a:gd name="T5" fmla="*/ 2535 h 2820"/>
              <a:gd name="T6" fmla="*/ 2090 w 2821"/>
              <a:gd name="T7" fmla="*/ 2645 h 2820"/>
              <a:gd name="T8" fmla="*/ 1905 w 2821"/>
              <a:gd name="T9" fmla="*/ 2731 h 2820"/>
              <a:gd name="T10" fmla="*/ 1710 w 2821"/>
              <a:gd name="T11" fmla="*/ 2787 h 2820"/>
              <a:gd name="T12" fmla="*/ 1509 w 2821"/>
              <a:gd name="T13" fmla="*/ 2816 h 2820"/>
              <a:gd name="T14" fmla="*/ 1304 w 2821"/>
              <a:gd name="T15" fmla="*/ 2816 h 2820"/>
              <a:gd name="T16" fmla="*/ 1101 w 2821"/>
              <a:gd name="T17" fmla="*/ 2785 h 2820"/>
              <a:gd name="T18" fmla="*/ 899 w 2821"/>
              <a:gd name="T19" fmla="*/ 2724 h 2820"/>
              <a:gd name="T20" fmla="*/ 705 w 2821"/>
              <a:gd name="T21" fmla="*/ 2631 h 2820"/>
              <a:gd name="T22" fmla="*/ 528 w 2821"/>
              <a:gd name="T23" fmla="*/ 2509 h 2820"/>
              <a:gd name="T24" fmla="*/ 374 w 2821"/>
              <a:gd name="T25" fmla="*/ 2366 h 2820"/>
              <a:gd name="T26" fmla="*/ 245 w 2821"/>
              <a:gd name="T27" fmla="*/ 2205 h 2820"/>
              <a:gd name="T28" fmla="*/ 143 w 2821"/>
              <a:gd name="T29" fmla="*/ 2028 h 2820"/>
              <a:gd name="T30" fmla="*/ 67 w 2821"/>
              <a:gd name="T31" fmla="*/ 1840 h 2820"/>
              <a:gd name="T32" fmla="*/ 20 w 2821"/>
              <a:gd name="T33" fmla="*/ 1643 h 2820"/>
              <a:gd name="T34" fmla="*/ 0 w 2821"/>
              <a:gd name="T35" fmla="*/ 1440 h 2820"/>
              <a:gd name="T36" fmla="*/ 11 w 2821"/>
              <a:gd name="T37" fmla="*/ 1236 h 2820"/>
              <a:gd name="T38" fmla="*/ 51 w 2821"/>
              <a:gd name="T39" fmla="*/ 1032 h 2820"/>
              <a:gd name="T40" fmla="*/ 124 w 2821"/>
              <a:gd name="T41" fmla="*/ 834 h 2820"/>
              <a:gd name="T42" fmla="*/ 227 w 2821"/>
              <a:gd name="T43" fmla="*/ 643 h 2820"/>
              <a:gd name="T44" fmla="*/ 357 w 2821"/>
              <a:gd name="T45" fmla="*/ 473 h 2820"/>
              <a:gd name="T46" fmla="*/ 506 w 2821"/>
              <a:gd name="T47" fmla="*/ 328 h 2820"/>
              <a:gd name="T48" fmla="*/ 673 w 2821"/>
              <a:gd name="T49" fmla="*/ 208 h 2820"/>
              <a:gd name="T50" fmla="*/ 854 w 2821"/>
              <a:gd name="T51" fmla="*/ 115 h 2820"/>
              <a:gd name="T52" fmla="*/ 1046 w 2821"/>
              <a:gd name="T53" fmla="*/ 49 h 2820"/>
              <a:gd name="T54" fmla="*/ 1245 w 2821"/>
              <a:gd name="T55" fmla="*/ 10 h 2820"/>
              <a:gd name="T56" fmla="*/ 1449 w 2821"/>
              <a:gd name="T57" fmla="*/ 0 h 2820"/>
              <a:gd name="T58" fmla="*/ 1653 w 2821"/>
              <a:gd name="T59" fmla="*/ 21 h 2820"/>
              <a:gd name="T60" fmla="*/ 1855 w 2821"/>
              <a:gd name="T61" fmla="*/ 71 h 2820"/>
              <a:gd name="T62" fmla="*/ 2052 w 2821"/>
              <a:gd name="T63" fmla="*/ 155 h 2820"/>
              <a:gd name="T64" fmla="*/ 2237 w 2821"/>
              <a:gd name="T65" fmla="*/ 267 h 2820"/>
              <a:gd name="T66" fmla="*/ 2399 w 2821"/>
              <a:gd name="T67" fmla="*/ 404 h 2820"/>
              <a:gd name="T68" fmla="*/ 2536 w 2821"/>
              <a:gd name="T69" fmla="*/ 560 h 2820"/>
              <a:gd name="T70" fmla="*/ 2647 w 2821"/>
              <a:gd name="T71" fmla="*/ 731 h 2820"/>
              <a:gd name="T72" fmla="*/ 2731 w 2821"/>
              <a:gd name="T73" fmla="*/ 916 h 2820"/>
              <a:gd name="T74" fmla="*/ 2789 w 2821"/>
              <a:gd name="T75" fmla="*/ 1111 h 2820"/>
              <a:gd name="T76" fmla="*/ 2818 w 2821"/>
              <a:gd name="T77" fmla="*/ 1311 h 2820"/>
              <a:gd name="T78" fmla="*/ 2817 w 2821"/>
              <a:gd name="T79" fmla="*/ 1516 h 2820"/>
              <a:gd name="T80" fmla="*/ 2786 w 2821"/>
              <a:gd name="T81" fmla="*/ 1720 h 2820"/>
              <a:gd name="T82" fmla="*/ 2725 w 2821"/>
              <a:gd name="T83" fmla="*/ 1921 h 2820"/>
              <a:gd name="T84" fmla="*/ 2631 w 2821"/>
              <a:gd name="T85" fmla="*/ 2115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1" h="2820">
                <a:moveTo>
                  <a:pt x="2631" y="2115"/>
                </a:moveTo>
                <a:lnTo>
                  <a:pt x="2594" y="2176"/>
                </a:lnTo>
                <a:lnTo>
                  <a:pt x="2553" y="2236"/>
                </a:lnTo>
                <a:lnTo>
                  <a:pt x="2510" y="2292"/>
                </a:lnTo>
                <a:lnTo>
                  <a:pt x="2465" y="2346"/>
                </a:lnTo>
                <a:lnTo>
                  <a:pt x="2417" y="2397"/>
                </a:lnTo>
                <a:lnTo>
                  <a:pt x="2367" y="2446"/>
                </a:lnTo>
                <a:lnTo>
                  <a:pt x="2315" y="2492"/>
                </a:lnTo>
                <a:lnTo>
                  <a:pt x="2261" y="2535"/>
                </a:lnTo>
                <a:lnTo>
                  <a:pt x="2206" y="2575"/>
                </a:lnTo>
                <a:lnTo>
                  <a:pt x="2148" y="2612"/>
                </a:lnTo>
                <a:lnTo>
                  <a:pt x="2090" y="2645"/>
                </a:lnTo>
                <a:lnTo>
                  <a:pt x="2029" y="2677"/>
                </a:lnTo>
                <a:lnTo>
                  <a:pt x="1967" y="2705"/>
                </a:lnTo>
                <a:lnTo>
                  <a:pt x="1905" y="2731"/>
                </a:lnTo>
                <a:lnTo>
                  <a:pt x="1841" y="2753"/>
                </a:lnTo>
                <a:lnTo>
                  <a:pt x="1776" y="2772"/>
                </a:lnTo>
                <a:lnTo>
                  <a:pt x="1710" y="2787"/>
                </a:lnTo>
                <a:lnTo>
                  <a:pt x="1644" y="2800"/>
                </a:lnTo>
                <a:lnTo>
                  <a:pt x="1576" y="2810"/>
                </a:lnTo>
                <a:lnTo>
                  <a:pt x="1509" y="2816"/>
                </a:lnTo>
                <a:lnTo>
                  <a:pt x="1441" y="2820"/>
                </a:lnTo>
                <a:lnTo>
                  <a:pt x="1373" y="2820"/>
                </a:lnTo>
                <a:lnTo>
                  <a:pt x="1304" y="2816"/>
                </a:lnTo>
                <a:lnTo>
                  <a:pt x="1236" y="2809"/>
                </a:lnTo>
                <a:lnTo>
                  <a:pt x="1168" y="2799"/>
                </a:lnTo>
                <a:lnTo>
                  <a:pt x="1101" y="2785"/>
                </a:lnTo>
                <a:lnTo>
                  <a:pt x="1033" y="2769"/>
                </a:lnTo>
                <a:lnTo>
                  <a:pt x="965" y="2748"/>
                </a:lnTo>
                <a:lnTo>
                  <a:pt x="899" y="2724"/>
                </a:lnTo>
                <a:lnTo>
                  <a:pt x="834" y="2696"/>
                </a:lnTo>
                <a:lnTo>
                  <a:pt x="769" y="2666"/>
                </a:lnTo>
                <a:lnTo>
                  <a:pt x="705" y="2631"/>
                </a:lnTo>
                <a:lnTo>
                  <a:pt x="644" y="2593"/>
                </a:lnTo>
                <a:lnTo>
                  <a:pt x="584" y="2552"/>
                </a:lnTo>
                <a:lnTo>
                  <a:pt x="528" y="2509"/>
                </a:lnTo>
                <a:lnTo>
                  <a:pt x="474" y="2463"/>
                </a:lnTo>
                <a:lnTo>
                  <a:pt x="423" y="2416"/>
                </a:lnTo>
                <a:lnTo>
                  <a:pt x="374" y="2366"/>
                </a:lnTo>
                <a:lnTo>
                  <a:pt x="329" y="2314"/>
                </a:lnTo>
                <a:lnTo>
                  <a:pt x="285" y="2261"/>
                </a:lnTo>
                <a:lnTo>
                  <a:pt x="245" y="2205"/>
                </a:lnTo>
                <a:lnTo>
                  <a:pt x="208" y="2147"/>
                </a:lnTo>
                <a:lnTo>
                  <a:pt x="175" y="2089"/>
                </a:lnTo>
                <a:lnTo>
                  <a:pt x="143" y="2028"/>
                </a:lnTo>
                <a:lnTo>
                  <a:pt x="115" y="1966"/>
                </a:lnTo>
                <a:lnTo>
                  <a:pt x="89" y="1904"/>
                </a:lnTo>
                <a:lnTo>
                  <a:pt x="67" y="1840"/>
                </a:lnTo>
                <a:lnTo>
                  <a:pt x="48" y="1775"/>
                </a:lnTo>
                <a:lnTo>
                  <a:pt x="33" y="1709"/>
                </a:lnTo>
                <a:lnTo>
                  <a:pt x="20" y="1643"/>
                </a:lnTo>
                <a:lnTo>
                  <a:pt x="10" y="1576"/>
                </a:lnTo>
                <a:lnTo>
                  <a:pt x="4" y="1508"/>
                </a:lnTo>
                <a:lnTo>
                  <a:pt x="0" y="1440"/>
                </a:lnTo>
                <a:lnTo>
                  <a:pt x="0" y="1372"/>
                </a:lnTo>
                <a:lnTo>
                  <a:pt x="4" y="1304"/>
                </a:lnTo>
                <a:lnTo>
                  <a:pt x="11" y="1236"/>
                </a:lnTo>
                <a:lnTo>
                  <a:pt x="21" y="1167"/>
                </a:lnTo>
                <a:lnTo>
                  <a:pt x="35" y="1100"/>
                </a:lnTo>
                <a:lnTo>
                  <a:pt x="51" y="1032"/>
                </a:lnTo>
                <a:lnTo>
                  <a:pt x="72" y="966"/>
                </a:lnTo>
                <a:lnTo>
                  <a:pt x="96" y="899"/>
                </a:lnTo>
                <a:lnTo>
                  <a:pt x="124" y="834"/>
                </a:lnTo>
                <a:lnTo>
                  <a:pt x="154" y="769"/>
                </a:lnTo>
                <a:lnTo>
                  <a:pt x="189" y="705"/>
                </a:lnTo>
                <a:lnTo>
                  <a:pt x="227" y="643"/>
                </a:lnTo>
                <a:lnTo>
                  <a:pt x="268" y="584"/>
                </a:lnTo>
                <a:lnTo>
                  <a:pt x="311" y="527"/>
                </a:lnTo>
                <a:lnTo>
                  <a:pt x="357" y="473"/>
                </a:lnTo>
                <a:lnTo>
                  <a:pt x="404" y="422"/>
                </a:lnTo>
                <a:lnTo>
                  <a:pt x="454" y="374"/>
                </a:lnTo>
                <a:lnTo>
                  <a:pt x="506" y="328"/>
                </a:lnTo>
                <a:lnTo>
                  <a:pt x="559" y="285"/>
                </a:lnTo>
                <a:lnTo>
                  <a:pt x="616" y="246"/>
                </a:lnTo>
                <a:lnTo>
                  <a:pt x="673" y="208"/>
                </a:lnTo>
                <a:lnTo>
                  <a:pt x="731" y="174"/>
                </a:lnTo>
                <a:lnTo>
                  <a:pt x="792" y="143"/>
                </a:lnTo>
                <a:lnTo>
                  <a:pt x="854" y="115"/>
                </a:lnTo>
                <a:lnTo>
                  <a:pt x="917" y="90"/>
                </a:lnTo>
                <a:lnTo>
                  <a:pt x="981" y="67"/>
                </a:lnTo>
                <a:lnTo>
                  <a:pt x="1046" y="49"/>
                </a:lnTo>
                <a:lnTo>
                  <a:pt x="1112" y="33"/>
                </a:lnTo>
                <a:lnTo>
                  <a:pt x="1178" y="20"/>
                </a:lnTo>
                <a:lnTo>
                  <a:pt x="1245" y="10"/>
                </a:lnTo>
                <a:lnTo>
                  <a:pt x="1312" y="3"/>
                </a:lnTo>
                <a:lnTo>
                  <a:pt x="1380" y="0"/>
                </a:lnTo>
                <a:lnTo>
                  <a:pt x="1449" y="0"/>
                </a:lnTo>
                <a:lnTo>
                  <a:pt x="1517" y="4"/>
                </a:lnTo>
                <a:lnTo>
                  <a:pt x="1585" y="11"/>
                </a:lnTo>
                <a:lnTo>
                  <a:pt x="1653" y="21"/>
                </a:lnTo>
                <a:lnTo>
                  <a:pt x="1720" y="35"/>
                </a:lnTo>
                <a:lnTo>
                  <a:pt x="1789" y="51"/>
                </a:lnTo>
                <a:lnTo>
                  <a:pt x="1855" y="71"/>
                </a:lnTo>
                <a:lnTo>
                  <a:pt x="1922" y="96"/>
                </a:lnTo>
                <a:lnTo>
                  <a:pt x="1987" y="123"/>
                </a:lnTo>
                <a:lnTo>
                  <a:pt x="2052" y="155"/>
                </a:lnTo>
                <a:lnTo>
                  <a:pt x="2116" y="190"/>
                </a:lnTo>
                <a:lnTo>
                  <a:pt x="2178" y="227"/>
                </a:lnTo>
                <a:lnTo>
                  <a:pt x="2237" y="267"/>
                </a:lnTo>
                <a:lnTo>
                  <a:pt x="2293" y="311"/>
                </a:lnTo>
                <a:lnTo>
                  <a:pt x="2348" y="356"/>
                </a:lnTo>
                <a:lnTo>
                  <a:pt x="2399" y="404"/>
                </a:lnTo>
                <a:lnTo>
                  <a:pt x="2447" y="454"/>
                </a:lnTo>
                <a:lnTo>
                  <a:pt x="2493" y="506"/>
                </a:lnTo>
                <a:lnTo>
                  <a:pt x="2536" y="560"/>
                </a:lnTo>
                <a:lnTo>
                  <a:pt x="2575" y="615"/>
                </a:lnTo>
                <a:lnTo>
                  <a:pt x="2613" y="672"/>
                </a:lnTo>
                <a:lnTo>
                  <a:pt x="2647" y="731"/>
                </a:lnTo>
                <a:lnTo>
                  <a:pt x="2678" y="792"/>
                </a:lnTo>
                <a:lnTo>
                  <a:pt x="2706" y="853"/>
                </a:lnTo>
                <a:lnTo>
                  <a:pt x="2731" y="916"/>
                </a:lnTo>
                <a:lnTo>
                  <a:pt x="2754" y="980"/>
                </a:lnTo>
                <a:lnTo>
                  <a:pt x="2772" y="1045"/>
                </a:lnTo>
                <a:lnTo>
                  <a:pt x="2789" y="1111"/>
                </a:lnTo>
                <a:lnTo>
                  <a:pt x="2802" y="1177"/>
                </a:lnTo>
                <a:lnTo>
                  <a:pt x="2811" y="1244"/>
                </a:lnTo>
                <a:lnTo>
                  <a:pt x="2818" y="1311"/>
                </a:lnTo>
                <a:lnTo>
                  <a:pt x="2821" y="1380"/>
                </a:lnTo>
                <a:lnTo>
                  <a:pt x="2821" y="1448"/>
                </a:lnTo>
                <a:lnTo>
                  <a:pt x="2817" y="1516"/>
                </a:lnTo>
                <a:lnTo>
                  <a:pt x="2810" y="1584"/>
                </a:lnTo>
                <a:lnTo>
                  <a:pt x="2800" y="1652"/>
                </a:lnTo>
                <a:lnTo>
                  <a:pt x="2786" y="1720"/>
                </a:lnTo>
                <a:lnTo>
                  <a:pt x="2770" y="1788"/>
                </a:lnTo>
                <a:lnTo>
                  <a:pt x="2750" y="1855"/>
                </a:lnTo>
                <a:lnTo>
                  <a:pt x="2725" y="1921"/>
                </a:lnTo>
                <a:lnTo>
                  <a:pt x="2698" y="1986"/>
                </a:lnTo>
                <a:lnTo>
                  <a:pt x="2666" y="2051"/>
                </a:lnTo>
                <a:lnTo>
                  <a:pt x="2631" y="21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06896" y="2823154"/>
            <a:ext cx="338898" cy="299114"/>
            <a:chOff x="1066800" y="4621213"/>
            <a:chExt cx="365125" cy="322263"/>
          </a:xfrm>
          <a:solidFill>
            <a:schemeClr val="bg1"/>
          </a:solidFill>
        </p:grpSpPr>
        <p:sp>
          <p:nvSpPr>
            <p:cNvPr id="13" name="Freeform 306"/>
            <p:cNvSpPr>
              <a:spLocks/>
            </p:cNvSpPr>
            <p:nvPr/>
          </p:nvSpPr>
          <p:spPr bwMode="auto">
            <a:xfrm>
              <a:off x="1066800" y="4621213"/>
              <a:ext cx="365125" cy="242888"/>
            </a:xfrm>
            <a:custGeom>
              <a:avLst/>
              <a:gdLst>
                <a:gd name="T0" fmla="*/ 561 w 691"/>
                <a:gd name="T1" fmla="*/ 97 h 461"/>
                <a:gd name="T2" fmla="*/ 482 w 691"/>
                <a:gd name="T3" fmla="*/ 22 h 461"/>
                <a:gd name="T4" fmla="*/ 381 w 691"/>
                <a:gd name="T5" fmla="*/ 0 h 461"/>
                <a:gd name="T6" fmla="*/ 314 w 691"/>
                <a:gd name="T7" fmla="*/ 16 h 461"/>
                <a:gd name="T8" fmla="*/ 255 w 691"/>
                <a:gd name="T9" fmla="*/ 54 h 461"/>
                <a:gd name="T10" fmla="*/ 226 w 691"/>
                <a:gd name="T11" fmla="*/ 77 h 461"/>
                <a:gd name="T12" fmla="*/ 209 w 691"/>
                <a:gd name="T13" fmla="*/ 72 h 461"/>
                <a:gd name="T14" fmla="*/ 190 w 691"/>
                <a:gd name="T15" fmla="*/ 69 h 461"/>
                <a:gd name="T16" fmla="*/ 135 w 691"/>
                <a:gd name="T17" fmla="*/ 81 h 461"/>
                <a:gd name="T18" fmla="*/ 93 w 691"/>
                <a:gd name="T19" fmla="*/ 123 h 461"/>
                <a:gd name="T20" fmla="*/ 81 w 691"/>
                <a:gd name="T21" fmla="*/ 174 h 461"/>
                <a:gd name="T22" fmla="*/ 40 w 691"/>
                <a:gd name="T23" fmla="*/ 209 h 461"/>
                <a:gd name="T24" fmla="*/ 10 w 691"/>
                <a:gd name="T25" fmla="*/ 262 h 461"/>
                <a:gd name="T26" fmla="*/ 1 w 691"/>
                <a:gd name="T27" fmla="*/ 328 h 461"/>
                <a:gd name="T28" fmla="*/ 33 w 691"/>
                <a:gd name="T29" fmla="*/ 406 h 461"/>
                <a:gd name="T30" fmla="*/ 105 w 691"/>
                <a:gd name="T31" fmla="*/ 454 h 461"/>
                <a:gd name="T32" fmla="*/ 215 w 691"/>
                <a:gd name="T33" fmla="*/ 457 h 461"/>
                <a:gd name="T34" fmla="*/ 208 w 691"/>
                <a:gd name="T35" fmla="*/ 437 h 461"/>
                <a:gd name="T36" fmla="*/ 88 w 691"/>
                <a:gd name="T37" fmla="*/ 423 h 461"/>
                <a:gd name="T38" fmla="*/ 38 w 691"/>
                <a:gd name="T39" fmla="*/ 372 h 461"/>
                <a:gd name="T40" fmla="*/ 24 w 691"/>
                <a:gd name="T41" fmla="*/ 303 h 461"/>
                <a:gd name="T42" fmla="*/ 39 w 691"/>
                <a:gd name="T43" fmla="*/ 250 h 461"/>
                <a:gd name="T44" fmla="*/ 75 w 691"/>
                <a:gd name="T45" fmla="*/ 209 h 461"/>
                <a:gd name="T46" fmla="*/ 103 w 691"/>
                <a:gd name="T47" fmla="*/ 181 h 461"/>
                <a:gd name="T48" fmla="*/ 105 w 691"/>
                <a:gd name="T49" fmla="*/ 164 h 461"/>
                <a:gd name="T50" fmla="*/ 122 w 691"/>
                <a:gd name="T51" fmla="*/ 121 h 461"/>
                <a:gd name="T52" fmla="*/ 160 w 691"/>
                <a:gd name="T53" fmla="*/ 95 h 461"/>
                <a:gd name="T54" fmla="*/ 196 w 691"/>
                <a:gd name="T55" fmla="*/ 92 h 461"/>
                <a:gd name="T56" fmla="*/ 213 w 691"/>
                <a:gd name="T57" fmla="*/ 97 h 461"/>
                <a:gd name="T58" fmla="*/ 236 w 691"/>
                <a:gd name="T59" fmla="*/ 110 h 461"/>
                <a:gd name="T60" fmla="*/ 265 w 691"/>
                <a:gd name="T61" fmla="*/ 161 h 461"/>
                <a:gd name="T62" fmla="*/ 282 w 691"/>
                <a:gd name="T63" fmla="*/ 183 h 461"/>
                <a:gd name="T64" fmla="*/ 283 w 691"/>
                <a:gd name="T65" fmla="*/ 139 h 461"/>
                <a:gd name="T66" fmla="*/ 258 w 691"/>
                <a:gd name="T67" fmla="*/ 85 h 461"/>
                <a:gd name="T68" fmla="*/ 333 w 691"/>
                <a:gd name="T69" fmla="*/ 33 h 461"/>
                <a:gd name="T70" fmla="*/ 410 w 691"/>
                <a:gd name="T71" fmla="*/ 23 h 461"/>
                <a:gd name="T72" fmla="*/ 497 w 691"/>
                <a:gd name="T73" fmla="*/ 59 h 461"/>
                <a:gd name="T74" fmla="*/ 552 w 691"/>
                <a:gd name="T75" fmla="*/ 134 h 461"/>
                <a:gd name="T76" fmla="*/ 530 w 691"/>
                <a:gd name="T77" fmla="*/ 183 h 461"/>
                <a:gd name="T78" fmla="*/ 508 w 691"/>
                <a:gd name="T79" fmla="*/ 200 h 461"/>
                <a:gd name="T80" fmla="*/ 539 w 691"/>
                <a:gd name="T81" fmla="*/ 205 h 461"/>
                <a:gd name="T82" fmla="*/ 602 w 691"/>
                <a:gd name="T83" fmla="*/ 216 h 461"/>
                <a:gd name="T84" fmla="*/ 647 w 691"/>
                <a:gd name="T85" fmla="*/ 255 h 461"/>
                <a:gd name="T86" fmla="*/ 668 w 691"/>
                <a:gd name="T87" fmla="*/ 311 h 461"/>
                <a:gd name="T88" fmla="*/ 655 w 691"/>
                <a:gd name="T89" fmla="*/ 376 h 461"/>
                <a:gd name="T90" fmla="*/ 608 w 691"/>
                <a:gd name="T91" fmla="*/ 423 h 461"/>
                <a:gd name="T92" fmla="*/ 507 w 691"/>
                <a:gd name="T93" fmla="*/ 437 h 461"/>
                <a:gd name="T94" fmla="*/ 499 w 691"/>
                <a:gd name="T95" fmla="*/ 457 h 461"/>
                <a:gd name="T96" fmla="*/ 594 w 691"/>
                <a:gd name="T97" fmla="*/ 454 h 461"/>
                <a:gd name="T98" fmla="*/ 659 w 691"/>
                <a:gd name="T99" fmla="*/ 410 h 461"/>
                <a:gd name="T100" fmla="*/ 690 w 691"/>
                <a:gd name="T101" fmla="*/ 336 h 461"/>
                <a:gd name="T102" fmla="*/ 680 w 691"/>
                <a:gd name="T103" fmla="*/ 266 h 461"/>
                <a:gd name="T104" fmla="*/ 638 w 691"/>
                <a:gd name="T105" fmla="*/ 21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1" h="461">
                  <a:moveTo>
                    <a:pt x="587" y="186"/>
                  </a:moveTo>
                  <a:lnTo>
                    <a:pt x="586" y="167"/>
                  </a:lnTo>
                  <a:lnTo>
                    <a:pt x="581" y="148"/>
                  </a:lnTo>
                  <a:lnTo>
                    <a:pt x="576" y="130"/>
                  </a:lnTo>
                  <a:lnTo>
                    <a:pt x="569" y="113"/>
                  </a:lnTo>
                  <a:lnTo>
                    <a:pt x="561" y="97"/>
                  </a:lnTo>
                  <a:lnTo>
                    <a:pt x="550" y="82"/>
                  </a:lnTo>
                  <a:lnTo>
                    <a:pt x="539" y="67"/>
                  </a:lnTo>
                  <a:lnTo>
                    <a:pt x="526" y="53"/>
                  </a:lnTo>
                  <a:lnTo>
                    <a:pt x="513" y="41"/>
                  </a:lnTo>
                  <a:lnTo>
                    <a:pt x="498" y="31"/>
                  </a:lnTo>
                  <a:lnTo>
                    <a:pt x="482" y="22"/>
                  </a:lnTo>
                  <a:lnTo>
                    <a:pt x="466" y="14"/>
                  </a:lnTo>
                  <a:lnTo>
                    <a:pt x="448" y="8"/>
                  </a:lnTo>
                  <a:lnTo>
                    <a:pt x="430" y="3"/>
                  </a:lnTo>
                  <a:lnTo>
                    <a:pt x="412" y="0"/>
                  </a:lnTo>
                  <a:lnTo>
                    <a:pt x="393" y="0"/>
                  </a:lnTo>
                  <a:lnTo>
                    <a:pt x="381" y="0"/>
                  </a:lnTo>
                  <a:lnTo>
                    <a:pt x="369" y="1"/>
                  </a:lnTo>
                  <a:lnTo>
                    <a:pt x="358" y="2"/>
                  </a:lnTo>
                  <a:lnTo>
                    <a:pt x="347" y="4"/>
                  </a:lnTo>
                  <a:lnTo>
                    <a:pt x="335" y="8"/>
                  </a:lnTo>
                  <a:lnTo>
                    <a:pt x="324" y="12"/>
                  </a:lnTo>
                  <a:lnTo>
                    <a:pt x="314" y="16"/>
                  </a:lnTo>
                  <a:lnTo>
                    <a:pt x="303" y="21"/>
                  </a:lnTo>
                  <a:lnTo>
                    <a:pt x="292" y="26"/>
                  </a:lnTo>
                  <a:lnTo>
                    <a:pt x="283" y="33"/>
                  </a:lnTo>
                  <a:lnTo>
                    <a:pt x="273" y="39"/>
                  </a:lnTo>
                  <a:lnTo>
                    <a:pt x="264" y="46"/>
                  </a:lnTo>
                  <a:lnTo>
                    <a:pt x="255" y="54"/>
                  </a:lnTo>
                  <a:lnTo>
                    <a:pt x="247" y="63"/>
                  </a:lnTo>
                  <a:lnTo>
                    <a:pt x="239" y="71"/>
                  </a:lnTo>
                  <a:lnTo>
                    <a:pt x="232" y="81"/>
                  </a:lnTo>
                  <a:lnTo>
                    <a:pt x="230" y="79"/>
                  </a:lnTo>
                  <a:lnTo>
                    <a:pt x="229" y="79"/>
                  </a:lnTo>
                  <a:lnTo>
                    <a:pt x="226" y="77"/>
                  </a:lnTo>
                  <a:lnTo>
                    <a:pt x="222" y="76"/>
                  </a:lnTo>
                  <a:lnTo>
                    <a:pt x="221" y="75"/>
                  </a:lnTo>
                  <a:lnTo>
                    <a:pt x="219" y="75"/>
                  </a:lnTo>
                  <a:lnTo>
                    <a:pt x="215" y="73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8" y="71"/>
                  </a:lnTo>
                  <a:lnTo>
                    <a:pt x="203" y="70"/>
                  </a:lnTo>
                  <a:lnTo>
                    <a:pt x="200" y="70"/>
                  </a:lnTo>
                  <a:lnTo>
                    <a:pt x="197" y="70"/>
                  </a:lnTo>
                  <a:lnTo>
                    <a:pt x="196" y="69"/>
                  </a:lnTo>
                  <a:lnTo>
                    <a:pt x="190" y="69"/>
                  </a:lnTo>
                  <a:lnTo>
                    <a:pt x="184" y="69"/>
                  </a:lnTo>
                  <a:lnTo>
                    <a:pt x="173" y="69"/>
                  </a:lnTo>
                  <a:lnTo>
                    <a:pt x="164" y="71"/>
                  </a:lnTo>
                  <a:lnTo>
                    <a:pt x="153" y="73"/>
                  </a:lnTo>
                  <a:lnTo>
                    <a:pt x="144" y="77"/>
                  </a:lnTo>
                  <a:lnTo>
                    <a:pt x="135" y="81"/>
                  </a:lnTo>
                  <a:lnTo>
                    <a:pt x="126" y="86"/>
                  </a:lnTo>
                  <a:lnTo>
                    <a:pt x="119" y="92"/>
                  </a:lnTo>
                  <a:lnTo>
                    <a:pt x="110" y="98"/>
                  </a:lnTo>
                  <a:lnTo>
                    <a:pt x="105" y="107"/>
                  </a:lnTo>
                  <a:lnTo>
                    <a:pt x="99" y="114"/>
                  </a:lnTo>
                  <a:lnTo>
                    <a:pt x="93" y="123"/>
                  </a:lnTo>
                  <a:lnTo>
                    <a:pt x="89" y="132"/>
                  </a:lnTo>
                  <a:lnTo>
                    <a:pt x="86" y="141"/>
                  </a:lnTo>
                  <a:lnTo>
                    <a:pt x="83" y="152"/>
                  </a:lnTo>
                  <a:lnTo>
                    <a:pt x="81" y="161"/>
                  </a:lnTo>
                  <a:lnTo>
                    <a:pt x="81" y="172"/>
                  </a:lnTo>
                  <a:lnTo>
                    <a:pt x="81" y="174"/>
                  </a:lnTo>
                  <a:lnTo>
                    <a:pt x="81" y="177"/>
                  </a:lnTo>
                  <a:lnTo>
                    <a:pt x="72" y="181"/>
                  </a:lnTo>
                  <a:lnTo>
                    <a:pt x="64" y="187"/>
                  </a:lnTo>
                  <a:lnTo>
                    <a:pt x="56" y="195"/>
                  </a:lnTo>
                  <a:lnTo>
                    <a:pt x="48" y="200"/>
                  </a:lnTo>
                  <a:lnTo>
                    <a:pt x="40" y="209"/>
                  </a:lnTo>
                  <a:lnTo>
                    <a:pt x="34" y="216"/>
                  </a:lnTo>
                  <a:lnTo>
                    <a:pt x="29" y="225"/>
                  </a:lnTo>
                  <a:lnTo>
                    <a:pt x="23" y="234"/>
                  </a:lnTo>
                  <a:lnTo>
                    <a:pt x="18" y="243"/>
                  </a:lnTo>
                  <a:lnTo>
                    <a:pt x="13" y="252"/>
                  </a:lnTo>
                  <a:lnTo>
                    <a:pt x="10" y="262"/>
                  </a:lnTo>
                  <a:lnTo>
                    <a:pt x="6" y="272"/>
                  </a:lnTo>
                  <a:lnTo>
                    <a:pt x="4" y="281"/>
                  </a:lnTo>
                  <a:lnTo>
                    <a:pt x="1" y="292"/>
                  </a:lnTo>
                  <a:lnTo>
                    <a:pt x="0" y="301"/>
                  </a:lnTo>
                  <a:lnTo>
                    <a:pt x="0" y="312"/>
                  </a:lnTo>
                  <a:lnTo>
                    <a:pt x="1" y="328"/>
                  </a:lnTo>
                  <a:lnTo>
                    <a:pt x="4" y="342"/>
                  </a:lnTo>
                  <a:lnTo>
                    <a:pt x="7" y="356"/>
                  </a:lnTo>
                  <a:lnTo>
                    <a:pt x="12" y="369"/>
                  </a:lnTo>
                  <a:lnTo>
                    <a:pt x="18" y="382"/>
                  </a:lnTo>
                  <a:lnTo>
                    <a:pt x="25" y="395"/>
                  </a:lnTo>
                  <a:lnTo>
                    <a:pt x="33" y="406"/>
                  </a:lnTo>
                  <a:lnTo>
                    <a:pt x="44" y="417"/>
                  </a:lnTo>
                  <a:lnTo>
                    <a:pt x="53" y="426"/>
                  </a:lnTo>
                  <a:lnTo>
                    <a:pt x="65" y="435"/>
                  </a:lnTo>
                  <a:lnTo>
                    <a:pt x="77" y="443"/>
                  </a:lnTo>
                  <a:lnTo>
                    <a:pt x="90" y="449"/>
                  </a:lnTo>
                  <a:lnTo>
                    <a:pt x="105" y="454"/>
                  </a:lnTo>
                  <a:lnTo>
                    <a:pt x="119" y="457"/>
                  </a:lnTo>
                  <a:lnTo>
                    <a:pt x="133" y="459"/>
                  </a:lnTo>
                  <a:lnTo>
                    <a:pt x="149" y="461"/>
                  </a:lnTo>
                  <a:lnTo>
                    <a:pt x="208" y="461"/>
                  </a:lnTo>
                  <a:lnTo>
                    <a:pt x="211" y="459"/>
                  </a:lnTo>
                  <a:lnTo>
                    <a:pt x="215" y="457"/>
                  </a:lnTo>
                  <a:lnTo>
                    <a:pt x="219" y="454"/>
                  </a:lnTo>
                  <a:lnTo>
                    <a:pt x="219" y="449"/>
                  </a:lnTo>
                  <a:lnTo>
                    <a:pt x="219" y="444"/>
                  </a:lnTo>
                  <a:lnTo>
                    <a:pt x="215" y="440"/>
                  </a:lnTo>
                  <a:lnTo>
                    <a:pt x="211" y="438"/>
                  </a:lnTo>
                  <a:lnTo>
                    <a:pt x="208" y="437"/>
                  </a:lnTo>
                  <a:lnTo>
                    <a:pt x="149" y="437"/>
                  </a:lnTo>
                  <a:lnTo>
                    <a:pt x="135" y="437"/>
                  </a:lnTo>
                  <a:lnTo>
                    <a:pt x="122" y="435"/>
                  </a:lnTo>
                  <a:lnTo>
                    <a:pt x="110" y="432"/>
                  </a:lnTo>
                  <a:lnTo>
                    <a:pt x="100" y="427"/>
                  </a:lnTo>
                  <a:lnTo>
                    <a:pt x="88" y="423"/>
                  </a:lnTo>
                  <a:lnTo>
                    <a:pt x="78" y="416"/>
                  </a:lnTo>
                  <a:lnTo>
                    <a:pt x="69" y="408"/>
                  </a:lnTo>
                  <a:lnTo>
                    <a:pt x="59" y="400"/>
                  </a:lnTo>
                  <a:lnTo>
                    <a:pt x="51" y="392"/>
                  </a:lnTo>
                  <a:lnTo>
                    <a:pt x="44" y="382"/>
                  </a:lnTo>
                  <a:lnTo>
                    <a:pt x="38" y="372"/>
                  </a:lnTo>
                  <a:lnTo>
                    <a:pt x="33" y="361"/>
                  </a:lnTo>
                  <a:lnTo>
                    <a:pt x="29" y="349"/>
                  </a:lnTo>
                  <a:lnTo>
                    <a:pt x="26" y="337"/>
                  </a:lnTo>
                  <a:lnTo>
                    <a:pt x="24" y="325"/>
                  </a:lnTo>
                  <a:lnTo>
                    <a:pt x="23" y="312"/>
                  </a:lnTo>
                  <a:lnTo>
                    <a:pt x="24" y="303"/>
                  </a:lnTo>
                  <a:lnTo>
                    <a:pt x="25" y="294"/>
                  </a:lnTo>
                  <a:lnTo>
                    <a:pt x="26" y="285"/>
                  </a:lnTo>
                  <a:lnTo>
                    <a:pt x="29" y="277"/>
                  </a:lnTo>
                  <a:lnTo>
                    <a:pt x="32" y="268"/>
                  </a:lnTo>
                  <a:lnTo>
                    <a:pt x="36" y="259"/>
                  </a:lnTo>
                  <a:lnTo>
                    <a:pt x="39" y="250"/>
                  </a:lnTo>
                  <a:lnTo>
                    <a:pt x="44" y="243"/>
                  </a:lnTo>
                  <a:lnTo>
                    <a:pt x="49" y="235"/>
                  </a:lnTo>
                  <a:lnTo>
                    <a:pt x="55" y="228"/>
                  </a:lnTo>
                  <a:lnTo>
                    <a:pt x="61" y="221"/>
                  </a:lnTo>
                  <a:lnTo>
                    <a:pt x="68" y="215"/>
                  </a:lnTo>
                  <a:lnTo>
                    <a:pt x="75" y="209"/>
                  </a:lnTo>
                  <a:lnTo>
                    <a:pt x="82" y="203"/>
                  </a:lnTo>
                  <a:lnTo>
                    <a:pt x="89" y="198"/>
                  </a:lnTo>
                  <a:lnTo>
                    <a:pt x="97" y="195"/>
                  </a:lnTo>
                  <a:lnTo>
                    <a:pt x="103" y="191"/>
                  </a:lnTo>
                  <a:lnTo>
                    <a:pt x="103" y="184"/>
                  </a:lnTo>
                  <a:lnTo>
                    <a:pt x="103" y="181"/>
                  </a:lnTo>
                  <a:lnTo>
                    <a:pt x="103" y="179"/>
                  </a:lnTo>
                  <a:lnTo>
                    <a:pt x="105" y="178"/>
                  </a:lnTo>
                  <a:lnTo>
                    <a:pt x="103" y="176"/>
                  </a:lnTo>
                  <a:lnTo>
                    <a:pt x="103" y="173"/>
                  </a:lnTo>
                  <a:lnTo>
                    <a:pt x="103" y="172"/>
                  </a:lnTo>
                  <a:lnTo>
                    <a:pt x="105" y="164"/>
                  </a:lnTo>
                  <a:lnTo>
                    <a:pt x="106" y="155"/>
                  </a:lnTo>
                  <a:lnTo>
                    <a:pt x="107" y="148"/>
                  </a:lnTo>
                  <a:lnTo>
                    <a:pt x="110" y="141"/>
                  </a:lnTo>
                  <a:lnTo>
                    <a:pt x="113" y="134"/>
                  </a:lnTo>
                  <a:lnTo>
                    <a:pt x="118" y="127"/>
                  </a:lnTo>
                  <a:lnTo>
                    <a:pt x="122" y="121"/>
                  </a:lnTo>
                  <a:lnTo>
                    <a:pt x="127" y="115"/>
                  </a:lnTo>
                  <a:lnTo>
                    <a:pt x="133" y="110"/>
                  </a:lnTo>
                  <a:lnTo>
                    <a:pt x="139" y="105"/>
                  </a:lnTo>
                  <a:lnTo>
                    <a:pt x="146" y="101"/>
                  </a:lnTo>
                  <a:lnTo>
                    <a:pt x="153" y="98"/>
                  </a:lnTo>
                  <a:lnTo>
                    <a:pt x="160" y="95"/>
                  </a:lnTo>
                  <a:lnTo>
                    <a:pt x="169" y="94"/>
                  </a:lnTo>
                  <a:lnTo>
                    <a:pt x="176" y="92"/>
                  </a:lnTo>
                  <a:lnTo>
                    <a:pt x="184" y="91"/>
                  </a:lnTo>
                  <a:lnTo>
                    <a:pt x="190" y="91"/>
                  </a:lnTo>
                  <a:lnTo>
                    <a:pt x="195" y="92"/>
                  </a:lnTo>
                  <a:lnTo>
                    <a:pt x="196" y="92"/>
                  </a:lnTo>
                  <a:lnTo>
                    <a:pt x="197" y="92"/>
                  </a:lnTo>
                  <a:lnTo>
                    <a:pt x="202" y="94"/>
                  </a:lnTo>
                  <a:lnTo>
                    <a:pt x="207" y="95"/>
                  </a:lnTo>
                  <a:lnTo>
                    <a:pt x="208" y="95"/>
                  </a:lnTo>
                  <a:lnTo>
                    <a:pt x="208" y="95"/>
                  </a:lnTo>
                  <a:lnTo>
                    <a:pt x="213" y="97"/>
                  </a:lnTo>
                  <a:lnTo>
                    <a:pt x="217" y="98"/>
                  </a:lnTo>
                  <a:lnTo>
                    <a:pt x="219" y="100"/>
                  </a:lnTo>
                  <a:lnTo>
                    <a:pt x="220" y="100"/>
                  </a:lnTo>
                  <a:lnTo>
                    <a:pt x="225" y="102"/>
                  </a:lnTo>
                  <a:lnTo>
                    <a:pt x="228" y="104"/>
                  </a:lnTo>
                  <a:lnTo>
                    <a:pt x="236" y="110"/>
                  </a:lnTo>
                  <a:lnTo>
                    <a:pt x="244" y="117"/>
                  </a:lnTo>
                  <a:lnTo>
                    <a:pt x="249" y="124"/>
                  </a:lnTo>
                  <a:lnTo>
                    <a:pt x="255" y="133"/>
                  </a:lnTo>
                  <a:lnTo>
                    <a:pt x="259" y="142"/>
                  </a:lnTo>
                  <a:lnTo>
                    <a:pt x="263" y="152"/>
                  </a:lnTo>
                  <a:lnTo>
                    <a:pt x="265" y="161"/>
                  </a:lnTo>
                  <a:lnTo>
                    <a:pt x="265" y="172"/>
                  </a:lnTo>
                  <a:lnTo>
                    <a:pt x="266" y="177"/>
                  </a:lnTo>
                  <a:lnTo>
                    <a:pt x="268" y="180"/>
                  </a:lnTo>
                  <a:lnTo>
                    <a:pt x="272" y="183"/>
                  </a:lnTo>
                  <a:lnTo>
                    <a:pt x="277" y="184"/>
                  </a:lnTo>
                  <a:lnTo>
                    <a:pt x="282" y="183"/>
                  </a:lnTo>
                  <a:lnTo>
                    <a:pt x="285" y="180"/>
                  </a:lnTo>
                  <a:lnTo>
                    <a:pt x="287" y="177"/>
                  </a:lnTo>
                  <a:lnTo>
                    <a:pt x="287" y="172"/>
                  </a:lnTo>
                  <a:lnTo>
                    <a:pt x="287" y="160"/>
                  </a:lnTo>
                  <a:lnTo>
                    <a:pt x="285" y="149"/>
                  </a:lnTo>
                  <a:lnTo>
                    <a:pt x="283" y="139"/>
                  </a:lnTo>
                  <a:lnTo>
                    <a:pt x="278" y="128"/>
                  </a:lnTo>
                  <a:lnTo>
                    <a:pt x="273" y="119"/>
                  </a:lnTo>
                  <a:lnTo>
                    <a:pt x="266" y="109"/>
                  </a:lnTo>
                  <a:lnTo>
                    <a:pt x="259" y="101"/>
                  </a:lnTo>
                  <a:lnTo>
                    <a:pt x="251" y="92"/>
                  </a:lnTo>
                  <a:lnTo>
                    <a:pt x="258" y="85"/>
                  </a:lnTo>
                  <a:lnTo>
                    <a:pt x="265" y="77"/>
                  </a:lnTo>
                  <a:lnTo>
                    <a:pt x="272" y="71"/>
                  </a:lnTo>
                  <a:lnTo>
                    <a:pt x="279" y="64"/>
                  </a:lnTo>
                  <a:lnTo>
                    <a:pt x="296" y="52"/>
                  </a:lnTo>
                  <a:lnTo>
                    <a:pt x="314" y="41"/>
                  </a:lnTo>
                  <a:lnTo>
                    <a:pt x="333" y="33"/>
                  </a:lnTo>
                  <a:lnTo>
                    <a:pt x="353" y="27"/>
                  </a:lnTo>
                  <a:lnTo>
                    <a:pt x="362" y="25"/>
                  </a:lnTo>
                  <a:lnTo>
                    <a:pt x="373" y="23"/>
                  </a:lnTo>
                  <a:lnTo>
                    <a:pt x="383" y="22"/>
                  </a:lnTo>
                  <a:lnTo>
                    <a:pt x="393" y="22"/>
                  </a:lnTo>
                  <a:lnTo>
                    <a:pt x="410" y="23"/>
                  </a:lnTo>
                  <a:lnTo>
                    <a:pt x="425" y="26"/>
                  </a:lnTo>
                  <a:lnTo>
                    <a:pt x="441" y="29"/>
                  </a:lnTo>
                  <a:lnTo>
                    <a:pt x="456" y="35"/>
                  </a:lnTo>
                  <a:lnTo>
                    <a:pt x="470" y="41"/>
                  </a:lnTo>
                  <a:lnTo>
                    <a:pt x="484" y="50"/>
                  </a:lnTo>
                  <a:lnTo>
                    <a:pt x="497" y="59"/>
                  </a:lnTo>
                  <a:lnTo>
                    <a:pt x="508" y="69"/>
                  </a:lnTo>
                  <a:lnTo>
                    <a:pt x="520" y="81"/>
                  </a:lnTo>
                  <a:lnTo>
                    <a:pt x="530" y="92"/>
                  </a:lnTo>
                  <a:lnTo>
                    <a:pt x="538" y="105"/>
                  </a:lnTo>
                  <a:lnTo>
                    <a:pt x="546" y="120"/>
                  </a:lnTo>
                  <a:lnTo>
                    <a:pt x="552" y="134"/>
                  </a:lnTo>
                  <a:lnTo>
                    <a:pt x="558" y="149"/>
                  </a:lnTo>
                  <a:lnTo>
                    <a:pt x="562" y="166"/>
                  </a:lnTo>
                  <a:lnTo>
                    <a:pt x="564" y="183"/>
                  </a:lnTo>
                  <a:lnTo>
                    <a:pt x="554" y="181"/>
                  </a:lnTo>
                  <a:lnTo>
                    <a:pt x="543" y="181"/>
                  </a:lnTo>
                  <a:lnTo>
                    <a:pt x="530" y="183"/>
                  </a:lnTo>
                  <a:lnTo>
                    <a:pt x="517" y="184"/>
                  </a:lnTo>
                  <a:lnTo>
                    <a:pt x="512" y="185"/>
                  </a:lnTo>
                  <a:lnTo>
                    <a:pt x="510" y="189"/>
                  </a:lnTo>
                  <a:lnTo>
                    <a:pt x="507" y="192"/>
                  </a:lnTo>
                  <a:lnTo>
                    <a:pt x="507" y="197"/>
                  </a:lnTo>
                  <a:lnTo>
                    <a:pt x="508" y="200"/>
                  </a:lnTo>
                  <a:lnTo>
                    <a:pt x="511" y="204"/>
                  </a:lnTo>
                  <a:lnTo>
                    <a:pt x="514" y="206"/>
                  </a:lnTo>
                  <a:lnTo>
                    <a:pt x="518" y="206"/>
                  </a:lnTo>
                  <a:lnTo>
                    <a:pt x="519" y="206"/>
                  </a:lnTo>
                  <a:lnTo>
                    <a:pt x="520" y="206"/>
                  </a:lnTo>
                  <a:lnTo>
                    <a:pt x="539" y="205"/>
                  </a:lnTo>
                  <a:lnTo>
                    <a:pt x="556" y="205"/>
                  </a:lnTo>
                  <a:lnTo>
                    <a:pt x="569" y="206"/>
                  </a:lnTo>
                  <a:lnTo>
                    <a:pt x="574" y="206"/>
                  </a:lnTo>
                  <a:lnTo>
                    <a:pt x="584" y="209"/>
                  </a:lnTo>
                  <a:lnTo>
                    <a:pt x="594" y="212"/>
                  </a:lnTo>
                  <a:lnTo>
                    <a:pt x="602" y="216"/>
                  </a:lnTo>
                  <a:lnTo>
                    <a:pt x="612" y="221"/>
                  </a:lnTo>
                  <a:lnTo>
                    <a:pt x="620" y="227"/>
                  </a:lnTo>
                  <a:lnTo>
                    <a:pt x="627" y="233"/>
                  </a:lnTo>
                  <a:lnTo>
                    <a:pt x="634" y="240"/>
                  </a:lnTo>
                  <a:lnTo>
                    <a:pt x="642" y="247"/>
                  </a:lnTo>
                  <a:lnTo>
                    <a:pt x="647" y="255"/>
                  </a:lnTo>
                  <a:lnTo>
                    <a:pt x="652" y="263"/>
                  </a:lnTo>
                  <a:lnTo>
                    <a:pt x="657" y="273"/>
                  </a:lnTo>
                  <a:lnTo>
                    <a:pt x="662" y="281"/>
                  </a:lnTo>
                  <a:lnTo>
                    <a:pt x="664" y="291"/>
                  </a:lnTo>
                  <a:lnTo>
                    <a:pt x="666" y="301"/>
                  </a:lnTo>
                  <a:lnTo>
                    <a:pt x="668" y="311"/>
                  </a:lnTo>
                  <a:lnTo>
                    <a:pt x="669" y="322"/>
                  </a:lnTo>
                  <a:lnTo>
                    <a:pt x="668" y="334"/>
                  </a:lnTo>
                  <a:lnTo>
                    <a:pt x="666" y="345"/>
                  </a:lnTo>
                  <a:lnTo>
                    <a:pt x="663" y="356"/>
                  </a:lnTo>
                  <a:lnTo>
                    <a:pt x="659" y="367"/>
                  </a:lnTo>
                  <a:lnTo>
                    <a:pt x="655" y="376"/>
                  </a:lnTo>
                  <a:lnTo>
                    <a:pt x="649" y="386"/>
                  </a:lnTo>
                  <a:lnTo>
                    <a:pt x="642" y="395"/>
                  </a:lnTo>
                  <a:lnTo>
                    <a:pt x="634" y="404"/>
                  </a:lnTo>
                  <a:lnTo>
                    <a:pt x="626" y="411"/>
                  </a:lnTo>
                  <a:lnTo>
                    <a:pt x="618" y="418"/>
                  </a:lnTo>
                  <a:lnTo>
                    <a:pt x="608" y="423"/>
                  </a:lnTo>
                  <a:lnTo>
                    <a:pt x="598" y="429"/>
                  </a:lnTo>
                  <a:lnTo>
                    <a:pt x="587" y="432"/>
                  </a:lnTo>
                  <a:lnTo>
                    <a:pt x="576" y="435"/>
                  </a:lnTo>
                  <a:lnTo>
                    <a:pt x="564" y="437"/>
                  </a:lnTo>
                  <a:lnTo>
                    <a:pt x="552" y="437"/>
                  </a:lnTo>
                  <a:lnTo>
                    <a:pt x="507" y="437"/>
                  </a:lnTo>
                  <a:lnTo>
                    <a:pt x="503" y="438"/>
                  </a:lnTo>
                  <a:lnTo>
                    <a:pt x="499" y="440"/>
                  </a:lnTo>
                  <a:lnTo>
                    <a:pt x="497" y="444"/>
                  </a:lnTo>
                  <a:lnTo>
                    <a:pt x="495" y="449"/>
                  </a:lnTo>
                  <a:lnTo>
                    <a:pt x="497" y="454"/>
                  </a:lnTo>
                  <a:lnTo>
                    <a:pt x="499" y="457"/>
                  </a:lnTo>
                  <a:lnTo>
                    <a:pt x="503" y="459"/>
                  </a:lnTo>
                  <a:lnTo>
                    <a:pt x="507" y="461"/>
                  </a:lnTo>
                  <a:lnTo>
                    <a:pt x="552" y="461"/>
                  </a:lnTo>
                  <a:lnTo>
                    <a:pt x="567" y="459"/>
                  </a:lnTo>
                  <a:lnTo>
                    <a:pt x="581" y="457"/>
                  </a:lnTo>
                  <a:lnTo>
                    <a:pt x="594" y="454"/>
                  </a:lnTo>
                  <a:lnTo>
                    <a:pt x="607" y="449"/>
                  </a:lnTo>
                  <a:lnTo>
                    <a:pt x="619" y="444"/>
                  </a:lnTo>
                  <a:lnTo>
                    <a:pt x="630" y="437"/>
                  </a:lnTo>
                  <a:lnTo>
                    <a:pt x="640" y="429"/>
                  </a:lnTo>
                  <a:lnTo>
                    <a:pt x="651" y="419"/>
                  </a:lnTo>
                  <a:lnTo>
                    <a:pt x="659" y="410"/>
                  </a:lnTo>
                  <a:lnTo>
                    <a:pt x="668" y="399"/>
                  </a:lnTo>
                  <a:lnTo>
                    <a:pt x="675" y="388"/>
                  </a:lnTo>
                  <a:lnTo>
                    <a:pt x="681" y="375"/>
                  </a:lnTo>
                  <a:lnTo>
                    <a:pt x="685" y="363"/>
                  </a:lnTo>
                  <a:lnTo>
                    <a:pt x="689" y="349"/>
                  </a:lnTo>
                  <a:lnTo>
                    <a:pt x="690" y="336"/>
                  </a:lnTo>
                  <a:lnTo>
                    <a:pt x="691" y="322"/>
                  </a:lnTo>
                  <a:lnTo>
                    <a:pt x="691" y="310"/>
                  </a:lnTo>
                  <a:lnTo>
                    <a:pt x="689" y="298"/>
                  </a:lnTo>
                  <a:lnTo>
                    <a:pt x="687" y="287"/>
                  </a:lnTo>
                  <a:lnTo>
                    <a:pt x="683" y="277"/>
                  </a:lnTo>
                  <a:lnTo>
                    <a:pt x="680" y="266"/>
                  </a:lnTo>
                  <a:lnTo>
                    <a:pt x="675" y="255"/>
                  </a:lnTo>
                  <a:lnTo>
                    <a:pt x="669" y="246"/>
                  </a:lnTo>
                  <a:lnTo>
                    <a:pt x="662" y="236"/>
                  </a:lnTo>
                  <a:lnTo>
                    <a:pt x="655" y="227"/>
                  </a:lnTo>
                  <a:lnTo>
                    <a:pt x="646" y="220"/>
                  </a:lnTo>
                  <a:lnTo>
                    <a:pt x="638" y="211"/>
                  </a:lnTo>
                  <a:lnTo>
                    <a:pt x="628" y="205"/>
                  </a:lnTo>
                  <a:lnTo>
                    <a:pt x="619" y="199"/>
                  </a:lnTo>
                  <a:lnTo>
                    <a:pt x="609" y="193"/>
                  </a:lnTo>
                  <a:lnTo>
                    <a:pt x="599" y="190"/>
                  </a:lnTo>
                  <a:lnTo>
                    <a:pt x="587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Freeform 307"/>
            <p:cNvSpPr>
              <a:spLocks/>
            </p:cNvSpPr>
            <p:nvPr/>
          </p:nvSpPr>
          <p:spPr bwMode="auto">
            <a:xfrm>
              <a:off x="1200150" y="4748213"/>
              <a:ext cx="111125" cy="195263"/>
            </a:xfrm>
            <a:custGeom>
              <a:avLst/>
              <a:gdLst>
                <a:gd name="T0" fmla="*/ 188 w 208"/>
                <a:gd name="T1" fmla="*/ 112 h 369"/>
                <a:gd name="T2" fmla="*/ 193 w 208"/>
                <a:gd name="T3" fmla="*/ 115 h 369"/>
                <a:gd name="T4" fmla="*/ 196 w 208"/>
                <a:gd name="T5" fmla="*/ 115 h 369"/>
                <a:gd name="T6" fmla="*/ 201 w 208"/>
                <a:gd name="T7" fmla="*/ 115 h 369"/>
                <a:gd name="T8" fmla="*/ 204 w 208"/>
                <a:gd name="T9" fmla="*/ 112 h 369"/>
                <a:gd name="T10" fmla="*/ 207 w 208"/>
                <a:gd name="T11" fmla="*/ 108 h 369"/>
                <a:gd name="T12" fmla="*/ 208 w 208"/>
                <a:gd name="T13" fmla="*/ 104 h 369"/>
                <a:gd name="T14" fmla="*/ 207 w 208"/>
                <a:gd name="T15" fmla="*/ 100 h 369"/>
                <a:gd name="T16" fmla="*/ 204 w 208"/>
                <a:gd name="T17" fmla="*/ 96 h 369"/>
                <a:gd name="T18" fmla="*/ 113 w 208"/>
                <a:gd name="T19" fmla="*/ 3 h 369"/>
                <a:gd name="T20" fmla="*/ 111 w 208"/>
                <a:gd name="T21" fmla="*/ 2 h 369"/>
                <a:gd name="T22" fmla="*/ 108 w 208"/>
                <a:gd name="T23" fmla="*/ 1 h 369"/>
                <a:gd name="T24" fmla="*/ 105 w 208"/>
                <a:gd name="T25" fmla="*/ 0 h 369"/>
                <a:gd name="T26" fmla="*/ 100 w 208"/>
                <a:gd name="T27" fmla="*/ 1 h 369"/>
                <a:gd name="T28" fmla="*/ 97 w 208"/>
                <a:gd name="T29" fmla="*/ 2 h 369"/>
                <a:gd name="T30" fmla="*/ 96 w 208"/>
                <a:gd name="T31" fmla="*/ 3 h 369"/>
                <a:gd name="T32" fmla="*/ 4 w 208"/>
                <a:gd name="T33" fmla="*/ 96 h 369"/>
                <a:gd name="T34" fmla="*/ 1 w 208"/>
                <a:gd name="T35" fmla="*/ 100 h 369"/>
                <a:gd name="T36" fmla="*/ 0 w 208"/>
                <a:gd name="T37" fmla="*/ 104 h 369"/>
                <a:gd name="T38" fmla="*/ 1 w 208"/>
                <a:gd name="T39" fmla="*/ 108 h 369"/>
                <a:gd name="T40" fmla="*/ 4 w 208"/>
                <a:gd name="T41" fmla="*/ 112 h 369"/>
                <a:gd name="T42" fmla="*/ 7 w 208"/>
                <a:gd name="T43" fmla="*/ 115 h 369"/>
                <a:gd name="T44" fmla="*/ 12 w 208"/>
                <a:gd name="T45" fmla="*/ 115 h 369"/>
                <a:gd name="T46" fmla="*/ 17 w 208"/>
                <a:gd name="T47" fmla="*/ 115 h 369"/>
                <a:gd name="T48" fmla="*/ 20 w 208"/>
                <a:gd name="T49" fmla="*/ 112 h 369"/>
                <a:gd name="T50" fmla="*/ 93 w 208"/>
                <a:gd name="T51" fmla="*/ 39 h 369"/>
                <a:gd name="T52" fmla="*/ 93 w 208"/>
                <a:gd name="T53" fmla="*/ 330 h 369"/>
                <a:gd name="T54" fmla="*/ 20 w 208"/>
                <a:gd name="T55" fmla="*/ 258 h 369"/>
                <a:gd name="T56" fmla="*/ 17 w 208"/>
                <a:gd name="T57" fmla="*/ 254 h 369"/>
                <a:gd name="T58" fmla="*/ 12 w 208"/>
                <a:gd name="T59" fmla="*/ 254 h 369"/>
                <a:gd name="T60" fmla="*/ 7 w 208"/>
                <a:gd name="T61" fmla="*/ 254 h 369"/>
                <a:gd name="T62" fmla="*/ 4 w 208"/>
                <a:gd name="T63" fmla="*/ 258 h 369"/>
                <a:gd name="T64" fmla="*/ 1 w 208"/>
                <a:gd name="T65" fmla="*/ 261 h 369"/>
                <a:gd name="T66" fmla="*/ 0 w 208"/>
                <a:gd name="T67" fmla="*/ 265 h 369"/>
                <a:gd name="T68" fmla="*/ 1 w 208"/>
                <a:gd name="T69" fmla="*/ 270 h 369"/>
                <a:gd name="T70" fmla="*/ 4 w 208"/>
                <a:gd name="T71" fmla="*/ 273 h 369"/>
                <a:gd name="T72" fmla="*/ 96 w 208"/>
                <a:gd name="T73" fmla="*/ 366 h 369"/>
                <a:gd name="T74" fmla="*/ 97 w 208"/>
                <a:gd name="T75" fmla="*/ 367 h 369"/>
                <a:gd name="T76" fmla="*/ 100 w 208"/>
                <a:gd name="T77" fmla="*/ 368 h 369"/>
                <a:gd name="T78" fmla="*/ 102 w 208"/>
                <a:gd name="T79" fmla="*/ 369 h 369"/>
                <a:gd name="T80" fmla="*/ 105 w 208"/>
                <a:gd name="T81" fmla="*/ 369 h 369"/>
                <a:gd name="T82" fmla="*/ 107 w 208"/>
                <a:gd name="T83" fmla="*/ 369 h 369"/>
                <a:gd name="T84" fmla="*/ 108 w 208"/>
                <a:gd name="T85" fmla="*/ 368 h 369"/>
                <a:gd name="T86" fmla="*/ 111 w 208"/>
                <a:gd name="T87" fmla="*/ 367 h 369"/>
                <a:gd name="T88" fmla="*/ 113 w 208"/>
                <a:gd name="T89" fmla="*/ 366 h 369"/>
                <a:gd name="T90" fmla="*/ 204 w 208"/>
                <a:gd name="T91" fmla="*/ 273 h 369"/>
                <a:gd name="T92" fmla="*/ 207 w 208"/>
                <a:gd name="T93" fmla="*/ 270 h 369"/>
                <a:gd name="T94" fmla="*/ 208 w 208"/>
                <a:gd name="T95" fmla="*/ 265 h 369"/>
                <a:gd name="T96" fmla="*/ 207 w 208"/>
                <a:gd name="T97" fmla="*/ 261 h 369"/>
                <a:gd name="T98" fmla="*/ 204 w 208"/>
                <a:gd name="T99" fmla="*/ 258 h 369"/>
                <a:gd name="T100" fmla="*/ 201 w 208"/>
                <a:gd name="T101" fmla="*/ 254 h 369"/>
                <a:gd name="T102" fmla="*/ 196 w 208"/>
                <a:gd name="T103" fmla="*/ 254 h 369"/>
                <a:gd name="T104" fmla="*/ 193 w 208"/>
                <a:gd name="T105" fmla="*/ 254 h 369"/>
                <a:gd name="T106" fmla="*/ 188 w 208"/>
                <a:gd name="T107" fmla="*/ 258 h 369"/>
                <a:gd name="T108" fmla="*/ 115 w 208"/>
                <a:gd name="T109" fmla="*/ 330 h 369"/>
                <a:gd name="T110" fmla="*/ 115 w 208"/>
                <a:gd name="T111" fmla="*/ 39 h 369"/>
                <a:gd name="T112" fmla="*/ 188 w 208"/>
                <a:gd name="T113" fmla="*/ 112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" h="369">
                  <a:moveTo>
                    <a:pt x="188" y="112"/>
                  </a:moveTo>
                  <a:lnTo>
                    <a:pt x="193" y="115"/>
                  </a:lnTo>
                  <a:lnTo>
                    <a:pt x="196" y="115"/>
                  </a:lnTo>
                  <a:lnTo>
                    <a:pt x="201" y="115"/>
                  </a:lnTo>
                  <a:lnTo>
                    <a:pt x="204" y="112"/>
                  </a:lnTo>
                  <a:lnTo>
                    <a:pt x="207" y="108"/>
                  </a:lnTo>
                  <a:lnTo>
                    <a:pt x="208" y="104"/>
                  </a:lnTo>
                  <a:lnTo>
                    <a:pt x="207" y="100"/>
                  </a:lnTo>
                  <a:lnTo>
                    <a:pt x="204" y="96"/>
                  </a:lnTo>
                  <a:lnTo>
                    <a:pt x="113" y="3"/>
                  </a:lnTo>
                  <a:lnTo>
                    <a:pt x="111" y="2"/>
                  </a:lnTo>
                  <a:lnTo>
                    <a:pt x="108" y="1"/>
                  </a:lnTo>
                  <a:lnTo>
                    <a:pt x="105" y="0"/>
                  </a:lnTo>
                  <a:lnTo>
                    <a:pt x="100" y="1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4" y="96"/>
                  </a:lnTo>
                  <a:lnTo>
                    <a:pt x="1" y="100"/>
                  </a:lnTo>
                  <a:lnTo>
                    <a:pt x="0" y="104"/>
                  </a:lnTo>
                  <a:lnTo>
                    <a:pt x="1" y="108"/>
                  </a:lnTo>
                  <a:lnTo>
                    <a:pt x="4" y="112"/>
                  </a:lnTo>
                  <a:lnTo>
                    <a:pt x="7" y="115"/>
                  </a:lnTo>
                  <a:lnTo>
                    <a:pt x="12" y="115"/>
                  </a:lnTo>
                  <a:lnTo>
                    <a:pt x="17" y="115"/>
                  </a:lnTo>
                  <a:lnTo>
                    <a:pt x="20" y="112"/>
                  </a:lnTo>
                  <a:lnTo>
                    <a:pt x="93" y="39"/>
                  </a:lnTo>
                  <a:lnTo>
                    <a:pt x="93" y="330"/>
                  </a:lnTo>
                  <a:lnTo>
                    <a:pt x="20" y="258"/>
                  </a:lnTo>
                  <a:lnTo>
                    <a:pt x="17" y="254"/>
                  </a:lnTo>
                  <a:lnTo>
                    <a:pt x="12" y="254"/>
                  </a:lnTo>
                  <a:lnTo>
                    <a:pt x="7" y="254"/>
                  </a:lnTo>
                  <a:lnTo>
                    <a:pt x="4" y="258"/>
                  </a:lnTo>
                  <a:lnTo>
                    <a:pt x="1" y="261"/>
                  </a:lnTo>
                  <a:lnTo>
                    <a:pt x="0" y="265"/>
                  </a:lnTo>
                  <a:lnTo>
                    <a:pt x="1" y="270"/>
                  </a:lnTo>
                  <a:lnTo>
                    <a:pt x="4" y="273"/>
                  </a:lnTo>
                  <a:lnTo>
                    <a:pt x="96" y="366"/>
                  </a:lnTo>
                  <a:lnTo>
                    <a:pt x="97" y="367"/>
                  </a:lnTo>
                  <a:lnTo>
                    <a:pt x="100" y="368"/>
                  </a:lnTo>
                  <a:lnTo>
                    <a:pt x="102" y="369"/>
                  </a:lnTo>
                  <a:lnTo>
                    <a:pt x="105" y="369"/>
                  </a:lnTo>
                  <a:lnTo>
                    <a:pt x="107" y="369"/>
                  </a:lnTo>
                  <a:lnTo>
                    <a:pt x="108" y="368"/>
                  </a:lnTo>
                  <a:lnTo>
                    <a:pt x="111" y="367"/>
                  </a:lnTo>
                  <a:lnTo>
                    <a:pt x="113" y="366"/>
                  </a:lnTo>
                  <a:lnTo>
                    <a:pt x="204" y="273"/>
                  </a:lnTo>
                  <a:lnTo>
                    <a:pt x="207" y="270"/>
                  </a:lnTo>
                  <a:lnTo>
                    <a:pt x="208" y="265"/>
                  </a:lnTo>
                  <a:lnTo>
                    <a:pt x="207" y="261"/>
                  </a:lnTo>
                  <a:lnTo>
                    <a:pt x="204" y="258"/>
                  </a:lnTo>
                  <a:lnTo>
                    <a:pt x="201" y="254"/>
                  </a:lnTo>
                  <a:lnTo>
                    <a:pt x="196" y="254"/>
                  </a:lnTo>
                  <a:lnTo>
                    <a:pt x="193" y="254"/>
                  </a:lnTo>
                  <a:lnTo>
                    <a:pt x="188" y="258"/>
                  </a:lnTo>
                  <a:lnTo>
                    <a:pt x="115" y="330"/>
                  </a:lnTo>
                  <a:lnTo>
                    <a:pt x="115" y="39"/>
                  </a:lnTo>
                  <a:lnTo>
                    <a:pt x="18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5" name="Freeform 425"/>
          <p:cNvSpPr>
            <a:spLocks noEditPoints="1"/>
          </p:cNvSpPr>
          <p:nvPr/>
        </p:nvSpPr>
        <p:spPr bwMode="auto">
          <a:xfrm>
            <a:off x="6455055" y="2059887"/>
            <a:ext cx="338898" cy="305009"/>
          </a:xfrm>
          <a:custGeom>
            <a:avLst/>
            <a:gdLst>
              <a:gd name="T0" fmla="*/ 691 w 691"/>
              <a:gd name="T1" fmla="*/ 196 h 622"/>
              <a:gd name="T2" fmla="*/ 691 w 691"/>
              <a:gd name="T3" fmla="*/ 194 h 622"/>
              <a:gd name="T4" fmla="*/ 690 w 691"/>
              <a:gd name="T5" fmla="*/ 191 h 622"/>
              <a:gd name="T6" fmla="*/ 690 w 691"/>
              <a:gd name="T7" fmla="*/ 190 h 622"/>
              <a:gd name="T8" fmla="*/ 689 w 691"/>
              <a:gd name="T9" fmla="*/ 189 h 622"/>
              <a:gd name="T10" fmla="*/ 573 w 691"/>
              <a:gd name="T11" fmla="*/ 2 h 622"/>
              <a:gd name="T12" fmla="*/ 570 w 691"/>
              <a:gd name="T13" fmla="*/ 1 h 622"/>
              <a:gd name="T14" fmla="*/ 568 w 691"/>
              <a:gd name="T15" fmla="*/ 0 h 622"/>
              <a:gd name="T16" fmla="*/ 567 w 691"/>
              <a:gd name="T17" fmla="*/ 0 h 622"/>
              <a:gd name="T18" fmla="*/ 125 w 691"/>
              <a:gd name="T19" fmla="*/ 0 h 622"/>
              <a:gd name="T20" fmla="*/ 122 w 691"/>
              <a:gd name="T21" fmla="*/ 0 h 622"/>
              <a:gd name="T22" fmla="*/ 120 w 691"/>
              <a:gd name="T23" fmla="*/ 1 h 622"/>
              <a:gd name="T24" fmla="*/ 119 w 691"/>
              <a:gd name="T25" fmla="*/ 2 h 622"/>
              <a:gd name="T26" fmla="*/ 1 w 691"/>
              <a:gd name="T27" fmla="*/ 189 h 622"/>
              <a:gd name="T28" fmla="*/ 1 w 691"/>
              <a:gd name="T29" fmla="*/ 190 h 622"/>
              <a:gd name="T30" fmla="*/ 0 w 691"/>
              <a:gd name="T31" fmla="*/ 191 h 622"/>
              <a:gd name="T32" fmla="*/ 0 w 691"/>
              <a:gd name="T33" fmla="*/ 194 h 622"/>
              <a:gd name="T34" fmla="*/ 0 w 691"/>
              <a:gd name="T35" fmla="*/ 196 h 622"/>
              <a:gd name="T36" fmla="*/ 0 w 691"/>
              <a:gd name="T37" fmla="*/ 198 h 622"/>
              <a:gd name="T38" fmla="*/ 1 w 691"/>
              <a:gd name="T39" fmla="*/ 201 h 622"/>
              <a:gd name="T40" fmla="*/ 1 w 691"/>
              <a:gd name="T41" fmla="*/ 202 h 622"/>
              <a:gd name="T42" fmla="*/ 2 w 691"/>
              <a:gd name="T43" fmla="*/ 203 h 622"/>
              <a:gd name="T44" fmla="*/ 336 w 691"/>
              <a:gd name="T45" fmla="*/ 618 h 622"/>
              <a:gd name="T46" fmla="*/ 336 w 691"/>
              <a:gd name="T47" fmla="*/ 618 h 622"/>
              <a:gd name="T48" fmla="*/ 341 w 691"/>
              <a:gd name="T49" fmla="*/ 621 h 622"/>
              <a:gd name="T50" fmla="*/ 346 w 691"/>
              <a:gd name="T51" fmla="*/ 622 h 622"/>
              <a:gd name="T52" fmla="*/ 349 w 691"/>
              <a:gd name="T53" fmla="*/ 621 h 622"/>
              <a:gd name="T54" fmla="*/ 352 w 691"/>
              <a:gd name="T55" fmla="*/ 620 h 622"/>
              <a:gd name="T56" fmla="*/ 354 w 691"/>
              <a:gd name="T57" fmla="*/ 618 h 622"/>
              <a:gd name="T58" fmla="*/ 689 w 691"/>
              <a:gd name="T59" fmla="*/ 202 h 622"/>
              <a:gd name="T60" fmla="*/ 690 w 691"/>
              <a:gd name="T61" fmla="*/ 201 h 622"/>
              <a:gd name="T62" fmla="*/ 690 w 691"/>
              <a:gd name="T63" fmla="*/ 199 h 622"/>
              <a:gd name="T64" fmla="*/ 691 w 691"/>
              <a:gd name="T65" fmla="*/ 197 h 622"/>
              <a:gd name="T66" fmla="*/ 492 w 691"/>
              <a:gd name="T67" fmla="*/ 173 h 622"/>
              <a:gd name="T68" fmla="*/ 220 w 691"/>
              <a:gd name="T69" fmla="*/ 184 h 622"/>
              <a:gd name="T70" fmla="*/ 198 w 691"/>
              <a:gd name="T71" fmla="*/ 173 h 622"/>
              <a:gd name="T72" fmla="*/ 198 w 691"/>
              <a:gd name="T73" fmla="*/ 173 h 622"/>
              <a:gd name="T74" fmla="*/ 210 w 691"/>
              <a:gd name="T75" fmla="*/ 207 h 622"/>
              <a:gd name="T76" fmla="*/ 659 w 691"/>
              <a:gd name="T77" fmla="*/ 184 h 622"/>
              <a:gd name="T78" fmla="*/ 124 w 691"/>
              <a:gd name="T79" fmla="*/ 37 h 622"/>
              <a:gd name="T80" fmla="*/ 124 w 691"/>
              <a:gd name="T81" fmla="*/ 37 h 622"/>
              <a:gd name="T82" fmla="*/ 36 w 691"/>
              <a:gd name="T83" fmla="*/ 207 h 622"/>
              <a:gd name="T84" fmla="*/ 504 w 691"/>
              <a:gd name="T85" fmla="*/ 207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91" h="622">
                <a:moveTo>
                  <a:pt x="691" y="197"/>
                </a:moveTo>
                <a:lnTo>
                  <a:pt x="691" y="197"/>
                </a:lnTo>
                <a:lnTo>
                  <a:pt x="691" y="196"/>
                </a:lnTo>
                <a:lnTo>
                  <a:pt x="691" y="195"/>
                </a:lnTo>
                <a:lnTo>
                  <a:pt x="691" y="195"/>
                </a:lnTo>
                <a:lnTo>
                  <a:pt x="691" y="194"/>
                </a:lnTo>
                <a:lnTo>
                  <a:pt x="690" y="192"/>
                </a:lnTo>
                <a:lnTo>
                  <a:pt x="690" y="192"/>
                </a:lnTo>
                <a:lnTo>
                  <a:pt x="690" y="191"/>
                </a:lnTo>
                <a:lnTo>
                  <a:pt x="690" y="191"/>
                </a:lnTo>
                <a:lnTo>
                  <a:pt x="690" y="190"/>
                </a:lnTo>
                <a:lnTo>
                  <a:pt x="690" y="190"/>
                </a:lnTo>
                <a:lnTo>
                  <a:pt x="690" y="190"/>
                </a:lnTo>
                <a:lnTo>
                  <a:pt x="689" y="190"/>
                </a:lnTo>
                <a:lnTo>
                  <a:pt x="689" y="189"/>
                </a:lnTo>
                <a:lnTo>
                  <a:pt x="574" y="5"/>
                </a:lnTo>
                <a:lnTo>
                  <a:pt x="574" y="3"/>
                </a:lnTo>
                <a:lnTo>
                  <a:pt x="573" y="2"/>
                </a:lnTo>
                <a:lnTo>
                  <a:pt x="573" y="2"/>
                </a:lnTo>
                <a:lnTo>
                  <a:pt x="573" y="2"/>
                </a:lnTo>
                <a:lnTo>
                  <a:pt x="570" y="1"/>
                </a:lnTo>
                <a:lnTo>
                  <a:pt x="569" y="0"/>
                </a:lnTo>
                <a:lnTo>
                  <a:pt x="569" y="0"/>
                </a:lnTo>
                <a:lnTo>
                  <a:pt x="568" y="0"/>
                </a:lnTo>
                <a:lnTo>
                  <a:pt x="568" y="0"/>
                </a:lnTo>
                <a:lnTo>
                  <a:pt x="568" y="0"/>
                </a:lnTo>
                <a:lnTo>
                  <a:pt x="567" y="0"/>
                </a:lnTo>
                <a:lnTo>
                  <a:pt x="564" y="0"/>
                </a:lnTo>
                <a:lnTo>
                  <a:pt x="126" y="0"/>
                </a:lnTo>
                <a:lnTo>
                  <a:pt x="125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0" y="1"/>
                </a:lnTo>
                <a:lnTo>
                  <a:pt x="119" y="2"/>
                </a:lnTo>
                <a:lnTo>
                  <a:pt x="119" y="2"/>
                </a:lnTo>
                <a:lnTo>
                  <a:pt x="119" y="2"/>
                </a:lnTo>
                <a:lnTo>
                  <a:pt x="118" y="3"/>
                </a:lnTo>
                <a:lnTo>
                  <a:pt x="116" y="5"/>
                </a:lnTo>
                <a:lnTo>
                  <a:pt x="1" y="189"/>
                </a:lnTo>
                <a:lnTo>
                  <a:pt x="1" y="190"/>
                </a:lnTo>
                <a:lnTo>
                  <a:pt x="1" y="190"/>
                </a:lnTo>
                <a:lnTo>
                  <a:pt x="1" y="190"/>
                </a:lnTo>
                <a:lnTo>
                  <a:pt x="1" y="190"/>
                </a:lnTo>
                <a:lnTo>
                  <a:pt x="1" y="191"/>
                </a:lnTo>
                <a:lnTo>
                  <a:pt x="0" y="191"/>
                </a:lnTo>
                <a:lnTo>
                  <a:pt x="0" y="192"/>
                </a:lnTo>
                <a:lnTo>
                  <a:pt x="0" y="192"/>
                </a:lnTo>
                <a:lnTo>
                  <a:pt x="0" y="194"/>
                </a:lnTo>
                <a:lnTo>
                  <a:pt x="0" y="195"/>
                </a:lnTo>
                <a:lnTo>
                  <a:pt x="0" y="195"/>
                </a:lnTo>
                <a:lnTo>
                  <a:pt x="0" y="196"/>
                </a:lnTo>
                <a:lnTo>
                  <a:pt x="0" y="197"/>
                </a:lnTo>
                <a:lnTo>
                  <a:pt x="0" y="197"/>
                </a:lnTo>
                <a:lnTo>
                  <a:pt x="0" y="198"/>
                </a:lnTo>
                <a:lnTo>
                  <a:pt x="0" y="199"/>
                </a:lnTo>
                <a:lnTo>
                  <a:pt x="0" y="199"/>
                </a:lnTo>
                <a:lnTo>
                  <a:pt x="1" y="201"/>
                </a:lnTo>
                <a:lnTo>
                  <a:pt x="1" y="201"/>
                </a:lnTo>
                <a:lnTo>
                  <a:pt x="1" y="201"/>
                </a:lnTo>
                <a:lnTo>
                  <a:pt x="1" y="202"/>
                </a:lnTo>
                <a:lnTo>
                  <a:pt x="1" y="202"/>
                </a:lnTo>
                <a:lnTo>
                  <a:pt x="2" y="202"/>
                </a:lnTo>
                <a:lnTo>
                  <a:pt x="2" y="203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9" y="619"/>
                </a:lnTo>
                <a:lnTo>
                  <a:pt x="340" y="620"/>
                </a:lnTo>
                <a:lnTo>
                  <a:pt x="341" y="621"/>
                </a:lnTo>
                <a:lnTo>
                  <a:pt x="341" y="621"/>
                </a:lnTo>
                <a:lnTo>
                  <a:pt x="343" y="621"/>
                </a:lnTo>
                <a:lnTo>
                  <a:pt x="346" y="622"/>
                </a:lnTo>
                <a:lnTo>
                  <a:pt x="347" y="621"/>
                </a:lnTo>
                <a:lnTo>
                  <a:pt x="349" y="621"/>
                </a:lnTo>
                <a:lnTo>
                  <a:pt x="349" y="621"/>
                </a:lnTo>
                <a:lnTo>
                  <a:pt x="349" y="621"/>
                </a:lnTo>
                <a:lnTo>
                  <a:pt x="350" y="620"/>
                </a:lnTo>
                <a:lnTo>
                  <a:pt x="352" y="620"/>
                </a:lnTo>
                <a:lnTo>
                  <a:pt x="353" y="619"/>
                </a:lnTo>
                <a:lnTo>
                  <a:pt x="354" y="618"/>
                </a:lnTo>
                <a:lnTo>
                  <a:pt x="354" y="618"/>
                </a:lnTo>
                <a:lnTo>
                  <a:pt x="354" y="618"/>
                </a:lnTo>
                <a:lnTo>
                  <a:pt x="689" y="203"/>
                </a:lnTo>
                <a:lnTo>
                  <a:pt x="689" y="202"/>
                </a:lnTo>
                <a:lnTo>
                  <a:pt x="689" y="202"/>
                </a:lnTo>
                <a:lnTo>
                  <a:pt x="689" y="202"/>
                </a:lnTo>
                <a:lnTo>
                  <a:pt x="690" y="201"/>
                </a:lnTo>
                <a:lnTo>
                  <a:pt x="690" y="201"/>
                </a:lnTo>
                <a:lnTo>
                  <a:pt x="690" y="201"/>
                </a:lnTo>
                <a:lnTo>
                  <a:pt x="690" y="199"/>
                </a:lnTo>
                <a:lnTo>
                  <a:pt x="690" y="199"/>
                </a:lnTo>
                <a:lnTo>
                  <a:pt x="690" y="198"/>
                </a:lnTo>
                <a:lnTo>
                  <a:pt x="691" y="197"/>
                </a:lnTo>
                <a:close/>
                <a:moveTo>
                  <a:pt x="369" y="22"/>
                </a:moveTo>
                <a:lnTo>
                  <a:pt x="548" y="22"/>
                </a:lnTo>
                <a:lnTo>
                  <a:pt x="492" y="173"/>
                </a:lnTo>
                <a:lnTo>
                  <a:pt x="369" y="22"/>
                </a:lnTo>
                <a:close/>
                <a:moveTo>
                  <a:pt x="470" y="184"/>
                </a:moveTo>
                <a:lnTo>
                  <a:pt x="220" y="184"/>
                </a:lnTo>
                <a:lnTo>
                  <a:pt x="346" y="30"/>
                </a:lnTo>
                <a:lnTo>
                  <a:pt x="470" y="184"/>
                </a:lnTo>
                <a:close/>
                <a:moveTo>
                  <a:pt x="198" y="173"/>
                </a:moveTo>
                <a:lnTo>
                  <a:pt x="143" y="22"/>
                </a:lnTo>
                <a:lnTo>
                  <a:pt x="321" y="22"/>
                </a:lnTo>
                <a:lnTo>
                  <a:pt x="198" y="173"/>
                </a:lnTo>
                <a:close/>
                <a:moveTo>
                  <a:pt x="479" y="207"/>
                </a:moveTo>
                <a:lnTo>
                  <a:pt x="343" y="571"/>
                </a:lnTo>
                <a:lnTo>
                  <a:pt x="210" y="207"/>
                </a:lnTo>
                <a:lnTo>
                  <a:pt x="479" y="207"/>
                </a:lnTo>
                <a:close/>
                <a:moveTo>
                  <a:pt x="567" y="37"/>
                </a:moveTo>
                <a:lnTo>
                  <a:pt x="659" y="184"/>
                </a:lnTo>
                <a:lnTo>
                  <a:pt x="512" y="184"/>
                </a:lnTo>
                <a:lnTo>
                  <a:pt x="567" y="37"/>
                </a:lnTo>
                <a:close/>
                <a:moveTo>
                  <a:pt x="124" y="37"/>
                </a:moveTo>
                <a:lnTo>
                  <a:pt x="177" y="184"/>
                </a:lnTo>
                <a:lnTo>
                  <a:pt x="32" y="184"/>
                </a:lnTo>
                <a:lnTo>
                  <a:pt x="124" y="37"/>
                </a:lnTo>
                <a:close/>
                <a:moveTo>
                  <a:pt x="185" y="207"/>
                </a:moveTo>
                <a:lnTo>
                  <a:pt x="310" y="549"/>
                </a:lnTo>
                <a:lnTo>
                  <a:pt x="36" y="207"/>
                </a:lnTo>
                <a:lnTo>
                  <a:pt x="185" y="207"/>
                </a:lnTo>
                <a:close/>
                <a:moveTo>
                  <a:pt x="373" y="558"/>
                </a:moveTo>
                <a:lnTo>
                  <a:pt x="504" y="207"/>
                </a:lnTo>
                <a:lnTo>
                  <a:pt x="656" y="207"/>
                </a:lnTo>
                <a:lnTo>
                  <a:pt x="373" y="5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37786" y="4355392"/>
            <a:ext cx="277118" cy="275914"/>
            <a:chOff x="8161338" y="3219451"/>
            <a:chExt cx="365125" cy="363538"/>
          </a:xfrm>
          <a:solidFill>
            <a:schemeClr val="bg1"/>
          </a:solidFill>
        </p:grpSpPr>
        <p:sp>
          <p:nvSpPr>
            <p:cNvPr id="17" name="Freeform 386"/>
            <p:cNvSpPr>
              <a:spLocks noEditPoints="1"/>
            </p:cNvSpPr>
            <p:nvPr/>
          </p:nvSpPr>
          <p:spPr bwMode="auto">
            <a:xfrm>
              <a:off x="8197850" y="3255963"/>
              <a:ext cx="53975" cy="53975"/>
            </a:xfrm>
            <a:custGeom>
              <a:avLst/>
              <a:gdLst>
                <a:gd name="T0" fmla="*/ 42 w 104"/>
                <a:gd name="T1" fmla="*/ 1 h 103"/>
                <a:gd name="T2" fmla="*/ 23 w 104"/>
                <a:gd name="T3" fmla="*/ 9 h 103"/>
                <a:gd name="T4" fmla="*/ 10 w 104"/>
                <a:gd name="T5" fmla="*/ 22 h 103"/>
                <a:gd name="T6" fmla="*/ 2 w 104"/>
                <a:gd name="T7" fmla="*/ 41 h 103"/>
                <a:gd name="T8" fmla="*/ 2 w 104"/>
                <a:gd name="T9" fmla="*/ 61 h 103"/>
                <a:gd name="T10" fmla="*/ 10 w 104"/>
                <a:gd name="T11" fmla="*/ 80 h 103"/>
                <a:gd name="T12" fmla="*/ 23 w 104"/>
                <a:gd name="T13" fmla="*/ 95 h 103"/>
                <a:gd name="T14" fmla="*/ 42 w 104"/>
                <a:gd name="T15" fmla="*/ 102 h 103"/>
                <a:gd name="T16" fmla="*/ 62 w 104"/>
                <a:gd name="T17" fmla="*/ 102 h 103"/>
                <a:gd name="T18" fmla="*/ 81 w 104"/>
                <a:gd name="T19" fmla="*/ 95 h 103"/>
                <a:gd name="T20" fmla="*/ 96 w 104"/>
                <a:gd name="T21" fmla="*/ 80 h 103"/>
                <a:gd name="T22" fmla="*/ 103 w 104"/>
                <a:gd name="T23" fmla="*/ 61 h 103"/>
                <a:gd name="T24" fmla="*/ 103 w 104"/>
                <a:gd name="T25" fmla="*/ 41 h 103"/>
                <a:gd name="T26" fmla="*/ 96 w 104"/>
                <a:gd name="T27" fmla="*/ 22 h 103"/>
                <a:gd name="T28" fmla="*/ 81 w 104"/>
                <a:gd name="T29" fmla="*/ 9 h 103"/>
                <a:gd name="T30" fmla="*/ 62 w 104"/>
                <a:gd name="T31" fmla="*/ 1 h 103"/>
                <a:gd name="T32" fmla="*/ 53 w 104"/>
                <a:gd name="T33" fmla="*/ 80 h 103"/>
                <a:gd name="T34" fmla="*/ 41 w 104"/>
                <a:gd name="T35" fmla="*/ 78 h 103"/>
                <a:gd name="T36" fmla="*/ 33 w 104"/>
                <a:gd name="T37" fmla="*/ 72 h 103"/>
                <a:gd name="T38" fmla="*/ 25 w 104"/>
                <a:gd name="T39" fmla="*/ 62 h 103"/>
                <a:gd name="T40" fmla="*/ 23 w 104"/>
                <a:gd name="T41" fmla="*/ 52 h 103"/>
                <a:gd name="T42" fmla="*/ 25 w 104"/>
                <a:gd name="T43" fmla="*/ 40 h 103"/>
                <a:gd name="T44" fmla="*/ 33 w 104"/>
                <a:gd name="T45" fmla="*/ 32 h 103"/>
                <a:gd name="T46" fmla="*/ 41 w 104"/>
                <a:gd name="T47" fmla="*/ 24 h 103"/>
                <a:gd name="T48" fmla="*/ 53 w 104"/>
                <a:gd name="T49" fmla="*/ 22 h 103"/>
                <a:gd name="T50" fmla="*/ 63 w 104"/>
                <a:gd name="T51" fmla="*/ 24 h 103"/>
                <a:gd name="T52" fmla="*/ 73 w 104"/>
                <a:gd name="T53" fmla="*/ 32 h 103"/>
                <a:gd name="T54" fmla="*/ 79 w 104"/>
                <a:gd name="T55" fmla="*/ 40 h 103"/>
                <a:gd name="T56" fmla="*/ 81 w 104"/>
                <a:gd name="T57" fmla="*/ 52 h 103"/>
                <a:gd name="T58" fmla="*/ 79 w 104"/>
                <a:gd name="T59" fmla="*/ 62 h 103"/>
                <a:gd name="T60" fmla="*/ 73 w 104"/>
                <a:gd name="T61" fmla="*/ 72 h 103"/>
                <a:gd name="T62" fmla="*/ 63 w 104"/>
                <a:gd name="T63" fmla="*/ 78 h 103"/>
                <a:gd name="T64" fmla="*/ 53 w 104"/>
                <a:gd name="T65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3">
                  <a:moveTo>
                    <a:pt x="53" y="0"/>
                  </a:moveTo>
                  <a:lnTo>
                    <a:pt x="42" y="1"/>
                  </a:lnTo>
                  <a:lnTo>
                    <a:pt x="33" y="3"/>
                  </a:lnTo>
                  <a:lnTo>
                    <a:pt x="23" y="9"/>
                  </a:lnTo>
                  <a:lnTo>
                    <a:pt x="16" y="15"/>
                  </a:lnTo>
                  <a:lnTo>
                    <a:pt x="10" y="22"/>
                  </a:lnTo>
                  <a:lnTo>
                    <a:pt x="4" y="32"/>
                  </a:lnTo>
                  <a:lnTo>
                    <a:pt x="2" y="41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4" y="72"/>
                  </a:lnTo>
                  <a:lnTo>
                    <a:pt x="10" y="80"/>
                  </a:lnTo>
                  <a:lnTo>
                    <a:pt x="16" y="89"/>
                  </a:lnTo>
                  <a:lnTo>
                    <a:pt x="23" y="95"/>
                  </a:lnTo>
                  <a:lnTo>
                    <a:pt x="33" y="99"/>
                  </a:lnTo>
                  <a:lnTo>
                    <a:pt x="42" y="102"/>
                  </a:lnTo>
                  <a:lnTo>
                    <a:pt x="53" y="103"/>
                  </a:lnTo>
                  <a:lnTo>
                    <a:pt x="62" y="102"/>
                  </a:lnTo>
                  <a:lnTo>
                    <a:pt x="73" y="99"/>
                  </a:lnTo>
                  <a:lnTo>
                    <a:pt x="81" y="95"/>
                  </a:lnTo>
                  <a:lnTo>
                    <a:pt x="90" y="89"/>
                  </a:lnTo>
                  <a:lnTo>
                    <a:pt x="96" y="80"/>
                  </a:lnTo>
                  <a:lnTo>
                    <a:pt x="100" y="72"/>
                  </a:lnTo>
                  <a:lnTo>
                    <a:pt x="103" y="61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5"/>
                  </a:lnTo>
                  <a:lnTo>
                    <a:pt x="81" y="9"/>
                  </a:lnTo>
                  <a:lnTo>
                    <a:pt x="73" y="3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0"/>
                  </a:moveTo>
                  <a:lnTo>
                    <a:pt x="47" y="79"/>
                  </a:lnTo>
                  <a:lnTo>
                    <a:pt x="41" y="78"/>
                  </a:lnTo>
                  <a:lnTo>
                    <a:pt x="36" y="76"/>
                  </a:lnTo>
                  <a:lnTo>
                    <a:pt x="33" y="72"/>
                  </a:lnTo>
                  <a:lnTo>
                    <a:pt x="29" y="67"/>
                  </a:lnTo>
                  <a:lnTo>
                    <a:pt x="25" y="62"/>
                  </a:lnTo>
                  <a:lnTo>
                    <a:pt x="24" y="58"/>
                  </a:lnTo>
                  <a:lnTo>
                    <a:pt x="23" y="52"/>
                  </a:lnTo>
                  <a:lnTo>
                    <a:pt x="24" y="46"/>
                  </a:lnTo>
                  <a:lnTo>
                    <a:pt x="25" y="40"/>
                  </a:lnTo>
                  <a:lnTo>
                    <a:pt x="29" y="35"/>
                  </a:lnTo>
                  <a:lnTo>
                    <a:pt x="33" y="32"/>
                  </a:lnTo>
                  <a:lnTo>
                    <a:pt x="36" y="28"/>
                  </a:lnTo>
                  <a:lnTo>
                    <a:pt x="41" y="24"/>
                  </a:lnTo>
                  <a:lnTo>
                    <a:pt x="47" y="23"/>
                  </a:lnTo>
                  <a:lnTo>
                    <a:pt x="53" y="22"/>
                  </a:lnTo>
                  <a:lnTo>
                    <a:pt x="59" y="23"/>
                  </a:lnTo>
                  <a:lnTo>
                    <a:pt x="63" y="24"/>
                  </a:lnTo>
                  <a:lnTo>
                    <a:pt x="68" y="28"/>
                  </a:lnTo>
                  <a:lnTo>
                    <a:pt x="73" y="32"/>
                  </a:lnTo>
                  <a:lnTo>
                    <a:pt x="77" y="35"/>
                  </a:lnTo>
                  <a:lnTo>
                    <a:pt x="79" y="40"/>
                  </a:lnTo>
                  <a:lnTo>
                    <a:pt x="80" y="46"/>
                  </a:lnTo>
                  <a:lnTo>
                    <a:pt x="81" y="52"/>
                  </a:lnTo>
                  <a:lnTo>
                    <a:pt x="80" y="58"/>
                  </a:lnTo>
                  <a:lnTo>
                    <a:pt x="79" y="62"/>
                  </a:lnTo>
                  <a:lnTo>
                    <a:pt x="77" y="67"/>
                  </a:lnTo>
                  <a:lnTo>
                    <a:pt x="73" y="72"/>
                  </a:lnTo>
                  <a:lnTo>
                    <a:pt x="68" y="76"/>
                  </a:lnTo>
                  <a:lnTo>
                    <a:pt x="63" y="78"/>
                  </a:lnTo>
                  <a:lnTo>
                    <a:pt x="59" y="79"/>
                  </a:lnTo>
                  <a:lnTo>
                    <a:pt x="5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" name="Freeform 387"/>
            <p:cNvSpPr>
              <a:spLocks/>
            </p:cNvSpPr>
            <p:nvPr/>
          </p:nvSpPr>
          <p:spPr bwMode="auto">
            <a:xfrm>
              <a:off x="8459788" y="3267076"/>
              <a:ext cx="12700" cy="12700"/>
            </a:xfrm>
            <a:custGeom>
              <a:avLst/>
              <a:gdLst>
                <a:gd name="T0" fmla="*/ 24 w 24"/>
                <a:gd name="T1" fmla="*/ 12 h 24"/>
                <a:gd name="T2" fmla="*/ 22 w 24"/>
                <a:gd name="T3" fmla="*/ 7 h 24"/>
                <a:gd name="T4" fmla="*/ 20 w 24"/>
                <a:gd name="T5" fmla="*/ 4 h 24"/>
                <a:gd name="T6" fmla="*/ 17 w 24"/>
                <a:gd name="T7" fmla="*/ 1 h 24"/>
                <a:gd name="T8" fmla="*/ 12 w 24"/>
                <a:gd name="T9" fmla="*/ 0 h 24"/>
                <a:gd name="T10" fmla="*/ 7 w 24"/>
                <a:gd name="T11" fmla="*/ 1 h 24"/>
                <a:gd name="T12" fmla="*/ 3 w 24"/>
                <a:gd name="T13" fmla="*/ 4 h 24"/>
                <a:gd name="T14" fmla="*/ 1 w 24"/>
                <a:gd name="T15" fmla="*/ 7 h 24"/>
                <a:gd name="T16" fmla="*/ 0 w 24"/>
                <a:gd name="T17" fmla="*/ 12 h 24"/>
                <a:gd name="T18" fmla="*/ 1 w 24"/>
                <a:gd name="T19" fmla="*/ 17 h 24"/>
                <a:gd name="T20" fmla="*/ 3 w 24"/>
                <a:gd name="T21" fmla="*/ 20 h 24"/>
                <a:gd name="T22" fmla="*/ 7 w 24"/>
                <a:gd name="T23" fmla="*/ 23 h 24"/>
                <a:gd name="T24" fmla="*/ 12 w 24"/>
                <a:gd name="T25" fmla="*/ 24 h 24"/>
                <a:gd name="T26" fmla="*/ 17 w 24"/>
                <a:gd name="T27" fmla="*/ 23 h 24"/>
                <a:gd name="T28" fmla="*/ 20 w 24"/>
                <a:gd name="T29" fmla="*/ 20 h 24"/>
                <a:gd name="T30" fmla="*/ 22 w 24"/>
                <a:gd name="T31" fmla="*/ 17 h 24"/>
                <a:gd name="T32" fmla="*/ 24 w 24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2" y="7"/>
                  </a:lnTo>
                  <a:lnTo>
                    <a:pt x="20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Freeform 388"/>
            <p:cNvSpPr>
              <a:spLocks/>
            </p:cNvSpPr>
            <p:nvPr/>
          </p:nvSpPr>
          <p:spPr bwMode="auto">
            <a:xfrm>
              <a:off x="8435975" y="3267076"/>
              <a:ext cx="11113" cy="12700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7 h 24"/>
                <a:gd name="T4" fmla="*/ 20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7 w 23"/>
                <a:gd name="T11" fmla="*/ 1 h 24"/>
                <a:gd name="T12" fmla="*/ 3 w 23"/>
                <a:gd name="T13" fmla="*/ 4 h 24"/>
                <a:gd name="T14" fmla="*/ 1 w 23"/>
                <a:gd name="T15" fmla="*/ 7 h 24"/>
                <a:gd name="T16" fmla="*/ 0 w 23"/>
                <a:gd name="T17" fmla="*/ 12 h 24"/>
                <a:gd name="T18" fmla="*/ 1 w 23"/>
                <a:gd name="T19" fmla="*/ 17 h 24"/>
                <a:gd name="T20" fmla="*/ 3 w 23"/>
                <a:gd name="T21" fmla="*/ 20 h 24"/>
                <a:gd name="T22" fmla="*/ 7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20 w 23"/>
                <a:gd name="T29" fmla="*/ 20 h 24"/>
                <a:gd name="T30" fmla="*/ 22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2" y="7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" name="Freeform 389"/>
            <p:cNvSpPr>
              <a:spLocks/>
            </p:cNvSpPr>
            <p:nvPr/>
          </p:nvSpPr>
          <p:spPr bwMode="auto">
            <a:xfrm>
              <a:off x="8472488" y="3286126"/>
              <a:ext cx="11113" cy="11113"/>
            </a:xfrm>
            <a:custGeom>
              <a:avLst/>
              <a:gdLst>
                <a:gd name="T0" fmla="*/ 22 w 22"/>
                <a:gd name="T1" fmla="*/ 10 h 22"/>
                <a:gd name="T2" fmla="*/ 21 w 22"/>
                <a:gd name="T3" fmla="*/ 6 h 22"/>
                <a:gd name="T4" fmla="*/ 19 w 22"/>
                <a:gd name="T5" fmla="*/ 2 h 22"/>
                <a:gd name="T6" fmla="*/ 15 w 22"/>
                <a:gd name="T7" fmla="*/ 0 h 22"/>
                <a:gd name="T8" fmla="*/ 10 w 22"/>
                <a:gd name="T9" fmla="*/ 0 h 22"/>
                <a:gd name="T10" fmla="*/ 6 w 22"/>
                <a:gd name="T11" fmla="*/ 0 h 22"/>
                <a:gd name="T12" fmla="*/ 2 w 22"/>
                <a:gd name="T13" fmla="*/ 2 h 22"/>
                <a:gd name="T14" fmla="*/ 0 w 22"/>
                <a:gd name="T15" fmla="*/ 6 h 22"/>
                <a:gd name="T16" fmla="*/ 0 w 22"/>
                <a:gd name="T17" fmla="*/ 10 h 22"/>
                <a:gd name="T18" fmla="*/ 0 w 22"/>
                <a:gd name="T19" fmla="*/ 15 h 22"/>
                <a:gd name="T20" fmla="*/ 2 w 22"/>
                <a:gd name="T21" fmla="*/ 19 h 22"/>
                <a:gd name="T22" fmla="*/ 6 w 22"/>
                <a:gd name="T23" fmla="*/ 21 h 22"/>
                <a:gd name="T24" fmla="*/ 10 w 22"/>
                <a:gd name="T25" fmla="*/ 22 h 22"/>
                <a:gd name="T26" fmla="*/ 15 w 22"/>
                <a:gd name="T27" fmla="*/ 21 h 22"/>
                <a:gd name="T28" fmla="*/ 19 w 22"/>
                <a:gd name="T29" fmla="*/ 19 h 22"/>
                <a:gd name="T30" fmla="*/ 21 w 22"/>
                <a:gd name="T31" fmla="*/ 15 h 22"/>
                <a:gd name="T32" fmla="*/ 22 w 22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22" y="10"/>
                  </a:move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6" y="21"/>
                  </a:lnTo>
                  <a:lnTo>
                    <a:pt x="10" y="22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Freeform 390"/>
            <p:cNvSpPr>
              <a:spLocks/>
            </p:cNvSpPr>
            <p:nvPr/>
          </p:nvSpPr>
          <p:spPr bwMode="auto">
            <a:xfrm>
              <a:off x="8447088" y="3286126"/>
              <a:ext cx="12700" cy="11113"/>
            </a:xfrm>
            <a:custGeom>
              <a:avLst/>
              <a:gdLst>
                <a:gd name="T0" fmla="*/ 23 w 23"/>
                <a:gd name="T1" fmla="*/ 10 h 22"/>
                <a:gd name="T2" fmla="*/ 22 w 23"/>
                <a:gd name="T3" fmla="*/ 6 h 22"/>
                <a:gd name="T4" fmla="*/ 19 w 23"/>
                <a:gd name="T5" fmla="*/ 2 h 22"/>
                <a:gd name="T6" fmla="*/ 16 w 23"/>
                <a:gd name="T7" fmla="*/ 0 h 22"/>
                <a:gd name="T8" fmla="*/ 11 w 23"/>
                <a:gd name="T9" fmla="*/ 0 h 22"/>
                <a:gd name="T10" fmla="*/ 7 w 23"/>
                <a:gd name="T11" fmla="*/ 0 h 22"/>
                <a:gd name="T12" fmla="*/ 4 w 23"/>
                <a:gd name="T13" fmla="*/ 2 h 22"/>
                <a:gd name="T14" fmla="*/ 0 w 23"/>
                <a:gd name="T15" fmla="*/ 6 h 22"/>
                <a:gd name="T16" fmla="*/ 0 w 23"/>
                <a:gd name="T17" fmla="*/ 10 h 22"/>
                <a:gd name="T18" fmla="*/ 0 w 23"/>
                <a:gd name="T19" fmla="*/ 15 h 22"/>
                <a:gd name="T20" fmla="*/ 4 w 23"/>
                <a:gd name="T21" fmla="*/ 19 h 22"/>
                <a:gd name="T22" fmla="*/ 7 w 23"/>
                <a:gd name="T23" fmla="*/ 21 h 22"/>
                <a:gd name="T24" fmla="*/ 11 w 23"/>
                <a:gd name="T25" fmla="*/ 22 h 22"/>
                <a:gd name="T26" fmla="*/ 16 w 23"/>
                <a:gd name="T27" fmla="*/ 21 h 22"/>
                <a:gd name="T28" fmla="*/ 19 w 23"/>
                <a:gd name="T29" fmla="*/ 19 h 22"/>
                <a:gd name="T30" fmla="*/ 22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2" y="6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1" y="22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2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391"/>
            <p:cNvSpPr>
              <a:spLocks/>
            </p:cNvSpPr>
            <p:nvPr/>
          </p:nvSpPr>
          <p:spPr bwMode="auto">
            <a:xfrm>
              <a:off x="8410575" y="3267076"/>
              <a:ext cx="12700" cy="12700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7 h 24"/>
                <a:gd name="T4" fmla="*/ 19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6 w 23"/>
                <a:gd name="T11" fmla="*/ 1 h 24"/>
                <a:gd name="T12" fmla="*/ 3 w 23"/>
                <a:gd name="T13" fmla="*/ 4 h 24"/>
                <a:gd name="T14" fmla="*/ 0 w 23"/>
                <a:gd name="T15" fmla="*/ 7 h 24"/>
                <a:gd name="T16" fmla="*/ 0 w 23"/>
                <a:gd name="T17" fmla="*/ 12 h 24"/>
                <a:gd name="T18" fmla="*/ 0 w 23"/>
                <a:gd name="T19" fmla="*/ 17 h 24"/>
                <a:gd name="T20" fmla="*/ 3 w 23"/>
                <a:gd name="T21" fmla="*/ 20 h 24"/>
                <a:gd name="T22" fmla="*/ 6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19 w 23"/>
                <a:gd name="T29" fmla="*/ 20 h 24"/>
                <a:gd name="T30" fmla="*/ 22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2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392"/>
            <p:cNvSpPr>
              <a:spLocks/>
            </p:cNvSpPr>
            <p:nvPr/>
          </p:nvSpPr>
          <p:spPr bwMode="auto">
            <a:xfrm>
              <a:off x="8423275" y="3286126"/>
              <a:ext cx="12700" cy="11113"/>
            </a:xfrm>
            <a:custGeom>
              <a:avLst/>
              <a:gdLst>
                <a:gd name="T0" fmla="*/ 23 w 23"/>
                <a:gd name="T1" fmla="*/ 10 h 22"/>
                <a:gd name="T2" fmla="*/ 23 w 23"/>
                <a:gd name="T3" fmla="*/ 6 h 22"/>
                <a:gd name="T4" fmla="*/ 19 w 23"/>
                <a:gd name="T5" fmla="*/ 2 h 22"/>
                <a:gd name="T6" fmla="*/ 15 w 23"/>
                <a:gd name="T7" fmla="*/ 0 h 22"/>
                <a:gd name="T8" fmla="*/ 12 w 23"/>
                <a:gd name="T9" fmla="*/ 0 h 22"/>
                <a:gd name="T10" fmla="*/ 7 w 23"/>
                <a:gd name="T11" fmla="*/ 0 h 22"/>
                <a:gd name="T12" fmla="*/ 4 w 23"/>
                <a:gd name="T13" fmla="*/ 2 h 22"/>
                <a:gd name="T14" fmla="*/ 1 w 23"/>
                <a:gd name="T15" fmla="*/ 6 h 22"/>
                <a:gd name="T16" fmla="*/ 0 w 23"/>
                <a:gd name="T17" fmla="*/ 10 h 22"/>
                <a:gd name="T18" fmla="*/ 1 w 23"/>
                <a:gd name="T19" fmla="*/ 15 h 22"/>
                <a:gd name="T20" fmla="*/ 4 w 23"/>
                <a:gd name="T21" fmla="*/ 19 h 22"/>
                <a:gd name="T22" fmla="*/ 7 w 23"/>
                <a:gd name="T23" fmla="*/ 21 h 22"/>
                <a:gd name="T24" fmla="*/ 12 w 23"/>
                <a:gd name="T25" fmla="*/ 22 h 22"/>
                <a:gd name="T26" fmla="*/ 15 w 23"/>
                <a:gd name="T27" fmla="*/ 21 h 22"/>
                <a:gd name="T28" fmla="*/ 19 w 23"/>
                <a:gd name="T29" fmla="*/ 19 h 22"/>
                <a:gd name="T30" fmla="*/ 23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3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393"/>
            <p:cNvSpPr>
              <a:spLocks/>
            </p:cNvSpPr>
            <p:nvPr/>
          </p:nvSpPr>
          <p:spPr bwMode="auto">
            <a:xfrm>
              <a:off x="8386763" y="3267076"/>
              <a:ext cx="12700" cy="12700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7 h 24"/>
                <a:gd name="T4" fmla="*/ 19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7 w 23"/>
                <a:gd name="T11" fmla="*/ 1 h 24"/>
                <a:gd name="T12" fmla="*/ 4 w 23"/>
                <a:gd name="T13" fmla="*/ 4 h 24"/>
                <a:gd name="T14" fmla="*/ 0 w 23"/>
                <a:gd name="T15" fmla="*/ 7 h 24"/>
                <a:gd name="T16" fmla="*/ 0 w 23"/>
                <a:gd name="T17" fmla="*/ 12 h 24"/>
                <a:gd name="T18" fmla="*/ 0 w 23"/>
                <a:gd name="T19" fmla="*/ 17 h 24"/>
                <a:gd name="T20" fmla="*/ 4 w 23"/>
                <a:gd name="T21" fmla="*/ 20 h 24"/>
                <a:gd name="T22" fmla="*/ 7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19 w 23"/>
                <a:gd name="T29" fmla="*/ 20 h 24"/>
                <a:gd name="T30" fmla="*/ 21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1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394"/>
            <p:cNvSpPr>
              <a:spLocks/>
            </p:cNvSpPr>
            <p:nvPr/>
          </p:nvSpPr>
          <p:spPr bwMode="auto">
            <a:xfrm>
              <a:off x="8399463" y="3286126"/>
              <a:ext cx="11113" cy="11113"/>
            </a:xfrm>
            <a:custGeom>
              <a:avLst/>
              <a:gdLst>
                <a:gd name="T0" fmla="*/ 23 w 23"/>
                <a:gd name="T1" fmla="*/ 10 h 22"/>
                <a:gd name="T2" fmla="*/ 22 w 23"/>
                <a:gd name="T3" fmla="*/ 6 h 22"/>
                <a:gd name="T4" fmla="*/ 20 w 23"/>
                <a:gd name="T5" fmla="*/ 2 h 22"/>
                <a:gd name="T6" fmla="*/ 16 w 23"/>
                <a:gd name="T7" fmla="*/ 0 h 22"/>
                <a:gd name="T8" fmla="*/ 12 w 23"/>
                <a:gd name="T9" fmla="*/ 0 h 22"/>
                <a:gd name="T10" fmla="*/ 7 w 23"/>
                <a:gd name="T11" fmla="*/ 0 h 22"/>
                <a:gd name="T12" fmla="*/ 3 w 23"/>
                <a:gd name="T13" fmla="*/ 2 h 22"/>
                <a:gd name="T14" fmla="*/ 1 w 23"/>
                <a:gd name="T15" fmla="*/ 6 h 22"/>
                <a:gd name="T16" fmla="*/ 0 w 23"/>
                <a:gd name="T17" fmla="*/ 10 h 22"/>
                <a:gd name="T18" fmla="*/ 1 w 23"/>
                <a:gd name="T19" fmla="*/ 15 h 22"/>
                <a:gd name="T20" fmla="*/ 3 w 23"/>
                <a:gd name="T21" fmla="*/ 19 h 22"/>
                <a:gd name="T22" fmla="*/ 7 w 23"/>
                <a:gd name="T23" fmla="*/ 21 h 22"/>
                <a:gd name="T24" fmla="*/ 12 w 23"/>
                <a:gd name="T25" fmla="*/ 22 h 22"/>
                <a:gd name="T26" fmla="*/ 16 w 23"/>
                <a:gd name="T27" fmla="*/ 21 h 22"/>
                <a:gd name="T28" fmla="*/ 20 w 23"/>
                <a:gd name="T29" fmla="*/ 19 h 22"/>
                <a:gd name="T30" fmla="*/ 22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2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6" y="21"/>
                  </a:lnTo>
                  <a:lnTo>
                    <a:pt x="20" y="19"/>
                  </a:lnTo>
                  <a:lnTo>
                    <a:pt x="22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395"/>
            <p:cNvSpPr>
              <a:spLocks/>
            </p:cNvSpPr>
            <p:nvPr/>
          </p:nvSpPr>
          <p:spPr bwMode="auto">
            <a:xfrm>
              <a:off x="8362950" y="3267076"/>
              <a:ext cx="11113" cy="12700"/>
            </a:xfrm>
            <a:custGeom>
              <a:avLst/>
              <a:gdLst>
                <a:gd name="T0" fmla="*/ 22 w 22"/>
                <a:gd name="T1" fmla="*/ 12 h 24"/>
                <a:gd name="T2" fmla="*/ 22 w 22"/>
                <a:gd name="T3" fmla="*/ 7 h 24"/>
                <a:gd name="T4" fmla="*/ 19 w 22"/>
                <a:gd name="T5" fmla="*/ 4 h 24"/>
                <a:gd name="T6" fmla="*/ 15 w 22"/>
                <a:gd name="T7" fmla="*/ 1 h 24"/>
                <a:gd name="T8" fmla="*/ 12 w 22"/>
                <a:gd name="T9" fmla="*/ 0 h 24"/>
                <a:gd name="T10" fmla="*/ 7 w 22"/>
                <a:gd name="T11" fmla="*/ 1 h 24"/>
                <a:gd name="T12" fmla="*/ 3 w 22"/>
                <a:gd name="T13" fmla="*/ 4 h 24"/>
                <a:gd name="T14" fmla="*/ 1 w 22"/>
                <a:gd name="T15" fmla="*/ 7 h 24"/>
                <a:gd name="T16" fmla="*/ 0 w 22"/>
                <a:gd name="T17" fmla="*/ 12 h 24"/>
                <a:gd name="T18" fmla="*/ 1 w 22"/>
                <a:gd name="T19" fmla="*/ 17 h 24"/>
                <a:gd name="T20" fmla="*/ 3 w 22"/>
                <a:gd name="T21" fmla="*/ 20 h 24"/>
                <a:gd name="T22" fmla="*/ 7 w 22"/>
                <a:gd name="T23" fmla="*/ 23 h 24"/>
                <a:gd name="T24" fmla="*/ 12 w 22"/>
                <a:gd name="T25" fmla="*/ 24 h 24"/>
                <a:gd name="T26" fmla="*/ 15 w 22"/>
                <a:gd name="T27" fmla="*/ 23 h 24"/>
                <a:gd name="T28" fmla="*/ 19 w 22"/>
                <a:gd name="T29" fmla="*/ 20 h 24"/>
                <a:gd name="T30" fmla="*/ 22 w 22"/>
                <a:gd name="T31" fmla="*/ 17 h 24"/>
                <a:gd name="T32" fmla="*/ 22 w 22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4">
                  <a:moveTo>
                    <a:pt x="22" y="12"/>
                  </a:moveTo>
                  <a:lnTo>
                    <a:pt x="22" y="7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396"/>
            <p:cNvSpPr>
              <a:spLocks/>
            </p:cNvSpPr>
            <p:nvPr/>
          </p:nvSpPr>
          <p:spPr bwMode="auto">
            <a:xfrm>
              <a:off x="8374063" y="3286126"/>
              <a:ext cx="12700" cy="11113"/>
            </a:xfrm>
            <a:custGeom>
              <a:avLst/>
              <a:gdLst>
                <a:gd name="T0" fmla="*/ 24 w 24"/>
                <a:gd name="T1" fmla="*/ 10 h 22"/>
                <a:gd name="T2" fmla="*/ 23 w 24"/>
                <a:gd name="T3" fmla="*/ 6 h 22"/>
                <a:gd name="T4" fmla="*/ 21 w 24"/>
                <a:gd name="T5" fmla="*/ 2 h 22"/>
                <a:gd name="T6" fmla="*/ 17 w 24"/>
                <a:gd name="T7" fmla="*/ 0 h 22"/>
                <a:gd name="T8" fmla="*/ 12 w 24"/>
                <a:gd name="T9" fmla="*/ 0 h 22"/>
                <a:gd name="T10" fmla="*/ 7 w 24"/>
                <a:gd name="T11" fmla="*/ 0 h 22"/>
                <a:gd name="T12" fmla="*/ 4 w 24"/>
                <a:gd name="T13" fmla="*/ 2 h 22"/>
                <a:gd name="T14" fmla="*/ 2 w 24"/>
                <a:gd name="T15" fmla="*/ 6 h 22"/>
                <a:gd name="T16" fmla="*/ 0 w 24"/>
                <a:gd name="T17" fmla="*/ 10 h 22"/>
                <a:gd name="T18" fmla="*/ 2 w 24"/>
                <a:gd name="T19" fmla="*/ 15 h 22"/>
                <a:gd name="T20" fmla="*/ 4 w 24"/>
                <a:gd name="T21" fmla="*/ 19 h 22"/>
                <a:gd name="T22" fmla="*/ 7 w 24"/>
                <a:gd name="T23" fmla="*/ 21 h 22"/>
                <a:gd name="T24" fmla="*/ 12 w 24"/>
                <a:gd name="T25" fmla="*/ 22 h 22"/>
                <a:gd name="T26" fmla="*/ 17 w 24"/>
                <a:gd name="T27" fmla="*/ 21 h 22"/>
                <a:gd name="T28" fmla="*/ 21 w 24"/>
                <a:gd name="T29" fmla="*/ 19 h 22"/>
                <a:gd name="T30" fmla="*/ 23 w 24"/>
                <a:gd name="T31" fmla="*/ 15 h 22"/>
                <a:gd name="T32" fmla="*/ 24 w 24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2">
                  <a:moveTo>
                    <a:pt x="24" y="10"/>
                  </a:moveTo>
                  <a:lnTo>
                    <a:pt x="23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7" y="21"/>
                  </a:lnTo>
                  <a:lnTo>
                    <a:pt x="21" y="19"/>
                  </a:lnTo>
                  <a:lnTo>
                    <a:pt x="23" y="15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397"/>
            <p:cNvSpPr>
              <a:spLocks noEditPoints="1"/>
            </p:cNvSpPr>
            <p:nvPr/>
          </p:nvSpPr>
          <p:spPr bwMode="auto">
            <a:xfrm>
              <a:off x="8197850" y="3370263"/>
              <a:ext cx="53975" cy="55563"/>
            </a:xfrm>
            <a:custGeom>
              <a:avLst/>
              <a:gdLst>
                <a:gd name="T0" fmla="*/ 42 w 104"/>
                <a:gd name="T1" fmla="*/ 1 h 105"/>
                <a:gd name="T2" fmla="*/ 23 w 104"/>
                <a:gd name="T3" fmla="*/ 10 h 105"/>
                <a:gd name="T4" fmla="*/ 10 w 104"/>
                <a:gd name="T5" fmla="*/ 24 h 105"/>
                <a:gd name="T6" fmla="*/ 2 w 104"/>
                <a:gd name="T7" fmla="*/ 42 h 105"/>
                <a:gd name="T8" fmla="*/ 2 w 104"/>
                <a:gd name="T9" fmla="*/ 63 h 105"/>
                <a:gd name="T10" fmla="*/ 10 w 104"/>
                <a:gd name="T11" fmla="*/ 81 h 105"/>
                <a:gd name="T12" fmla="*/ 23 w 104"/>
                <a:gd name="T13" fmla="*/ 95 h 105"/>
                <a:gd name="T14" fmla="*/ 42 w 104"/>
                <a:gd name="T15" fmla="*/ 103 h 105"/>
                <a:gd name="T16" fmla="*/ 62 w 104"/>
                <a:gd name="T17" fmla="*/ 103 h 105"/>
                <a:gd name="T18" fmla="*/ 81 w 104"/>
                <a:gd name="T19" fmla="*/ 95 h 105"/>
                <a:gd name="T20" fmla="*/ 96 w 104"/>
                <a:gd name="T21" fmla="*/ 81 h 105"/>
                <a:gd name="T22" fmla="*/ 103 w 104"/>
                <a:gd name="T23" fmla="*/ 63 h 105"/>
                <a:gd name="T24" fmla="*/ 103 w 104"/>
                <a:gd name="T25" fmla="*/ 42 h 105"/>
                <a:gd name="T26" fmla="*/ 96 w 104"/>
                <a:gd name="T27" fmla="*/ 24 h 105"/>
                <a:gd name="T28" fmla="*/ 81 w 104"/>
                <a:gd name="T29" fmla="*/ 10 h 105"/>
                <a:gd name="T30" fmla="*/ 62 w 104"/>
                <a:gd name="T31" fmla="*/ 1 h 105"/>
                <a:gd name="T32" fmla="*/ 53 w 104"/>
                <a:gd name="T33" fmla="*/ 81 h 105"/>
                <a:gd name="T34" fmla="*/ 41 w 104"/>
                <a:gd name="T35" fmla="*/ 79 h 105"/>
                <a:gd name="T36" fmla="*/ 33 w 104"/>
                <a:gd name="T37" fmla="*/ 73 h 105"/>
                <a:gd name="T38" fmla="*/ 25 w 104"/>
                <a:gd name="T39" fmla="*/ 63 h 105"/>
                <a:gd name="T40" fmla="*/ 23 w 104"/>
                <a:gd name="T41" fmla="*/ 52 h 105"/>
                <a:gd name="T42" fmla="*/ 25 w 104"/>
                <a:gd name="T43" fmla="*/ 42 h 105"/>
                <a:gd name="T44" fmla="*/ 33 w 104"/>
                <a:gd name="T45" fmla="*/ 32 h 105"/>
                <a:gd name="T46" fmla="*/ 41 w 104"/>
                <a:gd name="T47" fmla="*/ 26 h 105"/>
                <a:gd name="T48" fmla="*/ 53 w 104"/>
                <a:gd name="T49" fmla="*/ 24 h 105"/>
                <a:gd name="T50" fmla="*/ 63 w 104"/>
                <a:gd name="T51" fmla="*/ 26 h 105"/>
                <a:gd name="T52" fmla="*/ 73 w 104"/>
                <a:gd name="T53" fmla="*/ 32 h 105"/>
                <a:gd name="T54" fmla="*/ 79 w 104"/>
                <a:gd name="T55" fmla="*/ 42 h 105"/>
                <a:gd name="T56" fmla="*/ 81 w 104"/>
                <a:gd name="T57" fmla="*/ 52 h 105"/>
                <a:gd name="T58" fmla="*/ 79 w 104"/>
                <a:gd name="T59" fmla="*/ 63 h 105"/>
                <a:gd name="T60" fmla="*/ 73 w 104"/>
                <a:gd name="T61" fmla="*/ 73 h 105"/>
                <a:gd name="T62" fmla="*/ 63 w 104"/>
                <a:gd name="T63" fmla="*/ 79 h 105"/>
                <a:gd name="T64" fmla="*/ 53 w 104"/>
                <a:gd name="T65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5">
                  <a:moveTo>
                    <a:pt x="53" y="0"/>
                  </a:moveTo>
                  <a:lnTo>
                    <a:pt x="42" y="1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2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10" y="81"/>
                  </a:lnTo>
                  <a:lnTo>
                    <a:pt x="16" y="89"/>
                  </a:lnTo>
                  <a:lnTo>
                    <a:pt x="23" y="95"/>
                  </a:lnTo>
                  <a:lnTo>
                    <a:pt x="33" y="100"/>
                  </a:lnTo>
                  <a:lnTo>
                    <a:pt x="42" y="103"/>
                  </a:lnTo>
                  <a:lnTo>
                    <a:pt x="53" y="105"/>
                  </a:ln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90" y="89"/>
                  </a:lnTo>
                  <a:lnTo>
                    <a:pt x="96" y="81"/>
                  </a:lnTo>
                  <a:lnTo>
                    <a:pt x="100" y="73"/>
                  </a:lnTo>
                  <a:lnTo>
                    <a:pt x="103" y="63"/>
                  </a:lnTo>
                  <a:lnTo>
                    <a:pt x="104" y="52"/>
                  </a:lnTo>
                  <a:lnTo>
                    <a:pt x="103" y="42"/>
                  </a:lnTo>
                  <a:lnTo>
                    <a:pt x="100" y="32"/>
                  </a:lnTo>
                  <a:lnTo>
                    <a:pt x="96" y="24"/>
                  </a:lnTo>
                  <a:lnTo>
                    <a:pt x="90" y="16"/>
                  </a:lnTo>
                  <a:lnTo>
                    <a:pt x="81" y="10"/>
                  </a:lnTo>
                  <a:lnTo>
                    <a:pt x="73" y="5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1"/>
                  </a:moveTo>
                  <a:lnTo>
                    <a:pt x="47" y="81"/>
                  </a:lnTo>
                  <a:lnTo>
                    <a:pt x="41" y="79"/>
                  </a:lnTo>
                  <a:lnTo>
                    <a:pt x="36" y="76"/>
                  </a:lnTo>
                  <a:lnTo>
                    <a:pt x="33" y="73"/>
                  </a:lnTo>
                  <a:lnTo>
                    <a:pt x="29" y="69"/>
                  </a:lnTo>
                  <a:lnTo>
                    <a:pt x="25" y="63"/>
                  </a:lnTo>
                  <a:lnTo>
                    <a:pt x="24" y="58"/>
                  </a:lnTo>
                  <a:lnTo>
                    <a:pt x="23" y="52"/>
                  </a:lnTo>
                  <a:lnTo>
                    <a:pt x="24" y="46"/>
                  </a:lnTo>
                  <a:lnTo>
                    <a:pt x="25" y="42"/>
                  </a:lnTo>
                  <a:lnTo>
                    <a:pt x="29" y="36"/>
                  </a:lnTo>
                  <a:lnTo>
                    <a:pt x="33" y="32"/>
                  </a:lnTo>
                  <a:lnTo>
                    <a:pt x="36" y="29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9" y="24"/>
                  </a:lnTo>
                  <a:lnTo>
                    <a:pt x="63" y="26"/>
                  </a:lnTo>
                  <a:lnTo>
                    <a:pt x="68" y="29"/>
                  </a:lnTo>
                  <a:lnTo>
                    <a:pt x="73" y="32"/>
                  </a:lnTo>
                  <a:lnTo>
                    <a:pt x="77" y="36"/>
                  </a:lnTo>
                  <a:lnTo>
                    <a:pt x="79" y="42"/>
                  </a:lnTo>
                  <a:lnTo>
                    <a:pt x="80" y="46"/>
                  </a:lnTo>
                  <a:lnTo>
                    <a:pt x="81" y="52"/>
                  </a:lnTo>
                  <a:lnTo>
                    <a:pt x="80" y="58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3"/>
                  </a:lnTo>
                  <a:lnTo>
                    <a:pt x="68" y="76"/>
                  </a:lnTo>
                  <a:lnTo>
                    <a:pt x="63" y="79"/>
                  </a:lnTo>
                  <a:lnTo>
                    <a:pt x="59" y="81"/>
                  </a:lnTo>
                  <a:lnTo>
                    <a:pt x="53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Freeform 398"/>
            <p:cNvSpPr>
              <a:spLocks noEditPoints="1"/>
            </p:cNvSpPr>
            <p:nvPr/>
          </p:nvSpPr>
          <p:spPr bwMode="auto">
            <a:xfrm>
              <a:off x="8197850" y="3487738"/>
              <a:ext cx="53975" cy="53975"/>
            </a:xfrm>
            <a:custGeom>
              <a:avLst/>
              <a:gdLst>
                <a:gd name="T0" fmla="*/ 42 w 104"/>
                <a:gd name="T1" fmla="*/ 1 h 103"/>
                <a:gd name="T2" fmla="*/ 23 w 104"/>
                <a:gd name="T3" fmla="*/ 8 h 103"/>
                <a:gd name="T4" fmla="*/ 10 w 104"/>
                <a:gd name="T5" fmla="*/ 22 h 103"/>
                <a:gd name="T6" fmla="*/ 2 w 104"/>
                <a:gd name="T7" fmla="*/ 40 h 103"/>
                <a:gd name="T8" fmla="*/ 2 w 104"/>
                <a:gd name="T9" fmla="*/ 62 h 103"/>
                <a:gd name="T10" fmla="*/ 10 w 104"/>
                <a:gd name="T11" fmla="*/ 81 h 103"/>
                <a:gd name="T12" fmla="*/ 23 w 104"/>
                <a:gd name="T13" fmla="*/ 94 h 103"/>
                <a:gd name="T14" fmla="*/ 42 w 104"/>
                <a:gd name="T15" fmla="*/ 102 h 103"/>
                <a:gd name="T16" fmla="*/ 62 w 104"/>
                <a:gd name="T17" fmla="*/ 102 h 103"/>
                <a:gd name="T18" fmla="*/ 81 w 104"/>
                <a:gd name="T19" fmla="*/ 94 h 103"/>
                <a:gd name="T20" fmla="*/ 96 w 104"/>
                <a:gd name="T21" fmla="*/ 81 h 103"/>
                <a:gd name="T22" fmla="*/ 103 w 104"/>
                <a:gd name="T23" fmla="*/ 62 h 103"/>
                <a:gd name="T24" fmla="*/ 103 w 104"/>
                <a:gd name="T25" fmla="*/ 40 h 103"/>
                <a:gd name="T26" fmla="*/ 96 w 104"/>
                <a:gd name="T27" fmla="*/ 22 h 103"/>
                <a:gd name="T28" fmla="*/ 81 w 104"/>
                <a:gd name="T29" fmla="*/ 8 h 103"/>
                <a:gd name="T30" fmla="*/ 62 w 104"/>
                <a:gd name="T31" fmla="*/ 1 h 103"/>
                <a:gd name="T32" fmla="*/ 53 w 104"/>
                <a:gd name="T33" fmla="*/ 81 h 103"/>
                <a:gd name="T34" fmla="*/ 41 w 104"/>
                <a:gd name="T35" fmla="*/ 78 h 103"/>
                <a:gd name="T36" fmla="*/ 33 w 104"/>
                <a:gd name="T37" fmla="*/ 71 h 103"/>
                <a:gd name="T38" fmla="*/ 25 w 104"/>
                <a:gd name="T39" fmla="*/ 63 h 103"/>
                <a:gd name="T40" fmla="*/ 23 w 104"/>
                <a:gd name="T41" fmla="*/ 51 h 103"/>
                <a:gd name="T42" fmla="*/ 25 w 104"/>
                <a:gd name="T43" fmla="*/ 40 h 103"/>
                <a:gd name="T44" fmla="*/ 33 w 104"/>
                <a:gd name="T45" fmla="*/ 31 h 103"/>
                <a:gd name="T46" fmla="*/ 41 w 104"/>
                <a:gd name="T47" fmla="*/ 25 h 103"/>
                <a:gd name="T48" fmla="*/ 53 w 104"/>
                <a:gd name="T49" fmla="*/ 22 h 103"/>
                <a:gd name="T50" fmla="*/ 63 w 104"/>
                <a:gd name="T51" fmla="*/ 25 h 103"/>
                <a:gd name="T52" fmla="*/ 73 w 104"/>
                <a:gd name="T53" fmla="*/ 31 h 103"/>
                <a:gd name="T54" fmla="*/ 79 w 104"/>
                <a:gd name="T55" fmla="*/ 40 h 103"/>
                <a:gd name="T56" fmla="*/ 81 w 104"/>
                <a:gd name="T57" fmla="*/ 51 h 103"/>
                <a:gd name="T58" fmla="*/ 79 w 104"/>
                <a:gd name="T59" fmla="*/ 63 h 103"/>
                <a:gd name="T60" fmla="*/ 73 w 104"/>
                <a:gd name="T61" fmla="*/ 71 h 103"/>
                <a:gd name="T62" fmla="*/ 63 w 104"/>
                <a:gd name="T63" fmla="*/ 78 h 103"/>
                <a:gd name="T64" fmla="*/ 53 w 104"/>
                <a:gd name="T65" fmla="*/ 8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3">
                  <a:moveTo>
                    <a:pt x="53" y="0"/>
                  </a:moveTo>
                  <a:lnTo>
                    <a:pt x="42" y="1"/>
                  </a:lnTo>
                  <a:lnTo>
                    <a:pt x="33" y="3"/>
                  </a:lnTo>
                  <a:lnTo>
                    <a:pt x="23" y="8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51"/>
                  </a:lnTo>
                  <a:lnTo>
                    <a:pt x="2" y="62"/>
                  </a:lnTo>
                  <a:lnTo>
                    <a:pt x="4" y="71"/>
                  </a:lnTo>
                  <a:lnTo>
                    <a:pt x="10" y="81"/>
                  </a:lnTo>
                  <a:lnTo>
                    <a:pt x="16" y="88"/>
                  </a:lnTo>
                  <a:lnTo>
                    <a:pt x="23" y="94"/>
                  </a:lnTo>
                  <a:lnTo>
                    <a:pt x="33" y="98"/>
                  </a:lnTo>
                  <a:lnTo>
                    <a:pt x="42" y="102"/>
                  </a:lnTo>
                  <a:lnTo>
                    <a:pt x="53" y="103"/>
                  </a:lnTo>
                  <a:lnTo>
                    <a:pt x="62" y="102"/>
                  </a:lnTo>
                  <a:lnTo>
                    <a:pt x="73" y="98"/>
                  </a:lnTo>
                  <a:lnTo>
                    <a:pt x="81" y="94"/>
                  </a:lnTo>
                  <a:lnTo>
                    <a:pt x="90" y="88"/>
                  </a:lnTo>
                  <a:lnTo>
                    <a:pt x="96" y="81"/>
                  </a:lnTo>
                  <a:lnTo>
                    <a:pt x="100" y="71"/>
                  </a:lnTo>
                  <a:lnTo>
                    <a:pt x="103" y="62"/>
                  </a:lnTo>
                  <a:lnTo>
                    <a:pt x="104" y="51"/>
                  </a:lnTo>
                  <a:lnTo>
                    <a:pt x="103" y="40"/>
                  </a:lnTo>
                  <a:lnTo>
                    <a:pt x="100" y="31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81" y="8"/>
                  </a:lnTo>
                  <a:lnTo>
                    <a:pt x="73" y="3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1"/>
                  </a:moveTo>
                  <a:lnTo>
                    <a:pt x="47" y="79"/>
                  </a:lnTo>
                  <a:lnTo>
                    <a:pt x="41" y="78"/>
                  </a:lnTo>
                  <a:lnTo>
                    <a:pt x="36" y="75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5" y="63"/>
                  </a:lnTo>
                  <a:lnTo>
                    <a:pt x="24" y="57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6" y="27"/>
                  </a:lnTo>
                  <a:lnTo>
                    <a:pt x="41" y="25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59" y="24"/>
                  </a:lnTo>
                  <a:lnTo>
                    <a:pt x="63" y="25"/>
                  </a:lnTo>
                  <a:lnTo>
                    <a:pt x="68" y="27"/>
                  </a:lnTo>
                  <a:lnTo>
                    <a:pt x="73" y="31"/>
                  </a:lnTo>
                  <a:lnTo>
                    <a:pt x="77" y="36"/>
                  </a:lnTo>
                  <a:lnTo>
                    <a:pt x="79" y="40"/>
                  </a:lnTo>
                  <a:lnTo>
                    <a:pt x="80" y="45"/>
                  </a:lnTo>
                  <a:lnTo>
                    <a:pt x="81" y="51"/>
                  </a:lnTo>
                  <a:lnTo>
                    <a:pt x="80" y="57"/>
                  </a:lnTo>
                  <a:lnTo>
                    <a:pt x="79" y="63"/>
                  </a:lnTo>
                  <a:lnTo>
                    <a:pt x="77" y="68"/>
                  </a:lnTo>
                  <a:lnTo>
                    <a:pt x="73" y="71"/>
                  </a:lnTo>
                  <a:lnTo>
                    <a:pt x="68" y="75"/>
                  </a:lnTo>
                  <a:lnTo>
                    <a:pt x="63" y="78"/>
                  </a:lnTo>
                  <a:lnTo>
                    <a:pt x="59" y="79"/>
                  </a:lnTo>
                  <a:lnTo>
                    <a:pt x="53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399"/>
            <p:cNvSpPr>
              <a:spLocks noEditPoints="1"/>
            </p:cNvSpPr>
            <p:nvPr/>
          </p:nvSpPr>
          <p:spPr bwMode="auto">
            <a:xfrm>
              <a:off x="8161338" y="3219451"/>
              <a:ext cx="365125" cy="363538"/>
            </a:xfrm>
            <a:custGeom>
              <a:avLst/>
              <a:gdLst>
                <a:gd name="T0" fmla="*/ 42 w 691"/>
                <a:gd name="T1" fmla="*/ 1 h 687"/>
                <a:gd name="T2" fmla="*/ 6 w 691"/>
                <a:gd name="T3" fmla="*/ 212 h 687"/>
                <a:gd name="T4" fmla="*/ 0 w 691"/>
                <a:gd name="T5" fmla="*/ 272 h 687"/>
                <a:gd name="T6" fmla="*/ 8 w 691"/>
                <a:gd name="T7" fmla="*/ 462 h 687"/>
                <a:gd name="T8" fmla="*/ 32 w 691"/>
                <a:gd name="T9" fmla="*/ 676 h 687"/>
                <a:gd name="T10" fmla="*/ 564 w 691"/>
                <a:gd name="T11" fmla="*/ 680 h 687"/>
                <a:gd name="T12" fmla="*/ 691 w 691"/>
                <a:gd name="T13" fmla="*/ 610 h 687"/>
                <a:gd name="T14" fmla="*/ 687 w 691"/>
                <a:gd name="T15" fmla="*/ 276 h 687"/>
                <a:gd name="T16" fmla="*/ 684 w 691"/>
                <a:gd name="T17" fmla="*/ 215 h 687"/>
                <a:gd name="T18" fmla="*/ 46 w 691"/>
                <a:gd name="T19" fmla="*/ 242 h 687"/>
                <a:gd name="T20" fmla="*/ 253 w 691"/>
                <a:gd name="T21" fmla="*/ 287 h 687"/>
                <a:gd name="T22" fmla="*/ 25 w 691"/>
                <a:gd name="T23" fmla="*/ 419 h 687"/>
                <a:gd name="T24" fmla="*/ 303 w 691"/>
                <a:gd name="T25" fmla="*/ 347 h 687"/>
                <a:gd name="T26" fmla="*/ 335 w 691"/>
                <a:gd name="T27" fmla="*/ 358 h 687"/>
                <a:gd name="T28" fmla="*/ 373 w 691"/>
                <a:gd name="T29" fmla="*/ 368 h 687"/>
                <a:gd name="T30" fmla="*/ 414 w 691"/>
                <a:gd name="T31" fmla="*/ 374 h 687"/>
                <a:gd name="T32" fmla="*/ 457 w 691"/>
                <a:gd name="T33" fmla="*/ 376 h 687"/>
                <a:gd name="T34" fmla="*/ 508 w 691"/>
                <a:gd name="T35" fmla="*/ 376 h 687"/>
                <a:gd name="T36" fmla="*/ 551 w 691"/>
                <a:gd name="T37" fmla="*/ 371 h 687"/>
                <a:gd name="T38" fmla="*/ 591 w 691"/>
                <a:gd name="T39" fmla="*/ 363 h 687"/>
                <a:gd name="T40" fmla="*/ 626 w 691"/>
                <a:gd name="T41" fmla="*/ 354 h 687"/>
                <a:gd name="T42" fmla="*/ 655 w 691"/>
                <a:gd name="T43" fmla="*/ 339 h 687"/>
                <a:gd name="T44" fmla="*/ 667 w 691"/>
                <a:gd name="T45" fmla="*/ 395 h 687"/>
                <a:gd name="T46" fmla="*/ 659 w 691"/>
                <a:gd name="T47" fmla="*/ 413 h 687"/>
                <a:gd name="T48" fmla="*/ 408 w 691"/>
                <a:gd name="T49" fmla="*/ 453 h 687"/>
                <a:gd name="T50" fmla="*/ 281 w 691"/>
                <a:gd name="T51" fmla="*/ 407 h 687"/>
                <a:gd name="T52" fmla="*/ 276 w 691"/>
                <a:gd name="T53" fmla="*/ 388 h 687"/>
                <a:gd name="T54" fmla="*/ 660 w 691"/>
                <a:gd name="T55" fmla="*/ 515 h 687"/>
                <a:gd name="T56" fmla="*/ 472 w 691"/>
                <a:gd name="T57" fmla="*/ 562 h 687"/>
                <a:gd name="T58" fmla="*/ 284 w 691"/>
                <a:gd name="T59" fmla="*/ 515 h 687"/>
                <a:gd name="T60" fmla="*/ 276 w 691"/>
                <a:gd name="T61" fmla="*/ 497 h 687"/>
                <a:gd name="T62" fmla="*/ 289 w 691"/>
                <a:gd name="T63" fmla="*/ 444 h 687"/>
                <a:gd name="T64" fmla="*/ 414 w 691"/>
                <a:gd name="T65" fmla="*/ 477 h 687"/>
                <a:gd name="T66" fmla="*/ 481 w 691"/>
                <a:gd name="T67" fmla="*/ 481 h 687"/>
                <a:gd name="T68" fmla="*/ 548 w 691"/>
                <a:gd name="T69" fmla="*/ 475 h 687"/>
                <a:gd name="T70" fmla="*/ 664 w 691"/>
                <a:gd name="T71" fmla="*/ 438 h 687"/>
                <a:gd name="T72" fmla="*/ 666 w 691"/>
                <a:gd name="T73" fmla="*/ 506 h 687"/>
                <a:gd name="T74" fmla="*/ 25 w 691"/>
                <a:gd name="T75" fmla="*/ 478 h 687"/>
                <a:gd name="T76" fmla="*/ 253 w 691"/>
                <a:gd name="T77" fmla="*/ 619 h 687"/>
                <a:gd name="T78" fmla="*/ 275 w 691"/>
                <a:gd name="T79" fmla="*/ 641 h 687"/>
                <a:gd name="T80" fmla="*/ 662 w 691"/>
                <a:gd name="T81" fmla="*/ 616 h 687"/>
                <a:gd name="T82" fmla="*/ 512 w 691"/>
                <a:gd name="T83" fmla="*/ 664 h 687"/>
                <a:gd name="T84" fmla="*/ 299 w 691"/>
                <a:gd name="T85" fmla="*/ 630 h 687"/>
                <a:gd name="T86" fmla="*/ 278 w 691"/>
                <a:gd name="T87" fmla="*/ 540 h 687"/>
                <a:gd name="T88" fmla="*/ 386 w 691"/>
                <a:gd name="T89" fmla="*/ 578 h 687"/>
                <a:gd name="T90" fmla="*/ 449 w 691"/>
                <a:gd name="T91" fmla="*/ 584 h 687"/>
                <a:gd name="T92" fmla="*/ 513 w 691"/>
                <a:gd name="T93" fmla="*/ 583 h 687"/>
                <a:gd name="T94" fmla="*/ 638 w 691"/>
                <a:gd name="T95" fmla="*/ 556 h 687"/>
                <a:gd name="T96" fmla="*/ 664 w 691"/>
                <a:gd name="T97" fmla="*/ 303 h 687"/>
                <a:gd name="T98" fmla="*/ 513 w 691"/>
                <a:gd name="T99" fmla="*/ 352 h 687"/>
                <a:gd name="T100" fmla="*/ 308 w 691"/>
                <a:gd name="T101" fmla="*/ 324 h 687"/>
                <a:gd name="T102" fmla="*/ 279 w 691"/>
                <a:gd name="T103" fmla="*/ 282 h 687"/>
                <a:gd name="T104" fmla="*/ 320 w 691"/>
                <a:gd name="T105" fmla="*/ 254 h 687"/>
                <a:gd name="T106" fmla="*/ 471 w 691"/>
                <a:gd name="T107" fmla="*/ 230 h 687"/>
                <a:gd name="T108" fmla="*/ 642 w 691"/>
                <a:gd name="T109" fmla="*/ 263 h 687"/>
                <a:gd name="T110" fmla="*/ 654 w 691"/>
                <a:gd name="T111" fmla="*/ 213 h 687"/>
                <a:gd name="T112" fmla="*/ 515 w 691"/>
                <a:gd name="T113" fmla="*/ 209 h 687"/>
                <a:gd name="T114" fmla="*/ 360 w 691"/>
                <a:gd name="T115" fmla="*/ 218 h 687"/>
                <a:gd name="T116" fmla="*/ 25 w 691"/>
                <a:gd name="T117" fmla="*/ 41 h 687"/>
                <a:gd name="T118" fmla="*/ 662 w 691"/>
                <a:gd name="T119" fmla="*/ 35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1" h="687">
                  <a:moveTo>
                    <a:pt x="691" y="189"/>
                  </a:moveTo>
                  <a:lnTo>
                    <a:pt x="691" y="53"/>
                  </a:lnTo>
                  <a:lnTo>
                    <a:pt x="690" y="42"/>
                  </a:lnTo>
                  <a:lnTo>
                    <a:pt x="686" y="32"/>
                  </a:lnTo>
                  <a:lnTo>
                    <a:pt x="681" y="23"/>
                  </a:lnTo>
                  <a:lnTo>
                    <a:pt x="676" y="15"/>
                  </a:lnTo>
                  <a:lnTo>
                    <a:pt x="667" y="8"/>
                  </a:lnTo>
                  <a:lnTo>
                    <a:pt x="658" y="3"/>
                  </a:lnTo>
                  <a:lnTo>
                    <a:pt x="648" y="1"/>
                  </a:lnTo>
                  <a:lnTo>
                    <a:pt x="638" y="0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0" y="5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1" y="200"/>
                  </a:lnTo>
                  <a:lnTo>
                    <a:pt x="3" y="206"/>
                  </a:lnTo>
                  <a:lnTo>
                    <a:pt x="6" y="212"/>
                  </a:lnTo>
                  <a:lnTo>
                    <a:pt x="8" y="217"/>
                  </a:lnTo>
                  <a:lnTo>
                    <a:pt x="11" y="222"/>
                  </a:lnTo>
                  <a:lnTo>
                    <a:pt x="15" y="227"/>
                  </a:lnTo>
                  <a:lnTo>
                    <a:pt x="20" y="230"/>
                  </a:lnTo>
                  <a:lnTo>
                    <a:pt x="15" y="234"/>
                  </a:lnTo>
                  <a:lnTo>
                    <a:pt x="11" y="238"/>
                  </a:lnTo>
                  <a:lnTo>
                    <a:pt x="8" y="243"/>
                  </a:lnTo>
                  <a:lnTo>
                    <a:pt x="6" y="248"/>
                  </a:lnTo>
                  <a:lnTo>
                    <a:pt x="3" y="254"/>
                  </a:lnTo>
                  <a:lnTo>
                    <a:pt x="1" y="260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0" y="407"/>
                  </a:lnTo>
                  <a:lnTo>
                    <a:pt x="0" y="413"/>
                  </a:lnTo>
                  <a:lnTo>
                    <a:pt x="1" y="419"/>
                  </a:lnTo>
                  <a:lnTo>
                    <a:pt x="3" y="425"/>
                  </a:lnTo>
                  <a:lnTo>
                    <a:pt x="6" y="431"/>
                  </a:lnTo>
                  <a:lnTo>
                    <a:pt x="8" y="436"/>
                  </a:lnTo>
                  <a:lnTo>
                    <a:pt x="11" y="440"/>
                  </a:lnTo>
                  <a:lnTo>
                    <a:pt x="15" y="445"/>
                  </a:lnTo>
                  <a:lnTo>
                    <a:pt x="20" y="449"/>
                  </a:lnTo>
                  <a:lnTo>
                    <a:pt x="15" y="452"/>
                  </a:lnTo>
                  <a:lnTo>
                    <a:pt x="11" y="457"/>
                  </a:lnTo>
                  <a:lnTo>
                    <a:pt x="8" y="462"/>
                  </a:lnTo>
                  <a:lnTo>
                    <a:pt x="6" y="466"/>
                  </a:lnTo>
                  <a:lnTo>
                    <a:pt x="3" y="472"/>
                  </a:lnTo>
                  <a:lnTo>
                    <a:pt x="1" y="478"/>
                  </a:lnTo>
                  <a:lnTo>
                    <a:pt x="0" y="484"/>
                  </a:lnTo>
                  <a:lnTo>
                    <a:pt x="0" y="490"/>
                  </a:lnTo>
                  <a:lnTo>
                    <a:pt x="0" y="626"/>
                  </a:lnTo>
                  <a:lnTo>
                    <a:pt x="1" y="636"/>
                  </a:lnTo>
                  <a:lnTo>
                    <a:pt x="3" y="647"/>
                  </a:lnTo>
                  <a:lnTo>
                    <a:pt x="8" y="655"/>
                  </a:lnTo>
                  <a:lnTo>
                    <a:pt x="15" y="664"/>
                  </a:lnTo>
                  <a:lnTo>
                    <a:pt x="23" y="670"/>
                  </a:lnTo>
                  <a:lnTo>
                    <a:pt x="32" y="676"/>
                  </a:lnTo>
                  <a:lnTo>
                    <a:pt x="42" y="678"/>
                  </a:lnTo>
                  <a:lnTo>
                    <a:pt x="53" y="679"/>
                  </a:lnTo>
                  <a:lnTo>
                    <a:pt x="374" y="679"/>
                  </a:lnTo>
                  <a:lnTo>
                    <a:pt x="398" y="683"/>
                  </a:lnTo>
                  <a:lnTo>
                    <a:pt x="421" y="686"/>
                  </a:lnTo>
                  <a:lnTo>
                    <a:pt x="446" y="687"/>
                  </a:lnTo>
                  <a:lnTo>
                    <a:pt x="472" y="687"/>
                  </a:lnTo>
                  <a:lnTo>
                    <a:pt x="490" y="687"/>
                  </a:lnTo>
                  <a:lnTo>
                    <a:pt x="509" y="686"/>
                  </a:lnTo>
                  <a:lnTo>
                    <a:pt x="528" y="685"/>
                  </a:lnTo>
                  <a:lnTo>
                    <a:pt x="546" y="683"/>
                  </a:lnTo>
                  <a:lnTo>
                    <a:pt x="564" y="680"/>
                  </a:lnTo>
                  <a:lnTo>
                    <a:pt x="582" y="677"/>
                  </a:lnTo>
                  <a:lnTo>
                    <a:pt x="598" y="673"/>
                  </a:lnTo>
                  <a:lnTo>
                    <a:pt x="614" y="668"/>
                  </a:lnTo>
                  <a:lnTo>
                    <a:pt x="628" y="664"/>
                  </a:lnTo>
                  <a:lnTo>
                    <a:pt x="641" y="658"/>
                  </a:lnTo>
                  <a:lnTo>
                    <a:pt x="654" y="652"/>
                  </a:lnTo>
                  <a:lnTo>
                    <a:pt x="665" y="645"/>
                  </a:lnTo>
                  <a:lnTo>
                    <a:pt x="673" y="638"/>
                  </a:lnTo>
                  <a:lnTo>
                    <a:pt x="680" y="630"/>
                  </a:lnTo>
                  <a:lnTo>
                    <a:pt x="686" y="621"/>
                  </a:lnTo>
                  <a:lnTo>
                    <a:pt x="690" y="613"/>
                  </a:lnTo>
                  <a:lnTo>
                    <a:pt x="691" y="610"/>
                  </a:lnTo>
                  <a:lnTo>
                    <a:pt x="691" y="607"/>
                  </a:lnTo>
                  <a:lnTo>
                    <a:pt x="691" y="503"/>
                  </a:lnTo>
                  <a:lnTo>
                    <a:pt x="691" y="500"/>
                  </a:lnTo>
                  <a:lnTo>
                    <a:pt x="691" y="495"/>
                  </a:lnTo>
                  <a:lnTo>
                    <a:pt x="691" y="400"/>
                  </a:lnTo>
                  <a:lnTo>
                    <a:pt x="691" y="395"/>
                  </a:lnTo>
                  <a:lnTo>
                    <a:pt x="691" y="392"/>
                  </a:lnTo>
                  <a:lnTo>
                    <a:pt x="691" y="292"/>
                  </a:lnTo>
                  <a:lnTo>
                    <a:pt x="691" y="287"/>
                  </a:lnTo>
                  <a:lnTo>
                    <a:pt x="691" y="285"/>
                  </a:lnTo>
                  <a:lnTo>
                    <a:pt x="690" y="282"/>
                  </a:lnTo>
                  <a:lnTo>
                    <a:pt x="687" y="276"/>
                  </a:lnTo>
                  <a:lnTo>
                    <a:pt x="685" y="270"/>
                  </a:lnTo>
                  <a:lnTo>
                    <a:pt x="680" y="265"/>
                  </a:lnTo>
                  <a:lnTo>
                    <a:pt x="676" y="260"/>
                  </a:lnTo>
                  <a:lnTo>
                    <a:pt x="671" y="254"/>
                  </a:lnTo>
                  <a:lnTo>
                    <a:pt x="664" y="249"/>
                  </a:lnTo>
                  <a:lnTo>
                    <a:pt x="657" y="244"/>
                  </a:lnTo>
                  <a:lnTo>
                    <a:pt x="648" y="241"/>
                  </a:lnTo>
                  <a:lnTo>
                    <a:pt x="658" y="237"/>
                  </a:lnTo>
                  <a:lnTo>
                    <a:pt x="665" y="234"/>
                  </a:lnTo>
                  <a:lnTo>
                    <a:pt x="672" y="229"/>
                  </a:lnTo>
                  <a:lnTo>
                    <a:pt x="679" y="222"/>
                  </a:lnTo>
                  <a:lnTo>
                    <a:pt x="684" y="215"/>
                  </a:lnTo>
                  <a:lnTo>
                    <a:pt x="687" y="206"/>
                  </a:lnTo>
                  <a:lnTo>
                    <a:pt x="690" y="198"/>
                  </a:lnTo>
                  <a:lnTo>
                    <a:pt x="691" y="189"/>
                  </a:lnTo>
                  <a:close/>
                  <a:moveTo>
                    <a:pt x="22" y="407"/>
                  </a:moveTo>
                  <a:lnTo>
                    <a:pt x="22" y="272"/>
                  </a:lnTo>
                  <a:lnTo>
                    <a:pt x="23" y="266"/>
                  </a:lnTo>
                  <a:lnTo>
                    <a:pt x="25" y="260"/>
                  </a:lnTo>
                  <a:lnTo>
                    <a:pt x="28" y="255"/>
                  </a:lnTo>
                  <a:lnTo>
                    <a:pt x="32" y="250"/>
                  </a:lnTo>
                  <a:lnTo>
                    <a:pt x="35" y="247"/>
                  </a:lnTo>
                  <a:lnTo>
                    <a:pt x="41" y="244"/>
                  </a:lnTo>
                  <a:lnTo>
                    <a:pt x="46" y="242"/>
                  </a:lnTo>
                  <a:lnTo>
                    <a:pt x="53" y="242"/>
                  </a:lnTo>
                  <a:lnTo>
                    <a:pt x="293" y="242"/>
                  </a:lnTo>
                  <a:lnTo>
                    <a:pt x="286" y="246"/>
                  </a:lnTo>
                  <a:lnTo>
                    <a:pt x="279" y="250"/>
                  </a:lnTo>
                  <a:lnTo>
                    <a:pt x="273" y="255"/>
                  </a:lnTo>
                  <a:lnTo>
                    <a:pt x="267" y="260"/>
                  </a:lnTo>
                  <a:lnTo>
                    <a:pt x="262" y="266"/>
                  </a:lnTo>
                  <a:lnTo>
                    <a:pt x="259" y="270"/>
                  </a:lnTo>
                  <a:lnTo>
                    <a:pt x="256" y="276"/>
                  </a:lnTo>
                  <a:lnTo>
                    <a:pt x="254" y="282"/>
                  </a:lnTo>
                  <a:lnTo>
                    <a:pt x="253" y="285"/>
                  </a:lnTo>
                  <a:lnTo>
                    <a:pt x="253" y="287"/>
                  </a:lnTo>
                  <a:lnTo>
                    <a:pt x="253" y="292"/>
                  </a:lnTo>
                  <a:lnTo>
                    <a:pt x="253" y="392"/>
                  </a:lnTo>
                  <a:lnTo>
                    <a:pt x="253" y="395"/>
                  </a:lnTo>
                  <a:lnTo>
                    <a:pt x="253" y="400"/>
                  </a:lnTo>
                  <a:lnTo>
                    <a:pt x="253" y="437"/>
                  </a:lnTo>
                  <a:lnTo>
                    <a:pt x="53" y="437"/>
                  </a:lnTo>
                  <a:lnTo>
                    <a:pt x="46" y="437"/>
                  </a:lnTo>
                  <a:lnTo>
                    <a:pt x="41" y="434"/>
                  </a:lnTo>
                  <a:lnTo>
                    <a:pt x="35" y="432"/>
                  </a:lnTo>
                  <a:lnTo>
                    <a:pt x="32" y="428"/>
                  </a:lnTo>
                  <a:lnTo>
                    <a:pt x="28" y="424"/>
                  </a:lnTo>
                  <a:lnTo>
                    <a:pt x="25" y="419"/>
                  </a:lnTo>
                  <a:lnTo>
                    <a:pt x="23" y="413"/>
                  </a:lnTo>
                  <a:lnTo>
                    <a:pt x="22" y="407"/>
                  </a:lnTo>
                  <a:close/>
                  <a:moveTo>
                    <a:pt x="284" y="337"/>
                  </a:moveTo>
                  <a:lnTo>
                    <a:pt x="284" y="337"/>
                  </a:lnTo>
                  <a:lnTo>
                    <a:pt x="285" y="337"/>
                  </a:lnTo>
                  <a:lnTo>
                    <a:pt x="288" y="339"/>
                  </a:lnTo>
                  <a:lnTo>
                    <a:pt x="291" y="342"/>
                  </a:lnTo>
                  <a:lnTo>
                    <a:pt x="292" y="342"/>
                  </a:lnTo>
                  <a:lnTo>
                    <a:pt x="293" y="342"/>
                  </a:lnTo>
                  <a:lnTo>
                    <a:pt x="297" y="344"/>
                  </a:lnTo>
                  <a:lnTo>
                    <a:pt x="301" y="347"/>
                  </a:lnTo>
                  <a:lnTo>
                    <a:pt x="303" y="347"/>
                  </a:lnTo>
                  <a:lnTo>
                    <a:pt x="303" y="348"/>
                  </a:lnTo>
                  <a:lnTo>
                    <a:pt x="306" y="349"/>
                  </a:lnTo>
                  <a:lnTo>
                    <a:pt x="311" y="350"/>
                  </a:lnTo>
                  <a:lnTo>
                    <a:pt x="312" y="351"/>
                  </a:lnTo>
                  <a:lnTo>
                    <a:pt x="313" y="351"/>
                  </a:lnTo>
                  <a:lnTo>
                    <a:pt x="318" y="354"/>
                  </a:lnTo>
                  <a:lnTo>
                    <a:pt x="323" y="355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9" y="357"/>
                  </a:lnTo>
                  <a:lnTo>
                    <a:pt x="333" y="358"/>
                  </a:lnTo>
                  <a:lnTo>
                    <a:pt x="335" y="358"/>
                  </a:lnTo>
                  <a:lnTo>
                    <a:pt x="336" y="360"/>
                  </a:lnTo>
                  <a:lnTo>
                    <a:pt x="341" y="361"/>
                  </a:lnTo>
                  <a:lnTo>
                    <a:pt x="346" y="362"/>
                  </a:lnTo>
                  <a:lnTo>
                    <a:pt x="346" y="362"/>
                  </a:lnTo>
                  <a:lnTo>
                    <a:pt x="346" y="362"/>
                  </a:lnTo>
                  <a:lnTo>
                    <a:pt x="352" y="363"/>
                  </a:lnTo>
                  <a:lnTo>
                    <a:pt x="358" y="366"/>
                  </a:lnTo>
                  <a:lnTo>
                    <a:pt x="360" y="366"/>
                  </a:lnTo>
                  <a:lnTo>
                    <a:pt x="361" y="366"/>
                  </a:lnTo>
                  <a:lnTo>
                    <a:pt x="367" y="367"/>
                  </a:lnTo>
                  <a:lnTo>
                    <a:pt x="371" y="368"/>
                  </a:lnTo>
                  <a:lnTo>
                    <a:pt x="373" y="368"/>
                  </a:lnTo>
                  <a:lnTo>
                    <a:pt x="373" y="368"/>
                  </a:lnTo>
                  <a:lnTo>
                    <a:pt x="379" y="369"/>
                  </a:lnTo>
                  <a:lnTo>
                    <a:pt x="386" y="370"/>
                  </a:lnTo>
                  <a:lnTo>
                    <a:pt x="387" y="370"/>
                  </a:lnTo>
                  <a:lnTo>
                    <a:pt x="388" y="370"/>
                  </a:lnTo>
                  <a:lnTo>
                    <a:pt x="393" y="371"/>
                  </a:lnTo>
                  <a:lnTo>
                    <a:pt x="398" y="371"/>
                  </a:lnTo>
                  <a:lnTo>
                    <a:pt x="400" y="373"/>
                  </a:lnTo>
                  <a:lnTo>
                    <a:pt x="401" y="373"/>
                  </a:lnTo>
                  <a:lnTo>
                    <a:pt x="407" y="373"/>
                  </a:lnTo>
                  <a:lnTo>
                    <a:pt x="413" y="374"/>
                  </a:lnTo>
                  <a:lnTo>
                    <a:pt x="414" y="374"/>
                  </a:lnTo>
                  <a:lnTo>
                    <a:pt x="415" y="374"/>
                  </a:lnTo>
                  <a:lnTo>
                    <a:pt x="421" y="375"/>
                  </a:lnTo>
                  <a:lnTo>
                    <a:pt x="426" y="375"/>
                  </a:lnTo>
                  <a:lnTo>
                    <a:pt x="428" y="375"/>
                  </a:lnTo>
                  <a:lnTo>
                    <a:pt x="430" y="375"/>
                  </a:lnTo>
                  <a:lnTo>
                    <a:pt x="436" y="376"/>
                  </a:lnTo>
                  <a:lnTo>
                    <a:pt x="443" y="376"/>
                  </a:lnTo>
                  <a:lnTo>
                    <a:pt x="444" y="376"/>
                  </a:lnTo>
                  <a:lnTo>
                    <a:pt x="444" y="376"/>
                  </a:lnTo>
                  <a:lnTo>
                    <a:pt x="450" y="376"/>
                  </a:lnTo>
                  <a:lnTo>
                    <a:pt x="456" y="376"/>
                  </a:lnTo>
                  <a:lnTo>
                    <a:pt x="457" y="376"/>
                  </a:lnTo>
                  <a:lnTo>
                    <a:pt x="459" y="376"/>
                  </a:lnTo>
                  <a:lnTo>
                    <a:pt x="465" y="376"/>
                  </a:lnTo>
                  <a:lnTo>
                    <a:pt x="472" y="377"/>
                  </a:lnTo>
                  <a:lnTo>
                    <a:pt x="478" y="376"/>
                  </a:lnTo>
                  <a:lnTo>
                    <a:pt x="484" y="376"/>
                  </a:lnTo>
                  <a:lnTo>
                    <a:pt x="487" y="376"/>
                  </a:lnTo>
                  <a:lnTo>
                    <a:pt x="488" y="376"/>
                  </a:lnTo>
                  <a:lnTo>
                    <a:pt x="494" y="376"/>
                  </a:lnTo>
                  <a:lnTo>
                    <a:pt x="500" y="376"/>
                  </a:lnTo>
                  <a:lnTo>
                    <a:pt x="500" y="376"/>
                  </a:lnTo>
                  <a:lnTo>
                    <a:pt x="501" y="376"/>
                  </a:lnTo>
                  <a:lnTo>
                    <a:pt x="508" y="376"/>
                  </a:lnTo>
                  <a:lnTo>
                    <a:pt x="514" y="375"/>
                  </a:lnTo>
                  <a:lnTo>
                    <a:pt x="515" y="375"/>
                  </a:lnTo>
                  <a:lnTo>
                    <a:pt x="518" y="375"/>
                  </a:lnTo>
                  <a:lnTo>
                    <a:pt x="522" y="375"/>
                  </a:lnTo>
                  <a:lnTo>
                    <a:pt x="528" y="374"/>
                  </a:lnTo>
                  <a:lnTo>
                    <a:pt x="529" y="374"/>
                  </a:lnTo>
                  <a:lnTo>
                    <a:pt x="531" y="374"/>
                  </a:lnTo>
                  <a:lnTo>
                    <a:pt x="537" y="373"/>
                  </a:lnTo>
                  <a:lnTo>
                    <a:pt x="542" y="373"/>
                  </a:lnTo>
                  <a:lnTo>
                    <a:pt x="544" y="373"/>
                  </a:lnTo>
                  <a:lnTo>
                    <a:pt x="546" y="371"/>
                  </a:lnTo>
                  <a:lnTo>
                    <a:pt x="551" y="371"/>
                  </a:lnTo>
                  <a:lnTo>
                    <a:pt x="556" y="370"/>
                  </a:lnTo>
                  <a:lnTo>
                    <a:pt x="557" y="370"/>
                  </a:lnTo>
                  <a:lnTo>
                    <a:pt x="558" y="370"/>
                  </a:lnTo>
                  <a:lnTo>
                    <a:pt x="565" y="369"/>
                  </a:lnTo>
                  <a:lnTo>
                    <a:pt x="571" y="368"/>
                  </a:lnTo>
                  <a:lnTo>
                    <a:pt x="571" y="368"/>
                  </a:lnTo>
                  <a:lnTo>
                    <a:pt x="572" y="368"/>
                  </a:lnTo>
                  <a:lnTo>
                    <a:pt x="578" y="367"/>
                  </a:lnTo>
                  <a:lnTo>
                    <a:pt x="583" y="366"/>
                  </a:lnTo>
                  <a:lnTo>
                    <a:pt x="584" y="366"/>
                  </a:lnTo>
                  <a:lnTo>
                    <a:pt x="585" y="366"/>
                  </a:lnTo>
                  <a:lnTo>
                    <a:pt x="591" y="363"/>
                  </a:lnTo>
                  <a:lnTo>
                    <a:pt x="597" y="362"/>
                  </a:lnTo>
                  <a:lnTo>
                    <a:pt x="597" y="362"/>
                  </a:lnTo>
                  <a:lnTo>
                    <a:pt x="597" y="362"/>
                  </a:lnTo>
                  <a:lnTo>
                    <a:pt x="603" y="361"/>
                  </a:lnTo>
                  <a:lnTo>
                    <a:pt x="608" y="360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5" y="357"/>
                  </a:lnTo>
                  <a:lnTo>
                    <a:pt x="620" y="355"/>
                  </a:lnTo>
                  <a:lnTo>
                    <a:pt x="621" y="355"/>
                  </a:lnTo>
                  <a:lnTo>
                    <a:pt x="621" y="355"/>
                  </a:lnTo>
                  <a:lnTo>
                    <a:pt x="626" y="354"/>
                  </a:lnTo>
                  <a:lnTo>
                    <a:pt x="630" y="351"/>
                  </a:lnTo>
                  <a:lnTo>
                    <a:pt x="632" y="351"/>
                  </a:lnTo>
                  <a:lnTo>
                    <a:pt x="633" y="350"/>
                  </a:lnTo>
                  <a:lnTo>
                    <a:pt x="638" y="349"/>
                  </a:lnTo>
                  <a:lnTo>
                    <a:pt x="641" y="348"/>
                  </a:lnTo>
                  <a:lnTo>
                    <a:pt x="641" y="347"/>
                  </a:lnTo>
                  <a:lnTo>
                    <a:pt x="642" y="347"/>
                  </a:lnTo>
                  <a:lnTo>
                    <a:pt x="647" y="344"/>
                  </a:lnTo>
                  <a:lnTo>
                    <a:pt x="651" y="342"/>
                  </a:lnTo>
                  <a:lnTo>
                    <a:pt x="652" y="342"/>
                  </a:lnTo>
                  <a:lnTo>
                    <a:pt x="653" y="342"/>
                  </a:lnTo>
                  <a:lnTo>
                    <a:pt x="655" y="339"/>
                  </a:lnTo>
                  <a:lnTo>
                    <a:pt x="659" y="337"/>
                  </a:lnTo>
                  <a:lnTo>
                    <a:pt x="660" y="337"/>
                  </a:lnTo>
                  <a:lnTo>
                    <a:pt x="660" y="337"/>
                  </a:lnTo>
                  <a:lnTo>
                    <a:pt x="664" y="335"/>
                  </a:lnTo>
                  <a:lnTo>
                    <a:pt x="667" y="332"/>
                  </a:lnTo>
                  <a:lnTo>
                    <a:pt x="667" y="331"/>
                  </a:lnTo>
                  <a:lnTo>
                    <a:pt x="667" y="331"/>
                  </a:lnTo>
                  <a:lnTo>
                    <a:pt x="667" y="389"/>
                  </a:lnTo>
                  <a:lnTo>
                    <a:pt x="667" y="390"/>
                  </a:lnTo>
                  <a:lnTo>
                    <a:pt x="667" y="393"/>
                  </a:lnTo>
                  <a:lnTo>
                    <a:pt x="667" y="394"/>
                  </a:lnTo>
                  <a:lnTo>
                    <a:pt x="667" y="395"/>
                  </a:lnTo>
                  <a:lnTo>
                    <a:pt x="667" y="398"/>
                  </a:lnTo>
                  <a:lnTo>
                    <a:pt x="667" y="399"/>
                  </a:lnTo>
                  <a:lnTo>
                    <a:pt x="666" y="401"/>
                  </a:lnTo>
                  <a:lnTo>
                    <a:pt x="666" y="402"/>
                  </a:lnTo>
                  <a:lnTo>
                    <a:pt x="666" y="404"/>
                  </a:lnTo>
                  <a:lnTo>
                    <a:pt x="665" y="405"/>
                  </a:lnTo>
                  <a:lnTo>
                    <a:pt x="664" y="406"/>
                  </a:lnTo>
                  <a:lnTo>
                    <a:pt x="664" y="407"/>
                  </a:lnTo>
                  <a:lnTo>
                    <a:pt x="661" y="409"/>
                  </a:lnTo>
                  <a:lnTo>
                    <a:pt x="660" y="411"/>
                  </a:lnTo>
                  <a:lnTo>
                    <a:pt x="659" y="412"/>
                  </a:lnTo>
                  <a:lnTo>
                    <a:pt x="659" y="413"/>
                  </a:lnTo>
                  <a:lnTo>
                    <a:pt x="654" y="417"/>
                  </a:lnTo>
                  <a:lnTo>
                    <a:pt x="647" y="421"/>
                  </a:lnTo>
                  <a:lnTo>
                    <a:pt x="640" y="425"/>
                  </a:lnTo>
                  <a:lnTo>
                    <a:pt x="632" y="430"/>
                  </a:lnTo>
                  <a:lnTo>
                    <a:pt x="613" y="437"/>
                  </a:lnTo>
                  <a:lnTo>
                    <a:pt x="590" y="444"/>
                  </a:lnTo>
                  <a:lnTo>
                    <a:pt x="564" y="450"/>
                  </a:lnTo>
                  <a:lnTo>
                    <a:pt x="535" y="453"/>
                  </a:lnTo>
                  <a:lnTo>
                    <a:pt x="504" y="457"/>
                  </a:lnTo>
                  <a:lnTo>
                    <a:pt x="472" y="457"/>
                  </a:lnTo>
                  <a:lnTo>
                    <a:pt x="439" y="457"/>
                  </a:lnTo>
                  <a:lnTo>
                    <a:pt x="408" y="453"/>
                  </a:lnTo>
                  <a:lnTo>
                    <a:pt x="380" y="450"/>
                  </a:lnTo>
                  <a:lnTo>
                    <a:pt x="354" y="444"/>
                  </a:lnTo>
                  <a:lnTo>
                    <a:pt x="331" y="437"/>
                  </a:lnTo>
                  <a:lnTo>
                    <a:pt x="312" y="430"/>
                  </a:lnTo>
                  <a:lnTo>
                    <a:pt x="304" y="425"/>
                  </a:lnTo>
                  <a:lnTo>
                    <a:pt x="297" y="421"/>
                  </a:lnTo>
                  <a:lnTo>
                    <a:pt x="291" y="417"/>
                  </a:lnTo>
                  <a:lnTo>
                    <a:pt x="285" y="413"/>
                  </a:lnTo>
                  <a:lnTo>
                    <a:pt x="285" y="412"/>
                  </a:lnTo>
                  <a:lnTo>
                    <a:pt x="284" y="411"/>
                  </a:lnTo>
                  <a:lnTo>
                    <a:pt x="282" y="409"/>
                  </a:lnTo>
                  <a:lnTo>
                    <a:pt x="281" y="407"/>
                  </a:lnTo>
                  <a:lnTo>
                    <a:pt x="280" y="406"/>
                  </a:lnTo>
                  <a:lnTo>
                    <a:pt x="279" y="405"/>
                  </a:lnTo>
                  <a:lnTo>
                    <a:pt x="279" y="404"/>
                  </a:lnTo>
                  <a:lnTo>
                    <a:pt x="278" y="402"/>
                  </a:lnTo>
                  <a:lnTo>
                    <a:pt x="278" y="401"/>
                  </a:lnTo>
                  <a:lnTo>
                    <a:pt x="276" y="399"/>
                  </a:lnTo>
                  <a:lnTo>
                    <a:pt x="276" y="398"/>
                  </a:lnTo>
                  <a:lnTo>
                    <a:pt x="276" y="395"/>
                  </a:lnTo>
                  <a:lnTo>
                    <a:pt x="276" y="394"/>
                  </a:lnTo>
                  <a:lnTo>
                    <a:pt x="276" y="393"/>
                  </a:lnTo>
                  <a:lnTo>
                    <a:pt x="276" y="390"/>
                  </a:lnTo>
                  <a:lnTo>
                    <a:pt x="276" y="388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6" y="332"/>
                  </a:lnTo>
                  <a:lnTo>
                    <a:pt x="280" y="335"/>
                  </a:lnTo>
                  <a:lnTo>
                    <a:pt x="284" y="337"/>
                  </a:lnTo>
                  <a:close/>
                  <a:moveTo>
                    <a:pt x="666" y="506"/>
                  </a:moveTo>
                  <a:lnTo>
                    <a:pt x="666" y="507"/>
                  </a:lnTo>
                  <a:lnTo>
                    <a:pt x="665" y="508"/>
                  </a:lnTo>
                  <a:lnTo>
                    <a:pt x="664" y="510"/>
                  </a:lnTo>
                  <a:lnTo>
                    <a:pt x="662" y="512"/>
                  </a:lnTo>
                  <a:lnTo>
                    <a:pt x="661" y="513"/>
                  </a:lnTo>
                  <a:lnTo>
                    <a:pt x="660" y="515"/>
                  </a:lnTo>
                  <a:lnTo>
                    <a:pt x="659" y="515"/>
                  </a:lnTo>
                  <a:lnTo>
                    <a:pt x="659" y="516"/>
                  </a:lnTo>
                  <a:lnTo>
                    <a:pt x="654" y="521"/>
                  </a:lnTo>
                  <a:lnTo>
                    <a:pt x="647" y="525"/>
                  </a:lnTo>
                  <a:lnTo>
                    <a:pt x="640" y="529"/>
                  </a:lnTo>
                  <a:lnTo>
                    <a:pt x="632" y="533"/>
                  </a:lnTo>
                  <a:lnTo>
                    <a:pt x="613" y="541"/>
                  </a:lnTo>
                  <a:lnTo>
                    <a:pt x="590" y="547"/>
                  </a:lnTo>
                  <a:lnTo>
                    <a:pt x="564" y="553"/>
                  </a:lnTo>
                  <a:lnTo>
                    <a:pt x="535" y="558"/>
                  </a:lnTo>
                  <a:lnTo>
                    <a:pt x="504" y="560"/>
                  </a:lnTo>
                  <a:lnTo>
                    <a:pt x="472" y="562"/>
                  </a:lnTo>
                  <a:lnTo>
                    <a:pt x="439" y="560"/>
                  </a:lnTo>
                  <a:lnTo>
                    <a:pt x="408" y="558"/>
                  </a:lnTo>
                  <a:lnTo>
                    <a:pt x="380" y="553"/>
                  </a:lnTo>
                  <a:lnTo>
                    <a:pt x="354" y="547"/>
                  </a:lnTo>
                  <a:lnTo>
                    <a:pt x="331" y="541"/>
                  </a:lnTo>
                  <a:lnTo>
                    <a:pt x="312" y="533"/>
                  </a:lnTo>
                  <a:lnTo>
                    <a:pt x="304" y="529"/>
                  </a:lnTo>
                  <a:lnTo>
                    <a:pt x="297" y="525"/>
                  </a:lnTo>
                  <a:lnTo>
                    <a:pt x="291" y="521"/>
                  </a:lnTo>
                  <a:lnTo>
                    <a:pt x="285" y="516"/>
                  </a:lnTo>
                  <a:lnTo>
                    <a:pt x="285" y="515"/>
                  </a:lnTo>
                  <a:lnTo>
                    <a:pt x="284" y="515"/>
                  </a:lnTo>
                  <a:lnTo>
                    <a:pt x="282" y="513"/>
                  </a:lnTo>
                  <a:lnTo>
                    <a:pt x="281" y="512"/>
                  </a:lnTo>
                  <a:lnTo>
                    <a:pt x="280" y="510"/>
                  </a:lnTo>
                  <a:lnTo>
                    <a:pt x="279" y="508"/>
                  </a:lnTo>
                  <a:lnTo>
                    <a:pt x="279" y="507"/>
                  </a:lnTo>
                  <a:lnTo>
                    <a:pt x="278" y="506"/>
                  </a:lnTo>
                  <a:lnTo>
                    <a:pt x="278" y="505"/>
                  </a:lnTo>
                  <a:lnTo>
                    <a:pt x="276" y="503"/>
                  </a:lnTo>
                  <a:lnTo>
                    <a:pt x="276" y="501"/>
                  </a:lnTo>
                  <a:lnTo>
                    <a:pt x="276" y="500"/>
                  </a:lnTo>
                  <a:lnTo>
                    <a:pt x="276" y="499"/>
                  </a:lnTo>
                  <a:lnTo>
                    <a:pt x="276" y="497"/>
                  </a:lnTo>
                  <a:lnTo>
                    <a:pt x="276" y="496"/>
                  </a:lnTo>
                  <a:lnTo>
                    <a:pt x="276" y="495"/>
                  </a:lnTo>
                  <a:lnTo>
                    <a:pt x="276" y="494"/>
                  </a:lnTo>
                  <a:lnTo>
                    <a:pt x="276" y="437"/>
                  </a:lnTo>
                  <a:lnTo>
                    <a:pt x="276" y="436"/>
                  </a:lnTo>
                  <a:lnTo>
                    <a:pt x="276" y="436"/>
                  </a:lnTo>
                  <a:lnTo>
                    <a:pt x="278" y="436"/>
                  </a:lnTo>
                  <a:lnTo>
                    <a:pt x="280" y="438"/>
                  </a:lnTo>
                  <a:lnTo>
                    <a:pt x="282" y="439"/>
                  </a:lnTo>
                  <a:lnTo>
                    <a:pt x="284" y="440"/>
                  </a:lnTo>
                  <a:lnTo>
                    <a:pt x="286" y="442"/>
                  </a:lnTo>
                  <a:lnTo>
                    <a:pt x="289" y="444"/>
                  </a:lnTo>
                  <a:lnTo>
                    <a:pt x="292" y="445"/>
                  </a:lnTo>
                  <a:lnTo>
                    <a:pt x="292" y="445"/>
                  </a:lnTo>
                  <a:lnTo>
                    <a:pt x="292" y="445"/>
                  </a:lnTo>
                  <a:lnTo>
                    <a:pt x="312" y="455"/>
                  </a:lnTo>
                  <a:lnTo>
                    <a:pt x="335" y="463"/>
                  </a:lnTo>
                  <a:lnTo>
                    <a:pt x="360" y="469"/>
                  </a:lnTo>
                  <a:lnTo>
                    <a:pt x="386" y="474"/>
                  </a:lnTo>
                  <a:lnTo>
                    <a:pt x="387" y="474"/>
                  </a:lnTo>
                  <a:lnTo>
                    <a:pt x="387" y="474"/>
                  </a:lnTo>
                  <a:lnTo>
                    <a:pt x="395" y="475"/>
                  </a:lnTo>
                  <a:lnTo>
                    <a:pt x="405" y="476"/>
                  </a:lnTo>
                  <a:lnTo>
                    <a:pt x="414" y="477"/>
                  </a:lnTo>
                  <a:lnTo>
                    <a:pt x="423" y="478"/>
                  </a:lnTo>
                  <a:lnTo>
                    <a:pt x="427" y="478"/>
                  </a:lnTo>
                  <a:lnTo>
                    <a:pt x="431" y="480"/>
                  </a:lnTo>
                  <a:lnTo>
                    <a:pt x="434" y="480"/>
                  </a:lnTo>
                  <a:lnTo>
                    <a:pt x="438" y="480"/>
                  </a:lnTo>
                  <a:lnTo>
                    <a:pt x="444" y="480"/>
                  </a:lnTo>
                  <a:lnTo>
                    <a:pt x="449" y="480"/>
                  </a:lnTo>
                  <a:lnTo>
                    <a:pt x="452" y="480"/>
                  </a:lnTo>
                  <a:lnTo>
                    <a:pt x="455" y="481"/>
                  </a:lnTo>
                  <a:lnTo>
                    <a:pt x="463" y="481"/>
                  </a:lnTo>
                  <a:lnTo>
                    <a:pt x="472" y="481"/>
                  </a:lnTo>
                  <a:lnTo>
                    <a:pt x="481" y="481"/>
                  </a:lnTo>
                  <a:lnTo>
                    <a:pt x="489" y="481"/>
                  </a:lnTo>
                  <a:lnTo>
                    <a:pt x="491" y="480"/>
                  </a:lnTo>
                  <a:lnTo>
                    <a:pt x="495" y="480"/>
                  </a:lnTo>
                  <a:lnTo>
                    <a:pt x="500" y="480"/>
                  </a:lnTo>
                  <a:lnTo>
                    <a:pt x="506" y="480"/>
                  </a:lnTo>
                  <a:lnTo>
                    <a:pt x="509" y="480"/>
                  </a:lnTo>
                  <a:lnTo>
                    <a:pt x="513" y="480"/>
                  </a:lnTo>
                  <a:lnTo>
                    <a:pt x="516" y="478"/>
                  </a:lnTo>
                  <a:lnTo>
                    <a:pt x="521" y="478"/>
                  </a:lnTo>
                  <a:lnTo>
                    <a:pt x="529" y="477"/>
                  </a:lnTo>
                  <a:lnTo>
                    <a:pt x="539" y="476"/>
                  </a:lnTo>
                  <a:lnTo>
                    <a:pt x="548" y="475"/>
                  </a:lnTo>
                  <a:lnTo>
                    <a:pt x="557" y="474"/>
                  </a:lnTo>
                  <a:lnTo>
                    <a:pt x="558" y="474"/>
                  </a:lnTo>
                  <a:lnTo>
                    <a:pt x="558" y="474"/>
                  </a:lnTo>
                  <a:lnTo>
                    <a:pt x="586" y="469"/>
                  </a:lnTo>
                  <a:lnTo>
                    <a:pt x="614" y="462"/>
                  </a:lnTo>
                  <a:lnTo>
                    <a:pt x="626" y="457"/>
                  </a:lnTo>
                  <a:lnTo>
                    <a:pt x="638" y="452"/>
                  </a:lnTo>
                  <a:lnTo>
                    <a:pt x="648" y="447"/>
                  </a:lnTo>
                  <a:lnTo>
                    <a:pt x="658" y="442"/>
                  </a:lnTo>
                  <a:lnTo>
                    <a:pt x="660" y="440"/>
                  </a:lnTo>
                  <a:lnTo>
                    <a:pt x="661" y="439"/>
                  </a:lnTo>
                  <a:lnTo>
                    <a:pt x="664" y="438"/>
                  </a:lnTo>
                  <a:lnTo>
                    <a:pt x="666" y="437"/>
                  </a:lnTo>
                  <a:lnTo>
                    <a:pt x="667" y="436"/>
                  </a:lnTo>
                  <a:lnTo>
                    <a:pt x="667" y="436"/>
                  </a:lnTo>
                  <a:lnTo>
                    <a:pt x="667" y="493"/>
                  </a:lnTo>
                  <a:lnTo>
                    <a:pt x="667" y="495"/>
                  </a:lnTo>
                  <a:lnTo>
                    <a:pt x="667" y="496"/>
                  </a:lnTo>
                  <a:lnTo>
                    <a:pt x="667" y="497"/>
                  </a:lnTo>
                  <a:lnTo>
                    <a:pt x="667" y="500"/>
                  </a:lnTo>
                  <a:lnTo>
                    <a:pt x="667" y="501"/>
                  </a:lnTo>
                  <a:lnTo>
                    <a:pt x="667" y="503"/>
                  </a:lnTo>
                  <a:lnTo>
                    <a:pt x="666" y="505"/>
                  </a:lnTo>
                  <a:lnTo>
                    <a:pt x="666" y="506"/>
                  </a:lnTo>
                  <a:close/>
                  <a:moveTo>
                    <a:pt x="53" y="657"/>
                  </a:moveTo>
                  <a:lnTo>
                    <a:pt x="46" y="655"/>
                  </a:lnTo>
                  <a:lnTo>
                    <a:pt x="41" y="654"/>
                  </a:lnTo>
                  <a:lnTo>
                    <a:pt x="35" y="651"/>
                  </a:lnTo>
                  <a:lnTo>
                    <a:pt x="32" y="647"/>
                  </a:lnTo>
                  <a:lnTo>
                    <a:pt x="28" y="643"/>
                  </a:lnTo>
                  <a:lnTo>
                    <a:pt x="25" y="638"/>
                  </a:lnTo>
                  <a:lnTo>
                    <a:pt x="23" y="633"/>
                  </a:lnTo>
                  <a:lnTo>
                    <a:pt x="22" y="626"/>
                  </a:lnTo>
                  <a:lnTo>
                    <a:pt x="22" y="490"/>
                  </a:lnTo>
                  <a:lnTo>
                    <a:pt x="23" y="484"/>
                  </a:lnTo>
                  <a:lnTo>
                    <a:pt x="25" y="478"/>
                  </a:lnTo>
                  <a:lnTo>
                    <a:pt x="28" y="474"/>
                  </a:lnTo>
                  <a:lnTo>
                    <a:pt x="32" y="469"/>
                  </a:lnTo>
                  <a:lnTo>
                    <a:pt x="35" y="465"/>
                  </a:lnTo>
                  <a:lnTo>
                    <a:pt x="41" y="463"/>
                  </a:lnTo>
                  <a:lnTo>
                    <a:pt x="46" y="461"/>
                  </a:lnTo>
                  <a:lnTo>
                    <a:pt x="53" y="461"/>
                  </a:lnTo>
                  <a:lnTo>
                    <a:pt x="253" y="461"/>
                  </a:lnTo>
                  <a:lnTo>
                    <a:pt x="253" y="495"/>
                  </a:lnTo>
                  <a:lnTo>
                    <a:pt x="253" y="500"/>
                  </a:lnTo>
                  <a:lnTo>
                    <a:pt x="253" y="503"/>
                  </a:lnTo>
                  <a:lnTo>
                    <a:pt x="253" y="607"/>
                  </a:lnTo>
                  <a:lnTo>
                    <a:pt x="253" y="619"/>
                  </a:lnTo>
                  <a:lnTo>
                    <a:pt x="256" y="619"/>
                  </a:lnTo>
                  <a:lnTo>
                    <a:pt x="256" y="620"/>
                  </a:lnTo>
                  <a:lnTo>
                    <a:pt x="257" y="620"/>
                  </a:lnTo>
                  <a:lnTo>
                    <a:pt x="257" y="621"/>
                  </a:lnTo>
                  <a:lnTo>
                    <a:pt x="259" y="622"/>
                  </a:lnTo>
                  <a:lnTo>
                    <a:pt x="260" y="626"/>
                  </a:lnTo>
                  <a:lnTo>
                    <a:pt x="261" y="628"/>
                  </a:lnTo>
                  <a:lnTo>
                    <a:pt x="263" y="630"/>
                  </a:lnTo>
                  <a:lnTo>
                    <a:pt x="266" y="633"/>
                  </a:lnTo>
                  <a:lnTo>
                    <a:pt x="267" y="634"/>
                  </a:lnTo>
                  <a:lnTo>
                    <a:pt x="268" y="635"/>
                  </a:lnTo>
                  <a:lnTo>
                    <a:pt x="275" y="641"/>
                  </a:lnTo>
                  <a:lnTo>
                    <a:pt x="284" y="648"/>
                  </a:lnTo>
                  <a:lnTo>
                    <a:pt x="284" y="648"/>
                  </a:lnTo>
                  <a:lnTo>
                    <a:pt x="284" y="648"/>
                  </a:lnTo>
                  <a:lnTo>
                    <a:pt x="291" y="652"/>
                  </a:lnTo>
                  <a:lnTo>
                    <a:pt x="299" y="657"/>
                  </a:lnTo>
                  <a:lnTo>
                    <a:pt x="53" y="657"/>
                  </a:lnTo>
                  <a:lnTo>
                    <a:pt x="53" y="657"/>
                  </a:lnTo>
                  <a:close/>
                  <a:moveTo>
                    <a:pt x="667" y="604"/>
                  </a:moveTo>
                  <a:lnTo>
                    <a:pt x="667" y="604"/>
                  </a:lnTo>
                  <a:lnTo>
                    <a:pt x="667" y="605"/>
                  </a:lnTo>
                  <a:lnTo>
                    <a:pt x="666" y="610"/>
                  </a:lnTo>
                  <a:lnTo>
                    <a:pt x="662" y="616"/>
                  </a:lnTo>
                  <a:lnTo>
                    <a:pt x="658" y="622"/>
                  </a:lnTo>
                  <a:lnTo>
                    <a:pt x="651" y="627"/>
                  </a:lnTo>
                  <a:lnTo>
                    <a:pt x="642" y="632"/>
                  </a:lnTo>
                  <a:lnTo>
                    <a:pt x="633" y="636"/>
                  </a:lnTo>
                  <a:lnTo>
                    <a:pt x="622" y="641"/>
                  </a:lnTo>
                  <a:lnTo>
                    <a:pt x="609" y="646"/>
                  </a:lnTo>
                  <a:lnTo>
                    <a:pt x="596" y="649"/>
                  </a:lnTo>
                  <a:lnTo>
                    <a:pt x="582" y="654"/>
                  </a:lnTo>
                  <a:lnTo>
                    <a:pt x="565" y="657"/>
                  </a:lnTo>
                  <a:lnTo>
                    <a:pt x="548" y="660"/>
                  </a:lnTo>
                  <a:lnTo>
                    <a:pt x="531" y="661"/>
                  </a:lnTo>
                  <a:lnTo>
                    <a:pt x="512" y="664"/>
                  </a:lnTo>
                  <a:lnTo>
                    <a:pt x="493" y="665"/>
                  </a:lnTo>
                  <a:lnTo>
                    <a:pt x="472" y="665"/>
                  </a:lnTo>
                  <a:lnTo>
                    <a:pt x="446" y="665"/>
                  </a:lnTo>
                  <a:lnTo>
                    <a:pt x="421" y="663"/>
                  </a:lnTo>
                  <a:lnTo>
                    <a:pt x="398" y="660"/>
                  </a:lnTo>
                  <a:lnTo>
                    <a:pt x="376" y="657"/>
                  </a:lnTo>
                  <a:lnTo>
                    <a:pt x="376" y="657"/>
                  </a:lnTo>
                  <a:lnTo>
                    <a:pt x="356" y="652"/>
                  </a:lnTo>
                  <a:lnTo>
                    <a:pt x="338" y="647"/>
                  </a:lnTo>
                  <a:lnTo>
                    <a:pt x="323" y="641"/>
                  </a:lnTo>
                  <a:lnTo>
                    <a:pt x="310" y="636"/>
                  </a:lnTo>
                  <a:lnTo>
                    <a:pt x="299" y="630"/>
                  </a:lnTo>
                  <a:lnTo>
                    <a:pt x="289" y="623"/>
                  </a:lnTo>
                  <a:lnTo>
                    <a:pt x="284" y="617"/>
                  </a:lnTo>
                  <a:lnTo>
                    <a:pt x="279" y="611"/>
                  </a:lnTo>
                  <a:lnTo>
                    <a:pt x="279" y="611"/>
                  </a:lnTo>
                  <a:lnTo>
                    <a:pt x="279" y="611"/>
                  </a:lnTo>
                  <a:lnTo>
                    <a:pt x="278" y="610"/>
                  </a:lnTo>
                  <a:lnTo>
                    <a:pt x="278" y="610"/>
                  </a:lnTo>
                  <a:lnTo>
                    <a:pt x="276" y="608"/>
                  </a:lnTo>
                  <a:lnTo>
                    <a:pt x="276" y="605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8" y="540"/>
                  </a:lnTo>
                  <a:lnTo>
                    <a:pt x="280" y="541"/>
                  </a:lnTo>
                  <a:lnTo>
                    <a:pt x="282" y="543"/>
                  </a:lnTo>
                  <a:lnTo>
                    <a:pt x="284" y="545"/>
                  </a:lnTo>
                  <a:lnTo>
                    <a:pt x="286" y="546"/>
                  </a:lnTo>
                  <a:lnTo>
                    <a:pt x="289" y="547"/>
                  </a:lnTo>
                  <a:lnTo>
                    <a:pt x="292" y="550"/>
                  </a:lnTo>
                  <a:lnTo>
                    <a:pt x="292" y="550"/>
                  </a:lnTo>
                  <a:lnTo>
                    <a:pt x="292" y="550"/>
                  </a:lnTo>
                  <a:lnTo>
                    <a:pt x="312" y="558"/>
                  </a:lnTo>
                  <a:lnTo>
                    <a:pt x="335" y="566"/>
                  </a:lnTo>
                  <a:lnTo>
                    <a:pt x="360" y="572"/>
                  </a:lnTo>
                  <a:lnTo>
                    <a:pt x="386" y="578"/>
                  </a:lnTo>
                  <a:lnTo>
                    <a:pt x="387" y="578"/>
                  </a:lnTo>
                  <a:lnTo>
                    <a:pt x="387" y="578"/>
                  </a:lnTo>
                  <a:lnTo>
                    <a:pt x="395" y="579"/>
                  </a:lnTo>
                  <a:lnTo>
                    <a:pt x="405" y="581"/>
                  </a:lnTo>
                  <a:lnTo>
                    <a:pt x="414" y="582"/>
                  </a:lnTo>
                  <a:lnTo>
                    <a:pt x="423" y="582"/>
                  </a:lnTo>
                  <a:lnTo>
                    <a:pt x="427" y="583"/>
                  </a:lnTo>
                  <a:lnTo>
                    <a:pt x="431" y="583"/>
                  </a:lnTo>
                  <a:lnTo>
                    <a:pt x="434" y="583"/>
                  </a:lnTo>
                  <a:lnTo>
                    <a:pt x="438" y="583"/>
                  </a:lnTo>
                  <a:lnTo>
                    <a:pt x="444" y="583"/>
                  </a:lnTo>
                  <a:lnTo>
                    <a:pt x="449" y="584"/>
                  </a:lnTo>
                  <a:lnTo>
                    <a:pt x="452" y="584"/>
                  </a:lnTo>
                  <a:lnTo>
                    <a:pt x="455" y="584"/>
                  </a:lnTo>
                  <a:lnTo>
                    <a:pt x="463" y="584"/>
                  </a:lnTo>
                  <a:lnTo>
                    <a:pt x="472" y="584"/>
                  </a:lnTo>
                  <a:lnTo>
                    <a:pt x="481" y="584"/>
                  </a:lnTo>
                  <a:lnTo>
                    <a:pt x="489" y="584"/>
                  </a:lnTo>
                  <a:lnTo>
                    <a:pt x="491" y="584"/>
                  </a:lnTo>
                  <a:lnTo>
                    <a:pt x="495" y="584"/>
                  </a:lnTo>
                  <a:lnTo>
                    <a:pt x="500" y="583"/>
                  </a:lnTo>
                  <a:lnTo>
                    <a:pt x="506" y="583"/>
                  </a:lnTo>
                  <a:lnTo>
                    <a:pt x="509" y="583"/>
                  </a:lnTo>
                  <a:lnTo>
                    <a:pt x="513" y="583"/>
                  </a:lnTo>
                  <a:lnTo>
                    <a:pt x="516" y="583"/>
                  </a:lnTo>
                  <a:lnTo>
                    <a:pt x="521" y="582"/>
                  </a:lnTo>
                  <a:lnTo>
                    <a:pt x="529" y="582"/>
                  </a:lnTo>
                  <a:lnTo>
                    <a:pt x="539" y="581"/>
                  </a:lnTo>
                  <a:lnTo>
                    <a:pt x="548" y="579"/>
                  </a:lnTo>
                  <a:lnTo>
                    <a:pt x="557" y="578"/>
                  </a:lnTo>
                  <a:lnTo>
                    <a:pt x="558" y="578"/>
                  </a:lnTo>
                  <a:lnTo>
                    <a:pt x="558" y="578"/>
                  </a:lnTo>
                  <a:lnTo>
                    <a:pt x="586" y="572"/>
                  </a:lnTo>
                  <a:lnTo>
                    <a:pt x="614" y="565"/>
                  </a:lnTo>
                  <a:lnTo>
                    <a:pt x="626" y="560"/>
                  </a:lnTo>
                  <a:lnTo>
                    <a:pt x="638" y="556"/>
                  </a:lnTo>
                  <a:lnTo>
                    <a:pt x="648" y="551"/>
                  </a:lnTo>
                  <a:lnTo>
                    <a:pt x="658" y="546"/>
                  </a:lnTo>
                  <a:lnTo>
                    <a:pt x="660" y="545"/>
                  </a:lnTo>
                  <a:lnTo>
                    <a:pt x="661" y="544"/>
                  </a:lnTo>
                  <a:lnTo>
                    <a:pt x="664" y="541"/>
                  </a:lnTo>
                  <a:lnTo>
                    <a:pt x="666" y="540"/>
                  </a:lnTo>
                  <a:lnTo>
                    <a:pt x="667" y="539"/>
                  </a:lnTo>
                  <a:lnTo>
                    <a:pt x="667" y="539"/>
                  </a:lnTo>
                  <a:lnTo>
                    <a:pt x="667" y="604"/>
                  </a:lnTo>
                  <a:close/>
                  <a:moveTo>
                    <a:pt x="667" y="292"/>
                  </a:moveTo>
                  <a:lnTo>
                    <a:pt x="667" y="298"/>
                  </a:lnTo>
                  <a:lnTo>
                    <a:pt x="664" y="303"/>
                  </a:lnTo>
                  <a:lnTo>
                    <a:pt x="659" y="308"/>
                  </a:lnTo>
                  <a:lnTo>
                    <a:pt x="653" y="313"/>
                  </a:lnTo>
                  <a:lnTo>
                    <a:pt x="645" y="319"/>
                  </a:lnTo>
                  <a:lnTo>
                    <a:pt x="635" y="324"/>
                  </a:lnTo>
                  <a:lnTo>
                    <a:pt x="624" y="329"/>
                  </a:lnTo>
                  <a:lnTo>
                    <a:pt x="611" y="333"/>
                  </a:lnTo>
                  <a:lnTo>
                    <a:pt x="598" y="338"/>
                  </a:lnTo>
                  <a:lnTo>
                    <a:pt x="583" y="342"/>
                  </a:lnTo>
                  <a:lnTo>
                    <a:pt x="567" y="345"/>
                  </a:lnTo>
                  <a:lnTo>
                    <a:pt x="550" y="348"/>
                  </a:lnTo>
                  <a:lnTo>
                    <a:pt x="532" y="350"/>
                  </a:lnTo>
                  <a:lnTo>
                    <a:pt x="513" y="352"/>
                  </a:lnTo>
                  <a:lnTo>
                    <a:pt x="493" y="354"/>
                  </a:lnTo>
                  <a:lnTo>
                    <a:pt x="472" y="354"/>
                  </a:lnTo>
                  <a:lnTo>
                    <a:pt x="451" y="354"/>
                  </a:lnTo>
                  <a:lnTo>
                    <a:pt x="431" y="352"/>
                  </a:lnTo>
                  <a:lnTo>
                    <a:pt x="412" y="350"/>
                  </a:lnTo>
                  <a:lnTo>
                    <a:pt x="394" y="348"/>
                  </a:lnTo>
                  <a:lnTo>
                    <a:pt x="376" y="345"/>
                  </a:lnTo>
                  <a:lnTo>
                    <a:pt x="361" y="342"/>
                  </a:lnTo>
                  <a:lnTo>
                    <a:pt x="345" y="338"/>
                  </a:lnTo>
                  <a:lnTo>
                    <a:pt x="332" y="333"/>
                  </a:lnTo>
                  <a:lnTo>
                    <a:pt x="319" y="329"/>
                  </a:lnTo>
                  <a:lnTo>
                    <a:pt x="308" y="324"/>
                  </a:lnTo>
                  <a:lnTo>
                    <a:pt x="299" y="319"/>
                  </a:lnTo>
                  <a:lnTo>
                    <a:pt x="291" y="313"/>
                  </a:lnTo>
                  <a:lnTo>
                    <a:pt x="285" y="308"/>
                  </a:lnTo>
                  <a:lnTo>
                    <a:pt x="280" y="303"/>
                  </a:lnTo>
                  <a:lnTo>
                    <a:pt x="276" y="298"/>
                  </a:lnTo>
                  <a:lnTo>
                    <a:pt x="276" y="292"/>
                  </a:lnTo>
                  <a:lnTo>
                    <a:pt x="276" y="289"/>
                  </a:lnTo>
                  <a:lnTo>
                    <a:pt x="276" y="287"/>
                  </a:lnTo>
                  <a:lnTo>
                    <a:pt x="278" y="285"/>
                  </a:lnTo>
                  <a:lnTo>
                    <a:pt x="279" y="282"/>
                  </a:lnTo>
                  <a:lnTo>
                    <a:pt x="279" y="282"/>
                  </a:lnTo>
                  <a:lnTo>
                    <a:pt x="279" y="282"/>
                  </a:lnTo>
                  <a:lnTo>
                    <a:pt x="282" y="278"/>
                  </a:lnTo>
                  <a:lnTo>
                    <a:pt x="287" y="273"/>
                  </a:lnTo>
                  <a:lnTo>
                    <a:pt x="294" y="268"/>
                  </a:lnTo>
                  <a:lnTo>
                    <a:pt x="303" y="262"/>
                  </a:lnTo>
                  <a:lnTo>
                    <a:pt x="303" y="262"/>
                  </a:lnTo>
                  <a:lnTo>
                    <a:pt x="304" y="262"/>
                  </a:lnTo>
                  <a:lnTo>
                    <a:pt x="307" y="260"/>
                  </a:lnTo>
                  <a:lnTo>
                    <a:pt x="311" y="259"/>
                  </a:lnTo>
                  <a:lnTo>
                    <a:pt x="314" y="256"/>
                  </a:lnTo>
                  <a:lnTo>
                    <a:pt x="319" y="255"/>
                  </a:lnTo>
                  <a:lnTo>
                    <a:pt x="319" y="255"/>
                  </a:lnTo>
                  <a:lnTo>
                    <a:pt x="320" y="254"/>
                  </a:lnTo>
                  <a:lnTo>
                    <a:pt x="331" y="250"/>
                  </a:lnTo>
                  <a:lnTo>
                    <a:pt x="343" y="247"/>
                  </a:lnTo>
                  <a:lnTo>
                    <a:pt x="355" y="243"/>
                  </a:lnTo>
                  <a:lnTo>
                    <a:pt x="368" y="241"/>
                  </a:lnTo>
                  <a:lnTo>
                    <a:pt x="376" y="238"/>
                  </a:lnTo>
                  <a:lnTo>
                    <a:pt x="386" y="237"/>
                  </a:lnTo>
                  <a:lnTo>
                    <a:pt x="388" y="236"/>
                  </a:lnTo>
                  <a:lnTo>
                    <a:pt x="390" y="236"/>
                  </a:lnTo>
                  <a:lnTo>
                    <a:pt x="409" y="234"/>
                  </a:lnTo>
                  <a:lnTo>
                    <a:pt x="430" y="231"/>
                  </a:lnTo>
                  <a:lnTo>
                    <a:pt x="451" y="230"/>
                  </a:lnTo>
                  <a:lnTo>
                    <a:pt x="471" y="230"/>
                  </a:lnTo>
                  <a:lnTo>
                    <a:pt x="493" y="230"/>
                  </a:lnTo>
                  <a:lnTo>
                    <a:pt x="514" y="231"/>
                  </a:lnTo>
                  <a:lnTo>
                    <a:pt x="534" y="234"/>
                  </a:lnTo>
                  <a:lnTo>
                    <a:pt x="553" y="236"/>
                  </a:lnTo>
                  <a:lnTo>
                    <a:pt x="556" y="236"/>
                  </a:lnTo>
                  <a:lnTo>
                    <a:pt x="558" y="237"/>
                  </a:lnTo>
                  <a:lnTo>
                    <a:pt x="567" y="238"/>
                  </a:lnTo>
                  <a:lnTo>
                    <a:pt x="576" y="241"/>
                  </a:lnTo>
                  <a:lnTo>
                    <a:pt x="596" y="246"/>
                  </a:lnTo>
                  <a:lnTo>
                    <a:pt x="614" y="250"/>
                  </a:lnTo>
                  <a:lnTo>
                    <a:pt x="629" y="256"/>
                  </a:lnTo>
                  <a:lnTo>
                    <a:pt x="642" y="263"/>
                  </a:lnTo>
                  <a:lnTo>
                    <a:pt x="653" y="270"/>
                  </a:lnTo>
                  <a:lnTo>
                    <a:pt x="661" y="278"/>
                  </a:lnTo>
                  <a:lnTo>
                    <a:pt x="664" y="281"/>
                  </a:lnTo>
                  <a:lnTo>
                    <a:pt x="666" y="285"/>
                  </a:lnTo>
                  <a:lnTo>
                    <a:pt x="667" y="288"/>
                  </a:lnTo>
                  <a:lnTo>
                    <a:pt x="667" y="292"/>
                  </a:lnTo>
                  <a:close/>
                  <a:moveTo>
                    <a:pt x="667" y="189"/>
                  </a:moveTo>
                  <a:lnTo>
                    <a:pt x="667" y="194"/>
                  </a:lnTo>
                  <a:lnTo>
                    <a:pt x="665" y="200"/>
                  </a:lnTo>
                  <a:lnTo>
                    <a:pt x="662" y="205"/>
                  </a:lnTo>
                  <a:lnTo>
                    <a:pt x="659" y="210"/>
                  </a:lnTo>
                  <a:lnTo>
                    <a:pt x="654" y="213"/>
                  </a:lnTo>
                  <a:lnTo>
                    <a:pt x="649" y="216"/>
                  </a:lnTo>
                  <a:lnTo>
                    <a:pt x="643" y="218"/>
                  </a:lnTo>
                  <a:lnTo>
                    <a:pt x="638" y="218"/>
                  </a:lnTo>
                  <a:lnTo>
                    <a:pt x="584" y="218"/>
                  </a:lnTo>
                  <a:lnTo>
                    <a:pt x="583" y="218"/>
                  </a:lnTo>
                  <a:lnTo>
                    <a:pt x="582" y="218"/>
                  </a:lnTo>
                  <a:lnTo>
                    <a:pt x="571" y="216"/>
                  </a:lnTo>
                  <a:lnTo>
                    <a:pt x="559" y="213"/>
                  </a:lnTo>
                  <a:lnTo>
                    <a:pt x="558" y="213"/>
                  </a:lnTo>
                  <a:lnTo>
                    <a:pt x="557" y="213"/>
                  </a:lnTo>
                  <a:lnTo>
                    <a:pt x="535" y="210"/>
                  </a:lnTo>
                  <a:lnTo>
                    <a:pt x="515" y="209"/>
                  </a:lnTo>
                  <a:lnTo>
                    <a:pt x="494" y="208"/>
                  </a:lnTo>
                  <a:lnTo>
                    <a:pt x="472" y="206"/>
                  </a:lnTo>
                  <a:lnTo>
                    <a:pt x="450" y="208"/>
                  </a:lnTo>
                  <a:lnTo>
                    <a:pt x="428" y="209"/>
                  </a:lnTo>
                  <a:lnTo>
                    <a:pt x="408" y="210"/>
                  </a:lnTo>
                  <a:lnTo>
                    <a:pt x="387" y="213"/>
                  </a:lnTo>
                  <a:lnTo>
                    <a:pt x="386" y="213"/>
                  </a:lnTo>
                  <a:lnTo>
                    <a:pt x="384" y="213"/>
                  </a:lnTo>
                  <a:lnTo>
                    <a:pt x="373" y="216"/>
                  </a:lnTo>
                  <a:lnTo>
                    <a:pt x="362" y="218"/>
                  </a:lnTo>
                  <a:lnTo>
                    <a:pt x="361" y="218"/>
                  </a:lnTo>
                  <a:lnTo>
                    <a:pt x="360" y="218"/>
                  </a:lnTo>
                  <a:lnTo>
                    <a:pt x="53" y="218"/>
                  </a:lnTo>
                  <a:lnTo>
                    <a:pt x="46" y="218"/>
                  </a:lnTo>
                  <a:lnTo>
                    <a:pt x="41" y="216"/>
                  </a:lnTo>
                  <a:lnTo>
                    <a:pt x="35" y="213"/>
                  </a:lnTo>
                  <a:lnTo>
                    <a:pt x="32" y="210"/>
                  </a:lnTo>
                  <a:lnTo>
                    <a:pt x="28" y="205"/>
                  </a:lnTo>
                  <a:lnTo>
                    <a:pt x="25" y="200"/>
                  </a:lnTo>
                  <a:lnTo>
                    <a:pt x="23" y="194"/>
                  </a:lnTo>
                  <a:lnTo>
                    <a:pt x="22" y="189"/>
                  </a:lnTo>
                  <a:lnTo>
                    <a:pt x="22" y="53"/>
                  </a:lnTo>
                  <a:lnTo>
                    <a:pt x="23" y="46"/>
                  </a:lnTo>
                  <a:lnTo>
                    <a:pt x="25" y="41"/>
                  </a:lnTo>
                  <a:lnTo>
                    <a:pt x="28" y="35"/>
                  </a:lnTo>
                  <a:lnTo>
                    <a:pt x="32" y="32"/>
                  </a:lnTo>
                  <a:lnTo>
                    <a:pt x="35" y="28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38" y="22"/>
                  </a:lnTo>
                  <a:lnTo>
                    <a:pt x="643" y="23"/>
                  </a:lnTo>
                  <a:lnTo>
                    <a:pt x="649" y="25"/>
                  </a:lnTo>
                  <a:lnTo>
                    <a:pt x="654" y="28"/>
                  </a:lnTo>
                  <a:lnTo>
                    <a:pt x="659" y="32"/>
                  </a:lnTo>
                  <a:lnTo>
                    <a:pt x="662" y="35"/>
                  </a:lnTo>
                  <a:lnTo>
                    <a:pt x="665" y="41"/>
                  </a:lnTo>
                  <a:lnTo>
                    <a:pt x="667" y="46"/>
                  </a:lnTo>
                  <a:lnTo>
                    <a:pt x="667" y="53"/>
                  </a:lnTo>
                  <a:lnTo>
                    <a:pt x="667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1" name="Freeform 424"/>
          <p:cNvSpPr>
            <a:spLocks noEditPoints="1"/>
          </p:cNvSpPr>
          <p:nvPr/>
        </p:nvSpPr>
        <p:spPr bwMode="auto">
          <a:xfrm>
            <a:off x="6466951" y="5096114"/>
            <a:ext cx="315106" cy="315106"/>
          </a:xfrm>
          <a:custGeom>
            <a:avLst/>
            <a:gdLst>
              <a:gd name="T0" fmla="*/ 157 w 692"/>
              <a:gd name="T1" fmla="*/ 52 h 692"/>
              <a:gd name="T2" fmla="*/ 4 w 692"/>
              <a:gd name="T3" fmla="*/ 150 h 692"/>
              <a:gd name="T4" fmla="*/ 5 w 692"/>
              <a:gd name="T5" fmla="*/ 603 h 692"/>
              <a:gd name="T6" fmla="*/ 261 w 692"/>
              <a:gd name="T7" fmla="*/ 691 h 692"/>
              <a:gd name="T8" fmla="*/ 534 w 692"/>
              <a:gd name="T9" fmla="*/ 640 h 692"/>
              <a:gd name="T10" fmla="*/ 688 w 692"/>
              <a:gd name="T11" fmla="*/ 542 h 692"/>
              <a:gd name="T12" fmla="*/ 650 w 692"/>
              <a:gd name="T13" fmla="*/ 52 h 692"/>
              <a:gd name="T14" fmla="*/ 548 w 692"/>
              <a:gd name="T15" fmla="*/ 459 h 692"/>
              <a:gd name="T16" fmla="*/ 518 w 692"/>
              <a:gd name="T17" fmla="*/ 484 h 692"/>
              <a:gd name="T18" fmla="*/ 391 w 692"/>
              <a:gd name="T19" fmla="*/ 523 h 692"/>
              <a:gd name="T20" fmla="*/ 274 w 692"/>
              <a:gd name="T21" fmla="*/ 530 h 692"/>
              <a:gd name="T22" fmla="*/ 156 w 692"/>
              <a:gd name="T23" fmla="*/ 518 h 692"/>
              <a:gd name="T24" fmla="*/ 53 w 692"/>
              <a:gd name="T25" fmla="*/ 482 h 692"/>
              <a:gd name="T26" fmla="*/ 27 w 692"/>
              <a:gd name="T27" fmla="*/ 455 h 692"/>
              <a:gd name="T28" fmla="*/ 32 w 692"/>
              <a:gd name="T29" fmla="*/ 357 h 692"/>
              <a:gd name="T30" fmla="*/ 288 w 692"/>
              <a:gd name="T31" fmla="*/ 415 h 692"/>
              <a:gd name="T32" fmla="*/ 553 w 692"/>
              <a:gd name="T33" fmla="*/ 349 h 692"/>
              <a:gd name="T34" fmla="*/ 43 w 692"/>
              <a:gd name="T35" fmla="*/ 225 h 692"/>
              <a:gd name="T36" fmla="*/ 104 w 692"/>
              <a:gd name="T37" fmla="*/ 252 h 692"/>
              <a:gd name="T38" fmla="*/ 190 w 692"/>
              <a:gd name="T39" fmla="*/ 271 h 692"/>
              <a:gd name="T40" fmla="*/ 322 w 692"/>
              <a:gd name="T41" fmla="*/ 276 h 692"/>
              <a:gd name="T42" fmla="*/ 426 w 692"/>
              <a:gd name="T43" fmla="*/ 264 h 692"/>
              <a:gd name="T44" fmla="*/ 503 w 692"/>
              <a:gd name="T45" fmla="*/ 242 h 692"/>
              <a:gd name="T46" fmla="*/ 550 w 692"/>
              <a:gd name="T47" fmla="*/ 213 h 692"/>
              <a:gd name="T48" fmla="*/ 547 w 692"/>
              <a:gd name="T49" fmla="*/ 322 h 692"/>
              <a:gd name="T50" fmla="*/ 517 w 692"/>
              <a:gd name="T51" fmla="*/ 347 h 692"/>
              <a:gd name="T52" fmla="*/ 391 w 692"/>
              <a:gd name="T53" fmla="*/ 384 h 692"/>
              <a:gd name="T54" fmla="*/ 261 w 692"/>
              <a:gd name="T55" fmla="*/ 391 h 692"/>
              <a:gd name="T56" fmla="*/ 130 w 692"/>
              <a:gd name="T57" fmla="*/ 373 h 692"/>
              <a:gd name="T58" fmla="*/ 48 w 692"/>
              <a:gd name="T59" fmla="*/ 340 h 692"/>
              <a:gd name="T60" fmla="*/ 25 w 692"/>
              <a:gd name="T61" fmla="*/ 315 h 692"/>
              <a:gd name="T62" fmla="*/ 577 w 692"/>
              <a:gd name="T63" fmla="*/ 451 h 692"/>
              <a:gd name="T64" fmla="*/ 654 w 692"/>
              <a:gd name="T65" fmla="*/ 303 h 692"/>
              <a:gd name="T66" fmla="*/ 661 w 692"/>
              <a:gd name="T67" fmla="*/ 406 h 692"/>
              <a:gd name="T68" fmla="*/ 668 w 692"/>
              <a:gd name="T69" fmla="*/ 253 h 692"/>
              <a:gd name="T70" fmla="*/ 597 w 692"/>
              <a:gd name="T71" fmla="*/ 306 h 692"/>
              <a:gd name="T72" fmla="*/ 597 w 692"/>
              <a:gd name="T73" fmla="*/ 192 h 692"/>
              <a:gd name="T74" fmla="*/ 642 w 692"/>
              <a:gd name="T75" fmla="*/ 173 h 692"/>
              <a:gd name="T76" fmla="*/ 403 w 692"/>
              <a:gd name="T77" fmla="*/ 23 h 692"/>
              <a:gd name="T78" fmla="*/ 663 w 692"/>
              <a:gd name="T79" fmla="*/ 94 h 692"/>
              <a:gd name="T80" fmla="*/ 663 w 692"/>
              <a:gd name="T81" fmla="*/ 125 h 692"/>
              <a:gd name="T82" fmla="*/ 648 w 692"/>
              <a:gd name="T83" fmla="*/ 142 h 692"/>
              <a:gd name="T84" fmla="*/ 624 w 692"/>
              <a:gd name="T85" fmla="*/ 156 h 692"/>
              <a:gd name="T86" fmla="*/ 586 w 692"/>
              <a:gd name="T87" fmla="*/ 170 h 692"/>
              <a:gd name="T88" fmla="*/ 566 w 692"/>
              <a:gd name="T89" fmla="*/ 136 h 692"/>
              <a:gd name="T90" fmla="*/ 318 w 692"/>
              <a:gd name="T91" fmla="*/ 59 h 692"/>
              <a:gd name="T92" fmla="*/ 332 w 692"/>
              <a:gd name="T93" fmla="*/ 27 h 692"/>
              <a:gd name="T94" fmla="*/ 219 w 692"/>
              <a:gd name="T95" fmla="*/ 84 h 692"/>
              <a:gd name="T96" fmla="*/ 338 w 692"/>
              <a:gd name="T97" fmla="*/ 82 h 692"/>
              <a:gd name="T98" fmla="*/ 491 w 692"/>
              <a:gd name="T99" fmla="*/ 113 h 692"/>
              <a:gd name="T100" fmla="*/ 534 w 692"/>
              <a:gd name="T101" fmla="*/ 137 h 692"/>
              <a:gd name="T102" fmla="*/ 553 w 692"/>
              <a:gd name="T103" fmla="*/ 164 h 692"/>
              <a:gd name="T104" fmla="*/ 371 w 692"/>
              <a:gd name="T105" fmla="*/ 249 h 692"/>
              <a:gd name="T106" fmla="*/ 53 w 692"/>
              <a:gd name="T107" fmla="*/ 205 h 692"/>
              <a:gd name="T108" fmla="*/ 78 w 692"/>
              <a:gd name="T109" fmla="*/ 116 h 692"/>
              <a:gd name="T110" fmla="*/ 70 w 692"/>
              <a:gd name="T111" fmla="*/ 629 h 692"/>
              <a:gd name="T112" fmla="*/ 41 w 692"/>
              <a:gd name="T113" fmla="*/ 501 h 692"/>
              <a:gd name="T114" fmla="*/ 333 w 692"/>
              <a:gd name="T115" fmla="*/ 552 h 692"/>
              <a:gd name="T116" fmla="*/ 553 w 692"/>
              <a:gd name="T117" fmla="*/ 488 h 692"/>
              <a:gd name="T118" fmla="*/ 479 w 692"/>
              <a:gd name="T119" fmla="*/ 641 h 692"/>
              <a:gd name="T120" fmla="*/ 660 w 692"/>
              <a:gd name="T121" fmla="*/ 545 h 692"/>
              <a:gd name="T122" fmla="*/ 591 w 692"/>
              <a:gd name="T123" fmla="*/ 47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2" h="692">
                <a:moveTo>
                  <a:pt x="403" y="0"/>
                </a:moveTo>
                <a:lnTo>
                  <a:pt x="379" y="0"/>
                </a:lnTo>
                <a:lnTo>
                  <a:pt x="357" y="2"/>
                </a:lnTo>
                <a:lnTo>
                  <a:pt x="333" y="3"/>
                </a:lnTo>
                <a:lnTo>
                  <a:pt x="312" y="5"/>
                </a:lnTo>
                <a:lnTo>
                  <a:pt x="290" y="9"/>
                </a:lnTo>
                <a:lnTo>
                  <a:pt x="270" y="12"/>
                </a:lnTo>
                <a:lnTo>
                  <a:pt x="251" y="16"/>
                </a:lnTo>
                <a:lnTo>
                  <a:pt x="232" y="21"/>
                </a:lnTo>
                <a:lnTo>
                  <a:pt x="214" y="25"/>
                </a:lnTo>
                <a:lnTo>
                  <a:pt x="199" y="31"/>
                </a:lnTo>
                <a:lnTo>
                  <a:pt x="183" y="37"/>
                </a:lnTo>
                <a:lnTo>
                  <a:pt x="170" y="44"/>
                </a:lnTo>
                <a:lnTo>
                  <a:pt x="157" y="52"/>
                </a:lnTo>
                <a:lnTo>
                  <a:pt x="147" y="59"/>
                </a:lnTo>
                <a:lnTo>
                  <a:pt x="137" y="67"/>
                </a:lnTo>
                <a:lnTo>
                  <a:pt x="130" y="74"/>
                </a:lnTo>
                <a:lnTo>
                  <a:pt x="103" y="82"/>
                </a:lnTo>
                <a:lnTo>
                  <a:pt x="79" y="91"/>
                </a:lnTo>
                <a:lnTo>
                  <a:pt x="59" y="100"/>
                </a:lnTo>
                <a:lnTo>
                  <a:pt x="41" y="110"/>
                </a:lnTo>
                <a:lnTo>
                  <a:pt x="32" y="116"/>
                </a:lnTo>
                <a:lnTo>
                  <a:pt x="27" y="122"/>
                </a:lnTo>
                <a:lnTo>
                  <a:pt x="19" y="126"/>
                </a:lnTo>
                <a:lnTo>
                  <a:pt x="15" y="132"/>
                </a:lnTo>
                <a:lnTo>
                  <a:pt x="10" y="138"/>
                </a:lnTo>
                <a:lnTo>
                  <a:pt x="6" y="144"/>
                </a:lnTo>
                <a:lnTo>
                  <a:pt x="4" y="150"/>
                </a:lnTo>
                <a:lnTo>
                  <a:pt x="2" y="156"/>
                </a:lnTo>
                <a:lnTo>
                  <a:pt x="0" y="158"/>
                </a:lnTo>
                <a:lnTo>
                  <a:pt x="0" y="161"/>
                </a:lnTo>
                <a:lnTo>
                  <a:pt x="0" y="167"/>
                </a:lnTo>
                <a:lnTo>
                  <a:pt x="0" y="300"/>
                </a:lnTo>
                <a:lnTo>
                  <a:pt x="0" y="306"/>
                </a:lnTo>
                <a:lnTo>
                  <a:pt x="0" y="312"/>
                </a:lnTo>
                <a:lnTo>
                  <a:pt x="0" y="438"/>
                </a:lnTo>
                <a:lnTo>
                  <a:pt x="0" y="444"/>
                </a:lnTo>
                <a:lnTo>
                  <a:pt x="0" y="449"/>
                </a:lnTo>
                <a:lnTo>
                  <a:pt x="0" y="587"/>
                </a:lnTo>
                <a:lnTo>
                  <a:pt x="0" y="591"/>
                </a:lnTo>
                <a:lnTo>
                  <a:pt x="2" y="593"/>
                </a:lnTo>
                <a:lnTo>
                  <a:pt x="5" y="603"/>
                </a:lnTo>
                <a:lnTo>
                  <a:pt x="11" y="613"/>
                </a:lnTo>
                <a:lnTo>
                  <a:pt x="21" y="623"/>
                </a:lnTo>
                <a:lnTo>
                  <a:pt x="31" y="632"/>
                </a:lnTo>
                <a:lnTo>
                  <a:pt x="43" y="641"/>
                </a:lnTo>
                <a:lnTo>
                  <a:pt x="59" y="649"/>
                </a:lnTo>
                <a:lnTo>
                  <a:pt x="75" y="656"/>
                </a:lnTo>
                <a:lnTo>
                  <a:pt x="93" y="663"/>
                </a:lnTo>
                <a:lnTo>
                  <a:pt x="113" y="669"/>
                </a:lnTo>
                <a:lnTo>
                  <a:pt x="135" y="675"/>
                </a:lnTo>
                <a:lnTo>
                  <a:pt x="157" y="680"/>
                </a:lnTo>
                <a:lnTo>
                  <a:pt x="181" y="684"/>
                </a:lnTo>
                <a:lnTo>
                  <a:pt x="207" y="687"/>
                </a:lnTo>
                <a:lnTo>
                  <a:pt x="233" y="689"/>
                </a:lnTo>
                <a:lnTo>
                  <a:pt x="261" y="691"/>
                </a:lnTo>
                <a:lnTo>
                  <a:pt x="288" y="692"/>
                </a:lnTo>
                <a:lnTo>
                  <a:pt x="312" y="691"/>
                </a:lnTo>
                <a:lnTo>
                  <a:pt x="335" y="689"/>
                </a:lnTo>
                <a:lnTo>
                  <a:pt x="358" y="688"/>
                </a:lnTo>
                <a:lnTo>
                  <a:pt x="381" y="686"/>
                </a:lnTo>
                <a:lnTo>
                  <a:pt x="402" y="682"/>
                </a:lnTo>
                <a:lnTo>
                  <a:pt x="422" y="679"/>
                </a:lnTo>
                <a:lnTo>
                  <a:pt x="441" y="675"/>
                </a:lnTo>
                <a:lnTo>
                  <a:pt x="460" y="670"/>
                </a:lnTo>
                <a:lnTo>
                  <a:pt x="477" y="666"/>
                </a:lnTo>
                <a:lnTo>
                  <a:pt x="493" y="660"/>
                </a:lnTo>
                <a:lnTo>
                  <a:pt x="509" y="654"/>
                </a:lnTo>
                <a:lnTo>
                  <a:pt x="522" y="647"/>
                </a:lnTo>
                <a:lnTo>
                  <a:pt x="534" y="640"/>
                </a:lnTo>
                <a:lnTo>
                  <a:pt x="546" y="632"/>
                </a:lnTo>
                <a:lnTo>
                  <a:pt x="554" y="624"/>
                </a:lnTo>
                <a:lnTo>
                  <a:pt x="562" y="616"/>
                </a:lnTo>
                <a:lnTo>
                  <a:pt x="588" y="609"/>
                </a:lnTo>
                <a:lnTo>
                  <a:pt x="612" y="600"/>
                </a:lnTo>
                <a:lnTo>
                  <a:pt x="632" y="592"/>
                </a:lnTo>
                <a:lnTo>
                  <a:pt x="650" y="581"/>
                </a:lnTo>
                <a:lnTo>
                  <a:pt x="659" y="577"/>
                </a:lnTo>
                <a:lnTo>
                  <a:pt x="666" y="571"/>
                </a:lnTo>
                <a:lnTo>
                  <a:pt x="672" y="566"/>
                </a:lnTo>
                <a:lnTo>
                  <a:pt x="676" y="560"/>
                </a:lnTo>
                <a:lnTo>
                  <a:pt x="681" y="554"/>
                </a:lnTo>
                <a:lnTo>
                  <a:pt x="685" y="548"/>
                </a:lnTo>
                <a:lnTo>
                  <a:pt x="688" y="542"/>
                </a:lnTo>
                <a:lnTo>
                  <a:pt x="691" y="535"/>
                </a:lnTo>
                <a:lnTo>
                  <a:pt x="691" y="533"/>
                </a:lnTo>
                <a:lnTo>
                  <a:pt x="692" y="530"/>
                </a:lnTo>
                <a:lnTo>
                  <a:pt x="692" y="391"/>
                </a:lnTo>
                <a:lnTo>
                  <a:pt x="692" y="387"/>
                </a:lnTo>
                <a:lnTo>
                  <a:pt x="692" y="253"/>
                </a:lnTo>
                <a:lnTo>
                  <a:pt x="692" y="248"/>
                </a:lnTo>
                <a:lnTo>
                  <a:pt x="692" y="110"/>
                </a:lnTo>
                <a:lnTo>
                  <a:pt x="691" y="99"/>
                </a:lnTo>
                <a:lnTo>
                  <a:pt x="687" y="90"/>
                </a:lnTo>
                <a:lnTo>
                  <a:pt x="681" y="80"/>
                </a:lnTo>
                <a:lnTo>
                  <a:pt x="673" y="71"/>
                </a:lnTo>
                <a:lnTo>
                  <a:pt x="662" y="61"/>
                </a:lnTo>
                <a:lnTo>
                  <a:pt x="650" y="52"/>
                </a:lnTo>
                <a:lnTo>
                  <a:pt x="635" y="43"/>
                </a:lnTo>
                <a:lnTo>
                  <a:pt x="618" y="35"/>
                </a:lnTo>
                <a:lnTo>
                  <a:pt x="598" y="28"/>
                </a:lnTo>
                <a:lnTo>
                  <a:pt x="577" y="21"/>
                </a:lnTo>
                <a:lnTo>
                  <a:pt x="553" y="15"/>
                </a:lnTo>
                <a:lnTo>
                  <a:pt x="528" y="10"/>
                </a:lnTo>
                <a:lnTo>
                  <a:pt x="499" y="5"/>
                </a:lnTo>
                <a:lnTo>
                  <a:pt x="470" y="3"/>
                </a:lnTo>
                <a:lnTo>
                  <a:pt x="438" y="0"/>
                </a:lnTo>
                <a:lnTo>
                  <a:pt x="403" y="0"/>
                </a:lnTo>
                <a:close/>
                <a:moveTo>
                  <a:pt x="550" y="453"/>
                </a:moveTo>
                <a:lnTo>
                  <a:pt x="550" y="455"/>
                </a:lnTo>
                <a:lnTo>
                  <a:pt x="549" y="457"/>
                </a:lnTo>
                <a:lnTo>
                  <a:pt x="548" y="459"/>
                </a:lnTo>
                <a:lnTo>
                  <a:pt x="547" y="461"/>
                </a:lnTo>
                <a:lnTo>
                  <a:pt x="546" y="463"/>
                </a:lnTo>
                <a:lnTo>
                  <a:pt x="545" y="464"/>
                </a:lnTo>
                <a:lnTo>
                  <a:pt x="542" y="466"/>
                </a:lnTo>
                <a:lnTo>
                  <a:pt x="540" y="468"/>
                </a:lnTo>
                <a:lnTo>
                  <a:pt x="539" y="470"/>
                </a:lnTo>
                <a:lnTo>
                  <a:pt x="537" y="472"/>
                </a:lnTo>
                <a:lnTo>
                  <a:pt x="534" y="474"/>
                </a:lnTo>
                <a:lnTo>
                  <a:pt x="531" y="477"/>
                </a:lnTo>
                <a:lnTo>
                  <a:pt x="529" y="478"/>
                </a:lnTo>
                <a:lnTo>
                  <a:pt x="528" y="478"/>
                </a:lnTo>
                <a:lnTo>
                  <a:pt x="524" y="482"/>
                </a:lnTo>
                <a:lnTo>
                  <a:pt x="520" y="484"/>
                </a:lnTo>
                <a:lnTo>
                  <a:pt x="518" y="484"/>
                </a:lnTo>
                <a:lnTo>
                  <a:pt x="517" y="485"/>
                </a:lnTo>
                <a:lnTo>
                  <a:pt x="512" y="488"/>
                </a:lnTo>
                <a:lnTo>
                  <a:pt x="506" y="491"/>
                </a:lnTo>
                <a:lnTo>
                  <a:pt x="505" y="491"/>
                </a:lnTo>
                <a:lnTo>
                  <a:pt x="505" y="491"/>
                </a:lnTo>
                <a:lnTo>
                  <a:pt x="498" y="495"/>
                </a:lnTo>
                <a:lnTo>
                  <a:pt x="491" y="497"/>
                </a:lnTo>
                <a:lnTo>
                  <a:pt x="491" y="498"/>
                </a:lnTo>
                <a:lnTo>
                  <a:pt x="491" y="498"/>
                </a:lnTo>
                <a:lnTo>
                  <a:pt x="470" y="505"/>
                </a:lnTo>
                <a:lnTo>
                  <a:pt x="446" y="512"/>
                </a:lnTo>
                <a:lnTo>
                  <a:pt x="420" y="518"/>
                </a:lnTo>
                <a:lnTo>
                  <a:pt x="392" y="523"/>
                </a:lnTo>
                <a:lnTo>
                  <a:pt x="391" y="523"/>
                </a:lnTo>
                <a:lnTo>
                  <a:pt x="391" y="523"/>
                </a:lnTo>
                <a:lnTo>
                  <a:pt x="379" y="524"/>
                </a:lnTo>
                <a:lnTo>
                  <a:pt x="369" y="526"/>
                </a:lnTo>
                <a:lnTo>
                  <a:pt x="366" y="526"/>
                </a:lnTo>
                <a:lnTo>
                  <a:pt x="364" y="527"/>
                </a:lnTo>
                <a:lnTo>
                  <a:pt x="353" y="527"/>
                </a:lnTo>
                <a:lnTo>
                  <a:pt x="343" y="528"/>
                </a:lnTo>
                <a:lnTo>
                  <a:pt x="338" y="528"/>
                </a:lnTo>
                <a:lnTo>
                  <a:pt x="333" y="529"/>
                </a:lnTo>
                <a:lnTo>
                  <a:pt x="325" y="529"/>
                </a:lnTo>
                <a:lnTo>
                  <a:pt x="316" y="529"/>
                </a:lnTo>
                <a:lnTo>
                  <a:pt x="302" y="530"/>
                </a:lnTo>
                <a:lnTo>
                  <a:pt x="288" y="530"/>
                </a:lnTo>
                <a:lnTo>
                  <a:pt x="274" y="530"/>
                </a:lnTo>
                <a:lnTo>
                  <a:pt x="261" y="529"/>
                </a:lnTo>
                <a:lnTo>
                  <a:pt x="252" y="529"/>
                </a:lnTo>
                <a:lnTo>
                  <a:pt x="244" y="529"/>
                </a:lnTo>
                <a:lnTo>
                  <a:pt x="239" y="528"/>
                </a:lnTo>
                <a:lnTo>
                  <a:pt x="233" y="528"/>
                </a:lnTo>
                <a:lnTo>
                  <a:pt x="223" y="527"/>
                </a:lnTo>
                <a:lnTo>
                  <a:pt x="212" y="527"/>
                </a:lnTo>
                <a:lnTo>
                  <a:pt x="211" y="526"/>
                </a:lnTo>
                <a:lnTo>
                  <a:pt x="208" y="526"/>
                </a:lnTo>
                <a:lnTo>
                  <a:pt x="196" y="524"/>
                </a:lnTo>
                <a:lnTo>
                  <a:pt x="185" y="523"/>
                </a:lnTo>
                <a:lnTo>
                  <a:pt x="185" y="523"/>
                </a:lnTo>
                <a:lnTo>
                  <a:pt x="185" y="523"/>
                </a:lnTo>
                <a:lnTo>
                  <a:pt x="156" y="518"/>
                </a:lnTo>
                <a:lnTo>
                  <a:pt x="130" y="512"/>
                </a:lnTo>
                <a:lnTo>
                  <a:pt x="106" y="505"/>
                </a:lnTo>
                <a:lnTo>
                  <a:pt x="86" y="498"/>
                </a:lnTo>
                <a:lnTo>
                  <a:pt x="86" y="498"/>
                </a:lnTo>
                <a:lnTo>
                  <a:pt x="85" y="497"/>
                </a:lnTo>
                <a:lnTo>
                  <a:pt x="79" y="495"/>
                </a:lnTo>
                <a:lnTo>
                  <a:pt x="72" y="491"/>
                </a:lnTo>
                <a:lnTo>
                  <a:pt x="70" y="491"/>
                </a:lnTo>
                <a:lnTo>
                  <a:pt x="70" y="491"/>
                </a:lnTo>
                <a:lnTo>
                  <a:pt x="65" y="488"/>
                </a:lnTo>
                <a:lnTo>
                  <a:pt x="59" y="485"/>
                </a:lnTo>
                <a:lnTo>
                  <a:pt x="57" y="484"/>
                </a:lnTo>
                <a:lnTo>
                  <a:pt x="56" y="484"/>
                </a:lnTo>
                <a:lnTo>
                  <a:pt x="53" y="482"/>
                </a:lnTo>
                <a:lnTo>
                  <a:pt x="48" y="478"/>
                </a:lnTo>
                <a:lnTo>
                  <a:pt x="47" y="478"/>
                </a:lnTo>
                <a:lnTo>
                  <a:pt x="46" y="477"/>
                </a:lnTo>
                <a:lnTo>
                  <a:pt x="42" y="474"/>
                </a:lnTo>
                <a:lnTo>
                  <a:pt x="40" y="471"/>
                </a:lnTo>
                <a:lnTo>
                  <a:pt x="38" y="470"/>
                </a:lnTo>
                <a:lnTo>
                  <a:pt x="36" y="468"/>
                </a:lnTo>
                <a:lnTo>
                  <a:pt x="34" y="466"/>
                </a:lnTo>
                <a:lnTo>
                  <a:pt x="32" y="464"/>
                </a:lnTo>
                <a:lnTo>
                  <a:pt x="31" y="463"/>
                </a:lnTo>
                <a:lnTo>
                  <a:pt x="30" y="461"/>
                </a:lnTo>
                <a:lnTo>
                  <a:pt x="28" y="459"/>
                </a:lnTo>
                <a:lnTo>
                  <a:pt x="27" y="457"/>
                </a:lnTo>
                <a:lnTo>
                  <a:pt x="27" y="455"/>
                </a:lnTo>
                <a:lnTo>
                  <a:pt x="25" y="453"/>
                </a:lnTo>
                <a:lnTo>
                  <a:pt x="24" y="451"/>
                </a:lnTo>
                <a:lnTo>
                  <a:pt x="24" y="449"/>
                </a:lnTo>
                <a:lnTo>
                  <a:pt x="23" y="446"/>
                </a:lnTo>
                <a:lnTo>
                  <a:pt x="23" y="444"/>
                </a:lnTo>
                <a:lnTo>
                  <a:pt x="23" y="441"/>
                </a:lnTo>
                <a:lnTo>
                  <a:pt x="23" y="440"/>
                </a:lnTo>
                <a:lnTo>
                  <a:pt x="24" y="438"/>
                </a:lnTo>
                <a:lnTo>
                  <a:pt x="23" y="434"/>
                </a:lnTo>
                <a:lnTo>
                  <a:pt x="23" y="349"/>
                </a:lnTo>
                <a:lnTo>
                  <a:pt x="24" y="350"/>
                </a:lnTo>
                <a:lnTo>
                  <a:pt x="24" y="350"/>
                </a:lnTo>
                <a:lnTo>
                  <a:pt x="28" y="353"/>
                </a:lnTo>
                <a:lnTo>
                  <a:pt x="32" y="357"/>
                </a:lnTo>
                <a:lnTo>
                  <a:pt x="41" y="363"/>
                </a:lnTo>
                <a:lnTo>
                  <a:pt x="50" y="369"/>
                </a:lnTo>
                <a:lnTo>
                  <a:pt x="61" y="373"/>
                </a:lnTo>
                <a:lnTo>
                  <a:pt x="73" y="379"/>
                </a:lnTo>
                <a:lnTo>
                  <a:pt x="86" y="384"/>
                </a:lnTo>
                <a:lnTo>
                  <a:pt x="99" y="389"/>
                </a:lnTo>
                <a:lnTo>
                  <a:pt x="113" y="394"/>
                </a:lnTo>
                <a:lnTo>
                  <a:pt x="129" y="398"/>
                </a:lnTo>
                <a:lnTo>
                  <a:pt x="145" y="402"/>
                </a:lnTo>
                <a:lnTo>
                  <a:pt x="163" y="406"/>
                </a:lnTo>
                <a:lnTo>
                  <a:pt x="182" y="408"/>
                </a:lnTo>
                <a:lnTo>
                  <a:pt x="201" y="410"/>
                </a:lnTo>
                <a:lnTo>
                  <a:pt x="243" y="414"/>
                </a:lnTo>
                <a:lnTo>
                  <a:pt x="288" y="415"/>
                </a:lnTo>
                <a:lnTo>
                  <a:pt x="333" y="414"/>
                </a:lnTo>
                <a:lnTo>
                  <a:pt x="375" y="410"/>
                </a:lnTo>
                <a:lnTo>
                  <a:pt x="413" y="406"/>
                </a:lnTo>
                <a:lnTo>
                  <a:pt x="447" y="398"/>
                </a:lnTo>
                <a:lnTo>
                  <a:pt x="463" y="394"/>
                </a:lnTo>
                <a:lnTo>
                  <a:pt x="477" y="390"/>
                </a:lnTo>
                <a:lnTo>
                  <a:pt x="490" y="385"/>
                </a:lnTo>
                <a:lnTo>
                  <a:pt x="503" y="379"/>
                </a:lnTo>
                <a:lnTo>
                  <a:pt x="515" y="375"/>
                </a:lnTo>
                <a:lnTo>
                  <a:pt x="526" y="369"/>
                </a:lnTo>
                <a:lnTo>
                  <a:pt x="535" y="363"/>
                </a:lnTo>
                <a:lnTo>
                  <a:pt x="543" y="357"/>
                </a:lnTo>
                <a:lnTo>
                  <a:pt x="548" y="353"/>
                </a:lnTo>
                <a:lnTo>
                  <a:pt x="553" y="349"/>
                </a:lnTo>
                <a:lnTo>
                  <a:pt x="553" y="349"/>
                </a:lnTo>
                <a:lnTo>
                  <a:pt x="553" y="434"/>
                </a:lnTo>
                <a:lnTo>
                  <a:pt x="553" y="438"/>
                </a:lnTo>
                <a:lnTo>
                  <a:pt x="553" y="440"/>
                </a:lnTo>
                <a:lnTo>
                  <a:pt x="553" y="441"/>
                </a:lnTo>
                <a:lnTo>
                  <a:pt x="553" y="444"/>
                </a:lnTo>
                <a:lnTo>
                  <a:pt x="553" y="446"/>
                </a:lnTo>
                <a:lnTo>
                  <a:pt x="553" y="449"/>
                </a:lnTo>
                <a:lnTo>
                  <a:pt x="552" y="452"/>
                </a:lnTo>
                <a:lnTo>
                  <a:pt x="550" y="453"/>
                </a:lnTo>
                <a:close/>
                <a:moveTo>
                  <a:pt x="30" y="217"/>
                </a:moveTo>
                <a:lnTo>
                  <a:pt x="36" y="220"/>
                </a:lnTo>
                <a:lnTo>
                  <a:pt x="41" y="225"/>
                </a:lnTo>
                <a:lnTo>
                  <a:pt x="43" y="225"/>
                </a:lnTo>
                <a:lnTo>
                  <a:pt x="44" y="226"/>
                </a:lnTo>
                <a:lnTo>
                  <a:pt x="49" y="230"/>
                </a:lnTo>
                <a:lnTo>
                  <a:pt x="55" y="232"/>
                </a:lnTo>
                <a:lnTo>
                  <a:pt x="57" y="233"/>
                </a:lnTo>
                <a:lnTo>
                  <a:pt x="59" y="234"/>
                </a:lnTo>
                <a:lnTo>
                  <a:pt x="66" y="238"/>
                </a:lnTo>
                <a:lnTo>
                  <a:pt x="72" y="240"/>
                </a:lnTo>
                <a:lnTo>
                  <a:pt x="73" y="242"/>
                </a:lnTo>
                <a:lnTo>
                  <a:pt x="74" y="242"/>
                </a:lnTo>
                <a:lnTo>
                  <a:pt x="82" y="245"/>
                </a:lnTo>
                <a:lnTo>
                  <a:pt x="92" y="249"/>
                </a:lnTo>
                <a:lnTo>
                  <a:pt x="94" y="250"/>
                </a:lnTo>
                <a:lnTo>
                  <a:pt x="97" y="250"/>
                </a:lnTo>
                <a:lnTo>
                  <a:pt x="104" y="252"/>
                </a:lnTo>
                <a:lnTo>
                  <a:pt x="111" y="255"/>
                </a:lnTo>
                <a:lnTo>
                  <a:pt x="114" y="256"/>
                </a:lnTo>
                <a:lnTo>
                  <a:pt x="117" y="256"/>
                </a:lnTo>
                <a:lnTo>
                  <a:pt x="128" y="259"/>
                </a:lnTo>
                <a:lnTo>
                  <a:pt x="138" y="262"/>
                </a:lnTo>
                <a:lnTo>
                  <a:pt x="139" y="262"/>
                </a:lnTo>
                <a:lnTo>
                  <a:pt x="141" y="262"/>
                </a:lnTo>
                <a:lnTo>
                  <a:pt x="151" y="264"/>
                </a:lnTo>
                <a:lnTo>
                  <a:pt x="161" y="267"/>
                </a:lnTo>
                <a:lnTo>
                  <a:pt x="164" y="267"/>
                </a:lnTo>
                <a:lnTo>
                  <a:pt x="168" y="268"/>
                </a:lnTo>
                <a:lnTo>
                  <a:pt x="177" y="269"/>
                </a:lnTo>
                <a:lnTo>
                  <a:pt x="188" y="270"/>
                </a:lnTo>
                <a:lnTo>
                  <a:pt x="190" y="271"/>
                </a:lnTo>
                <a:lnTo>
                  <a:pt x="194" y="271"/>
                </a:lnTo>
                <a:lnTo>
                  <a:pt x="207" y="272"/>
                </a:lnTo>
                <a:lnTo>
                  <a:pt x="220" y="274"/>
                </a:lnTo>
                <a:lnTo>
                  <a:pt x="224" y="274"/>
                </a:lnTo>
                <a:lnTo>
                  <a:pt x="227" y="275"/>
                </a:lnTo>
                <a:lnTo>
                  <a:pt x="238" y="275"/>
                </a:lnTo>
                <a:lnTo>
                  <a:pt x="249" y="276"/>
                </a:lnTo>
                <a:lnTo>
                  <a:pt x="253" y="276"/>
                </a:lnTo>
                <a:lnTo>
                  <a:pt x="258" y="276"/>
                </a:lnTo>
                <a:lnTo>
                  <a:pt x="272" y="276"/>
                </a:lnTo>
                <a:lnTo>
                  <a:pt x="288" y="276"/>
                </a:lnTo>
                <a:lnTo>
                  <a:pt x="303" y="276"/>
                </a:lnTo>
                <a:lnTo>
                  <a:pt x="319" y="276"/>
                </a:lnTo>
                <a:lnTo>
                  <a:pt x="322" y="276"/>
                </a:lnTo>
                <a:lnTo>
                  <a:pt x="327" y="276"/>
                </a:lnTo>
                <a:lnTo>
                  <a:pt x="339" y="275"/>
                </a:lnTo>
                <a:lnTo>
                  <a:pt x="350" y="275"/>
                </a:lnTo>
                <a:lnTo>
                  <a:pt x="353" y="274"/>
                </a:lnTo>
                <a:lnTo>
                  <a:pt x="357" y="274"/>
                </a:lnTo>
                <a:lnTo>
                  <a:pt x="370" y="272"/>
                </a:lnTo>
                <a:lnTo>
                  <a:pt x="383" y="271"/>
                </a:lnTo>
                <a:lnTo>
                  <a:pt x="385" y="271"/>
                </a:lnTo>
                <a:lnTo>
                  <a:pt x="388" y="270"/>
                </a:lnTo>
                <a:lnTo>
                  <a:pt x="398" y="269"/>
                </a:lnTo>
                <a:lnTo>
                  <a:pt x="408" y="268"/>
                </a:lnTo>
                <a:lnTo>
                  <a:pt x="411" y="267"/>
                </a:lnTo>
                <a:lnTo>
                  <a:pt x="415" y="267"/>
                </a:lnTo>
                <a:lnTo>
                  <a:pt x="426" y="264"/>
                </a:lnTo>
                <a:lnTo>
                  <a:pt x="435" y="262"/>
                </a:lnTo>
                <a:lnTo>
                  <a:pt x="436" y="262"/>
                </a:lnTo>
                <a:lnTo>
                  <a:pt x="439" y="262"/>
                </a:lnTo>
                <a:lnTo>
                  <a:pt x="449" y="259"/>
                </a:lnTo>
                <a:lnTo>
                  <a:pt x="459" y="256"/>
                </a:lnTo>
                <a:lnTo>
                  <a:pt x="463" y="256"/>
                </a:lnTo>
                <a:lnTo>
                  <a:pt x="465" y="255"/>
                </a:lnTo>
                <a:lnTo>
                  <a:pt x="472" y="252"/>
                </a:lnTo>
                <a:lnTo>
                  <a:pt x="479" y="250"/>
                </a:lnTo>
                <a:lnTo>
                  <a:pt x="483" y="250"/>
                </a:lnTo>
                <a:lnTo>
                  <a:pt x="485" y="249"/>
                </a:lnTo>
                <a:lnTo>
                  <a:pt x="493" y="245"/>
                </a:lnTo>
                <a:lnTo>
                  <a:pt x="502" y="242"/>
                </a:lnTo>
                <a:lnTo>
                  <a:pt x="503" y="242"/>
                </a:lnTo>
                <a:lnTo>
                  <a:pt x="504" y="240"/>
                </a:lnTo>
                <a:lnTo>
                  <a:pt x="511" y="238"/>
                </a:lnTo>
                <a:lnTo>
                  <a:pt x="517" y="234"/>
                </a:lnTo>
                <a:lnTo>
                  <a:pt x="520" y="233"/>
                </a:lnTo>
                <a:lnTo>
                  <a:pt x="522" y="232"/>
                </a:lnTo>
                <a:lnTo>
                  <a:pt x="527" y="230"/>
                </a:lnTo>
                <a:lnTo>
                  <a:pt x="533" y="226"/>
                </a:lnTo>
                <a:lnTo>
                  <a:pt x="534" y="225"/>
                </a:lnTo>
                <a:lnTo>
                  <a:pt x="535" y="225"/>
                </a:lnTo>
                <a:lnTo>
                  <a:pt x="541" y="220"/>
                </a:lnTo>
                <a:lnTo>
                  <a:pt x="546" y="217"/>
                </a:lnTo>
                <a:lnTo>
                  <a:pt x="548" y="215"/>
                </a:lnTo>
                <a:lnTo>
                  <a:pt x="549" y="214"/>
                </a:lnTo>
                <a:lnTo>
                  <a:pt x="550" y="213"/>
                </a:lnTo>
                <a:lnTo>
                  <a:pt x="553" y="211"/>
                </a:lnTo>
                <a:lnTo>
                  <a:pt x="553" y="296"/>
                </a:lnTo>
                <a:lnTo>
                  <a:pt x="553" y="299"/>
                </a:lnTo>
                <a:lnTo>
                  <a:pt x="553" y="301"/>
                </a:lnTo>
                <a:lnTo>
                  <a:pt x="553" y="303"/>
                </a:lnTo>
                <a:lnTo>
                  <a:pt x="553" y="306"/>
                </a:lnTo>
                <a:lnTo>
                  <a:pt x="553" y="308"/>
                </a:lnTo>
                <a:lnTo>
                  <a:pt x="553" y="310"/>
                </a:lnTo>
                <a:lnTo>
                  <a:pt x="552" y="313"/>
                </a:lnTo>
                <a:lnTo>
                  <a:pt x="550" y="315"/>
                </a:lnTo>
                <a:lnTo>
                  <a:pt x="550" y="316"/>
                </a:lnTo>
                <a:lnTo>
                  <a:pt x="549" y="319"/>
                </a:lnTo>
                <a:lnTo>
                  <a:pt x="548" y="321"/>
                </a:lnTo>
                <a:lnTo>
                  <a:pt x="547" y="322"/>
                </a:lnTo>
                <a:lnTo>
                  <a:pt x="546" y="325"/>
                </a:lnTo>
                <a:lnTo>
                  <a:pt x="545" y="326"/>
                </a:lnTo>
                <a:lnTo>
                  <a:pt x="542" y="328"/>
                </a:lnTo>
                <a:lnTo>
                  <a:pt x="540" y="331"/>
                </a:lnTo>
                <a:lnTo>
                  <a:pt x="539" y="332"/>
                </a:lnTo>
                <a:lnTo>
                  <a:pt x="537" y="333"/>
                </a:lnTo>
                <a:lnTo>
                  <a:pt x="534" y="335"/>
                </a:lnTo>
                <a:lnTo>
                  <a:pt x="531" y="338"/>
                </a:lnTo>
                <a:lnTo>
                  <a:pt x="529" y="339"/>
                </a:lnTo>
                <a:lnTo>
                  <a:pt x="528" y="340"/>
                </a:lnTo>
                <a:lnTo>
                  <a:pt x="524" y="343"/>
                </a:lnTo>
                <a:lnTo>
                  <a:pt x="520" y="345"/>
                </a:lnTo>
                <a:lnTo>
                  <a:pt x="518" y="346"/>
                </a:lnTo>
                <a:lnTo>
                  <a:pt x="517" y="347"/>
                </a:lnTo>
                <a:lnTo>
                  <a:pt x="512" y="350"/>
                </a:lnTo>
                <a:lnTo>
                  <a:pt x="506" y="352"/>
                </a:lnTo>
                <a:lnTo>
                  <a:pt x="505" y="353"/>
                </a:lnTo>
                <a:lnTo>
                  <a:pt x="505" y="353"/>
                </a:lnTo>
                <a:lnTo>
                  <a:pt x="498" y="357"/>
                </a:lnTo>
                <a:lnTo>
                  <a:pt x="491" y="359"/>
                </a:lnTo>
                <a:lnTo>
                  <a:pt x="491" y="359"/>
                </a:lnTo>
                <a:lnTo>
                  <a:pt x="491" y="359"/>
                </a:lnTo>
                <a:lnTo>
                  <a:pt x="470" y="368"/>
                </a:lnTo>
                <a:lnTo>
                  <a:pt x="446" y="373"/>
                </a:lnTo>
                <a:lnTo>
                  <a:pt x="420" y="379"/>
                </a:lnTo>
                <a:lnTo>
                  <a:pt x="392" y="384"/>
                </a:lnTo>
                <a:lnTo>
                  <a:pt x="391" y="384"/>
                </a:lnTo>
                <a:lnTo>
                  <a:pt x="391" y="384"/>
                </a:lnTo>
                <a:lnTo>
                  <a:pt x="379" y="387"/>
                </a:lnTo>
                <a:lnTo>
                  <a:pt x="369" y="388"/>
                </a:lnTo>
                <a:lnTo>
                  <a:pt x="366" y="388"/>
                </a:lnTo>
                <a:lnTo>
                  <a:pt x="364" y="388"/>
                </a:lnTo>
                <a:lnTo>
                  <a:pt x="353" y="389"/>
                </a:lnTo>
                <a:lnTo>
                  <a:pt x="343" y="390"/>
                </a:lnTo>
                <a:lnTo>
                  <a:pt x="338" y="390"/>
                </a:lnTo>
                <a:lnTo>
                  <a:pt x="333" y="390"/>
                </a:lnTo>
                <a:lnTo>
                  <a:pt x="325" y="391"/>
                </a:lnTo>
                <a:lnTo>
                  <a:pt x="316" y="391"/>
                </a:lnTo>
                <a:lnTo>
                  <a:pt x="302" y="391"/>
                </a:lnTo>
                <a:lnTo>
                  <a:pt x="288" y="391"/>
                </a:lnTo>
                <a:lnTo>
                  <a:pt x="274" y="391"/>
                </a:lnTo>
                <a:lnTo>
                  <a:pt x="261" y="391"/>
                </a:lnTo>
                <a:lnTo>
                  <a:pt x="252" y="391"/>
                </a:lnTo>
                <a:lnTo>
                  <a:pt x="244" y="390"/>
                </a:lnTo>
                <a:lnTo>
                  <a:pt x="239" y="390"/>
                </a:lnTo>
                <a:lnTo>
                  <a:pt x="233" y="390"/>
                </a:lnTo>
                <a:lnTo>
                  <a:pt x="223" y="389"/>
                </a:lnTo>
                <a:lnTo>
                  <a:pt x="212" y="388"/>
                </a:lnTo>
                <a:lnTo>
                  <a:pt x="211" y="388"/>
                </a:lnTo>
                <a:lnTo>
                  <a:pt x="208" y="388"/>
                </a:lnTo>
                <a:lnTo>
                  <a:pt x="196" y="387"/>
                </a:lnTo>
                <a:lnTo>
                  <a:pt x="185" y="384"/>
                </a:lnTo>
                <a:lnTo>
                  <a:pt x="185" y="384"/>
                </a:lnTo>
                <a:lnTo>
                  <a:pt x="185" y="384"/>
                </a:lnTo>
                <a:lnTo>
                  <a:pt x="156" y="379"/>
                </a:lnTo>
                <a:lnTo>
                  <a:pt x="130" y="373"/>
                </a:lnTo>
                <a:lnTo>
                  <a:pt x="106" y="368"/>
                </a:lnTo>
                <a:lnTo>
                  <a:pt x="86" y="359"/>
                </a:lnTo>
                <a:lnTo>
                  <a:pt x="86" y="359"/>
                </a:lnTo>
                <a:lnTo>
                  <a:pt x="85" y="359"/>
                </a:lnTo>
                <a:lnTo>
                  <a:pt x="79" y="357"/>
                </a:lnTo>
                <a:lnTo>
                  <a:pt x="72" y="353"/>
                </a:lnTo>
                <a:lnTo>
                  <a:pt x="70" y="353"/>
                </a:lnTo>
                <a:lnTo>
                  <a:pt x="70" y="352"/>
                </a:lnTo>
                <a:lnTo>
                  <a:pt x="65" y="350"/>
                </a:lnTo>
                <a:lnTo>
                  <a:pt x="59" y="347"/>
                </a:lnTo>
                <a:lnTo>
                  <a:pt x="57" y="346"/>
                </a:lnTo>
                <a:lnTo>
                  <a:pt x="56" y="345"/>
                </a:lnTo>
                <a:lnTo>
                  <a:pt x="53" y="343"/>
                </a:lnTo>
                <a:lnTo>
                  <a:pt x="48" y="340"/>
                </a:lnTo>
                <a:lnTo>
                  <a:pt x="47" y="339"/>
                </a:lnTo>
                <a:lnTo>
                  <a:pt x="46" y="338"/>
                </a:lnTo>
                <a:lnTo>
                  <a:pt x="42" y="335"/>
                </a:lnTo>
                <a:lnTo>
                  <a:pt x="40" y="333"/>
                </a:lnTo>
                <a:lnTo>
                  <a:pt x="38" y="332"/>
                </a:lnTo>
                <a:lnTo>
                  <a:pt x="36" y="331"/>
                </a:lnTo>
                <a:lnTo>
                  <a:pt x="34" y="328"/>
                </a:lnTo>
                <a:lnTo>
                  <a:pt x="32" y="326"/>
                </a:lnTo>
                <a:lnTo>
                  <a:pt x="31" y="325"/>
                </a:lnTo>
                <a:lnTo>
                  <a:pt x="30" y="322"/>
                </a:lnTo>
                <a:lnTo>
                  <a:pt x="28" y="321"/>
                </a:lnTo>
                <a:lnTo>
                  <a:pt x="27" y="319"/>
                </a:lnTo>
                <a:lnTo>
                  <a:pt x="27" y="316"/>
                </a:lnTo>
                <a:lnTo>
                  <a:pt x="25" y="315"/>
                </a:lnTo>
                <a:lnTo>
                  <a:pt x="24" y="313"/>
                </a:lnTo>
                <a:lnTo>
                  <a:pt x="24" y="310"/>
                </a:lnTo>
                <a:lnTo>
                  <a:pt x="23" y="308"/>
                </a:lnTo>
                <a:lnTo>
                  <a:pt x="23" y="306"/>
                </a:lnTo>
                <a:lnTo>
                  <a:pt x="23" y="303"/>
                </a:lnTo>
                <a:lnTo>
                  <a:pt x="23" y="301"/>
                </a:lnTo>
                <a:lnTo>
                  <a:pt x="24" y="299"/>
                </a:lnTo>
                <a:lnTo>
                  <a:pt x="23" y="296"/>
                </a:lnTo>
                <a:lnTo>
                  <a:pt x="23" y="211"/>
                </a:lnTo>
                <a:lnTo>
                  <a:pt x="25" y="213"/>
                </a:lnTo>
                <a:lnTo>
                  <a:pt x="28" y="214"/>
                </a:lnTo>
                <a:lnTo>
                  <a:pt x="29" y="215"/>
                </a:lnTo>
                <a:lnTo>
                  <a:pt x="30" y="217"/>
                </a:lnTo>
                <a:close/>
                <a:moveTo>
                  <a:pt x="577" y="451"/>
                </a:moveTo>
                <a:lnTo>
                  <a:pt x="577" y="449"/>
                </a:lnTo>
                <a:lnTo>
                  <a:pt x="577" y="444"/>
                </a:lnTo>
                <a:lnTo>
                  <a:pt x="577" y="438"/>
                </a:lnTo>
                <a:lnTo>
                  <a:pt x="577" y="337"/>
                </a:lnTo>
                <a:lnTo>
                  <a:pt x="577" y="335"/>
                </a:lnTo>
                <a:lnTo>
                  <a:pt x="578" y="335"/>
                </a:lnTo>
                <a:lnTo>
                  <a:pt x="585" y="334"/>
                </a:lnTo>
                <a:lnTo>
                  <a:pt x="591" y="332"/>
                </a:lnTo>
                <a:lnTo>
                  <a:pt x="591" y="332"/>
                </a:lnTo>
                <a:lnTo>
                  <a:pt x="591" y="332"/>
                </a:lnTo>
                <a:lnTo>
                  <a:pt x="616" y="324"/>
                </a:lnTo>
                <a:lnTo>
                  <a:pt x="636" y="314"/>
                </a:lnTo>
                <a:lnTo>
                  <a:pt x="645" y="308"/>
                </a:lnTo>
                <a:lnTo>
                  <a:pt x="654" y="303"/>
                </a:lnTo>
                <a:lnTo>
                  <a:pt x="662" y="297"/>
                </a:lnTo>
                <a:lnTo>
                  <a:pt x="668" y="293"/>
                </a:lnTo>
                <a:lnTo>
                  <a:pt x="668" y="387"/>
                </a:lnTo>
                <a:lnTo>
                  <a:pt x="668" y="388"/>
                </a:lnTo>
                <a:lnTo>
                  <a:pt x="668" y="390"/>
                </a:lnTo>
                <a:lnTo>
                  <a:pt x="668" y="391"/>
                </a:lnTo>
                <a:lnTo>
                  <a:pt x="667" y="394"/>
                </a:lnTo>
                <a:lnTo>
                  <a:pt x="667" y="394"/>
                </a:lnTo>
                <a:lnTo>
                  <a:pt x="667" y="395"/>
                </a:lnTo>
                <a:lnTo>
                  <a:pt x="666" y="396"/>
                </a:lnTo>
                <a:lnTo>
                  <a:pt x="666" y="398"/>
                </a:lnTo>
                <a:lnTo>
                  <a:pt x="666" y="398"/>
                </a:lnTo>
                <a:lnTo>
                  <a:pt x="666" y="398"/>
                </a:lnTo>
                <a:lnTo>
                  <a:pt x="661" y="406"/>
                </a:lnTo>
                <a:lnTo>
                  <a:pt x="654" y="413"/>
                </a:lnTo>
                <a:lnTo>
                  <a:pt x="645" y="419"/>
                </a:lnTo>
                <a:lnTo>
                  <a:pt x="636" y="426"/>
                </a:lnTo>
                <a:lnTo>
                  <a:pt x="624" y="432"/>
                </a:lnTo>
                <a:lnTo>
                  <a:pt x="612" y="438"/>
                </a:lnTo>
                <a:lnTo>
                  <a:pt x="597" y="444"/>
                </a:lnTo>
                <a:lnTo>
                  <a:pt x="581" y="448"/>
                </a:lnTo>
                <a:lnTo>
                  <a:pt x="579" y="449"/>
                </a:lnTo>
                <a:lnTo>
                  <a:pt x="577" y="451"/>
                </a:lnTo>
                <a:close/>
                <a:moveTo>
                  <a:pt x="668" y="154"/>
                </a:moveTo>
                <a:lnTo>
                  <a:pt x="668" y="248"/>
                </a:lnTo>
                <a:lnTo>
                  <a:pt x="668" y="250"/>
                </a:lnTo>
                <a:lnTo>
                  <a:pt x="668" y="252"/>
                </a:lnTo>
                <a:lnTo>
                  <a:pt x="668" y="253"/>
                </a:lnTo>
                <a:lnTo>
                  <a:pt x="667" y="255"/>
                </a:lnTo>
                <a:lnTo>
                  <a:pt x="667" y="256"/>
                </a:lnTo>
                <a:lnTo>
                  <a:pt x="667" y="256"/>
                </a:lnTo>
                <a:lnTo>
                  <a:pt x="666" y="258"/>
                </a:lnTo>
                <a:lnTo>
                  <a:pt x="666" y="259"/>
                </a:lnTo>
                <a:lnTo>
                  <a:pt x="666" y="259"/>
                </a:lnTo>
                <a:lnTo>
                  <a:pt x="666" y="261"/>
                </a:lnTo>
                <a:lnTo>
                  <a:pt x="661" y="267"/>
                </a:lnTo>
                <a:lnTo>
                  <a:pt x="654" y="274"/>
                </a:lnTo>
                <a:lnTo>
                  <a:pt x="645" y="281"/>
                </a:lnTo>
                <a:lnTo>
                  <a:pt x="636" y="287"/>
                </a:lnTo>
                <a:lnTo>
                  <a:pt x="624" y="294"/>
                </a:lnTo>
                <a:lnTo>
                  <a:pt x="612" y="300"/>
                </a:lnTo>
                <a:lnTo>
                  <a:pt x="597" y="306"/>
                </a:lnTo>
                <a:lnTo>
                  <a:pt x="581" y="310"/>
                </a:lnTo>
                <a:lnTo>
                  <a:pt x="579" y="312"/>
                </a:lnTo>
                <a:lnTo>
                  <a:pt x="577" y="312"/>
                </a:lnTo>
                <a:lnTo>
                  <a:pt x="577" y="312"/>
                </a:lnTo>
                <a:lnTo>
                  <a:pt x="577" y="306"/>
                </a:lnTo>
                <a:lnTo>
                  <a:pt x="577" y="300"/>
                </a:lnTo>
                <a:lnTo>
                  <a:pt x="577" y="198"/>
                </a:lnTo>
                <a:lnTo>
                  <a:pt x="578" y="198"/>
                </a:lnTo>
                <a:lnTo>
                  <a:pt x="579" y="196"/>
                </a:lnTo>
                <a:lnTo>
                  <a:pt x="583" y="196"/>
                </a:lnTo>
                <a:lnTo>
                  <a:pt x="587" y="195"/>
                </a:lnTo>
                <a:lnTo>
                  <a:pt x="590" y="194"/>
                </a:lnTo>
                <a:lnTo>
                  <a:pt x="593" y="193"/>
                </a:lnTo>
                <a:lnTo>
                  <a:pt x="597" y="192"/>
                </a:lnTo>
                <a:lnTo>
                  <a:pt x="602" y="191"/>
                </a:lnTo>
                <a:lnTo>
                  <a:pt x="604" y="189"/>
                </a:lnTo>
                <a:lnTo>
                  <a:pt x="606" y="188"/>
                </a:lnTo>
                <a:lnTo>
                  <a:pt x="611" y="187"/>
                </a:lnTo>
                <a:lnTo>
                  <a:pt x="615" y="185"/>
                </a:lnTo>
                <a:lnTo>
                  <a:pt x="617" y="185"/>
                </a:lnTo>
                <a:lnTo>
                  <a:pt x="619" y="183"/>
                </a:lnTo>
                <a:lnTo>
                  <a:pt x="624" y="181"/>
                </a:lnTo>
                <a:lnTo>
                  <a:pt x="628" y="180"/>
                </a:lnTo>
                <a:lnTo>
                  <a:pt x="629" y="179"/>
                </a:lnTo>
                <a:lnTo>
                  <a:pt x="631" y="177"/>
                </a:lnTo>
                <a:lnTo>
                  <a:pt x="636" y="175"/>
                </a:lnTo>
                <a:lnTo>
                  <a:pt x="642" y="173"/>
                </a:lnTo>
                <a:lnTo>
                  <a:pt x="642" y="173"/>
                </a:lnTo>
                <a:lnTo>
                  <a:pt x="643" y="172"/>
                </a:lnTo>
                <a:lnTo>
                  <a:pt x="647" y="169"/>
                </a:lnTo>
                <a:lnTo>
                  <a:pt x="651" y="167"/>
                </a:lnTo>
                <a:lnTo>
                  <a:pt x="653" y="166"/>
                </a:lnTo>
                <a:lnTo>
                  <a:pt x="654" y="164"/>
                </a:lnTo>
                <a:lnTo>
                  <a:pt x="657" y="163"/>
                </a:lnTo>
                <a:lnTo>
                  <a:pt x="660" y="161"/>
                </a:lnTo>
                <a:lnTo>
                  <a:pt x="661" y="160"/>
                </a:lnTo>
                <a:lnTo>
                  <a:pt x="663" y="158"/>
                </a:lnTo>
                <a:lnTo>
                  <a:pt x="666" y="156"/>
                </a:lnTo>
                <a:lnTo>
                  <a:pt x="668" y="155"/>
                </a:lnTo>
                <a:lnTo>
                  <a:pt x="668" y="154"/>
                </a:lnTo>
                <a:lnTo>
                  <a:pt x="668" y="154"/>
                </a:lnTo>
                <a:close/>
                <a:moveTo>
                  <a:pt x="403" y="23"/>
                </a:moveTo>
                <a:lnTo>
                  <a:pt x="432" y="23"/>
                </a:lnTo>
                <a:lnTo>
                  <a:pt x="460" y="25"/>
                </a:lnTo>
                <a:lnTo>
                  <a:pt x="486" y="28"/>
                </a:lnTo>
                <a:lnTo>
                  <a:pt x="511" y="31"/>
                </a:lnTo>
                <a:lnTo>
                  <a:pt x="534" y="35"/>
                </a:lnTo>
                <a:lnTo>
                  <a:pt x="556" y="40"/>
                </a:lnTo>
                <a:lnTo>
                  <a:pt x="577" y="44"/>
                </a:lnTo>
                <a:lnTo>
                  <a:pt x="594" y="50"/>
                </a:lnTo>
                <a:lnTo>
                  <a:pt x="611" y="57"/>
                </a:lnTo>
                <a:lnTo>
                  <a:pt x="625" y="65"/>
                </a:lnTo>
                <a:lnTo>
                  <a:pt x="638" y="72"/>
                </a:lnTo>
                <a:lnTo>
                  <a:pt x="649" y="79"/>
                </a:lnTo>
                <a:lnTo>
                  <a:pt x="657" y="86"/>
                </a:lnTo>
                <a:lnTo>
                  <a:pt x="663" y="94"/>
                </a:lnTo>
                <a:lnTo>
                  <a:pt x="667" y="101"/>
                </a:lnTo>
                <a:lnTo>
                  <a:pt x="668" y="110"/>
                </a:lnTo>
                <a:lnTo>
                  <a:pt x="668" y="112"/>
                </a:lnTo>
                <a:lnTo>
                  <a:pt x="668" y="114"/>
                </a:lnTo>
                <a:lnTo>
                  <a:pt x="668" y="114"/>
                </a:lnTo>
                <a:lnTo>
                  <a:pt x="668" y="116"/>
                </a:lnTo>
                <a:lnTo>
                  <a:pt x="667" y="117"/>
                </a:lnTo>
                <a:lnTo>
                  <a:pt x="667" y="119"/>
                </a:lnTo>
                <a:lnTo>
                  <a:pt x="666" y="119"/>
                </a:lnTo>
                <a:lnTo>
                  <a:pt x="666" y="120"/>
                </a:lnTo>
                <a:lnTo>
                  <a:pt x="666" y="122"/>
                </a:lnTo>
                <a:lnTo>
                  <a:pt x="664" y="123"/>
                </a:lnTo>
                <a:lnTo>
                  <a:pt x="663" y="124"/>
                </a:lnTo>
                <a:lnTo>
                  <a:pt x="663" y="125"/>
                </a:lnTo>
                <a:lnTo>
                  <a:pt x="662" y="126"/>
                </a:lnTo>
                <a:lnTo>
                  <a:pt x="661" y="128"/>
                </a:lnTo>
                <a:lnTo>
                  <a:pt x="661" y="129"/>
                </a:lnTo>
                <a:lnTo>
                  <a:pt x="660" y="130"/>
                </a:lnTo>
                <a:lnTo>
                  <a:pt x="659" y="131"/>
                </a:lnTo>
                <a:lnTo>
                  <a:pt x="657" y="132"/>
                </a:lnTo>
                <a:lnTo>
                  <a:pt x="656" y="133"/>
                </a:lnTo>
                <a:lnTo>
                  <a:pt x="656" y="135"/>
                </a:lnTo>
                <a:lnTo>
                  <a:pt x="655" y="136"/>
                </a:lnTo>
                <a:lnTo>
                  <a:pt x="653" y="137"/>
                </a:lnTo>
                <a:lnTo>
                  <a:pt x="651" y="138"/>
                </a:lnTo>
                <a:lnTo>
                  <a:pt x="651" y="138"/>
                </a:lnTo>
                <a:lnTo>
                  <a:pt x="649" y="141"/>
                </a:lnTo>
                <a:lnTo>
                  <a:pt x="648" y="142"/>
                </a:lnTo>
                <a:lnTo>
                  <a:pt x="647" y="142"/>
                </a:lnTo>
                <a:lnTo>
                  <a:pt x="645" y="143"/>
                </a:lnTo>
                <a:lnTo>
                  <a:pt x="643" y="144"/>
                </a:lnTo>
                <a:lnTo>
                  <a:pt x="642" y="145"/>
                </a:lnTo>
                <a:lnTo>
                  <a:pt x="641" y="147"/>
                </a:lnTo>
                <a:lnTo>
                  <a:pt x="638" y="148"/>
                </a:lnTo>
                <a:lnTo>
                  <a:pt x="637" y="149"/>
                </a:lnTo>
                <a:lnTo>
                  <a:pt x="635" y="150"/>
                </a:lnTo>
                <a:lnTo>
                  <a:pt x="634" y="151"/>
                </a:lnTo>
                <a:lnTo>
                  <a:pt x="631" y="151"/>
                </a:lnTo>
                <a:lnTo>
                  <a:pt x="629" y="153"/>
                </a:lnTo>
                <a:lnTo>
                  <a:pt x="626" y="154"/>
                </a:lnTo>
                <a:lnTo>
                  <a:pt x="625" y="155"/>
                </a:lnTo>
                <a:lnTo>
                  <a:pt x="624" y="156"/>
                </a:lnTo>
                <a:lnTo>
                  <a:pt x="621" y="157"/>
                </a:lnTo>
                <a:lnTo>
                  <a:pt x="618" y="158"/>
                </a:lnTo>
                <a:lnTo>
                  <a:pt x="617" y="160"/>
                </a:lnTo>
                <a:lnTo>
                  <a:pt x="616" y="160"/>
                </a:lnTo>
                <a:lnTo>
                  <a:pt x="611" y="162"/>
                </a:lnTo>
                <a:lnTo>
                  <a:pt x="607" y="163"/>
                </a:lnTo>
                <a:lnTo>
                  <a:pt x="607" y="163"/>
                </a:lnTo>
                <a:lnTo>
                  <a:pt x="606" y="163"/>
                </a:lnTo>
                <a:lnTo>
                  <a:pt x="602" y="166"/>
                </a:lnTo>
                <a:lnTo>
                  <a:pt x="597" y="168"/>
                </a:lnTo>
                <a:lnTo>
                  <a:pt x="594" y="168"/>
                </a:lnTo>
                <a:lnTo>
                  <a:pt x="593" y="168"/>
                </a:lnTo>
                <a:lnTo>
                  <a:pt x="590" y="169"/>
                </a:lnTo>
                <a:lnTo>
                  <a:pt x="586" y="170"/>
                </a:lnTo>
                <a:lnTo>
                  <a:pt x="584" y="172"/>
                </a:lnTo>
                <a:lnTo>
                  <a:pt x="581" y="173"/>
                </a:lnTo>
                <a:lnTo>
                  <a:pt x="579" y="173"/>
                </a:lnTo>
                <a:lnTo>
                  <a:pt x="577" y="174"/>
                </a:lnTo>
                <a:lnTo>
                  <a:pt x="577" y="167"/>
                </a:lnTo>
                <a:lnTo>
                  <a:pt x="577" y="161"/>
                </a:lnTo>
                <a:lnTo>
                  <a:pt x="577" y="160"/>
                </a:lnTo>
                <a:lnTo>
                  <a:pt x="575" y="157"/>
                </a:lnTo>
                <a:lnTo>
                  <a:pt x="575" y="157"/>
                </a:lnTo>
                <a:lnTo>
                  <a:pt x="575" y="156"/>
                </a:lnTo>
                <a:lnTo>
                  <a:pt x="575" y="156"/>
                </a:lnTo>
                <a:lnTo>
                  <a:pt x="575" y="156"/>
                </a:lnTo>
                <a:lnTo>
                  <a:pt x="572" y="147"/>
                </a:lnTo>
                <a:lnTo>
                  <a:pt x="566" y="136"/>
                </a:lnTo>
                <a:lnTo>
                  <a:pt x="558" y="128"/>
                </a:lnTo>
                <a:lnTo>
                  <a:pt x="547" y="118"/>
                </a:lnTo>
                <a:lnTo>
                  <a:pt x="547" y="118"/>
                </a:lnTo>
                <a:lnTo>
                  <a:pt x="547" y="118"/>
                </a:lnTo>
                <a:lnTo>
                  <a:pt x="543" y="116"/>
                </a:lnTo>
                <a:lnTo>
                  <a:pt x="541" y="113"/>
                </a:lnTo>
                <a:lnTo>
                  <a:pt x="523" y="103"/>
                </a:lnTo>
                <a:lnTo>
                  <a:pt x="503" y="93"/>
                </a:lnTo>
                <a:lnTo>
                  <a:pt x="480" y="84"/>
                </a:lnTo>
                <a:lnTo>
                  <a:pt x="454" y="76"/>
                </a:lnTo>
                <a:lnTo>
                  <a:pt x="425" y="69"/>
                </a:lnTo>
                <a:lnTo>
                  <a:pt x="391" y="65"/>
                </a:lnTo>
                <a:lnTo>
                  <a:pt x="356" y="60"/>
                </a:lnTo>
                <a:lnTo>
                  <a:pt x="318" y="59"/>
                </a:lnTo>
                <a:lnTo>
                  <a:pt x="303" y="57"/>
                </a:lnTo>
                <a:lnTo>
                  <a:pt x="288" y="57"/>
                </a:lnTo>
                <a:lnTo>
                  <a:pt x="274" y="57"/>
                </a:lnTo>
                <a:lnTo>
                  <a:pt x="259" y="59"/>
                </a:lnTo>
                <a:lnTo>
                  <a:pt x="238" y="59"/>
                </a:lnTo>
                <a:lnTo>
                  <a:pt x="218" y="61"/>
                </a:lnTo>
                <a:lnTo>
                  <a:pt x="198" y="62"/>
                </a:lnTo>
                <a:lnTo>
                  <a:pt x="180" y="65"/>
                </a:lnTo>
                <a:lnTo>
                  <a:pt x="198" y="56"/>
                </a:lnTo>
                <a:lnTo>
                  <a:pt x="219" y="49"/>
                </a:lnTo>
                <a:lnTo>
                  <a:pt x="244" y="42"/>
                </a:lnTo>
                <a:lnTo>
                  <a:pt x="270" y="35"/>
                </a:lnTo>
                <a:lnTo>
                  <a:pt x="300" y="30"/>
                </a:lnTo>
                <a:lnTo>
                  <a:pt x="332" y="27"/>
                </a:lnTo>
                <a:lnTo>
                  <a:pt x="366" y="24"/>
                </a:lnTo>
                <a:lnTo>
                  <a:pt x="403" y="23"/>
                </a:lnTo>
                <a:close/>
                <a:moveTo>
                  <a:pt x="156" y="93"/>
                </a:moveTo>
                <a:lnTo>
                  <a:pt x="160" y="92"/>
                </a:lnTo>
                <a:lnTo>
                  <a:pt x="164" y="91"/>
                </a:lnTo>
                <a:lnTo>
                  <a:pt x="170" y="91"/>
                </a:lnTo>
                <a:lnTo>
                  <a:pt x="176" y="90"/>
                </a:lnTo>
                <a:lnTo>
                  <a:pt x="181" y="88"/>
                </a:lnTo>
                <a:lnTo>
                  <a:pt x="187" y="87"/>
                </a:lnTo>
                <a:lnTo>
                  <a:pt x="193" y="87"/>
                </a:lnTo>
                <a:lnTo>
                  <a:pt x="199" y="86"/>
                </a:lnTo>
                <a:lnTo>
                  <a:pt x="204" y="86"/>
                </a:lnTo>
                <a:lnTo>
                  <a:pt x="208" y="85"/>
                </a:lnTo>
                <a:lnTo>
                  <a:pt x="219" y="84"/>
                </a:lnTo>
                <a:lnTo>
                  <a:pt x="230" y="82"/>
                </a:lnTo>
                <a:lnTo>
                  <a:pt x="233" y="82"/>
                </a:lnTo>
                <a:lnTo>
                  <a:pt x="238" y="82"/>
                </a:lnTo>
                <a:lnTo>
                  <a:pt x="246" y="82"/>
                </a:lnTo>
                <a:lnTo>
                  <a:pt x="255" y="81"/>
                </a:lnTo>
                <a:lnTo>
                  <a:pt x="259" y="81"/>
                </a:lnTo>
                <a:lnTo>
                  <a:pt x="263" y="81"/>
                </a:lnTo>
                <a:lnTo>
                  <a:pt x="276" y="81"/>
                </a:lnTo>
                <a:lnTo>
                  <a:pt x="288" y="81"/>
                </a:lnTo>
                <a:lnTo>
                  <a:pt x="302" y="81"/>
                </a:lnTo>
                <a:lnTo>
                  <a:pt x="316" y="81"/>
                </a:lnTo>
                <a:lnTo>
                  <a:pt x="325" y="81"/>
                </a:lnTo>
                <a:lnTo>
                  <a:pt x="333" y="82"/>
                </a:lnTo>
                <a:lnTo>
                  <a:pt x="338" y="82"/>
                </a:lnTo>
                <a:lnTo>
                  <a:pt x="343" y="82"/>
                </a:lnTo>
                <a:lnTo>
                  <a:pt x="353" y="84"/>
                </a:lnTo>
                <a:lnTo>
                  <a:pt x="364" y="85"/>
                </a:lnTo>
                <a:lnTo>
                  <a:pt x="366" y="85"/>
                </a:lnTo>
                <a:lnTo>
                  <a:pt x="369" y="85"/>
                </a:lnTo>
                <a:lnTo>
                  <a:pt x="379" y="86"/>
                </a:lnTo>
                <a:lnTo>
                  <a:pt x="391" y="88"/>
                </a:lnTo>
                <a:lnTo>
                  <a:pt x="391" y="88"/>
                </a:lnTo>
                <a:lnTo>
                  <a:pt x="392" y="88"/>
                </a:lnTo>
                <a:lnTo>
                  <a:pt x="420" y="93"/>
                </a:lnTo>
                <a:lnTo>
                  <a:pt x="446" y="99"/>
                </a:lnTo>
                <a:lnTo>
                  <a:pt x="470" y="105"/>
                </a:lnTo>
                <a:lnTo>
                  <a:pt x="490" y="113"/>
                </a:lnTo>
                <a:lnTo>
                  <a:pt x="491" y="113"/>
                </a:lnTo>
                <a:lnTo>
                  <a:pt x="491" y="113"/>
                </a:lnTo>
                <a:lnTo>
                  <a:pt x="498" y="116"/>
                </a:lnTo>
                <a:lnTo>
                  <a:pt x="504" y="119"/>
                </a:lnTo>
                <a:lnTo>
                  <a:pt x="505" y="119"/>
                </a:lnTo>
                <a:lnTo>
                  <a:pt x="506" y="120"/>
                </a:lnTo>
                <a:lnTo>
                  <a:pt x="512" y="123"/>
                </a:lnTo>
                <a:lnTo>
                  <a:pt x="517" y="125"/>
                </a:lnTo>
                <a:lnTo>
                  <a:pt x="518" y="126"/>
                </a:lnTo>
                <a:lnTo>
                  <a:pt x="520" y="126"/>
                </a:lnTo>
                <a:lnTo>
                  <a:pt x="524" y="130"/>
                </a:lnTo>
                <a:lnTo>
                  <a:pt x="528" y="132"/>
                </a:lnTo>
                <a:lnTo>
                  <a:pt x="529" y="133"/>
                </a:lnTo>
                <a:lnTo>
                  <a:pt x="531" y="135"/>
                </a:lnTo>
                <a:lnTo>
                  <a:pt x="534" y="137"/>
                </a:lnTo>
                <a:lnTo>
                  <a:pt x="537" y="139"/>
                </a:lnTo>
                <a:lnTo>
                  <a:pt x="539" y="141"/>
                </a:lnTo>
                <a:lnTo>
                  <a:pt x="540" y="142"/>
                </a:lnTo>
                <a:lnTo>
                  <a:pt x="542" y="144"/>
                </a:lnTo>
                <a:lnTo>
                  <a:pt x="545" y="147"/>
                </a:lnTo>
                <a:lnTo>
                  <a:pt x="546" y="148"/>
                </a:lnTo>
                <a:lnTo>
                  <a:pt x="547" y="150"/>
                </a:lnTo>
                <a:lnTo>
                  <a:pt x="548" y="151"/>
                </a:lnTo>
                <a:lnTo>
                  <a:pt x="549" y="154"/>
                </a:lnTo>
                <a:lnTo>
                  <a:pt x="550" y="156"/>
                </a:lnTo>
                <a:lnTo>
                  <a:pt x="550" y="157"/>
                </a:lnTo>
                <a:lnTo>
                  <a:pt x="552" y="160"/>
                </a:lnTo>
                <a:lnTo>
                  <a:pt x="553" y="162"/>
                </a:lnTo>
                <a:lnTo>
                  <a:pt x="553" y="164"/>
                </a:lnTo>
                <a:lnTo>
                  <a:pt x="553" y="167"/>
                </a:lnTo>
                <a:lnTo>
                  <a:pt x="552" y="175"/>
                </a:lnTo>
                <a:lnTo>
                  <a:pt x="548" y="182"/>
                </a:lnTo>
                <a:lnTo>
                  <a:pt x="542" y="191"/>
                </a:lnTo>
                <a:lnTo>
                  <a:pt x="534" y="198"/>
                </a:lnTo>
                <a:lnTo>
                  <a:pt x="523" y="205"/>
                </a:lnTo>
                <a:lnTo>
                  <a:pt x="510" y="212"/>
                </a:lnTo>
                <a:lnTo>
                  <a:pt x="496" y="219"/>
                </a:lnTo>
                <a:lnTo>
                  <a:pt x="479" y="226"/>
                </a:lnTo>
                <a:lnTo>
                  <a:pt x="461" y="232"/>
                </a:lnTo>
                <a:lnTo>
                  <a:pt x="441" y="237"/>
                </a:lnTo>
                <a:lnTo>
                  <a:pt x="419" y="242"/>
                </a:lnTo>
                <a:lnTo>
                  <a:pt x="396" y="245"/>
                </a:lnTo>
                <a:lnTo>
                  <a:pt x="371" y="249"/>
                </a:lnTo>
                <a:lnTo>
                  <a:pt x="345" y="251"/>
                </a:lnTo>
                <a:lnTo>
                  <a:pt x="316" y="253"/>
                </a:lnTo>
                <a:lnTo>
                  <a:pt x="288" y="253"/>
                </a:lnTo>
                <a:lnTo>
                  <a:pt x="259" y="253"/>
                </a:lnTo>
                <a:lnTo>
                  <a:pt x="232" y="251"/>
                </a:lnTo>
                <a:lnTo>
                  <a:pt x="206" y="249"/>
                </a:lnTo>
                <a:lnTo>
                  <a:pt x="181" y="245"/>
                </a:lnTo>
                <a:lnTo>
                  <a:pt x="157" y="242"/>
                </a:lnTo>
                <a:lnTo>
                  <a:pt x="136" y="237"/>
                </a:lnTo>
                <a:lnTo>
                  <a:pt x="116" y="232"/>
                </a:lnTo>
                <a:lnTo>
                  <a:pt x="97" y="226"/>
                </a:lnTo>
                <a:lnTo>
                  <a:pt x="80" y="219"/>
                </a:lnTo>
                <a:lnTo>
                  <a:pt x="66" y="212"/>
                </a:lnTo>
                <a:lnTo>
                  <a:pt x="53" y="205"/>
                </a:lnTo>
                <a:lnTo>
                  <a:pt x="43" y="198"/>
                </a:lnTo>
                <a:lnTo>
                  <a:pt x="34" y="191"/>
                </a:lnTo>
                <a:lnTo>
                  <a:pt x="28" y="182"/>
                </a:lnTo>
                <a:lnTo>
                  <a:pt x="24" y="175"/>
                </a:lnTo>
                <a:lnTo>
                  <a:pt x="23" y="167"/>
                </a:lnTo>
                <a:lnTo>
                  <a:pt x="24" y="162"/>
                </a:lnTo>
                <a:lnTo>
                  <a:pt x="25" y="156"/>
                </a:lnTo>
                <a:lnTo>
                  <a:pt x="29" y="151"/>
                </a:lnTo>
                <a:lnTo>
                  <a:pt x="32" y="147"/>
                </a:lnTo>
                <a:lnTo>
                  <a:pt x="37" y="141"/>
                </a:lnTo>
                <a:lnTo>
                  <a:pt x="43" y="136"/>
                </a:lnTo>
                <a:lnTo>
                  <a:pt x="50" y="131"/>
                </a:lnTo>
                <a:lnTo>
                  <a:pt x="59" y="125"/>
                </a:lnTo>
                <a:lnTo>
                  <a:pt x="78" y="116"/>
                </a:lnTo>
                <a:lnTo>
                  <a:pt x="100" y="107"/>
                </a:lnTo>
                <a:lnTo>
                  <a:pt x="126" y="99"/>
                </a:lnTo>
                <a:lnTo>
                  <a:pt x="156" y="93"/>
                </a:lnTo>
                <a:close/>
                <a:moveTo>
                  <a:pt x="288" y="668"/>
                </a:moveTo>
                <a:lnTo>
                  <a:pt x="261" y="668"/>
                </a:lnTo>
                <a:lnTo>
                  <a:pt x="234" y="667"/>
                </a:lnTo>
                <a:lnTo>
                  <a:pt x="208" y="665"/>
                </a:lnTo>
                <a:lnTo>
                  <a:pt x="185" y="661"/>
                </a:lnTo>
                <a:lnTo>
                  <a:pt x="162" y="657"/>
                </a:lnTo>
                <a:lnTo>
                  <a:pt x="141" y="653"/>
                </a:lnTo>
                <a:lnTo>
                  <a:pt x="120" y="648"/>
                </a:lnTo>
                <a:lnTo>
                  <a:pt x="103" y="642"/>
                </a:lnTo>
                <a:lnTo>
                  <a:pt x="86" y="636"/>
                </a:lnTo>
                <a:lnTo>
                  <a:pt x="70" y="629"/>
                </a:lnTo>
                <a:lnTo>
                  <a:pt x="57" y="623"/>
                </a:lnTo>
                <a:lnTo>
                  <a:pt x="47" y="616"/>
                </a:lnTo>
                <a:lnTo>
                  <a:pt x="37" y="609"/>
                </a:lnTo>
                <a:lnTo>
                  <a:pt x="30" y="600"/>
                </a:lnTo>
                <a:lnTo>
                  <a:pt x="27" y="593"/>
                </a:lnTo>
                <a:lnTo>
                  <a:pt x="23" y="586"/>
                </a:lnTo>
                <a:lnTo>
                  <a:pt x="23" y="585"/>
                </a:lnTo>
                <a:lnTo>
                  <a:pt x="23" y="584"/>
                </a:lnTo>
                <a:lnTo>
                  <a:pt x="23" y="488"/>
                </a:lnTo>
                <a:lnTo>
                  <a:pt x="24" y="488"/>
                </a:lnTo>
                <a:lnTo>
                  <a:pt x="24" y="489"/>
                </a:lnTo>
                <a:lnTo>
                  <a:pt x="28" y="491"/>
                </a:lnTo>
                <a:lnTo>
                  <a:pt x="32" y="495"/>
                </a:lnTo>
                <a:lnTo>
                  <a:pt x="41" y="501"/>
                </a:lnTo>
                <a:lnTo>
                  <a:pt x="50" y="507"/>
                </a:lnTo>
                <a:lnTo>
                  <a:pt x="61" y="512"/>
                </a:lnTo>
                <a:lnTo>
                  <a:pt x="73" y="517"/>
                </a:lnTo>
                <a:lnTo>
                  <a:pt x="86" y="523"/>
                </a:lnTo>
                <a:lnTo>
                  <a:pt x="99" y="528"/>
                </a:lnTo>
                <a:lnTo>
                  <a:pt x="113" y="533"/>
                </a:lnTo>
                <a:lnTo>
                  <a:pt x="129" y="536"/>
                </a:lnTo>
                <a:lnTo>
                  <a:pt x="145" y="540"/>
                </a:lnTo>
                <a:lnTo>
                  <a:pt x="163" y="543"/>
                </a:lnTo>
                <a:lnTo>
                  <a:pt x="182" y="546"/>
                </a:lnTo>
                <a:lnTo>
                  <a:pt x="201" y="548"/>
                </a:lnTo>
                <a:lnTo>
                  <a:pt x="243" y="552"/>
                </a:lnTo>
                <a:lnTo>
                  <a:pt x="288" y="553"/>
                </a:lnTo>
                <a:lnTo>
                  <a:pt x="333" y="552"/>
                </a:lnTo>
                <a:lnTo>
                  <a:pt x="375" y="548"/>
                </a:lnTo>
                <a:lnTo>
                  <a:pt x="413" y="543"/>
                </a:lnTo>
                <a:lnTo>
                  <a:pt x="447" y="536"/>
                </a:lnTo>
                <a:lnTo>
                  <a:pt x="463" y="533"/>
                </a:lnTo>
                <a:lnTo>
                  <a:pt x="477" y="528"/>
                </a:lnTo>
                <a:lnTo>
                  <a:pt x="490" y="523"/>
                </a:lnTo>
                <a:lnTo>
                  <a:pt x="503" y="518"/>
                </a:lnTo>
                <a:lnTo>
                  <a:pt x="515" y="512"/>
                </a:lnTo>
                <a:lnTo>
                  <a:pt x="526" y="507"/>
                </a:lnTo>
                <a:lnTo>
                  <a:pt x="535" y="502"/>
                </a:lnTo>
                <a:lnTo>
                  <a:pt x="543" y="495"/>
                </a:lnTo>
                <a:lnTo>
                  <a:pt x="548" y="491"/>
                </a:lnTo>
                <a:lnTo>
                  <a:pt x="553" y="488"/>
                </a:lnTo>
                <a:lnTo>
                  <a:pt x="553" y="488"/>
                </a:lnTo>
                <a:lnTo>
                  <a:pt x="553" y="584"/>
                </a:lnTo>
                <a:lnTo>
                  <a:pt x="553" y="585"/>
                </a:lnTo>
                <a:lnTo>
                  <a:pt x="553" y="586"/>
                </a:lnTo>
                <a:lnTo>
                  <a:pt x="552" y="590"/>
                </a:lnTo>
                <a:lnTo>
                  <a:pt x="550" y="593"/>
                </a:lnTo>
                <a:lnTo>
                  <a:pt x="549" y="594"/>
                </a:lnTo>
                <a:lnTo>
                  <a:pt x="549" y="596"/>
                </a:lnTo>
                <a:lnTo>
                  <a:pt x="545" y="603"/>
                </a:lnTo>
                <a:lnTo>
                  <a:pt x="537" y="609"/>
                </a:lnTo>
                <a:lnTo>
                  <a:pt x="529" y="616"/>
                </a:lnTo>
                <a:lnTo>
                  <a:pt x="518" y="623"/>
                </a:lnTo>
                <a:lnTo>
                  <a:pt x="506" y="629"/>
                </a:lnTo>
                <a:lnTo>
                  <a:pt x="493" y="635"/>
                </a:lnTo>
                <a:lnTo>
                  <a:pt x="479" y="641"/>
                </a:lnTo>
                <a:lnTo>
                  <a:pt x="463" y="645"/>
                </a:lnTo>
                <a:lnTo>
                  <a:pt x="445" y="650"/>
                </a:lnTo>
                <a:lnTo>
                  <a:pt x="426" y="655"/>
                </a:lnTo>
                <a:lnTo>
                  <a:pt x="406" y="659"/>
                </a:lnTo>
                <a:lnTo>
                  <a:pt x="384" y="662"/>
                </a:lnTo>
                <a:lnTo>
                  <a:pt x="362" y="665"/>
                </a:lnTo>
                <a:lnTo>
                  <a:pt x="338" y="667"/>
                </a:lnTo>
                <a:lnTo>
                  <a:pt x="314" y="668"/>
                </a:lnTo>
                <a:lnTo>
                  <a:pt x="288" y="668"/>
                </a:lnTo>
                <a:close/>
                <a:moveTo>
                  <a:pt x="668" y="528"/>
                </a:moveTo>
                <a:lnTo>
                  <a:pt x="667" y="533"/>
                </a:lnTo>
                <a:lnTo>
                  <a:pt x="666" y="536"/>
                </a:lnTo>
                <a:lnTo>
                  <a:pt x="663" y="541"/>
                </a:lnTo>
                <a:lnTo>
                  <a:pt x="660" y="545"/>
                </a:lnTo>
                <a:lnTo>
                  <a:pt x="651" y="553"/>
                </a:lnTo>
                <a:lnTo>
                  <a:pt x="641" y="561"/>
                </a:lnTo>
                <a:lnTo>
                  <a:pt x="628" y="568"/>
                </a:lnTo>
                <a:lnTo>
                  <a:pt x="612" y="575"/>
                </a:lnTo>
                <a:lnTo>
                  <a:pt x="596" y="583"/>
                </a:lnTo>
                <a:lnTo>
                  <a:pt x="577" y="588"/>
                </a:lnTo>
                <a:lnTo>
                  <a:pt x="577" y="588"/>
                </a:lnTo>
                <a:lnTo>
                  <a:pt x="577" y="587"/>
                </a:lnTo>
                <a:lnTo>
                  <a:pt x="577" y="474"/>
                </a:lnTo>
                <a:lnTo>
                  <a:pt x="577" y="474"/>
                </a:lnTo>
                <a:lnTo>
                  <a:pt x="578" y="474"/>
                </a:lnTo>
                <a:lnTo>
                  <a:pt x="585" y="472"/>
                </a:lnTo>
                <a:lnTo>
                  <a:pt x="591" y="470"/>
                </a:lnTo>
                <a:lnTo>
                  <a:pt x="591" y="470"/>
                </a:lnTo>
                <a:lnTo>
                  <a:pt x="591" y="470"/>
                </a:lnTo>
                <a:lnTo>
                  <a:pt x="616" y="461"/>
                </a:lnTo>
                <a:lnTo>
                  <a:pt x="636" y="452"/>
                </a:lnTo>
                <a:lnTo>
                  <a:pt x="645" y="447"/>
                </a:lnTo>
                <a:lnTo>
                  <a:pt x="654" y="441"/>
                </a:lnTo>
                <a:lnTo>
                  <a:pt x="662" y="436"/>
                </a:lnTo>
                <a:lnTo>
                  <a:pt x="668" y="430"/>
                </a:lnTo>
                <a:lnTo>
                  <a:pt x="668" y="527"/>
                </a:lnTo>
                <a:lnTo>
                  <a:pt x="668" y="528"/>
                </a:lnTo>
                <a:lnTo>
                  <a:pt x="668" y="5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80583" y="152295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80583" y="1768430"/>
            <a:ext cx="2958842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23858" y="257822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23858" y="2823705"/>
            <a:ext cx="2958842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23858" y="41564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23858" y="4401894"/>
            <a:ext cx="2958842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80583" y="521490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80583" y="5460382"/>
            <a:ext cx="2958842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27000" y="3110150"/>
            <a:ext cx="1425066" cy="1245756"/>
            <a:chOff x="9344026" y="4030663"/>
            <a:chExt cx="239713" cy="209551"/>
          </a:xfrm>
          <a:solidFill>
            <a:schemeClr val="bg1">
              <a:lumMod val="65000"/>
            </a:schemeClr>
          </a:solidFill>
        </p:grpSpPr>
        <p:sp>
          <p:nvSpPr>
            <p:cNvPr id="59" name="Freeform 173"/>
            <p:cNvSpPr>
              <a:spLocks/>
            </p:cNvSpPr>
            <p:nvPr/>
          </p:nvSpPr>
          <p:spPr bwMode="auto">
            <a:xfrm>
              <a:off x="9344026" y="4030663"/>
              <a:ext cx="239713" cy="179388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20 w 64"/>
                <a:gd name="T19" fmla="*/ 48 h 48"/>
                <a:gd name="T20" fmla="*/ 20 w 64"/>
                <a:gd name="T21" fmla="*/ 44 h 48"/>
                <a:gd name="T22" fmla="*/ 16 w 64"/>
                <a:gd name="T23" fmla="*/ 44 h 48"/>
                <a:gd name="T24" fmla="*/ 4 w 64"/>
                <a:gd name="T25" fmla="*/ 32 h 48"/>
                <a:gd name="T26" fmla="*/ 10 w 64"/>
                <a:gd name="T27" fmla="*/ 22 h 48"/>
                <a:gd name="T28" fmla="*/ 12 w 64"/>
                <a:gd name="T29" fmla="*/ 21 h 48"/>
                <a:gd name="T30" fmla="*/ 12 w 64"/>
                <a:gd name="T31" fmla="*/ 18 h 48"/>
                <a:gd name="T32" fmla="*/ 12 w 64"/>
                <a:gd name="T33" fmla="*/ 18 h 48"/>
                <a:gd name="T34" fmla="*/ 18 w 64"/>
                <a:gd name="T35" fmla="*/ 12 h 48"/>
                <a:gd name="T36" fmla="*/ 21 w 64"/>
                <a:gd name="T37" fmla="*/ 13 h 48"/>
                <a:gd name="T38" fmla="*/ 24 w 64"/>
                <a:gd name="T39" fmla="*/ 14 h 48"/>
                <a:gd name="T40" fmla="*/ 26 w 64"/>
                <a:gd name="T41" fmla="*/ 11 h 48"/>
                <a:gd name="T42" fmla="*/ 38 w 64"/>
                <a:gd name="T43" fmla="*/ 4 h 48"/>
                <a:gd name="T44" fmla="*/ 52 w 64"/>
                <a:gd name="T45" fmla="*/ 18 h 48"/>
                <a:gd name="T46" fmla="*/ 52 w 64"/>
                <a:gd name="T47" fmla="*/ 18 h 48"/>
                <a:gd name="T48" fmla="*/ 52 w 64"/>
                <a:gd name="T49" fmla="*/ 21 h 48"/>
                <a:gd name="T50" fmla="*/ 54 w 64"/>
                <a:gd name="T51" fmla="*/ 22 h 48"/>
                <a:gd name="T52" fmla="*/ 60 w 64"/>
                <a:gd name="T53" fmla="*/ 32 h 48"/>
                <a:gd name="T54" fmla="*/ 48 w 64"/>
                <a:gd name="T55" fmla="*/ 44 h 48"/>
                <a:gd name="T56" fmla="*/ 44 w 64"/>
                <a:gd name="T57" fmla="*/ 44 h 48"/>
                <a:gd name="T58" fmla="*/ 44 w 64"/>
                <a:gd name="T59" fmla="*/ 48 h 48"/>
                <a:gd name="T60" fmla="*/ 48 w 64"/>
                <a:gd name="T61" fmla="*/ 48 h 48"/>
                <a:gd name="T62" fmla="*/ 64 w 64"/>
                <a:gd name="T63" fmla="*/ 32 h 48"/>
                <a:gd name="T64" fmla="*/ 56 w 64"/>
                <a:gd name="T6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60" name="Freeform 174"/>
            <p:cNvSpPr>
              <a:spLocks/>
            </p:cNvSpPr>
            <p:nvPr/>
          </p:nvSpPr>
          <p:spPr bwMode="auto">
            <a:xfrm>
              <a:off x="9418638" y="4105276"/>
              <a:ext cx="90488" cy="134938"/>
            </a:xfrm>
            <a:custGeom>
              <a:avLst/>
              <a:gdLst>
                <a:gd name="T0" fmla="*/ 28 w 57"/>
                <a:gd name="T1" fmla="*/ 0 h 85"/>
                <a:gd name="T2" fmla="*/ 0 w 57"/>
                <a:gd name="T3" fmla="*/ 38 h 85"/>
                <a:gd name="T4" fmla="*/ 19 w 57"/>
                <a:gd name="T5" fmla="*/ 38 h 85"/>
                <a:gd name="T6" fmla="*/ 19 w 57"/>
                <a:gd name="T7" fmla="*/ 85 h 85"/>
                <a:gd name="T8" fmla="*/ 38 w 57"/>
                <a:gd name="T9" fmla="*/ 85 h 85"/>
                <a:gd name="T10" fmla="*/ 38 w 57"/>
                <a:gd name="T11" fmla="*/ 38 h 85"/>
                <a:gd name="T12" fmla="*/ 57 w 57"/>
                <a:gd name="T13" fmla="*/ 38 h 85"/>
                <a:gd name="T14" fmla="*/ 2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CC31EF8-4105-433D-A749-E534A7DB86DE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7979013D-14D7-4F2B-82F8-04E6861252B9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FA4BEF1-14EF-44D8-AD1C-261692223B30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0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31" grpId="0" animBg="1"/>
      <p:bldP spid="34" grpId="0"/>
      <p:bldP spid="35" grpId="0"/>
      <p:bldP spid="47" grpId="0"/>
      <p:bldP spid="48" grpId="0"/>
      <p:bldP spid="50" grpId="0"/>
      <p:bldP spid="51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05072" y="1793887"/>
            <a:ext cx="48460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365" name="Group 12">
            <a:extLst>
              <a:ext uri="{FF2B5EF4-FFF2-40B4-BE49-F238E27FC236}">
                <a16:creationId xmlns:a16="http://schemas.microsoft.com/office/drawing/2014/main" id="{1C28CA20-59E9-4515-B039-98761AD5F39F}"/>
              </a:ext>
            </a:extLst>
          </p:cNvPr>
          <p:cNvGrpSpPr/>
          <p:nvPr/>
        </p:nvGrpSpPr>
        <p:grpSpPr>
          <a:xfrm>
            <a:off x="407184" y="4684414"/>
            <a:ext cx="341961" cy="342799"/>
            <a:chOff x="3948113" y="828675"/>
            <a:chExt cx="646113" cy="647700"/>
          </a:xfrm>
          <a:solidFill>
            <a:schemeClr val="bg2"/>
          </a:solidFill>
        </p:grpSpPr>
        <p:sp>
          <p:nvSpPr>
            <p:cNvPr id="366" name="Freeform 2111">
              <a:extLst>
                <a:ext uri="{FF2B5EF4-FFF2-40B4-BE49-F238E27FC236}">
                  <a16:creationId xmlns:a16="http://schemas.microsoft.com/office/drawing/2014/main" id="{84855081-FF5B-44E5-B70B-BF9D7A39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847725"/>
              <a:ext cx="614363" cy="612775"/>
            </a:xfrm>
            <a:custGeom>
              <a:avLst/>
              <a:gdLst>
                <a:gd name="T0" fmla="*/ 272 w 387"/>
                <a:gd name="T1" fmla="*/ 386 h 386"/>
                <a:gd name="T2" fmla="*/ 116 w 387"/>
                <a:gd name="T3" fmla="*/ 386 h 386"/>
                <a:gd name="T4" fmla="*/ 116 w 387"/>
                <a:gd name="T5" fmla="*/ 386 h 386"/>
                <a:gd name="T6" fmla="*/ 92 w 387"/>
                <a:gd name="T7" fmla="*/ 382 h 386"/>
                <a:gd name="T8" fmla="*/ 70 w 387"/>
                <a:gd name="T9" fmla="*/ 376 h 386"/>
                <a:gd name="T10" fmla="*/ 52 w 387"/>
                <a:gd name="T11" fmla="*/ 366 h 386"/>
                <a:gd name="T12" fmla="*/ 34 w 387"/>
                <a:gd name="T13" fmla="*/ 352 h 386"/>
                <a:gd name="T14" fmla="*/ 20 w 387"/>
                <a:gd name="T15" fmla="*/ 334 h 386"/>
                <a:gd name="T16" fmla="*/ 10 w 387"/>
                <a:gd name="T17" fmla="*/ 316 h 386"/>
                <a:gd name="T18" fmla="*/ 4 w 387"/>
                <a:gd name="T19" fmla="*/ 294 h 386"/>
                <a:gd name="T20" fmla="*/ 0 w 387"/>
                <a:gd name="T21" fmla="*/ 270 h 386"/>
                <a:gd name="T22" fmla="*/ 0 w 387"/>
                <a:gd name="T23" fmla="*/ 114 h 386"/>
                <a:gd name="T24" fmla="*/ 0 w 387"/>
                <a:gd name="T25" fmla="*/ 114 h 386"/>
                <a:gd name="T26" fmla="*/ 4 w 387"/>
                <a:gd name="T27" fmla="*/ 90 h 386"/>
                <a:gd name="T28" fmla="*/ 10 w 387"/>
                <a:gd name="T29" fmla="*/ 70 h 386"/>
                <a:gd name="T30" fmla="*/ 20 w 387"/>
                <a:gd name="T31" fmla="*/ 50 h 386"/>
                <a:gd name="T32" fmla="*/ 34 w 387"/>
                <a:gd name="T33" fmla="*/ 34 h 386"/>
                <a:gd name="T34" fmla="*/ 52 w 387"/>
                <a:gd name="T35" fmla="*/ 20 h 386"/>
                <a:gd name="T36" fmla="*/ 70 w 387"/>
                <a:gd name="T37" fmla="*/ 8 h 386"/>
                <a:gd name="T38" fmla="*/ 92 w 387"/>
                <a:gd name="T39" fmla="*/ 2 h 386"/>
                <a:gd name="T40" fmla="*/ 116 w 387"/>
                <a:gd name="T41" fmla="*/ 0 h 386"/>
                <a:gd name="T42" fmla="*/ 272 w 387"/>
                <a:gd name="T43" fmla="*/ 0 h 386"/>
                <a:gd name="T44" fmla="*/ 272 w 387"/>
                <a:gd name="T45" fmla="*/ 0 h 386"/>
                <a:gd name="T46" fmla="*/ 294 w 387"/>
                <a:gd name="T47" fmla="*/ 2 h 386"/>
                <a:gd name="T48" fmla="*/ 316 w 387"/>
                <a:gd name="T49" fmla="*/ 8 h 386"/>
                <a:gd name="T50" fmla="*/ 336 w 387"/>
                <a:gd name="T51" fmla="*/ 20 h 386"/>
                <a:gd name="T52" fmla="*/ 353 w 387"/>
                <a:gd name="T53" fmla="*/ 34 h 386"/>
                <a:gd name="T54" fmla="*/ 367 w 387"/>
                <a:gd name="T55" fmla="*/ 50 h 386"/>
                <a:gd name="T56" fmla="*/ 379 w 387"/>
                <a:gd name="T57" fmla="*/ 70 h 386"/>
                <a:gd name="T58" fmla="*/ 385 w 387"/>
                <a:gd name="T59" fmla="*/ 90 h 386"/>
                <a:gd name="T60" fmla="*/ 387 w 387"/>
                <a:gd name="T61" fmla="*/ 114 h 386"/>
                <a:gd name="T62" fmla="*/ 387 w 387"/>
                <a:gd name="T63" fmla="*/ 270 h 386"/>
                <a:gd name="T64" fmla="*/ 387 w 387"/>
                <a:gd name="T65" fmla="*/ 270 h 386"/>
                <a:gd name="T66" fmla="*/ 385 w 387"/>
                <a:gd name="T67" fmla="*/ 294 h 386"/>
                <a:gd name="T68" fmla="*/ 379 w 387"/>
                <a:gd name="T69" fmla="*/ 316 h 386"/>
                <a:gd name="T70" fmla="*/ 367 w 387"/>
                <a:gd name="T71" fmla="*/ 334 h 386"/>
                <a:gd name="T72" fmla="*/ 353 w 387"/>
                <a:gd name="T73" fmla="*/ 352 h 386"/>
                <a:gd name="T74" fmla="*/ 336 w 387"/>
                <a:gd name="T75" fmla="*/ 366 h 386"/>
                <a:gd name="T76" fmla="*/ 316 w 387"/>
                <a:gd name="T77" fmla="*/ 376 h 386"/>
                <a:gd name="T78" fmla="*/ 294 w 387"/>
                <a:gd name="T79" fmla="*/ 382 h 386"/>
                <a:gd name="T80" fmla="*/ 272 w 387"/>
                <a:gd name="T81" fmla="*/ 386 h 386"/>
                <a:gd name="T82" fmla="*/ 272 w 387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7" h="386">
                  <a:moveTo>
                    <a:pt x="272" y="386"/>
                  </a:moveTo>
                  <a:lnTo>
                    <a:pt x="116" y="386"/>
                  </a:lnTo>
                  <a:lnTo>
                    <a:pt x="116" y="386"/>
                  </a:lnTo>
                  <a:lnTo>
                    <a:pt x="92" y="382"/>
                  </a:lnTo>
                  <a:lnTo>
                    <a:pt x="70" y="376"/>
                  </a:lnTo>
                  <a:lnTo>
                    <a:pt x="52" y="366"/>
                  </a:lnTo>
                  <a:lnTo>
                    <a:pt x="34" y="352"/>
                  </a:lnTo>
                  <a:lnTo>
                    <a:pt x="20" y="334"/>
                  </a:lnTo>
                  <a:lnTo>
                    <a:pt x="10" y="316"/>
                  </a:lnTo>
                  <a:lnTo>
                    <a:pt x="4" y="294"/>
                  </a:lnTo>
                  <a:lnTo>
                    <a:pt x="0" y="27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0" y="8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8"/>
                  </a:lnTo>
                  <a:lnTo>
                    <a:pt x="336" y="20"/>
                  </a:lnTo>
                  <a:lnTo>
                    <a:pt x="353" y="34"/>
                  </a:lnTo>
                  <a:lnTo>
                    <a:pt x="367" y="50"/>
                  </a:lnTo>
                  <a:lnTo>
                    <a:pt x="379" y="70"/>
                  </a:lnTo>
                  <a:lnTo>
                    <a:pt x="385" y="90"/>
                  </a:lnTo>
                  <a:lnTo>
                    <a:pt x="387" y="114"/>
                  </a:lnTo>
                  <a:lnTo>
                    <a:pt x="387" y="270"/>
                  </a:lnTo>
                  <a:lnTo>
                    <a:pt x="387" y="270"/>
                  </a:lnTo>
                  <a:lnTo>
                    <a:pt x="385" y="294"/>
                  </a:lnTo>
                  <a:lnTo>
                    <a:pt x="379" y="316"/>
                  </a:lnTo>
                  <a:lnTo>
                    <a:pt x="367" y="334"/>
                  </a:lnTo>
                  <a:lnTo>
                    <a:pt x="353" y="352"/>
                  </a:lnTo>
                  <a:lnTo>
                    <a:pt x="336" y="366"/>
                  </a:lnTo>
                  <a:lnTo>
                    <a:pt x="316" y="376"/>
                  </a:lnTo>
                  <a:lnTo>
                    <a:pt x="294" y="382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7" name="Freeform 2112">
              <a:extLst>
                <a:ext uri="{FF2B5EF4-FFF2-40B4-BE49-F238E27FC236}">
                  <a16:creationId xmlns:a16="http://schemas.microsoft.com/office/drawing/2014/main" id="{F638603E-52DF-451E-8494-B4C576D38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147320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8" name="Freeform 2113">
              <a:extLst>
                <a:ext uri="{FF2B5EF4-FFF2-40B4-BE49-F238E27FC236}">
                  <a16:creationId xmlns:a16="http://schemas.microsoft.com/office/drawing/2014/main" id="{25FC66A7-BB5E-40A3-8CDE-C468FB04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14573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2 h 2"/>
                <a:gd name="T6" fmla="*/ 4 w 4"/>
                <a:gd name="T7" fmla="*/ 0 h 2"/>
                <a:gd name="T8" fmla="*/ 0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9" name="Freeform 2114">
              <a:extLst>
                <a:ext uri="{FF2B5EF4-FFF2-40B4-BE49-F238E27FC236}">
                  <a16:creationId xmlns:a16="http://schemas.microsoft.com/office/drawing/2014/main" id="{A44132E8-B824-440A-A2EB-AA6974352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1438275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6 w 18"/>
                <a:gd name="T5" fmla="*/ 0 h 10"/>
                <a:gd name="T6" fmla="*/ 12 w 18"/>
                <a:gd name="T7" fmla="*/ 4 h 10"/>
                <a:gd name="T8" fmla="*/ 12 w 18"/>
                <a:gd name="T9" fmla="*/ 4 h 10"/>
                <a:gd name="T10" fmla="*/ 4 w 18"/>
                <a:gd name="T11" fmla="*/ 8 h 10"/>
                <a:gd name="T12" fmla="*/ 2 w 18"/>
                <a:gd name="T13" fmla="*/ 8 h 10"/>
                <a:gd name="T14" fmla="*/ 2 w 18"/>
                <a:gd name="T15" fmla="*/ 8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6 h 10"/>
                <a:gd name="T22" fmla="*/ 10 w 18"/>
                <a:gd name="T23" fmla="*/ 6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0" name="Freeform 2115">
              <a:extLst>
                <a:ext uri="{FF2B5EF4-FFF2-40B4-BE49-F238E27FC236}">
                  <a16:creationId xmlns:a16="http://schemas.microsoft.com/office/drawing/2014/main" id="{30E6CB8D-85C0-4E1E-9F35-333FF7395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1" y="14287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1" name="Line 2116">
              <a:extLst>
                <a:ext uri="{FF2B5EF4-FFF2-40B4-BE49-F238E27FC236}">
                  <a16:creationId xmlns:a16="http://schemas.microsoft.com/office/drawing/2014/main" id="{D754D902-0B48-449C-AD1A-476AC8DB4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14319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2" name="Line 2117">
              <a:extLst>
                <a:ext uri="{FF2B5EF4-FFF2-40B4-BE49-F238E27FC236}">
                  <a16:creationId xmlns:a16="http://schemas.microsoft.com/office/drawing/2014/main" id="{37BE0091-6C72-472B-852E-2F9B55508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14319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3" name="Freeform 2118">
              <a:extLst>
                <a:ext uri="{FF2B5EF4-FFF2-40B4-BE49-F238E27FC236}">
                  <a16:creationId xmlns:a16="http://schemas.microsoft.com/office/drawing/2014/main" id="{CA40DE25-CE88-44B4-B514-DEC345DB6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1412875"/>
              <a:ext cx="9525" cy="9525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0 w 6"/>
                <a:gd name="T5" fmla="*/ 6 h 6"/>
                <a:gd name="T6" fmla="*/ 0 w 6"/>
                <a:gd name="T7" fmla="*/ 6 h 6"/>
                <a:gd name="T8" fmla="*/ 4 w 6"/>
                <a:gd name="T9" fmla="*/ 4 h 6"/>
                <a:gd name="T10" fmla="*/ 4 w 6"/>
                <a:gd name="T11" fmla="*/ 4 h 6"/>
                <a:gd name="T12" fmla="*/ 4 w 6"/>
                <a:gd name="T13" fmla="*/ 4 h 6"/>
                <a:gd name="T14" fmla="*/ 6 w 6"/>
                <a:gd name="T15" fmla="*/ 0 h 6"/>
                <a:gd name="T16" fmla="*/ 4 w 6"/>
                <a:gd name="T17" fmla="*/ 0 h 6"/>
                <a:gd name="T18" fmla="*/ 4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4" name="Rectangle 2119">
              <a:extLst>
                <a:ext uri="{FF2B5EF4-FFF2-40B4-BE49-F238E27FC236}">
                  <a16:creationId xmlns:a16="http://schemas.microsoft.com/office/drawing/2014/main" id="{41E5D70D-ABE8-4B30-BA2D-4D6B181CD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14065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5" name="Freeform 2120">
              <a:extLst>
                <a:ext uri="{FF2B5EF4-FFF2-40B4-BE49-F238E27FC236}">
                  <a16:creationId xmlns:a16="http://schemas.microsoft.com/office/drawing/2014/main" id="{1FA17E85-D7B3-49B5-B72E-41AE4D939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1409700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2 w 4"/>
                <a:gd name="T7" fmla="*/ 0 h 4"/>
                <a:gd name="T8" fmla="*/ 2 w 4"/>
                <a:gd name="T9" fmla="*/ 2 h 4"/>
                <a:gd name="T10" fmla="*/ 2 w 4"/>
                <a:gd name="T11" fmla="*/ 2 h 4"/>
                <a:gd name="T12" fmla="*/ 0 w 4"/>
                <a:gd name="T13" fmla="*/ 4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6" name="Freeform 2121">
              <a:extLst>
                <a:ext uri="{FF2B5EF4-FFF2-40B4-BE49-F238E27FC236}">
                  <a16:creationId xmlns:a16="http://schemas.microsoft.com/office/drawing/2014/main" id="{274DCD02-4B26-412F-AB68-7EF1762A1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1" y="1419225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2 h 4"/>
                <a:gd name="T6" fmla="*/ 4 w 6"/>
                <a:gd name="T7" fmla="*/ 0 h 4"/>
                <a:gd name="T8" fmla="*/ 4 w 6"/>
                <a:gd name="T9" fmla="*/ 0 h 4"/>
                <a:gd name="T10" fmla="*/ 0 w 6"/>
                <a:gd name="T11" fmla="*/ 4 h 4"/>
                <a:gd name="T12" fmla="*/ 6 w 6"/>
                <a:gd name="T13" fmla="*/ 0 h 4"/>
                <a:gd name="T14" fmla="*/ 6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7" name="Freeform 2122">
              <a:extLst>
                <a:ext uri="{FF2B5EF4-FFF2-40B4-BE49-F238E27FC236}">
                  <a16:creationId xmlns:a16="http://schemas.microsoft.com/office/drawing/2014/main" id="{D19C2CF6-2990-452C-9278-E94E27BB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863" y="1431925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2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2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8" name="Freeform 2123">
              <a:extLst>
                <a:ext uri="{FF2B5EF4-FFF2-40B4-BE49-F238E27FC236}">
                  <a16:creationId xmlns:a16="http://schemas.microsoft.com/office/drawing/2014/main" id="{94756B8F-5997-49E9-AF46-A1FAF9BA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6" y="1377950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9" name="Freeform 2124">
              <a:extLst>
                <a:ext uri="{FF2B5EF4-FFF2-40B4-BE49-F238E27FC236}">
                  <a16:creationId xmlns:a16="http://schemas.microsoft.com/office/drawing/2014/main" id="{B0CE5FF5-2C32-440D-A0CB-AD865219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6" y="13716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0" name="Freeform 2125">
              <a:extLst>
                <a:ext uri="{FF2B5EF4-FFF2-40B4-BE49-F238E27FC236}">
                  <a16:creationId xmlns:a16="http://schemas.microsoft.com/office/drawing/2014/main" id="{939F3FB8-7A53-4DD1-9F0D-76B9D9650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1400175"/>
              <a:ext cx="6350" cy="15875"/>
            </a:xfrm>
            <a:custGeom>
              <a:avLst/>
              <a:gdLst>
                <a:gd name="T0" fmla="*/ 2 w 4"/>
                <a:gd name="T1" fmla="*/ 2 h 10"/>
                <a:gd name="T2" fmla="*/ 0 w 4"/>
                <a:gd name="T3" fmla="*/ 10 h 10"/>
                <a:gd name="T4" fmla="*/ 4 w 4"/>
                <a:gd name="T5" fmla="*/ 0 h 10"/>
                <a:gd name="T6" fmla="*/ 2 w 4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2" y="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1" name="Freeform 2126">
              <a:extLst>
                <a:ext uri="{FF2B5EF4-FFF2-40B4-BE49-F238E27FC236}">
                  <a16:creationId xmlns:a16="http://schemas.microsoft.com/office/drawing/2014/main" id="{00E82727-D9F3-49EC-891D-38B9E0BE9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346200"/>
              <a:ext cx="0" cy="9525"/>
            </a:xfrm>
            <a:custGeom>
              <a:avLst/>
              <a:gdLst>
                <a:gd name="T0" fmla="*/ 2 h 6"/>
                <a:gd name="T1" fmla="*/ 6 h 6"/>
                <a:gd name="T2" fmla="*/ 0 h 6"/>
                <a:gd name="T3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2" name="Freeform 2127">
              <a:extLst>
                <a:ext uri="{FF2B5EF4-FFF2-40B4-BE49-F238E27FC236}">
                  <a16:creationId xmlns:a16="http://schemas.microsoft.com/office/drawing/2014/main" id="{82C99011-AFD0-4C31-89CD-C57B1525B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6" y="1314450"/>
              <a:ext cx="6350" cy="15875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10 h 10"/>
                <a:gd name="T4" fmla="*/ 2 w 4"/>
                <a:gd name="T5" fmla="*/ 10 h 10"/>
                <a:gd name="T6" fmla="*/ 2 w 4"/>
                <a:gd name="T7" fmla="*/ 10 h 10"/>
                <a:gd name="T8" fmla="*/ 2 w 4"/>
                <a:gd name="T9" fmla="*/ 10 h 10"/>
                <a:gd name="T10" fmla="*/ 4 w 4"/>
                <a:gd name="T11" fmla="*/ 10 h 10"/>
                <a:gd name="T12" fmla="*/ 4 w 4"/>
                <a:gd name="T13" fmla="*/ 10 h 10"/>
                <a:gd name="T14" fmla="*/ 4 w 4"/>
                <a:gd name="T15" fmla="*/ 0 h 10"/>
                <a:gd name="T16" fmla="*/ 4 w 4"/>
                <a:gd name="T17" fmla="*/ 0 h 10"/>
                <a:gd name="T18" fmla="*/ 2 w 4"/>
                <a:gd name="T19" fmla="*/ 4 h 10"/>
                <a:gd name="T20" fmla="*/ 0 w 4"/>
                <a:gd name="T21" fmla="*/ 10 h 10"/>
                <a:gd name="T22" fmla="*/ 0 w 4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3" name="Freeform 2128">
              <a:extLst>
                <a:ext uri="{FF2B5EF4-FFF2-40B4-BE49-F238E27FC236}">
                  <a16:creationId xmlns:a16="http://schemas.microsoft.com/office/drawing/2014/main" id="{2D312DC6-3273-4121-A9C9-9EDE8FBFB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3081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4" name="Freeform 2129">
              <a:extLst>
                <a:ext uri="{FF2B5EF4-FFF2-40B4-BE49-F238E27FC236}">
                  <a16:creationId xmlns:a16="http://schemas.microsoft.com/office/drawing/2014/main" id="{04FD9EF9-AD61-411D-B9A3-69F8FB7B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3557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2 w 4"/>
                <a:gd name="T11" fmla="*/ 0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5" name="Freeform 2130">
              <a:extLst>
                <a:ext uri="{FF2B5EF4-FFF2-40B4-BE49-F238E27FC236}">
                  <a16:creationId xmlns:a16="http://schemas.microsoft.com/office/drawing/2014/main" id="{69FEF060-C8BF-496B-8B26-8EECACAB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3493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6" name="Freeform 2131">
              <a:extLst>
                <a:ext uri="{FF2B5EF4-FFF2-40B4-BE49-F238E27FC236}">
                  <a16:creationId xmlns:a16="http://schemas.microsoft.com/office/drawing/2014/main" id="{66751277-E1EB-493D-9EE3-252206624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358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7" name="Freeform 2132">
              <a:extLst>
                <a:ext uri="{FF2B5EF4-FFF2-40B4-BE49-F238E27FC236}">
                  <a16:creationId xmlns:a16="http://schemas.microsoft.com/office/drawing/2014/main" id="{41E7F5C5-ECCE-495F-9EAB-C44AB3D04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13779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2 w 2"/>
                <a:gd name="T5" fmla="*/ 2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0 w 2"/>
                <a:gd name="T13" fmla="*/ 4 h 6"/>
                <a:gd name="T14" fmla="*/ 0 w 2"/>
                <a:gd name="T15" fmla="*/ 6 h 6"/>
                <a:gd name="T16" fmla="*/ 0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8" name="Freeform 2133">
              <a:extLst>
                <a:ext uri="{FF2B5EF4-FFF2-40B4-BE49-F238E27FC236}">
                  <a16:creationId xmlns:a16="http://schemas.microsoft.com/office/drawing/2014/main" id="{2E25AC0A-E0A0-4A0B-8168-0CC11177F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6" y="1362075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0 w 4"/>
                <a:gd name="T5" fmla="*/ 4 h 6"/>
                <a:gd name="T6" fmla="*/ 2 w 4"/>
                <a:gd name="T7" fmla="*/ 4 h 6"/>
                <a:gd name="T8" fmla="*/ 2 w 4"/>
                <a:gd name="T9" fmla="*/ 6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9" name="Freeform 2134">
              <a:extLst>
                <a:ext uri="{FF2B5EF4-FFF2-40B4-BE49-F238E27FC236}">
                  <a16:creationId xmlns:a16="http://schemas.microsoft.com/office/drawing/2014/main" id="{7BEB75C0-3DEE-4DBC-A30F-BB74E588D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6" y="13589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0" name="Freeform 2135">
              <a:extLst>
                <a:ext uri="{FF2B5EF4-FFF2-40B4-BE49-F238E27FC236}">
                  <a16:creationId xmlns:a16="http://schemas.microsoft.com/office/drawing/2014/main" id="{058B3175-D1DC-4D57-8328-39865167F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1" y="1308100"/>
              <a:ext cx="3175" cy="15875"/>
            </a:xfrm>
            <a:custGeom>
              <a:avLst/>
              <a:gdLst>
                <a:gd name="T0" fmla="*/ 2 w 2"/>
                <a:gd name="T1" fmla="*/ 8 h 10"/>
                <a:gd name="T2" fmla="*/ 2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10 h 10"/>
                <a:gd name="T10" fmla="*/ 0 w 2"/>
                <a:gd name="T11" fmla="*/ 10 h 10"/>
                <a:gd name="T12" fmla="*/ 0 w 2"/>
                <a:gd name="T13" fmla="*/ 10 h 10"/>
                <a:gd name="T14" fmla="*/ 2 w 2"/>
                <a:gd name="T15" fmla="*/ 8 h 10"/>
                <a:gd name="T16" fmla="*/ 2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1" name="Freeform 2136">
              <a:extLst>
                <a:ext uri="{FF2B5EF4-FFF2-40B4-BE49-F238E27FC236}">
                  <a16:creationId xmlns:a16="http://schemas.microsoft.com/office/drawing/2014/main" id="{A1E30BF0-48BD-46C6-8854-8F37542E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3366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2" name="Rectangle 2137">
              <a:extLst>
                <a:ext uri="{FF2B5EF4-FFF2-40B4-BE49-F238E27FC236}">
                  <a16:creationId xmlns:a16="http://schemas.microsoft.com/office/drawing/2014/main" id="{E4C7A3C8-4049-43F6-8991-C566D449D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051" y="126365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3" name="Freeform 2138">
              <a:extLst>
                <a:ext uri="{FF2B5EF4-FFF2-40B4-BE49-F238E27FC236}">
                  <a16:creationId xmlns:a16="http://schemas.microsoft.com/office/drawing/2014/main" id="{DA61529C-F8D3-4B0E-BD8D-7643E545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32397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  <a:gd name="T14" fmla="*/ 2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4" name="Freeform 2139">
              <a:extLst>
                <a:ext uri="{FF2B5EF4-FFF2-40B4-BE49-F238E27FC236}">
                  <a16:creationId xmlns:a16="http://schemas.microsoft.com/office/drawing/2014/main" id="{091EB861-31BF-43DE-B6AD-72FBE074C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29540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5" name="Freeform 2140">
              <a:extLst>
                <a:ext uri="{FF2B5EF4-FFF2-40B4-BE49-F238E27FC236}">
                  <a16:creationId xmlns:a16="http://schemas.microsoft.com/office/drawing/2014/main" id="{DB69C344-9396-4830-A6CE-ED97F20FC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336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6" name="Freeform 2141">
              <a:extLst>
                <a:ext uri="{FF2B5EF4-FFF2-40B4-BE49-F238E27FC236}">
                  <a16:creationId xmlns:a16="http://schemas.microsoft.com/office/drawing/2014/main" id="{865719EE-7769-4073-AB72-F03382C3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3303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7" name="Freeform 2142">
              <a:extLst>
                <a:ext uri="{FF2B5EF4-FFF2-40B4-BE49-F238E27FC236}">
                  <a16:creationId xmlns:a16="http://schemas.microsoft.com/office/drawing/2014/main" id="{58567E6B-105E-4D0B-8EB2-DC7B2426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244600"/>
              <a:ext cx="19050" cy="28575"/>
            </a:xfrm>
            <a:custGeom>
              <a:avLst/>
              <a:gdLst>
                <a:gd name="T0" fmla="*/ 0 w 12"/>
                <a:gd name="T1" fmla="*/ 4 h 18"/>
                <a:gd name="T2" fmla="*/ 0 w 12"/>
                <a:gd name="T3" fmla="*/ 4 h 18"/>
                <a:gd name="T4" fmla="*/ 2 w 12"/>
                <a:gd name="T5" fmla="*/ 8 h 18"/>
                <a:gd name="T6" fmla="*/ 2 w 12"/>
                <a:gd name="T7" fmla="*/ 16 h 18"/>
                <a:gd name="T8" fmla="*/ 2 w 12"/>
                <a:gd name="T9" fmla="*/ 16 h 18"/>
                <a:gd name="T10" fmla="*/ 4 w 12"/>
                <a:gd name="T11" fmla="*/ 18 h 18"/>
                <a:gd name="T12" fmla="*/ 6 w 12"/>
                <a:gd name="T13" fmla="*/ 18 h 18"/>
                <a:gd name="T14" fmla="*/ 12 w 12"/>
                <a:gd name="T15" fmla="*/ 14 h 18"/>
                <a:gd name="T16" fmla="*/ 12 w 12"/>
                <a:gd name="T17" fmla="*/ 14 h 18"/>
                <a:gd name="T18" fmla="*/ 10 w 12"/>
                <a:gd name="T19" fmla="*/ 12 h 18"/>
                <a:gd name="T20" fmla="*/ 10 w 12"/>
                <a:gd name="T21" fmla="*/ 8 h 18"/>
                <a:gd name="T22" fmla="*/ 10 w 12"/>
                <a:gd name="T23" fmla="*/ 8 h 18"/>
                <a:gd name="T24" fmla="*/ 8 w 12"/>
                <a:gd name="T25" fmla="*/ 14 h 18"/>
                <a:gd name="T26" fmla="*/ 6 w 12"/>
                <a:gd name="T27" fmla="*/ 16 h 18"/>
                <a:gd name="T28" fmla="*/ 6 w 12"/>
                <a:gd name="T29" fmla="*/ 14 h 18"/>
                <a:gd name="T30" fmla="*/ 6 w 12"/>
                <a:gd name="T31" fmla="*/ 14 h 18"/>
                <a:gd name="T32" fmla="*/ 6 w 12"/>
                <a:gd name="T33" fmla="*/ 10 h 18"/>
                <a:gd name="T34" fmla="*/ 8 w 12"/>
                <a:gd name="T35" fmla="*/ 6 h 18"/>
                <a:gd name="T36" fmla="*/ 8 w 12"/>
                <a:gd name="T37" fmla="*/ 6 h 18"/>
                <a:gd name="T38" fmla="*/ 6 w 12"/>
                <a:gd name="T39" fmla="*/ 6 h 18"/>
                <a:gd name="T40" fmla="*/ 4 w 12"/>
                <a:gd name="T41" fmla="*/ 4 h 18"/>
                <a:gd name="T42" fmla="*/ 4 w 12"/>
                <a:gd name="T43" fmla="*/ 0 h 18"/>
                <a:gd name="T44" fmla="*/ 2 w 12"/>
                <a:gd name="T45" fmla="*/ 0 h 18"/>
                <a:gd name="T46" fmla="*/ 2 w 12"/>
                <a:gd name="T47" fmla="*/ 6 h 18"/>
                <a:gd name="T48" fmla="*/ 2 w 12"/>
                <a:gd name="T49" fmla="*/ 6 h 18"/>
                <a:gd name="T50" fmla="*/ 2 w 12"/>
                <a:gd name="T51" fmla="*/ 4 h 18"/>
                <a:gd name="T52" fmla="*/ 0 w 12"/>
                <a:gd name="T53" fmla="*/ 4 h 18"/>
                <a:gd name="T54" fmla="*/ 0 w 12"/>
                <a:gd name="T5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18">
                  <a:moveTo>
                    <a:pt x="0" y="4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8" name="Freeform 2143">
              <a:extLst>
                <a:ext uri="{FF2B5EF4-FFF2-40B4-BE49-F238E27FC236}">
                  <a16:creationId xmlns:a16="http://schemas.microsoft.com/office/drawing/2014/main" id="{8BDD1032-2D2A-4A0D-9A17-294B0BA9D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266825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10 h 10"/>
                <a:gd name="T4" fmla="*/ 0 w 2"/>
                <a:gd name="T5" fmla="*/ 10 h 10"/>
                <a:gd name="T6" fmla="*/ 2 w 2"/>
                <a:gd name="T7" fmla="*/ 4 h 10"/>
                <a:gd name="T8" fmla="*/ 2 w 2"/>
                <a:gd name="T9" fmla="*/ 4 h 10"/>
                <a:gd name="T10" fmla="*/ 0 w 2"/>
                <a:gd name="T11" fmla="*/ 0 h 10"/>
                <a:gd name="T12" fmla="*/ 0 w 2"/>
                <a:gd name="T13" fmla="*/ 0 h 10"/>
                <a:gd name="T14" fmla="*/ 0 w 2"/>
                <a:gd name="T15" fmla="*/ 10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9" name="Freeform 2144">
              <a:extLst>
                <a:ext uri="{FF2B5EF4-FFF2-40B4-BE49-F238E27FC236}">
                  <a16:creationId xmlns:a16="http://schemas.microsoft.com/office/drawing/2014/main" id="{1D243223-B4CA-48FD-873C-C6359EAD1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282700"/>
              <a:ext cx="9525" cy="25400"/>
            </a:xfrm>
            <a:custGeom>
              <a:avLst/>
              <a:gdLst>
                <a:gd name="T0" fmla="*/ 4 w 6"/>
                <a:gd name="T1" fmla="*/ 10 h 16"/>
                <a:gd name="T2" fmla="*/ 4 w 6"/>
                <a:gd name="T3" fmla="*/ 10 h 16"/>
                <a:gd name="T4" fmla="*/ 2 w 6"/>
                <a:gd name="T5" fmla="*/ 6 h 16"/>
                <a:gd name="T6" fmla="*/ 2 w 6"/>
                <a:gd name="T7" fmla="*/ 6 h 16"/>
                <a:gd name="T8" fmla="*/ 0 w 6"/>
                <a:gd name="T9" fmla="*/ 6 h 16"/>
                <a:gd name="T10" fmla="*/ 0 w 6"/>
                <a:gd name="T11" fmla="*/ 6 h 16"/>
                <a:gd name="T12" fmla="*/ 2 w 6"/>
                <a:gd name="T13" fmla="*/ 12 h 16"/>
                <a:gd name="T14" fmla="*/ 2 w 6"/>
                <a:gd name="T15" fmla="*/ 14 h 16"/>
                <a:gd name="T16" fmla="*/ 2 w 6"/>
                <a:gd name="T17" fmla="*/ 14 h 16"/>
                <a:gd name="T18" fmla="*/ 2 w 6"/>
                <a:gd name="T19" fmla="*/ 10 h 16"/>
                <a:gd name="T20" fmla="*/ 2 w 6"/>
                <a:gd name="T21" fmla="*/ 12 h 16"/>
                <a:gd name="T22" fmla="*/ 4 w 6"/>
                <a:gd name="T23" fmla="*/ 12 h 16"/>
                <a:gd name="T24" fmla="*/ 4 w 6"/>
                <a:gd name="T25" fmla="*/ 10 h 16"/>
                <a:gd name="T26" fmla="*/ 4 w 6"/>
                <a:gd name="T27" fmla="*/ 10 h 16"/>
                <a:gd name="T28" fmla="*/ 4 w 6"/>
                <a:gd name="T29" fmla="*/ 16 h 16"/>
                <a:gd name="T30" fmla="*/ 4 w 6"/>
                <a:gd name="T31" fmla="*/ 16 h 16"/>
                <a:gd name="T32" fmla="*/ 6 w 6"/>
                <a:gd name="T33" fmla="*/ 12 h 16"/>
                <a:gd name="T34" fmla="*/ 6 w 6"/>
                <a:gd name="T35" fmla="*/ 12 h 16"/>
                <a:gd name="T36" fmla="*/ 6 w 6"/>
                <a:gd name="T37" fmla="*/ 12 h 16"/>
                <a:gd name="T38" fmla="*/ 6 w 6"/>
                <a:gd name="T39" fmla="*/ 12 h 16"/>
                <a:gd name="T40" fmla="*/ 6 w 6"/>
                <a:gd name="T41" fmla="*/ 12 h 16"/>
                <a:gd name="T42" fmla="*/ 6 w 6"/>
                <a:gd name="T43" fmla="*/ 12 h 16"/>
                <a:gd name="T44" fmla="*/ 4 w 6"/>
                <a:gd name="T45" fmla="*/ 10 h 16"/>
                <a:gd name="T46" fmla="*/ 4 w 6"/>
                <a:gd name="T47" fmla="*/ 10 h 16"/>
                <a:gd name="T48" fmla="*/ 6 w 6"/>
                <a:gd name="T49" fmla="*/ 10 h 16"/>
                <a:gd name="T50" fmla="*/ 6 w 6"/>
                <a:gd name="T51" fmla="*/ 12 h 16"/>
                <a:gd name="T52" fmla="*/ 6 w 6"/>
                <a:gd name="T53" fmla="*/ 12 h 16"/>
                <a:gd name="T54" fmla="*/ 6 w 6"/>
                <a:gd name="T55" fmla="*/ 12 h 16"/>
                <a:gd name="T56" fmla="*/ 6 w 6"/>
                <a:gd name="T57" fmla="*/ 12 h 16"/>
                <a:gd name="T58" fmla="*/ 6 w 6"/>
                <a:gd name="T59" fmla="*/ 0 h 16"/>
                <a:gd name="T60" fmla="*/ 6 w 6"/>
                <a:gd name="T61" fmla="*/ 0 h 16"/>
                <a:gd name="T62" fmla="*/ 4 w 6"/>
                <a:gd name="T63" fmla="*/ 10 h 16"/>
                <a:gd name="T64" fmla="*/ 4 w 6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0" name="Freeform 2145">
              <a:extLst>
                <a:ext uri="{FF2B5EF4-FFF2-40B4-BE49-F238E27FC236}">
                  <a16:creationId xmlns:a16="http://schemas.microsoft.com/office/drawing/2014/main" id="{2FB9A259-F9B8-4F2B-9FAF-FD86FA7F0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136842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1" name="Freeform 2146">
              <a:extLst>
                <a:ext uri="{FF2B5EF4-FFF2-40B4-BE49-F238E27FC236}">
                  <a16:creationId xmlns:a16="http://schemas.microsoft.com/office/drawing/2014/main" id="{A5F60C9C-F248-4E2B-B094-AFE70AF25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1362075"/>
              <a:ext cx="15875" cy="12700"/>
            </a:xfrm>
            <a:custGeom>
              <a:avLst/>
              <a:gdLst>
                <a:gd name="T0" fmla="*/ 4 w 10"/>
                <a:gd name="T1" fmla="*/ 2 h 8"/>
                <a:gd name="T2" fmla="*/ 4 w 10"/>
                <a:gd name="T3" fmla="*/ 2 h 8"/>
                <a:gd name="T4" fmla="*/ 2 w 10"/>
                <a:gd name="T5" fmla="*/ 6 h 8"/>
                <a:gd name="T6" fmla="*/ 2 w 10"/>
                <a:gd name="T7" fmla="*/ 6 h 8"/>
                <a:gd name="T8" fmla="*/ 2 w 10"/>
                <a:gd name="T9" fmla="*/ 6 h 8"/>
                <a:gd name="T10" fmla="*/ 2 w 10"/>
                <a:gd name="T11" fmla="*/ 6 h 8"/>
                <a:gd name="T12" fmla="*/ 2 w 10"/>
                <a:gd name="T13" fmla="*/ 6 h 8"/>
                <a:gd name="T14" fmla="*/ 0 w 10"/>
                <a:gd name="T15" fmla="*/ 8 h 8"/>
                <a:gd name="T16" fmla="*/ 2 w 10"/>
                <a:gd name="T17" fmla="*/ 6 h 8"/>
                <a:gd name="T18" fmla="*/ 2 w 10"/>
                <a:gd name="T19" fmla="*/ 6 h 8"/>
                <a:gd name="T20" fmla="*/ 2 w 10"/>
                <a:gd name="T21" fmla="*/ 6 h 8"/>
                <a:gd name="T22" fmla="*/ 10 w 10"/>
                <a:gd name="T23" fmla="*/ 0 h 8"/>
                <a:gd name="T24" fmla="*/ 10 w 10"/>
                <a:gd name="T25" fmla="*/ 0 h 8"/>
                <a:gd name="T26" fmla="*/ 4 w 10"/>
                <a:gd name="T27" fmla="*/ 2 h 8"/>
                <a:gd name="T28" fmla="*/ 4 w 10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2" name="Freeform 2147">
              <a:extLst>
                <a:ext uri="{FF2B5EF4-FFF2-40B4-BE49-F238E27FC236}">
                  <a16:creationId xmlns:a16="http://schemas.microsoft.com/office/drawing/2014/main" id="{D92E5CF4-35D7-4ABC-A66F-DF2B1CF9D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320800"/>
              <a:ext cx="6350" cy="12700"/>
            </a:xfrm>
            <a:custGeom>
              <a:avLst/>
              <a:gdLst>
                <a:gd name="T0" fmla="*/ 2 w 4"/>
                <a:gd name="T1" fmla="*/ 8 h 8"/>
                <a:gd name="T2" fmla="*/ 4 w 4"/>
                <a:gd name="T3" fmla="*/ 0 h 8"/>
                <a:gd name="T4" fmla="*/ 0 w 4"/>
                <a:gd name="T5" fmla="*/ 4 h 8"/>
                <a:gd name="T6" fmla="*/ 2 w 4"/>
                <a:gd name="T7" fmla="*/ 4 h 8"/>
                <a:gd name="T8" fmla="*/ 2 w 4"/>
                <a:gd name="T9" fmla="*/ 4 h 8"/>
                <a:gd name="T10" fmla="*/ 0 w 4"/>
                <a:gd name="T11" fmla="*/ 8 h 8"/>
                <a:gd name="T12" fmla="*/ 2 w 4"/>
                <a:gd name="T13" fmla="*/ 8 h 8"/>
                <a:gd name="T14" fmla="*/ 2 w 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3" name="Freeform 2148">
              <a:extLst>
                <a:ext uri="{FF2B5EF4-FFF2-40B4-BE49-F238E27FC236}">
                  <a16:creationId xmlns:a16="http://schemas.microsoft.com/office/drawing/2014/main" id="{DBAEB5E7-CCA4-4214-828E-A12F1B37D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2573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4" name="Freeform 2149">
              <a:extLst>
                <a:ext uri="{FF2B5EF4-FFF2-40B4-BE49-F238E27FC236}">
                  <a16:creationId xmlns:a16="http://schemas.microsoft.com/office/drawing/2014/main" id="{D0C4191B-249F-4464-81B3-A2A79574F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2414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5" name="Rectangle 2150">
              <a:extLst>
                <a:ext uri="{FF2B5EF4-FFF2-40B4-BE49-F238E27FC236}">
                  <a16:creationId xmlns:a16="http://schemas.microsoft.com/office/drawing/2014/main" id="{47FB9537-D943-433A-9C94-9154EB77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088" y="93980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6" name="Rectangle 2151">
              <a:extLst>
                <a:ext uri="{FF2B5EF4-FFF2-40B4-BE49-F238E27FC236}">
                  <a16:creationId xmlns:a16="http://schemas.microsoft.com/office/drawing/2014/main" id="{8DB6F324-F5E8-4881-A174-182E21E4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963" y="91757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7" name="Freeform 2152">
              <a:extLst>
                <a:ext uri="{FF2B5EF4-FFF2-40B4-BE49-F238E27FC236}">
                  <a16:creationId xmlns:a16="http://schemas.microsoft.com/office/drawing/2014/main" id="{27FDBD57-FA4F-48D3-8CF5-EE6F9829C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850900"/>
              <a:ext cx="9525" cy="6350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2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0 w 6"/>
                <a:gd name="T11" fmla="*/ 2 h 4"/>
                <a:gd name="T12" fmla="*/ 0 w 6"/>
                <a:gd name="T13" fmla="*/ 2 h 4"/>
                <a:gd name="T14" fmla="*/ 6 w 6"/>
                <a:gd name="T15" fmla="*/ 4 h 4"/>
                <a:gd name="T16" fmla="*/ 6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8" name="Freeform 2153">
              <a:extLst>
                <a:ext uri="{FF2B5EF4-FFF2-40B4-BE49-F238E27FC236}">
                  <a16:creationId xmlns:a16="http://schemas.microsoft.com/office/drawing/2014/main" id="{2339055E-5317-4C62-AC6E-81E49C7B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8445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9" name="Freeform 2154">
              <a:extLst>
                <a:ext uri="{FF2B5EF4-FFF2-40B4-BE49-F238E27FC236}">
                  <a16:creationId xmlns:a16="http://schemas.microsoft.com/office/drawing/2014/main" id="{AADC0BA8-E532-4F09-BF3E-E5275AF9A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857250"/>
              <a:ext cx="9525" cy="3175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0 w 6"/>
                <a:gd name="T5" fmla="*/ 0 h 2"/>
                <a:gd name="T6" fmla="*/ 6 w 6"/>
                <a:gd name="T7" fmla="*/ 2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0" name="Freeform 2155">
              <a:extLst>
                <a:ext uri="{FF2B5EF4-FFF2-40B4-BE49-F238E27FC236}">
                  <a16:creationId xmlns:a16="http://schemas.microsoft.com/office/drawing/2014/main" id="{5CFDF404-5E4D-4CD6-A552-285D9CA31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1073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1" name="Freeform 2156">
              <a:extLst>
                <a:ext uri="{FF2B5EF4-FFF2-40B4-BE49-F238E27FC236}">
                  <a16:creationId xmlns:a16="http://schemas.microsoft.com/office/drawing/2014/main" id="{E18EA66D-1D74-4BD1-807D-D29782C73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066800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4 h 6"/>
                <a:gd name="T5" fmla="*/ 6 h 6"/>
                <a:gd name="T6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2" name="Freeform 2157">
              <a:extLst>
                <a:ext uri="{FF2B5EF4-FFF2-40B4-BE49-F238E27FC236}">
                  <a16:creationId xmlns:a16="http://schemas.microsoft.com/office/drawing/2014/main" id="{CB483436-5C91-4551-AAEF-6A365C4D8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91440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3" name="Freeform 2158">
              <a:extLst>
                <a:ext uri="{FF2B5EF4-FFF2-40B4-BE49-F238E27FC236}">
                  <a16:creationId xmlns:a16="http://schemas.microsoft.com/office/drawing/2014/main" id="{82C3279A-62F0-44CA-8C5B-648FFF6E9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050925"/>
              <a:ext cx="3175" cy="15875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2 h 10"/>
                <a:gd name="T4" fmla="*/ 0 w 2"/>
                <a:gd name="T5" fmla="*/ 2 h 10"/>
                <a:gd name="T6" fmla="*/ 0 w 2"/>
                <a:gd name="T7" fmla="*/ 10 h 10"/>
                <a:gd name="T8" fmla="*/ 0 w 2"/>
                <a:gd name="T9" fmla="*/ 10 h 10"/>
                <a:gd name="T10" fmla="*/ 2 w 2"/>
                <a:gd name="T11" fmla="*/ 4 h 10"/>
                <a:gd name="T12" fmla="*/ 0 w 2"/>
                <a:gd name="T13" fmla="*/ 0 h 10"/>
                <a:gd name="T14" fmla="*/ 0 w 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4" name="Freeform 2159">
              <a:extLst>
                <a:ext uri="{FF2B5EF4-FFF2-40B4-BE49-F238E27FC236}">
                  <a16:creationId xmlns:a16="http://schemas.microsoft.com/office/drawing/2014/main" id="{FD143FCA-84A1-47E7-8C4F-785188A4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1444625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5" name="Freeform 2160">
              <a:extLst>
                <a:ext uri="{FF2B5EF4-FFF2-40B4-BE49-F238E27FC236}">
                  <a16:creationId xmlns:a16="http://schemas.microsoft.com/office/drawing/2014/main" id="{03D32F71-1CA8-4A22-97EB-DAD1B9AD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3" y="14700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6" name="Line 2161">
              <a:extLst>
                <a:ext uri="{FF2B5EF4-FFF2-40B4-BE49-F238E27FC236}">
                  <a16:creationId xmlns:a16="http://schemas.microsoft.com/office/drawing/2014/main" id="{2E3BA471-D27A-4B3F-B3A2-F8571E7B3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226" y="11811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7" name="Line 2162">
              <a:extLst>
                <a:ext uri="{FF2B5EF4-FFF2-40B4-BE49-F238E27FC236}">
                  <a16:creationId xmlns:a16="http://schemas.microsoft.com/office/drawing/2014/main" id="{B512A66D-4505-4478-9321-313E1D7F6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226" y="11811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8" name="Freeform 2163">
              <a:extLst>
                <a:ext uri="{FF2B5EF4-FFF2-40B4-BE49-F238E27FC236}">
                  <a16:creationId xmlns:a16="http://schemas.microsoft.com/office/drawing/2014/main" id="{0714DD5A-6FD8-4B34-A36D-1C18CE00F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196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9" name="Freeform 2164">
              <a:extLst>
                <a:ext uri="{FF2B5EF4-FFF2-40B4-BE49-F238E27FC236}">
                  <a16:creationId xmlns:a16="http://schemas.microsoft.com/office/drawing/2014/main" id="{CBF0E398-0439-4687-BC2E-B2925A830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016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0" name="Freeform 2165">
              <a:extLst>
                <a:ext uri="{FF2B5EF4-FFF2-40B4-BE49-F238E27FC236}">
                  <a16:creationId xmlns:a16="http://schemas.microsoft.com/office/drawing/2014/main" id="{4FD71C36-9B6F-4253-BD78-E4D10B7B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181100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1" name="Freeform 2166">
              <a:extLst>
                <a:ext uri="{FF2B5EF4-FFF2-40B4-BE49-F238E27FC236}">
                  <a16:creationId xmlns:a16="http://schemas.microsoft.com/office/drawing/2014/main" id="{3553F83F-7006-4BE7-AEEC-623347821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6" y="11842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2" name="Freeform 2167">
              <a:extLst>
                <a:ext uri="{FF2B5EF4-FFF2-40B4-BE49-F238E27FC236}">
                  <a16:creationId xmlns:a16="http://schemas.microsoft.com/office/drawing/2014/main" id="{082C7B84-0159-4B30-A878-694DF6BF6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17475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0 h 4"/>
                <a:gd name="T12" fmla="*/ 2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3" name="Freeform 2168">
              <a:extLst>
                <a:ext uri="{FF2B5EF4-FFF2-40B4-BE49-F238E27FC236}">
                  <a16:creationId xmlns:a16="http://schemas.microsoft.com/office/drawing/2014/main" id="{FFFEFA75-BD01-4622-BD90-18B365020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1320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4" name="Rectangle 2169">
              <a:extLst>
                <a:ext uri="{FF2B5EF4-FFF2-40B4-BE49-F238E27FC236}">
                  <a16:creationId xmlns:a16="http://schemas.microsoft.com/office/drawing/2014/main" id="{9A6E1F65-B33B-430C-B948-2E0E3AAC4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963" y="86042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5" name="Freeform 2170">
              <a:extLst>
                <a:ext uri="{FF2B5EF4-FFF2-40B4-BE49-F238E27FC236}">
                  <a16:creationId xmlns:a16="http://schemas.microsoft.com/office/drawing/2014/main" id="{A64C175A-32F0-4EF8-A0F4-73ED1BDF0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850900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6 h 6"/>
                <a:gd name="T6" fmla="*/ 8 w 8"/>
                <a:gd name="T7" fmla="*/ 6 h 6"/>
                <a:gd name="T8" fmla="*/ 4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6" name="Freeform 2171">
              <a:extLst>
                <a:ext uri="{FF2B5EF4-FFF2-40B4-BE49-F238E27FC236}">
                  <a16:creationId xmlns:a16="http://schemas.microsoft.com/office/drawing/2014/main" id="{42E36A74-3D76-46C0-8219-DB90FF251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113" y="828675"/>
              <a:ext cx="646113" cy="644525"/>
            </a:xfrm>
            <a:custGeom>
              <a:avLst/>
              <a:gdLst>
                <a:gd name="T0" fmla="*/ 28 w 407"/>
                <a:gd name="T1" fmla="*/ 84 h 406"/>
                <a:gd name="T2" fmla="*/ 44 w 407"/>
                <a:gd name="T3" fmla="*/ 56 h 406"/>
                <a:gd name="T4" fmla="*/ 54 w 407"/>
                <a:gd name="T5" fmla="*/ 46 h 406"/>
                <a:gd name="T6" fmla="*/ 74 w 407"/>
                <a:gd name="T7" fmla="*/ 36 h 406"/>
                <a:gd name="T8" fmla="*/ 108 w 407"/>
                <a:gd name="T9" fmla="*/ 22 h 406"/>
                <a:gd name="T10" fmla="*/ 136 w 407"/>
                <a:gd name="T11" fmla="*/ 20 h 406"/>
                <a:gd name="T12" fmla="*/ 172 w 407"/>
                <a:gd name="T13" fmla="*/ 12 h 406"/>
                <a:gd name="T14" fmla="*/ 194 w 407"/>
                <a:gd name="T15" fmla="*/ 16 h 406"/>
                <a:gd name="T16" fmla="*/ 208 w 407"/>
                <a:gd name="T17" fmla="*/ 20 h 406"/>
                <a:gd name="T18" fmla="*/ 232 w 407"/>
                <a:gd name="T19" fmla="*/ 18 h 406"/>
                <a:gd name="T20" fmla="*/ 284 w 407"/>
                <a:gd name="T21" fmla="*/ 20 h 406"/>
                <a:gd name="T22" fmla="*/ 314 w 407"/>
                <a:gd name="T23" fmla="*/ 20 h 406"/>
                <a:gd name="T24" fmla="*/ 340 w 407"/>
                <a:gd name="T25" fmla="*/ 36 h 406"/>
                <a:gd name="T26" fmla="*/ 353 w 407"/>
                <a:gd name="T27" fmla="*/ 52 h 406"/>
                <a:gd name="T28" fmla="*/ 363 w 407"/>
                <a:gd name="T29" fmla="*/ 58 h 406"/>
                <a:gd name="T30" fmla="*/ 389 w 407"/>
                <a:gd name="T31" fmla="*/ 74 h 406"/>
                <a:gd name="T32" fmla="*/ 387 w 407"/>
                <a:gd name="T33" fmla="*/ 100 h 406"/>
                <a:gd name="T34" fmla="*/ 391 w 407"/>
                <a:gd name="T35" fmla="*/ 148 h 406"/>
                <a:gd name="T36" fmla="*/ 401 w 407"/>
                <a:gd name="T37" fmla="*/ 166 h 406"/>
                <a:gd name="T38" fmla="*/ 397 w 407"/>
                <a:gd name="T39" fmla="*/ 190 h 406"/>
                <a:gd name="T40" fmla="*/ 399 w 407"/>
                <a:gd name="T41" fmla="*/ 220 h 406"/>
                <a:gd name="T42" fmla="*/ 407 w 407"/>
                <a:gd name="T43" fmla="*/ 252 h 406"/>
                <a:gd name="T44" fmla="*/ 405 w 407"/>
                <a:gd name="T45" fmla="*/ 226 h 406"/>
                <a:gd name="T46" fmla="*/ 405 w 407"/>
                <a:gd name="T47" fmla="*/ 202 h 406"/>
                <a:gd name="T48" fmla="*/ 407 w 407"/>
                <a:gd name="T49" fmla="*/ 120 h 406"/>
                <a:gd name="T50" fmla="*/ 379 w 407"/>
                <a:gd name="T51" fmla="*/ 52 h 406"/>
                <a:gd name="T52" fmla="*/ 346 w 407"/>
                <a:gd name="T53" fmla="*/ 22 h 406"/>
                <a:gd name="T54" fmla="*/ 324 w 407"/>
                <a:gd name="T55" fmla="*/ 12 h 406"/>
                <a:gd name="T56" fmla="*/ 284 w 407"/>
                <a:gd name="T57" fmla="*/ 4 h 406"/>
                <a:gd name="T58" fmla="*/ 204 w 407"/>
                <a:gd name="T59" fmla="*/ 4 h 406"/>
                <a:gd name="T60" fmla="*/ 182 w 407"/>
                <a:gd name="T61" fmla="*/ 0 h 406"/>
                <a:gd name="T62" fmla="*/ 124 w 407"/>
                <a:gd name="T63" fmla="*/ 6 h 406"/>
                <a:gd name="T64" fmla="*/ 84 w 407"/>
                <a:gd name="T65" fmla="*/ 14 h 406"/>
                <a:gd name="T66" fmla="*/ 54 w 407"/>
                <a:gd name="T67" fmla="*/ 20 h 406"/>
                <a:gd name="T68" fmla="*/ 18 w 407"/>
                <a:gd name="T69" fmla="*/ 72 h 406"/>
                <a:gd name="T70" fmla="*/ 2 w 407"/>
                <a:gd name="T71" fmla="*/ 126 h 406"/>
                <a:gd name="T72" fmla="*/ 4 w 407"/>
                <a:gd name="T73" fmla="*/ 224 h 406"/>
                <a:gd name="T74" fmla="*/ 2 w 407"/>
                <a:gd name="T75" fmla="*/ 240 h 406"/>
                <a:gd name="T76" fmla="*/ 8 w 407"/>
                <a:gd name="T77" fmla="*/ 322 h 406"/>
                <a:gd name="T78" fmla="*/ 18 w 407"/>
                <a:gd name="T79" fmla="*/ 342 h 406"/>
                <a:gd name="T80" fmla="*/ 64 w 407"/>
                <a:gd name="T81" fmla="*/ 386 h 406"/>
                <a:gd name="T82" fmla="*/ 92 w 407"/>
                <a:gd name="T83" fmla="*/ 398 h 406"/>
                <a:gd name="T84" fmla="*/ 156 w 407"/>
                <a:gd name="T85" fmla="*/ 404 h 406"/>
                <a:gd name="T86" fmla="*/ 262 w 407"/>
                <a:gd name="T87" fmla="*/ 404 h 406"/>
                <a:gd name="T88" fmla="*/ 238 w 407"/>
                <a:gd name="T89" fmla="*/ 392 h 406"/>
                <a:gd name="T90" fmla="*/ 192 w 407"/>
                <a:gd name="T91" fmla="*/ 390 h 406"/>
                <a:gd name="T92" fmla="*/ 150 w 407"/>
                <a:gd name="T93" fmla="*/ 388 h 406"/>
                <a:gd name="T94" fmla="*/ 88 w 407"/>
                <a:gd name="T95" fmla="*/ 384 h 406"/>
                <a:gd name="T96" fmla="*/ 52 w 407"/>
                <a:gd name="T97" fmla="*/ 366 h 406"/>
                <a:gd name="T98" fmla="*/ 38 w 407"/>
                <a:gd name="T99" fmla="*/ 350 h 406"/>
                <a:gd name="T100" fmla="*/ 24 w 407"/>
                <a:gd name="T101" fmla="*/ 320 h 406"/>
                <a:gd name="T102" fmla="*/ 18 w 407"/>
                <a:gd name="T103" fmla="*/ 304 h 406"/>
                <a:gd name="T104" fmla="*/ 20 w 407"/>
                <a:gd name="T105" fmla="*/ 292 h 406"/>
                <a:gd name="T106" fmla="*/ 18 w 407"/>
                <a:gd name="T107" fmla="*/ 266 h 406"/>
                <a:gd name="T108" fmla="*/ 14 w 407"/>
                <a:gd name="T109" fmla="*/ 234 h 406"/>
                <a:gd name="T110" fmla="*/ 18 w 407"/>
                <a:gd name="T111" fmla="*/ 206 h 406"/>
                <a:gd name="T112" fmla="*/ 20 w 407"/>
                <a:gd name="T113" fmla="*/ 180 h 406"/>
                <a:gd name="T114" fmla="*/ 20 w 407"/>
                <a:gd name="T115" fmla="*/ 124 h 406"/>
                <a:gd name="T116" fmla="*/ 60 w 407"/>
                <a:gd name="T117" fmla="*/ 44 h 406"/>
                <a:gd name="T118" fmla="*/ 405 w 407"/>
                <a:gd name="T119" fmla="*/ 19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7" h="406">
                  <a:moveTo>
                    <a:pt x="22" y="104"/>
                  </a:moveTo>
                  <a:lnTo>
                    <a:pt x="24" y="100"/>
                  </a:lnTo>
                  <a:lnTo>
                    <a:pt x="24" y="100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4" y="10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8" y="90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0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4" y="46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2" y="46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4"/>
                  </a:lnTo>
                  <a:lnTo>
                    <a:pt x="60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70" y="36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6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2" y="16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56" y="16"/>
                  </a:lnTo>
                  <a:lnTo>
                    <a:pt x="158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0" y="20"/>
                  </a:lnTo>
                  <a:lnTo>
                    <a:pt x="170" y="18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94" y="16"/>
                  </a:lnTo>
                  <a:lnTo>
                    <a:pt x="202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08" y="14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6" y="16"/>
                  </a:lnTo>
                  <a:lnTo>
                    <a:pt x="202" y="18"/>
                  </a:lnTo>
                  <a:lnTo>
                    <a:pt x="192" y="18"/>
                  </a:lnTo>
                  <a:lnTo>
                    <a:pt x="192" y="18"/>
                  </a:lnTo>
                  <a:lnTo>
                    <a:pt x="196" y="20"/>
                  </a:lnTo>
                  <a:lnTo>
                    <a:pt x="194" y="20"/>
                  </a:lnTo>
                  <a:lnTo>
                    <a:pt x="206" y="18"/>
                  </a:lnTo>
                  <a:lnTo>
                    <a:pt x="206" y="18"/>
                  </a:lnTo>
                  <a:lnTo>
                    <a:pt x="208" y="18"/>
                  </a:lnTo>
                  <a:lnTo>
                    <a:pt x="208" y="20"/>
                  </a:lnTo>
                  <a:lnTo>
                    <a:pt x="212" y="20"/>
                  </a:lnTo>
                  <a:lnTo>
                    <a:pt x="212" y="2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4" y="20"/>
                  </a:lnTo>
                  <a:lnTo>
                    <a:pt x="228" y="18"/>
                  </a:lnTo>
                  <a:lnTo>
                    <a:pt x="230" y="16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8" y="16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60" y="18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0" y="20"/>
                  </a:lnTo>
                  <a:lnTo>
                    <a:pt x="270" y="20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2"/>
                  </a:lnTo>
                  <a:lnTo>
                    <a:pt x="288" y="14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2" y="20"/>
                  </a:lnTo>
                  <a:lnTo>
                    <a:pt x="292" y="20"/>
                  </a:lnTo>
                  <a:lnTo>
                    <a:pt x="290" y="18"/>
                  </a:lnTo>
                  <a:lnTo>
                    <a:pt x="290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20"/>
                  </a:lnTo>
                  <a:lnTo>
                    <a:pt x="302" y="18"/>
                  </a:lnTo>
                  <a:lnTo>
                    <a:pt x="304" y="18"/>
                  </a:lnTo>
                  <a:lnTo>
                    <a:pt x="306" y="18"/>
                  </a:lnTo>
                  <a:lnTo>
                    <a:pt x="306" y="18"/>
                  </a:lnTo>
                  <a:lnTo>
                    <a:pt x="306" y="20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2" y="22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26" y="28"/>
                  </a:lnTo>
                  <a:lnTo>
                    <a:pt x="330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38" y="32"/>
                  </a:lnTo>
                  <a:lnTo>
                    <a:pt x="338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6"/>
                  </a:lnTo>
                  <a:lnTo>
                    <a:pt x="357" y="36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71" y="46"/>
                  </a:lnTo>
                  <a:lnTo>
                    <a:pt x="371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4" y="42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55" y="52"/>
                  </a:lnTo>
                  <a:lnTo>
                    <a:pt x="357" y="54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6"/>
                  </a:lnTo>
                  <a:lnTo>
                    <a:pt x="350" y="48"/>
                  </a:lnTo>
                  <a:lnTo>
                    <a:pt x="350" y="48"/>
                  </a:lnTo>
                  <a:lnTo>
                    <a:pt x="353" y="48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63" y="52"/>
                  </a:lnTo>
                  <a:lnTo>
                    <a:pt x="369" y="56"/>
                  </a:lnTo>
                  <a:lnTo>
                    <a:pt x="369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3" y="58"/>
                  </a:lnTo>
                  <a:lnTo>
                    <a:pt x="363" y="58"/>
                  </a:lnTo>
                  <a:lnTo>
                    <a:pt x="367" y="62"/>
                  </a:lnTo>
                  <a:lnTo>
                    <a:pt x="369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71" y="68"/>
                  </a:lnTo>
                  <a:lnTo>
                    <a:pt x="373" y="70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75" y="78"/>
                  </a:lnTo>
                  <a:lnTo>
                    <a:pt x="375" y="80"/>
                  </a:lnTo>
                  <a:lnTo>
                    <a:pt x="375" y="82"/>
                  </a:lnTo>
                  <a:lnTo>
                    <a:pt x="375" y="82"/>
                  </a:lnTo>
                  <a:lnTo>
                    <a:pt x="377" y="78"/>
                  </a:lnTo>
                  <a:lnTo>
                    <a:pt x="381" y="76"/>
                  </a:lnTo>
                  <a:lnTo>
                    <a:pt x="385" y="74"/>
                  </a:lnTo>
                  <a:lnTo>
                    <a:pt x="389" y="74"/>
                  </a:lnTo>
                  <a:lnTo>
                    <a:pt x="389" y="74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9" y="88"/>
                  </a:lnTo>
                  <a:lnTo>
                    <a:pt x="389" y="88"/>
                  </a:lnTo>
                  <a:lnTo>
                    <a:pt x="389" y="90"/>
                  </a:lnTo>
                  <a:lnTo>
                    <a:pt x="385" y="88"/>
                  </a:lnTo>
                  <a:lnTo>
                    <a:pt x="383" y="88"/>
                  </a:lnTo>
                  <a:lnTo>
                    <a:pt x="381" y="88"/>
                  </a:lnTo>
                  <a:lnTo>
                    <a:pt x="381" y="88"/>
                  </a:lnTo>
                  <a:lnTo>
                    <a:pt x="385" y="92"/>
                  </a:lnTo>
                  <a:lnTo>
                    <a:pt x="385" y="92"/>
                  </a:lnTo>
                  <a:lnTo>
                    <a:pt x="383" y="92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5" y="96"/>
                  </a:lnTo>
                  <a:lnTo>
                    <a:pt x="387" y="100"/>
                  </a:lnTo>
                  <a:lnTo>
                    <a:pt x="387" y="98"/>
                  </a:lnTo>
                  <a:lnTo>
                    <a:pt x="387" y="98"/>
                  </a:lnTo>
                  <a:lnTo>
                    <a:pt x="389" y="102"/>
                  </a:lnTo>
                  <a:lnTo>
                    <a:pt x="389" y="108"/>
                  </a:lnTo>
                  <a:lnTo>
                    <a:pt x="389" y="108"/>
                  </a:lnTo>
                  <a:lnTo>
                    <a:pt x="391" y="108"/>
                  </a:lnTo>
                  <a:lnTo>
                    <a:pt x="393" y="110"/>
                  </a:lnTo>
                  <a:lnTo>
                    <a:pt x="397" y="118"/>
                  </a:lnTo>
                  <a:lnTo>
                    <a:pt x="395" y="118"/>
                  </a:lnTo>
                  <a:lnTo>
                    <a:pt x="395" y="118"/>
                  </a:lnTo>
                  <a:lnTo>
                    <a:pt x="395" y="132"/>
                  </a:lnTo>
                  <a:lnTo>
                    <a:pt x="393" y="144"/>
                  </a:lnTo>
                  <a:lnTo>
                    <a:pt x="393" y="144"/>
                  </a:lnTo>
                  <a:lnTo>
                    <a:pt x="393" y="148"/>
                  </a:lnTo>
                  <a:lnTo>
                    <a:pt x="391" y="148"/>
                  </a:lnTo>
                  <a:lnTo>
                    <a:pt x="391" y="148"/>
                  </a:lnTo>
                  <a:lnTo>
                    <a:pt x="391" y="148"/>
                  </a:lnTo>
                  <a:lnTo>
                    <a:pt x="393" y="154"/>
                  </a:lnTo>
                  <a:lnTo>
                    <a:pt x="393" y="154"/>
                  </a:lnTo>
                  <a:lnTo>
                    <a:pt x="391" y="154"/>
                  </a:lnTo>
                  <a:lnTo>
                    <a:pt x="391" y="152"/>
                  </a:lnTo>
                  <a:lnTo>
                    <a:pt x="391" y="150"/>
                  </a:lnTo>
                  <a:lnTo>
                    <a:pt x="389" y="152"/>
                  </a:lnTo>
                  <a:lnTo>
                    <a:pt x="389" y="152"/>
                  </a:lnTo>
                  <a:lnTo>
                    <a:pt x="391" y="156"/>
                  </a:lnTo>
                  <a:lnTo>
                    <a:pt x="393" y="164"/>
                  </a:lnTo>
                  <a:lnTo>
                    <a:pt x="393" y="164"/>
                  </a:lnTo>
                  <a:lnTo>
                    <a:pt x="393" y="160"/>
                  </a:lnTo>
                  <a:lnTo>
                    <a:pt x="393" y="158"/>
                  </a:lnTo>
                  <a:lnTo>
                    <a:pt x="391" y="150"/>
                  </a:lnTo>
                  <a:lnTo>
                    <a:pt x="391" y="150"/>
                  </a:lnTo>
                  <a:lnTo>
                    <a:pt x="395" y="150"/>
                  </a:lnTo>
                  <a:lnTo>
                    <a:pt x="397" y="154"/>
                  </a:lnTo>
                  <a:lnTo>
                    <a:pt x="401" y="166"/>
                  </a:lnTo>
                  <a:lnTo>
                    <a:pt x="401" y="166"/>
                  </a:lnTo>
                  <a:lnTo>
                    <a:pt x="401" y="170"/>
                  </a:lnTo>
                  <a:lnTo>
                    <a:pt x="399" y="172"/>
                  </a:lnTo>
                  <a:lnTo>
                    <a:pt x="399" y="172"/>
                  </a:lnTo>
                  <a:lnTo>
                    <a:pt x="399" y="172"/>
                  </a:lnTo>
                  <a:lnTo>
                    <a:pt x="399" y="180"/>
                  </a:lnTo>
                  <a:lnTo>
                    <a:pt x="401" y="186"/>
                  </a:lnTo>
                  <a:lnTo>
                    <a:pt x="403" y="190"/>
                  </a:lnTo>
                  <a:lnTo>
                    <a:pt x="403" y="196"/>
                  </a:lnTo>
                  <a:lnTo>
                    <a:pt x="403" y="196"/>
                  </a:lnTo>
                  <a:lnTo>
                    <a:pt x="401" y="198"/>
                  </a:lnTo>
                  <a:lnTo>
                    <a:pt x="399" y="198"/>
                  </a:lnTo>
                  <a:lnTo>
                    <a:pt x="397" y="198"/>
                  </a:lnTo>
                  <a:lnTo>
                    <a:pt x="397" y="198"/>
                  </a:lnTo>
                  <a:lnTo>
                    <a:pt x="397" y="190"/>
                  </a:lnTo>
                  <a:lnTo>
                    <a:pt x="397" y="184"/>
                  </a:lnTo>
                  <a:lnTo>
                    <a:pt x="397" y="190"/>
                  </a:lnTo>
                  <a:lnTo>
                    <a:pt x="397" y="190"/>
                  </a:lnTo>
                  <a:lnTo>
                    <a:pt x="395" y="180"/>
                  </a:lnTo>
                  <a:lnTo>
                    <a:pt x="395" y="180"/>
                  </a:lnTo>
                  <a:lnTo>
                    <a:pt x="395" y="186"/>
                  </a:lnTo>
                  <a:lnTo>
                    <a:pt x="395" y="196"/>
                  </a:lnTo>
                  <a:lnTo>
                    <a:pt x="393" y="218"/>
                  </a:lnTo>
                  <a:lnTo>
                    <a:pt x="393" y="218"/>
                  </a:lnTo>
                  <a:lnTo>
                    <a:pt x="395" y="220"/>
                  </a:lnTo>
                  <a:lnTo>
                    <a:pt x="395" y="222"/>
                  </a:lnTo>
                  <a:lnTo>
                    <a:pt x="397" y="222"/>
                  </a:lnTo>
                  <a:lnTo>
                    <a:pt x="395" y="218"/>
                  </a:lnTo>
                  <a:lnTo>
                    <a:pt x="395" y="218"/>
                  </a:lnTo>
                  <a:lnTo>
                    <a:pt x="397" y="218"/>
                  </a:lnTo>
                  <a:lnTo>
                    <a:pt x="397" y="220"/>
                  </a:lnTo>
                  <a:lnTo>
                    <a:pt x="399" y="222"/>
                  </a:lnTo>
                  <a:lnTo>
                    <a:pt x="399" y="220"/>
                  </a:lnTo>
                  <a:lnTo>
                    <a:pt x="399" y="220"/>
                  </a:lnTo>
                  <a:lnTo>
                    <a:pt x="401" y="228"/>
                  </a:lnTo>
                  <a:lnTo>
                    <a:pt x="401" y="238"/>
                  </a:lnTo>
                  <a:lnTo>
                    <a:pt x="399" y="238"/>
                  </a:lnTo>
                  <a:lnTo>
                    <a:pt x="399" y="238"/>
                  </a:lnTo>
                  <a:lnTo>
                    <a:pt x="399" y="236"/>
                  </a:lnTo>
                  <a:lnTo>
                    <a:pt x="399" y="232"/>
                  </a:lnTo>
                  <a:lnTo>
                    <a:pt x="399" y="232"/>
                  </a:lnTo>
                  <a:lnTo>
                    <a:pt x="399" y="238"/>
                  </a:lnTo>
                  <a:lnTo>
                    <a:pt x="399" y="242"/>
                  </a:lnTo>
                  <a:lnTo>
                    <a:pt x="399" y="246"/>
                  </a:lnTo>
                  <a:lnTo>
                    <a:pt x="401" y="242"/>
                  </a:lnTo>
                  <a:lnTo>
                    <a:pt x="401" y="242"/>
                  </a:lnTo>
                  <a:lnTo>
                    <a:pt x="403" y="250"/>
                  </a:lnTo>
                  <a:lnTo>
                    <a:pt x="403" y="258"/>
                  </a:lnTo>
                  <a:lnTo>
                    <a:pt x="403" y="258"/>
                  </a:lnTo>
                  <a:lnTo>
                    <a:pt x="405" y="256"/>
                  </a:lnTo>
                  <a:lnTo>
                    <a:pt x="407" y="252"/>
                  </a:lnTo>
                  <a:lnTo>
                    <a:pt x="407" y="252"/>
                  </a:lnTo>
                  <a:lnTo>
                    <a:pt x="405" y="252"/>
                  </a:lnTo>
                  <a:lnTo>
                    <a:pt x="405" y="252"/>
                  </a:lnTo>
                  <a:lnTo>
                    <a:pt x="405" y="246"/>
                  </a:lnTo>
                  <a:lnTo>
                    <a:pt x="405" y="242"/>
                  </a:lnTo>
                  <a:lnTo>
                    <a:pt x="405" y="242"/>
                  </a:lnTo>
                  <a:lnTo>
                    <a:pt x="403" y="242"/>
                  </a:lnTo>
                  <a:lnTo>
                    <a:pt x="403" y="242"/>
                  </a:lnTo>
                  <a:lnTo>
                    <a:pt x="405" y="236"/>
                  </a:lnTo>
                  <a:lnTo>
                    <a:pt x="407" y="230"/>
                  </a:lnTo>
                  <a:lnTo>
                    <a:pt x="407" y="230"/>
                  </a:lnTo>
                  <a:lnTo>
                    <a:pt x="407" y="230"/>
                  </a:lnTo>
                  <a:lnTo>
                    <a:pt x="407" y="226"/>
                  </a:lnTo>
                  <a:lnTo>
                    <a:pt x="405" y="226"/>
                  </a:lnTo>
                  <a:lnTo>
                    <a:pt x="405" y="224"/>
                  </a:lnTo>
                  <a:lnTo>
                    <a:pt x="405" y="224"/>
                  </a:lnTo>
                  <a:lnTo>
                    <a:pt x="405" y="226"/>
                  </a:lnTo>
                  <a:lnTo>
                    <a:pt x="405" y="226"/>
                  </a:lnTo>
                  <a:lnTo>
                    <a:pt x="405" y="228"/>
                  </a:lnTo>
                  <a:lnTo>
                    <a:pt x="405" y="228"/>
                  </a:lnTo>
                  <a:lnTo>
                    <a:pt x="403" y="220"/>
                  </a:lnTo>
                  <a:lnTo>
                    <a:pt x="401" y="214"/>
                  </a:lnTo>
                  <a:lnTo>
                    <a:pt x="401" y="214"/>
                  </a:lnTo>
                  <a:lnTo>
                    <a:pt x="401" y="212"/>
                  </a:lnTo>
                  <a:lnTo>
                    <a:pt x="401" y="214"/>
                  </a:lnTo>
                  <a:lnTo>
                    <a:pt x="403" y="214"/>
                  </a:lnTo>
                  <a:lnTo>
                    <a:pt x="403" y="214"/>
                  </a:lnTo>
                  <a:lnTo>
                    <a:pt x="401" y="210"/>
                  </a:lnTo>
                  <a:lnTo>
                    <a:pt x="401" y="210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5" y="208"/>
                  </a:lnTo>
                  <a:lnTo>
                    <a:pt x="405" y="202"/>
                  </a:lnTo>
                  <a:lnTo>
                    <a:pt x="405" y="202"/>
                  </a:lnTo>
                  <a:lnTo>
                    <a:pt x="407" y="196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05" y="186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74"/>
                  </a:lnTo>
                  <a:lnTo>
                    <a:pt x="405" y="174"/>
                  </a:lnTo>
                  <a:lnTo>
                    <a:pt x="405" y="174"/>
                  </a:lnTo>
                  <a:lnTo>
                    <a:pt x="405" y="158"/>
                  </a:lnTo>
                  <a:lnTo>
                    <a:pt x="405" y="150"/>
                  </a:lnTo>
                  <a:lnTo>
                    <a:pt x="405" y="142"/>
                  </a:lnTo>
                  <a:lnTo>
                    <a:pt x="405" y="142"/>
                  </a:lnTo>
                  <a:lnTo>
                    <a:pt x="405" y="130"/>
                  </a:lnTo>
                  <a:lnTo>
                    <a:pt x="407" y="128"/>
                  </a:lnTo>
                  <a:lnTo>
                    <a:pt x="407" y="128"/>
                  </a:lnTo>
                  <a:lnTo>
                    <a:pt x="407" y="120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7" y="106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399" y="82"/>
                  </a:lnTo>
                  <a:lnTo>
                    <a:pt x="397" y="82"/>
                  </a:lnTo>
                  <a:lnTo>
                    <a:pt x="397" y="82"/>
                  </a:lnTo>
                  <a:lnTo>
                    <a:pt x="395" y="74"/>
                  </a:lnTo>
                  <a:lnTo>
                    <a:pt x="389" y="66"/>
                  </a:lnTo>
                  <a:lnTo>
                    <a:pt x="387" y="66"/>
                  </a:lnTo>
                  <a:lnTo>
                    <a:pt x="387" y="66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79" y="52"/>
                  </a:lnTo>
                  <a:lnTo>
                    <a:pt x="375" y="46"/>
                  </a:lnTo>
                  <a:lnTo>
                    <a:pt x="375" y="46"/>
                  </a:lnTo>
                  <a:lnTo>
                    <a:pt x="377" y="50"/>
                  </a:lnTo>
                  <a:lnTo>
                    <a:pt x="377" y="50"/>
                  </a:lnTo>
                  <a:lnTo>
                    <a:pt x="375" y="46"/>
                  </a:lnTo>
                  <a:lnTo>
                    <a:pt x="373" y="42"/>
                  </a:lnTo>
                  <a:lnTo>
                    <a:pt x="373" y="42"/>
                  </a:lnTo>
                  <a:lnTo>
                    <a:pt x="365" y="36"/>
                  </a:lnTo>
                  <a:lnTo>
                    <a:pt x="365" y="36"/>
                  </a:lnTo>
                  <a:lnTo>
                    <a:pt x="359" y="30"/>
                  </a:lnTo>
                  <a:lnTo>
                    <a:pt x="359" y="30"/>
                  </a:lnTo>
                  <a:lnTo>
                    <a:pt x="353" y="26"/>
                  </a:lnTo>
                  <a:lnTo>
                    <a:pt x="353" y="26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4" y="14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0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4" y="12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14" y="10"/>
                  </a:lnTo>
                  <a:lnTo>
                    <a:pt x="308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4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2" y="8"/>
                  </a:lnTo>
                  <a:lnTo>
                    <a:pt x="296" y="8"/>
                  </a:lnTo>
                  <a:lnTo>
                    <a:pt x="296" y="6"/>
                  </a:lnTo>
                  <a:lnTo>
                    <a:pt x="296" y="6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4" y="6"/>
                  </a:lnTo>
                  <a:lnTo>
                    <a:pt x="284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78" y="6"/>
                  </a:lnTo>
                  <a:lnTo>
                    <a:pt x="270" y="8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66" y="6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52" y="6"/>
                  </a:lnTo>
                  <a:lnTo>
                    <a:pt x="240" y="4"/>
                  </a:lnTo>
                  <a:lnTo>
                    <a:pt x="224" y="4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212" y="6"/>
                  </a:lnTo>
                  <a:lnTo>
                    <a:pt x="208" y="4"/>
                  </a:lnTo>
                  <a:lnTo>
                    <a:pt x="204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0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6" y="2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4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66" y="6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52" y="4"/>
                  </a:lnTo>
                  <a:lnTo>
                    <a:pt x="146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14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2" y="3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8" y="94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20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90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2" y="216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0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8" y="228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4" y="228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2" y="308"/>
                  </a:lnTo>
                  <a:lnTo>
                    <a:pt x="2" y="308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6" y="314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2"/>
                  </a:lnTo>
                  <a:lnTo>
                    <a:pt x="6" y="316"/>
                  </a:lnTo>
                  <a:lnTo>
                    <a:pt x="8" y="318"/>
                  </a:lnTo>
                  <a:lnTo>
                    <a:pt x="8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4" y="318"/>
                  </a:lnTo>
                  <a:lnTo>
                    <a:pt x="4" y="318"/>
                  </a:lnTo>
                  <a:lnTo>
                    <a:pt x="6" y="324"/>
                  </a:lnTo>
                  <a:lnTo>
                    <a:pt x="6" y="322"/>
                  </a:lnTo>
                  <a:lnTo>
                    <a:pt x="6" y="322"/>
                  </a:lnTo>
                  <a:lnTo>
                    <a:pt x="10" y="326"/>
                  </a:lnTo>
                  <a:lnTo>
                    <a:pt x="12" y="332"/>
                  </a:lnTo>
                  <a:lnTo>
                    <a:pt x="12" y="332"/>
                  </a:lnTo>
                  <a:lnTo>
                    <a:pt x="12" y="334"/>
                  </a:lnTo>
                  <a:lnTo>
                    <a:pt x="12" y="336"/>
                  </a:lnTo>
                  <a:lnTo>
                    <a:pt x="12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18" y="346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22" y="346"/>
                  </a:lnTo>
                  <a:lnTo>
                    <a:pt x="22" y="348"/>
                  </a:lnTo>
                  <a:lnTo>
                    <a:pt x="22" y="344"/>
                  </a:lnTo>
                  <a:lnTo>
                    <a:pt x="22" y="344"/>
                  </a:lnTo>
                  <a:lnTo>
                    <a:pt x="26" y="354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38" y="368"/>
                  </a:lnTo>
                  <a:lnTo>
                    <a:pt x="38" y="368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64" y="386"/>
                  </a:lnTo>
                  <a:lnTo>
                    <a:pt x="64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72" y="392"/>
                  </a:lnTo>
                  <a:lnTo>
                    <a:pt x="76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0" y="398"/>
                  </a:lnTo>
                  <a:lnTo>
                    <a:pt x="82" y="398"/>
                  </a:lnTo>
                  <a:lnTo>
                    <a:pt x="88" y="398"/>
                  </a:lnTo>
                  <a:lnTo>
                    <a:pt x="88" y="398"/>
                  </a:lnTo>
                  <a:lnTo>
                    <a:pt x="94" y="400"/>
                  </a:lnTo>
                  <a:lnTo>
                    <a:pt x="94" y="398"/>
                  </a:lnTo>
                  <a:lnTo>
                    <a:pt x="92" y="398"/>
                  </a:lnTo>
                  <a:lnTo>
                    <a:pt x="92" y="398"/>
                  </a:lnTo>
                  <a:lnTo>
                    <a:pt x="94" y="398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6" y="402"/>
                  </a:lnTo>
                  <a:lnTo>
                    <a:pt x="96" y="402"/>
                  </a:lnTo>
                  <a:lnTo>
                    <a:pt x="118" y="404"/>
                  </a:lnTo>
                  <a:lnTo>
                    <a:pt x="128" y="406"/>
                  </a:lnTo>
                  <a:lnTo>
                    <a:pt x="140" y="406"/>
                  </a:lnTo>
                  <a:lnTo>
                    <a:pt x="140" y="406"/>
                  </a:lnTo>
                  <a:lnTo>
                    <a:pt x="138" y="404"/>
                  </a:lnTo>
                  <a:lnTo>
                    <a:pt x="140" y="402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2"/>
                  </a:lnTo>
                  <a:lnTo>
                    <a:pt x="156" y="402"/>
                  </a:lnTo>
                  <a:lnTo>
                    <a:pt x="178" y="404"/>
                  </a:lnTo>
                  <a:lnTo>
                    <a:pt x="200" y="404"/>
                  </a:lnTo>
                  <a:lnTo>
                    <a:pt x="224" y="404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4" y="406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6" y="404"/>
                  </a:lnTo>
                  <a:lnTo>
                    <a:pt x="246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2" y="404"/>
                  </a:lnTo>
                  <a:lnTo>
                    <a:pt x="266" y="404"/>
                  </a:lnTo>
                  <a:lnTo>
                    <a:pt x="272" y="404"/>
                  </a:lnTo>
                  <a:lnTo>
                    <a:pt x="274" y="402"/>
                  </a:lnTo>
                  <a:lnTo>
                    <a:pt x="270" y="402"/>
                  </a:lnTo>
                  <a:lnTo>
                    <a:pt x="270" y="402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68" y="398"/>
                  </a:lnTo>
                  <a:lnTo>
                    <a:pt x="264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58" y="392"/>
                  </a:lnTo>
                  <a:lnTo>
                    <a:pt x="252" y="392"/>
                  </a:lnTo>
                  <a:lnTo>
                    <a:pt x="246" y="390"/>
                  </a:lnTo>
                  <a:lnTo>
                    <a:pt x="238" y="392"/>
                  </a:lnTo>
                  <a:lnTo>
                    <a:pt x="238" y="392"/>
                  </a:lnTo>
                  <a:lnTo>
                    <a:pt x="238" y="392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4" y="392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10" y="390"/>
                  </a:lnTo>
                  <a:lnTo>
                    <a:pt x="190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84" y="390"/>
                  </a:lnTo>
                  <a:lnTo>
                    <a:pt x="184" y="390"/>
                  </a:lnTo>
                  <a:lnTo>
                    <a:pt x="188" y="390"/>
                  </a:lnTo>
                  <a:lnTo>
                    <a:pt x="192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6" y="390"/>
                  </a:lnTo>
                  <a:lnTo>
                    <a:pt x="168" y="390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0" y="390"/>
                  </a:lnTo>
                  <a:lnTo>
                    <a:pt x="158" y="390"/>
                  </a:lnTo>
                  <a:lnTo>
                    <a:pt x="156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0" y="390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44" y="386"/>
                  </a:lnTo>
                  <a:lnTo>
                    <a:pt x="138" y="388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18" y="388"/>
                  </a:lnTo>
                  <a:lnTo>
                    <a:pt x="112" y="388"/>
                  </a:lnTo>
                  <a:lnTo>
                    <a:pt x="112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96" y="386"/>
                  </a:lnTo>
                  <a:lnTo>
                    <a:pt x="96" y="388"/>
                  </a:lnTo>
                  <a:lnTo>
                    <a:pt x="96" y="388"/>
                  </a:lnTo>
                  <a:lnTo>
                    <a:pt x="90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4" y="380"/>
                  </a:lnTo>
                  <a:lnTo>
                    <a:pt x="70" y="378"/>
                  </a:lnTo>
                  <a:lnTo>
                    <a:pt x="70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68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2" y="370"/>
                  </a:lnTo>
                  <a:lnTo>
                    <a:pt x="56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2" y="366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8" y="364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0" y="362"/>
                  </a:lnTo>
                  <a:lnTo>
                    <a:pt x="46" y="356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38" y="348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4" y="342"/>
                  </a:lnTo>
                  <a:lnTo>
                    <a:pt x="34" y="344"/>
                  </a:lnTo>
                  <a:lnTo>
                    <a:pt x="36" y="346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36" y="350"/>
                  </a:lnTo>
                  <a:lnTo>
                    <a:pt x="30" y="346"/>
                  </a:lnTo>
                  <a:lnTo>
                    <a:pt x="30" y="346"/>
                  </a:lnTo>
                  <a:lnTo>
                    <a:pt x="30" y="342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28" y="334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26" y="324"/>
                  </a:lnTo>
                  <a:lnTo>
                    <a:pt x="24" y="322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2" y="316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22" y="322"/>
                  </a:lnTo>
                  <a:lnTo>
                    <a:pt x="22" y="322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0"/>
                  </a:lnTo>
                  <a:lnTo>
                    <a:pt x="14" y="304"/>
                  </a:lnTo>
                  <a:lnTo>
                    <a:pt x="14" y="304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6" y="306"/>
                  </a:lnTo>
                  <a:lnTo>
                    <a:pt x="16" y="302"/>
                  </a:lnTo>
                  <a:lnTo>
                    <a:pt x="16" y="302"/>
                  </a:lnTo>
                  <a:lnTo>
                    <a:pt x="18" y="304"/>
                  </a:lnTo>
                  <a:lnTo>
                    <a:pt x="20" y="308"/>
                  </a:lnTo>
                  <a:lnTo>
                    <a:pt x="20" y="31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2"/>
                  </a:lnTo>
                  <a:lnTo>
                    <a:pt x="20" y="310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0" y="306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8" y="298"/>
                  </a:lnTo>
                  <a:lnTo>
                    <a:pt x="16" y="294"/>
                  </a:lnTo>
                  <a:lnTo>
                    <a:pt x="18" y="294"/>
                  </a:lnTo>
                  <a:lnTo>
                    <a:pt x="18" y="294"/>
                  </a:lnTo>
                  <a:lnTo>
                    <a:pt x="16" y="290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18" y="288"/>
                  </a:lnTo>
                  <a:lnTo>
                    <a:pt x="20" y="284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82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6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18" y="266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2"/>
                  </a:lnTo>
                  <a:lnTo>
                    <a:pt x="18" y="252"/>
                  </a:lnTo>
                  <a:lnTo>
                    <a:pt x="18" y="254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8" y="250"/>
                  </a:lnTo>
                  <a:lnTo>
                    <a:pt x="18" y="248"/>
                  </a:lnTo>
                  <a:lnTo>
                    <a:pt x="16" y="244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8"/>
                  </a:lnTo>
                  <a:lnTo>
                    <a:pt x="16" y="236"/>
                  </a:lnTo>
                  <a:lnTo>
                    <a:pt x="14" y="234"/>
                  </a:lnTo>
                  <a:lnTo>
                    <a:pt x="14" y="228"/>
                  </a:lnTo>
                  <a:lnTo>
                    <a:pt x="18" y="234"/>
                  </a:lnTo>
                  <a:lnTo>
                    <a:pt x="16" y="228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18" y="222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8" y="216"/>
                  </a:lnTo>
                  <a:lnTo>
                    <a:pt x="16" y="214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06"/>
                  </a:lnTo>
                  <a:lnTo>
                    <a:pt x="20" y="200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8" y="190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20" y="186"/>
                  </a:lnTo>
                  <a:lnTo>
                    <a:pt x="20" y="19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0" y="166"/>
                  </a:lnTo>
                  <a:lnTo>
                    <a:pt x="20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20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0" y="124"/>
                  </a:lnTo>
                  <a:lnTo>
                    <a:pt x="18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0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8"/>
                  </a:lnTo>
                  <a:lnTo>
                    <a:pt x="20" y="102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78" y="16"/>
                  </a:moveTo>
                  <a:lnTo>
                    <a:pt x="178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8" y="16"/>
                  </a:lnTo>
                  <a:lnTo>
                    <a:pt x="178" y="16"/>
                  </a:lnTo>
                  <a:close/>
                  <a:moveTo>
                    <a:pt x="405" y="198"/>
                  </a:moveTo>
                  <a:lnTo>
                    <a:pt x="405" y="196"/>
                  </a:lnTo>
                  <a:lnTo>
                    <a:pt x="405" y="196"/>
                  </a:lnTo>
                  <a:lnTo>
                    <a:pt x="405" y="194"/>
                  </a:lnTo>
                  <a:lnTo>
                    <a:pt x="405" y="198"/>
                  </a:lnTo>
                  <a:lnTo>
                    <a:pt x="405" y="198"/>
                  </a:lnTo>
                  <a:close/>
                  <a:moveTo>
                    <a:pt x="403" y="204"/>
                  </a:moveTo>
                  <a:lnTo>
                    <a:pt x="403" y="204"/>
                  </a:lnTo>
                  <a:lnTo>
                    <a:pt x="405" y="204"/>
                  </a:lnTo>
                  <a:lnTo>
                    <a:pt x="405" y="204"/>
                  </a:lnTo>
                  <a:lnTo>
                    <a:pt x="405" y="200"/>
                  </a:lnTo>
                  <a:lnTo>
                    <a:pt x="405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7" name="Freeform 2172">
              <a:extLst>
                <a:ext uri="{FF2B5EF4-FFF2-40B4-BE49-F238E27FC236}">
                  <a16:creationId xmlns:a16="http://schemas.microsoft.com/office/drawing/2014/main" id="{3CA2C67C-D31C-4CAE-A112-C81ED0C6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8572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8" name="Rectangle 2173">
              <a:extLst>
                <a:ext uri="{FF2B5EF4-FFF2-40B4-BE49-F238E27FC236}">
                  <a16:creationId xmlns:a16="http://schemas.microsoft.com/office/drawing/2014/main" id="{FF76E63C-B50A-481A-BA92-BB3F1053E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863" y="10731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9" name="Freeform 2174">
              <a:extLst>
                <a:ext uri="{FF2B5EF4-FFF2-40B4-BE49-F238E27FC236}">
                  <a16:creationId xmlns:a16="http://schemas.microsoft.com/office/drawing/2014/main" id="{254E580D-52C0-4676-A486-406146AE9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96837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0" name="Freeform 2175">
              <a:extLst>
                <a:ext uri="{FF2B5EF4-FFF2-40B4-BE49-F238E27FC236}">
                  <a16:creationId xmlns:a16="http://schemas.microsoft.com/office/drawing/2014/main" id="{CA83A890-8ECA-456B-B974-5BCBCD16A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209675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2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1" name="Freeform 2176">
              <a:extLst>
                <a:ext uri="{FF2B5EF4-FFF2-40B4-BE49-F238E27FC236}">
                  <a16:creationId xmlns:a16="http://schemas.microsoft.com/office/drawing/2014/main" id="{9CA28F75-EAF1-4502-88C4-DBECF7BD5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27952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2" name="Freeform 2177">
              <a:extLst>
                <a:ext uri="{FF2B5EF4-FFF2-40B4-BE49-F238E27FC236}">
                  <a16:creationId xmlns:a16="http://schemas.microsoft.com/office/drawing/2014/main" id="{120F9C3A-3ED6-41E9-862D-3D1BEA4E6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222375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2 w 2"/>
                <a:gd name="T3" fmla="*/ 0 h 8"/>
                <a:gd name="T4" fmla="*/ 0 w 2"/>
                <a:gd name="T5" fmla="*/ 2 h 8"/>
                <a:gd name="T6" fmla="*/ 0 w 2"/>
                <a:gd name="T7" fmla="*/ 8 h 8"/>
                <a:gd name="T8" fmla="*/ 0 w 2"/>
                <a:gd name="T9" fmla="*/ 6 h 8"/>
                <a:gd name="T10" fmla="*/ 0 w 2"/>
                <a:gd name="T11" fmla="*/ 6 h 8"/>
                <a:gd name="T12" fmla="*/ 2 w 2"/>
                <a:gd name="T13" fmla="*/ 6 h 8"/>
                <a:gd name="T14" fmla="*/ 2 w 2"/>
                <a:gd name="T15" fmla="*/ 6 h 8"/>
                <a:gd name="T16" fmla="*/ 2 w 2"/>
                <a:gd name="T17" fmla="*/ 0 h 8"/>
                <a:gd name="T18" fmla="*/ 2 w 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3" name="Freeform 2178">
              <a:extLst>
                <a:ext uri="{FF2B5EF4-FFF2-40B4-BE49-F238E27FC236}">
                  <a16:creationId xmlns:a16="http://schemas.microsoft.com/office/drawing/2014/main" id="{B1659F0E-3410-4661-92B3-2146EB220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235075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4" name="Freeform 2179">
              <a:extLst>
                <a:ext uri="{FF2B5EF4-FFF2-40B4-BE49-F238E27FC236}">
                  <a16:creationId xmlns:a16="http://schemas.microsoft.com/office/drawing/2014/main" id="{09C18D17-2211-424F-8FB2-7B6EB928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1620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5" name="Freeform 2180">
              <a:extLst>
                <a:ext uri="{FF2B5EF4-FFF2-40B4-BE49-F238E27FC236}">
                  <a16:creationId xmlns:a16="http://schemas.microsoft.com/office/drawing/2014/main" id="{27E9F275-D37E-43D8-88FC-85825874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2223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6" name="Freeform 2181">
              <a:extLst>
                <a:ext uri="{FF2B5EF4-FFF2-40B4-BE49-F238E27FC236}">
                  <a16:creationId xmlns:a16="http://schemas.microsoft.com/office/drawing/2014/main" id="{3CBA948F-328A-4CCF-B3D8-D38D74CC4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1" y="1184275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6 h 8"/>
                <a:gd name="T3" fmla="*/ 8 h 8"/>
                <a:gd name="T4" fmla="*/ 8 h 8"/>
                <a:gd name="T5" fmla="*/ 0 h 8"/>
                <a:gd name="T6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7" name="Freeform 2182">
              <a:extLst>
                <a:ext uri="{FF2B5EF4-FFF2-40B4-BE49-F238E27FC236}">
                  <a16:creationId xmlns:a16="http://schemas.microsoft.com/office/drawing/2014/main" id="{D502DD6B-6408-46BA-A5EF-8A212366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1" y="119697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8" name="Freeform 2183">
              <a:extLst>
                <a:ext uri="{FF2B5EF4-FFF2-40B4-BE49-F238E27FC236}">
                  <a16:creationId xmlns:a16="http://schemas.microsoft.com/office/drawing/2014/main" id="{FFA23DF9-AC6D-465C-ACBE-8A0CB37D6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206500"/>
              <a:ext cx="0" cy="9525"/>
            </a:xfrm>
            <a:custGeom>
              <a:avLst/>
              <a:gdLst>
                <a:gd name="T0" fmla="*/ 6 h 6"/>
                <a:gd name="T1" fmla="*/ 4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9" name="Freeform 2184">
              <a:extLst>
                <a:ext uri="{FF2B5EF4-FFF2-40B4-BE49-F238E27FC236}">
                  <a16:creationId xmlns:a16="http://schemas.microsoft.com/office/drawing/2014/main" id="{75672D35-2527-42A9-B176-172FC27C6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0858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4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0" name="Freeform 2185">
              <a:extLst>
                <a:ext uri="{FF2B5EF4-FFF2-40B4-BE49-F238E27FC236}">
                  <a16:creationId xmlns:a16="http://schemas.microsoft.com/office/drawing/2014/main" id="{8D800DE4-3FD8-4D62-98A3-877402D9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6" y="111760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1" name="Freeform 2186">
              <a:extLst>
                <a:ext uri="{FF2B5EF4-FFF2-40B4-BE49-F238E27FC236}">
                  <a16:creationId xmlns:a16="http://schemas.microsoft.com/office/drawing/2014/main" id="{1FF21FFC-2AA3-4477-9DAA-8BA040BFD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1" y="1089025"/>
              <a:ext cx="3175" cy="9525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6 h 6"/>
                <a:gd name="T14" fmla="*/ 2 w 2"/>
                <a:gd name="T15" fmla="*/ 6 h 6"/>
                <a:gd name="T16" fmla="*/ 2 w 2"/>
                <a:gd name="T17" fmla="*/ 4 h 6"/>
                <a:gd name="T18" fmla="*/ 2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2" name="Freeform 2187">
              <a:extLst>
                <a:ext uri="{FF2B5EF4-FFF2-40B4-BE49-F238E27FC236}">
                  <a16:creationId xmlns:a16="http://schemas.microsoft.com/office/drawing/2014/main" id="{8B4B6177-E8BA-49AC-9940-9A6B7C784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95567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3" name="Freeform 2188">
              <a:extLst>
                <a:ext uri="{FF2B5EF4-FFF2-40B4-BE49-F238E27FC236}">
                  <a16:creationId xmlns:a16="http://schemas.microsoft.com/office/drawing/2014/main" id="{7294FBD2-4D44-4391-B9F0-4616549D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879475"/>
              <a:ext cx="12700" cy="6350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2 w 8"/>
                <a:gd name="T5" fmla="*/ 4 h 4"/>
                <a:gd name="T6" fmla="*/ 4 w 8"/>
                <a:gd name="T7" fmla="*/ 4 h 4"/>
                <a:gd name="T8" fmla="*/ 4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4 h 4"/>
                <a:gd name="T16" fmla="*/ 6 w 8"/>
                <a:gd name="T17" fmla="*/ 4 h 4"/>
                <a:gd name="T18" fmla="*/ 6 w 8"/>
                <a:gd name="T19" fmla="*/ 2 h 4"/>
                <a:gd name="T20" fmla="*/ 6 w 8"/>
                <a:gd name="T21" fmla="*/ 2 h 4"/>
                <a:gd name="T22" fmla="*/ 2 w 8"/>
                <a:gd name="T23" fmla="*/ 0 h 4"/>
                <a:gd name="T24" fmla="*/ 0 w 8"/>
                <a:gd name="T25" fmla="*/ 0 h 4"/>
                <a:gd name="T26" fmla="*/ 0 w 8"/>
                <a:gd name="T27" fmla="*/ 2 h 4"/>
                <a:gd name="T28" fmla="*/ 0 w 8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4" name="Freeform 2189">
              <a:extLst>
                <a:ext uri="{FF2B5EF4-FFF2-40B4-BE49-F238E27FC236}">
                  <a16:creationId xmlns:a16="http://schemas.microsoft.com/office/drawing/2014/main" id="{070644C4-8ECE-4D73-8AE6-F76CC859E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38" y="882650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5" name="Freeform 2190">
              <a:extLst>
                <a:ext uri="{FF2B5EF4-FFF2-40B4-BE49-F238E27FC236}">
                  <a16:creationId xmlns:a16="http://schemas.microsoft.com/office/drawing/2014/main" id="{748E25BA-0DAC-4B3D-A27A-0AFF9DFF0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14732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6" name="Freeform 2191">
              <a:extLst>
                <a:ext uri="{FF2B5EF4-FFF2-40B4-BE49-F238E27FC236}">
                  <a16:creationId xmlns:a16="http://schemas.microsoft.com/office/drawing/2014/main" id="{38F84A27-BBBF-4A73-BEAC-EF149C242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47002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7" name="Freeform 2192">
              <a:extLst>
                <a:ext uri="{FF2B5EF4-FFF2-40B4-BE49-F238E27FC236}">
                  <a16:creationId xmlns:a16="http://schemas.microsoft.com/office/drawing/2014/main" id="{CBCE62E5-29A3-445B-8485-248BEAB0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889000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4 w 4"/>
                <a:gd name="T5" fmla="*/ 0 h 2"/>
                <a:gd name="T6" fmla="*/ 0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8" name="Freeform 2193">
              <a:extLst>
                <a:ext uri="{FF2B5EF4-FFF2-40B4-BE49-F238E27FC236}">
                  <a16:creationId xmlns:a16="http://schemas.microsoft.com/office/drawing/2014/main" id="{CF695F35-C70A-4260-907D-2A526B021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9461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9" name="Freeform 2194">
              <a:extLst>
                <a:ext uri="{FF2B5EF4-FFF2-40B4-BE49-F238E27FC236}">
                  <a16:creationId xmlns:a16="http://schemas.microsoft.com/office/drawing/2014/main" id="{BA35877A-BD04-4BEC-B341-0EF84076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1006475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6 h 6"/>
                <a:gd name="T5" fmla="*/ 6 h 6"/>
                <a:gd name="T6" fmla="*/ 6 h 6"/>
                <a:gd name="T7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0" name="Freeform 2195">
              <a:extLst>
                <a:ext uri="{FF2B5EF4-FFF2-40B4-BE49-F238E27FC236}">
                  <a16:creationId xmlns:a16="http://schemas.microsoft.com/office/drawing/2014/main" id="{7D3FF779-200E-42FC-AAF7-A38BC112A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994009"/>
              <a:ext cx="311149" cy="310680"/>
            </a:xfrm>
            <a:custGeom>
              <a:avLst/>
              <a:gdLst>
                <a:gd name="T0" fmla="*/ 325000 h 606722"/>
                <a:gd name="T1" fmla="*/ 325000 h 606722"/>
                <a:gd name="T2" fmla="*/ 325000 h 606722"/>
                <a:gd name="T3" fmla="*/ 325000 h 606722"/>
                <a:gd name="T4" fmla="*/ 325000 h 606722"/>
                <a:gd name="T5" fmla="*/ 325000 h 606722"/>
                <a:gd name="T6" fmla="*/ 325000 h 606722"/>
                <a:gd name="T7" fmla="*/ 325000 h 606722"/>
                <a:gd name="T8" fmla="*/ 325000 h 606722"/>
                <a:gd name="T9" fmla="*/ 325000 h 606722"/>
                <a:gd name="T10" fmla="*/ 325000 h 606722"/>
                <a:gd name="T11" fmla="*/ 325000 h 606722"/>
                <a:gd name="T12" fmla="*/ 325000 h 606722"/>
                <a:gd name="T13" fmla="*/ 325000 h 606722"/>
                <a:gd name="T14" fmla="*/ 325000 h 606722"/>
                <a:gd name="T15" fmla="*/ 325000 h 606722"/>
                <a:gd name="T16" fmla="*/ 325000 h 606722"/>
                <a:gd name="T17" fmla="*/ 325000 h 606722"/>
                <a:gd name="T18" fmla="*/ 325000 h 606722"/>
                <a:gd name="T19" fmla="*/ 325000 h 606722"/>
                <a:gd name="T20" fmla="*/ 325000 h 606722"/>
                <a:gd name="T21" fmla="*/ 325000 h 606722"/>
                <a:gd name="T22" fmla="*/ 325000 h 606722"/>
                <a:gd name="T23" fmla="*/ 325000 h 60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27" h="6827">
                  <a:moveTo>
                    <a:pt x="5547" y="0"/>
                  </a:moveTo>
                  <a:lnTo>
                    <a:pt x="1280" y="0"/>
                  </a:lnTo>
                  <a:cubicBezTo>
                    <a:pt x="574" y="0"/>
                    <a:pt x="0" y="574"/>
                    <a:pt x="0" y="1280"/>
                  </a:cubicBezTo>
                  <a:lnTo>
                    <a:pt x="0" y="6684"/>
                  </a:lnTo>
                  <a:cubicBezTo>
                    <a:pt x="0" y="6744"/>
                    <a:pt x="38" y="6798"/>
                    <a:pt x="94" y="6818"/>
                  </a:cubicBezTo>
                  <a:cubicBezTo>
                    <a:pt x="110" y="6824"/>
                    <a:pt x="126" y="6827"/>
                    <a:pt x="142" y="6827"/>
                  </a:cubicBezTo>
                  <a:cubicBezTo>
                    <a:pt x="184" y="6827"/>
                    <a:pt x="224" y="6809"/>
                    <a:pt x="251" y="6775"/>
                  </a:cubicBezTo>
                  <a:lnTo>
                    <a:pt x="1631" y="5120"/>
                  </a:lnTo>
                  <a:lnTo>
                    <a:pt x="5547" y="5120"/>
                  </a:lnTo>
                  <a:cubicBezTo>
                    <a:pt x="6252" y="5120"/>
                    <a:pt x="6827" y="4546"/>
                    <a:pt x="6827" y="3840"/>
                  </a:cubicBezTo>
                  <a:lnTo>
                    <a:pt x="6827" y="1280"/>
                  </a:lnTo>
                  <a:cubicBezTo>
                    <a:pt x="6827" y="574"/>
                    <a:pt x="6252" y="0"/>
                    <a:pt x="55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6766" y="5193345"/>
            <a:ext cx="342799" cy="342799"/>
            <a:chOff x="4730751" y="841375"/>
            <a:chExt cx="647700" cy="647700"/>
          </a:xfrm>
          <a:solidFill>
            <a:schemeClr val="tx2"/>
          </a:solidFill>
        </p:grpSpPr>
        <p:sp>
          <p:nvSpPr>
            <p:cNvPr id="100" name="Freeform 2196"/>
            <p:cNvSpPr>
              <a:spLocks/>
            </p:cNvSpPr>
            <p:nvPr/>
          </p:nvSpPr>
          <p:spPr bwMode="auto">
            <a:xfrm>
              <a:off x="4746626" y="857250"/>
              <a:ext cx="612775" cy="612775"/>
            </a:xfrm>
            <a:custGeom>
              <a:avLst/>
              <a:gdLst>
                <a:gd name="T0" fmla="*/ 272 w 386"/>
                <a:gd name="T1" fmla="*/ 386 h 386"/>
                <a:gd name="T2" fmla="*/ 114 w 386"/>
                <a:gd name="T3" fmla="*/ 386 h 386"/>
                <a:gd name="T4" fmla="*/ 114 w 386"/>
                <a:gd name="T5" fmla="*/ 386 h 386"/>
                <a:gd name="T6" fmla="*/ 92 w 386"/>
                <a:gd name="T7" fmla="*/ 384 h 386"/>
                <a:gd name="T8" fmla="*/ 70 w 386"/>
                <a:gd name="T9" fmla="*/ 378 h 386"/>
                <a:gd name="T10" fmla="*/ 50 w 386"/>
                <a:gd name="T11" fmla="*/ 366 h 386"/>
                <a:gd name="T12" fmla="*/ 34 w 386"/>
                <a:gd name="T13" fmla="*/ 352 h 386"/>
                <a:gd name="T14" fmla="*/ 20 w 386"/>
                <a:gd name="T15" fmla="*/ 336 h 386"/>
                <a:gd name="T16" fmla="*/ 10 w 386"/>
                <a:gd name="T17" fmla="*/ 316 h 386"/>
                <a:gd name="T18" fmla="*/ 2 w 386"/>
                <a:gd name="T19" fmla="*/ 294 h 386"/>
                <a:gd name="T20" fmla="*/ 0 w 386"/>
                <a:gd name="T21" fmla="*/ 272 h 386"/>
                <a:gd name="T22" fmla="*/ 0 w 386"/>
                <a:gd name="T23" fmla="*/ 116 h 386"/>
                <a:gd name="T24" fmla="*/ 0 w 386"/>
                <a:gd name="T25" fmla="*/ 116 h 386"/>
                <a:gd name="T26" fmla="*/ 2 w 386"/>
                <a:gd name="T27" fmla="*/ 92 h 386"/>
                <a:gd name="T28" fmla="*/ 10 w 386"/>
                <a:gd name="T29" fmla="*/ 70 h 386"/>
                <a:gd name="T30" fmla="*/ 20 w 386"/>
                <a:gd name="T31" fmla="*/ 52 h 386"/>
                <a:gd name="T32" fmla="*/ 34 w 386"/>
                <a:gd name="T33" fmla="*/ 34 h 386"/>
                <a:gd name="T34" fmla="*/ 50 w 386"/>
                <a:gd name="T35" fmla="*/ 20 h 386"/>
                <a:gd name="T36" fmla="*/ 70 w 386"/>
                <a:gd name="T37" fmla="*/ 10 h 386"/>
                <a:gd name="T38" fmla="*/ 92 w 386"/>
                <a:gd name="T39" fmla="*/ 2 h 386"/>
                <a:gd name="T40" fmla="*/ 114 w 386"/>
                <a:gd name="T41" fmla="*/ 0 h 386"/>
                <a:gd name="T42" fmla="*/ 272 w 386"/>
                <a:gd name="T43" fmla="*/ 0 h 386"/>
                <a:gd name="T44" fmla="*/ 272 w 386"/>
                <a:gd name="T45" fmla="*/ 0 h 386"/>
                <a:gd name="T46" fmla="*/ 294 w 386"/>
                <a:gd name="T47" fmla="*/ 2 h 386"/>
                <a:gd name="T48" fmla="*/ 316 w 386"/>
                <a:gd name="T49" fmla="*/ 10 h 386"/>
                <a:gd name="T50" fmla="*/ 336 w 386"/>
                <a:gd name="T51" fmla="*/ 20 h 386"/>
                <a:gd name="T52" fmla="*/ 352 w 386"/>
                <a:gd name="T53" fmla="*/ 34 h 386"/>
                <a:gd name="T54" fmla="*/ 366 w 386"/>
                <a:gd name="T55" fmla="*/ 52 h 386"/>
                <a:gd name="T56" fmla="*/ 376 w 386"/>
                <a:gd name="T57" fmla="*/ 70 h 386"/>
                <a:gd name="T58" fmla="*/ 384 w 386"/>
                <a:gd name="T59" fmla="*/ 92 h 386"/>
                <a:gd name="T60" fmla="*/ 386 w 386"/>
                <a:gd name="T61" fmla="*/ 116 h 386"/>
                <a:gd name="T62" fmla="*/ 386 w 386"/>
                <a:gd name="T63" fmla="*/ 272 h 386"/>
                <a:gd name="T64" fmla="*/ 386 w 386"/>
                <a:gd name="T65" fmla="*/ 272 h 386"/>
                <a:gd name="T66" fmla="*/ 384 w 386"/>
                <a:gd name="T67" fmla="*/ 294 h 386"/>
                <a:gd name="T68" fmla="*/ 376 w 386"/>
                <a:gd name="T69" fmla="*/ 316 h 386"/>
                <a:gd name="T70" fmla="*/ 366 w 386"/>
                <a:gd name="T71" fmla="*/ 336 h 386"/>
                <a:gd name="T72" fmla="*/ 352 w 386"/>
                <a:gd name="T73" fmla="*/ 352 h 386"/>
                <a:gd name="T74" fmla="*/ 336 w 386"/>
                <a:gd name="T75" fmla="*/ 366 h 386"/>
                <a:gd name="T76" fmla="*/ 316 w 386"/>
                <a:gd name="T77" fmla="*/ 378 h 386"/>
                <a:gd name="T78" fmla="*/ 294 w 386"/>
                <a:gd name="T79" fmla="*/ 384 h 386"/>
                <a:gd name="T80" fmla="*/ 272 w 386"/>
                <a:gd name="T81" fmla="*/ 386 h 386"/>
                <a:gd name="T82" fmla="*/ 272 w 386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6">
                  <a:moveTo>
                    <a:pt x="272" y="386"/>
                  </a:moveTo>
                  <a:lnTo>
                    <a:pt x="114" y="386"/>
                  </a:lnTo>
                  <a:lnTo>
                    <a:pt x="114" y="386"/>
                  </a:lnTo>
                  <a:lnTo>
                    <a:pt x="92" y="384"/>
                  </a:lnTo>
                  <a:lnTo>
                    <a:pt x="70" y="378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6"/>
                  </a:lnTo>
                  <a:lnTo>
                    <a:pt x="10" y="316"/>
                  </a:lnTo>
                  <a:lnTo>
                    <a:pt x="2" y="294"/>
                  </a:lnTo>
                  <a:lnTo>
                    <a:pt x="0" y="27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36" y="20"/>
                  </a:lnTo>
                  <a:lnTo>
                    <a:pt x="352" y="34"/>
                  </a:lnTo>
                  <a:lnTo>
                    <a:pt x="366" y="52"/>
                  </a:lnTo>
                  <a:lnTo>
                    <a:pt x="376" y="70"/>
                  </a:lnTo>
                  <a:lnTo>
                    <a:pt x="384" y="92"/>
                  </a:lnTo>
                  <a:lnTo>
                    <a:pt x="386" y="116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4" y="294"/>
                  </a:lnTo>
                  <a:lnTo>
                    <a:pt x="376" y="316"/>
                  </a:lnTo>
                  <a:lnTo>
                    <a:pt x="366" y="336"/>
                  </a:lnTo>
                  <a:lnTo>
                    <a:pt x="352" y="352"/>
                  </a:lnTo>
                  <a:lnTo>
                    <a:pt x="336" y="366"/>
                  </a:lnTo>
                  <a:lnTo>
                    <a:pt x="316" y="378"/>
                  </a:lnTo>
                  <a:lnTo>
                    <a:pt x="294" y="384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1" name="Freeform 2197"/>
            <p:cNvSpPr>
              <a:spLocks/>
            </p:cNvSpPr>
            <p:nvPr/>
          </p:nvSpPr>
          <p:spPr bwMode="auto">
            <a:xfrm>
              <a:off x="5178426" y="148590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2" name="Freeform 2198"/>
            <p:cNvSpPr>
              <a:spLocks/>
            </p:cNvSpPr>
            <p:nvPr/>
          </p:nvSpPr>
          <p:spPr bwMode="auto">
            <a:xfrm>
              <a:off x="5232401" y="1466850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Freeform 2199"/>
            <p:cNvSpPr>
              <a:spLocks/>
            </p:cNvSpPr>
            <p:nvPr/>
          </p:nvSpPr>
          <p:spPr bwMode="auto">
            <a:xfrm>
              <a:off x="5251451" y="1450975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4 w 18"/>
                <a:gd name="T5" fmla="*/ 0 h 10"/>
                <a:gd name="T6" fmla="*/ 10 w 18"/>
                <a:gd name="T7" fmla="*/ 2 h 10"/>
                <a:gd name="T8" fmla="*/ 10 w 18"/>
                <a:gd name="T9" fmla="*/ 2 h 10"/>
                <a:gd name="T10" fmla="*/ 2 w 18"/>
                <a:gd name="T11" fmla="*/ 6 h 10"/>
                <a:gd name="T12" fmla="*/ 2 w 18"/>
                <a:gd name="T13" fmla="*/ 6 h 10"/>
                <a:gd name="T14" fmla="*/ 2 w 18"/>
                <a:gd name="T15" fmla="*/ 6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4 h 10"/>
                <a:gd name="T22" fmla="*/ 10 w 18"/>
                <a:gd name="T23" fmla="*/ 4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4" name="Freeform 2200"/>
            <p:cNvSpPr>
              <a:spLocks/>
            </p:cNvSpPr>
            <p:nvPr/>
          </p:nvSpPr>
          <p:spPr bwMode="auto">
            <a:xfrm>
              <a:off x="5302251" y="1438275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5" name="Line 2201"/>
            <p:cNvSpPr>
              <a:spLocks noChangeShapeType="1"/>
            </p:cNvSpPr>
            <p:nvPr/>
          </p:nvSpPr>
          <p:spPr bwMode="auto">
            <a:xfrm>
              <a:off x="5305426" y="1444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6" name="Line 2202"/>
            <p:cNvSpPr>
              <a:spLocks noChangeShapeType="1"/>
            </p:cNvSpPr>
            <p:nvPr/>
          </p:nvSpPr>
          <p:spPr bwMode="auto">
            <a:xfrm>
              <a:off x="5305426" y="1444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7" name="Freeform 2203"/>
            <p:cNvSpPr>
              <a:spLocks/>
            </p:cNvSpPr>
            <p:nvPr/>
          </p:nvSpPr>
          <p:spPr bwMode="auto">
            <a:xfrm>
              <a:off x="5318126" y="1425575"/>
              <a:ext cx="9525" cy="6350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2 w 6"/>
                <a:gd name="T9" fmla="*/ 2 h 4"/>
                <a:gd name="T10" fmla="*/ 4 w 6"/>
                <a:gd name="T11" fmla="*/ 2 h 4"/>
                <a:gd name="T12" fmla="*/ 4 w 6"/>
                <a:gd name="T13" fmla="*/ 2 h 4"/>
                <a:gd name="T14" fmla="*/ 6 w 6"/>
                <a:gd name="T15" fmla="*/ 0 h 4"/>
                <a:gd name="T16" fmla="*/ 2 w 6"/>
                <a:gd name="T17" fmla="*/ 0 h 4"/>
                <a:gd name="T18" fmla="*/ 2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8" name="Freeform 2204"/>
            <p:cNvSpPr>
              <a:spLocks/>
            </p:cNvSpPr>
            <p:nvPr/>
          </p:nvSpPr>
          <p:spPr bwMode="auto">
            <a:xfrm>
              <a:off x="5321301" y="141922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9" name="Freeform 2205"/>
            <p:cNvSpPr>
              <a:spLocks/>
            </p:cNvSpPr>
            <p:nvPr/>
          </p:nvSpPr>
          <p:spPr bwMode="auto">
            <a:xfrm>
              <a:off x="5318126" y="14224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2 w 2"/>
                <a:gd name="T9" fmla="*/ 2 h 4"/>
                <a:gd name="T10" fmla="*/ 2 w 2"/>
                <a:gd name="T11" fmla="*/ 2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Freeform 2206"/>
            <p:cNvSpPr>
              <a:spLocks/>
            </p:cNvSpPr>
            <p:nvPr/>
          </p:nvSpPr>
          <p:spPr bwMode="auto">
            <a:xfrm>
              <a:off x="5305426" y="1428750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2 w 6"/>
                <a:gd name="T5" fmla="*/ 4 h 6"/>
                <a:gd name="T6" fmla="*/ 4 w 6"/>
                <a:gd name="T7" fmla="*/ 0 h 6"/>
                <a:gd name="T8" fmla="*/ 4 w 6"/>
                <a:gd name="T9" fmla="*/ 0 h 6"/>
                <a:gd name="T10" fmla="*/ 0 w 6"/>
                <a:gd name="T11" fmla="*/ 6 h 6"/>
                <a:gd name="T12" fmla="*/ 6 w 6"/>
                <a:gd name="T13" fmla="*/ 2 h 6"/>
                <a:gd name="T14" fmla="*/ 6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1" name="Freeform 2207"/>
            <p:cNvSpPr>
              <a:spLocks/>
            </p:cNvSpPr>
            <p:nvPr/>
          </p:nvSpPr>
          <p:spPr bwMode="auto">
            <a:xfrm>
              <a:off x="5270501" y="1444625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2 h 4"/>
                <a:gd name="T10" fmla="*/ 6 w 6"/>
                <a:gd name="T11" fmla="*/ 0 h 4"/>
                <a:gd name="T12" fmla="*/ 6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2" name="Freeform 2208"/>
            <p:cNvSpPr>
              <a:spLocks/>
            </p:cNvSpPr>
            <p:nvPr/>
          </p:nvSpPr>
          <p:spPr bwMode="auto">
            <a:xfrm>
              <a:off x="5346701" y="1390650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3" name="Freeform 2209"/>
            <p:cNvSpPr>
              <a:spLocks/>
            </p:cNvSpPr>
            <p:nvPr/>
          </p:nvSpPr>
          <p:spPr bwMode="auto">
            <a:xfrm>
              <a:off x="5346701" y="1381125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4 h 6"/>
                <a:gd name="T8" fmla="*/ 0 w 2"/>
                <a:gd name="T9" fmla="*/ 6 h 6"/>
                <a:gd name="T10" fmla="*/ 0 w 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4" name="Freeform 2210"/>
            <p:cNvSpPr>
              <a:spLocks/>
            </p:cNvSpPr>
            <p:nvPr/>
          </p:nvSpPr>
          <p:spPr bwMode="auto">
            <a:xfrm>
              <a:off x="5314951" y="1412875"/>
              <a:ext cx="9525" cy="12700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0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5" name="Freeform 2211"/>
            <p:cNvSpPr>
              <a:spLocks/>
            </p:cNvSpPr>
            <p:nvPr/>
          </p:nvSpPr>
          <p:spPr bwMode="auto">
            <a:xfrm>
              <a:off x="5365751" y="1358900"/>
              <a:ext cx="0" cy="6350"/>
            </a:xfrm>
            <a:custGeom>
              <a:avLst/>
              <a:gdLst>
                <a:gd name="T0" fmla="*/ 2 h 4"/>
                <a:gd name="T1" fmla="*/ 4 h 4"/>
                <a:gd name="T2" fmla="*/ 0 h 4"/>
                <a:gd name="T3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6" name="Freeform 2212"/>
            <p:cNvSpPr>
              <a:spLocks/>
            </p:cNvSpPr>
            <p:nvPr/>
          </p:nvSpPr>
          <p:spPr bwMode="auto">
            <a:xfrm>
              <a:off x="5372101" y="132715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0 w 2"/>
                <a:gd name="T5" fmla="*/ 10 h 10"/>
                <a:gd name="T6" fmla="*/ 2 w 2"/>
                <a:gd name="T7" fmla="*/ 8 h 10"/>
                <a:gd name="T8" fmla="*/ 2 w 2"/>
                <a:gd name="T9" fmla="*/ 8 h 10"/>
                <a:gd name="T10" fmla="*/ 2 w 2"/>
                <a:gd name="T11" fmla="*/ 8 h 10"/>
                <a:gd name="T12" fmla="*/ 2 w 2"/>
                <a:gd name="T13" fmla="*/ 8 h 10"/>
                <a:gd name="T14" fmla="*/ 2 w 2"/>
                <a:gd name="T15" fmla="*/ 0 h 10"/>
                <a:gd name="T16" fmla="*/ 2 w 2"/>
                <a:gd name="T17" fmla="*/ 0 h 10"/>
                <a:gd name="T18" fmla="*/ 2 w 2"/>
                <a:gd name="T19" fmla="*/ 4 h 10"/>
                <a:gd name="T20" fmla="*/ 0 w 2"/>
                <a:gd name="T21" fmla="*/ 8 h 10"/>
                <a:gd name="T22" fmla="*/ 0 w 2"/>
                <a:gd name="T2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7" name="Freeform 2213"/>
            <p:cNvSpPr>
              <a:spLocks/>
            </p:cNvSpPr>
            <p:nvPr/>
          </p:nvSpPr>
          <p:spPr bwMode="auto">
            <a:xfrm>
              <a:off x="5375276" y="1317625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8" name="Freeform 2214"/>
            <p:cNvSpPr>
              <a:spLocks/>
            </p:cNvSpPr>
            <p:nvPr/>
          </p:nvSpPr>
          <p:spPr bwMode="auto">
            <a:xfrm>
              <a:off x="5356226" y="1365250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2 h 4"/>
                <a:gd name="T6" fmla="*/ 4 w 4"/>
                <a:gd name="T7" fmla="*/ 0 h 4"/>
                <a:gd name="T8" fmla="*/ 4 w 4"/>
                <a:gd name="T9" fmla="*/ 0 h 4"/>
                <a:gd name="T10" fmla="*/ 0 w 4"/>
                <a:gd name="T11" fmla="*/ 2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9" name="Freeform 2215"/>
            <p:cNvSpPr>
              <a:spLocks/>
            </p:cNvSpPr>
            <p:nvPr/>
          </p:nvSpPr>
          <p:spPr bwMode="auto">
            <a:xfrm>
              <a:off x="5356226" y="13620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0" name="Freeform 2216"/>
            <p:cNvSpPr>
              <a:spLocks/>
            </p:cNvSpPr>
            <p:nvPr/>
          </p:nvSpPr>
          <p:spPr bwMode="auto">
            <a:xfrm>
              <a:off x="5356226" y="13716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1" name="Freeform 2217"/>
            <p:cNvSpPr>
              <a:spLocks/>
            </p:cNvSpPr>
            <p:nvPr/>
          </p:nvSpPr>
          <p:spPr bwMode="auto">
            <a:xfrm>
              <a:off x="5334001" y="13906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0 h 6"/>
                <a:gd name="T12" fmla="*/ 2 w 2"/>
                <a:gd name="T13" fmla="*/ 2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2" name="Freeform 2218"/>
            <p:cNvSpPr>
              <a:spLocks/>
            </p:cNvSpPr>
            <p:nvPr/>
          </p:nvSpPr>
          <p:spPr bwMode="auto">
            <a:xfrm>
              <a:off x="5346701" y="137477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3" name="Freeform 2219"/>
            <p:cNvSpPr>
              <a:spLocks/>
            </p:cNvSpPr>
            <p:nvPr/>
          </p:nvSpPr>
          <p:spPr bwMode="auto">
            <a:xfrm>
              <a:off x="5349876" y="13684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4" name="Freeform 2220"/>
            <p:cNvSpPr>
              <a:spLocks/>
            </p:cNvSpPr>
            <p:nvPr/>
          </p:nvSpPr>
          <p:spPr bwMode="auto">
            <a:xfrm>
              <a:off x="5368926" y="132080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8 h 10"/>
                <a:gd name="T10" fmla="*/ 0 w 2"/>
                <a:gd name="T11" fmla="*/ 8 h 10"/>
                <a:gd name="T12" fmla="*/ 0 w 2"/>
                <a:gd name="T13" fmla="*/ 10 h 10"/>
                <a:gd name="T14" fmla="*/ 0 w 2"/>
                <a:gd name="T15" fmla="*/ 8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5" name="Freeform 2221"/>
            <p:cNvSpPr>
              <a:spLocks/>
            </p:cNvSpPr>
            <p:nvPr/>
          </p:nvSpPr>
          <p:spPr bwMode="auto">
            <a:xfrm>
              <a:off x="5365751" y="1349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6" name="Freeform 2222"/>
            <p:cNvSpPr>
              <a:spLocks/>
            </p:cNvSpPr>
            <p:nvPr/>
          </p:nvSpPr>
          <p:spPr bwMode="auto">
            <a:xfrm>
              <a:off x="5372101" y="12763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7" name="Freeform 2223"/>
            <p:cNvSpPr>
              <a:spLocks/>
            </p:cNvSpPr>
            <p:nvPr/>
          </p:nvSpPr>
          <p:spPr bwMode="auto">
            <a:xfrm>
              <a:off x="5365751" y="133350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0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8" name="Freeform 2224"/>
            <p:cNvSpPr>
              <a:spLocks/>
            </p:cNvSpPr>
            <p:nvPr/>
          </p:nvSpPr>
          <p:spPr bwMode="auto">
            <a:xfrm>
              <a:off x="5372101" y="1304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9" name="Freeform 2225"/>
            <p:cNvSpPr>
              <a:spLocks/>
            </p:cNvSpPr>
            <p:nvPr/>
          </p:nvSpPr>
          <p:spPr bwMode="auto">
            <a:xfrm>
              <a:off x="5365751" y="1349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0" name="Freeform 2226"/>
            <p:cNvSpPr>
              <a:spLocks/>
            </p:cNvSpPr>
            <p:nvPr/>
          </p:nvSpPr>
          <p:spPr bwMode="auto">
            <a:xfrm>
              <a:off x="5365751" y="13430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1" name="Freeform 2227"/>
            <p:cNvSpPr>
              <a:spLocks/>
            </p:cNvSpPr>
            <p:nvPr/>
          </p:nvSpPr>
          <p:spPr bwMode="auto">
            <a:xfrm>
              <a:off x="5356226" y="1254125"/>
              <a:ext cx="15875" cy="28575"/>
            </a:xfrm>
            <a:custGeom>
              <a:avLst/>
              <a:gdLst>
                <a:gd name="T0" fmla="*/ 0 w 10"/>
                <a:gd name="T1" fmla="*/ 6 h 18"/>
                <a:gd name="T2" fmla="*/ 0 w 10"/>
                <a:gd name="T3" fmla="*/ 6 h 18"/>
                <a:gd name="T4" fmla="*/ 2 w 10"/>
                <a:gd name="T5" fmla="*/ 10 h 18"/>
                <a:gd name="T6" fmla="*/ 2 w 10"/>
                <a:gd name="T7" fmla="*/ 16 h 18"/>
                <a:gd name="T8" fmla="*/ 2 w 10"/>
                <a:gd name="T9" fmla="*/ 16 h 18"/>
                <a:gd name="T10" fmla="*/ 4 w 10"/>
                <a:gd name="T11" fmla="*/ 18 h 18"/>
                <a:gd name="T12" fmla="*/ 6 w 10"/>
                <a:gd name="T13" fmla="*/ 18 h 18"/>
                <a:gd name="T14" fmla="*/ 10 w 10"/>
                <a:gd name="T15" fmla="*/ 14 h 18"/>
                <a:gd name="T16" fmla="*/ 10 w 10"/>
                <a:gd name="T17" fmla="*/ 14 h 18"/>
                <a:gd name="T18" fmla="*/ 10 w 10"/>
                <a:gd name="T19" fmla="*/ 14 h 18"/>
                <a:gd name="T20" fmla="*/ 8 w 10"/>
                <a:gd name="T21" fmla="*/ 10 h 18"/>
                <a:gd name="T22" fmla="*/ 8 w 10"/>
                <a:gd name="T23" fmla="*/ 10 h 18"/>
                <a:gd name="T24" fmla="*/ 6 w 10"/>
                <a:gd name="T25" fmla="*/ 14 h 18"/>
                <a:gd name="T26" fmla="*/ 6 w 10"/>
                <a:gd name="T27" fmla="*/ 16 h 18"/>
                <a:gd name="T28" fmla="*/ 6 w 10"/>
                <a:gd name="T29" fmla="*/ 16 h 18"/>
                <a:gd name="T30" fmla="*/ 6 w 10"/>
                <a:gd name="T31" fmla="*/ 16 h 18"/>
                <a:gd name="T32" fmla="*/ 6 w 10"/>
                <a:gd name="T33" fmla="*/ 10 h 18"/>
                <a:gd name="T34" fmla="*/ 6 w 10"/>
                <a:gd name="T35" fmla="*/ 8 h 18"/>
                <a:gd name="T36" fmla="*/ 6 w 10"/>
                <a:gd name="T37" fmla="*/ 8 h 18"/>
                <a:gd name="T38" fmla="*/ 6 w 10"/>
                <a:gd name="T39" fmla="*/ 8 h 18"/>
                <a:gd name="T40" fmla="*/ 4 w 10"/>
                <a:gd name="T41" fmla="*/ 4 h 18"/>
                <a:gd name="T42" fmla="*/ 2 w 10"/>
                <a:gd name="T43" fmla="*/ 2 h 18"/>
                <a:gd name="T44" fmla="*/ 0 w 10"/>
                <a:gd name="T45" fmla="*/ 0 h 18"/>
                <a:gd name="T46" fmla="*/ 2 w 10"/>
                <a:gd name="T47" fmla="*/ 6 h 18"/>
                <a:gd name="T48" fmla="*/ 2 w 10"/>
                <a:gd name="T49" fmla="*/ 6 h 18"/>
                <a:gd name="T50" fmla="*/ 0 w 10"/>
                <a:gd name="T51" fmla="*/ 6 h 18"/>
                <a:gd name="T52" fmla="*/ 0 w 10"/>
                <a:gd name="T53" fmla="*/ 6 h 18"/>
                <a:gd name="T54" fmla="*/ 0 w 10"/>
                <a:gd name="T5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8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2" name="Freeform 2228"/>
            <p:cNvSpPr>
              <a:spLocks/>
            </p:cNvSpPr>
            <p:nvPr/>
          </p:nvSpPr>
          <p:spPr bwMode="auto">
            <a:xfrm>
              <a:off x="5372101" y="1276350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2 w 2"/>
                <a:gd name="T11" fmla="*/ 0 h 12"/>
                <a:gd name="T12" fmla="*/ 2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3" name="Freeform 2229"/>
            <p:cNvSpPr>
              <a:spLocks/>
            </p:cNvSpPr>
            <p:nvPr/>
          </p:nvSpPr>
          <p:spPr bwMode="auto">
            <a:xfrm>
              <a:off x="5365751" y="1295400"/>
              <a:ext cx="6350" cy="25400"/>
            </a:xfrm>
            <a:custGeom>
              <a:avLst/>
              <a:gdLst>
                <a:gd name="T0" fmla="*/ 4 w 4"/>
                <a:gd name="T1" fmla="*/ 10 h 16"/>
                <a:gd name="T2" fmla="*/ 4 w 4"/>
                <a:gd name="T3" fmla="*/ 10 h 16"/>
                <a:gd name="T4" fmla="*/ 2 w 4"/>
                <a:gd name="T5" fmla="*/ 6 h 16"/>
                <a:gd name="T6" fmla="*/ 2 w 4"/>
                <a:gd name="T7" fmla="*/ 4 h 16"/>
                <a:gd name="T8" fmla="*/ 0 w 4"/>
                <a:gd name="T9" fmla="*/ 6 h 16"/>
                <a:gd name="T10" fmla="*/ 0 w 4"/>
                <a:gd name="T11" fmla="*/ 6 h 16"/>
                <a:gd name="T12" fmla="*/ 0 w 4"/>
                <a:gd name="T13" fmla="*/ 10 h 16"/>
                <a:gd name="T14" fmla="*/ 2 w 4"/>
                <a:gd name="T15" fmla="*/ 14 h 16"/>
                <a:gd name="T16" fmla="*/ 2 w 4"/>
                <a:gd name="T17" fmla="*/ 14 h 16"/>
                <a:gd name="T18" fmla="*/ 2 w 4"/>
                <a:gd name="T19" fmla="*/ 10 h 16"/>
                <a:gd name="T20" fmla="*/ 2 w 4"/>
                <a:gd name="T21" fmla="*/ 10 h 16"/>
                <a:gd name="T22" fmla="*/ 2 w 4"/>
                <a:gd name="T23" fmla="*/ 12 h 16"/>
                <a:gd name="T24" fmla="*/ 4 w 4"/>
                <a:gd name="T25" fmla="*/ 10 h 16"/>
                <a:gd name="T26" fmla="*/ 4 w 4"/>
                <a:gd name="T27" fmla="*/ 10 h 16"/>
                <a:gd name="T28" fmla="*/ 4 w 4"/>
                <a:gd name="T29" fmla="*/ 16 h 16"/>
                <a:gd name="T30" fmla="*/ 4 w 4"/>
                <a:gd name="T31" fmla="*/ 16 h 16"/>
                <a:gd name="T32" fmla="*/ 4 w 4"/>
                <a:gd name="T33" fmla="*/ 10 h 16"/>
                <a:gd name="T34" fmla="*/ 4 w 4"/>
                <a:gd name="T35" fmla="*/ 10 h 16"/>
                <a:gd name="T36" fmla="*/ 4 w 4"/>
                <a:gd name="T37" fmla="*/ 10 h 16"/>
                <a:gd name="T38" fmla="*/ 4 w 4"/>
                <a:gd name="T39" fmla="*/ 10 h 16"/>
                <a:gd name="T40" fmla="*/ 4 w 4"/>
                <a:gd name="T41" fmla="*/ 10 h 16"/>
                <a:gd name="T42" fmla="*/ 4 w 4"/>
                <a:gd name="T43" fmla="*/ 10 h 16"/>
                <a:gd name="T44" fmla="*/ 4 w 4"/>
                <a:gd name="T45" fmla="*/ 10 h 16"/>
                <a:gd name="T46" fmla="*/ 4 w 4"/>
                <a:gd name="T47" fmla="*/ 10 h 16"/>
                <a:gd name="T48" fmla="*/ 4 w 4"/>
                <a:gd name="T49" fmla="*/ 8 h 16"/>
                <a:gd name="T50" fmla="*/ 4 w 4"/>
                <a:gd name="T51" fmla="*/ 10 h 16"/>
                <a:gd name="T52" fmla="*/ 4 w 4"/>
                <a:gd name="T53" fmla="*/ 10 h 16"/>
                <a:gd name="T54" fmla="*/ 4 w 4"/>
                <a:gd name="T55" fmla="*/ 10 h 16"/>
                <a:gd name="T56" fmla="*/ 4 w 4"/>
                <a:gd name="T57" fmla="*/ 10 h 16"/>
                <a:gd name="T58" fmla="*/ 4 w 4"/>
                <a:gd name="T59" fmla="*/ 0 h 16"/>
                <a:gd name="T60" fmla="*/ 4 w 4"/>
                <a:gd name="T61" fmla="*/ 0 h 16"/>
                <a:gd name="T62" fmla="*/ 4 w 4"/>
                <a:gd name="T63" fmla="*/ 10 h 16"/>
                <a:gd name="T64" fmla="*/ 4 w 4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4" name="Freeform 2230"/>
            <p:cNvSpPr>
              <a:spLocks/>
            </p:cNvSpPr>
            <p:nvPr/>
          </p:nvSpPr>
          <p:spPr bwMode="auto">
            <a:xfrm>
              <a:off x="5334001" y="1381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5" name="Freeform 2231"/>
            <p:cNvSpPr>
              <a:spLocks/>
            </p:cNvSpPr>
            <p:nvPr/>
          </p:nvSpPr>
          <p:spPr bwMode="auto">
            <a:xfrm>
              <a:off x="5334001" y="1374775"/>
              <a:ext cx="12700" cy="9525"/>
            </a:xfrm>
            <a:custGeom>
              <a:avLst/>
              <a:gdLst>
                <a:gd name="T0" fmla="*/ 2 w 8"/>
                <a:gd name="T1" fmla="*/ 2 h 6"/>
                <a:gd name="T2" fmla="*/ 2 w 8"/>
                <a:gd name="T3" fmla="*/ 2 h 6"/>
                <a:gd name="T4" fmla="*/ 2 w 8"/>
                <a:gd name="T5" fmla="*/ 4 h 6"/>
                <a:gd name="T6" fmla="*/ 2 w 8"/>
                <a:gd name="T7" fmla="*/ 4 h 6"/>
                <a:gd name="T8" fmla="*/ 0 w 8"/>
                <a:gd name="T9" fmla="*/ 6 h 6"/>
                <a:gd name="T10" fmla="*/ 0 w 8"/>
                <a:gd name="T11" fmla="*/ 4 h 6"/>
                <a:gd name="T12" fmla="*/ 0 w 8"/>
                <a:gd name="T13" fmla="*/ 4 h 6"/>
                <a:gd name="T14" fmla="*/ 0 w 8"/>
                <a:gd name="T15" fmla="*/ 6 h 6"/>
                <a:gd name="T16" fmla="*/ 2 w 8"/>
                <a:gd name="T17" fmla="*/ 6 h 6"/>
                <a:gd name="T18" fmla="*/ 2 w 8"/>
                <a:gd name="T19" fmla="*/ 6 h 6"/>
                <a:gd name="T20" fmla="*/ 2 w 8"/>
                <a:gd name="T21" fmla="*/ 6 h 6"/>
                <a:gd name="T22" fmla="*/ 8 w 8"/>
                <a:gd name="T23" fmla="*/ 0 h 6"/>
                <a:gd name="T24" fmla="*/ 8 w 8"/>
                <a:gd name="T25" fmla="*/ 0 h 6"/>
                <a:gd name="T26" fmla="*/ 2 w 8"/>
                <a:gd name="T27" fmla="*/ 2 h 6"/>
                <a:gd name="T28" fmla="*/ 2 w 8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6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6" name="Freeform 2232"/>
            <p:cNvSpPr>
              <a:spLocks/>
            </p:cNvSpPr>
            <p:nvPr/>
          </p:nvSpPr>
          <p:spPr bwMode="auto">
            <a:xfrm>
              <a:off x="5356226" y="1333500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0 h 8"/>
                <a:gd name="T4" fmla="*/ 0 w 2"/>
                <a:gd name="T5" fmla="*/ 2 h 8"/>
                <a:gd name="T6" fmla="*/ 0 w 2"/>
                <a:gd name="T7" fmla="*/ 2 h 8"/>
                <a:gd name="T8" fmla="*/ 0 w 2"/>
                <a:gd name="T9" fmla="*/ 2 h 8"/>
                <a:gd name="T10" fmla="*/ 0 w 2"/>
                <a:gd name="T11" fmla="*/ 6 h 8"/>
                <a:gd name="T12" fmla="*/ 2 w 2"/>
                <a:gd name="T13" fmla="*/ 8 h 8"/>
                <a:gd name="T14" fmla="*/ 2 w 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7" name="Freeform 2233"/>
            <p:cNvSpPr>
              <a:spLocks/>
            </p:cNvSpPr>
            <p:nvPr/>
          </p:nvSpPr>
          <p:spPr bwMode="auto">
            <a:xfrm>
              <a:off x="5375276" y="1270000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8" name="Freeform 2234"/>
            <p:cNvSpPr>
              <a:spLocks/>
            </p:cNvSpPr>
            <p:nvPr/>
          </p:nvSpPr>
          <p:spPr bwMode="auto">
            <a:xfrm>
              <a:off x="5375276" y="125412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9" name="Rectangle 2235"/>
            <p:cNvSpPr>
              <a:spLocks noChangeArrowheads="1"/>
            </p:cNvSpPr>
            <p:nvPr/>
          </p:nvSpPr>
          <p:spPr bwMode="auto">
            <a:xfrm>
              <a:off x="4787901" y="9493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0" name="Rectangle 2236"/>
            <p:cNvSpPr>
              <a:spLocks noChangeArrowheads="1"/>
            </p:cNvSpPr>
            <p:nvPr/>
          </p:nvSpPr>
          <p:spPr bwMode="auto">
            <a:xfrm>
              <a:off x="4803776" y="9302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1" name="Freeform 2237"/>
            <p:cNvSpPr>
              <a:spLocks/>
            </p:cNvSpPr>
            <p:nvPr/>
          </p:nvSpPr>
          <p:spPr bwMode="auto">
            <a:xfrm>
              <a:off x="5267326" y="86042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2 w 6"/>
                <a:gd name="T7" fmla="*/ 0 h 6"/>
                <a:gd name="T8" fmla="*/ 0 w 6"/>
                <a:gd name="T9" fmla="*/ 0 h 6"/>
                <a:gd name="T10" fmla="*/ 0 w 6"/>
                <a:gd name="T11" fmla="*/ 2 h 6"/>
                <a:gd name="T12" fmla="*/ 0 w 6"/>
                <a:gd name="T13" fmla="*/ 2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2" name="Freeform 2238"/>
            <p:cNvSpPr>
              <a:spLocks/>
            </p:cNvSpPr>
            <p:nvPr/>
          </p:nvSpPr>
          <p:spPr bwMode="auto">
            <a:xfrm>
              <a:off x="4994276" y="857250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3" name="Rectangle 2239"/>
            <p:cNvSpPr>
              <a:spLocks noChangeArrowheads="1"/>
            </p:cNvSpPr>
            <p:nvPr/>
          </p:nvSpPr>
          <p:spPr bwMode="auto">
            <a:xfrm>
              <a:off x="4984751" y="869950"/>
              <a:ext cx="6350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4" name="Freeform 2240"/>
            <p:cNvSpPr>
              <a:spLocks/>
            </p:cNvSpPr>
            <p:nvPr/>
          </p:nvSpPr>
          <p:spPr bwMode="auto">
            <a:xfrm>
              <a:off x="4765676" y="108267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2 h 4"/>
                <a:gd name="T10" fmla="*/ 0 w 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5" name="Freeform 2241"/>
            <p:cNvSpPr>
              <a:spLocks/>
            </p:cNvSpPr>
            <p:nvPr/>
          </p:nvSpPr>
          <p:spPr bwMode="auto">
            <a:xfrm>
              <a:off x="5372101" y="1076325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4 h 8"/>
                <a:gd name="T10" fmla="*/ 2 w 2"/>
                <a:gd name="T11" fmla="*/ 8 h 8"/>
                <a:gd name="T12" fmla="*/ 2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6" name="Freeform 2242"/>
            <p:cNvSpPr>
              <a:spLocks/>
            </p:cNvSpPr>
            <p:nvPr/>
          </p:nvSpPr>
          <p:spPr bwMode="auto">
            <a:xfrm>
              <a:off x="4768851" y="92392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7" name="Freeform 2243"/>
            <p:cNvSpPr>
              <a:spLocks/>
            </p:cNvSpPr>
            <p:nvPr/>
          </p:nvSpPr>
          <p:spPr bwMode="auto">
            <a:xfrm>
              <a:off x="5375276" y="1063625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2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8" name="Freeform 2244"/>
            <p:cNvSpPr>
              <a:spLocks/>
            </p:cNvSpPr>
            <p:nvPr/>
          </p:nvSpPr>
          <p:spPr bwMode="auto">
            <a:xfrm>
              <a:off x="4975226" y="1454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9" name="Freeform 2245"/>
            <p:cNvSpPr>
              <a:spLocks/>
            </p:cNvSpPr>
            <p:nvPr/>
          </p:nvSpPr>
          <p:spPr bwMode="auto">
            <a:xfrm>
              <a:off x="5124451" y="14827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0" name="Line 2246"/>
            <p:cNvSpPr>
              <a:spLocks noChangeShapeType="1"/>
            </p:cNvSpPr>
            <p:nvPr/>
          </p:nvSpPr>
          <p:spPr bwMode="auto">
            <a:xfrm>
              <a:off x="5375276" y="1190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1" name="Line 2247"/>
            <p:cNvSpPr>
              <a:spLocks noChangeShapeType="1"/>
            </p:cNvSpPr>
            <p:nvPr/>
          </p:nvSpPr>
          <p:spPr bwMode="auto">
            <a:xfrm>
              <a:off x="5375276" y="1190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2" name="Freeform 2248"/>
            <p:cNvSpPr>
              <a:spLocks/>
            </p:cNvSpPr>
            <p:nvPr/>
          </p:nvSpPr>
          <p:spPr bwMode="auto">
            <a:xfrm>
              <a:off x="5362576" y="120650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3" name="Freeform 2249"/>
            <p:cNvSpPr>
              <a:spLocks/>
            </p:cNvSpPr>
            <p:nvPr/>
          </p:nvSpPr>
          <p:spPr bwMode="auto">
            <a:xfrm>
              <a:off x="5356226" y="1028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4" name="Freeform 2250"/>
            <p:cNvSpPr>
              <a:spLocks/>
            </p:cNvSpPr>
            <p:nvPr/>
          </p:nvSpPr>
          <p:spPr bwMode="auto">
            <a:xfrm>
              <a:off x="5375276" y="11906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5" name="Freeform 2251"/>
            <p:cNvSpPr>
              <a:spLocks/>
            </p:cNvSpPr>
            <p:nvPr/>
          </p:nvSpPr>
          <p:spPr bwMode="auto">
            <a:xfrm>
              <a:off x="5375276" y="11969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6" name="Freeform 2252"/>
            <p:cNvSpPr>
              <a:spLocks/>
            </p:cNvSpPr>
            <p:nvPr/>
          </p:nvSpPr>
          <p:spPr bwMode="auto">
            <a:xfrm>
              <a:off x="5375276" y="11874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7" name="Freeform 2253"/>
            <p:cNvSpPr>
              <a:spLocks/>
            </p:cNvSpPr>
            <p:nvPr/>
          </p:nvSpPr>
          <p:spPr bwMode="auto">
            <a:xfrm>
              <a:off x="4759326" y="13303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8" name="Rectangle 2254"/>
            <p:cNvSpPr>
              <a:spLocks noChangeArrowheads="1"/>
            </p:cNvSpPr>
            <p:nvPr/>
          </p:nvSpPr>
          <p:spPr bwMode="auto">
            <a:xfrm>
              <a:off x="5181601" y="8699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9" name="Freeform 2255"/>
            <p:cNvSpPr>
              <a:spLocks/>
            </p:cNvSpPr>
            <p:nvPr/>
          </p:nvSpPr>
          <p:spPr bwMode="auto">
            <a:xfrm>
              <a:off x="5168901" y="863600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4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0" name="Freeform 2256"/>
            <p:cNvSpPr>
              <a:spLocks noEditPoints="1"/>
            </p:cNvSpPr>
            <p:nvPr/>
          </p:nvSpPr>
          <p:spPr bwMode="auto">
            <a:xfrm>
              <a:off x="4730751" y="841375"/>
              <a:ext cx="647700" cy="644525"/>
            </a:xfrm>
            <a:custGeom>
              <a:avLst/>
              <a:gdLst>
                <a:gd name="T0" fmla="*/ 30 w 408"/>
                <a:gd name="T1" fmla="*/ 84 h 406"/>
                <a:gd name="T2" fmla="*/ 46 w 408"/>
                <a:gd name="T3" fmla="*/ 56 h 406"/>
                <a:gd name="T4" fmla="*/ 56 w 408"/>
                <a:gd name="T5" fmla="*/ 46 h 406"/>
                <a:gd name="T6" fmla="*/ 76 w 408"/>
                <a:gd name="T7" fmla="*/ 36 h 406"/>
                <a:gd name="T8" fmla="*/ 110 w 408"/>
                <a:gd name="T9" fmla="*/ 20 h 406"/>
                <a:gd name="T10" fmla="*/ 138 w 408"/>
                <a:gd name="T11" fmla="*/ 18 h 406"/>
                <a:gd name="T12" fmla="*/ 174 w 408"/>
                <a:gd name="T13" fmla="*/ 10 h 406"/>
                <a:gd name="T14" fmla="*/ 196 w 408"/>
                <a:gd name="T15" fmla="*/ 14 h 406"/>
                <a:gd name="T16" fmla="*/ 210 w 408"/>
                <a:gd name="T17" fmla="*/ 18 h 406"/>
                <a:gd name="T18" fmla="*/ 234 w 408"/>
                <a:gd name="T19" fmla="*/ 16 h 406"/>
                <a:gd name="T20" fmla="*/ 284 w 408"/>
                <a:gd name="T21" fmla="*/ 18 h 406"/>
                <a:gd name="T22" fmla="*/ 316 w 408"/>
                <a:gd name="T23" fmla="*/ 20 h 406"/>
                <a:gd name="T24" fmla="*/ 340 w 408"/>
                <a:gd name="T25" fmla="*/ 36 h 406"/>
                <a:gd name="T26" fmla="*/ 352 w 408"/>
                <a:gd name="T27" fmla="*/ 52 h 406"/>
                <a:gd name="T28" fmla="*/ 362 w 408"/>
                <a:gd name="T29" fmla="*/ 58 h 406"/>
                <a:gd name="T30" fmla="*/ 388 w 408"/>
                <a:gd name="T31" fmla="*/ 72 h 406"/>
                <a:gd name="T32" fmla="*/ 386 w 408"/>
                <a:gd name="T33" fmla="*/ 98 h 406"/>
                <a:gd name="T34" fmla="*/ 392 w 408"/>
                <a:gd name="T35" fmla="*/ 146 h 406"/>
                <a:gd name="T36" fmla="*/ 400 w 408"/>
                <a:gd name="T37" fmla="*/ 166 h 406"/>
                <a:gd name="T38" fmla="*/ 396 w 408"/>
                <a:gd name="T39" fmla="*/ 188 h 406"/>
                <a:gd name="T40" fmla="*/ 400 w 408"/>
                <a:gd name="T41" fmla="*/ 218 h 406"/>
                <a:gd name="T42" fmla="*/ 406 w 408"/>
                <a:gd name="T43" fmla="*/ 252 h 406"/>
                <a:gd name="T44" fmla="*/ 406 w 408"/>
                <a:gd name="T45" fmla="*/ 224 h 406"/>
                <a:gd name="T46" fmla="*/ 406 w 408"/>
                <a:gd name="T47" fmla="*/ 202 h 406"/>
                <a:gd name="T48" fmla="*/ 406 w 408"/>
                <a:gd name="T49" fmla="*/ 118 h 406"/>
                <a:gd name="T50" fmla="*/ 378 w 408"/>
                <a:gd name="T51" fmla="*/ 50 h 406"/>
                <a:gd name="T52" fmla="*/ 346 w 408"/>
                <a:gd name="T53" fmla="*/ 20 h 406"/>
                <a:gd name="T54" fmla="*/ 326 w 408"/>
                <a:gd name="T55" fmla="*/ 12 h 406"/>
                <a:gd name="T56" fmla="*/ 286 w 408"/>
                <a:gd name="T57" fmla="*/ 4 h 406"/>
                <a:gd name="T58" fmla="*/ 206 w 408"/>
                <a:gd name="T59" fmla="*/ 2 h 406"/>
                <a:gd name="T60" fmla="*/ 184 w 408"/>
                <a:gd name="T61" fmla="*/ 0 h 406"/>
                <a:gd name="T62" fmla="*/ 126 w 408"/>
                <a:gd name="T63" fmla="*/ 6 h 406"/>
                <a:gd name="T64" fmla="*/ 86 w 408"/>
                <a:gd name="T65" fmla="*/ 12 h 406"/>
                <a:gd name="T66" fmla="*/ 56 w 408"/>
                <a:gd name="T67" fmla="*/ 20 h 406"/>
                <a:gd name="T68" fmla="*/ 18 w 408"/>
                <a:gd name="T69" fmla="*/ 72 h 406"/>
                <a:gd name="T70" fmla="*/ 4 w 408"/>
                <a:gd name="T71" fmla="*/ 124 h 406"/>
                <a:gd name="T72" fmla="*/ 6 w 408"/>
                <a:gd name="T73" fmla="*/ 224 h 406"/>
                <a:gd name="T74" fmla="*/ 4 w 408"/>
                <a:gd name="T75" fmla="*/ 240 h 406"/>
                <a:gd name="T76" fmla="*/ 10 w 408"/>
                <a:gd name="T77" fmla="*/ 322 h 406"/>
                <a:gd name="T78" fmla="*/ 20 w 408"/>
                <a:gd name="T79" fmla="*/ 342 h 406"/>
                <a:gd name="T80" fmla="*/ 66 w 408"/>
                <a:gd name="T81" fmla="*/ 386 h 406"/>
                <a:gd name="T82" fmla="*/ 94 w 408"/>
                <a:gd name="T83" fmla="*/ 396 h 406"/>
                <a:gd name="T84" fmla="*/ 158 w 408"/>
                <a:gd name="T85" fmla="*/ 404 h 406"/>
                <a:gd name="T86" fmla="*/ 264 w 408"/>
                <a:gd name="T87" fmla="*/ 402 h 406"/>
                <a:gd name="T88" fmla="*/ 240 w 408"/>
                <a:gd name="T89" fmla="*/ 390 h 406"/>
                <a:gd name="T90" fmla="*/ 192 w 408"/>
                <a:gd name="T91" fmla="*/ 390 h 406"/>
                <a:gd name="T92" fmla="*/ 150 w 408"/>
                <a:gd name="T93" fmla="*/ 386 h 406"/>
                <a:gd name="T94" fmla="*/ 88 w 408"/>
                <a:gd name="T95" fmla="*/ 384 h 406"/>
                <a:gd name="T96" fmla="*/ 54 w 408"/>
                <a:gd name="T97" fmla="*/ 366 h 406"/>
                <a:gd name="T98" fmla="*/ 40 w 408"/>
                <a:gd name="T99" fmla="*/ 350 h 406"/>
                <a:gd name="T100" fmla="*/ 24 w 408"/>
                <a:gd name="T101" fmla="*/ 318 h 406"/>
                <a:gd name="T102" fmla="*/ 20 w 408"/>
                <a:gd name="T103" fmla="*/ 302 h 406"/>
                <a:gd name="T104" fmla="*/ 20 w 408"/>
                <a:gd name="T105" fmla="*/ 292 h 406"/>
                <a:gd name="T106" fmla="*/ 20 w 408"/>
                <a:gd name="T107" fmla="*/ 264 h 406"/>
                <a:gd name="T108" fmla="*/ 16 w 408"/>
                <a:gd name="T109" fmla="*/ 234 h 406"/>
                <a:gd name="T110" fmla="*/ 20 w 408"/>
                <a:gd name="T111" fmla="*/ 204 h 406"/>
                <a:gd name="T112" fmla="*/ 20 w 408"/>
                <a:gd name="T113" fmla="*/ 178 h 406"/>
                <a:gd name="T114" fmla="*/ 22 w 408"/>
                <a:gd name="T115" fmla="*/ 122 h 406"/>
                <a:gd name="T116" fmla="*/ 60 w 408"/>
                <a:gd name="T117" fmla="*/ 42 h 406"/>
                <a:gd name="T118" fmla="*/ 404 w 408"/>
                <a:gd name="T119" fmla="*/ 1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8" h="406">
                  <a:moveTo>
                    <a:pt x="22" y="104"/>
                  </a:moveTo>
                  <a:lnTo>
                    <a:pt x="26" y="98"/>
                  </a:lnTo>
                  <a:lnTo>
                    <a:pt x="26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2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4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6" y="32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6" y="18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4" y="16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6"/>
                  </a:lnTo>
                  <a:lnTo>
                    <a:pt x="160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8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4" y="10"/>
                  </a:lnTo>
                  <a:lnTo>
                    <a:pt x="174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8" y="16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96" y="14"/>
                  </a:lnTo>
                  <a:lnTo>
                    <a:pt x="202" y="12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08" y="16"/>
                  </a:lnTo>
                  <a:lnTo>
                    <a:pt x="204" y="16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10" y="18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6" y="18"/>
                  </a:lnTo>
                  <a:lnTo>
                    <a:pt x="228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40" y="16"/>
                  </a:lnTo>
                  <a:lnTo>
                    <a:pt x="242" y="16"/>
                  </a:lnTo>
                  <a:lnTo>
                    <a:pt x="244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6"/>
                  </a:lnTo>
                  <a:lnTo>
                    <a:pt x="268" y="16"/>
                  </a:lnTo>
                  <a:lnTo>
                    <a:pt x="274" y="14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0"/>
                  </a:lnTo>
                  <a:lnTo>
                    <a:pt x="290" y="14"/>
                  </a:lnTo>
                  <a:lnTo>
                    <a:pt x="288" y="16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8"/>
                  </a:lnTo>
                  <a:lnTo>
                    <a:pt x="306" y="16"/>
                  </a:lnTo>
                  <a:lnTo>
                    <a:pt x="308" y="16"/>
                  </a:lnTo>
                  <a:lnTo>
                    <a:pt x="308" y="16"/>
                  </a:lnTo>
                  <a:lnTo>
                    <a:pt x="308" y="20"/>
                  </a:lnTo>
                  <a:lnTo>
                    <a:pt x="306" y="22"/>
                  </a:lnTo>
                  <a:lnTo>
                    <a:pt x="306" y="22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4" y="20"/>
                  </a:lnTo>
                  <a:lnTo>
                    <a:pt x="314" y="22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0" y="32"/>
                  </a:lnTo>
                  <a:lnTo>
                    <a:pt x="340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4"/>
                  </a:lnTo>
                  <a:lnTo>
                    <a:pt x="358" y="36"/>
                  </a:lnTo>
                  <a:lnTo>
                    <a:pt x="364" y="38"/>
                  </a:lnTo>
                  <a:lnTo>
                    <a:pt x="364" y="40"/>
                  </a:lnTo>
                  <a:lnTo>
                    <a:pt x="372" y="46"/>
                  </a:lnTo>
                  <a:lnTo>
                    <a:pt x="372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6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48" y="46"/>
                  </a:lnTo>
                  <a:lnTo>
                    <a:pt x="348" y="44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8" y="54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2" y="48"/>
                  </a:lnTo>
                  <a:lnTo>
                    <a:pt x="352" y="48"/>
                  </a:lnTo>
                  <a:lnTo>
                    <a:pt x="354" y="46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4" y="50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6" y="56"/>
                  </a:lnTo>
                  <a:lnTo>
                    <a:pt x="362" y="58"/>
                  </a:lnTo>
                  <a:lnTo>
                    <a:pt x="362" y="58"/>
                  </a:lnTo>
                  <a:lnTo>
                    <a:pt x="366" y="60"/>
                  </a:lnTo>
                  <a:lnTo>
                    <a:pt x="370" y="64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70" y="68"/>
                  </a:lnTo>
                  <a:lnTo>
                    <a:pt x="374" y="70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6" y="78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8" y="78"/>
                  </a:lnTo>
                  <a:lnTo>
                    <a:pt x="382" y="74"/>
                  </a:lnTo>
                  <a:lnTo>
                    <a:pt x="386" y="72"/>
                  </a:lnTo>
                  <a:lnTo>
                    <a:pt x="388" y="72"/>
                  </a:lnTo>
                  <a:lnTo>
                    <a:pt x="388" y="72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6" y="88"/>
                  </a:lnTo>
                  <a:lnTo>
                    <a:pt x="384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102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90" y="106"/>
                  </a:lnTo>
                  <a:lnTo>
                    <a:pt x="394" y="108"/>
                  </a:lnTo>
                  <a:lnTo>
                    <a:pt x="396" y="116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30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6"/>
                  </a:lnTo>
                  <a:lnTo>
                    <a:pt x="392" y="148"/>
                  </a:lnTo>
                  <a:lnTo>
                    <a:pt x="392" y="146"/>
                  </a:lnTo>
                  <a:lnTo>
                    <a:pt x="392" y="146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2" y="154"/>
                  </a:lnTo>
                  <a:lnTo>
                    <a:pt x="392" y="162"/>
                  </a:lnTo>
                  <a:lnTo>
                    <a:pt x="392" y="162"/>
                  </a:lnTo>
                  <a:lnTo>
                    <a:pt x="394" y="160"/>
                  </a:lnTo>
                  <a:lnTo>
                    <a:pt x="394" y="156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4" y="150"/>
                  </a:lnTo>
                  <a:lnTo>
                    <a:pt x="398" y="154"/>
                  </a:lnTo>
                  <a:lnTo>
                    <a:pt x="400" y="166"/>
                  </a:lnTo>
                  <a:lnTo>
                    <a:pt x="400" y="166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398" y="170"/>
                  </a:lnTo>
                  <a:lnTo>
                    <a:pt x="398" y="170"/>
                  </a:lnTo>
                  <a:lnTo>
                    <a:pt x="400" y="180"/>
                  </a:lnTo>
                  <a:lnTo>
                    <a:pt x="402" y="184"/>
                  </a:lnTo>
                  <a:lnTo>
                    <a:pt x="402" y="188"/>
                  </a:lnTo>
                  <a:lnTo>
                    <a:pt x="402" y="196"/>
                  </a:lnTo>
                  <a:lnTo>
                    <a:pt x="402" y="196"/>
                  </a:lnTo>
                  <a:lnTo>
                    <a:pt x="400" y="198"/>
                  </a:lnTo>
                  <a:lnTo>
                    <a:pt x="400" y="198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2"/>
                  </a:lnTo>
                  <a:lnTo>
                    <a:pt x="396" y="188"/>
                  </a:lnTo>
                  <a:lnTo>
                    <a:pt x="396" y="188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396" y="196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6" y="216"/>
                  </a:lnTo>
                  <a:lnTo>
                    <a:pt x="396" y="216"/>
                  </a:lnTo>
                  <a:lnTo>
                    <a:pt x="398" y="216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2" y="226"/>
                  </a:lnTo>
                  <a:lnTo>
                    <a:pt x="402" y="236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38"/>
                  </a:lnTo>
                  <a:lnTo>
                    <a:pt x="398" y="242"/>
                  </a:lnTo>
                  <a:lnTo>
                    <a:pt x="400" y="246"/>
                  </a:lnTo>
                  <a:lnTo>
                    <a:pt x="402" y="240"/>
                  </a:lnTo>
                  <a:lnTo>
                    <a:pt x="402" y="240"/>
                  </a:lnTo>
                  <a:lnTo>
                    <a:pt x="404" y="248"/>
                  </a:lnTo>
                  <a:lnTo>
                    <a:pt x="404" y="258"/>
                  </a:lnTo>
                  <a:lnTo>
                    <a:pt x="404" y="258"/>
                  </a:lnTo>
                  <a:lnTo>
                    <a:pt x="406" y="256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0"/>
                  </a:lnTo>
                  <a:lnTo>
                    <a:pt x="406" y="246"/>
                  </a:lnTo>
                  <a:lnTo>
                    <a:pt x="404" y="242"/>
                  </a:lnTo>
                  <a:lnTo>
                    <a:pt x="404" y="240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406" y="236"/>
                  </a:lnTo>
                  <a:lnTo>
                    <a:pt x="408" y="228"/>
                  </a:lnTo>
                  <a:lnTo>
                    <a:pt x="408" y="228"/>
                  </a:lnTo>
                  <a:lnTo>
                    <a:pt x="406" y="228"/>
                  </a:lnTo>
                  <a:lnTo>
                    <a:pt x="406" y="226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4" y="226"/>
                  </a:lnTo>
                  <a:lnTo>
                    <a:pt x="404" y="226"/>
                  </a:lnTo>
                  <a:lnTo>
                    <a:pt x="402" y="220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2"/>
                  </a:lnTo>
                  <a:lnTo>
                    <a:pt x="402" y="212"/>
                  </a:lnTo>
                  <a:lnTo>
                    <a:pt x="402" y="214"/>
                  </a:lnTo>
                  <a:lnTo>
                    <a:pt x="404" y="212"/>
                  </a:lnTo>
                  <a:lnTo>
                    <a:pt x="402" y="208"/>
                  </a:lnTo>
                  <a:lnTo>
                    <a:pt x="402" y="208"/>
                  </a:lnTo>
                  <a:lnTo>
                    <a:pt x="404" y="206"/>
                  </a:lnTo>
                  <a:lnTo>
                    <a:pt x="406" y="204"/>
                  </a:lnTo>
                  <a:lnTo>
                    <a:pt x="406" y="208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8" y="194"/>
                  </a:lnTo>
                  <a:lnTo>
                    <a:pt x="406" y="188"/>
                  </a:lnTo>
                  <a:lnTo>
                    <a:pt x="406" y="188"/>
                  </a:lnTo>
                  <a:lnTo>
                    <a:pt x="406" y="184"/>
                  </a:lnTo>
                  <a:lnTo>
                    <a:pt x="406" y="182"/>
                  </a:lnTo>
                  <a:lnTo>
                    <a:pt x="406" y="184"/>
                  </a:lnTo>
                  <a:lnTo>
                    <a:pt x="404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4" y="158"/>
                  </a:lnTo>
                  <a:lnTo>
                    <a:pt x="404" y="150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18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06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0" y="80"/>
                  </a:lnTo>
                  <a:lnTo>
                    <a:pt x="398" y="80"/>
                  </a:lnTo>
                  <a:lnTo>
                    <a:pt x="398" y="80"/>
                  </a:lnTo>
                  <a:lnTo>
                    <a:pt x="394" y="72"/>
                  </a:lnTo>
                  <a:lnTo>
                    <a:pt x="390" y="64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2" y="56"/>
                  </a:lnTo>
                  <a:lnTo>
                    <a:pt x="382" y="56"/>
                  </a:lnTo>
                  <a:lnTo>
                    <a:pt x="378" y="50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6" y="44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66" y="34"/>
                  </a:lnTo>
                  <a:lnTo>
                    <a:pt x="366" y="34"/>
                  </a:lnTo>
                  <a:lnTo>
                    <a:pt x="358" y="30"/>
                  </a:lnTo>
                  <a:lnTo>
                    <a:pt x="358" y="30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40" y="16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6" y="16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2" y="14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6" y="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14" y="8"/>
                  </a:lnTo>
                  <a:lnTo>
                    <a:pt x="310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8" y="8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78" y="4"/>
                  </a:lnTo>
                  <a:lnTo>
                    <a:pt x="272" y="6"/>
                  </a:lnTo>
                  <a:lnTo>
                    <a:pt x="272" y="4"/>
                  </a:lnTo>
                  <a:lnTo>
                    <a:pt x="272" y="4"/>
                  </a:lnTo>
                  <a:lnTo>
                    <a:pt x="266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54" y="4"/>
                  </a:lnTo>
                  <a:lnTo>
                    <a:pt x="242" y="4"/>
                  </a:lnTo>
                  <a:lnTo>
                    <a:pt x="226" y="4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2" y="4"/>
                  </a:lnTo>
                  <a:lnTo>
                    <a:pt x="210" y="4"/>
                  </a:lnTo>
                  <a:lnTo>
                    <a:pt x="206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6" y="2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68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0" y="6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6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0" y="16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0"/>
                  </a:lnTo>
                  <a:lnTo>
                    <a:pt x="58" y="1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94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2" y="138"/>
                  </a:lnTo>
                  <a:lnTo>
                    <a:pt x="6" y="148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2" y="160"/>
                  </a:lnTo>
                  <a:lnTo>
                    <a:pt x="2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4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18"/>
                  </a:lnTo>
                  <a:lnTo>
                    <a:pt x="8" y="220"/>
                  </a:lnTo>
                  <a:lnTo>
                    <a:pt x="8" y="222"/>
                  </a:lnTo>
                  <a:lnTo>
                    <a:pt x="10" y="220"/>
                  </a:lnTo>
                  <a:lnTo>
                    <a:pt x="10" y="220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6" y="226"/>
                  </a:lnTo>
                  <a:lnTo>
                    <a:pt x="6" y="228"/>
                  </a:lnTo>
                  <a:lnTo>
                    <a:pt x="6" y="232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6" y="312"/>
                  </a:lnTo>
                  <a:lnTo>
                    <a:pt x="6" y="314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0" y="322"/>
                  </a:lnTo>
                  <a:lnTo>
                    <a:pt x="8" y="320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4"/>
                  </a:lnTo>
                  <a:lnTo>
                    <a:pt x="14" y="330"/>
                  </a:lnTo>
                  <a:lnTo>
                    <a:pt x="14" y="330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20" y="346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2" y="346"/>
                  </a:lnTo>
                  <a:lnTo>
                    <a:pt x="24" y="346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8" y="352"/>
                  </a:lnTo>
                  <a:lnTo>
                    <a:pt x="34" y="362"/>
                  </a:lnTo>
                  <a:lnTo>
                    <a:pt x="34" y="362"/>
                  </a:lnTo>
                  <a:lnTo>
                    <a:pt x="40" y="366"/>
                  </a:lnTo>
                  <a:lnTo>
                    <a:pt x="40" y="366"/>
                  </a:lnTo>
                  <a:lnTo>
                    <a:pt x="44" y="370"/>
                  </a:lnTo>
                  <a:lnTo>
                    <a:pt x="44" y="370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0"/>
                  </a:lnTo>
                  <a:lnTo>
                    <a:pt x="56" y="380"/>
                  </a:lnTo>
                  <a:lnTo>
                    <a:pt x="66" y="386"/>
                  </a:lnTo>
                  <a:lnTo>
                    <a:pt x="66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70" y="384"/>
                  </a:lnTo>
                  <a:lnTo>
                    <a:pt x="70" y="384"/>
                  </a:lnTo>
                  <a:lnTo>
                    <a:pt x="68" y="386"/>
                  </a:lnTo>
                  <a:lnTo>
                    <a:pt x="70" y="388"/>
                  </a:lnTo>
                  <a:lnTo>
                    <a:pt x="72" y="390"/>
                  </a:lnTo>
                  <a:lnTo>
                    <a:pt x="78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6"/>
                  </a:lnTo>
                  <a:lnTo>
                    <a:pt x="84" y="396"/>
                  </a:lnTo>
                  <a:lnTo>
                    <a:pt x="90" y="398"/>
                  </a:lnTo>
                  <a:lnTo>
                    <a:pt x="90" y="398"/>
                  </a:lnTo>
                  <a:lnTo>
                    <a:pt x="94" y="398"/>
                  </a:lnTo>
                  <a:lnTo>
                    <a:pt x="96" y="398"/>
                  </a:lnTo>
                  <a:lnTo>
                    <a:pt x="94" y="396"/>
                  </a:lnTo>
                  <a:lnTo>
                    <a:pt x="94" y="396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400"/>
                  </a:lnTo>
                  <a:lnTo>
                    <a:pt x="118" y="404"/>
                  </a:lnTo>
                  <a:lnTo>
                    <a:pt x="13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2" y="402"/>
                  </a:lnTo>
                  <a:lnTo>
                    <a:pt x="150" y="406"/>
                  </a:lnTo>
                  <a:lnTo>
                    <a:pt x="150" y="406"/>
                  </a:lnTo>
                  <a:lnTo>
                    <a:pt x="152" y="404"/>
                  </a:lnTo>
                  <a:lnTo>
                    <a:pt x="154" y="402"/>
                  </a:lnTo>
                  <a:lnTo>
                    <a:pt x="158" y="404"/>
                  </a:lnTo>
                  <a:lnTo>
                    <a:pt x="158" y="404"/>
                  </a:lnTo>
                  <a:lnTo>
                    <a:pt x="156" y="402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80" y="402"/>
                  </a:lnTo>
                  <a:lnTo>
                    <a:pt x="202" y="402"/>
                  </a:lnTo>
                  <a:lnTo>
                    <a:pt x="224" y="402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6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48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4" y="402"/>
                  </a:lnTo>
                  <a:lnTo>
                    <a:pt x="268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72" y="400"/>
                  </a:lnTo>
                  <a:lnTo>
                    <a:pt x="270" y="396"/>
                  </a:lnTo>
                  <a:lnTo>
                    <a:pt x="266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2"/>
                  </a:lnTo>
                  <a:lnTo>
                    <a:pt x="254" y="390"/>
                  </a:lnTo>
                  <a:lnTo>
                    <a:pt x="246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88"/>
                  </a:lnTo>
                  <a:lnTo>
                    <a:pt x="240" y="388"/>
                  </a:lnTo>
                  <a:lnTo>
                    <a:pt x="236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12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6" y="390"/>
                  </a:lnTo>
                  <a:lnTo>
                    <a:pt x="190" y="390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8" y="390"/>
                  </a:lnTo>
                  <a:lnTo>
                    <a:pt x="168" y="388"/>
                  </a:lnTo>
                  <a:lnTo>
                    <a:pt x="164" y="386"/>
                  </a:lnTo>
                  <a:lnTo>
                    <a:pt x="164" y="386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58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88"/>
                  </a:lnTo>
                  <a:lnTo>
                    <a:pt x="150" y="386"/>
                  </a:lnTo>
                  <a:lnTo>
                    <a:pt x="150" y="386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46" y="386"/>
                  </a:lnTo>
                  <a:lnTo>
                    <a:pt x="138" y="386"/>
                  </a:lnTo>
                  <a:lnTo>
                    <a:pt x="144" y="386"/>
                  </a:lnTo>
                  <a:lnTo>
                    <a:pt x="144" y="386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2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80" y="380"/>
                  </a:lnTo>
                  <a:lnTo>
                    <a:pt x="80" y="380"/>
                  </a:lnTo>
                  <a:lnTo>
                    <a:pt x="76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2" y="376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2"/>
                  </a:lnTo>
                  <a:lnTo>
                    <a:pt x="70" y="372"/>
                  </a:lnTo>
                  <a:lnTo>
                    <a:pt x="64" y="370"/>
                  </a:lnTo>
                  <a:lnTo>
                    <a:pt x="58" y="370"/>
                  </a:lnTo>
                  <a:lnTo>
                    <a:pt x="56" y="366"/>
                  </a:lnTo>
                  <a:lnTo>
                    <a:pt x="56" y="366"/>
                  </a:lnTo>
                  <a:lnTo>
                    <a:pt x="54" y="366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0" y="360"/>
                  </a:lnTo>
                  <a:lnTo>
                    <a:pt x="52" y="360"/>
                  </a:lnTo>
                  <a:lnTo>
                    <a:pt x="52" y="360"/>
                  </a:lnTo>
                  <a:lnTo>
                    <a:pt x="46" y="354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38" y="346"/>
                  </a:lnTo>
                  <a:lnTo>
                    <a:pt x="38" y="342"/>
                  </a:lnTo>
                  <a:lnTo>
                    <a:pt x="38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6"/>
                  </a:lnTo>
                  <a:lnTo>
                    <a:pt x="40" y="350"/>
                  </a:lnTo>
                  <a:lnTo>
                    <a:pt x="40" y="350"/>
                  </a:lnTo>
                  <a:lnTo>
                    <a:pt x="38" y="350"/>
                  </a:lnTo>
                  <a:lnTo>
                    <a:pt x="36" y="350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32" y="342"/>
                  </a:lnTo>
                  <a:lnTo>
                    <a:pt x="32" y="338"/>
                  </a:lnTo>
                  <a:lnTo>
                    <a:pt x="32" y="338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30" y="328"/>
                  </a:lnTo>
                  <a:lnTo>
                    <a:pt x="30" y="328"/>
                  </a:lnTo>
                  <a:lnTo>
                    <a:pt x="26" y="324"/>
                  </a:lnTo>
                  <a:lnTo>
                    <a:pt x="26" y="32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0" y="312"/>
                  </a:lnTo>
                  <a:lnTo>
                    <a:pt x="20" y="312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6" y="310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4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20" y="302"/>
                  </a:lnTo>
                  <a:lnTo>
                    <a:pt x="20" y="308"/>
                  </a:lnTo>
                  <a:lnTo>
                    <a:pt x="22" y="312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2" y="310"/>
                  </a:lnTo>
                  <a:lnTo>
                    <a:pt x="22" y="308"/>
                  </a:lnTo>
                  <a:lnTo>
                    <a:pt x="24" y="308"/>
                  </a:lnTo>
                  <a:lnTo>
                    <a:pt x="24" y="308"/>
                  </a:lnTo>
                  <a:lnTo>
                    <a:pt x="22" y="306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0" y="298"/>
                  </a:lnTo>
                  <a:lnTo>
                    <a:pt x="18" y="294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18" y="288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18" y="282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2" y="254"/>
                  </a:lnTo>
                  <a:lnTo>
                    <a:pt x="22" y="254"/>
                  </a:lnTo>
                  <a:lnTo>
                    <a:pt x="22" y="250"/>
                  </a:lnTo>
                  <a:lnTo>
                    <a:pt x="20" y="252"/>
                  </a:lnTo>
                  <a:lnTo>
                    <a:pt x="20" y="252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20" y="250"/>
                  </a:lnTo>
                  <a:lnTo>
                    <a:pt x="18" y="248"/>
                  </a:lnTo>
                  <a:lnTo>
                    <a:pt x="16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6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28"/>
                  </a:lnTo>
                  <a:lnTo>
                    <a:pt x="18" y="232"/>
                  </a:lnTo>
                  <a:lnTo>
                    <a:pt x="18" y="226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6"/>
                  </a:lnTo>
                  <a:lnTo>
                    <a:pt x="18" y="206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20" y="204"/>
                  </a:lnTo>
                  <a:lnTo>
                    <a:pt x="18" y="208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2" y="204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202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2" y="190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2" y="164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2"/>
                  </a:lnTo>
                  <a:lnTo>
                    <a:pt x="20" y="122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06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80" y="14"/>
                  </a:moveTo>
                  <a:lnTo>
                    <a:pt x="180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80" y="14"/>
                  </a:lnTo>
                  <a:lnTo>
                    <a:pt x="180" y="14"/>
                  </a:lnTo>
                  <a:close/>
                  <a:moveTo>
                    <a:pt x="404" y="196"/>
                  </a:moveTo>
                  <a:lnTo>
                    <a:pt x="404" y="196"/>
                  </a:lnTo>
                  <a:lnTo>
                    <a:pt x="404" y="196"/>
                  </a:lnTo>
                  <a:lnTo>
                    <a:pt x="406" y="194"/>
                  </a:lnTo>
                  <a:lnTo>
                    <a:pt x="404" y="196"/>
                  </a:lnTo>
                  <a:lnTo>
                    <a:pt x="404" y="196"/>
                  </a:lnTo>
                  <a:close/>
                  <a:moveTo>
                    <a:pt x="404" y="204"/>
                  </a:moveTo>
                  <a:lnTo>
                    <a:pt x="404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4" y="200"/>
                  </a:lnTo>
                  <a:lnTo>
                    <a:pt x="404" y="200"/>
                  </a:lnTo>
                  <a:lnTo>
                    <a:pt x="404" y="204"/>
                  </a:lnTo>
                  <a:lnTo>
                    <a:pt x="404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6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1" name="Freeform 2257"/>
            <p:cNvSpPr>
              <a:spLocks/>
            </p:cNvSpPr>
            <p:nvPr/>
          </p:nvSpPr>
          <p:spPr bwMode="auto">
            <a:xfrm>
              <a:off x="4991101" y="8667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2" name="Freeform 2258"/>
            <p:cNvSpPr>
              <a:spLocks/>
            </p:cNvSpPr>
            <p:nvPr/>
          </p:nvSpPr>
          <p:spPr bwMode="auto">
            <a:xfrm>
              <a:off x="4765676" y="10826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3" name="Freeform 2259"/>
            <p:cNvSpPr>
              <a:spLocks/>
            </p:cNvSpPr>
            <p:nvPr/>
          </p:nvSpPr>
          <p:spPr bwMode="auto">
            <a:xfrm>
              <a:off x="5337176" y="9810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4" name="Freeform 2260"/>
            <p:cNvSpPr>
              <a:spLocks/>
            </p:cNvSpPr>
            <p:nvPr/>
          </p:nvSpPr>
          <p:spPr bwMode="auto">
            <a:xfrm>
              <a:off x="5375276" y="12192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5" name="Freeform 2261"/>
            <p:cNvSpPr>
              <a:spLocks/>
            </p:cNvSpPr>
            <p:nvPr/>
          </p:nvSpPr>
          <p:spPr bwMode="auto">
            <a:xfrm>
              <a:off x="5359401" y="1292225"/>
              <a:ext cx="0" cy="6350"/>
            </a:xfrm>
            <a:custGeom>
              <a:avLst/>
              <a:gdLst>
                <a:gd name="T0" fmla="*/ 0 h 4"/>
                <a:gd name="T1" fmla="*/ 4 h 4"/>
                <a:gd name="T2" fmla="*/ 2 h 4"/>
                <a:gd name="T3" fmla="*/ 2 h 4"/>
                <a:gd name="T4" fmla="*/ 0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6" name="Freeform 2262"/>
            <p:cNvSpPr>
              <a:spLocks/>
            </p:cNvSpPr>
            <p:nvPr/>
          </p:nvSpPr>
          <p:spPr bwMode="auto">
            <a:xfrm>
              <a:off x="5365751" y="1235075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7" name="Freeform 2263"/>
            <p:cNvSpPr>
              <a:spLocks/>
            </p:cNvSpPr>
            <p:nvPr/>
          </p:nvSpPr>
          <p:spPr bwMode="auto">
            <a:xfrm>
              <a:off x="5365751" y="12477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8" name="Freeform 2264"/>
            <p:cNvSpPr>
              <a:spLocks/>
            </p:cNvSpPr>
            <p:nvPr/>
          </p:nvSpPr>
          <p:spPr bwMode="auto">
            <a:xfrm>
              <a:off x="5375276" y="11747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4 h 6"/>
                <a:gd name="T6" fmla="*/ 0 w 2"/>
                <a:gd name="T7" fmla="*/ 6 h 6"/>
                <a:gd name="T8" fmla="*/ 0 w 2"/>
                <a:gd name="T9" fmla="*/ 6 h 6"/>
                <a:gd name="T10" fmla="*/ 2 w 2"/>
                <a:gd name="T11" fmla="*/ 4 h 6"/>
                <a:gd name="T12" fmla="*/ 0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9" name="Freeform 2265"/>
            <p:cNvSpPr>
              <a:spLocks/>
            </p:cNvSpPr>
            <p:nvPr/>
          </p:nvSpPr>
          <p:spPr bwMode="auto">
            <a:xfrm>
              <a:off x="5359401" y="123507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0" name="Freeform 2266"/>
            <p:cNvSpPr>
              <a:spLocks/>
            </p:cNvSpPr>
            <p:nvPr/>
          </p:nvSpPr>
          <p:spPr bwMode="auto">
            <a:xfrm>
              <a:off x="5359401" y="1196975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  <a:gd name="T12" fmla="*/ 2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1" name="Freeform 2267"/>
            <p:cNvSpPr>
              <a:spLocks/>
            </p:cNvSpPr>
            <p:nvPr/>
          </p:nvSpPr>
          <p:spPr bwMode="auto">
            <a:xfrm>
              <a:off x="5362576" y="1206500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2" name="Freeform 2268"/>
            <p:cNvSpPr>
              <a:spLocks/>
            </p:cNvSpPr>
            <p:nvPr/>
          </p:nvSpPr>
          <p:spPr bwMode="auto">
            <a:xfrm>
              <a:off x="5356226" y="121920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4 h 6"/>
                <a:gd name="T4" fmla="*/ 2 w 2"/>
                <a:gd name="T5" fmla="*/ 0 h 6"/>
                <a:gd name="T6" fmla="*/ 0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3" name="Freeform 2269"/>
            <p:cNvSpPr>
              <a:spLocks/>
            </p:cNvSpPr>
            <p:nvPr/>
          </p:nvSpPr>
          <p:spPr bwMode="auto">
            <a:xfrm>
              <a:off x="5359401" y="109537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4" name="Freeform 2270"/>
            <p:cNvSpPr>
              <a:spLocks/>
            </p:cNvSpPr>
            <p:nvPr/>
          </p:nvSpPr>
          <p:spPr bwMode="auto">
            <a:xfrm>
              <a:off x="5349876" y="1130300"/>
              <a:ext cx="6350" cy="3175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  <a:gd name="T4" fmla="*/ 4 w 4"/>
                <a:gd name="T5" fmla="*/ 0 h 2"/>
                <a:gd name="T6" fmla="*/ 0 w 4"/>
                <a:gd name="T7" fmla="*/ 0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5" name="Freeform 2271"/>
            <p:cNvSpPr>
              <a:spLocks/>
            </p:cNvSpPr>
            <p:nvPr/>
          </p:nvSpPr>
          <p:spPr bwMode="auto">
            <a:xfrm>
              <a:off x="5349876" y="1098550"/>
              <a:ext cx="3175" cy="12700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4 h 8"/>
                <a:gd name="T4" fmla="*/ 0 w 2"/>
                <a:gd name="T5" fmla="*/ 2 h 8"/>
                <a:gd name="T6" fmla="*/ 0 w 2"/>
                <a:gd name="T7" fmla="*/ 0 h 8"/>
                <a:gd name="T8" fmla="*/ 0 w 2"/>
                <a:gd name="T9" fmla="*/ 4 h 8"/>
                <a:gd name="T10" fmla="*/ 0 w 2"/>
                <a:gd name="T11" fmla="*/ 4 h 8"/>
                <a:gd name="T12" fmla="*/ 0 w 2"/>
                <a:gd name="T13" fmla="*/ 6 h 8"/>
                <a:gd name="T14" fmla="*/ 0 w 2"/>
                <a:gd name="T15" fmla="*/ 8 h 8"/>
                <a:gd name="T16" fmla="*/ 2 w 2"/>
                <a:gd name="T17" fmla="*/ 4 h 8"/>
                <a:gd name="T18" fmla="*/ 2 w 2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6" name="Freeform 2272"/>
            <p:cNvSpPr>
              <a:spLocks/>
            </p:cNvSpPr>
            <p:nvPr/>
          </p:nvSpPr>
          <p:spPr bwMode="auto">
            <a:xfrm>
              <a:off x="5343526" y="9683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7" name="Freeform 2273"/>
            <p:cNvSpPr>
              <a:spLocks/>
            </p:cNvSpPr>
            <p:nvPr/>
          </p:nvSpPr>
          <p:spPr bwMode="auto">
            <a:xfrm>
              <a:off x="5254626" y="892175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2 h 4"/>
                <a:gd name="T6" fmla="*/ 4 w 6"/>
                <a:gd name="T7" fmla="*/ 2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0 h 4"/>
                <a:gd name="T20" fmla="*/ 4 w 6"/>
                <a:gd name="T21" fmla="*/ 0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8" name="Freeform 2274"/>
            <p:cNvSpPr>
              <a:spLocks/>
            </p:cNvSpPr>
            <p:nvPr/>
          </p:nvSpPr>
          <p:spPr bwMode="auto">
            <a:xfrm>
              <a:off x="5260976" y="89217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9" name="Freeform 2275"/>
            <p:cNvSpPr>
              <a:spLocks/>
            </p:cNvSpPr>
            <p:nvPr/>
          </p:nvSpPr>
          <p:spPr bwMode="auto">
            <a:xfrm>
              <a:off x="5156201" y="1485900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2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0" name="Freeform 2276"/>
            <p:cNvSpPr>
              <a:spLocks/>
            </p:cNvSpPr>
            <p:nvPr/>
          </p:nvSpPr>
          <p:spPr bwMode="auto">
            <a:xfrm>
              <a:off x="5172076" y="1479550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2 h 4"/>
                <a:gd name="T6" fmla="*/ 4 w 4"/>
                <a:gd name="T7" fmla="*/ 2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1" name="Freeform 2277"/>
            <p:cNvSpPr>
              <a:spLocks/>
            </p:cNvSpPr>
            <p:nvPr/>
          </p:nvSpPr>
          <p:spPr bwMode="auto">
            <a:xfrm>
              <a:off x="4845051" y="90170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2" name="Freeform 2278"/>
            <p:cNvSpPr>
              <a:spLocks/>
            </p:cNvSpPr>
            <p:nvPr/>
          </p:nvSpPr>
          <p:spPr bwMode="auto">
            <a:xfrm>
              <a:off x="4784726" y="95885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3" name="Freeform 2279"/>
            <p:cNvSpPr>
              <a:spLocks/>
            </p:cNvSpPr>
            <p:nvPr/>
          </p:nvSpPr>
          <p:spPr bwMode="auto">
            <a:xfrm>
              <a:off x="4768851" y="101917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4" name="Freeform 2280"/>
            <p:cNvSpPr>
              <a:spLocks/>
            </p:cNvSpPr>
            <p:nvPr/>
          </p:nvSpPr>
          <p:spPr bwMode="auto">
            <a:xfrm>
              <a:off x="4975226" y="1016000"/>
              <a:ext cx="139700" cy="298450"/>
            </a:xfrm>
            <a:custGeom>
              <a:avLst/>
              <a:gdLst>
                <a:gd name="T0" fmla="*/ 20 w 88"/>
                <a:gd name="T1" fmla="*/ 188 h 188"/>
                <a:gd name="T2" fmla="*/ 58 w 88"/>
                <a:gd name="T3" fmla="*/ 188 h 188"/>
                <a:gd name="T4" fmla="*/ 58 w 88"/>
                <a:gd name="T5" fmla="*/ 94 h 188"/>
                <a:gd name="T6" fmla="*/ 84 w 88"/>
                <a:gd name="T7" fmla="*/ 94 h 188"/>
                <a:gd name="T8" fmla="*/ 88 w 88"/>
                <a:gd name="T9" fmla="*/ 62 h 188"/>
                <a:gd name="T10" fmla="*/ 58 w 88"/>
                <a:gd name="T11" fmla="*/ 62 h 188"/>
                <a:gd name="T12" fmla="*/ 58 w 88"/>
                <a:gd name="T13" fmla="*/ 62 h 188"/>
                <a:gd name="T14" fmla="*/ 58 w 88"/>
                <a:gd name="T15" fmla="*/ 44 h 188"/>
                <a:gd name="T16" fmla="*/ 58 w 88"/>
                <a:gd name="T17" fmla="*/ 44 h 188"/>
                <a:gd name="T18" fmla="*/ 58 w 88"/>
                <a:gd name="T19" fmla="*/ 38 h 188"/>
                <a:gd name="T20" fmla="*/ 60 w 88"/>
                <a:gd name="T21" fmla="*/ 34 h 188"/>
                <a:gd name="T22" fmla="*/ 62 w 88"/>
                <a:gd name="T23" fmla="*/ 34 h 188"/>
                <a:gd name="T24" fmla="*/ 66 w 88"/>
                <a:gd name="T25" fmla="*/ 32 h 188"/>
                <a:gd name="T26" fmla="*/ 66 w 88"/>
                <a:gd name="T27" fmla="*/ 32 h 188"/>
                <a:gd name="T28" fmla="*/ 88 w 88"/>
                <a:gd name="T29" fmla="*/ 32 h 188"/>
                <a:gd name="T30" fmla="*/ 88 w 88"/>
                <a:gd name="T31" fmla="*/ 0 h 188"/>
                <a:gd name="T32" fmla="*/ 88 w 88"/>
                <a:gd name="T33" fmla="*/ 0 h 188"/>
                <a:gd name="T34" fmla="*/ 60 w 88"/>
                <a:gd name="T35" fmla="*/ 0 h 188"/>
                <a:gd name="T36" fmla="*/ 60 w 88"/>
                <a:gd name="T37" fmla="*/ 0 h 188"/>
                <a:gd name="T38" fmla="*/ 52 w 88"/>
                <a:gd name="T39" fmla="*/ 0 h 188"/>
                <a:gd name="T40" fmla="*/ 42 w 88"/>
                <a:gd name="T41" fmla="*/ 2 h 188"/>
                <a:gd name="T42" fmla="*/ 36 w 88"/>
                <a:gd name="T43" fmla="*/ 4 h 188"/>
                <a:gd name="T44" fmla="*/ 30 w 88"/>
                <a:gd name="T45" fmla="*/ 8 h 188"/>
                <a:gd name="T46" fmla="*/ 26 w 88"/>
                <a:gd name="T47" fmla="*/ 14 h 188"/>
                <a:gd name="T48" fmla="*/ 22 w 88"/>
                <a:gd name="T49" fmla="*/ 20 h 188"/>
                <a:gd name="T50" fmla="*/ 20 w 88"/>
                <a:gd name="T51" fmla="*/ 28 h 188"/>
                <a:gd name="T52" fmla="*/ 20 w 88"/>
                <a:gd name="T53" fmla="*/ 36 h 188"/>
                <a:gd name="T54" fmla="*/ 20 w 88"/>
                <a:gd name="T55" fmla="*/ 36 h 188"/>
                <a:gd name="T56" fmla="*/ 20 w 88"/>
                <a:gd name="T57" fmla="*/ 62 h 188"/>
                <a:gd name="T58" fmla="*/ 0 w 88"/>
                <a:gd name="T59" fmla="*/ 62 h 188"/>
                <a:gd name="T60" fmla="*/ 0 w 88"/>
                <a:gd name="T61" fmla="*/ 94 h 188"/>
                <a:gd name="T62" fmla="*/ 20 w 88"/>
                <a:gd name="T63" fmla="*/ 94 h 188"/>
                <a:gd name="T64" fmla="*/ 20 w 88"/>
                <a:gd name="T6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88">
                  <a:moveTo>
                    <a:pt x="20" y="188"/>
                  </a:moveTo>
                  <a:lnTo>
                    <a:pt x="58" y="188"/>
                  </a:lnTo>
                  <a:lnTo>
                    <a:pt x="58" y="94"/>
                  </a:lnTo>
                  <a:lnTo>
                    <a:pt x="84" y="94"/>
                  </a:lnTo>
                  <a:lnTo>
                    <a:pt x="8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88" y="3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0" y="8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62"/>
                  </a:lnTo>
                  <a:lnTo>
                    <a:pt x="0" y="62"/>
                  </a:lnTo>
                  <a:lnTo>
                    <a:pt x="0" y="94"/>
                  </a:lnTo>
                  <a:lnTo>
                    <a:pt x="20" y="94"/>
                  </a:lnTo>
                  <a:lnTo>
                    <a:pt x="20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451" name="Group 184">
            <a:extLst>
              <a:ext uri="{FF2B5EF4-FFF2-40B4-BE49-F238E27FC236}">
                <a16:creationId xmlns:a16="http://schemas.microsoft.com/office/drawing/2014/main" id="{E6ED75C0-8BAD-4D6E-8751-3EC375E21D4F}"/>
              </a:ext>
            </a:extLst>
          </p:cNvPr>
          <p:cNvGrpSpPr/>
          <p:nvPr/>
        </p:nvGrpSpPr>
        <p:grpSpPr>
          <a:xfrm>
            <a:off x="2651334" y="4663913"/>
            <a:ext cx="342799" cy="344478"/>
            <a:chOff x="5534026" y="835025"/>
            <a:chExt cx="647700" cy="650875"/>
          </a:xfrm>
          <a:solidFill>
            <a:schemeClr val="accent1"/>
          </a:solidFill>
        </p:grpSpPr>
        <p:sp>
          <p:nvSpPr>
            <p:cNvPr id="452" name="Freeform 2281">
              <a:extLst>
                <a:ext uri="{FF2B5EF4-FFF2-40B4-BE49-F238E27FC236}">
                  <a16:creationId xmlns:a16="http://schemas.microsoft.com/office/drawing/2014/main" id="{5B3F8624-876F-4126-A1BE-40F9F0C75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901" y="854075"/>
              <a:ext cx="612775" cy="612775"/>
            </a:xfrm>
            <a:custGeom>
              <a:avLst/>
              <a:gdLst>
                <a:gd name="T0" fmla="*/ 272 w 386"/>
                <a:gd name="T1" fmla="*/ 386 h 386"/>
                <a:gd name="T2" fmla="*/ 114 w 386"/>
                <a:gd name="T3" fmla="*/ 386 h 386"/>
                <a:gd name="T4" fmla="*/ 114 w 386"/>
                <a:gd name="T5" fmla="*/ 386 h 386"/>
                <a:gd name="T6" fmla="*/ 92 w 386"/>
                <a:gd name="T7" fmla="*/ 384 h 386"/>
                <a:gd name="T8" fmla="*/ 70 w 386"/>
                <a:gd name="T9" fmla="*/ 376 h 386"/>
                <a:gd name="T10" fmla="*/ 50 w 386"/>
                <a:gd name="T11" fmla="*/ 366 h 386"/>
                <a:gd name="T12" fmla="*/ 34 w 386"/>
                <a:gd name="T13" fmla="*/ 352 h 386"/>
                <a:gd name="T14" fmla="*/ 20 w 386"/>
                <a:gd name="T15" fmla="*/ 336 h 386"/>
                <a:gd name="T16" fmla="*/ 10 w 386"/>
                <a:gd name="T17" fmla="*/ 316 h 386"/>
                <a:gd name="T18" fmla="*/ 2 w 386"/>
                <a:gd name="T19" fmla="*/ 294 h 386"/>
                <a:gd name="T20" fmla="*/ 0 w 386"/>
                <a:gd name="T21" fmla="*/ 272 h 386"/>
                <a:gd name="T22" fmla="*/ 0 w 386"/>
                <a:gd name="T23" fmla="*/ 114 h 386"/>
                <a:gd name="T24" fmla="*/ 0 w 386"/>
                <a:gd name="T25" fmla="*/ 114 h 386"/>
                <a:gd name="T26" fmla="*/ 2 w 386"/>
                <a:gd name="T27" fmla="*/ 92 h 386"/>
                <a:gd name="T28" fmla="*/ 10 w 386"/>
                <a:gd name="T29" fmla="*/ 70 h 386"/>
                <a:gd name="T30" fmla="*/ 20 w 386"/>
                <a:gd name="T31" fmla="*/ 50 h 386"/>
                <a:gd name="T32" fmla="*/ 34 w 386"/>
                <a:gd name="T33" fmla="*/ 34 h 386"/>
                <a:gd name="T34" fmla="*/ 50 w 386"/>
                <a:gd name="T35" fmla="*/ 20 h 386"/>
                <a:gd name="T36" fmla="*/ 70 w 386"/>
                <a:gd name="T37" fmla="*/ 10 h 386"/>
                <a:gd name="T38" fmla="*/ 92 w 386"/>
                <a:gd name="T39" fmla="*/ 2 h 386"/>
                <a:gd name="T40" fmla="*/ 114 w 386"/>
                <a:gd name="T41" fmla="*/ 0 h 386"/>
                <a:gd name="T42" fmla="*/ 272 w 386"/>
                <a:gd name="T43" fmla="*/ 0 h 386"/>
                <a:gd name="T44" fmla="*/ 272 w 386"/>
                <a:gd name="T45" fmla="*/ 0 h 386"/>
                <a:gd name="T46" fmla="*/ 294 w 386"/>
                <a:gd name="T47" fmla="*/ 2 h 386"/>
                <a:gd name="T48" fmla="*/ 316 w 386"/>
                <a:gd name="T49" fmla="*/ 10 h 386"/>
                <a:gd name="T50" fmla="*/ 336 w 386"/>
                <a:gd name="T51" fmla="*/ 20 h 386"/>
                <a:gd name="T52" fmla="*/ 352 w 386"/>
                <a:gd name="T53" fmla="*/ 34 h 386"/>
                <a:gd name="T54" fmla="*/ 366 w 386"/>
                <a:gd name="T55" fmla="*/ 50 h 386"/>
                <a:gd name="T56" fmla="*/ 376 w 386"/>
                <a:gd name="T57" fmla="*/ 70 h 386"/>
                <a:gd name="T58" fmla="*/ 384 w 386"/>
                <a:gd name="T59" fmla="*/ 92 h 386"/>
                <a:gd name="T60" fmla="*/ 386 w 386"/>
                <a:gd name="T61" fmla="*/ 114 h 386"/>
                <a:gd name="T62" fmla="*/ 386 w 386"/>
                <a:gd name="T63" fmla="*/ 272 h 386"/>
                <a:gd name="T64" fmla="*/ 386 w 386"/>
                <a:gd name="T65" fmla="*/ 272 h 386"/>
                <a:gd name="T66" fmla="*/ 384 w 386"/>
                <a:gd name="T67" fmla="*/ 294 h 386"/>
                <a:gd name="T68" fmla="*/ 376 w 386"/>
                <a:gd name="T69" fmla="*/ 316 h 386"/>
                <a:gd name="T70" fmla="*/ 366 w 386"/>
                <a:gd name="T71" fmla="*/ 336 h 386"/>
                <a:gd name="T72" fmla="*/ 352 w 386"/>
                <a:gd name="T73" fmla="*/ 352 h 386"/>
                <a:gd name="T74" fmla="*/ 336 w 386"/>
                <a:gd name="T75" fmla="*/ 366 h 386"/>
                <a:gd name="T76" fmla="*/ 316 w 386"/>
                <a:gd name="T77" fmla="*/ 376 h 386"/>
                <a:gd name="T78" fmla="*/ 294 w 386"/>
                <a:gd name="T79" fmla="*/ 384 h 386"/>
                <a:gd name="T80" fmla="*/ 272 w 386"/>
                <a:gd name="T81" fmla="*/ 386 h 386"/>
                <a:gd name="T82" fmla="*/ 272 w 386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6">
                  <a:moveTo>
                    <a:pt x="272" y="386"/>
                  </a:moveTo>
                  <a:lnTo>
                    <a:pt x="114" y="386"/>
                  </a:lnTo>
                  <a:lnTo>
                    <a:pt x="114" y="386"/>
                  </a:lnTo>
                  <a:lnTo>
                    <a:pt x="92" y="384"/>
                  </a:lnTo>
                  <a:lnTo>
                    <a:pt x="70" y="376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6"/>
                  </a:lnTo>
                  <a:lnTo>
                    <a:pt x="10" y="316"/>
                  </a:lnTo>
                  <a:lnTo>
                    <a:pt x="2" y="294"/>
                  </a:lnTo>
                  <a:lnTo>
                    <a:pt x="0" y="27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36" y="20"/>
                  </a:lnTo>
                  <a:lnTo>
                    <a:pt x="352" y="34"/>
                  </a:lnTo>
                  <a:lnTo>
                    <a:pt x="366" y="50"/>
                  </a:lnTo>
                  <a:lnTo>
                    <a:pt x="376" y="70"/>
                  </a:lnTo>
                  <a:lnTo>
                    <a:pt x="384" y="92"/>
                  </a:lnTo>
                  <a:lnTo>
                    <a:pt x="386" y="114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4" y="294"/>
                  </a:lnTo>
                  <a:lnTo>
                    <a:pt x="376" y="316"/>
                  </a:lnTo>
                  <a:lnTo>
                    <a:pt x="366" y="336"/>
                  </a:lnTo>
                  <a:lnTo>
                    <a:pt x="352" y="352"/>
                  </a:lnTo>
                  <a:lnTo>
                    <a:pt x="336" y="366"/>
                  </a:lnTo>
                  <a:lnTo>
                    <a:pt x="316" y="376"/>
                  </a:lnTo>
                  <a:lnTo>
                    <a:pt x="294" y="384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3" name="Freeform 2282">
              <a:extLst>
                <a:ext uri="{FF2B5EF4-FFF2-40B4-BE49-F238E27FC236}">
                  <a16:creationId xmlns:a16="http://schemas.microsoft.com/office/drawing/2014/main" id="{C7FEA80D-EC94-4290-A9C1-34B994EE6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14827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4" name="Freeform 2283">
              <a:extLst>
                <a:ext uri="{FF2B5EF4-FFF2-40B4-BE49-F238E27FC236}">
                  <a16:creationId xmlns:a16="http://schemas.microsoft.com/office/drawing/2014/main" id="{1182A5C0-A71C-4CDE-88C5-86A8039C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6" y="1463675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5" name="Freeform 2284">
              <a:extLst>
                <a:ext uri="{FF2B5EF4-FFF2-40B4-BE49-F238E27FC236}">
                  <a16:creationId xmlns:a16="http://schemas.microsoft.com/office/drawing/2014/main" id="{B10225E6-7248-42CD-81B6-D9FE51B98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6" y="1444625"/>
              <a:ext cx="28575" cy="19050"/>
            </a:xfrm>
            <a:custGeom>
              <a:avLst/>
              <a:gdLst>
                <a:gd name="T0" fmla="*/ 18 w 18"/>
                <a:gd name="T1" fmla="*/ 0 h 12"/>
                <a:gd name="T2" fmla="*/ 18 w 18"/>
                <a:gd name="T3" fmla="*/ 0 h 12"/>
                <a:gd name="T4" fmla="*/ 14 w 18"/>
                <a:gd name="T5" fmla="*/ 2 h 12"/>
                <a:gd name="T6" fmla="*/ 10 w 18"/>
                <a:gd name="T7" fmla="*/ 4 h 12"/>
                <a:gd name="T8" fmla="*/ 10 w 18"/>
                <a:gd name="T9" fmla="*/ 4 h 12"/>
                <a:gd name="T10" fmla="*/ 2 w 18"/>
                <a:gd name="T11" fmla="*/ 8 h 12"/>
                <a:gd name="T12" fmla="*/ 2 w 18"/>
                <a:gd name="T13" fmla="*/ 8 h 12"/>
                <a:gd name="T14" fmla="*/ 2 w 18"/>
                <a:gd name="T15" fmla="*/ 8 h 12"/>
                <a:gd name="T16" fmla="*/ 0 w 18"/>
                <a:gd name="T17" fmla="*/ 12 h 12"/>
                <a:gd name="T18" fmla="*/ 0 w 18"/>
                <a:gd name="T19" fmla="*/ 12 h 12"/>
                <a:gd name="T20" fmla="*/ 10 w 18"/>
                <a:gd name="T21" fmla="*/ 6 h 12"/>
                <a:gd name="T22" fmla="*/ 10 w 18"/>
                <a:gd name="T23" fmla="*/ 6 h 12"/>
                <a:gd name="T24" fmla="*/ 18 w 18"/>
                <a:gd name="T25" fmla="*/ 0 h 12"/>
                <a:gd name="T26" fmla="*/ 18 w 18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6" name="Freeform 2285">
              <a:extLst>
                <a:ext uri="{FF2B5EF4-FFF2-40B4-BE49-F238E27FC236}">
                  <a16:creationId xmlns:a16="http://schemas.microsoft.com/office/drawing/2014/main" id="{DEEB7FBF-55E8-4D12-995C-00267B8F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6" y="1435100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7" name="Line 2286">
              <a:extLst>
                <a:ext uri="{FF2B5EF4-FFF2-40B4-BE49-F238E27FC236}">
                  <a16:creationId xmlns:a16="http://schemas.microsoft.com/office/drawing/2014/main" id="{107532F2-6FD4-4EEA-850F-E7EEC25AF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8701" y="1441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8" name="Line 2287">
              <a:extLst>
                <a:ext uri="{FF2B5EF4-FFF2-40B4-BE49-F238E27FC236}">
                  <a16:creationId xmlns:a16="http://schemas.microsoft.com/office/drawing/2014/main" id="{5B8CFF83-D1DC-4F77-A3AC-E75A3694D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8701" y="1441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9" name="Freeform 2288">
              <a:extLst>
                <a:ext uri="{FF2B5EF4-FFF2-40B4-BE49-F238E27FC236}">
                  <a16:creationId xmlns:a16="http://schemas.microsoft.com/office/drawing/2014/main" id="{4EEDE318-16D3-4E31-A182-89F08B67D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1" y="1419225"/>
              <a:ext cx="9525" cy="9525"/>
            </a:xfrm>
            <a:custGeom>
              <a:avLst/>
              <a:gdLst>
                <a:gd name="T0" fmla="*/ 2 w 6"/>
                <a:gd name="T1" fmla="*/ 2 h 6"/>
                <a:gd name="T2" fmla="*/ 2 w 6"/>
                <a:gd name="T3" fmla="*/ 2 h 6"/>
                <a:gd name="T4" fmla="*/ 0 w 6"/>
                <a:gd name="T5" fmla="*/ 6 h 6"/>
                <a:gd name="T6" fmla="*/ 0 w 6"/>
                <a:gd name="T7" fmla="*/ 6 h 6"/>
                <a:gd name="T8" fmla="*/ 2 w 6"/>
                <a:gd name="T9" fmla="*/ 4 h 6"/>
                <a:gd name="T10" fmla="*/ 4 w 6"/>
                <a:gd name="T11" fmla="*/ 4 h 6"/>
                <a:gd name="T12" fmla="*/ 4 w 6"/>
                <a:gd name="T13" fmla="*/ 4 h 6"/>
                <a:gd name="T14" fmla="*/ 6 w 6"/>
                <a:gd name="T15" fmla="*/ 0 h 6"/>
                <a:gd name="T16" fmla="*/ 2 w 6"/>
                <a:gd name="T17" fmla="*/ 2 h 6"/>
                <a:gd name="T18" fmla="*/ 2 w 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2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0" name="Freeform 2289">
              <a:extLst>
                <a:ext uri="{FF2B5EF4-FFF2-40B4-BE49-F238E27FC236}">
                  <a16:creationId xmlns:a16="http://schemas.microsoft.com/office/drawing/2014/main" id="{EC46A25E-8354-4348-A412-9822803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6" y="141287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1" name="Freeform 2290">
              <a:extLst>
                <a:ext uri="{FF2B5EF4-FFF2-40B4-BE49-F238E27FC236}">
                  <a16:creationId xmlns:a16="http://schemas.microsoft.com/office/drawing/2014/main" id="{7C5971AE-7B37-4F1E-8C32-D1084B5F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1" y="14160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2 w 2"/>
                <a:gd name="T7" fmla="*/ 2 h 6"/>
                <a:gd name="T8" fmla="*/ 2 w 2"/>
                <a:gd name="T9" fmla="*/ 2 h 6"/>
                <a:gd name="T10" fmla="*/ 2 w 2"/>
                <a:gd name="T11" fmla="*/ 2 h 6"/>
                <a:gd name="T12" fmla="*/ 0 w 2"/>
                <a:gd name="T13" fmla="*/ 6 h 6"/>
                <a:gd name="T14" fmla="*/ 0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2" name="Freeform 2291">
              <a:extLst>
                <a:ext uri="{FF2B5EF4-FFF2-40B4-BE49-F238E27FC236}">
                  <a16:creationId xmlns:a16="http://schemas.microsoft.com/office/drawing/2014/main" id="{56EE9D18-AA16-4300-838B-B6DA04EC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1425575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2 w 6"/>
                <a:gd name="T5" fmla="*/ 2 h 6"/>
                <a:gd name="T6" fmla="*/ 4 w 6"/>
                <a:gd name="T7" fmla="*/ 0 h 6"/>
                <a:gd name="T8" fmla="*/ 4 w 6"/>
                <a:gd name="T9" fmla="*/ 0 h 6"/>
                <a:gd name="T10" fmla="*/ 0 w 6"/>
                <a:gd name="T11" fmla="*/ 6 h 6"/>
                <a:gd name="T12" fmla="*/ 6 w 6"/>
                <a:gd name="T13" fmla="*/ 2 h 6"/>
                <a:gd name="T14" fmla="*/ 6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3" name="Freeform 2292">
              <a:extLst>
                <a:ext uri="{FF2B5EF4-FFF2-40B4-BE49-F238E27FC236}">
                  <a16:creationId xmlns:a16="http://schemas.microsoft.com/office/drawing/2014/main" id="{ABEDFCEB-2A3E-4A96-A641-6820E70F9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6" y="1441450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2 w 6"/>
                <a:gd name="T3" fmla="*/ 0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4" name="Freeform 2293">
              <a:extLst>
                <a:ext uri="{FF2B5EF4-FFF2-40B4-BE49-F238E27FC236}">
                  <a16:creationId xmlns:a16="http://schemas.microsoft.com/office/drawing/2014/main" id="{88AA5E95-E6B2-484C-A1D4-49F39D02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6" y="1387475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2 h 2"/>
                <a:gd name="T8" fmla="*/ 0 w 4"/>
                <a:gd name="T9" fmla="*/ 2 h 2"/>
                <a:gd name="T10" fmla="*/ 4 w 4"/>
                <a:gd name="T11" fmla="*/ 0 h 2"/>
                <a:gd name="T12" fmla="*/ 4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5" name="Freeform 2294">
              <a:extLst>
                <a:ext uri="{FF2B5EF4-FFF2-40B4-BE49-F238E27FC236}">
                  <a16:creationId xmlns:a16="http://schemas.microsoft.com/office/drawing/2014/main" id="{1FCAB2D7-BB29-4D66-AEE1-73127B96E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6" y="13779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4 h 6"/>
                <a:gd name="T8" fmla="*/ 0 w 2"/>
                <a:gd name="T9" fmla="*/ 6 h 6"/>
                <a:gd name="T10" fmla="*/ 0 w 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6" name="Freeform 2295">
              <a:extLst>
                <a:ext uri="{FF2B5EF4-FFF2-40B4-BE49-F238E27FC236}">
                  <a16:creationId xmlns:a16="http://schemas.microsoft.com/office/drawing/2014/main" id="{F0283450-30F3-49AB-B025-AC3478724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6" y="1409700"/>
              <a:ext cx="9525" cy="12700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0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7" name="Freeform 2296">
              <a:extLst>
                <a:ext uri="{FF2B5EF4-FFF2-40B4-BE49-F238E27FC236}">
                  <a16:creationId xmlns:a16="http://schemas.microsoft.com/office/drawing/2014/main" id="{06F0FBA0-3AA0-403C-B35B-70A0320B7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352550"/>
              <a:ext cx="0" cy="9525"/>
            </a:xfrm>
            <a:custGeom>
              <a:avLst/>
              <a:gdLst>
                <a:gd name="T0" fmla="*/ 4 h 6"/>
                <a:gd name="T1" fmla="*/ 6 h 6"/>
                <a:gd name="T2" fmla="*/ 0 h 6"/>
                <a:gd name="T3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8" name="Freeform 2297">
              <a:extLst>
                <a:ext uri="{FF2B5EF4-FFF2-40B4-BE49-F238E27FC236}">
                  <a16:creationId xmlns:a16="http://schemas.microsoft.com/office/drawing/2014/main" id="{E88596F8-B9AC-4B8F-A6A8-B3280C909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320800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0 h 12"/>
                <a:gd name="T4" fmla="*/ 0 w 2"/>
                <a:gd name="T5" fmla="*/ 12 h 12"/>
                <a:gd name="T6" fmla="*/ 2 w 2"/>
                <a:gd name="T7" fmla="*/ 10 h 12"/>
                <a:gd name="T8" fmla="*/ 2 w 2"/>
                <a:gd name="T9" fmla="*/ 10 h 12"/>
                <a:gd name="T10" fmla="*/ 2 w 2"/>
                <a:gd name="T11" fmla="*/ 10 h 12"/>
                <a:gd name="T12" fmla="*/ 2 w 2"/>
                <a:gd name="T13" fmla="*/ 10 h 12"/>
                <a:gd name="T14" fmla="*/ 2 w 2"/>
                <a:gd name="T15" fmla="*/ 0 h 12"/>
                <a:gd name="T16" fmla="*/ 2 w 2"/>
                <a:gd name="T17" fmla="*/ 0 h 12"/>
                <a:gd name="T18" fmla="*/ 2 w 2"/>
                <a:gd name="T19" fmla="*/ 6 h 12"/>
                <a:gd name="T20" fmla="*/ 0 w 2"/>
                <a:gd name="T21" fmla="*/ 10 h 12"/>
                <a:gd name="T22" fmla="*/ 0 w 2"/>
                <a:gd name="T2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9" name="Freeform 2298">
              <a:extLst>
                <a:ext uri="{FF2B5EF4-FFF2-40B4-BE49-F238E27FC236}">
                  <a16:creationId xmlns:a16="http://schemas.microsoft.com/office/drawing/2014/main" id="{5D8742DE-AAE1-4664-ACE8-EB754D532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31445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0" name="Freeform 2299">
              <a:extLst>
                <a:ext uri="{FF2B5EF4-FFF2-40B4-BE49-F238E27FC236}">
                  <a16:creationId xmlns:a16="http://schemas.microsoft.com/office/drawing/2014/main" id="{867AE050-1AC9-46EE-9F2A-93ED2FDB3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36207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1" name="Freeform 2300">
              <a:extLst>
                <a:ext uri="{FF2B5EF4-FFF2-40B4-BE49-F238E27FC236}">
                  <a16:creationId xmlns:a16="http://schemas.microsoft.com/office/drawing/2014/main" id="{AAE82532-5280-4EB5-B761-6031210CF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3589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2" name="Freeform 2301">
              <a:extLst>
                <a:ext uri="{FF2B5EF4-FFF2-40B4-BE49-F238E27FC236}">
                  <a16:creationId xmlns:a16="http://schemas.microsoft.com/office/drawing/2014/main" id="{AEC50865-E059-45BD-B06F-31DC132E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36525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3" name="Freeform 2302">
              <a:extLst>
                <a:ext uri="{FF2B5EF4-FFF2-40B4-BE49-F238E27FC236}">
                  <a16:creationId xmlns:a16="http://schemas.microsoft.com/office/drawing/2014/main" id="{B79AF0F6-C0FF-4364-976F-CA551FB62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13843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2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4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4" name="Freeform 2303">
              <a:extLst>
                <a:ext uri="{FF2B5EF4-FFF2-40B4-BE49-F238E27FC236}">
                  <a16:creationId xmlns:a16="http://schemas.microsoft.com/office/drawing/2014/main" id="{30516367-641A-4F17-979E-3998AB37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6" y="1368425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5" name="Freeform 2304">
              <a:extLst>
                <a:ext uri="{FF2B5EF4-FFF2-40B4-BE49-F238E27FC236}">
                  <a16:creationId xmlns:a16="http://schemas.microsoft.com/office/drawing/2014/main" id="{82F94480-A6B2-47AB-BEB2-622AF242C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1" y="13652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6" name="Freeform 2305">
              <a:extLst>
                <a:ext uri="{FF2B5EF4-FFF2-40B4-BE49-F238E27FC236}">
                  <a16:creationId xmlns:a16="http://schemas.microsoft.com/office/drawing/2014/main" id="{8DFDA92C-AC88-495D-A58C-7764C6BF8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1" y="131445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10 h 10"/>
                <a:gd name="T10" fmla="*/ 0 w 2"/>
                <a:gd name="T11" fmla="*/ 10 h 10"/>
                <a:gd name="T12" fmla="*/ 0 w 2"/>
                <a:gd name="T13" fmla="*/ 10 h 10"/>
                <a:gd name="T14" fmla="*/ 0 w 2"/>
                <a:gd name="T15" fmla="*/ 8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7" name="Freeform 2306">
              <a:extLst>
                <a:ext uri="{FF2B5EF4-FFF2-40B4-BE49-F238E27FC236}">
                  <a16:creationId xmlns:a16="http://schemas.microsoft.com/office/drawing/2014/main" id="{BFFCB669-F808-4638-9871-D33C307B2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8" name="Freeform 2307">
              <a:extLst>
                <a:ext uri="{FF2B5EF4-FFF2-40B4-BE49-F238E27FC236}">
                  <a16:creationId xmlns:a16="http://schemas.microsoft.com/office/drawing/2014/main" id="{7D6E18A1-ED6E-416B-B8EE-AE3167FED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273175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9" name="Freeform 2308">
              <a:extLst>
                <a:ext uri="{FF2B5EF4-FFF2-40B4-BE49-F238E27FC236}">
                  <a16:creationId xmlns:a16="http://schemas.microsoft.com/office/drawing/2014/main" id="{38C1303F-E23F-4F4A-AC45-AF68D56B7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330325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0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0" name="Freeform 2310">
              <a:extLst>
                <a:ext uri="{FF2B5EF4-FFF2-40B4-BE49-F238E27FC236}">
                  <a16:creationId xmlns:a16="http://schemas.microsoft.com/office/drawing/2014/main" id="{044324D0-CA4C-46C3-AD39-F54A47BC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30175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1" name="Freeform 2311">
              <a:extLst>
                <a:ext uri="{FF2B5EF4-FFF2-40B4-BE49-F238E27FC236}">
                  <a16:creationId xmlns:a16="http://schemas.microsoft.com/office/drawing/2014/main" id="{14709D7C-03F6-486A-B9EA-ABC2E072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3430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2" name="Freeform 2312">
              <a:extLst>
                <a:ext uri="{FF2B5EF4-FFF2-40B4-BE49-F238E27FC236}">
                  <a16:creationId xmlns:a16="http://schemas.microsoft.com/office/drawing/2014/main" id="{814BB151-006D-4C38-AFF1-876BA81E2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339850"/>
              <a:ext cx="0" cy="6350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3" name="Freeform 2313">
              <a:extLst>
                <a:ext uri="{FF2B5EF4-FFF2-40B4-BE49-F238E27FC236}">
                  <a16:creationId xmlns:a16="http://schemas.microsoft.com/office/drawing/2014/main" id="{FC2BC932-62A5-4FD7-B994-4D251F25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250950"/>
              <a:ext cx="15875" cy="28575"/>
            </a:xfrm>
            <a:custGeom>
              <a:avLst/>
              <a:gdLst>
                <a:gd name="T0" fmla="*/ 0 w 10"/>
                <a:gd name="T1" fmla="*/ 6 h 18"/>
                <a:gd name="T2" fmla="*/ 0 w 10"/>
                <a:gd name="T3" fmla="*/ 6 h 18"/>
                <a:gd name="T4" fmla="*/ 2 w 10"/>
                <a:gd name="T5" fmla="*/ 10 h 18"/>
                <a:gd name="T6" fmla="*/ 2 w 10"/>
                <a:gd name="T7" fmla="*/ 16 h 18"/>
                <a:gd name="T8" fmla="*/ 2 w 10"/>
                <a:gd name="T9" fmla="*/ 16 h 18"/>
                <a:gd name="T10" fmla="*/ 4 w 10"/>
                <a:gd name="T11" fmla="*/ 18 h 18"/>
                <a:gd name="T12" fmla="*/ 6 w 10"/>
                <a:gd name="T13" fmla="*/ 18 h 18"/>
                <a:gd name="T14" fmla="*/ 10 w 10"/>
                <a:gd name="T15" fmla="*/ 14 h 18"/>
                <a:gd name="T16" fmla="*/ 10 w 10"/>
                <a:gd name="T17" fmla="*/ 14 h 18"/>
                <a:gd name="T18" fmla="*/ 10 w 10"/>
                <a:gd name="T19" fmla="*/ 12 h 18"/>
                <a:gd name="T20" fmla="*/ 8 w 10"/>
                <a:gd name="T21" fmla="*/ 8 h 18"/>
                <a:gd name="T22" fmla="*/ 8 w 10"/>
                <a:gd name="T23" fmla="*/ 8 h 18"/>
                <a:gd name="T24" fmla="*/ 6 w 10"/>
                <a:gd name="T25" fmla="*/ 14 h 18"/>
                <a:gd name="T26" fmla="*/ 6 w 10"/>
                <a:gd name="T27" fmla="*/ 16 h 18"/>
                <a:gd name="T28" fmla="*/ 6 w 10"/>
                <a:gd name="T29" fmla="*/ 16 h 18"/>
                <a:gd name="T30" fmla="*/ 6 w 10"/>
                <a:gd name="T31" fmla="*/ 16 h 18"/>
                <a:gd name="T32" fmla="*/ 6 w 10"/>
                <a:gd name="T33" fmla="*/ 10 h 18"/>
                <a:gd name="T34" fmla="*/ 6 w 10"/>
                <a:gd name="T35" fmla="*/ 6 h 18"/>
                <a:gd name="T36" fmla="*/ 6 w 10"/>
                <a:gd name="T37" fmla="*/ 6 h 18"/>
                <a:gd name="T38" fmla="*/ 6 w 10"/>
                <a:gd name="T39" fmla="*/ 6 h 18"/>
                <a:gd name="T40" fmla="*/ 4 w 10"/>
                <a:gd name="T41" fmla="*/ 4 h 18"/>
                <a:gd name="T42" fmla="*/ 2 w 10"/>
                <a:gd name="T43" fmla="*/ 0 h 18"/>
                <a:gd name="T44" fmla="*/ 0 w 10"/>
                <a:gd name="T45" fmla="*/ 0 h 18"/>
                <a:gd name="T46" fmla="*/ 2 w 10"/>
                <a:gd name="T47" fmla="*/ 6 h 18"/>
                <a:gd name="T48" fmla="*/ 2 w 10"/>
                <a:gd name="T49" fmla="*/ 6 h 18"/>
                <a:gd name="T50" fmla="*/ 0 w 10"/>
                <a:gd name="T51" fmla="*/ 4 h 18"/>
                <a:gd name="T52" fmla="*/ 0 w 10"/>
                <a:gd name="T53" fmla="*/ 6 h 18"/>
                <a:gd name="T54" fmla="*/ 0 w 10"/>
                <a:gd name="T5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8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4" name="Freeform 2314">
              <a:extLst>
                <a:ext uri="{FF2B5EF4-FFF2-40B4-BE49-F238E27FC236}">
                  <a16:creationId xmlns:a16="http://schemas.microsoft.com/office/drawing/2014/main" id="{B6FA4FDB-B58C-4DA6-94C8-D5FB1295E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273175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2 w 2"/>
                <a:gd name="T11" fmla="*/ 0 h 12"/>
                <a:gd name="T12" fmla="*/ 2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5" name="Freeform 2315">
              <a:extLst>
                <a:ext uri="{FF2B5EF4-FFF2-40B4-BE49-F238E27FC236}">
                  <a16:creationId xmlns:a16="http://schemas.microsoft.com/office/drawing/2014/main" id="{6A2C9D37-8367-43B9-BDC6-702DD232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292225"/>
              <a:ext cx="6350" cy="22225"/>
            </a:xfrm>
            <a:custGeom>
              <a:avLst/>
              <a:gdLst>
                <a:gd name="T0" fmla="*/ 4 w 4"/>
                <a:gd name="T1" fmla="*/ 10 h 14"/>
                <a:gd name="T2" fmla="*/ 4 w 4"/>
                <a:gd name="T3" fmla="*/ 10 h 14"/>
                <a:gd name="T4" fmla="*/ 2 w 4"/>
                <a:gd name="T5" fmla="*/ 6 h 14"/>
                <a:gd name="T6" fmla="*/ 2 w 4"/>
                <a:gd name="T7" fmla="*/ 4 h 14"/>
                <a:gd name="T8" fmla="*/ 0 w 4"/>
                <a:gd name="T9" fmla="*/ 6 h 14"/>
                <a:gd name="T10" fmla="*/ 0 w 4"/>
                <a:gd name="T11" fmla="*/ 6 h 14"/>
                <a:gd name="T12" fmla="*/ 0 w 4"/>
                <a:gd name="T13" fmla="*/ 10 h 14"/>
                <a:gd name="T14" fmla="*/ 2 w 4"/>
                <a:gd name="T15" fmla="*/ 14 h 14"/>
                <a:gd name="T16" fmla="*/ 2 w 4"/>
                <a:gd name="T17" fmla="*/ 14 h 14"/>
                <a:gd name="T18" fmla="*/ 2 w 4"/>
                <a:gd name="T19" fmla="*/ 10 h 14"/>
                <a:gd name="T20" fmla="*/ 2 w 4"/>
                <a:gd name="T21" fmla="*/ 10 h 14"/>
                <a:gd name="T22" fmla="*/ 2 w 4"/>
                <a:gd name="T23" fmla="*/ 12 h 14"/>
                <a:gd name="T24" fmla="*/ 4 w 4"/>
                <a:gd name="T25" fmla="*/ 10 h 14"/>
                <a:gd name="T26" fmla="*/ 4 w 4"/>
                <a:gd name="T27" fmla="*/ 10 h 14"/>
                <a:gd name="T28" fmla="*/ 4 w 4"/>
                <a:gd name="T29" fmla="*/ 14 h 14"/>
                <a:gd name="T30" fmla="*/ 4 w 4"/>
                <a:gd name="T31" fmla="*/ 14 h 14"/>
                <a:gd name="T32" fmla="*/ 4 w 4"/>
                <a:gd name="T33" fmla="*/ 10 h 14"/>
                <a:gd name="T34" fmla="*/ 4 w 4"/>
                <a:gd name="T35" fmla="*/ 10 h 14"/>
                <a:gd name="T36" fmla="*/ 4 w 4"/>
                <a:gd name="T37" fmla="*/ 10 h 14"/>
                <a:gd name="T38" fmla="*/ 4 w 4"/>
                <a:gd name="T39" fmla="*/ 10 h 14"/>
                <a:gd name="T40" fmla="*/ 4 w 4"/>
                <a:gd name="T41" fmla="*/ 10 h 14"/>
                <a:gd name="T42" fmla="*/ 4 w 4"/>
                <a:gd name="T43" fmla="*/ 10 h 14"/>
                <a:gd name="T44" fmla="*/ 4 w 4"/>
                <a:gd name="T45" fmla="*/ 10 h 14"/>
                <a:gd name="T46" fmla="*/ 4 w 4"/>
                <a:gd name="T47" fmla="*/ 10 h 14"/>
                <a:gd name="T48" fmla="*/ 4 w 4"/>
                <a:gd name="T49" fmla="*/ 8 h 14"/>
                <a:gd name="T50" fmla="*/ 4 w 4"/>
                <a:gd name="T51" fmla="*/ 10 h 14"/>
                <a:gd name="T52" fmla="*/ 4 w 4"/>
                <a:gd name="T53" fmla="*/ 10 h 14"/>
                <a:gd name="T54" fmla="*/ 4 w 4"/>
                <a:gd name="T55" fmla="*/ 10 h 14"/>
                <a:gd name="T56" fmla="*/ 4 w 4"/>
                <a:gd name="T57" fmla="*/ 10 h 14"/>
                <a:gd name="T58" fmla="*/ 4 w 4"/>
                <a:gd name="T59" fmla="*/ 0 h 14"/>
                <a:gd name="T60" fmla="*/ 4 w 4"/>
                <a:gd name="T61" fmla="*/ 0 h 14"/>
                <a:gd name="T62" fmla="*/ 4 w 4"/>
                <a:gd name="T63" fmla="*/ 10 h 14"/>
                <a:gd name="T64" fmla="*/ 4 w 4"/>
                <a:gd name="T6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4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6" name="Freeform 2316">
              <a:extLst>
                <a:ext uri="{FF2B5EF4-FFF2-40B4-BE49-F238E27FC236}">
                  <a16:creationId xmlns:a16="http://schemas.microsoft.com/office/drawing/2014/main" id="{375C38DA-CB89-47BE-88FF-B3437A07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7" name="Freeform 2317">
              <a:extLst>
                <a:ext uri="{FF2B5EF4-FFF2-40B4-BE49-F238E27FC236}">
                  <a16:creationId xmlns:a16="http://schemas.microsoft.com/office/drawing/2014/main" id="{FC6EBAEA-BFE5-4ADE-9C00-0245E946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1368425"/>
              <a:ext cx="12700" cy="12700"/>
            </a:xfrm>
            <a:custGeom>
              <a:avLst/>
              <a:gdLst>
                <a:gd name="T0" fmla="*/ 2 w 8"/>
                <a:gd name="T1" fmla="*/ 4 h 8"/>
                <a:gd name="T2" fmla="*/ 2 w 8"/>
                <a:gd name="T3" fmla="*/ 4 h 8"/>
                <a:gd name="T4" fmla="*/ 2 w 8"/>
                <a:gd name="T5" fmla="*/ 6 h 8"/>
                <a:gd name="T6" fmla="*/ 2 w 8"/>
                <a:gd name="T7" fmla="*/ 6 h 8"/>
                <a:gd name="T8" fmla="*/ 0 w 8"/>
                <a:gd name="T9" fmla="*/ 6 h 8"/>
                <a:gd name="T10" fmla="*/ 0 w 8"/>
                <a:gd name="T11" fmla="*/ 6 h 8"/>
                <a:gd name="T12" fmla="*/ 0 w 8"/>
                <a:gd name="T13" fmla="*/ 6 h 8"/>
                <a:gd name="T14" fmla="*/ 0 w 8"/>
                <a:gd name="T15" fmla="*/ 8 h 8"/>
                <a:gd name="T16" fmla="*/ 2 w 8"/>
                <a:gd name="T17" fmla="*/ 8 h 8"/>
                <a:gd name="T18" fmla="*/ 2 w 8"/>
                <a:gd name="T19" fmla="*/ 6 h 8"/>
                <a:gd name="T20" fmla="*/ 2 w 8"/>
                <a:gd name="T21" fmla="*/ 6 h 8"/>
                <a:gd name="T22" fmla="*/ 8 w 8"/>
                <a:gd name="T23" fmla="*/ 0 h 8"/>
                <a:gd name="T24" fmla="*/ 8 w 8"/>
                <a:gd name="T25" fmla="*/ 0 h 8"/>
                <a:gd name="T26" fmla="*/ 2 w 8"/>
                <a:gd name="T27" fmla="*/ 4 h 8"/>
                <a:gd name="T28" fmla="*/ 2 w 8"/>
                <a:gd name="T2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8" name="Freeform 2318">
              <a:extLst>
                <a:ext uri="{FF2B5EF4-FFF2-40B4-BE49-F238E27FC236}">
                  <a16:creationId xmlns:a16="http://schemas.microsoft.com/office/drawing/2014/main" id="{6D19EB44-5AC3-4146-947C-E85F86835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327150"/>
              <a:ext cx="3175" cy="15875"/>
            </a:xfrm>
            <a:custGeom>
              <a:avLst/>
              <a:gdLst>
                <a:gd name="T0" fmla="*/ 2 w 2"/>
                <a:gd name="T1" fmla="*/ 10 h 10"/>
                <a:gd name="T2" fmla="*/ 2 w 2"/>
                <a:gd name="T3" fmla="*/ 0 h 10"/>
                <a:gd name="T4" fmla="*/ 0 w 2"/>
                <a:gd name="T5" fmla="*/ 4 h 10"/>
                <a:gd name="T6" fmla="*/ 0 w 2"/>
                <a:gd name="T7" fmla="*/ 4 h 10"/>
                <a:gd name="T8" fmla="*/ 0 w 2"/>
                <a:gd name="T9" fmla="*/ 4 h 10"/>
                <a:gd name="T10" fmla="*/ 0 w 2"/>
                <a:gd name="T11" fmla="*/ 8 h 10"/>
                <a:gd name="T12" fmla="*/ 2 w 2"/>
                <a:gd name="T13" fmla="*/ 10 h 10"/>
                <a:gd name="T14" fmla="*/ 2 w 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9" name="Freeform 2319">
              <a:extLst>
                <a:ext uri="{FF2B5EF4-FFF2-40B4-BE49-F238E27FC236}">
                  <a16:creationId xmlns:a16="http://schemas.microsoft.com/office/drawing/2014/main" id="{132501A9-3D63-4A2D-9EB1-05B30B7D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2636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2 w 2"/>
                <a:gd name="T3" fmla="*/ 6 h 6"/>
                <a:gd name="T4" fmla="*/ 0 w 2"/>
                <a:gd name="T5" fmla="*/ 0 h 6"/>
                <a:gd name="T6" fmla="*/ 0 w 2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0" name="Freeform 2320">
              <a:extLst>
                <a:ext uri="{FF2B5EF4-FFF2-40B4-BE49-F238E27FC236}">
                  <a16:creationId xmlns:a16="http://schemas.microsoft.com/office/drawing/2014/main" id="{B22FD098-667B-49D1-8910-34C87BB02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2509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1" name="Rectangle 2321">
              <a:extLst>
                <a:ext uri="{FF2B5EF4-FFF2-40B4-BE49-F238E27FC236}">
                  <a16:creationId xmlns:a16="http://schemas.microsoft.com/office/drawing/2014/main" id="{7085FDAE-4A0F-451C-9972-CD3AF6E1C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176" y="94615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2" name="Rectangle 2322">
              <a:extLst>
                <a:ext uri="{FF2B5EF4-FFF2-40B4-BE49-F238E27FC236}">
                  <a16:creationId xmlns:a16="http://schemas.microsoft.com/office/drawing/2014/main" id="{9D0A7F2A-4B27-48B1-8713-89BE76CEF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051" y="9239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3" name="Freeform 2323">
              <a:extLst>
                <a:ext uri="{FF2B5EF4-FFF2-40B4-BE49-F238E27FC236}">
                  <a16:creationId xmlns:a16="http://schemas.microsoft.com/office/drawing/2014/main" id="{D13DBCBD-F90C-4F70-BE88-C9445065E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601" y="85725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2 w 6"/>
                <a:gd name="T7" fmla="*/ 0 h 6"/>
                <a:gd name="T8" fmla="*/ 0 w 6"/>
                <a:gd name="T9" fmla="*/ 0 h 6"/>
                <a:gd name="T10" fmla="*/ 2 w 6"/>
                <a:gd name="T11" fmla="*/ 2 h 6"/>
                <a:gd name="T12" fmla="*/ 2 w 6"/>
                <a:gd name="T13" fmla="*/ 2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4" name="Freeform 2324">
              <a:extLst>
                <a:ext uri="{FF2B5EF4-FFF2-40B4-BE49-F238E27FC236}">
                  <a16:creationId xmlns:a16="http://schemas.microsoft.com/office/drawing/2014/main" id="{10239FB9-4A3C-451B-A695-BA70EACC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1" y="8540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0 h 2"/>
                <a:gd name="T12" fmla="*/ 0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5" name="Freeform 2325">
              <a:extLst>
                <a:ext uri="{FF2B5EF4-FFF2-40B4-BE49-F238E27FC236}">
                  <a16:creationId xmlns:a16="http://schemas.microsoft.com/office/drawing/2014/main" id="{F6EA71C5-496C-4EA7-B82F-B78D37C9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863600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0 w 4"/>
                <a:gd name="T5" fmla="*/ 0 h 2"/>
                <a:gd name="T6" fmla="*/ 4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6" name="Freeform 2326">
              <a:extLst>
                <a:ext uri="{FF2B5EF4-FFF2-40B4-BE49-F238E27FC236}">
                  <a16:creationId xmlns:a16="http://schemas.microsoft.com/office/drawing/2014/main" id="{D8E2CFFF-3DCF-4DF0-AAE3-FE0029AEE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951" y="10795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7" name="Freeform 2327">
              <a:extLst>
                <a:ext uri="{FF2B5EF4-FFF2-40B4-BE49-F238E27FC236}">
                  <a16:creationId xmlns:a16="http://schemas.microsoft.com/office/drawing/2014/main" id="{8017E414-0BC0-407C-B37C-327486D3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073150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4 h 8"/>
                <a:gd name="T10" fmla="*/ 2 w 2"/>
                <a:gd name="T11" fmla="*/ 8 h 8"/>
                <a:gd name="T12" fmla="*/ 2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8" name="Freeform 2328">
              <a:extLst>
                <a:ext uri="{FF2B5EF4-FFF2-40B4-BE49-F238E27FC236}">
                  <a16:creationId xmlns:a16="http://schemas.microsoft.com/office/drawing/2014/main" id="{712CF0F1-66FB-45A1-98D2-B3F9D5FBC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6" y="9207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9" name="Freeform 2329">
              <a:extLst>
                <a:ext uri="{FF2B5EF4-FFF2-40B4-BE49-F238E27FC236}">
                  <a16:creationId xmlns:a16="http://schemas.microsoft.com/office/drawing/2014/main" id="{4F61AC5A-0A81-4DB0-892D-94160CC78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060450"/>
              <a:ext cx="0" cy="12700"/>
            </a:xfrm>
            <a:custGeom>
              <a:avLst/>
              <a:gdLst>
                <a:gd name="T0" fmla="*/ 0 h 8"/>
                <a:gd name="T1" fmla="*/ 0 h 8"/>
                <a:gd name="T2" fmla="*/ 0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0" name="Freeform 2330">
              <a:extLst>
                <a:ext uri="{FF2B5EF4-FFF2-40B4-BE49-F238E27FC236}">
                  <a16:creationId xmlns:a16="http://schemas.microsoft.com/office/drawing/2014/main" id="{CCB2505E-AD31-4D70-BE38-2C8049CED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1" y="1450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1" name="Freeform 2331">
              <a:extLst>
                <a:ext uri="{FF2B5EF4-FFF2-40B4-BE49-F238E27FC236}">
                  <a16:creationId xmlns:a16="http://schemas.microsoft.com/office/drawing/2014/main" id="{C4B95E3C-56D0-48CC-9676-2123DFB64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6" y="1479550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2" name="Line 2332">
              <a:extLst>
                <a:ext uri="{FF2B5EF4-FFF2-40B4-BE49-F238E27FC236}">
                  <a16:creationId xmlns:a16="http://schemas.microsoft.com/office/drawing/2014/main" id="{F499825A-4B10-4D88-BB2F-CDA113A77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8551" y="1187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3" name="Line 2333">
              <a:extLst>
                <a:ext uri="{FF2B5EF4-FFF2-40B4-BE49-F238E27FC236}">
                  <a16:creationId xmlns:a16="http://schemas.microsoft.com/office/drawing/2014/main" id="{EC1617AF-AF91-4CDD-9E30-33EEB6061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8551" y="1187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4" name="Freeform 2334">
              <a:extLst>
                <a:ext uri="{FF2B5EF4-FFF2-40B4-BE49-F238E27FC236}">
                  <a16:creationId xmlns:a16="http://schemas.microsoft.com/office/drawing/2014/main" id="{ACC4CDA2-587D-4AC0-B2F7-F2B23DEA5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1" y="1203325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5" name="Freeform 2335">
              <a:extLst>
                <a:ext uri="{FF2B5EF4-FFF2-40B4-BE49-F238E27FC236}">
                  <a16:creationId xmlns:a16="http://schemas.microsoft.com/office/drawing/2014/main" id="{E9ADD6A2-CD96-47F0-AD6E-27CE7549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025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6" name="Freeform 2336">
              <a:extLst>
                <a:ext uri="{FF2B5EF4-FFF2-40B4-BE49-F238E27FC236}">
                  <a16:creationId xmlns:a16="http://schemas.microsoft.com/office/drawing/2014/main" id="{C3BDAA8F-4F5C-46B0-8A7D-7FCA7FD1A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187450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7" name="Freeform 2337">
              <a:extLst>
                <a:ext uri="{FF2B5EF4-FFF2-40B4-BE49-F238E27FC236}">
                  <a16:creationId xmlns:a16="http://schemas.microsoft.com/office/drawing/2014/main" id="{CFAC52A1-C343-42D6-8371-AFB129884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19062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8" name="Freeform 2338">
              <a:extLst>
                <a:ext uri="{FF2B5EF4-FFF2-40B4-BE49-F238E27FC236}">
                  <a16:creationId xmlns:a16="http://schemas.microsoft.com/office/drawing/2014/main" id="{04C06038-285A-4773-B58C-C940DAB6B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18110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9" name="Freeform 2339">
              <a:extLst>
                <a:ext uri="{FF2B5EF4-FFF2-40B4-BE49-F238E27FC236}">
                  <a16:creationId xmlns:a16="http://schemas.microsoft.com/office/drawing/2014/main" id="{4FE169D4-94B3-4EA0-9BC0-10BF9BA68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1" y="1327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0" name="Rectangle 2340">
              <a:extLst>
                <a:ext uri="{FF2B5EF4-FFF2-40B4-BE49-F238E27FC236}">
                  <a16:creationId xmlns:a16="http://schemas.microsoft.com/office/drawing/2014/main" id="{11708EB3-FEB5-4B71-B270-D7A010F2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876" y="8667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1" name="Freeform 2341">
              <a:extLst>
                <a:ext uri="{FF2B5EF4-FFF2-40B4-BE49-F238E27FC236}">
                  <a16:creationId xmlns:a16="http://schemas.microsoft.com/office/drawing/2014/main" id="{6CD9256A-8B6F-495A-8E84-A7C55F4E3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6" y="860425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4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2" name="Freeform 2342">
              <a:extLst>
                <a:ext uri="{FF2B5EF4-FFF2-40B4-BE49-F238E27FC236}">
                  <a16:creationId xmlns:a16="http://schemas.microsoft.com/office/drawing/2014/main" id="{CF4C44AF-0DDD-4D8F-ABE0-67B91F3AD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835025"/>
              <a:ext cx="647700" cy="647700"/>
            </a:xfrm>
            <a:custGeom>
              <a:avLst/>
              <a:gdLst>
                <a:gd name="T0" fmla="*/ 30 w 408"/>
                <a:gd name="T1" fmla="*/ 86 h 408"/>
                <a:gd name="T2" fmla="*/ 46 w 408"/>
                <a:gd name="T3" fmla="*/ 56 h 408"/>
                <a:gd name="T4" fmla="*/ 56 w 408"/>
                <a:gd name="T5" fmla="*/ 48 h 408"/>
                <a:gd name="T6" fmla="*/ 76 w 408"/>
                <a:gd name="T7" fmla="*/ 36 h 408"/>
                <a:gd name="T8" fmla="*/ 110 w 408"/>
                <a:gd name="T9" fmla="*/ 22 h 408"/>
                <a:gd name="T10" fmla="*/ 138 w 408"/>
                <a:gd name="T11" fmla="*/ 20 h 408"/>
                <a:gd name="T12" fmla="*/ 174 w 408"/>
                <a:gd name="T13" fmla="*/ 12 h 408"/>
                <a:gd name="T14" fmla="*/ 196 w 408"/>
                <a:gd name="T15" fmla="*/ 16 h 408"/>
                <a:gd name="T16" fmla="*/ 210 w 408"/>
                <a:gd name="T17" fmla="*/ 20 h 408"/>
                <a:gd name="T18" fmla="*/ 234 w 408"/>
                <a:gd name="T19" fmla="*/ 18 h 408"/>
                <a:gd name="T20" fmla="*/ 284 w 408"/>
                <a:gd name="T21" fmla="*/ 20 h 408"/>
                <a:gd name="T22" fmla="*/ 316 w 408"/>
                <a:gd name="T23" fmla="*/ 22 h 408"/>
                <a:gd name="T24" fmla="*/ 340 w 408"/>
                <a:gd name="T25" fmla="*/ 38 h 408"/>
                <a:gd name="T26" fmla="*/ 352 w 408"/>
                <a:gd name="T27" fmla="*/ 54 h 408"/>
                <a:gd name="T28" fmla="*/ 362 w 408"/>
                <a:gd name="T29" fmla="*/ 60 h 408"/>
                <a:gd name="T30" fmla="*/ 388 w 408"/>
                <a:gd name="T31" fmla="*/ 74 h 408"/>
                <a:gd name="T32" fmla="*/ 386 w 408"/>
                <a:gd name="T33" fmla="*/ 100 h 408"/>
                <a:gd name="T34" fmla="*/ 392 w 408"/>
                <a:gd name="T35" fmla="*/ 148 h 408"/>
                <a:gd name="T36" fmla="*/ 400 w 408"/>
                <a:gd name="T37" fmla="*/ 168 h 408"/>
                <a:gd name="T38" fmla="*/ 396 w 408"/>
                <a:gd name="T39" fmla="*/ 190 h 408"/>
                <a:gd name="T40" fmla="*/ 400 w 408"/>
                <a:gd name="T41" fmla="*/ 220 h 408"/>
                <a:gd name="T42" fmla="*/ 406 w 408"/>
                <a:gd name="T43" fmla="*/ 254 h 408"/>
                <a:gd name="T44" fmla="*/ 406 w 408"/>
                <a:gd name="T45" fmla="*/ 226 h 408"/>
                <a:gd name="T46" fmla="*/ 406 w 408"/>
                <a:gd name="T47" fmla="*/ 202 h 408"/>
                <a:gd name="T48" fmla="*/ 406 w 408"/>
                <a:gd name="T49" fmla="*/ 120 h 408"/>
                <a:gd name="T50" fmla="*/ 378 w 408"/>
                <a:gd name="T51" fmla="*/ 52 h 408"/>
                <a:gd name="T52" fmla="*/ 346 w 408"/>
                <a:gd name="T53" fmla="*/ 22 h 408"/>
                <a:gd name="T54" fmla="*/ 326 w 408"/>
                <a:gd name="T55" fmla="*/ 14 h 408"/>
                <a:gd name="T56" fmla="*/ 286 w 408"/>
                <a:gd name="T57" fmla="*/ 6 h 408"/>
                <a:gd name="T58" fmla="*/ 206 w 408"/>
                <a:gd name="T59" fmla="*/ 4 h 408"/>
                <a:gd name="T60" fmla="*/ 184 w 408"/>
                <a:gd name="T61" fmla="*/ 0 h 408"/>
                <a:gd name="T62" fmla="*/ 126 w 408"/>
                <a:gd name="T63" fmla="*/ 6 h 408"/>
                <a:gd name="T64" fmla="*/ 86 w 408"/>
                <a:gd name="T65" fmla="*/ 14 h 408"/>
                <a:gd name="T66" fmla="*/ 56 w 408"/>
                <a:gd name="T67" fmla="*/ 22 h 408"/>
                <a:gd name="T68" fmla="*/ 18 w 408"/>
                <a:gd name="T69" fmla="*/ 72 h 408"/>
                <a:gd name="T70" fmla="*/ 4 w 408"/>
                <a:gd name="T71" fmla="*/ 126 h 408"/>
                <a:gd name="T72" fmla="*/ 6 w 408"/>
                <a:gd name="T73" fmla="*/ 226 h 408"/>
                <a:gd name="T74" fmla="*/ 4 w 408"/>
                <a:gd name="T75" fmla="*/ 242 h 408"/>
                <a:gd name="T76" fmla="*/ 10 w 408"/>
                <a:gd name="T77" fmla="*/ 324 h 408"/>
                <a:gd name="T78" fmla="*/ 20 w 408"/>
                <a:gd name="T79" fmla="*/ 342 h 408"/>
                <a:gd name="T80" fmla="*/ 66 w 408"/>
                <a:gd name="T81" fmla="*/ 388 h 408"/>
                <a:gd name="T82" fmla="*/ 94 w 408"/>
                <a:gd name="T83" fmla="*/ 398 h 408"/>
                <a:gd name="T84" fmla="*/ 158 w 408"/>
                <a:gd name="T85" fmla="*/ 406 h 408"/>
                <a:gd name="T86" fmla="*/ 264 w 408"/>
                <a:gd name="T87" fmla="*/ 404 h 408"/>
                <a:gd name="T88" fmla="*/ 240 w 408"/>
                <a:gd name="T89" fmla="*/ 392 h 408"/>
                <a:gd name="T90" fmla="*/ 192 w 408"/>
                <a:gd name="T91" fmla="*/ 392 h 408"/>
                <a:gd name="T92" fmla="*/ 150 w 408"/>
                <a:gd name="T93" fmla="*/ 388 h 408"/>
                <a:gd name="T94" fmla="*/ 88 w 408"/>
                <a:gd name="T95" fmla="*/ 386 h 408"/>
                <a:gd name="T96" fmla="*/ 54 w 408"/>
                <a:gd name="T97" fmla="*/ 368 h 408"/>
                <a:gd name="T98" fmla="*/ 40 w 408"/>
                <a:gd name="T99" fmla="*/ 352 h 408"/>
                <a:gd name="T100" fmla="*/ 26 w 408"/>
                <a:gd name="T101" fmla="*/ 320 h 408"/>
                <a:gd name="T102" fmla="*/ 20 w 408"/>
                <a:gd name="T103" fmla="*/ 304 h 408"/>
                <a:gd name="T104" fmla="*/ 20 w 408"/>
                <a:gd name="T105" fmla="*/ 294 h 408"/>
                <a:gd name="T106" fmla="*/ 20 w 408"/>
                <a:gd name="T107" fmla="*/ 266 h 408"/>
                <a:gd name="T108" fmla="*/ 16 w 408"/>
                <a:gd name="T109" fmla="*/ 234 h 408"/>
                <a:gd name="T110" fmla="*/ 20 w 408"/>
                <a:gd name="T111" fmla="*/ 206 h 408"/>
                <a:gd name="T112" fmla="*/ 20 w 408"/>
                <a:gd name="T113" fmla="*/ 180 h 408"/>
                <a:gd name="T114" fmla="*/ 22 w 408"/>
                <a:gd name="T115" fmla="*/ 124 h 408"/>
                <a:gd name="T116" fmla="*/ 60 w 408"/>
                <a:gd name="T117" fmla="*/ 44 h 408"/>
                <a:gd name="T118" fmla="*/ 404 w 408"/>
                <a:gd name="T119" fmla="*/ 19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8" h="408">
                  <a:moveTo>
                    <a:pt x="22" y="104"/>
                  </a:moveTo>
                  <a:lnTo>
                    <a:pt x="26" y="100"/>
                  </a:lnTo>
                  <a:lnTo>
                    <a:pt x="26" y="10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6"/>
                  </a:lnTo>
                  <a:lnTo>
                    <a:pt x="26" y="102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2" y="76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4" y="4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6" y="30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10" y="2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6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2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32" y="20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0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54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0" y="12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4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70" y="18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96" y="16"/>
                  </a:lnTo>
                  <a:lnTo>
                    <a:pt x="202" y="14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14"/>
                  </a:lnTo>
                  <a:lnTo>
                    <a:pt x="210" y="16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8" y="18"/>
                  </a:lnTo>
                  <a:lnTo>
                    <a:pt x="204" y="18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20"/>
                  </a:lnTo>
                  <a:lnTo>
                    <a:pt x="210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18"/>
                  </a:lnTo>
                  <a:lnTo>
                    <a:pt x="218" y="18"/>
                  </a:lnTo>
                  <a:lnTo>
                    <a:pt x="228" y="18"/>
                  </a:lnTo>
                  <a:lnTo>
                    <a:pt x="228" y="18"/>
                  </a:lnTo>
                  <a:lnTo>
                    <a:pt x="226" y="1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6" y="20"/>
                  </a:lnTo>
                  <a:lnTo>
                    <a:pt x="228" y="18"/>
                  </a:lnTo>
                  <a:lnTo>
                    <a:pt x="232" y="16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2" y="18"/>
                  </a:lnTo>
                  <a:lnTo>
                    <a:pt x="244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8"/>
                  </a:lnTo>
                  <a:lnTo>
                    <a:pt x="268" y="18"/>
                  </a:lnTo>
                  <a:lnTo>
                    <a:pt x="274" y="16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88" y="10"/>
                  </a:lnTo>
                  <a:lnTo>
                    <a:pt x="288" y="10"/>
                  </a:lnTo>
                  <a:lnTo>
                    <a:pt x="288" y="12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8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2" y="22"/>
                  </a:lnTo>
                  <a:lnTo>
                    <a:pt x="304" y="20"/>
                  </a:lnTo>
                  <a:lnTo>
                    <a:pt x="306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8" y="20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4" y="22"/>
                  </a:lnTo>
                  <a:lnTo>
                    <a:pt x="314" y="24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8" y="30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0" y="34"/>
                  </a:lnTo>
                  <a:lnTo>
                    <a:pt x="340" y="36"/>
                  </a:lnTo>
                  <a:lnTo>
                    <a:pt x="340" y="38"/>
                  </a:lnTo>
                  <a:lnTo>
                    <a:pt x="340" y="38"/>
                  </a:lnTo>
                  <a:lnTo>
                    <a:pt x="350" y="36"/>
                  </a:lnTo>
                  <a:lnTo>
                    <a:pt x="358" y="38"/>
                  </a:lnTo>
                  <a:lnTo>
                    <a:pt x="364" y="40"/>
                  </a:lnTo>
                  <a:lnTo>
                    <a:pt x="364" y="42"/>
                  </a:lnTo>
                  <a:lnTo>
                    <a:pt x="372" y="46"/>
                  </a:lnTo>
                  <a:lnTo>
                    <a:pt x="372" y="46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6" y="4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4"/>
                  </a:lnTo>
                  <a:lnTo>
                    <a:pt x="352" y="54"/>
                  </a:lnTo>
                  <a:lnTo>
                    <a:pt x="354" y="54"/>
                  </a:lnTo>
                  <a:lnTo>
                    <a:pt x="358" y="56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2" y="48"/>
                  </a:lnTo>
                  <a:lnTo>
                    <a:pt x="352" y="48"/>
                  </a:lnTo>
                  <a:lnTo>
                    <a:pt x="354" y="48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4" y="52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8"/>
                  </a:lnTo>
                  <a:lnTo>
                    <a:pt x="366" y="58"/>
                  </a:lnTo>
                  <a:lnTo>
                    <a:pt x="362" y="60"/>
                  </a:lnTo>
                  <a:lnTo>
                    <a:pt x="362" y="60"/>
                  </a:lnTo>
                  <a:lnTo>
                    <a:pt x="366" y="62"/>
                  </a:lnTo>
                  <a:lnTo>
                    <a:pt x="370" y="66"/>
                  </a:lnTo>
                  <a:lnTo>
                    <a:pt x="366" y="64"/>
                  </a:lnTo>
                  <a:lnTo>
                    <a:pt x="366" y="64"/>
                  </a:lnTo>
                  <a:lnTo>
                    <a:pt x="370" y="68"/>
                  </a:lnTo>
                  <a:lnTo>
                    <a:pt x="374" y="72"/>
                  </a:lnTo>
                  <a:lnTo>
                    <a:pt x="374" y="76"/>
                  </a:lnTo>
                  <a:lnTo>
                    <a:pt x="374" y="76"/>
                  </a:lnTo>
                  <a:lnTo>
                    <a:pt x="376" y="80"/>
                  </a:lnTo>
                  <a:lnTo>
                    <a:pt x="376" y="82"/>
                  </a:lnTo>
                  <a:lnTo>
                    <a:pt x="376" y="82"/>
                  </a:lnTo>
                  <a:lnTo>
                    <a:pt x="376" y="82"/>
                  </a:lnTo>
                  <a:lnTo>
                    <a:pt x="378" y="78"/>
                  </a:lnTo>
                  <a:lnTo>
                    <a:pt x="382" y="76"/>
                  </a:lnTo>
                  <a:lnTo>
                    <a:pt x="386" y="74"/>
                  </a:lnTo>
                  <a:lnTo>
                    <a:pt x="388" y="74"/>
                  </a:lnTo>
                  <a:lnTo>
                    <a:pt x="388" y="74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6" y="90"/>
                  </a:lnTo>
                  <a:lnTo>
                    <a:pt x="384" y="88"/>
                  </a:lnTo>
                  <a:lnTo>
                    <a:pt x="382" y="90"/>
                  </a:lnTo>
                  <a:lnTo>
                    <a:pt x="382" y="90"/>
                  </a:lnTo>
                  <a:lnTo>
                    <a:pt x="384" y="92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6" y="98"/>
                  </a:lnTo>
                  <a:lnTo>
                    <a:pt x="386" y="100"/>
                  </a:lnTo>
                  <a:lnTo>
                    <a:pt x="388" y="98"/>
                  </a:lnTo>
                  <a:lnTo>
                    <a:pt x="388" y="98"/>
                  </a:lnTo>
                  <a:lnTo>
                    <a:pt x="388" y="102"/>
                  </a:lnTo>
                  <a:lnTo>
                    <a:pt x="388" y="108"/>
                  </a:lnTo>
                  <a:lnTo>
                    <a:pt x="388" y="108"/>
                  </a:lnTo>
                  <a:lnTo>
                    <a:pt x="390" y="108"/>
                  </a:lnTo>
                  <a:lnTo>
                    <a:pt x="394" y="110"/>
                  </a:lnTo>
                  <a:lnTo>
                    <a:pt x="396" y="118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4" y="132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54"/>
                  </a:lnTo>
                  <a:lnTo>
                    <a:pt x="392" y="154"/>
                  </a:lnTo>
                  <a:lnTo>
                    <a:pt x="392" y="156"/>
                  </a:lnTo>
                  <a:lnTo>
                    <a:pt x="392" y="154"/>
                  </a:lnTo>
                  <a:lnTo>
                    <a:pt x="390" y="152"/>
                  </a:lnTo>
                  <a:lnTo>
                    <a:pt x="390" y="152"/>
                  </a:lnTo>
                  <a:lnTo>
                    <a:pt x="390" y="152"/>
                  </a:lnTo>
                  <a:lnTo>
                    <a:pt x="392" y="156"/>
                  </a:lnTo>
                  <a:lnTo>
                    <a:pt x="392" y="164"/>
                  </a:lnTo>
                  <a:lnTo>
                    <a:pt x="392" y="164"/>
                  </a:lnTo>
                  <a:lnTo>
                    <a:pt x="394" y="162"/>
                  </a:lnTo>
                  <a:lnTo>
                    <a:pt x="394" y="158"/>
                  </a:lnTo>
                  <a:lnTo>
                    <a:pt x="392" y="150"/>
                  </a:lnTo>
                  <a:lnTo>
                    <a:pt x="392" y="150"/>
                  </a:lnTo>
                  <a:lnTo>
                    <a:pt x="394" y="152"/>
                  </a:lnTo>
                  <a:lnTo>
                    <a:pt x="398" y="154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400" y="172"/>
                  </a:lnTo>
                  <a:lnTo>
                    <a:pt x="400" y="172"/>
                  </a:lnTo>
                  <a:lnTo>
                    <a:pt x="398" y="172"/>
                  </a:lnTo>
                  <a:lnTo>
                    <a:pt x="398" y="172"/>
                  </a:lnTo>
                  <a:lnTo>
                    <a:pt x="400" y="180"/>
                  </a:lnTo>
                  <a:lnTo>
                    <a:pt x="402" y="186"/>
                  </a:lnTo>
                  <a:lnTo>
                    <a:pt x="402" y="190"/>
                  </a:lnTo>
                  <a:lnTo>
                    <a:pt x="402" y="198"/>
                  </a:lnTo>
                  <a:lnTo>
                    <a:pt x="402" y="198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4"/>
                  </a:lnTo>
                  <a:lnTo>
                    <a:pt x="396" y="190"/>
                  </a:lnTo>
                  <a:lnTo>
                    <a:pt x="396" y="190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396" y="196"/>
                  </a:lnTo>
                  <a:lnTo>
                    <a:pt x="394" y="218"/>
                  </a:lnTo>
                  <a:lnTo>
                    <a:pt x="394" y="218"/>
                  </a:lnTo>
                  <a:lnTo>
                    <a:pt x="396" y="222"/>
                  </a:lnTo>
                  <a:lnTo>
                    <a:pt x="396" y="222"/>
                  </a:lnTo>
                  <a:lnTo>
                    <a:pt x="396" y="222"/>
                  </a:lnTo>
                  <a:lnTo>
                    <a:pt x="396" y="218"/>
                  </a:lnTo>
                  <a:lnTo>
                    <a:pt x="396" y="218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398" y="222"/>
                  </a:lnTo>
                  <a:lnTo>
                    <a:pt x="400" y="220"/>
                  </a:lnTo>
                  <a:lnTo>
                    <a:pt x="400" y="220"/>
                  </a:lnTo>
                  <a:lnTo>
                    <a:pt x="402" y="228"/>
                  </a:lnTo>
                  <a:lnTo>
                    <a:pt x="402" y="238"/>
                  </a:lnTo>
                  <a:lnTo>
                    <a:pt x="398" y="240"/>
                  </a:lnTo>
                  <a:lnTo>
                    <a:pt x="398" y="240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40"/>
                  </a:lnTo>
                  <a:lnTo>
                    <a:pt x="398" y="244"/>
                  </a:lnTo>
                  <a:lnTo>
                    <a:pt x="400" y="246"/>
                  </a:lnTo>
                  <a:lnTo>
                    <a:pt x="402" y="242"/>
                  </a:lnTo>
                  <a:lnTo>
                    <a:pt x="402" y="242"/>
                  </a:lnTo>
                  <a:lnTo>
                    <a:pt x="404" y="250"/>
                  </a:lnTo>
                  <a:lnTo>
                    <a:pt x="404" y="260"/>
                  </a:lnTo>
                  <a:lnTo>
                    <a:pt x="404" y="260"/>
                  </a:lnTo>
                  <a:lnTo>
                    <a:pt x="406" y="256"/>
                  </a:lnTo>
                  <a:lnTo>
                    <a:pt x="406" y="254"/>
                  </a:lnTo>
                  <a:lnTo>
                    <a:pt x="406" y="254"/>
                  </a:lnTo>
                  <a:lnTo>
                    <a:pt x="406" y="254"/>
                  </a:lnTo>
                  <a:lnTo>
                    <a:pt x="406" y="252"/>
                  </a:lnTo>
                  <a:lnTo>
                    <a:pt x="406" y="248"/>
                  </a:lnTo>
                  <a:lnTo>
                    <a:pt x="404" y="244"/>
                  </a:lnTo>
                  <a:lnTo>
                    <a:pt x="404" y="242"/>
                  </a:lnTo>
                  <a:lnTo>
                    <a:pt x="404" y="244"/>
                  </a:lnTo>
                  <a:lnTo>
                    <a:pt x="404" y="244"/>
                  </a:lnTo>
                  <a:lnTo>
                    <a:pt x="406" y="238"/>
                  </a:lnTo>
                  <a:lnTo>
                    <a:pt x="408" y="230"/>
                  </a:lnTo>
                  <a:lnTo>
                    <a:pt x="408" y="230"/>
                  </a:lnTo>
                  <a:lnTo>
                    <a:pt x="406" y="230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2" y="222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0"/>
                  </a:lnTo>
                  <a:lnTo>
                    <a:pt x="402" y="210"/>
                  </a:lnTo>
                  <a:lnTo>
                    <a:pt x="404" y="206"/>
                  </a:lnTo>
                  <a:lnTo>
                    <a:pt x="406" y="206"/>
                  </a:lnTo>
                  <a:lnTo>
                    <a:pt x="406" y="210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8" y="196"/>
                  </a:lnTo>
                  <a:lnTo>
                    <a:pt x="406" y="190"/>
                  </a:lnTo>
                  <a:lnTo>
                    <a:pt x="406" y="190"/>
                  </a:lnTo>
                  <a:lnTo>
                    <a:pt x="406" y="186"/>
                  </a:lnTo>
                  <a:lnTo>
                    <a:pt x="406" y="184"/>
                  </a:lnTo>
                  <a:lnTo>
                    <a:pt x="406" y="186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4" y="160"/>
                  </a:lnTo>
                  <a:lnTo>
                    <a:pt x="404" y="152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06" y="120"/>
                  </a:lnTo>
                  <a:lnTo>
                    <a:pt x="406" y="114"/>
                  </a:lnTo>
                  <a:lnTo>
                    <a:pt x="406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6" y="98"/>
                  </a:lnTo>
                  <a:lnTo>
                    <a:pt x="402" y="90"/>
                  </a:lnTo>
                  <a:lnTo>
                    <a:pt x="402" y="90"/>
                  </a:lnTo>
                  <a:lnTo>
                    <a:pt x="400" y="82"/>
                  </a:lnTo>
                  <a:lnTo>
                    <a:pt x="398" y="82"/>
                  </a:lnTo>
                  <a:lnTo>
                    <a:pt x="398" y="82"/>
                  </a:lnTo>
                  <a:lnTo>
                    <a:pt x="394" y="74"/>
                  </a:lnTo>
                  <a:lnTo>
                    <a:pt x="390" y="66"/>
                  </a:lnTo>
                  <a:lnTo>
                    <a:pt x="388" y="68"/>
                  </a:lnTo>
                  <a:lnTo>
                    <a:pt x="388" y="68"/>
                  </a:lnTo>
                  <a:lnTo>
                    <a:pt x="382" y="58"/>
                  </a:lnTo>
                  <a:lnTo>
                    <a:pt x="382" y="58"/>
                  </a:lnTo>
                  <a:lnTo>
                    <a:pt x="378" y="52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6" y="46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66" y="36"/>
                  </a:lnTo>
                  <a:lnTo>
                    <a:pt x="366" y="36"/>
                  </a:lnTo>
                  <a:lnTo>
                    <a:pt x="358" y="32"/>
                  </a:lnTo>
                  <a:lnTo>
                    <a:pt x="358" y="32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20"/>
                  </a:lnTo>
                  <a:lnTo>
                    <a:pt x="344" y="20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0" y="18"/>
                  </a:lnTo>
                  <a:lnTo>
                    <a:pt x="340" y="16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32" y="16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6" y="14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14" y="10"/>
                  </a:lnTo>
                  <a:lnTo>
                    <a:pt x="310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6"/>
                  </a:lnTo>
                  <a:lnTo>
                    <a:pt x="296" y="6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78" y="6"/>
                  </a:lnTo>
                  <a:lnTo>
                    <a:pt x="272" y="8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66" y="8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54" y="6"/>
                  </a:lnTo>
                  <a:lnTo>
                    <a:pt x="242" y="6"/>
                  </a:lnTo>
                  <a:lnTo>
                    <a:pt x="226" y="6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2" y="6"/>
                  </a:lnTo>
                  <a:lnTo>
                    <a:pt x="210" y="6"/>
                  </a:lnTo>
                  <a:lnTo>
                    <a:pt x="206" y="4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2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6" y="4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68" y="6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2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54" y="6"/>
                  </a:lnTo>
                  <a:lnTo>
                    <a:pt x="148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26" y="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6" y="14"/>
                  </a:lnTo>
                  <a:lnTo>
                    <a:pt x="80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0" y="18"/>
                  </a:lnTo>
                  <a:lnTo>
                    <a:pt x="74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94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40"/>
                  </a:lnTo>
                  <a:lnTo>
                    <a:pt x="6" y="150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2" y="172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90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14"/>
                  </a:lnTo>
                  <a:lnTo>
                    <a:pt x="4" y="21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8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8" y="230"/>
                  </a:lnTo>
                  <a:lnTo>
                    <a:pt x="8" y="230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6" y="234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2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6" y="306"/>
                  </a:lnTo>
                  <a:lnTo>
                    <a:pt x="6" y="306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6" y="314"/>
                  </a:lnTo>
                  <a:lnTo>
                    <a:pt x="6" y="316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4"/>
                  </a:lnTo>
                  <a:lnTo>
                    <a:pt x="8" y="322"/>
                  </a:lnTo>
                  <a:lnTo>
                    <a:pt x="6" y="320"/>
                  </a:lnTo>
                  <a:lnTo>
                    <a:pt x="6" y="320"/>
                  </a:lnTo>
                  <a:lnTo>
                    <a:pt x="8" y="324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6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20" y="348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2" y="348"/>
                  </a:lnTo>
                  <a:lnTo>
                    <a:pt x="24" y="348"/>
                  </a:lnTo>
                  <a:lnTo>
                    <a:pt x="24" y="346"/>
                  </a:lnTo>
                  <a:lnTo>
                    <a:pt x="24" y="346"/>
                  </a:lnTo>
                  <a:lnTo>
                    <a:pt x="28" y="354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40" y="368"/>
                  </a:lnTo>
                  <a:lnTo>
                    <a:pt x="40" y="368"/>
                  </a:lnTo>
                  <a:lnTo>
                    <a:pt x="44" y="372"/>
                  </a:lnTo>
                  <a:lnTo>
                    <a:pt x="44" y="372"/>
                  </a:lnTo>
                  <a:lnTo>
                    <a:pt x="48" y="378"/>
                  </a:lnTo>
                  <a:lnTo>
                    <a:pt x="48" y="378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66" y="388"/>
                  </a:lnTo>
                  <a:lnTo>
                    <a:pt x="66" y="388"/>
                  </a:lnTo>
                  <a:lnTo>
                    <a:pt x="64" y="386"/>
                  </a:lnTo>
                  <a:lnTo>
                    <a:pt x="66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8"/>
                  </a:lnTo>
                  <a:lnTo>
                    <a:pt x="70" y="390"/>
                  </a:lnTo>
                  <a:lnTo>
                    <a:pt x="72" y="392"/>
                  </a:lnTo>
                  <a:lnTo>
                    <a:pt x="78" y="396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4" y="398"/>
                  </a:lnTo>
                  <a:lnTo>
                    <a:pt x="90" y="400"/>
                  </a:lnTo>
                  <a:lnTo>
                    <a:pt x="90" y="400"/>
                  </a:lnTo>
                  <a:lnTo>
                    <a:pt x="94" y="400"/>
                  </a:lnTo>
                  <a:lnTo>
                    <a:pt x="96" y="400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118" y="404"/>
                  </a:lnTo>
                  <a:lnTo>
                    <a:pt x="130" y="406"/>
                  </a:lnTo>
                  <a:lnTo>
                    <a:pt x="140" y="406"/>
                  </a:lnTo>
                  <a:lnTo>
                    <a:pt x="140" y="406"/>
                  </a:lnTo>
                  <a:lnTo>
                    <a:pt x="140" y="404"/>
                  </a:lnTo>
                  <a:lnTo>
                    <a:pt x="142" y="404"/>
                  </a:lnTo>
                  <a:lnTo>
                    <a:pt x="150" y="406"/>
                  </a:lnTo>
                  <a:lnTo>
                    <a:pt x="150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8" y="406"/>
                  </a:lnTo>
                  <a:lnTo>
                    <a:pt x="158" y="406"/>
                  </a:lnTo>
                  <a:lnTo>
                    <a:pt x="156" y="404"/>
                  </a:lnTo>
                  <a:lnTo>
                    <a:pt x="158" y="404"/>
                  </a:lnTo>
                  <a:lnTo>
                    <a:pt x="158" y="404"/>
                  </a:lnTo>
                  <a:lnTo>
                    <a:pt x="180" y="404"/>
                  </a:lnTo>
                  <a:lnTo>
                    <a:pt x="202" y="404"/>
                  </a:lnTo>
                  <a:lnTo>
                    <a:pt x="224" y="404"/>
                  </a:lnTo>
                  <a:lnTo>
                    <a:pt x="246" y="408"/>
                  </a:lnTo>
                  <a:lnTo>
                    <a:pt x="246" y="408"/>
                  </a:lnTo>
                  <a:lnTo>
                    <a:pt x="246" y="406"/>
                  </a:lnTo>
                  <a:lnTo>
                    <a:pt x="248" y="406"/>
                  </a:lnTo>
                  <a:lnTo>
                    <a:pt x="248" y="406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60" y="406"/>
                  </a:lnTo>
                  <a:lnTo>
                    <a:pt x="260" y="406"/>
                  </a:lnTo>
                  <a:lnTo>
                    <a:pt x="264" y="404"/>
                  </a:lnTo>
                  <a:lnTo>
                    <a:pt x="268" y="404"/>
                  </a:lnTo>
                  <a:lnTo>
                    <a:pt x="272" y="404"/>
                  </a:lnTo>
                  <a:lnTo>
                    <a:pt x="276" y="402"/>
                  </a:lnTo>
                  <a:lnTo>
                    <a:pt x="272" y="404"/>
                  </a:lnTo>
                  <a:lnTo>
                    <a:pt x="272" y="404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70" y="398"/>
                  </a:lnTo>
                  <a:lnTo>
                    <a:pt x="266" y="396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4"/>
                  </a:lnTo>
                  <a:lnTo>
                    <a:pt x="254" y="392"/>
                  </a:lnTo>
                  <a:lnTo>
                    <a:pt x="246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6" y="39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12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90" y="392"/>
                  </a:lnTo>
                  <a:lnTo>
                    <a:pt x="192" y="392"/>
                  </a:lnTo>
                  <a:lnTo>
                    <a:pt x="194" y="392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2"/>
                  </a:lnTo>
                  <a:lnTo>
                    <a:pt x="178" y="390"/>
                  </a:lnTo>
                  <a:lnTo>
                    <a:pt x="168" y="390"/>
                  </a:lnTo>
                  <a:lnTo>
                    <a:pt x="164" y="388"/>
                  </a:lnTo>
                  <a:lnTo>
                    <a:pt x="164" y="388"/>
                  </a:lnTo>
                  <a:lnTo>
                    <a:pt x="162" y="388"/>
                  </a:lnTo>
                  <a:lnTo>
                    <a:pt x="162" y="390"/>
                  </a:lnTo>
                  <a:lnTo>
                    <a:pt x="162" y="390"/>
                  </a:lnTo>
                  <a:lnTo>
                    <a:pt x="160" y="390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90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4" y="388"/>
                  </a:lnTo>
                  <a:lnTo>
                    <a:pt x="154" y="388"/>
                  </a:lnTo>
                  <a:lnTo>
                    <a:pt x="146" y="388"/>
                  </a:lnTo>
                  <a:lnTo>
                    <a:pt x="138" y="388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8"/>
                  </a:lnTo>
                  <a:lnTo>
                    <a:pt x="108" y="388"/>
                  </a:lnTo>
                  <a:lnTo>
                    <a:pt x="98" y="386"/>
                  </a:lnTo>
                  <a:lnTo>
                    <a:pt x="98" y="388"/>
                  </a:lnTo>
                  <a:lnTo>
                    <a:pt x="98" y="388"/>
                  </a:lnTo>
                  <a:lnTo>
                    <a:pt x="92" y="386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78" y="380"/>
                  </a:lnTo>
                  <a:lnTo>
                    <a:pt x="80" y="380"/>
                  </a:lnTo>
                  <a:lnTo>
                    <a:pt x="80" y="380"/>
                  </a:lnTo>
                  <a:lnTo>
                    <a:pt x="76" y="380"/>
                  </a:lnTo>
                  <a:lnTo>
                    <a:pt x="70" y="378"/>
                  </a:lnTo>
                  <a:lnTo>
                    <a:pt x="70" y="378"/>
                  </a:lnTo>
                  <a:lnTo>
                    <a:pt x="72" y="378"/>
                  </a:lnTo>
                  <a:lnTo>
                    <a:pt x="70" y="376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4" y="372"/>
                  </a:lnTo>
                  <a:lnTo>
                    <a:pt x="58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4" y="368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50" y="364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46" y="356"/>
                  </a:lnTo>
                  <a:lnTo>
                    <a:pt x="42" y="352"/>
                  </a:lnTo>
                  <a:lnTo>
                    <a:pt x="42" y="352"/>
                  </a:lnTo>
                  <a:lnTo>
                    <a:pt x="38" y="348"/>
                  </a:lnTo>
                  <a:lnTo>
                    <a:pt x="38" y="344"/>
                  </a:lnTo>
                  <a:lnTo>
                    <a:pt x="38" y="344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6" y="348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38" y="352"/>
                  </a:lnTo>
                  <a:lnTo>
                    <a:pt x="36" y="352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2" y="344"/>
                  </a:lnTo>
                  <a:lnTo>
                    <a:pt x="32" y="340"/>
                  </a:lnTo>
                  <a:lnTo>
                    <a:pt x="32" y="340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30" y="330"/>
                  </a:lnTo>
                  <a:lnTo>
                    <a:pt x="30" y="330"/>
                  </a:lnTo>
                  <a:lnTo>
                    <a:pt x="26" y="326"/>
                  </a:lnTo>
                  <a:lnTo>
                    <a:pt x="26" y="32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2" y="316"/>
                  </a:lnTo>
                  <a:lnTo>
                    <a:pt x="22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2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20" y="304"/>
                  </a:lnTo>
                  <a:lnTo>
                    <a:pt x="20" y="308"/>
                  </a:lnTo>
                  <a:lnTo>
                    <a:pt x="22" y="314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2"/>
                  </a:lnTo>
                  <a:lnTo>
                    <a:pt x="22" y="310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20" y="304"/>
                  </a:lnTo>
                  <a:lnTo>
                    <a:pt x="20" y="300"/>
                  </a:lnTo>
                  <a:lnTo>
                    <a:pt x="18" y="294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18" y="290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20" y="290"/>
                  </a:lnTo>
                  <a:lnTo>
                    <a:pt x="20" y="286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0" y="282"/>
                  </a:lnTo>
                  <a:lnTo>
                    <a:pt x="20" y="284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78"/>
                  </a:lnTo>
                  <a:lnTo>
                    <a:pt x="18" y="274"/>
                  </a:lnTo>
                  <a:lnTo>
                    <a:pt x="20" y="270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22" y="252"/>
                  </a:lnTo>
                  <a:lnTo>
                    <a:pt x="20" y="252"/>
                  </a:lnTo>
                  <a:lnTo>
                    <a:pt x="20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44"/>
                  </a:lnTo>
                  <a:lnTo>
                    <a:pt x="18" y="244"/>
                  </a:lnTo>
                  <a:lnTo>
                    <a:pt x="18" y="244"/>
                  </a:lnTo>
                  <a:lnTo>
                    <a:pt x="18" y="238"/>
                  </a:lnTo>
                  <a:lnTo>
                    <a:pt x="18" y="236"/>
                  </a:lnTo>
                  <a:lnTo>
                    <a:pt x="16" y="234"/>
                  </a:lnTo>
                  <a:lnTo>
                    <a:pt x="16" y="23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20" y="222"/>
                  </a:lnTo>
                  <a:lnTo>
                    <a:pt x="20" y="216"/>
                  </a:lnTo>
                  <a:lnTo>
                    <a:pt x="20" y="216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08"/>
                  </a:lnTo>
                  <a:lnTo>
                    <a:pt x="18" y="208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20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2" y="206"/>
                  </a:lnTo>
                  <a:lnTo>
                    <a:pt x="20" y="200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8"/>
                  </a:lnTo>
                  <a:lnTo>
                    <a:pt x="22" y="192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2" y="178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66"/>
                  </a:lnTo>
                  <a:lnTo>
                    <a:pt x="22" y="160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2" y="140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24" y="124"/>
                  </a:lnTo>
                  <a:lnTo>
                    <a:pt x="24" y="124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2"/>
                  </a:moveTo>
                  <a:lnTo>
                    <a:pt x="62" y="42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2" y="42"/>
                  </a:lnTo>
                  <a:close/>
                  <a:moveTo>
                    <a:pt x="180" y="16"/>
                  </a:moveTo>
                  <a:lnTo>
                    <a:pt x="180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80" y="16"/>
                  </a:lnTo>
                  <a:lnTo>
                    <a:pt x="180" y="16"/>
                  </a:lnTo>
                  <a:close/>
                  <a:moveTo>
                    <a:pt x="404" y="198"/>
                  </a:moveTo>
                  <a:lnTo>
                    <a:pt x="404" y="198"/>
                  </a:lnTo>
                  <a:lnTo>
                    <a:pt x="404" y="198"/>
                  </a:lnTo>
                  <a:lnTo>
                    <a:pt x="406" y="196"/>
                  </a:lnTo>
                  <a:lnTo>
                    <a:pt x="404" y="198"/>
                  </a:lnTo>
                  <a:lnTo>
                    <a:pt x="404" y="198"/>
                  </a:lnTo>
                  <a:close/>
                  <a:moveTo>
                    <a:pt x="404" y="206"/>
                  </a:moveTo>
                  <a:lnTo>
                    <a:pt x="404" y="206"/>
                  </a:lnTo>
                  <a:lnTo>
                    <a:pt x="404" y="206"/>
                  </a:lnTo>
                  <a:lnTo>
                    <a:pt x="404" y="206"/>
                  </a:lnTo>
                  <a:lnTo>
                    <a:pt x="404" y="202"/>
                  </a:lnTo>
                  <a:lnTo>
                    <a:pt x="404" y="202"/>
                  </a:lnTo>
                  <a:lnTo>
                    <a:pt x="404" y="206"/>
                  </a:lnTo>
                  <a:lnTo>
                    <a:pt x="404" y="206"/>
                  </a:lnTo>
                  <a:close/>
                  <a:moveTo>
                    <a:pt x="14" y="336"/>
                  </a:moveTo>
                  <a:lnTo>
                    <a:pt x="14" y="336"/>
                  </a:lnTo>
                  <a:lnTo>
                    <a:pt x="14" y="336"/>
                  </a:lnTo>
                  <a:lnTo>
                    <a:pt x="16" y="338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3" name="Freeform 2343">
              <a:extLst>
                <a:ext uri="{FF2B5EF4-FFF2-40B4-BE49-F238E27FC236}">
                  <a16:creationId xmlns:a16="http://schemas.microsoft.com/office/drawing/2014/main" id="{3B6EB4A4-F88E-4B4F-B286-EC71E2164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6" y="86360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4" name="Rectangle 2344">
              <a:extLst>
                <a:ext uri="{FF2B5EF4-FFF2-40B4-BE49-F238E27FC236}">
                  <a16:creationId xmlns:a16="http://schemas.microsoft.com/office/drawing/2014/main" id="{35321E20-2B6F-4784-882D-57A7F373A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951" y="107950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5" name="Freeform 2345">
              <a:extLst>
                <a:ext uri="{FF2B5EF4-FFF2-40B4-BE49-F238E27FC236}">
                  <a16:creationId xmlns:a16="http://schemas.microsoft.com/office/drawing/2014/main" id="{5BB49A35-28B6-42B5-A728-F3DABB93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977900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6" name="Freeform 2346">
              <a:extLst>
                <a:ext uri="{FF2B5EF4-FFF2-40B4-BE49-F238E27FC236}">
                  <a16:creationId xmlns:a16="http://schemas.microsoft.com/office/drawing/2014/main" id="{CDD04A77-C60B-4F1C-8DFE-EA205EA25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216025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2 w 2"/>
                <a:gd name="T13" fmla="*/ 4 h 4"/>
                <a:gd name="T14" fmla="*/ 2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7" name="Freeform 2347">
              <a:extLst>
                <a:ext uri="{FF2B5EF4-FFF2-40B4-BE49-F238E27FC236}">
                  <a16:creationId xmlns:a16="http://schemas.microsoft.com/office/drawing/2014/main" id="{3BC8CB81-5C1B-4DAE-BAE5-067CD7645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6" y="128905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8" name="Freeform 2348">
              <a:extLst>
                <a:ext uri="{FF2B5EF4-FFF2-40B4-BE49-F238E27FC236}">
                  <a16:creationId xmlns:a16="http://schemas.microsoft.com/office/drawing/2014/main" id="{07929C48-C935-4266-BED6-5E836FAE7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23190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9" name="Freeform 2349">
              <a:extLst>
                <a:ext uri="{FF2B5EF4-FFF2-40B4-BE49-F238E27FC236}">
                  <a16:creationId xmlns:a16="http://schemas.microsoft.com/office/drawing/2014/main" id="{DDA67F83-ABC2-43B1-A6FC-2B49278EE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2414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0" name="Freeform 2350">
              <a:extLst>
                <a:ext uri="{FF2B5EF4-FFF2-40B4-BE49-F238E27FC236}">
                  <a16:creationId xmlns:a16="http://schemas.microsoft.com/office/drawing/2014/main" id="{34BC508D-3413-42E5-B56F-6885AB248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17157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2 h 4"/>
                <a:gd name="T18" fmla="*/ 0 w 2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1" name="Freeform 2351">
              <a:extLst>
                <a:ext uri="{FF2B5EF4-FFF2-40B4-BE49-F238E27FC236}">
                  <a16:creationId xmlns:a16="http://schemas.microsoft.com/office/drawing/2014/main" id="{FAED9ADC-019B-4FF9-A07A-F7678A2B1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6" y="12287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2" name="Freeform 2352">
              <a:extLst>
                <a:ext uri="{FF2B5EF4-FFF2-40B4-BE49-F238E27FC236}">
                  <a16:creationId xmlns:a16="http://schemas.microsoft.com/office/drawing/2014/main" id="{814D9FCB-5CC4-42D8-9993-9FEE05DBF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6" y="1193800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4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  <a:gd name="T12" fmla="*/ 2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3" name="Freeform 2353">
              <a:extLst>
                <a:ext uri="{FF2B5EF4-FFF2-40B4-BE49-F238E27FC236}">
                  <a16:creationId xmlns:a16="http://schemas.microsoft.com/office/drawing/2014/main" id="{5D76A9D4-5942-41AE-A697-C1FE2EB0E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1" y="12033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4" name="Freeform 2354">
              <a:extLst>
                <a:ext uri="{FF2B5EF4-FFF2-40B4-BE49-F238E27FC236}">
                  <a16:creationId xmlns:a16="http://schemas.microsoft.com/office/drawing/2014/main" id="{07846A41-02B4-40CA-B2C9-BBE1FB1C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2160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5" name="Freeform 2355">
              <a:extLst>
                <a:ext uri="{FF2B5EF4-FFF2-40B4-BE49-F238E27FC236}">
                  <a16:creationId xmlns:a16="http://schemas.microsoft.com/office/drawing/2014/main" id="{4B861488-2E33-47F5-921A-B6B20F90B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6" y="10922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6" name="Freeform 2356">
              <a:extLst>
                <a:ext uri="{FF2B5EF4-FFF2-40B4-BE49-F238E27FC236}">
                  <a16:creationId xmlns:a16="http://schemas.microsoft.com/office/drawing/2014/main" id="{7258D2FC-FF61-4444-93AE-6D78E476B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6" y="112395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2 w 2"/>
                <a:gd name="T5" fmla="*/ 2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7" name="Freeform 2357">
              <a:extLst>
                <a:ext uri="{FF2B5EF4-FFF2-40B4-BE49-F238E27FC236}">
                  <a16:creationId xmlns:a16="http://schemas.microsoft.com/office/drawing/2014/main" id="{0C32BC1A-8E9E-4FFD-B5C9-35C3A99AF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1" y="1095375"/>
              <a:ext cx="3175" cy="9525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0 w 2"/>
                <a:gd name="T5" fmla="*/ 2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6 h 6"/>
                <a:gd name="T16" fmla="*/ 2 w 2"/>
                <a:gd name="T17" fmla="*/ 4 h 6"/>
                <a:gd name="T18" fmla="*/ 2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8" name="Freeform 2358">
              <a:extLst>
                <a:ext uri="{FF2B5EF4-FFF2-40B4-BE49-F238E27FC236}">
                  <a16:creationId xmlns:a16="http://schemas.microsoft.com/office/drawing/2014/main" id="{F83DAF3D-4392-475B-B837-4184E0247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9652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9" name="Freeform 2359">
              <a:extLst>
                <a:ext uri="{FF2B5EF4-FFF2-40B4-BE49-F238E27FC236}">
                  <a16:creationId xmlns:a16="http://schemas.microsoft.com/office/drawing/2014/main" id="{E4702F7D-7AA4-46C7-9C9F-8DF1A735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889000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2 h 4"/>
                <a:gd name="T6" fmla="*/ 4 w 6"/>
                <a:gd name="T7" fmla="*/ 2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0 h 4"/>
                <a:gd name="T20" fmla="*/ 4 w 6"/>
                <a:gd name="T21" fmla="*/ 0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0" name="Freeform 2360">
              <a:extLst>
                <a:ext uri="{FF2B5EF4-FFF2-40B4-BE49-F238E27FC236}">
                  <a16:creationId xmlns:a16="http://schemas.microsoft.com/office/drawing/2014/main" id="{12F29987-0691-4A74-BA50-7D7C3B05B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1" y="889000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1" name="Freeform 2361">
              <a:extLst>
                <a:ext uri="{FF2B5EF4-FFF2-40B4-BE49-F238E27FC236}">
                  <a16:creationId xmlns:a16="http://schemas.microsoft.com/office/drawing/2014/main" id="{464D5856-4501-4306-9D11-1ACB63E5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476" y="1482725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2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2" name="Freeform 2362">
              <a:extLst>
                <a:ext uri="{FF2B5EF4-FFF2-40B4-BE49-F238E27FC236}">
                  <a16:creationId xmlns:a16="http://schemas.microsoft.com/office/drawing/2014/main" id="{D5430B33-735B-4551-8838-D088E3D0D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1" y="147637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3" name="Freeform 2363">
              <a:extLst>
                <a:ext uri="{FF2B5EF4-FFF2-40B4-BE49-F238E27FC236}">
                  <a16:creationId xmlns:a16="http://schemas.microsoft.com/office/drawing/2014/main" id="{92164B1F-3136-4CAF-A2EA-FB949A56C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6" y="8953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4" name="Freeform 2364">
              <a:extLst>
                <a:ext uri="{FF2B5EF4-FFF2-40B4-BE49-F238E27FC236}">
                  <a16:creationId xmlns:a16="http://schemas.microsoft.com/office/drawing/2014/main" id="{545E14A7-49FA-460F-9154-DDD8A006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1" y="955675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5" name="Freeform 2365">
              <a:extLst>
                <a:ext uri="{FF2B5EF4-FFF2-40B4-BE49-F238E27FC236}">
                  <a16:creationId xmlns:a16="http://schemas.microsoft.com/office/drawing/2014/main" id="{B46CC4DC-CB32-467F-8C02-C5C31D524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6" y="10160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6" name="Freeform 2366">
              <a:extLst>
                <a:ext uri="{FF2B5EF4-FFF2-40B4-BE49-F238E27FC236}">
                  <a16:creationId xmlns:a16="http://schemas.microsoft.com/office/drawing/2014/main" id="{9E384FB9-4299-4B9D-8EC1-1A7B8A5CA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6" y="1001937"/>
              <a:ext cx="361950" cy="301174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7629" h="505601">
                  <a:moveTo>
                    <a:pt x="240482" y="151645"/>
                  </a:moveTo>
                  <a:cubicBezTo>
                    <a:pt x="249115" y="151645"/>
                    <a:pt x="257570" y="152001"/>
                    <a:pt x="266025" y="152623"/>
                  </a:cubicBezTo>
                  <a:cubicBezTo>
                    <a:pt x="362147" y="160089"/>
                    <a:pt x="441447" y="209423"/>
                    <a:pt x="469839" y="275290"/>
                  </a:cubicBezTo>
                  <a:cubicBezTo>
                    <a:pt x="470195" y="276179"/>
                    <a:pt x="470640" y="277156"/>
                    <a:pt x="470996" y="278134"/>
                  </a:cubicBezTo>
                  <a:cubicBezTo>
                    <a:pt x="472509" y="281956"/>
                    <a:pt x="473844" y="285867"/>
                    <a:pt x="475001" y="289779"/>
                  </a:cubicBezTo>
                  <a:cubicBezTo>
                    <a:pt x="475713" y="292090"/>
                    <a:pt x="476336" y="294401"/>
                    <a:pt x="476959" y="296801"/>
                  </a:cubicBezTo>
                  <a:cubicBezTo>
                    <a:pt x="477493" y="299112"/>
                    <a:pt x="477938" y="301512"/>
                    <a:pt x="478383" y="303912"/>
                  </a:cubicBezTo>
                  <a:cubicBezTo>
                    <a:pt x="479095" y="307379"/>
                    <a:pt x="479629" y="310845"/>
                    <a:pt x="479985" y="314401"/>
                  </a:cubicBezTo>
                  <a:cubicBezTo>
                    <a:pt x="480519" y="319112"/>
                    <a:pt x="480964" y="323823"/>
                    <a:pt x="480964" y="328623"/>
                  </a:cubicBezTo>
                  <a:cubicBezTo>
                    <a:pt x="480964" y="426223"/>
                    <a:pt x="373094" y="505601"/>
                    <a:pt x="240482" y="505601"/>
                  </a:cubicBezTo>
                  <a:lnTo>
                    <a:pt x="12638" y="505601"/>
                  </a:lnTo>
                  <a:cubicBezTo>
                    <a:pt x="7298" y="505601"/>
                    <a:pt x="2403" y="502223"/>
                    <a:pt x="712" y="497068"/>
                  </a:cubicBezTo>
                  <a:cubicBezTo>
                    <a:pt x="-1068" y="492001"/>
                    <a:pt x="623" y="486312"/>
                    <a:pt x="4895" y="483023"/>
                  </a:cubicBezTo>
                  <a:lnTo>
                    <a:pt x="56516" y="442668"/>
                  </a:lnTo>
                  <a:cubicBezTo>
                    <a:pt x="19936" y="410756"/>
                    <a:pt x="0" y="370845"/>
                    <a:pt x="0" y="328623"/>
                  </a:cubicBezTo>
                  <a:cubicBezTo>
                    <a:pt x="0" y="322756"/>
                    <a:pt x="445" y="317067"/>
                    <a:pt x="1157" y="311290"/>
                  </a:cubicBezTo>
                  <a:cubicBezTo>
                    <a:pt x="1424" y="309334"/>
                    <a:pt x="1958" y="307467"/>
                    <a:pt x="2314" y="305512"/>
                  </a:cubicBezTo>
                  <a:cubicBezTo>
                    <a:pt x="2937" y="301779"/>
                    <a:pt x="3649" y="298134"/>
                    <a:pt x="4539" y="294490"/>
                  </a:cubicBezTo>
                  <a:cubicBezTo>
                    <a:pt x="5251" y="292179"/>
                    <a:pt x="6052" y="289867"/>
                    <a:pt x="6764" y="287556"/>
                  </a:cubicBezTo>
                  <a:cubicBezTo>
                    <a:pt x="7743" y="284445"/>
                    <a:pt x="8811" y="281334"/>
                    <a:pt x="10057" y="278312"/>
                  </a:cubicBezTo>
                  <a:cubicBezTo>
                    <a:pt x="11036" y="275823"/>
                    <a:pt x="12193" y="273423"/>
                    <a:pt x="13350" y="270934"/>
                  </a:cubicBezTo>
                  <a:cubicBezTo>
                    <a:pt x="14596" y="268267"/>
                    <a:pt x="15931" y="265512"/>
                    <a:pt x="17355" y="262845"/>
                  </a:cubicBezTo>
                  <a:cubicBezTo>
                    <a:pt x="18779" y="260267"/>
                    <a:pt x="20292" y="257778"/>
                    <a:pt x="21894" y="255201"/>
                  </a:cubicBezTo>
                  <a:cubicBezTo>
                    <a:pt x="23407" y="252801"/>
                    <a:pt x="24920" y="250490"/>
                    <a:pt x="26522" y="248090"/>
                  </a:cubicBezTo>
                  <a:cubicBezTo>
                    <a:pt x="28391" y="245512"/>
                    <a:pt x="30350" y="242845"/>
                    <a:pt x="32308" y="240356"/>
                  </a:cubicBezTo>
                  <a:cubicBezTo>
                    <a:pt x="33910" y="238312"/>
                    <a:pt x="35601" y="236356"/>
                    <a:pt x="37292" y="234401"/>
                  </a:cubicBezTo>
                  <a:cubicBezTo>
                    <a:pt x="39606" y="231645"/>
                    <a:pt x="42009" y="228978"/>
                    <a:pt x="44590" y="226312"/>
                  </a:cubicBezTo>
                  <a:cubicBezTo>
                    <a:pt x="46103" y="224712"/>
                    <a:pt x="47705" y="223201"/>
                    <a:pt x="49307" y="221690"/>
                  </a:cubicBezTo>
                  <a:cubicBezTo>
                    <a:pt x="52244" y="218845"/>
                    <a:pt x="55270" y="216001"/>
                    <a:pt x="58385" y="213245"/>
                  </a:cubicBezTo>
                  <a:cubicBezTo>
                    <a:pt x="59631" y="212267"/>
                    <a:pt x="60877" y="211290"/>
                    <a:pt x="62123" y="210312"/>
                  </a:cubicBezTo>
                  <a:cubicBezTo>
                    <a:pt x="65861" y="207201"/>
                    <a:pt x="69777" y="204178"/>
                    <a:pt x="73782" y="201334"/>
                  </a:cubicBezTo>
                  <a:cubicBezTo>
                    <a:pt x="74138" y="201156"/>
                    <a:pt x="74405" y="200978"/>
                    <a:pt x="74672" y="200712"/>
                  </a:cubicBezTo>
                  <a:cubicBezTo>
                    <a:pt x="110006" y="176001"/>
                    <a:pt x="155486" y="159023"/>
                    <a:pt x="206038" y="153689"/>
                  </a:cubicBezTo>
                  <a:cubicBezTo>
                    <a:pt x="207373" y="153512"/>
                    <a:pt x="208708" y="153334"/>
                    <a:pt x="209955" y="153245"/>
                  </a:cubicBezTo>
                  <a:cubicBezTo>
                    <a:pt x="220012" y="152267"/>
                    <a:pt x="230158" y="151645"/>
                    <a:pt x="240482" y="151645"/>
                  </a:cubicBezTo>
                  <a:close/>
                  <a:moveTo>
                    <a:pt x="392411" y="0"/>
                  </a:moveTo>
                  <a:cubicBezTo>
                    <a:pt x="511057" y="0"/>
                    <a:pt x="607629" y="73666"/>
                    <a:pt x="607629" y="164304"/>
                  </a:cubicBezTo>
                  <a:cubicBezTo>
                    <a:pt x="607629" y="222863"/>
                    <a:pt x="567932" y="275025"/>
                    <a:pt x="504292" y="304349"/>
                  </a:cubicBezTo>
                  <a:cubicBezTo>
                    <a:pt x="503491" y="299106"/>
                    <a:pt x="502423" y="293952"/>
                    <a:pt x="501088" y="288798"/>
                  </a:cubicBezTo>
                  <a:cubicBezTo>
                    <a:pt x="500821" y="287732"/>
                    <a:pt x="500465" y="286577"/>
                    <a:pt x="500109" y="285510"/>
                  </a:cubicBezTo>
                  <a:cubicBezTo>
                    <a:pt x="498596" y="279912"/>
                    <a:pt x="496727" y="274403"/>
                    <a:pt x="494502" y="268982"/>
                  </a:cubicBezTo>
                  <a:cubicBezTo>
                    <a:pt x="494413" y="268716"/>
                    <a:pt x="494324" y="268449"/>
                    <a:pt x="494235" y="268183"/>
                  </a:cubicBezTo>
                  <a:cubicBezTo>
                    <a:pt x="491298" y="260807"/>
                    <a:pt x="487915" y="253609"/>
                    <a:pt x="483821" y="246589"/>
                  </a:cubicBezTo>
                  <a:cubicBezTo>
                    <a:pt x="483287" y="245612"/>
                    <a:pt x="482486" y="244990"/>
                    <a:pt x="481774" y="244279"/>
                  </a:cubicBezTo>
                  <a:cubicBezTo>
                    <a:pt x="443590" y="181276"/>
                    <a:pt x="364196" y="135602"/>
                    <a:pt x="269849" y="127693"/>
                  </a:cubicBezTo>
                  <a:cubicBezTo>
                    <a:pt x="269671" y="127693"/>
                    <a:pt x="269493" y="127604"/>
                    <a:pt x="269404" y="127516"/>
                  </a:cubicBezTo>
                  <a:cubicBezTo>
                    <a:pt x="269048" y="127516"/>
                    <a:pt x="268603" y="127516"/>
                    <a:pt x="268247" y="127516"/>
                  </a:cubicBezTo>
                  <a:cubicBezTo>
                    <a:pt x="259080" y="126805"/>
                    <a:pt x="249823" y="126360"/>
                    <a:pt x="240477" y="126360"/>
                  </a:cubicBezTo>
                  <a:cubicBezTo>
                    <a:pt x="230420" y="126360"/>
                    <a:pt x="220540" y="126894"/>
                    <a:pt x="210749" y="127693"/>
                  </a:cubicBezTo>
                  <a:cubicBezTo>
                    <a:pt x="210304" y="127782"/>
                    <a:pt x="209948" y="127782"/>
                    <a:pt x="209592" y="127871"/>
                  </a:cubicBezTo>
                  <a:cubicBezTo>
                    <a:pt x="200068" y="128671"/>
                    <a:pt x="190723" y="129915"/>
                    <a:pt x="181555" y="131514"/>
                  </a:cubicBezTo>
                  <a:cubicBezTo>
                    <a:pt x="201492" y="56604"/>
                    <a:pt x="288452" y="0"/>
                    <a:pt x="3924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2651334" y="5174525"/>
            <a:ext cx="342799" cy="342799"/>
            <a:chOff x="6365876" y="844550"/>
            <a:chExt cx="647700" cy="647700"/>
          </a:xfrm>
        </p:grpSpPr>
        <p:sp>
          <p:nvSpPr>
            <p:cNvPr id="272" name="Freeform 2367"/>
            <p:cNvSpPr>
              <a:spLocks/>
            </p:cNvSpPr>
            <p:nvPr/>
          </p:nvSpPr>
          <p:spPr bwMode="auto">
            <a:xfrm>
              <a:off x="6381751" y="863600"/>
              <a:ext cx="612775" cy="609600"/>
            </a:xfrm>
            <a:custGeom>
              <a:avLst/>
              <a:gdLst>
                <a:gd name="T0" fmla="*/ 270 w 386"/>
                <a:gd name="T1" fmla="*/ 384 h 384"/>
                <a:gd name="T2" fmla="*/ 114 w 386"/>
                <a:gd name="T3" fmla="*/ 384 h 384"/>
                <a:gd name="T4" fmla="*/ 114 w 386"/>
                <a:gd name="T5" fmla="*/ 384 h 384"/>
                <a:gd name="T6" fmla="*/ 90 w 386"/>
                <a:gd name="T7" fmla="*/ 382 h 384"/>
                <a:gd name="T8" fmla="*/ 70 w 386"/>
                <a:gd name="T9" fmla="*/ 376 h 384"/>
                <a:gd name="T10" fmla="*/ 50 w 386"/>
                <a:gd name="T11" fmla="*/ 366 h 384"/>
                <a:gd name="T12" fmla="*/ 34 w 386"/>
                <a:gd name="T13" fmla="*/ 352 h 384"/>
                <a:gd name="T14" fmla="*/ 20 w 386"/>
                <a:gd name="T15" fmla="*/ 334 h 384"/>
                <a:gd name="T16" fmla="*/ 8 w 386"/>
                <a:gd name="T17" fmla="*/ 314 h 384"/>
                <a:gd name="T18" fmla="*/ 2 w 386"/>
                <a:gd name="T19" fmla="*/ 294 h 384"/>
                <a:gd name="T20" fmla="*/ 0 w 386"/>
                <a:gd name="T21" fmla="*/ 270 h 384"/>
                <a:gd name="T22" fmla="*/ 0 w 386"/>
                <a:gd name="T23" fmla="*/ 114 h 384"/>
                <a:gd name="T24" fmla="*/ 0 w 386"/>
                <a:gd name="T25" fmla="*/ 114 h 384"/>
                <a:gd name="T26" fmla="*/ 2 w 386"/>
                <a:gd name="T27" fmla="*/ 90 h 384"/>
                <a:gd name="T28" fmla="*/ 8 w 386"/>
                <a:gd name="T29" fmla="*/ 68 h 384"/>
                <a:gd name="T30" fmla="*/ 20 w 386"/>
                <a:gd name="T31" fmla="*/ 50 h 384"/>
                <a:gd name="T32" fmla="*/ 34 w 386"/>
                <a:gd name="T33" fmla="*/ 32 h 384"/>
                <a:gd name="T34" fmla="*/ 50 w 386"/>
                <a:gd name="T35" fmla="*/ 18 h 384"/>
                <a:gd name="T36" fmla="*/ 70 w 386"/>
                <a:gd name="T37" fmla="*/ 8 h 384"/>
                <a:gd name="T38" fmla="*/ 90 w 386"/>
                <a:gd name="T39" fmla="*/ 2 h 384"/>
                <a:gd name="T40" fmla="*/ 114 w 386"/>
                <a:gd name="T41" fmla="*/ 0 h 384"/>
                <a:gd name="T42" fmla="*/ 270 w 386"/>
                <a:gd name="T43" fmla="*/ 0 h 384"/>
                <a:gd name="T44" fmla="*/ 270 w 386"/>
                <a:gd name="T45" fmla="*/ 0 h 384"/>
                <a:gd name="T46" fmla="*/ 294 w 386"/>
                <a:gd name="T47" fmla="*/ 2 h 384"/>
                <a:gd name="T48" fmla="*/ 316 w 386"/>
                <a:gd name="T49" fmla="*/ 8 h 384"/>
                <a:gd name="T50" fmla="*/ 334 w 386"/>
                <a:gd name="T51" fmla="*/ 18 h 384"/>
                <a:gd name="T52" fmla="*/ 352 w 386"/>
                <a:gd name="T53" fmla="*/ 32 h 384"/>
                <a:gd name="T54" fmla="*/ 366 w 386"/>
                <a:gd name="T55" fmla="*/ 50 h 384"/>
                <a:gd name="T56" fmla="*/ 376 w 386"/>
                <a:gd name="T57" fmla="*/ 68 h 384"/>
                <a:gd name="T58" fmla="*/ 382 w 386"/>
                <a:gd name="T59" fmla="*/ 90 h 384"/>
                <a:gd name="T60" fmla="*/ 386 w 386"/>
                <a:gd name="T61" fmla="*/ 114 h 384"/>
                <a:gd name="T62" fmla="*/ 386 w 386"/>
                <a:gd name="T63" fmla="*/ 270 h 384"/>
                <a:gd name="T64" fmla="*/ 386 w 386"/>
                <a:gd name="T65" fmla="*/ 270 h 384"/>
                <a:gd name="T66" fmla="*/ 382 w 386"/>
                <a:gd name="T67" fmla="*/ 294 h 384"/>
                <a:gd name="T68" fmla="*/ 376 w 386"/>
                <a:gd name="T69" fmla="*/ 314 h 384"/>
                <a:gd name="T70" fmla="*/ 366 w 386"/>
                <a:gd name="T71" fmla="*/ 334 h 384"/>
                <a:gd name="T72" fmla="*/ 352 w 386"/>
                <a:gd name="T73" fmla="*/ 352 h 384"/>
                <a:gd name="T74" fmla="*/ 334 w 386"/>
                <a:gd name="T75" fmla="*/ 366 h 384"/>
                <a:gd name="T76" fmla="*/ 316 w 386"/>
                <a:gd name="T77" fmla="*/ 376 h 384"/>
                <a:gd name="T78" fmla="*/ 294 w 386"/>
                <a:gd name="T79" fmla="*/ 382 h 384"/>
                <a:gd name="T80" fmla="*/ 270 w 386"/>
                <a:gd name="T81" fmla="*/ 384 h 384"/>
                <a:gd name="T82" fmla="*/ 270 w 386"/>
                <a:gd name="T8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4">
                  <a:moveTo>
                    <a:pt x="270" y="384"/>
                  </a:moveTo>
                  <a:lnTo>
                    <a:pt x="114" y="384"/>
                  </a:lnTo>
                  <a:lnTo>
                    <a:pt x="114" y="384"/>
                  </a:lnTo>
                  <a:lnTo>
                    <a:pt x="90" y="382"/>
                  </a:lnTo>
                  <a:lnTo>
                    <a:pt x="70" y="376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4"/>
                  </a:lnTo>
                  <a:lnTo>
                    <a:pt x="8" y="314"/>
                  </a:lnTo>
                  <a:lnTo>
                    <a:pt x="2" y="294"/>
                  </a:lnTo>
                  <a:lnTo>
                    <a:pt x="0" y="27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94" y="2"/>
                  </a:lnTo>
                  <a:lnTo>
                    <a:pt x="316" y="8"/>
                  </a:lnTo>
                  <a:lnTo>
                    <a:pt x="334" y="18"/>
                  </a:lnTo>
                  <a:lnTo>
                    <a:pt x="352" y="32"/>
                  </a:lnTo>
                  <a:lnTo>
                    <a:pt x="366" y="50"/>
                  </a:lnTo>
                  <a:lnTo>
                    <a:pt x="376" y="68"/>
                  </a:lnTo>
                  <a:lnTo>
                    <a:pt x="382" y="90"/>
                  </a:lnTo>
                  <a:lnTo>
                    <a:pt x="386" y="114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2" y="294"/>
                  </a:lnTo>
                  <a:lnTo>
                    <a:pt x="376" y="314"/>
                  </a:lnTo>
                  <a:lnTo>
                    <a:pt x="366" y="334"/>
                  </a:lnTo>
                  <a:lnTo>
                    <a:pt x="352" y="352"/>
                  </a:lnTo>
                  <a:lnTo>
                    <a:pt x="334" y="366"/>
                  </a:lnTo>
                  <a:lnTo>
                    <a:pt x="316" y="376"/>
                  </a:lnTo>
                  <a:lnTo>
                    <a:pt x="294" y="382"/>
                  </a:lnTo>
                  <a:lnTo>
                    <a:pt x="270" y="384"/>
                  </a:lnTo>
                  <a:lnTo>
                    <a:pt x="270" y="3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3" name="Freeform 2368"/>
            <p:cNvSpPr>
              <a:spLocks/>
            </p:cNvSpPr>
            <p:nvPr/>
          </p:nvSpPr>
          <p:spPr bwMode="auto">
            <a:xfrm>
              <a:off x="6810376" y="148907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4" name="Freeform 2369"/>
            <p:cNvSpPr>
              <a:spLocks/>
            </p:cNvSpPr>
            <p:nvPr/>
          </p:nvSpPr>
          <p:spPr bwMode="auto">
            <a:xfrm>
              <a:off x="6867526" y="1470025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5" name="Freeform 2370"/>
            <p:cNvSpPr>
              <a:spLocks/>
            </p:cNvSpPr>
            <p:nvPr/>
          </p:nvSpPr>
          <p:spPr bwMode="auto">
            <a:xfrm>
              <a:off x="6886576" y="1454150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4 w 18"/>
                <a:gd name="T5" fmla="*/ 0 h 10"/>
                <a:gd name="T6" fmla="*/ 10 w 18"/>
                <a:gd name="T7" fmla="*/ 2 h 10"/>
                <a:gd name="T8" fmla="*/ 10 w 18"/>
                <a:gd name="T9" fmla="*/ 2 h 10"/>
                <a:gd name="T10" fmla="*/ 2 w 18"/>
                <a:gd name="T11" fmla="*/ 8 h 10"/>
                <a:gd name="T12" fmla="*/ 0 w 18"/>
                <a:gd name="T13" fmla="*/ 8 h 10"/>
                <a:gd name="T14" fmla="*/ 0 w 18"/>
                <a:gd name="T15" fmla="*/ 8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4 h 10"/>
                <a:gd name="T22" fmla="*/ 10 w 18"/>
                <a:gd name="T23" fmla="*/ 4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6" name="Freeform 2371"/>
            <p:cNvSpPr>
              <a:spLocks/>
            </p:cNvSpPr>
            <p:nvPr/>
          </p:nvSpPr>
          <p:spPr bwMode="auto">
            <a:xfrm>
              <a:off x="6937376" y="1441450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7" name="Line 2372"/>
            <p:cNvSpPr>
              <a:spLocks noChangeShapeType="1"/>
            </p:cNvSpPr>
            <p:nvPr/>
          </p:nvSpPr>
          <p:spPr bwMode="auto">
            <a:xfrm>
              <a:off x="6937376" y="1447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8" name="Line 2373"/>
            <p:cNvSpPr>
              <a:spLocks noChangeShapeType="1"/>
            </p:cNvSpPr>
            <p:nvPr/>
          </p:nvSpPr>
          <p:spPr bwMode="auto">
            <a:xfrm>
              <a:off x="6937376" y="1447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9" name="Freeform 2374"/>
            <p:cNvSpPr>
              <a:spLocks/>
            </p:cNvSpPr>
            <p:nvPr/>
          </p:nvSpPr>
          <p:spPr bwMode="auto">
            <a:xfrm>
              <a:off x="6953251" y="1428750"/>
              <a:ext cx="6350" cy="6350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4 w 4"/>
                <a:gd name="T15" fmla="*/ 0 h 4"/>
                <a:gd name="T16" fmla="*/ 2 w 4"/>
                <a:gd name="T17" fmla="*/ 0 h 4"/>
                <a:gd name="T18" fmla="*/ 2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0" name="Freeform 2375"/>
            <p:cNvSpPr>
              <a:spLocks/>
            </p:cNvSpPr>
            <p:nvPr/>
          </p:nvSpPr>
          <p:spPr bwMode="auto">
            <a:xfrm>
              <a:off x="6956426" y="142240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1" name="Freeform 2376"/>
            <p:cNvSpPr>
              <a:spLocks/>
            </p:cNvSpPr>
            <p:nvPr/>
          </p:nvSpPr>
          <p:spPr bwMode="auto">
            <a:xfrm>
              <a:off x="6953251" y="14255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2" name="Freeform 2377"/>
            <p:cNvSpPr>
              <a:spLocks/>
            </p:cNvSpPr>
            <p:nvPr/>
          </p:nvSpPr>
          <p:spPr bwMode="auto">
            <a:xfrm>
              <a:off x="6940551" y="1435100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2 w 6"/>
                <a:gd name="T7" fmla="*/ 0 h 4"/>
                <a:gd name="T8" fmla="*/ 2 w 6"/>
                <a:gd name="T9" fmla="*/ 0 h 4"/>
                <a:gd name="T10" fmla="*/ 0 w 6"/>
                <a:gd name="T11" fmla="*/ 4 h 4"/>
                <a:gd name="T12" fmla="*/ 6 w 6"/>
                <a:gd name="T13" fmla="*/ 0 h 4"/>
                <a:gd name="T14" fmla="*/ 6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3" name="Freeform 2378"/>
            <p:cNvSpPr>
              <a:spLocks/>
            </p:cNvSpPr>
            <p:nvPr/>
          </p:nvSpPr>
          <p:spPr bwMode="auto">
            <a:xfrm>
              <a:off x="6905626" y="1447800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2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2 h 4"/>
                <a:gd name="T10" fmla="*/ 6 w 6"/>
                <a:gd name="T11" fmla="*/ 0 h 4"/>
                <a:gd name="T12" fmla="*/ 6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4" name="Freeform 2379"/>
            <p:cNvSpPr>
              <a:spLocks/>
            </p:cNvSpPr>
            <p:nvPr/>
          </p:nvSpPr>
          <p:spPr bwMode="auto">
            <a:xfrm>
              <a:off x="6978651" y="1393825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5" name="Freeform 2380"/>
            <p:cNvSpPr>
              <a:spLocks/>
            </p:cNvSpPr>
            <p:nvPr/>
          </p:nvSpPr>
          <p:spPr bwMode="auto">
            <a:xfrm>
              <a:off x="6981826" y="13874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6" name="Freeform 2381"/>
            <p:cNvSpPr>
              <a:spLocks/>
            </p:cNvSpPr>
            <p:nvPr/>
          </p:nvSpPr>
          <p:spPr bwMode="auto">
            <a:xfrm>
              <a:off x="6950076" y="1416050"/>
              <a:ext cx="6350" cy="12700"/>
            </a:xfrm>
            <a:custGeom>
              <a:avLst/>
              <a:gdLst>
                <a:gd name="T0" fmla="*/ 4 w 4"/>
                <a:gd name="T1" fmla="*/ 2 h 8"/>
                <a:gd name="T2" fmla="*/ 0 w 4"/>
                <a:gd name="T3" fmla="*/ 8 h 8"/>
                <a:gd name="T4" fmla="*/ 4 w 4"/>
                <a:gd name="T5" fmla="*/ 0 h 8"/>
                <a:gd name="T6" fmla="*/ 4 w 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7" name="Freeform 2382"/>
            <p:cNvSpPr>
              <a:spLocks/>
            </p:cNvSpPr>
            <p:nvPr/>
          </p:nvSpPr>
          <p:spPr bwMode="auto">
            <a:xfrm>
              <a:off x="7000876" y="1362075"/>
              <a:ext cx="0" cy="9525"/>
            </a:xfrm>
            <a:custGeom>
              <a:avLst/>
              <a:gdLst>
                <a:gd name="T0" fmla="*/ 2 h 6"/>
                <a:gd name="T1" fmla="*/ 6 h 6"/>
                <a:gd name="T2" fmla="*/ 0 h 6"/>
                <a:gd name="T3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8" name="Freeform 2383"/>
            <p:cNvSpPr>
              <a:spLocks/>
            </p:cNvSpPr>
            <p:nvPr/>
          </p:nvSpPr>
          <p:spPr bwMode="auto">
            <a:xfrm>
              <a:off x="7007226" y="1330325"/>
              <a:ext cx="3175" cy="15875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10 h 10"/>
                <a:gd name="T4" fmla="*/ 0 w 2"/>
                <a:gd name="T5" fmla="*/ 10 h 10"/>
                <a:gd name="T6" fmla="*/ 0 w 2"/>
                <a:gd name="T7" fmla="*/ 10 h 10"/>
                <a:gd name="T8" fmla="*/ 2 w 2"/>
                <a:gd name="T9" fmla="*/ 8 h 10"/>
                <a:gd name="T10" fmla="*/ 2 w 2"/>
                <a:gd name="T11" fmla="*/ 10 h 10"/>
                <a:gd name="T12" fmla="*/ 2 w 2"/>
                <a:gd name="T13" fmla="*/ 10 h 10"/>
                <a:gd name="T14" fmla="*/ 2 w 2"/>
                <a:gd name="T15" fmla="*/ 0 h 10"/>
                <a:gd name="T16" fmla="*/ 2 w 2"/>
                <a:gd name="T17" fmla="*/ 0 h 10"/>
                <a:gd name="T18" fmla="*/ 2 w 2"/>
                <a:gd name="T19" fmla="*/ 4 h 10"/>
                <a:gd name="T20" fmla="*/ 0 w 2"/>
                <a:gd name="T21" fmla="*/ 10 h 10"/>
                <a:gd name="T22" fmla="*/ 0 w 2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9" name="Freeform 2384"/>
            <p:cNvSpPr>
              <a:spLocks/>
            </p:cNvSpPr>
            <p:nvPr/>
          </p:nvSpPr>
          <p:spPr bwMode="auto">
            <a:xfrm>
              <a:off x="7010401" y="1320800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0" name="Freeform 2385"/>
            <p:cNvSpPr>
              <a:spLocks/>
            </p:cNvSpPr>
            <p:nvPr/>
          </p:nvSpPr>
          <p:spPr bwMode="auto">
            <a:xfrm>
              <a:off x="6991351" y="13684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2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1" name="Freeform 2386"/>
            <p:cNvSpPr>
              <a:spLocks/>
            </p:cNvSpPr>
            <p:nvPr/>
          </p:nvSpPr>
          <p:spPr bwMode="auto">
            <a:xfrm>
              <a:off x="6991351" y="136525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2" name="Freeform 2387"/>
            <p:cNvSpPr>
              <a:spLocks/>
            </p:cNvSpPr>
            <p:nvPr/>
          </p:nvSpPr>
          <p:spPr bwMode="auto">
            <a:xfrm>
              <a:off x="6991351" y="1374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3" name="Freeform 2388"/>
            <p:cNvSpPr>
              <a:spLocks/>
            </p:cNvSpPr>
            <p:nvPr/>
          </p:nvSpPr>
          <p:spPr bwMode="auto">
            <a:xfrm>
              <a:off x="6969126" y="139382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0 w 2"/>
                <a:gd name="T13" fmla="*/ 2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4" name="Freeform 2389"/>
            <p:cNvSpPr>
              <a:spLocks/>
            </p:cNvSpPr>
            <p:nvPr/>
          </p:nvSpPr>
          <p:spPr bwMode="auto">
            <a:xfrm>
              <a:off x="6981826" y="1377950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4 h 6"/>
                <a:gd name="T6" fmla="*/ 0 w 2"/>
                <a:gd name="T7" fmla="*/ 4 h 6"/>
                <a:gd name="T8" fmla="*/ 0 w 2"/>
                <a:gd name="T9" fmla="*/ 6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5" name="Freeform 2390"/>
            <p:cNvSpPr>
              <a:spLocks/>
            </p:cNvSpPr>
            <p:nvPr/>
          </p:nvSpPr>
          <p:spPr bwMode="auto">
            <a:xfrm>
              <a:off x="6985001" y="13716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6" name="Freeform 2391"/>
            <p:cNvSpPr>
              <a:spLocks/>
            </p:cNvSpPr>
            <p:nvPr/>
          </p:nvSpPr>
          <p:spPr bwMode="auto">
            <a:xfrm>
              <a:off x="7000876" y="1323975"/>
              <a:ext cx="3175" cy="15875"/>
            </a:xfrm>
            <a:custGeom>
              <a:avLst/>
              <a:gdLst>
                <a:gd name="T0" fmla="*/ 2 w 2"/>
                <a:gd name="T1" fmla="*/ 8 h 10"/>
                <a:gd name="T2" fmla="*/ 2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8 h 10"/>
                <a:gd name="T10" fmla="*/ 0 w 2"/>
                <a:gd name="T11" fmla="*/ 8 h 10"/>
                <a:gd name="T12" fmla="*/ 2 w 2"/>
                <a:gd name="T13" fmla="*/ 10 h 10"/>
                <a:gd name="T14" fmla="*/ 2 w 2"/>
                <a:gd name="T15" fmla="*/ 8 h 10"/>
                <a:gd name="T16" fmla="*/ 2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7" name="Freeform 2392"/>
            <p:cNvSpPr>
              <a:spLocks/>
            </p:cNvSpPr>
            <p:nvPr/>
          </p:nvSpPr>
          <p:spPr bwMode="auto">
            <a:xfrm>
              <a:off x="6997701" y="1352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8" name="Rectangle 2393"/>
            <p:cNvSpPr>
              <a:spLocks noChangeArrowheads="1"/>
            </p:cNvSpPr>
            <p:nvPr/>
          </p:nvSpPr>
          <p:spPr bwMode="auto">
            <a:xfrm>
              <a:off x="7007226" y="1279525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9" name="Freeform 2394"/>
            <p:cNvSpPr>
              <a:spLocks/>
            </p:cNvSpPr>
            <p:nvPr/>
          </p:nvSpPr>
          <p:spPr bwMode="auto">
            <a:xfrm>
              <a:off x="7000876" y="1336675"/>
              <a:ext cx="0" cy="9525"/>
            </a:xfrm>
            <a:custGeom>
              <a:avLst/>
              <a:gdLst>
                <a:gd name="T0" fmla="*/ 2 h 6"/>
                <a:gd name="T1" fmla="*/ 2 h 6"/>
                <a:gd name="T2" fmla="*/ 6 h 6"/>
                <a:gd name="T3" fmla="*/ 6 h 6"/>
                <a:gd name="T4" fmla="*/ 0 h 6"/>
                <a:gd name="T5" fmla="*/ 0 h 6"/>
                <a:gd name="T6" fmla="*/ 2 h 6"/>
                <a:gd name="T7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0" name="Freeform 2395"/>
            <p:cNvSpPr>
              <a:spLocks/>
            </p:cNvSpPr>
            <p:nvPr/>
          </p:nvSpPr>
          <p:spPr bwMode="auto">
            <a:xfrm>
              <a:off x="7007226" y="130810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1" name="Freeform 2396"/>
            <p:cNvSpPr>
              <a:spLocks/>
            </p:cNvSpPr>
            <p:nvPr/>
          </p:nvSpPr>
          <p:spPr bwMode="auto">
            <a:xfrm>
              <a:off x="7000876" y="1352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2" name="Freeform 2397"/>
            <p:cNvSpPr>
              <a:spLocks/>
            </p:cNvSpPr>
            <p:nvPr/>
          </p:nvSpPr>
          <p:spPr bwMode="auto">
            <a:xfrm>
              <a:off x="6997701" y="1346200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4 h 4"/>
                <a:gd name="T10" fmla="*/ 2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3" name="Freeform 2398"/>
            <p:cNvSpPr>
              <a:spLocks/>
            </p:cNvSpPr>
            <p:nvPr/>
          </p:nvSpPr>
          <p:spPr bwMode="auto">
            <a:xfrm>
              <a:off x="6991351" y="1257300"/>
              <a:ext cx="15875" cy="31750"/>
            </a:xfrm>
            <a:custGeom>
              <a:avLst/>
              <a:gdLst>
                <a:gd name="T0" fmla="*/ 0 w 10"/>
                <a:gd name="T1" fmla="*/ 6 h 20"/>
                <a:gd name="T2" fmla="*/ 0 w 10"/>
                <a:gd name="T3" fmla="*/ 6 h 20"/>
                <a:gd name="T4" fmla="*/ 2 w 10"/>
                <a:gd name="T5" fmla="*/ 10 h 20"/>
                <a:gd name="T6" fmla="*/ 0 w 10"/>
                <a:gd name="T7" fmla="*/ 18 h 20"/>
                <a:gd name="T8" fmla="*/ 0 w 10"/>
                <a:gd name="T9" fmla="*/ 18 h 20"/>
                <a:gd name="T10" fmla="*/ 2 w 10"/>
                <a:gd name="T11" fmla="*/ 20 h 20"/>
                <a:gd name="T12" fmla="*/ 4 w 10"/>
                <a:gd name="T13" fmla="*/ 20 h 20"/>
                <a:gd name="T14" fmla="*/ 10 w 10"/>
                <a:gd name="T15" fmla="*/ 14 h 20"/>
                <a:gd name="T16" fmla="*/ 10 w 10"/>
                <a:gd name="T17" fmla="*/ 14 h 20"/>
                <a:gd name="T18" fmla="*/ 10 w 10"/>
                <a:gd name="T19" fmla="*/ 14 h 20"/>
                <a:gd name="T20" fmla="*/ 8 w 10"/>
                <a:gd name="T21" fmla="*/ 10 h 20"/>
                <a:gd name="T22" fmla="*/ 8 w 10"/>
                <a:gd name="T23" fmla="*/ 10 h 20"/>
                <a:gd name="T24" fmla="*/ 6 w 10"/>
                <a:gd name="T25" fmla="*/ 16 h 20"/>
                <a:gd name="T26" fmla="*/ 6 w 10"/>
                <a:gd name="T27" fmla="*/ 18 h 20"/>
                <a:gd name="T28" fmla="*/ 4 w 10"/>
                <a:gd name="T29" fmla="*/ 16 h 20"/>
                <a:gd name="T30" fmla="*/ 4 w 10"/>
                <a:gd name="T31" fmla="*/ 16 h 20"/>
                <a:gd name="T32" fmla="*/ 4 w 10"/>
                <a:gd name="T33" fmla="*/ 10 h 20"/>
                <a:gd name="T34" fmla="*/ 6 w 10"/>
                <a:gd name="T35" fmla="*/ 8 h 20"/>
                <a:gd name="T36" fmla="*/ 6 w 10"/>
                <a:gd name="T37" fmla="*/ 8 h 20"/>
                <a:gd name="T38" fmla="*/ 4 w 10"/>
                <a:gd name="T39" fmla="*/ 8 h 20"/>
                <a:gd name="T40" fmla="*/ 4 w 10"/>
                <a:gd name="T41" fmla="*/ 4 h 20"/>
                <a:gd name="T42" fmla="*/ 2 w 10"/>
                <a:gd name="T43" fmla="*/ 2 h 20"/>
                <a:gd name="T44" fmla="*/ 0 w 10"/>
                <a:gd name="T45" fmla="*/ 0 h 20"/>
                <a:gd name="T46" fmla="*/ 2 w 10"/>
                <a:gd name="T47" fmla="*/ 6 h 20"/>
                <a:gd name="T48" fmla="*/ 2 w 10"/>
                <a:gd name="T49" fmla="*/ 6 h 20"/>
                <a:gd name="T50" fmla="*/ 0 w 10"/>
                <a:gd name="T51" fmla="*/ 6 h 20"/>
                <a:gd name="T52" fmla="*/ 0 w 10"/>
                <a:gd name="T53" fmla="*/ 6 h 20"/>
                <a:gd name="T54" fmla="*/ 0 w 10"/>
                <a:gd name="T5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20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4" name="Freeform 2399"/>
            <p:cNvSpPr>
              <a:spLocks/>
            </p:cNvSpPr>
            <p:nvPr/>
          </p:nvSpPr>
          <p:spPr bwMode="auto">
            <a:xfrm>
              <a:off x="7007226" y="1279525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0 w 2"/>
                <a:gd name="T11" fmla="*/ 0 h 12"/>
                <a:gd name="T12" fmla="*/ 0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5" name="Freeform 2400"/>
            <p:cNvSpPr>
              <a:spLocks/>
            </p:cNvSpPr>
            <p:nvPr/>
          </p:nvSpPr>
          <p:spPr bwMode="auto">
            <a:xfrm>
              <a:off x="7000876" y="1298575"/>
              <a:ext cx="6350" cy="25400"/>
            </a:xfrm>
            <a:custGeom>
              <a:avLst/>
              <a:gdLst>
                <a:gd name="T0" fmla="*/ 4 w 4"/>
                <a:gd name="T1" fmla="*/ 10 h 16"/>
                <a:gd name="T2" fmla="*/ 4 w 4"/>
                <a:gd name="T3" fmla="*/ 10 h 16"/>
                <a:gd name="T4" fmla="*/ 2 w 4"/>
                <a:gd name="T5" fmla="*/ 6 h 16"/>
                <a:gd name="T6" fmla="*/ 0 w 4"/>
                <a:gd name="T7" fmla="*/ 6 h 16"/>
                <a:gd name="T8" fmla="*/ 0 w 4"/>
                <a:gd name="T9" fmla="*/ 6 h 16"/>
                <a:gd name="T10" fmla="*/ 0 w 4"/>
                <a:gd name="T11" fmla="*/ 6 h 16"/>
                <a:gd name="T12" fmla="*/ 0 w 4"/>
                <a:gd name="T13" fmla="*/ 12 h 16"/>
                <a:gd name="T14" fmla="*/ 0 w 4"/>
                <a:gd name="T15" fmla="*/ 14 h 16"/>
                <a:gd name="T16" fmla="*/ 0 w 4"/>
                <a:gd name="T17" fmla="*/ 14 h 16"/>
                <a:gd name="T18" fmla="*/ 2 w 4"/>
                <a:gd name="T19" fmla="*/ 10 h 16"/>
                <a:gd name="T20" fmla="*/ 2 w 4"/>
                <a:gd name="T21" fmla="*/ 12 h 16"/>
                <a:gd name="T22" fmla="*/ 2 w 4"/>
                <a:gd name="T23" fmla="*/ 12 h 16"/>
                <a:gd name="T24" fmla="*/ 4 w 4"/>
                <a:gd name="T25" fmla="*/ 10 h 16"/>
                <a:gd name="T26" fmla="*/ 4 w 4"/>
                <a:gd name="T27" fmla="*/ 10 h 16"/>
                <a:gd name="T28" fmla="*/ 2 w 4"/>
                <a:gd name="T29" fmla="*/ 16 h 16"/>
                <a:gd name="T30" fmla="*/ 2 w 4"/>
                <a:gd name="T31" fmla="*/ 16 h 16"/>
                <a:gd name="T32" fmla="*/ 4 w 4"/>
                <a:gd name="T33" fmla="*/ 10 h 16"/>
                <a:gd name="T34" fmla="*/ 4 w 4"/>
                <a:gd name="T35" fmla="*/ 10 h 16"/>
                <a:gd name="T36" fmla="*/ 4 w 4"/>
                <a:gd name="T37" fmla="*/ 10 h 16"/>
                <a:gd name="T38" fmla="*/ 4 w 4"/>
                <a:gd name="T39" fmla="*/ 10 h 16"/>
                <a:gd name="T40" fmla="*/ 4 w 4"/>
                <a:gd name="T41" fmla="*/ 10 h 16"/>
                <a:gd name="T42" fmla="*/ 4 w 4"/>
                <a:gd name="T43" fmla="*/ 10 h 16"/>
                <a:gd name="T44" fmla="*/ 4 w 4"/>
                <a:gd name="T45" fmla="*/ 10 h 16"/>
                <a:gd name="T46" fmla="*/ 4 w 4"/>
                <a:gd name="T47" fmla="*/ 10 h 16"/>
                <a:gd name="T48" fmla="*/ 4 w 4"/>
                <a:gd name="T49" fmla="*/ 8 h 16"/>
                <a:gd name="T50" fmla="*/ 4 w 4"/>
                <a:gd name="T51" fmla="*/ 10 h 16"/>
                <a:gd name="T52" fmla="*/ 4 w 4"/>
                <a:gd name="T53" fmla="*/ 10 h 16"/>
                <a:gd name="T54" fmla="*/ 4 w 4"/>
                <a:gd name="T55" fmla="*/ 10 h 16"/>
                <a:gd name="T56" fmla="*/ 4 w 4"/>
                <a:gd name="T57" fmla="*/ 10 h 16"/>
                <a:gd name="T58" fmla="*/ 4 w 4"/>
                <a:gd name="T59" fmla="*/ 0 h 16"/>
                <a:gd name="T60" fmla="*/ 4 w 4"/>
                <a:gd name="T61" fmla="*/ 0 h 16"/>
                <a:gd name="T62" fmla="*/ 4 w 4"/>
                <a:gd name="T63" fmla="*/ 10 h 16"/>
                <a:gd name="T64" fmla="*/ 4 w 4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6" name="Freeform 2401"/>
            <p:cNvSpPr>
              <a:spLocks/>
            </p:cNvSpPr>
            <p:nvPr/>
          </p:nvSpPr>
          <p:spPr bwMode="auto">
            <a:xfrm>
              <a:off x="6969126" y="1384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7" name="Freeform 2402"/>
            <p:cNvSpPr>
              <a:spLocks/>
            </p:cNvSpPr>
            <p:nvPr/>
          </p:nvSpPr>
          <p:spPr bwMode="auto">
            <a:xfrm>
              <a:off x="6969126" y="1377950"/>
              <a:ext cx="12700" cy="12700"/>
            </a:xfrm>
            <a:custGeom>
              <a:avLst/>
              <a:gdLst>
                <a:gd name="T0" fmla="*/ 2 w 8"/>
                <a:gd name="T1" fmla="*/ 2 h 8"/>
                <a:gd name="T2" fmla="*/ 2 w 8"/>
                <a:gd name="T3" fmla="*/ 2 h 8"/>
                <a:gd name="T4" fmla="*/ 2 w 8"/>
                <a:gd name="T5" fmla="*/ 6 h 8"/>
                <a:gd name="T6" fmla="*/ 2 w 8"/>
                <a:gd name="T7" fmla="*/ 6 h 8"/>
                <a:gd name="T8" fmla="*/ 0 w 8"/>
                <a:gd name="T9" fmla="*/ 6 h 8"/>
                <a:gd name="T10" fmla="*/ 0 w 8"/>
                <a:gd name="T11" fmla="*/ 4 h 8"/>
                <a:gd name="T12" fmla="*/ 0 w 8"/>
                <a:gd name="T13" fmla="*/ 4 h 8"/>
                <a:gd name="T14" fmla="*/ 0 w 8"/>
                <a:gd name="T15" fmla="*/ 8 h 8"/>
                <a:gd name="T16" fmla="*/ 2 w 8"/>
                <a:gd name="T17" fmla="*/ 6 h 8"/>
                <a:gd name="T18" fmla="*/ 2 w 8"/>
                <a:gd name="T19" fmla="*/ 6 h 8"/>
                <a:gd name="T20" fmla="*/ 2 w 8"/>
                <a:gd name="T21" fmla="*/ 6 h 8"/>
                <a:gd name="T22" fmla="*/ 8 w 8"/>
                <a:gd name="T23" fmla="*/ 0 h 8"/>
                <a:gd name="T24" fmla="*/ 8 w 8"/>
                <a:gd name="T25" fmla="*/ 0 h 8"/>
                <a:gd name="T26" fmla="*/ 2 w 8"/>
                <a:gd name="T27" fmla="*/ 2 h 8"/>
                <a:gd name="T28" fmla="*/ 2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8" name="Freeform 2403"/>
            <p:cNvSpPr>
              <a:spLocks/>
            </p:cNvSpPr>
            <p:nvPr/>
          </p:nvSpPr>
          <p:spPr bwMode="auto">
            <a:xfrm>
              <a:off x="6991351" y="1336675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0 w 2"/>
                <a:gd name="T5" fmla="*/ 4 h 8"/>
                <a:gd name="T6" fmla="*/ 0 w 2"/>
                <a:gd name="T7" fmla="*/ 4 h 8"/>
                <a:gd name="T8" fmla="*/ 0 w 2"/>
                <a:gd name="T9" fmla="*/ 4 h 8"/>
                <a:gd name="T10" fmla="*/ 0 w 2"/>
                <a:gd name="T11" fmla="*/ 8 h 8"/>
                <a:gd name="T12" fmla="*/ 0 w 2"/>
                <a:gd name="T13" fmla="*/ 8 h 8"/>
                <a:gd name="T14" fmla="*/ 0 w 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9" name="Freeform 2404"/>
            <p:cNvSpPr>
              <a:spLocks/>
            </p:cNvSpPr>
            <p:nvPr/>
          </p:nvSpPr>
          <p:spPr bwMode="auto">
            <a:xfrm>
              <a:off x="7007226" y="1273175"/>
              <a:ext cx="6350" cy="6350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0" name="Freeform 2405"/>
            <p:cNvSpPr>
              <a:spLocks/>
            </p:cNvSpPr>
            <p:nvPr/>
          </p:nvSpPr>
          <p:spPr bwMode="auto">
            <a:xfrm>
              <a:off x="7010401" y="1257300"/>
              <a:ext cx="0" cy="6350"/>
            </a:xfrm>
            <a:custGeom>
              <a:avLst/>
              <a:gdLst>
                <a:gd name="T0" fmla="*/ 2 h 4"/>
                <a:gd name="T1" fmla="*/ 4 h 4"/>
                <a:gd name="T2" fmla="*/ 0 h 4"/>
                <a:gd name="T3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1" name="Freeform 2406"/>
            <p:cNvSpPr>
              <a:spLocks/>
            </p:cNvSpPr>
            <p:nvPr/>
          </p:nvSpPr>
          <p:spPr bwMode="auto">
            <a:xfrm>
              <a:off x="6419851" y="95250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2" name="Rectangle 2407"/>
            <p:cNvSpPr>
              <a:spLocks noChangeArrowheads="1"/>
            </p:cNvSpPr>
            <p:nvPr/>
          </p:nvSpPr>
          <p:spPr bwMode="auto">
            <a:xfrm>
              <a:off x="6435726" y="933450"/>
              <a:ext cx="3175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3" name="Freeform 2408"/>
            <p:cNvSpPr>
              <a:spLocks/>
            </p:cNvSpPr>
            <p:nvPr/>
          </p:nvSpPr>
          <p:spPr bwMode="auto">
            <a:xfrm>
              <a:off x="6902451" y="86360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0 w 6"/>
                <a:gd name="T7" fmla="*/ 0 h 6"/>
                <a:gd name="T8" fmla="*/ 0 w 6"/>
                <a:gd name="T9" fmla="*/ 2 h 6"/>
                <a:gd name="T10" fmla="*/ 0 w 6"/>
                <a:gd name="T11" fmla="*/ 4 h 6"/>
                <a:gd name="T12" fmla="*/ 0 w 6"/>
                <a:gd name="T13" fmla="*/ 4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4" name="Freeform 2409"/>
            <p:cNvSpPr>
              <a:spLocks/>
            </p:cNvSpPr>
            <p:nvPr/>
          </p:nvSpPr>
          <p:spPr bwMode="auto">
            <a:xfrm>
              <a:off x="6629401" y="8604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5" name="Rectangle 2410"/>
            <p:cNvSpPr>
              <a:spLocks noChangeArrowheads="1"/>
            </p:cNvSpPr>
            <p:nvPr/>
          </p:nvSpPr>
          <p:spPr bwMode="auto">
            <a:xfrm>
              <a:off x="6619876" y="873125"/>
              <a:ext cx="6350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6" name="Freeform 2411"/>
            <p:cNvSpPr>
              <a:spLocks/>
            </p:cNvSpPr>
            <p:nvPr/>
          </p:nvSpPr>
          <p:spPr bwMode="auto">
            <a:xfrm>
              <a:off x="6397626" y="10890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7" name="Freeform 2412"/>
            <p:cNvSpPr>
              <a:spLocks/>
            </p:cNvSpPr>
            <p:nvPr/>
          </p:nvSpPr>
          <p:spPr bwMode="auto">
            <a:xfrm>
              <a:off x="7007226" y="1079500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6 h 8"/>
                <a:gd name="T10" fmla="*/ 0 w 2"/>
                <a:gd name="T11" fmla="*/ 8 h 8"/>
                <a:gd name="T12" fmla="*/ 0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8" name="Freeform 2413"/>
            <p:cNvSpPr>
              <a:spLocks/>
            </p:cNvSpPr>
            <p:nvPr/>
          </p:nvSpPr>
          <p:spPr bwMode="auto">
            <a:xfrm>
              <a:off x="6403976" y="9302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9" name="Freeform 2414"/>
            <p:cNvSpPr>
              <a:spLocks/>
            </p:cNvSpPr>
            <p:nvPr/>
          </p:nvSpPr>
          <p:spPr bwMode="auto">
            <a:xfrm>
              <a:off x="7010401" y="1066800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2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0" name="Freeform 2415"/>
            <p:cNvSpPr>
              <a:spLocks/>
            </p:cNvSpPr>
            <p:nvPr/>
          </p:nvSpPr>
          <p:spPr bwMode="auto">
            <a:xfrm>
              <a:off x="6610351" y="1457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1" name="Freeform 2416"/>
            <p:cNvSpPr>
              <a:spLocks/>
            </p:cNvSpPr>
            <p:nvPr/>
          </p:nvSpPr>
          <p:spPr bwMode="auto">
            <a:xfrm>
              <a:off x="6759576" y="1485900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2" name="Line 2417"/>
            <p:cNvSpPr>
              <a:spLocks noChangeShapeType="1"/>
            </p:cNvSpPr>
            <p:nvPr/>
          </p:nvSpPr>
          <p:spPr bwMode="auto">
            <a:xfrm>
              <a:off x="7010401" y="1193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3" name="Line 2418"/>
            <p:cNvSpPr>
              <a:spLocks noChangeShapeType="1"/>
            </p:cNvSpPr>
            <p:nvPr/>
          </p:nvSpPr>
          <p:spPr bwMode="auto">
            <a:xfrm>
              <a:off x="7010401" y="1193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4" name="Freeform 2419"/>
            <p:cNvSpPr>
              <a:spLocks/>
            </p:cNvSpPr>
            <p:nvPr/>
          </p:nvSpPr>
          <p:spPr bwMode="auto">
            <a:xfrm>
              <a:off x="6997701" y="12096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5" name="Freeform 2420"/>
            <p:cNvSpPr>
              <a:spLocks/>
            </p:cNvSpPr>
            <p:nvPr/>
          </p:nvSpPr>
          <p:spPr bwMode="auto">
            <a:xfrm>
              <a:off x="6991351" y="10318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6" name="Freeform 2421"/>
            <p:cNvSpPr>
              <a:spLocks/>
            </p:cNvSpPr>
            <p:nvPr/>
          </p:nvSpPr>
          <p:spPr bwMode="auto">
            <a:xfrm>
              <a:off x="7010401" y="11969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7" name="Freeform 2422"/>
            <p:cNvSpPr>
              <a:spLocks/>
            </p:cNvSpPr>
            <p:nvPr/>
          </p:nvSpPr>
          <p:spPr bwMode="auto">
            <a:xfrm>
              <a:off x="7010401" y="12001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8" name="Freeform 2423"/>
            <p:cNvSpPr>
              <a:spLocks/>
            </p:cNvSpPr>
            <p:nvPr/>
          </p:nvSpPr>
          <p:spPr bwMode="auto">
            <a:xfrm>
              <a:off x="7010401" y="11906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2 h 4"/>
                <a:gd name="T4" fmla="*/ 2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9" name="Freeform 2424"/>
            <p:cNvSpPr>
              <a:spLocks/>
            </p:cNvSpPr>
            <p:nvPr/>
          </p:nvSpPr>
          <p:spPr bwMode="auto">
            <a:xfrm>
              <a:off x="6394451" y="133350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0" name="Rectangle 2425"/>
            <p:cNvSpPr>
              <a:spLocks noChangeArrowheads="1"/>
            </p:cNvSpPr>
            <p:nvPr/>
          </p:nvSpPr>
          <p:spPr bwMode="auto">
            <a:xfrm>
              <a:off x="6816726" y="876300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1" name="Freeform 2426"/>
            <p:cNvSpPr>
              <a:spLocks/>
            </p:cNvSpPr>
            <p:nvPr/>
          </p:nvSpPr>
          <p:spPr bwMode="auto">
            <a:xfrm>
              <a:off x="6804026" y="866775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6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2" name="Freeform 2427"/>
            <p:cNvSpPr>
              <a:spLocks noEditPoints="1"/>
            </p:cNvSpPr>
            <p:nvPr/>
          </p:nvSpPr>
          <p:spPr bwMode="auto">
            <a:xfrm>
              <a:off x="6365876" y="844550"/>
              <a:ext cx="644525" cy="644525"/>
            </a:xfrm>
            <a:custGeom>
              <a:avLst/>
              <a:gdLst>
                <a:gd name="T0" fmla="*/ 30 w 406"/>
                <a:gd name="T1" fmla="*/ 84 h 406"/>
                <a:gd name="T2" fmla="*/ 44 w 406"/>
                <a:gd name="T3" fmla="*/ 56 h 406"/>
                <a:gd name="T4" fmla="*/ 56 w 406"/>
                <a:gd name="T5" fmla="*/ 46 h 406"/>
                <a:gd name="T6" fmla="*/ 76 w 406"/>
                <a:gd name="T7" fmla="*/ 36 h 406"/>
                <a:gd name="T8" fmla="*/ 110 w 406"/>
                <a:gd name="T9" fmla="*/ 22 h 406"/>
                <a:gd name="T10" fmla="*/ 136 w 406"/>
                <a:gd name="T11" fmla="*/ 18 h 406"/>
                <a:gd name="T12" fmla="*/ 172 w 406"/>
                <a:gd name="T13" fmla="*/ 10 h 406"/>
                <a:gd name="T14" fmla="*/ 196 w 406"/>
                <a:gd name="T15" fmla="*/ 14 h 406"/>
                <a:gd name="T16" fmla="*/ 210 w 406"/>
                <a:gd name="T17" fmla="*/ 20 h 406"/>
                <a:gd name="T18" fmla="*/ 232 w 406"/>
                <a:gd name="T19" fmla="*/ 16 h 406"/>
                <a:gd name="T20" fmla="*/ 284 w 406"/>
                <a:gd name="T21" fmla="*/ 20 h 406"/>
                <a:gd name="T22" fmla="*/ 316 w 406"/>
                <a:gd name="T23" fmla="*/ 20 h 406"/>
                <a:gd name="T24" fmla="*/ 340 w 406"/>
                <a:gd name="T25" fmla="*/ 36 h 406"/>
                <a:gd name="T26" fmla="*/ 352 w 406"/>
                <a:gd name="T27" fmla="*/ 52 h 406"/>
                <a:gd name="T28" fmla="*/ 362 w 406"/>
                <a:gd name="T29" fmla="*/ 58 h 406"/>
                <a:gd name="T30" fmla="*/ 388 w 406"/>
                <a:gd name="T31" fmla="*/ 72 h 406"/>
                <a:gd name="T32" fmla="*/ 386 w 406"/>
                <a:gd name="T33" fmla="*/ 98 h 406"/>
                <a:gd name="T34" fmla="*/ 390 w 406"/>
                <a:gd name="T35" fmla="*/ 148 h 406"/>
                <a:gd name="T36" fmla="*/ 400 w 406"/>
                <a:gd name="T37" fmla="*/ 166 h 406"/>
                <a:gd name="T38" fmla="*/ 396 w 406"/>
                <a:gd name="T39" fmla="*/ 188 h 406"/>
                <a:gd name="T40" fmla="*/ 398 w 406"/>
                <a:gd name="T41" fmla="*/ 220 h 406"/>
                <a:gd name="T42" fmla="*/ 406 w 406"/>
                <a:gd name="T43" fmla="*/ 252 h 406"/>
                <a:gd name="T44" fmla="*/ 406 w 406"/>
                <a:gd name="T45" fmla="*/ 224 h 406"/>
                <a:gd name="T46" fmla="*/ 406 w 406"/>
                <a:gd name="T47" fmla="*/ 202 h 406"/>
                <a:gd name="T48" fmla="*/ 406 w 406"/>
                <a:gd name="T49" fmla="*/ 120 h 406"/>
                <a:gd name="T50" fmla="*/ 378 w 406"/>
                <a:gd name="T51" fmla="*/ 50 h 406"/>
                <a:gd name="T52" fmla="*/ 346 w 406"/>
                <a:gd name="T53" fmla="*/ 22 h 406"/>
                <a:gd name="T54" fmla="*/ 324 w 406"/>
                <a:gd name="T55" fmla="*/ 12 h 406"/>
                <a:gd name="T56" fmla="*/ 286 w 406"/>
                <a:gd name="T57" fmla="*/ 4 h 406"/>
                <a:gd name="T58" fmla="*/ 206 w 406"/>
                <a:gd name="T59" fmla="*/ 4 h 406"/>
                <a:gd name="T60" fmla="*/ 184 w 406"/>
                <a:gd name="T61" fmla="*/ 0 h 406"/>
                <a:gd name="T62" fmla="*/ 126 w 406"/>
                <a:gd name="T63" fmla="*/ 6 h 406"/>
                <a:gd name="T64" fmla="*/ 86 w 406"/>
                <a:gd name="T65" fmla="*/ 14 h 406"/>
                <a:gd name="T66" fmla="*/ 56 w 406"/>
                <a:gd name="T67" fmla="*/ 20 h 406"/>
                <a:gd name="T68" fmla="*/ 18 w 406"/>
                <a:gd name="T69" fmla="*/ 72 h 406"/>
                <a:gd name="T70" fmla="*/ 2 w 406"/>
                <a:gd name="T71" fmla="*/ 126 h 406"/>
                <a:gd name="T72" fmla="*/ 4 w 406"/>
                <a:gd name="T73" fmla="*/ 224 h 406"/>
                <a:gd name="T74" fmla="*/ 4 w 406"/>
                <a:gd name="T75" fmla="*/ 240 h 406"/>
                <a:gd name="T76" fmla="*/ 10 w 406"/>
                <a:gd name="T77" fmla="*/ 322 h 406"/>
                <a:gd name="T78" fmla="*/ 18 w 406"/>
                <a:gd name="T79" fmla="*/ 342 h 406"/>
                <a:gd name="T80" fmla="*/ 64 w 406"/>
                <a:gd name="T81" fmla="*/ 386 h 406"/>
                <a:gd name="T82" fmla="*/ 94 w 406"/>
                <a:gd name="T83" fmla="*/ 396 h 406"/>
                <a:gd name="T84" fmla="*/ 156 w 406"/>
                <a:gd name="T85" fmla="*/ 404 h 406"/>
                <a:gd name="T86" fmla="*/ 264 w 406"/>
                <a:gd name="T87" fmla="*/ 404 h 406"/>
                <a:gd name="T88" fmla="*/ 238 w 406"/>
                <a:gd name="T89" fmla="*/ 390 h 406"/>
                <a:gd name="T90" fmla="*/ 192 w 406"/>
                <a:gd name="T91" fmla="*/ 390 h 406"/>
                <a:gd name="T92" fmla="*/ 150 w 406"/>
                <a:gd name="T93" fmla="*/ 388 h 406"/>
                <a:gd name="T94" fmla="*/ 88 w 406"/>
                <a:gd name="T95" fmla="*/ 384 h 406"/>
                <a:gd name="T96" fmla="*/ 52 w 406"/>
                <a:gd name="T97" fmla="*/ 366 h 406"/>
                <a:gd name="T98" fmla="*/ 38 w 406"/>
                <a:gd name="T99" fmla="*/ 350 h 406"/>
                <a:gd name="T100" fmla="*/ 24 w 406"/>
                <a:gd name="T101" fmla="*/ 318 h 406"/>
                <a:gd name="T102" fmla="*/ 18 w 406"/>
                <a:gd name="T103" fmla="*/ 304 h 406"/>
                <a:gd name="T104" fmla="*/ 20 w 406"/>
                <a:gd name="T105" fmla="*/ 292 h 406"/>
                <a:gd name="T106" fmla="*/ 20 w 406"/>
                <a:gd name="T107" fmla="*/ 266 h 406"/>
                <a:gd name="T108" fmla="*/ 16 w 406"/>
                <a:gd name="T109" fmla="*/ 234 h 406"/>
                <a:gd name="T110" fmla="*/ 18 w 406"/>
                <a:gd name="T111" fmla="*/ 206 h 406"/>
                <a:gd name="T112" fmla="*/ 20 w 406"/>
                <a:gd name="T113" fmla="*/ 180 h 406"/>
                <a:gd name="T114" fmla="*/ 20 w 406"/>
                <a:gd name="T115" fmla="*/ 122 h 406"/>
                <a:gd name="T116" fmla="*/ 60 w 406"/>
                <a:gd name="T117" fmla="*/ 42 h 406"/>
                <a:gd name="T118" fmla="*/ 404 w 406"/>
                <a:gd name="T119" fmla="*/ 1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06">
                  <a:moveTo>
                    <a:pt x="22" y="104"/>
                  </a:moveTo>
                  <a:lnTo>
                    <a:pt x="24" y="98"/>
                  </a:lnTo>
                  <a:lnTo>
                    <a:pt x="24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4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4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4" y="34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6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2" y="16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6"/>
                  </a:lnTo>
                  <a:lnTo>
                    <a:pt x="158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0" y="20"/>
                  </a:lnTo>
                  <a:lnTo>
                    <a:pt x="170" y="18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96" y="14"/>
                  </a:lnTo>
                  <a:lnTo>
                    <a:pt x="202" y="12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8" y="16"/>
                  </a:lnTo>
                  <a:lnTo>
                    <a:pt x="204" y="16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2" y="18"/>
                  </a:lnTo>
                  <a:lnTo>
                    <a:pt x="214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4" y="18"/>
                  </a:lnTo>
                  <a:lnTo>
                    <a:pt x="228" y="18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40" y="16"/>
                  </a:lnTo>
                  <a:lnTo>
                    <a:pt x="242" y="16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8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0"/>
                  </a:lnTo>
                  <a:lnTo>
                    <a:pt x="288" y="14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8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20"/>
                  </a:lnTo>
                  <a:lnTo>
                    <a:pt x="302" y="18"/>
                  </a:lnTo>
                  <a:lnTo>
                    <a:pt x="304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6" y="20"/>
                  </a:lnTo>
                  <a:lnTo>
                    <a:pt x="306" y="22"/>
                  </a:lnTo>
                  <a:lnTo>
                    <a:pt x="306" y="22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4" y="20"/>
                  </a:lnTo>
                  <a:lnTo>
                    <a:pt x="314" y="22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6" y="28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6"/>
                  </a:lnTo>
                  <a:lnTo>
                    <a:pt x="358" y="36"/>
                  </a:lnTo>
                  <a:lnTo>
                    <a:pt x="364" y="40"/>
                  </a:lnTo>
                  <a:lnTo>
                    <a:pt x="364" y="42"/>
                  </a:lnTo>
                  <a:lnTo>
                    <a:pt x="370" y="46"/>
                  </a:lnTo>
                  <a:lnTo>
                    <a:pt x="370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6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8" y="54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0" y="48"/>
                  </a:lnTo>
                  <a:lnTo>
                    <a:pt x="350" y="48"/>
                  </a:lnTo>
                  <a:lnTo>
                    <a:pt x="354" y="46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2" y="50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6" y="58"/>
                  </a:lnTo>
                  <a:lnTo>
                    <a:pt x="362" y="58"/>
                  </a:lnTo>
                  <a:lnTo>
                    <a:pt x="362" y="58"/>
                  </a:lnTo>
                  <a:lnTo>
                    <a:pt x="366" y="62"/>
                  </a:lnTo>
                  <a:lnTo>
                    <a:pt x="370" y="64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70" y="68"/>
                  </a:lnTo>
                  <a:lnTo>
                    <a:pt x="372" y="70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4" y="78"/>
                  </a:lnTo>
                  <a:lnTo>
                    <a:pt x="374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8" y="78"/>
                  </a:lnTo>
                  <a:lnTo>
                    <a:pt x="382" y="74"/>
                  </a:lnTo>
                  <a:lnTo>
                    <a:pt x="384" y="72"/>
                  </a:lnTo>
                  <a:lnTo>
                    <a:pt x="388" y="72"/>
                  </a:lnTo>
                  <a:lnTo>
                    <a:pt x="388" y="72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88"/>
                  </a:lnTo>
                  <a:lnTo>
                    <a:pt x="390" y="88"/>
                  </a:lnTo>
                  <a:lnTo>
                    <a:pt x="388" y="90"/>
                  </a:lnTo>
                  <a:lnTo>
                    <a:pt x="386" y="88"/>
                  </a:lnTo>
                  <a:lnTo>
                    <a:pt x="384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6" y="96"/>
                  </a:lnTo>
                  <a:lnTo>
                    <a:pt x="386" y="96"/>
                  </a:lnTo>
                  <a:lnTo>
                    <a:pt x="388" y="102"/>
                  </a:lnTo>
                  <a:lnTo>
                    <a:pt x="388" y="108"/>
                  </a:lnTo>
                  <a:lnTo>
                    <a:pt x="388" y="108"/>
                  </a:lnTo>
                  <a:lnTo>
                    <a:pt x="390" y="108"/>
                  </a:lnTo>
                  <a:lnTo>
                    <a:pt x="392" y="110"/>
                  </a:lnTo>
                  <a:lnTo>
                    <a:pt x="396" y="116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32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6"/>
                  </a:lnTo>
                  <a:lnTo>
                    <a:pt x="392" y="148"/>
                  </a:lnTo>
                  <a:lnTo>
                    <a:pt x="390" y="148"/>
                  </a:lnTo>
                  <a:lnTo>
                    <a:pt x="390" y="148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0" y="152"/>
                  </a:lnTo>
                  <a:lnTo>
                    <a:pt x="390" y="150"/>
                  </a:lnTo>
                  <a:lnTo>
                    <a:pt x="388" y="150"/>
                  </a:lnTo>
                  <a:lnTo>
                    <a:pt x="388" y="150"/>
                  </a:lnTo>
                  <a:lnTo>
                    <a:pt x="390" y="156"/>
                  </a:lnTo>
                  <a:lnTo>
                    <a:pt x="392" y="162"/>
                  </a:lnTo>
                  <a:lnTo>
                    <a:pt x="392" y="162"/>
                  </a:lnTo>
                  <a:lnTo>
                    <a:pt x="394" y="160"/>
                  </a:lnTo>
                  <a:lnTo>
                    <a:pt x="394" y="156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4" y="150"/>
                  </a:lnTo>
                  <a:lnTo>
                    <a:pt x="396" y="154"/>
                  </a:lnTo>
                  <a:lnTo>
                    <a:pt x="400" y="166"/>
                  </a:lnTo>
                  <a:lnTo>
                    <a:pt x="400" y="166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398" y="170"/>
                  </a:lnTo>
                  <a:lnTo>
                    <a:pt x="398" y="170"/>
                  </a:lnTo>
                  <a:lnTo>
                    <a:pt x="400" y="180"/>
                  </a:lnTo>
                  <a:lnTo>
                    <a:pt x="400" y="184"/>
                  </a:lnTo>
                  <a:lnTo>
                    <a:pt x="402" y="190"/>
                  </a:lnTo>
                  <a:lnTo>
                    <a:pt x="402" y="196"/>
                  </a:lnTo>
                  <a:lnTo>
                    <a:pt x="402" y="196"/>
                  </a:lnTo>
                  <a:lnTo>
                    <a:pt x="400" y="198"/>
                  </a:lnTo>
                  <a:lnTo>
                    <a:pt x="398" y="198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4"/>
                  </a:lnTo>
                  <a:lnTo>
                    <a:pt x="396" y="188"/>
                  </a:lnTo>
                  <a:lnTo>
                    <a:pt x="396" y="188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4" y="186"/>
                  </a:lnTo>
                  <a:lnTo>
                    <a:pt x="394" y="196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4" y="220"/>
                  </a:lnTo>
                  <a:lnTo>
                    <a:pt x="396" y="222"/>
                  </a:lnTo>
                  <a:lnTo>
                    <a:pt x="396" y="220"/>
                  </a:lnTo>
                  <a:lnTo>
                    <a:pt x="396" y="218"/>
                  </a:lnTo>
                  <a:lnTo>
                    <a:pt x="396" y="218"/>
                  </a:lnTo>
                  <a:lnTo>
                    <a:pt x="396" y="216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400" y="228"/>
                  </a:lnTo>
                  <a:lnTo>
                    <a:pt x="400" y="236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38"/>
                  </a:lnTo>
                  <a:lnTo>
                    <a:pt x="398" y="242"/>
                  </a:lnTo>
                  <a:lnTo>
                    <a:pt x="400" y="246"/>
                  </a:lnTo>
                  <a:lnTo>
                    <a:pt x="400" y="240"/>
                  </a:lnTo>
                  <a:lnTo>
                    <a:pt x="400" y="240"/>
                  </a:lnTo>
                  <a:lnTo>
                    <a:pt x="404" y="248"/>
                  </a:lnTo>
                  <a:lnTo>
                    <a:pt x="404" y="258"/>
                  </a:lnTo>
                  <a:lnTo>
                    <a:pt x="404" y="258"/>
                  </a:lnTo>
                  <a:lnTo>
                    <a:pt x="404" y="256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4" y="252"/>
                  </a:lnTo>
                  <a:lnTo>
                    <a:pt x="404" y="246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402" y="242"/>
                  </a:lnTo>
                  <a:lnTo>
                    <a:pt x="402" y="242"/>
                  </a:lnTo>
                  <a:lnTo>
                    <a:pt x="406" y="236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30"/>
                  </a:lnTo>
                  <a:lnTo>
                    <a:pt x="406" y="226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2" y="220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2"/>
                  </a:lnTo>
                  <a:lnTo>
                    <a:pt x="402" y="212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0"/>
                  </a:lnTo>
                  <a:lnTo>
                    <a:pt x="402" y="210"/>
                  </a:lnTo>
                  <a:lnTo>
                    <a:pt x="404" y="206"/>
                  </a:lnTo>
                  <a:lnTo>
                    <a:pt x="404" y="206"/>
                  </a:lnTo>
                  <a:lnTo>
                    <a:pt x="406" y="208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6" y="196"/>
                  </a:lnTo>
                  <a:lnTo>
                    <a:pt x="406" y="190"/>
                  </a:lnTo>
                  <a:lnTo>
                    <a:pt x="406" y="190"/>
                  </a:lnTo>
                  <a:lnTo>
                    <a:pt x="406" y="184"/>
                  </a:lnTo>
                  <a:lnTo>
                    <a:pt x="406" y="184"/>
                  </a:lnTo>
                  <a:lnTo>
                    <a:pt x="406" y="184"/>
                  </a:lnTo>
                  <a:lnTo>
                    <a:pt x="404" y="174"/>
                  </a:lnTo>
                  <a:lnTo>
                    <a:pt x="404" y="174"/>
                  </a:lnTo>
                  <a:lnTo>
                    <a:pt x="404" y="174"/>
                  </a:lnTo>
                  <a:lnTo>
                    <a:pt x="404" y="158"/>
                  </a:lnTo>
                  <a:lnTo>
                    <a:pt x="404" y="150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4" y="130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2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6" y="98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0" y="80"/>
                  </a:lnTo>
                  <a:lnTo>
                    <a:pt x="398" y="82"/>
                  </a:lnTo>
                  <a:lnTo>
                    <a:pt x="398" y="82"/>
                  </a:lnTo>
                  <a:lnTo>
                    <a:pt x="394" y="74"/>
                  </a:lnTo>
                  <a:lnTo>
                    <a:pt x="388" y="64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2" y="56"/>
                  </a:lnTo>
                  <a:lnTo>
                    <a:pt x="382" y="56"/>
                  </a:lnTo>
                  <a:lnTo>
                    <a:pt x="378" y="50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6" y="44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66" y="36"/>
                  </a:lnTo>
                  <a:lnTo>
                    <a:pt x="366" y="36"/>
                  </a:lnTo>
                  <a:lnTo>
                    <a:pt x="358" y="30"/>
                  </a:lnTo>
                  <a:lnTo>
                    <a:pt x="358" y="30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46" y="22"/>
                  </a:lnTo>
                  <a:lnTo>
                    <a:pt x="348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6" y="16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0" y="14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12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14" y="8"/>
                  </a:lnTo>
                  <a:lnTo>
                    <a:pt x="310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78" y="4"/>
                  </a:lnTo>
                  <a:lnTo>
                    <a:pt x="270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54" y="4"/>
                  </a:lnTo>
                  <a:lnTo>
                    <a:pt x="240" y="4"/>
                  </a:lnTo>
                  <a:lnTo>
                    <a:pt x="226" y="4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2" y="4"/>
                  </a:lnTo>
                  <a:lnTo>
                    <a:pt x="208" y="4"/>
                  </a:lnTo>
                  <a:lnTo>
                    <a:pt x="206" y="4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4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68" y="6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6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6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6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4" y="18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4" y="7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38"/>
                  </a:lnTo>
                  <a:lnTo>
                    <a:pt x="6" y="148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2" y="162"/>
                  </a:lnTo>
                  <a:lnTo>
                    <a:pt x="2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2" y="212"/>
                  </a:lnTo>
                  <a:lnTo>
                    <a:pt x="4" y="216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8" y="228"/>
                  </a:lnTo>
                  <a:lnTo>
                    <a:pt x="8" y="230"/>
                  </a:lnTo>
                  <a:lnTo>
                    <a:pt x="6" y="228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6" y="226"/>
                  </a:lnTo>
                  <a:lnTo>
                    <a:pt x="6" y="228"/>
                  </a:lnTo>
                  <a:lnTo>
                    <a:pt x="4" y="232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6" y="314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6" y="312"/>
                  </a:lnTo>
                  <a:lnTo>
                    <a:pt x="6" y="316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0" y="322"/>
                  </a:lnTo>
                  <a:lnTo>
                    <a:pt x="8" y="322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6"/>
                  </a:lnTo>
                  <a:lnTo>
                    <a:pt x="14" y="330"/>
                  </a:lnTo>
                  <a:lnTo>
                    <a:pt x="14" y="330"/>
                  </a:lnTo>
                  <a:lnTo>
                    <a:pt x="14" y="334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18" y="346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22" y="346"/>
                  </a:lnTo>
                  <a:lnTo>
                    <a:pt x="24" y="346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6" y="352"/>
                  </a:lnTo>
                  <a:lnTo>
                    <a:pt x="34" y="362"/>
                  </a:lnTo>
                  <a:lnTo>
                    <a:pt x="34" y="362"/>
                  </a:lnTo>
                  <a:lnTo>
                    <a:pt x="38" y="368"/>
                  </a:lnTo>
                  <a:lnTo>
                    <a:pt x="38" y="368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0"/>
                  </a:lnTo>
                  <a:lnTo>
                    <a:pt x="56" y="380"/>
                  </a:lnTo>
                  <a:lnTo>
                    <a:pt x="64" y="386"/>
                  </a:lnTo>
                  <a:lnTo>
                    <a:pt x="64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72" y="390"/>
                  </a:lnTo>
                  <a:lnTo>
                    <a:pt x="78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6"/>
                  </a:lnTo>
                  <a:lnTo>
                    <a:pt x="84" y="396"/>
                  </a:lnTo>
                  <a:lnTo>
                    <a:pt x="88" y="398"/>
                  </a:lnTo>
                  <a:lnTo>
                    <a:pt x="88" y="398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94" y="396"/>
                  </a:lnTo>
                  <a:lnTo>
                    <a:pt x="94" y="396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6" y="400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118" y="404"/>
                  </a:lnTo>
                  <a:lnTo>
                    <a:pt x="128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2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2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80" y="404"/>
                  </a:lnTo>
                  <a:lnTo>
                    <a:pt x="202" y="402"/>
                  </a:lnTo>
                  <a:lnTo>
                    <a:pt x="224" y="404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4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4" y="404"/>
                  </a:lnTo>
                  <a:lnTo>
                    <a:pt x="268" y="402"/>
                  </a:lnTo>
                  <a:lnTo>
                    <a:pt x="272" y="402"/>
                  </a:lnTo>
                  <a:lnTo>
                    <a:pt x="274" y="402"/>
                  </a:lnTo>
                  <a:lnTo>
                    <a:pt x="270" y="402"/>
                  </a:lnTo>
                  <a:lnTo>
                    <a:pt x="270" y="402"/>
                  </a:lnTo>
                  <a:lnTo>
                    <a:pt x="272" y="400"/>
                  </a:lnTo>
                  <a:lnTo>
                    <a:pt x="272" y="400"/>
                  </a:lnTo>
                  <a:lnTo>
                    <a:pt x="270" y="398"/>
                  </a:lnTo>
                  <a:lnTo>
                    <a:pt x="266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2"/>
                  </a:lnTo>
                  <a:lnTo>
                    <a:pt x="254" y="390"/>
                  </a:lnTo>
                  <a:lnTo>
                    <a:pt x="246" y="390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6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10" y="390"/>
                  </a:lnTo>
                  <a:lnTo>
                    <a:pt x="190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4" y="390"/>
                  </a:lnTo>
                  <a:lnTo>
                    <a:pt x="186" y="390"/>
                  </a:lnTo>
                  <a:lnTo>
                    <a:pt x="188" y="390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6" y="390"/>
                  </a:lnTo>
                  <a:lnTo>
                    <a:pt x="168" y="390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2" y="390"/>
                  </a:lnTo>
                  <a:lnTo>
                    <a:pt x="158" y="390"/>
                  </a:lnTo>
                  <a:lnTo>
                    <a:pt x="158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88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44" y="386"/>
                  </a:lnTo>
                  <a:lnTo>
                    <a:pt x="138" y="386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96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2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4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2" y="370"/>
                  </a:lnTo>
                  <a:lnTo>
                    <a:pt x="56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2" y="366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0" y="360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46" y="356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38" y="348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4" y="344"/>
                  </a:lnTo>
                  <a:lnTo>
                    <a:pt x="36" y="346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36" y="350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0" y="342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26" y="324"/>
                  </a:lnTo>
                  <a:lnTo>
                    <a:pt x="24" y="32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6"/>
                  </a:lnTo>
                  <a:lnTo>
                    <a:pt x="22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6" y="310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4"/>
                  </a:lnTo>
                  <a:lnTo>
                    <a:pt x="20" y="308"/>
                  </a:lnTo>
                  <a:lnTo>
                    <a:pt x="22" y="312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2" y="312"/>
                  </a:lnTo>
                  <a:lnTo>
                    <a:pt x="22" y="310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20" y="306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0" y="298"/>
                  </a:lnTo>
                  <a:lnTo>
                    <a:pt x="18" y="294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18" y="288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18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6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20" y="266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20" y="252"/>
                  </a:lnTo>
                  <a:lnTo>
                    <a:pt x="20" y="252"/>
                  </a:lnTo>
                  <a:lnTo>
                    <a:pt x="18" y="254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8" y="250"/>
                  </a:lnTo>
                  <a:lnTo>
                    <a:pt x="18" y="248"/>
                  </a:lnTo>
                  <a:lnTo>
                    <a:pt x="16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6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16" y="228"/>
                  </a:lnTo>
                  <a:lnTo>
                    <a:pt x="18" y="232"/>
                  </a:lnTo>
                  <a:lnTo>
                    <a:pt x="18" y="228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18" y="222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6" y="214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6"/>
                  </a:lnTo>
                  <a:lnTo>
                    <a:pt x="16" y="206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04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202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2" y="19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66"/>
                  </a:lnTo>
                  <a:lnTo>
                    <a:pt x="20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0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0" y="122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6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78" y="16"/>
                  </a:moveTo>
                  <a:lnTo>
                    <a:pt x="178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8" y="16"/>
                  </a:lnTo>
                  <a:lnTo>
                    <a:pt x="178" y="16"/>
                  </a:lnTo>
                  <a:close/>
                  <a:moveTo>
                    <a:pt x="404" y="196"/>
                  </a:moveTo>
                  <a:lnTo>
                    <a:pt x="404" y="196"/>
                  </a:lnTo>
                  <a:lnTo>
                    <a:pt x="404" y="196"/>
                  </a:lnTo>
                  <a:lnTo>
                    <a:pt x="404" y="194"/>
                  </a:lnTo>
                  <a:lnTo>
                    <a:pt x="404" y="196"/>
                  </a:lnTo>
                  <a:lnTo>
                    <a:pt x="404" y="196"/>
                  </a:lnTo>
                  <a:close/>
                  <a:moveTo>
                    <a:pt x="404" y="204"/>
                  </a:moveTo>
                  <a:lnTo>
                    <a:pt x="404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4" y="200"/>
                  </a:lnTo>
                  <a:lnTo>
                    <a:pt x="404" y="200"/>
                  </a:lnTo>
                  <a:lnTo>
                    <a:pt x="404" y="204"/>
                  </a:lnTo>
                  <a:lnTo>
                    <a:pt x="404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6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3" name="Freeform 2428"/>
            <p:cNvSpPr>
              <a:spLocks/>
            </p:cNvSpPr>
            <p:nvPr/>
          </p:nvSpPr>
          <p:spPr bwMode="auto">
            <a:xfrm>
              <a:off x="6626226" y="86995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2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4" name="Rectangle 2429"/>
            <p:cNvSpPr>
              <a:spLocks noChangeArrowheads="1"/>
            </p:cNvSpPr>
            <p:nvPr/>
          </p:nvSpPr>
          <p:spPr bwMode="auto">
            <a:xfrm>
              <a:off x="6397626" y="1089025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5" name="Freeform 2430"/>
            <p:cNvSpPr>
              <a:spLocks/>
            </p:cNvSpPr>
            <p:nvPr/>
          </p:nvSpPr>
          <p:spPr bwMode="auto">
            <a:xfrm>
              <a:off x="6972301" y="984250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6" name="Freeform 2431"/>
            <p:cNvSpPr>
              <a:spLocks/>
            </p:cNvSpPr>
            <p:nvPr/>
          </p:nvSpPr>
          <p:spPr bwMode="auto">
            <a:xfrm>
              <a:off x="7010401" y="1222375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  <a:gd name="T3" fmla="*/ 6 h 6"/>
                <a:gd name="T4" fmla="*/ 6 h 6"/>
                <a:gd name="T5" fmla="*/ 4 h 6"/>
                <a:gd name="T6" fmla="*/ 6 h 6"/>
                <a:gd name="T7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7" name="Freeform 2432"/>
            <p:cNvSpPr>
              <a:spLocks/>
            </p:cNvSpPr>
            <p:nvPr/>
          </p:nvSpPr>
          <p:spPr bwMode="auto">
            <a:xfrm>
              <a:off x="6991351" y="1295400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0 h 4"/>
                <a:gd name="T10" fmla="*/ 0 w 2"/>
                <a:gd name="T11" fmla="*/ 2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8" name="Freeform 2433"/>
            <p:cNvSpPr>
              <a:spLocks/>
            </p:cNvSpPr>
            <p:nvPr/>
          </p:nvSpPr>
          <p:spPr bwMode="auto">
            <a:xfrm>
              <a:off x="7000876" y="123825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0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9" name="Freeform 2434"/>
            <p:cNvSpPr>
              <a:spLocks/>
            </p:cNvSpPr>
            <p:nvPr/>
          </p:nvSpPr>
          <p:spPr bwMode="auto">
            <a:xfrm>
              <a:off x="7000876" y="12509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0" name="Freeform 2435"/>
            <p:cNvSpPr>
              <a:spLocks/>
            </p:cNvSpPr>
            <p:nvPr/>
          </p:nvSpPr>
          <p:spPr bwMode="auto">
            <a:xfrm>
              <a:off x="7007226" y="1177925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2 w 2"/>
                <a:gd name="T5" fmla="*/ 4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4 h 6"/>
                <a:gd name="T12" fmla="*/ 2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1" name="Freeform 2436"/>
            <p:cNvSpPr>
              <a:spLocks/>
            </p:cNvSpPr>
            <p:nvPr/>
          </p:nvSpPr>
          <p:spPr bwMode="auto">
            <a:xfrm>
              <a:off x="6994526" y="12382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2" name="Freeform 2437"/>
            <p:cNvSpPr>
              <a:spLocks/>
            </p:cNvSpPr>
            <p:nvPr/>
          </p:nvSpPr>
          <p:spPr bwMode="auto">
            <a:xfrm>
              <a:off x="6994526" y="1200150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6 h 8"/>
                <a:gd name="T3" fmla="*/ 8 h 8"/>
                <a:gd name="T4" fmla="*/ 8 h 8"/>
                <a:gd name="T5" fmla="*/ 0 h 8"/>
                <a:gd name="T6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3" name="Freeform 2438"/>
            <p:cNvSpPr>
              <a:spLocks/>
            </p:cNvSpPr>
            <p:nvPr/>
          </p:nvSpPr>
          <p:spPr bwMode="auto">
            <a:xfrm>
              <a:off x="6994526" y="121285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4" name="Freeform 2439"/>
            <p:cNvSpPr>
              <a:spLocks/>
            </p:cNvSpPr>
            <p:nvPr/>
          </p:nvSpPr>
          <p:spPr bwMode="auto">
            <a:xfrm>
              <a:off x="6991351" y="1222375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4 h 6"/>
                <a:gd name="T4" fmla="*/ 2 w 2"/>
                <a:gd name="T5" fmla="*/ 0 h 6"/>
                <a:gd name="T6" fmla="*/ 0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5" name="Freeform 2440"/>
            <p:cNvSpPr>
              <a:spLocks/>
            </p:cNvSpPr>
            <p:nvPr/>
          </p:nvSpPr>
          <p:spPr bwMode="auto">
            <a:xfrm>
              <a:off x="6994526" y="1098550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  <a:gd name="T3" fmla="*/ 2 h 6"/>
                <a:gd name="T4" fmla="*/ 4 h 6"/>
                <a:gd name="T5" fmla="*/ 4 h 6"/>
                <a:gd name="T6" fmla="*/ 6 h 6"/>
                <a:gd name="T7" fmla="*/ 6 h 6"/>
                <a:gd name="T8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6" name="Freeform 2441"/>
            <p:cNvSpPr>
              <a:spLocks/>
            </p:cNvSpPr>
            <p:nvPr/>
          </p:nvSpPr>
          <p:spPr bwMode="auto">
            <a:xfrm>
              <a:off x="6985001" y="11334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7" name="Freeform 2442"/>
            <p:cNvSpPr>
              <a:spLocks/>
            </p:cNvSpPr>
            <p:nvPr/>
          </p:nvSpPr>
          <p:spPr bwMode="auto">
            <a:xfrm>
              <a:off x="6985001" y="1104900"/>
              <a:ext cx="0" cy="9525"/>
            </a:xfrm>
            <a:custGeom>
              <a:avLst/>
              <a:gdLst>
                <a:gd name="T0" fmla="*/ 4 h 6"/>
                <a:gd name="T1" fmla="*/ 4 h 6"/>
                <a:gd name="T2" fmla="*/ 0 h 6"/>
                <a:gd name="T3" fmla="*/ 0 h 6"/>
                <a:gd name="T4" fmla="*/ 2 h 6"/>
                <a:gd name="T5" fmla="*/ 2 h 6"/>
                <a:gd name="T6" fmla="*/ 6 h 6"/>
                <a:gd name="T7" fmla="*/ 6 h 6"/>
                <a:gd name="T8" fmla="*/ 4 h 6"/>
                <a:gd name="T9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8" name="Freeform 2443"/>
            <p:cNvSpPr>
              <a:spLocks/>
            </p:cNvSpPr>
            <p:nvPr/>
          </p:nvSpPr>
          <p:spPr bwMode="auto">
            <a:xfrm>
              <a:off x="6975476" y="971550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2 h 2"/>
                <a:gd name="T4" fmla="*/ 6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9" name="Freeform 2444"/>
            <p:cNvSpPr>
              <a:spLocks/>
            </p:cNvSpPr>
            <p:nvPr/>
          </p:nvSpPr>
          <p:spPr bwMode="auto">
            <a:xfrm>
              <a:off x="6889751" y="895350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4 h 4"/>
                <a:gd name="T6" fmla="*/ 2 w 6"/>
                <a:gd name="T7" fmla="*/ 4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0" name="Freeform 2445"/>
            <p:cNvSpPr>
              <a:spLocks/>
            </p:cNvSpPr>
            <p:nvPr/>
          </p:nvSpPr>
          <p:spPr bwMode="auto">
            <a:xfrm>
              <a:off x="6896101" y="898525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1" name="Freeform 2446"/>
            <p:cNvSpPr>
              <a:spLocks/>
            </p:cNvSpPr>
            <p:nvPr/>
          </p:nvSpPr>
          <p:spPr bwMode="auto">
            <a:xfrm>
              <a:off x="6791326" y="14890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2" name="Freeform 2447"/>
            <p:cNvSpPr>
              <a:spLocks/>
            </p:cNvSpPr>
            <p:nvPr/>
          </p:nvSpPr>
          <p:spPr bwMode="auto">
            <a:xfrm>
              <a:off x="6804026" y="14859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3" name="Freeform 2448"/>
            <p:cNvSpPr>
              <a:spLocks/>
            </p:cNvSpPr>
            <p:nvPr/>
          </p:nvSpPr>
          <p:spPr bwMode="auto">
            <a:xfrm>
              <a:off x="6477001" y="90487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4 w 4"/>
                <a:gd name="T3" fmla="*/ 0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4" name="Freeform 2449"/>
            <p:cNvSpPr>
              <a:spLocks/>
            </p:cNvSpPr>
            <p:nvPr/>
          </p:nvSpPr>
          <p:spPr bwMode="auto">
            <a:xfrm>
              <a:off x="6416676" y="9620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5" name="Freeform 2450"/>
            <p:cNvSpPr>
              <a:spLocks/>
            </p:cNvSpPr>
            <p:nvPr/>
          </p:nvSpPr>
          <p:spPr bwMode="auto">
            <a:xfrm>
              <a:off x="6403976" y="10223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6" name="Freeform 2451"/>
            <p:cNvSpPr>
              <a:spLocks/>
            </p:cNvSpPr>
            <p:nvPr/>
          </p:nvSpPr>
          <p:spPr bwMode="auto">
            <a:xfrm>
              <a:off x="6527801" y="1019175"/>
              <a:ext cx="346075" cy="282575"/>
            </a:xfrm>
            <a:custGeom>
              <a:avLst/>
              <a:gdLst>
                <a:gd name="T0" fmla="*/ 0 w 218"/>
                <a:gd name="T1" fmla="*/ 158 h 178"/>
                <a:gd name="T2" fmla="*/ 32 w 218"/>
                <a:gd name="T3" fmla="*/ 172 h 178"/>
                <a:gd name="T4" fmla="*/ 68 w 218"/>
                <a:gd name="T5" fmla="*/ 178 h 178"/>
                <a:gd name="T6" fmla="*/ 84 w 218"/>
                <a:gd name="T7" fmla="*/ 176 h 178"/>
                <a:gd name="T8" fmla="*/ 112 w 218"/>
                <a:gd name="T9" fmla="*/ 170 h 178"/>
                <a:gd name="T10" fmla="*/ 136 w 218"/>
                <a:gd name="T11" fmla="*/ 160 h 178"/>
                <a:gd name="T12" fmla="*/ 156 w 218"/>
                <a:gd name="T13" fmla="*/ 144 h 178"/>
                <a:gd name="T14" fmla="*/ 172 w 218"/>
                <a:gd name="T15" fmla="*/ 124 h 178"/>
                <a:gd name="T16" fmla="*/ 188 w 218"/>
                <a:gd name="T17" fmla="*/ 92 h 178"/>
                <a:gd name="T18" fmla="*/ 196 w 218"/>
                <a:gd name="T19" fmla="*/ 44 h 178"/>
                <a:gd name="T20" fmla="*/ 208 w 218"/>
                <a:gd name="T21" fmla="*/ 34 h 178"/>
                <a:gd name="T22" fmla="*/ 218 w 218"/>
                <a:gd name="T23" fmla="*/ 20 h 178"/>
                <a:gd name="T24" fmla="*/ 192 w 218"/>
                <a:gd name="T25" fmla="*/ 28 h 178"/>
                <a:gd name="T26" fmla="*/ 198 w 218"/>
                <a:gd name="T27" fmla="*/ 22 h 178"/>
                <a:gd name="T28" fmla="*/ 208 w 218"/>
                <a:gd name="T29" fmla="*/ 10 h 178"/>
                <a:gd name="T30" fmla="*/ 212 w 218"/>
                <a:gd name="T31" fmla="*/ 2 h 178"/>
                <a:gd name="T32" fmla="*/ 184 w 218"/>
                <a:gd name="T33" fmla="*/ 14 h 178"/>
                <a:gd name="T34" fmla="*/ 176 w 218"/>
                <a:gd name="T35" fmla="*/ 8 h 178"/>
                <a:gd name="T36" fmla="*/ 160 w 218"/>
                <a:gd name="T37" fmla="*/ 0 h 178"/>
                <a:gd name="T38" fmla="*/ 150 w 218"/>
                <a:gd name="T39" fmla="*/ 0 h 178"/>
                <a:gd name="T40" fmla="*/ 130 w 218"/>
                <a:gd name="T41" fmla="*/ 4 h 178"/>
                <a:gd name="T42" fmla="*/ 116 w 218"/>
                <a:gd name="T43" fmla="*/ 16 h 178"/>
                <a:gd name="T44" fmla="*/ 106 w 218"/>
                <a:gd name="T45" fmla="*/ 34 h 178"/>
                <a:gd name="T46" fmla="*/ 108 w 218"/>
                <a:gd name="T47" fmla="*/ 54 h 178"/>
                <a:gd name="T48" fmla="*/ 94 w 218"/>
                <a:gd name="T49" fmla="*/ 54 h 178"/>
                <a:gd name="T50" fmla="*/ 68 w 218"/>
                <a:gd name="T51" fmla="*/ 46 h 178"/>
                <a:gd name="T52" fmla="*/ 44 w 218"/>
                <a:gd name="T53" fmla="*/ 34 h 178"/>
                <a:gd name="T54" fmla="*/ 24 w 218"/>
                <a:gd name="T55" fmla="*/ 18 h 178"/>
                <a:gd name="T56" fmla="*/ 14 w 218"/>
                <a:gd name="T57" fmla="*/ 8 h 178"/>
                <a:gd name="T58" fmla="*/ 8 w 218"/>
                <a:gd name="T59" fmla="*/ 24 h 178"/>
                <a:gd name="T60" fmla="*/ 10 w 218"/>
                <a:gd name="T61" fmla="*/ 40 h 178"/>
                <a:gd name="T62" fmla="*/ 16 w 218"/>
                <a:gd name="T63" fmla="*/ 56 h 178"/>
                <a:gd name="T64" fmla="*/ 28 w 218"/>
                <a:gd name="T65" fmla="*/ 68 h 178"/>
                <a:gd name="T66" fmla="*/ 18 w 218"/>
                <a:gd name="T67" fmla="*/ 66 h 178"/>
                <a:gd name="T68" fmla="*/ 8 w 218"/>
                <a:gd name="T69" fmla="*/ 62 h 178"/>
                <a:gd name="T70" fmla="*/ 10 w 218"/>
                <a:gd name="T71" fmla="*/ 78 h 178"/>
                <a:gd name="T72" fmla="*/ 18 w 218"/>
                <a:gd name="T73" fmla="*/ 90 h 178"/>
                <a:gd name="T74" fmla="*/ 30 w 218"/>
                <a:gd name="T75" fmla="*/ 100 h 178"/>
                <a:gd name="T76" fmla="*/ 44 w 218"/>
                <a:gd name="T77" fmla="*/ 106 h 178"/>
                <a:gd name="T78" fmla="*/ 34 w 218"/>
                <a:gd name="T79" fmla="*/ 108 h 178"/>
                <a:gd name="T80" fmla="*/ 24 w 218"/>
                <a:gd name="T81" fmla="*/ 108 h 178"/>
                <a:gd name="T82" fmla="*/ 40 w 218"/>
                <a:gd name="T83" fmla="*/ 130 h 178"/>
                <a:gd name="T84" fmla="*/ 66 w 218"/>
                <a:gd name="T85" fmla="*/ 138 h 178"/>
                <a:gd name="T86" fmla="*/ 50 w 218"/>
                <a:gd name="T87" fmla="*/ 148 h 178"/>
                <a:gd name="T88" fmla="*/ 16 w 218"/>
                <a:gd name="T89" fmla="*/ 158 h 178"/>
                <a:gd name="T90" fmla="*/ 0 w 218"/>
                <a:gd name="T91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178">
                  <a:moveTo>
                    <a:pt x="0" y="158"/>
                  </a:moveTo>
                  <a:lnTo>
                    <a:pt x="0" y="158"/>
                  </a:lnTo>
                  <a:lnTo>
                    <a:pt x="14" y="166"/>
                  </a:lnTo>
                  <a:lnTo>
                    <a:pt x="32" y="172"/>
                  </a:lnTo>
                  <a:lnTo>
                    <a:pt x="50" y="176"/>
                  </a:lnTo>
                  <a:lnTo>
                    <a:pt x="68" y="178"/>
                  </a:lnTo>
                  <a:lnTo>
                    <a:pt x="68" y="178"/>
                  </a:lnTo>
                  <a:lnTo>
                    <a:pt x="84" y="176"/>
                  </a:lnTo>
                  <a:lnTo>
                    <a:pt x="98" y="174"/>
                  </a:lnTo>
                  <a:lnTo>
                    <a:pt x="112" y="170"/>
                  </a:lnTo>
                  <a:lnTo>
                    <a:pt x="124" y="166"/>
                  </a:lnTo>
                  <a:lnTo>
                    <a:pt x="136" y="160"/>
                  </a:lnTo>
                  <a:lnTo>
                    <a:pt x="146" y="152"/>
                  </a:lnTo>
                  <a:lnTo>
                    <a:pt x="156" y="144"/>
                  </a:lnTo>
                  <a:lnTo>
                    <a:pt x="164" y="134"/>
                  </a:lnTo>
                  <a:lnTo>
                    <a:pt x="172" y="124"/>
                  </a:lnTo>
                  <a:lnTo>
                    <a:pt x="178" y="114"/>
                  </a:lnTo>
                  <a:lnTo>
                    <a:pt x="188" y="92"/>
                  </a:lnTo>
                  <a:lnTo>
                    <a:pt x="194" y="6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8" y="34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06" y="26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8" y="22"/>
                  </a:lnTo>
                  <a:lnTo>
                    <a:pt x="204" y="18"/>
                  </a:lnTo>
                  <a:lnTo>
                    <a:pt x="208" y="10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198" y="10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0" y="4"/>
                  </a:lnTo>
                  <a:lnTo>
                    <a:pt x="122" y="10"/>
                  </a:lnTo>
                  <a:lnTo>
                    <a:pt x="116" y="16"/>
                  </a:lnTo>
                  <a:lnTo>
                    <a:pt x="110" y="24"/>
                  </a:lnTo>
                  <a:lnTo>
                    <a:pt x="106" y="34"/>
                  </a:lnTo>
                  <a:lnTo>
                    <a:pt x="106" y="4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94" y="54"/>
                  </a:lnTo>
                  <a:lnTo>
                    <a:pt x="80" y="50"/>
                  </a:lnTo>
                  <a:lnTo>
                    <a:pt x="68" y="46"/>
                  </a:lnTo>
                  <a:lnTo>
                    <a:pt x="56" y="40"/>
                  </a:lnTo>
                  <a:lnTo>
                    <a:pt x="44" y="34"/>
                  </a:lnTo>
                  <a:lnTo>
                    <a:pt x="32" y="26"/>
                  </a:lnTo>
                  <a:lnTo>
                    <a:pt x="24" y="1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0" y="40"/>
                  </a:lnTo>
                  <a:lnTo>
                    <a:pt x="12" y="48"/>
                  </a:lnTo>
                  <a:lnTo>
                    <a:pt x="16" y="56"/>
                  </a:lnTo>
                  <a:lnTo>
                    <a:pt x="22" y="6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18" y="6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70"/>
                  </a:lnTo>
                  <a:lnTo>
                    <a:pt x="10" y="78"/>
                  </a:lnTo>
                  <a:lnTo>
                    <a:pt x="14" y="84"/>
                  </a:lnTo>
                  <a:lnTo>
                    <a:pt x="18" y="90"/>
                  </a:lnTo>
                  <a:lnTo>
                    <a:pt x="22" y="96"/>
                  </a:lnTo>
                  <a:lnTo>
                    <a:pt x="30" y="100"/>
                  </a:lnTo>
                  <a:lnTo>
                    <a:pt x="36" y="104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3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40" y="130"/>
                  </a:lnTo>
                  <a:lnTo>
                    <a:pt x="52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50" y="148"/>
                  </a:lnTo>
                  <a:lnTo>
                    <a:pt x="34" y="154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57" name="TextBox 356"/>
          <p:cNvSpPr txBox="1"/>
          <p:nvPr/>
        </p:nvSpPr>
        <p:spPr>
          <a:xfrm>
            <a:off x="837883" y="521235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点击添加文本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837883" y="4721228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点击添加文本</a:t>
            </a:r>
            <a:endParaRPr lang="en-US" sz="1100" dirty="0">
              <a:cs typeface="+mn-ea"/>
              <a:sym typeface="+mn-lt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3075525" y="469064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点击添加文本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3075525" y="5225141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点击添加文本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406400" y="4031303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点击此处添加文本</a:t>
            </a:r>
            <a:endParaRPr lang="en-US" sz="1600" dirty="0">
              <a:cs typeface="+mn-ea"/>
              <a:sym typeface="+mn-lt"/>
            </a:endParaRPr>
          </a:p>
        </p:txBody>
      </p:sp>
      <p:grpSp>
        <p:nvGrpSpPr>
          <p:cNvPr id="362" name="组合 361">
            <a:extLst>
              <a:ext uri="{FF2B5EF4-FFF2-40B4-BE49-F238E27FC236}">
                <a16:creationId xmlns:a16="http://schemas.microsoft.com/office/drawing/2014/main" id="{8A9DCAB3-2667-4A17-B6AF-566B105237EC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363" name="矩形 362">
              <a:extLst>
                <a:ext uri="{FF2B5EF4-FFF2-40B4-BE49-F238E27FC236}">
                  <a16:creationId xmlns:a16="http://schemas.microsoft.com/office/drawing/2014/main" id="{656526E7-E673-47BF-BAC8-A4C23F3330A7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文本框 363">
              <a:extLst>
                <a:ext uri="{FF2B5EF4-FFF2-40B4-BE49-F238E27FC236}">
                  <a16:creationId xmlns:a16="http://schemas.microsoft.com/office/drawing/2014/main" id="{3F5F51B2-2312-441D-B88C-C0D362205166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E042AFCA-8BD9-4E1F-94E8-69EE89E4D7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400" y="1590675"/>
            <a:ext cx="2806700" cy="2057400"/>
          </a:xfrm>
        </p:spPr>
      </p:pic>
      <p:pic>
        <p:nvPicPr>
          <p:cNvPr id="540" name="图片占位符 539">
            <a:extLst>
              <a:ext uri="{FF2B5EF4-FFF2-40B4-BE49-F238E27FC236}">
                <a16:creationId xmlns:a16="http://schemas.microsoft.com/office/drawing/2014/main" id="{15626744-DBD1-464C-9583-C8B4A4E883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3900" y="1590675"/>
            <a:ext cx="2806700" cy="2057400"/>
          </a:xfrm>
        </p:spPr>
      </p:pic>
      <p:pic>
        <p:nvPicPr>
          <p:cNvPr id="544" name="图片占位符 543">
            <a:extLst>
              <a:ext uri="{FF2B5EF4-FFF2-40B4-BE49-F238E27FC236}">
                <a16:creationId xmlns:a16="http://schemas.microsoft.com/office/drawing/2014/main" id="{8238CAD1-0BE0-4986-A141-1B4A9449BF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1400" y="3781425"/>
            <a:ext cx="2806700" cy="2057400"/>
          </a:xfrm>
        </p:spPr>
      </p:pic>
      <p:pic>
        <p:nvPicPr>
          <p:cNvPr id="548" name="图片占位符 547">
            <a:extLst>
              <a:ext uri="{FF2B5EF4-FFF2-40B4-BE49-F238E27FC236}">
                <a16:creationId xmlns:a16="http://schemas.microsoft.com/office/drawing/2014/main" id="{05693A58-66EC-4C3A-BA05-5AE0847CF5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8900" y="3781425"/>
            <a:ext cx="2806700" cy="2057400"/>
          </a:xfrm>
        </p:spPr>
      </p:pic>
    </p:spTree>
    <p:extLst>
      <p:ext uri="{BB962C8B-B14F-4D97-AF65-F5344CB8AC3E}">
        <p14:creationId xmlns:p14="http://schemas.microsoft.com/office/powerpoint/2010/main" val="6099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7" grpId="0"/>
      <p:bldP spid="358" grpId="0"/>
      <p:bldP spid="359" grpId="0"/>
      <p:bldP spid="360" grpId="0"/>
      <p:bldP spid="3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8005184F-C1B6-410A-A45D-3FC3F37D35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80000"/>
                </a:schemeClr>
              </a:gs>
              <a:gs pos="100000">
                <a:schemeClr val="tx2">
                  <a:alpha val="8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86547"/>
            <a:ext cx="12192000" cy="3671454"/>
          </a:xfrm>
          <a:prstGeom prst="rect">
            <a:avLst/>
          </a:prstGeom>
          <a:gradFill>
            <a:gsLst>
              <a:gs pos="100000">
                <a:schemeClr val="bg2">
                  <a:alpha val="50000"/>
                </a:schemeClr>
              </a:gs>
              <a:gs pos="0">
                <a:schemeClr val="tx2">
                  <a:alpha val="7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1"/>
            <a:ext cx="2448789" cy="2893291"/>
          </a:xfrm>
          <a:custGeom>
            <a:avLst/>
            <a:gdLst>
              <a:gd name="connsiteX0" fmla="*/ 0 w 2448789"/>
              <a:gd name="connsiteY0" fmla="*/ 0 h 2893291"/>
              <a:gd name="connsiteX1" fmla="*/ 1857232 w 2448789"/>
              <a:gd name="connsiteY1" fmla="*/ 0 h 2893291"/>
              <a:gd name="connsiteX2" fmla="*/ 1969957 w 2448789"/>
              <a:gd name="connsiteY2" fmla="*/ 102451 h 2893291"/>
              <a:gd name="connsiteX3" fmla="*/ 2448789 w 2448789"/>
              <a:gd name="connsiteY3" fmla="*/ 1258455 h 2893291"/>
              <a:gd name="connsiteX4" fmla="*/ 813953 w 2448789"/>
              <a:gd name="connsiteY4" fmla="*/ 2893291 h 2893291"/>
              <a:gd name="connsiteX5" fmla="*/ 34693 w 2448789"/>
              <a:gd name="connsiteY5" fmla="*/ 2695975 h 2893291"/>
              <a:gd name="connsiteX6" fmla="*/ 0 w 2448789"/>
              <a:gd name="connsiteY6" fmla="*/ 2674899 h 289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789" h="2893291">
                <a:moveTo>
                  <a:pt x="0" y="0"/>
                </a:moveTo>
                <a:lnTo>
                  <a:pt x="1857232" y="0"/>
                </a:lnTo>
                <a:lnTo>
                  <a:pt x="1969957" y="102451"/>
                </a:lnTo>
                <a:cubicBezTo>
                  <a:pt x="2265804" y="398299"/>
                  <a:pt x="2448789" y="807008"/>
                  <a:pt x="2448789" y="1258455"/>
                </a:cubicBezTo>
                <a:cubicBezTo>
                  <a:pt x="2448789" y="2161350"/>
                  <a:pt x="1716848" y="2893291"/>
                  <a:pt x="813953" y="2893291"/>
                </a:cubicBezTo>
                <a:cubicBezTo>
                  <a:pt x="531798" y="2893291"/>
                  <a:pt x="266338" y="2821813"/>
                  <a:pt x="34693" y="2695975"/>
                </a:cubicBezTo>
                <a:lnTo>
                  <a:pt x="0" y="2674899"/>
                </a:lnTo>
                <a:close/>
              </a:path>
            </a:pathLst>
          </a:custGeom>
          <a:gradFill>
            <a:gsLst>
              <a:gs pos="0">
                <a:schemeClr val="bg2">
                  <a:alpha val="45000"/>
                </a:schemeClr>
              </a:gs>
              <a:gs pos="100000">
                <a:schemeClr val="tx2">
                  <a:alpha val="7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216734" y="5926858"/>
            <a:ext cx="1862284" cy="931142"/>
          </a:xfrm>
          <a:custGeom>
            <a:avLst/>
            <a:gdLst>
              <a:gd name="connsiteX0" fmla="*/ 931142 w 1862284"/>
              <a:gd name="connsiteY0" fmla="*/ 0 h 931142"/>
              <a:gd name="connsiteX1" fmla="*/ 1862284 w 1862284"/>
              <a:gd name="connsiteY1" fmla="*/ 931142 h 931142"/>
              <a:gd name="connsiteX2" fmla="*/ 0 w 1862284"/>
              <a:gd name="connsiteY2" fmla="*/ 931142 h 931142"/>
              <a:gd name="connsiteX3" fmla="*/ 931142 w 1862284"/>
              <a:gd name="connsiteY3" fmla="*/ 0 h 93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284" h="931142">
                <a:moveTo>
                  <a:pt x="931142" y="0"/>
                </a:moveTo>
                <a:cubicBezTo>
                  <a:pt x="1445398" y="0"/>
                  <a:pt x="1862284" y="416886"/>
                  <a:pt x="1862284" y="931142"/>
                </a:cubicBezTo>
                <a:lnTo>
                  <a:pt x="0" y="931142"/>
                </a:lnTo>
                <a:cubicBezTo>
                  <a:pt x="0" y="416886"/>
                  <a:pt x="416886" y="0"/>
                  <a:pt x="931142" y="0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5000"/>
                </a:schemeClr>
              </a:gs>
              <a:gs pos="100000">
                <a:schemeClr val="tx2">
                  <a:alpha val="7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079018" y="293254"/>
            <a:ext cx="1112982" cy="1497446"/>
          </a:xfrm>
          <a:custGeom>
            <a:avLst/>
            <a:gdLst>
              <a:gd name="connsiteX0" fmla="*/ 748723 w 1112982"/>
              <a:gd name="connsiteY0" fmla="*/ 0 h 1497446"/>
              <a:gd name="connsiteX1" fmla="*/ 1040160 w 1112982"/>
              <a:gd name="connsiteY1" fmla="*/ 58838 h 1497446"/>
              <a:gd name="connsiteX2" fmla="*/ 1112982 w 1112982"/>
              <a:gd name="connsiteY2" fmla="*/ 98365 h 1497446"/>
              <a:gd name="connsiteX3" fmla="*/ 1112982 w 1112982"/>
              <a:gd name="connsiteY3" fmla="*/ 1399081 h 1497446"/>
              <a:gd name="connsiteX4" fmla="*/ 1040160 w 1112982"/>
              <a:gd name="connsiteY4" fmla="*/ 1438608 h 1497446"/>
              <a:gd name="connsiteX5" fmla="*/ 748723 w 1112982"/>
              <a:gd name="connsiteY5" fmla="*/ 1497446 h 1497446"/>
              <a:gd name="connsiteX6" fmla="*/ 0 w 1112982"/>
              <a:gd name="connsiteY6" fmla="*/ 748723 h 1497446"/>
              <a:gd name="connsiteX7" fmla="*/ 748723 w 1112982"/>
              <a:gd name="connsiteY7" fmla="*/ 0 h 149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982" h="1497446">
                <a:moveTo>
                  <a:pt x="748723" y="0"/>
                </a:moveTo>
                <a:cubicBezTo>
                  <a:pt x="852100" y="0"/>
                  <a:pt x="950584" y="20951"/>
                  <a:pt x="1040160" y="58838"/>
                </a:cubicBezTo>
                <a:lnTo>
                  <a:pt x="1112982" y="98365"/>
                </a:lnTo>
                <a:lnTo>
                  <a:pt x="1112982" y="1399081"/>
                </a:lnTo>
                <a:lnTo>
                  <a:pt x="1040160" y="1438608"/>
                </a:lnTo>
                <a:cubicBezTo>
                  <a:pt x="950584" y="1476495"/>
                  <a:pt x="852100" y="1497446"/>
                  <a:pt x="748723" y="1497446"/>
                </a:cubicBezTo>
                <a:cubicBezTo>
                  <a:pt x="335215" y="1497446"/>
                  <a:pt x="0" y="1162231"/>
                  <a:pt x="0" y="748723"/>
                </a:cubicBezTo>
                <a:cubicBezTo>
                  <a:pt x="0" y="335215"/>
                  <a:pt x="335215" y="0"/>
                  <a:pt x="748723" y="0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5000"/>
                </a:schemeClr>
              </a:gs>
              <a:gs pos="100000">
                <a:schemeClr val="tx2">
                  <a:alpha val="7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96916" y="5232398"/>
            <a:ext cx="2192484" cy="1625601"/>
          </a:xfrm>
          <a:custGeom>
            <a:avLst/>
            <a:gdLst>
              <a:gd name="connsiteX0" fmla="*/ 1096242 w 2192484"/>
              <a:gd name="connsiteY0" fmla="*/ 0 h 1625601"/>
              <a:gd name="connsiteX1" fmla="*/ 2192484 w 2192484"/>
              <a:gd name="connsiteY1" fmla="*/ 1096242 h 1625601"/>
              <a:gd name="connsiteX2" fmla="*/ 2060174 w 2192484"/>
              <a:gd name="connsiteY2" fmla="*/ 1618776 h 1625601"/>
              <a:gd name="connsiteX3" fmla="*/ 2056027 w 2192484"/>
              <a:gd name="connsiteY3" fmla="*/ 1625601 h 1625601"/>
              <a:gd name="connsiteX4" fmla="*/ 136457 w 2192484"/>
              <a:gd name="connsiteY4" fmla="*/ 1625601 h 1625601"/>
              <a:gd name="connsiteX5" fmla="*/ 132311 w 2192484"/>
              <a:gd name="connsiteY5" fmla="*/ 1618776 h 1625601"/>
              <a:gd name="connsiteX6" fmla="*/ 0 w 2192484"/>
              <a:gd name="connsiteY6" fmla="*/ 1096242 h 1625601"/>
              <a:gd name="connsiteX7" fmla="*/ 1096242 w 2192484"/>
              <a:gd name="connsiteY7" fmla="*/ 0 h 162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2484" h="1625601">
                <a:moveTo>
                  <a:pt x="1096242" y="0"/>
                </a:moveTo>
                <a:cubicBezTo>
                  <a:pt x="1701680" y="0"/>
                  <a:pt x="2192484" y="490804"/>
                  <a:pt x="2192484" y="1096242"/>
                </a:cubicBezTo>
                <a:cubicBezTo>
                  <a:pt x="2192484" y="1285442"/>
                  <a:pt x="2144554" y="1463446"/>
                  <a:pt x="2060174" y="1618776"/>
                </a:cubicBezTo>
                <a:lnTo>
                  <a:pt x="2056027" y="1625601"/>
                </a:lnTo>
                <a:lnTo>
                  <a:pt x="136457" y="1625601"/>
                </a:lnTo>
                <a:lnTo>
                  <a:pt x="132311" y="1618776"/>
                </a:lnTo>
                <a:cubicBezTo>
                  <a:pt x="47930" y="1463446"/>
                  <a:pt x="0" y="1285442"/>
                  <a:pt x="0" y="1096242"/>
                </a:cubicBezTo>
                <a:cubicBezTo>
                  <a:pt x="0" y="490804"/>
                  <a:pt x="490804" y="0"/>
                  <a:pt x="1096242" y="0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5000"/>
                </a:schemeClr>
              </a:gs>
              <a:gs pos="100000">
                <a:schemeClr val="tx2">
                  <a:alpha val="7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4786168" y="4381483"/>
            <a:ext cx="2619664" cy="1808860"/>
          </a:xfrm>
          <a:prstGeom prst="frame">
            <a:avLst>
              <a:gd name="adj1" fmla="val 17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51D8343-BB19-42A7-8FCE-86E088105708}"/>
              </a:ext>
            </a:extLst>
          </p:cNvPr>
          <p:cNvGrpSpPr/>
          <p:nvPr/>
        </p:nvGrpSpPr>
        <p:grpSpPr>
          <a:xfrm>
            <a:off x="5312356" y="4663722"/>
            <a:ext cx="1401368" cy="457846"/>
            <a:chOff x="4943032" y="4809515"/>
            <a:chExt cx="1401368" cy="457846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76FFC314-397C-4749-89E4-BE3ECDC96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032" y="4809515"/>
              <a:ext cx="258882" cy="457846"/>
            </a:xfrm>
            <a:custGeom>
              <a:avLst/>
              <a:gdLst>
                <a:gd name="connsiteX0" fmla="*/ 317545 w 343301"/>
                <a:gd name="connsiteY0" fmla="*/ 416124 h 607145"/>
                <a:gd name="connsiteX1" fmla="*/ 343301 w 343301"/>
                <a:gd name="connsiteY1" fmla="*/ 441846 h 607145"/>
                <a:gd name="connsiteX2" fmla="*/ 343301 w 343301"/>
                <a:gd name="connsiteY2" fmla="*/ 548158 h 607145"/>
                <a:gd name="connsiteX3" fmla="*/ 343301 w 343301"/>
                <a:gd name="connsiteY3" fmla="*/ 548681 h 607145"/>
                <a:gd name="connsiteX4" fmla="*/ 317545 w 343301"/>
                <a:gd name="connsiteY4" fmla="*/ 574402 h 607145"/>
                <a:gd name="connsiteX5" fmla="*/ 291788 w 343301"/>
                <a:gd name="connsiteY5" fmla="*/ 548681 h 607145"/>
                <a:gd name="connsiteX6" fmla="*/ 291788 w 343301"/>
                <a:gd name="connsiteY6" fmla="*/ 548158 h 607145"/>
                <a:gd name="connsiteX7" fmla="*/ 291788 w 343301"/>
                <a:gd name="connsiteY7" fmla="*/ 441846 h 607145"/>
                <a:gd name="connsiteX8" fmla="*/ 317545 w 343301"/>
                <a:gd name="connsiteY8" fmla="*/ 416124 h 607145"/>
                <a:gd name="connsiteX9" fmla="*/ 76031 w 343301"/>
                <a:gd name="connsiteY9" fmla="*/ 36054 h 607145"/>
                <a:gd name="connsiteX10" fmla="*/ 105328 w 343301"/>
                <a:gd name="connsiteY10" fmla="*/ 78020 h 607145"/>
                <a:gd name="connsiteX11" fmla="*/ 78124 w 343301"/>
                <a:gd name="connsiteY11" fmla="*/ 154231 h 607145"/>
                <a:gd name="connsiteX12" fmla="*/ 147587 w 343301"/>
                <a:gd name="connsiteY12" fmla="*/ 154231 h 607145"/>
                <a:gd name="connsiteX13" fmla="*/ 174268 w 343301"/>
                <a:gd name="connsiteY13" fmla="*/ 246868 h 607145"/>
                <a:gd name="connsiteX14" fmla="*/ 182871 w 343301"/>
                <a:gd name="connsiteY14" fmla="*/ 175126 h 607145"/>
                <a:gd name="connsiteX15" fmla="*/ 182697 w 343301"/>
                <a:gd name="connsiteY15" fmla="*/ 174836 h 607145"/>
                <a:gd name="connsiteX16" fmla="*/ 171071 w 343301"/>
                <a:gd name="connsiteY16" fmla="*/ 155798 h 607145"/>
                <a:gd name="connsiteX17" fmla="*/ 212458 w 343301"/>
                <a:gd name="connsiteY17" fmla="*/ 155798 h 607145"/>
                <a:gd name="connsiteX18" fmla="*/ 200833 w 343301"/>
                <a:gd name="connsiteY18" fmla="*/ 174836 h 607145"/>
                <a:gd name="connsiteX19" fmla="*/ 200658 w 343301"/>
                <a:gd name="connsiteY19" fmla="*/ 175126 h 607145"/>
                <a:gd name="connsiteX20" fmla="*/ 209261 w 343301"/>
                <a:gd name="connsiteY20" fmla="*/ 246868 h 607145"/>
                <a:gd name="connsiteX21" fmla="*/ 235477 w 343301"/>
                <a:gd name="connsiteY21" fmla="*/ 155740 h 607145"/>
                <a:gd name="connsiteX22" fmla="*/ 235535 w 343301"/>
                <a:gd name="connsiteY22" fmla="*/ 155740 h 607145"/>
                <a:gd name="connsiteX23" fmla="*/ 306104 w 343301"/>
                <a:gd name="connsiteY23" fmla="*/ 179422 h 607145"/>
                <a:gd name="connsiteX24" fmla="*/ 320287 w 343301"/>
                <a:gd name="connsiteY24" fmla="*/ 209430 h 607145"/>
                <a:gd name="connsiteX25" fmla="*/ 322031 w 343301"/>
                <a:gd name="connsiteY25" fmla="*/ 220981 h 607145"/>
                <a:gd name="connsiteX26" fmla="*/ 336795 w 343301"/>
                <a:gd name="connsiteY26" fmla="*/ 315128 h 607145"/>
                <a:gd name="connsiteX27" fmla="*/ 341097 w 343301"/>
                <a:gd name="connsiteY27" fmla="*/ 342408 h 607145"/>
                <a:gd name="connsiteX28" fmla="*/ 341504 w 343301"/>
                <a:gd name="connsiteY28" fmla="*/ 345426 h 607145"/>
                <a:gd name="connsiteX29" fmla="*/ 341504 w 343301"/>
                <a:gd name="connsiteY29" fmla="*/ 346007 h 607145"/>
                <a:gd name="connsiteX30" fmla="*/ 342666 w 343301"/>
                <a:gd name="connsiteY30" fmla="*/ 359241 h 607145"/>
                <a:gd name="connsiteX31" fmla="*/ 342666 w 343301"/>
                <a:gd name="connsiteY31" fmla="*/ 359821 h 607145"/>
                <a:gd name="connsiteX32" fmla="*/ 307964 w 343301"/>
                <a:gd name="connsiteY32" fmla="*/ 394473 h 607145"/>
                <a:gd name="connsiteX33" fmla="*/ 278260 w 343301"/>
                <a:gd name="connsiteY33" fmla="*/ 377757 h 607145"/>
                <a:gd name="connsiteX34" fmla="*/ 278202 w 343301"/>
                <a:gd name="connsiteY34" fmla="*/ 377699 h 607145"/>
                <a:gd name="connsiteX35" fmla="*/ 278202 w 343301"/>
                <a:gd name="connsiteY35" fmla="*/ 378221 h 607145"/>
                <a:gd name="connsiteX36" fmla="*/ 278202 w 343301"/>
                <a:gd name="connsiteY36" fmla="*/ 552991 h 607145"/>
                <a:gd name="connsiteX37" fmla="*/ 278027 w 343301"/>
                <a:gd name="connsiteY37" fmla="*/ 562278 h 607145"/>
                <a:gd name="connsiteX38" fmla="*/ 233385 w 343301"/>
                <a:gd name="connsiteY38" fmla="*/ 607145 h 607145"/>
                <a:gd name="connsiteX39" fmla="*/ 192288 w 343301"/>
                <a:gd name="connsiteY39" fmla="*/ 579575 h 607145"/>
                <a:gd name="connsiteX40" fmla="*/ 191590 w 343301"/>
                <a:gd name="connsiteY40" fmla="*/ 579575 h 607145"/>
                <a:gd name="connsiteX41" fmla="*/ 150552 w 343301"/>
                <a:gd name="connsiteY41" fmla="*/ 607145 h 607145"/>
                <a:gd name="connsiteX42" fmla="*/ 105909 w 343301"/>
                <a:gd name="connsiteY42" fmla="*/ 562278 h 607145"/>
                <a:gd name="connsiteX43" fmla="*/ 105735 w 343301"/>
                <a:gd name="connsiteY43" fmla="*/ 552991 h 607145"/>
                <a:gd name="connsiteX44" fmla="*/ 105735 w 343301"/>
                <a:gd name="connsiteY44" fmla="*/ 378221 h 607145"/>
                <a:gd name="connsiteX45" fmla="*/ 105735 w 343301"/>
                <a:gd name="connsiteY45" fmla="*/ 377699 h 607145"/>
                <a:gd name="connsiteX46" fmla="*/ 105677 w 343301"/>
                <a:gd name="connsiteY46" fmla="*/ 377757 h 607145"/>
                <a:gd name="connsiteX47" fmla="*/ 105561 w 343301"/>
                <a:gd name="connsiteY47" fmla="*/ 239903 h 607145"/>
                <a:gd name="connsiteX48" fmla="*/ 105561 w 343301"/>
                <a:gd name="connsiteY48" fmla="*/ 220981 h 607145"/>
                <a:gd name="connsiteX49" fmla="*/ 61499 w 343301"/>
                <a:gd name="connsiteY49" fmla="*/ 220981 h 607145"/>
                <a:gd name="connsiteX50" fmla="*/ 36621 w 343301"/>
                <a:gd name="connsiteY50" fmla="*/ 220981 h 607145"/>
                <a:gd name="connsiteX51" fmla="*/ 16624 w 343301"/>
                <a:gd name="connsiteY51" fmla="*/ 215002 h 607145"/>
                <a:gd name="connsiteX52" fmla="*/ 0 w 343301"/>
                <a:gd name="connsiteY52" fmla="*/ 184355 h 607145"/>
                <a:gd name="connsiteX53" fmla="*/ 581 w 343301"/>
                <a:gd name="connsiteY53" fmla="*/ 177913 h 607145"/>
                <a:gd name="connsiteX54" fmla="*/ 4650 w 343301"/>
                <a:gd name="connsiteY54" fmla="*/ 166478 h 607145"/>
                <a:gd name="connsiteX55" fmla="*/ 42550 w 343301"/>
                <a:gd name="connsiteY55" fmla="*/ 64263 h 607145"/>
                <a:gd name="connsiteX56" fmla="*/ 76031 w 343301"/>
                <a:gd name="connsiteY56" fmla="*/ 36054 h 607145"/>
                <a:gd name="connsiteX57" fmla="*/ 190915 w 343301"/>
                <a:gd name="connsiteY57" fmla="*/ 0 h 607145"/>
                <a:gd name="connsiteX58" fmla="*/ 260669 w 343301"/>
                <a:gd name="connsiteY58" fmla="*/ 69648 h 607145"/>
                <a:gd name="connsiteX59" fmla="*/ 190915 w 343301"/>
                <a:gd name="connsiteY59" fmla="*/ 139296 h 607145"/>
                <a:gd name="connsiteX60" fmla="*/ 121161 w 343301"/>
                <a:gd name="connsiteY60" fmla="*/ 69648 h 607145"/>
                <a:gd name="connsiteX61" fmla="*/ 190915 w 343301"/>
                <a:gd name="connsiteY61" fmla="*/ 0 h 60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43301" h="607145">
                  <a:moveTo>
                    <a:pt x="317545" y="416124"/>
                  </a:moveTo>
                  <a:cubicBezTo>
                    <a:pt x="331789" y="416124"/>
                    <a:pt x="343301" y="427679"/>
                    <a:pt x="343301" y="441846"/>
                  </a:cubicBezTo>
                  <a:lnTo>
                    <a:pt x="343301" y="548158"/>
                  </a:lnTo>
                  <a:lnTo>
                    <a:pt x="343301" y="548681"/>
                  </a:lnTo>
                  <a:cubicBezTo>
                    <a:pt x="343301" y="562906"/>
                    <a:pt x="331731" y="574402"/>
                    <a:pt x="317545" y="574402"/>
                  </a:cubicBezTo>
                  <a:cubicBezTo>
                    <a:pt x="303300" y="574402"/>
                    <a:pt x="291788" y="562848"/>
                    <a:pt x="291788" y="548681"/>
                  </a:cubicBezTo>
                  <a:lnTo>
                    <a:pt x="291788" y="548158"/>
                  </a:lnTo>
                  <a:lnTo>
                    <a:pt x="291788" y="441846"/>
                  </a:lnTo>
                  <a:cubicBezTo>
                    <a:pt x="291788" y="427621"/>
                    <a:pt x="303358" y="416124"/>
                    <a:pt x="317545" y="416124"/>
                  </a:cubicBezTo>
                  <a:close/>
                  <a:moveTo>
                    <a:pt x="76031" y="36054"/>
                  </a:moveTo>
                  <a:cubicBezTo>
                    <a:pt x="96841" y="35706"/>
                    <a:pt x="112536" y="58517"/>
                    <a:pt x="105328" y="78020"/>
                  </a:cubicBezTo>
                  <a:cubicBezTo>
                    <a:pt x="96900" y="100831"/>
                    <a:pt x="82891" y="144131"/>
                    <a:pt x="78124" y="154231"/>
                  </a:cubicBezTo>
                  <a:lnTo>
                    <a:pt x="147587" y="154231"/>
                  </a:lnTo>
                  <a:cubicBezTo>
                    <a:pt x="147762" y="154695"/>
                    <a:pt x="173919" y="245882"/>
                    <a:pt x="174268" y="246868"/>
                  </a:cubicBezTo>
                  <a:cubicBezTo>
                    <a:pt x="174559" y="239613"/>
                    <a:pt x="182871" y="175126"/>
                    <a:pt x="182871" y="175126"/>
                  </a:cubicBezTo>
                  <a:cubicBezTo>
                    <a:pt x="182871" y="175126"/>
                    <a:pt x="182755" y="175010"/>
                    <a:pt x="182697" y="174836"/>
                  </a:cubicBezTo>
                  <a:lnTo>
                    <a:pt x="171071" y="155798"/>
                  </a:lnTo>
                  <a:lnTo>
                    <a:pt x="212458" y="155798"/>
                  </a:lnTo>
                  <a:lnTo>
                    <a:pt x="200833" y="174836"/>
                  </a:lnTo>
                  <a:cubicBezTo>
                    <a:pt x="200775" y="175068"/>
                    <a:pt x="200658" y="175126"/>
                    <a:pt x="200658" y="175126"/>
                  </a:cubicBezTo>
                  <a:cubicBezTo>
                    <a:pt x="200658" y="175126"/>
                    <a:pt x="208971" y="239671"/>
                    <a:pt x="209261" y="246868"/>
                  </a:cubicBezTo>
                  <a:cubicBezTo>
                    <a:pt x="209610" y="245882"/>
                    <a:pt x="235477" y="155740"/>
                    <a:pt x="235477" y="155740"/>
                  </a:cubicBezTo>
                  <a:lnTo>
                    <a:pt x="235535" y="155740"/>
                  </a:lnTo>
                  <a:cubicBezTo>
                    <a:pt x="237628" y="155798"/>
                    <a:pt x="287560" y="157946"/>
                    <a:pt x="306104" y="179422"/>
                  </a:cubicBezTo>
                  <a:cubicBezTo>
                    <a:pt x="314067" y="188709"/>
                    <a:pt x="318485" y="198576"/>
                    <a:pt x="320287" y="209430"/>
                  </a:cubicBezTo>
                  <a:lnTo>
                    <a:pt x="322031" y="220981"/>
                  </a:lnTo>
                  <a:lnTo>
                    <a:pt x="336795" y="315128"/>
                  </a:lnTo>
                  <a:cubicBezTo>
                    <a:pt x="336795" y="315128"/>
                    <a:pt x="339469" y="329000"/>
                    <a:pt x="341097" y="342408"/>
                  </a:cubicBezTo>
                  <a:cubicBezTo>
                    <a:pt x="341271" y="343395"/>
                    <a:pt x="341446" y="344381"/>
                    <a:pt x="341504" y="345426"/>
                  </a:cubicBezTo>
                  <a:lnTo>
                    <a:pt x="341504" y="346007"/>
                  </a:lnTo>
                  <a:cubicBezTo>
                    <a:pt x="341969" y="350882"/>
                    <a:pt x="342259" y="355642"/>
                    <a:pt x="342666" y="359241"/>
                  </a:cubicBezTo>
                  <a:lnTo>
                    <a:pt x="342666" y="359821"/>
                  </a:lnTo>
                  <a:cubicBezTo>
                    <a:pt x="342666" y="378975"/>
                    <a:pt x="327088" y="394473"/>
                    <a:pt x="307964" y="394473"/>
                  </a:cubicBezTo>
                  <a:cubicBezTo>
                    <a:pt x="295292" y="394473"/>
                    <a:pt x="284305" y="387740"/>
                    <a:pt x="278260" y="377757"/>
                  </a:cubicBezTo>
                  <a:lnTo>
                    <a:pt x="278202" y="377699"/>
                  </a:lnTo>
                  <a:lnTo>
                    <a:pt x="278202" y="378221"/>
                  </a:lnTo>
                  <a:cubicBezTo>
                    <a:pt x="278202" y="436497"/>
                    <a:pt x="278434" y="494715"/>
                    <a:pt x="278202" y="552991"/>
                  </a:cubicBezTo>
                  <a:cubicBezTo>
                    <a:pt x="278202" y="554964"/>
                    <a:pt x="278027" y="561175"/>
                    <a:pt x="278027" y="562278"/>
                  </a:cubicBezTo>
                  <a:cubicBezTo>
                    <a:pt x="278027" y="586946"/>
                    <a:pt x="258089" y="606971"/>
                    <a:pt x="233385" y="607145"/>
                  </a:cubicBezTo>
                  <a:cubicBezTo>
                    <a:pt x="214842" y="606971"/>
                    <a:pt x="199031" y="595595"/>
                    <a:pt x="192288" y="579575"/>
                  </a:cubicBezTo>
                  <a:lnTo>
                    <a:pt x="191590" y="579575"/>
                  </a:lnTo>
                  <a:cubicBezTo>
                    <a:pt x="184848" y="595711"/>
                    <a:pt x="169037" y="606971"/>
                    <a:pt x="150552" y="607145"/>
                  </a:cubicBezTo>
                  <a:cubicBezTo>
                    <a:pt x="125906" y="606971"/>
                    <a:pt x="105909" y="586946"/>
                    <a:pt x="105909" y="562278"/>
                  </a:cubicBezTo>
                  <a:cubicBezTo>
                    <a:pt x="105909" y="561175"/>
                    <a:pt x="105735" y="554964"/>
                    <a:pt x="105735" y="552991"/>
                  </a:cubicBezTo>
                  <a:cubicBezTo>
                    <a:pt x="105503" y="494715"/>
                    <a:pt x="105735" y="436497"/>
                    <a:pt x="105735" y="378221"/>
                  </a:cubicBezTo>
                  <a:lnTo>
                    <a:pt x="105735" y="377699"/>
                  </a:lnTo>
                  <a:lnTo>
                    <a:pt x="105677" y="377757"/>
                  </a:lnTo>
                  <a:cubicBezTo>
                    <a:pt x="105561" y="331786"/>
                    <a:pt x="105561" y="285874"/>
                    <a:pt x="105561" y="239903"/>
                  </a:cubicBezTo>
                  <a:lnTo>
                    <a:pt x="105561" y="220981"/>
                  </a:lnTo>
                  <a:lnTo>
                    <a:pt x="61499" y="220981"/>
                  </a:lnTo>
                  <a:lnTo>
                    <a:pt x="36621" y="220981"/>
                  </a:lnTo>
                  <a:cubicBezTo>
                    <a:pt x="29238" y="220981"/>
                    <a:pt x="22321" y="218775"/>
                    <a:pt x="16624" y="215002"/>
                  </a:cubicBezTo>
                  <a:cubicBezTo>
                    <a:pt x="6626" y="208443"/>
                    <a:pt x="0" y="197183"/>
                    <a:pt x="0" y="184355"/>
                  </a:cubicBezTo>
                  <a:cubicBezTo>
                    <a:pt x="0" y="182208"/>
                    <a:pt x="174" y="180002"/>
                    <a:pt x="581" y="177913"/>
                  </a:cubicBezTo>
                  <a:cubicBezTo>
                    <a:pt x="1976" y="174140"/>
                    <a:pt x="3255" y="170251"/>
                    <a:pt x="4650" y="166478"/>
                  </a:cubicBezTo>
                  <a:cubicBezTo>
                    <a:pt x="16915" y="132174"/>
                    <a:pt x="29006" y="97928"/>
                    <a:pt x="42550" y="64263"/>
                  </a:cubicBezTo>
                  <a:cubicBezTo>
                    <a:pt x="48246" y="50159"/>
                    <a:pt x="57372" y="36402"/>
                    <a:pt x="76031" y="36054"/>
                  </a:cubicBezTo>
                  <a:close/>
                  <a:moveTo>
                    <a:pt x="190915" y="0"/>
                  </a:moveTo>
                  <a:cubicBezTo>
                    <a:pt x="229439" y="0"/>
                    <a:pt x="260669" y="31182"/>
                    <a:pt x="260669" y="69648"/>
                  </a:cubicBezTo>
                  <a:cubicBezTo>
                    <a:pt x="260669" y="108114"/>
                    <a:pt x="229439" y="139296"/>
                    <a:pt x="190915" y="139296"/>
                  </a:cubicBezTo>
                  <a:cubicBezTo>
                    <a:pt x="152391" y="139296"/>
                    <a:pt x="121161" y="108114"/>
                    <a:pt x="121161" y="69648"/>
                  </a:cubicBezTo>
                  <a:cubicBezTo>
                    <a:pt x="121161" y="31182"/>
                    <a:pt x="152391" y="0"/>
                    <a:pt x="1909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30455BD9-5CB7-4B01-A32C-D95CA3501D54}"/>
                </a:ext>
              </a:extLst>
            </p:cNvPr>
            <p:cNvSpPr txBox="1"/>
            <p:nvPr/>
          </p:nvSpPr>
          <p:spPr>
            <a:xfrm>
              <a:off x="5518533" y="4884549"/>
              <a:ext cx="825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0236391-1747-4CD2-BE72-2A005C372A66}"/>
              </a:ext>
            </a:extLst>
          </p:cNvPr>
          <p:cNvGrpSpPr/>
          <p:nvPr/>
        </p:nvGrpSpPr>
        <p:grpSpPr>
          <a:xfrm>
            <a:off x="5312356" y="5424562"/>
            <a:ext cx="1510792" cy="457322"/>
            <a:chOff x="7929649" y="4809778"/>
            <a:chExt cx="1510792" cy="457322"/>
          </a:xfrm>
        </p:grpSpPr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FA19ACBD-10B4-4323-92C9-8097E7741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9649" y="4809778"/>
              <a:ext cx="457847" cy="457322"/>
            </a:xfrm>
            <a:custGeom>
              <a:avLst/>
              <a:gdLst>
                <a:gd name="connsiteX0" fmla="*/ 205297 w 602788"/>
                <a:gd name="connsiteY0" fmla="*/ 226448 h 602098"/>
                <a:gd name="connsiteX1" fmla="*/ 401858 w 602788"/>
                <a:gd name="connsiteY1" fmla="*/ 226448 h 602098"/>
                <a:gd name="connsiteX2" fmla="*/ 401858 w 602788"/>
                <a:gd name="connsiteY2" fmla="*/ 280932 h 602098"/>
                <a:gd name="connsiteX3" fmla="*/ 321512 w 602788"/>
                <a:gd name="connsiteY3" fmla="*/ 468759 h 602098"/>
                <a:gd name="connsiteX4" fmla="*/ 246905 w 602788"/>
                <a:gd name="connsiteY4" fmla="*/ 468759 h 602098"/>
                <a:gd name="connsiteX5" fmla="*/ 330120 w 602788"/>
                <a:gd name="connsiteY5" fmla="*/ 285234 h 602098"/>
                <a:gd name="connsiteX6" fmla="*/ 205297 w 602788"/>
                <a:gd name="connsiteY6" fmla="*/ 285234 h 602098"/>
                <a:gd name="connsiteX7" fmla="*/ 28704 w 602788"/>
                <a:gd name="connsiteY7" fmla="*/ 129021 h 602098"/>
                <a:gd name="connsiteX8" fmla="*/ 28704 w 602788"/>
                <a:gd name="connsiteY8" fmla="*/ 549056 h 602098"/>
                <a:gd name="connsiteX9" fmla="*/ 53103 w 602788"/>
                <a:gd name="connsiteY9" fmla="*/ 573427 h 602098"/>
                <a:gd name="connsiteX10" fmla="*/ 479360 w 602788"/>
                <a:gd name="connsiteY10" fmla="*/ 573427 h 602098"/>
                <a:gd name="connsiteX11" fmla="*/ 485101 w 602788"/>
                <a:gd name="connsiteY11" fmla="*/ 567692 h 602098"/>
                <a:gd name="connsiteX12" fmla="*/ 485101 w 602788"/>
                <a:gd name="connsiteY12" fmla="*/ 521818 h 602098"/>
                <a:gd name="connsiteX13" fmla="*/ 522416 w 602788"/>
                <a:gd name="connsiteY13" fmla="*/ 484546 h 602098"/>
                <a:gd name="connsiteX14" fmla="*/ 568343 w 602788"/>
                <a:gd name="connsiteY14" fmla="*/ 484546 h 602098"/>
                <a:gd name="connsiteX15" fmla="*/ 574084 w 602788"/>
                <a:gd name="connsiteY15" fmla="*/ 478811 h 602098"/>
                <a:gd name="connsiteX16" fmla="*/ 574084 w 602788"/>
                <a:gd name="connsiteY16" fmla="*/ 129021 h 602098"/>
                <a:gd name="connsiteX17" fmla="*/ 470749 w 602788"/>
                <a:gd name="connsiteY17" fmla="*/ 38706 h 602098"/>
                <a:gd name="connsiteX18" fmla="*/ 442045 w 602788"/>
                <a:gd name="connsiteY18" fmla="*/ 67378 h 602098"/>
                <a:gd name="connsiteX19" fmla="*/ 470749 w 602788"/>
                <a:gd name="connsiteY19" fmla="*/ 96049 h 602098"/>
                <a:gd name="connsiteX20" fmla="*/ 498018 w 602788"/>
                <a:gd name="connsiteY20" fmla="*/ 67378 h 602098"/>
                <a:gd name="connsiteX21" fmla="*/ 470749 w 602788"/>
                <a:gd name="connsiteY21" fmla="*/ 38706 h 602098"/>
                <a:gd name="connsiteX22" fmla="*/ 386071 w 602788"/>
                <a:gd name="connsiteY22" fmla="*/ 38706 h 602098"/>
                <a:gd name="connsiteX23" fmla="*/ 357367 w 602788"/>
                <a:gd name="connsiteY23" fmla="*/ 67378 h 602098"/>
                <a:gd name="connsiteX24" fmla="*/ 386071 w 602788"/>
                <a:gd name="connsiteY24" fmla="*/ 96049 h 602098"/>
                <a:gd name="connsiteX25" fmla="*/ 414776 w 602788"/>
                <a:gd name="connsiteY25" fmla="*/ 67378 h 602098"/>
                <a:gd name="connsiteX26" fmla="*/ 386071 w 602788"/>
                <a:gd name="connsiteY26" fmla="*/ 38706 h 602098"/>
                <a:gd name="connsiteX27" fmla="*/ 301394 w 602788"/>
                <a:gd name="connsiteY27" fmla="*/ 38706 h 602098"/>
                <a:gd name="connsiteX28" fmla="*/ 272690 w 602788"/>
                <a:gd name="connsiteY28" fmla="*/ 67378 h 602098"/>
                <a:gd name="connsiteX29" fmla="*/ 301394 w 602788"/>
                <a:gd name="connsiteY29" fmla="*/ 96049 h 602098"/>
                <a:gd name="connsiteX30" fmla="*/ 330098 w 602788"/>
                <a:gd name="connsiteY30" fmla="*/ 67378 h 602098"/>
                <a:gd name="connsiteX31" fmla="*/ 301394 w 602788"/>
                <a:gd name="connsiteY31" fmla="*/ 38706 h 602098"/>
                <a:gd name="connsiteX32" fmla="*/ 216717 w 602788"/>
                <a:gd name="connsiteY32" fmla="*/ 38706 h 602098"/>
                <a:gd name="connsiteX33" fmla="*/ 188012 w 602788"/>
                <a:gd name="connsiteY33" fmla="*/ 67378 h 602098"/>
                <a:gd name="connsiteX34" fmla="*/ 216717 w 602788"/>
                <a:gd name="connsiteY34" fmla="*/ 96049 h 602098"/>
                <a:gd name="connsiteX35" fmla="*/ 245421 w 602788"/>
                <a:gd name="connsiteY35" fmla="*/ 67378 h 602098"/>
                <a:gd name="connsiteX36" fmla="*/ 216717 w 602788"/>
                <a:gd name="connsiteY36" fmla="*/ 38706 h 602098"/>
                <a:gd name="connsiteX37" fmla="*/ 132039 w 602788"/>
                <a:gd name="connsiteY37" fmla="*/ 38706 h 602098"/>
                <a:gd name="connsiteX38" fmla="*/ 104770 w 602788"/>
                <a:gd name="connsiteY38" fmla="*/ 67378 h 602098"/>
                <a:gd name="connsiteX39" fmla="*/ 132039 w 602788"/>
                <a:gd name="connsiteY39" fmla="*/ 96049 h 602098"/>
                <a:gd name="connsiteX40" fmla="*/ 160743 w 602788"/>
                <a:gd name="connsiteY40" fmla="*/ 67378 h 602098"/>
                <a:gd name="connsiteX41" fmla="*/ 132039 w 602788"/>
                <a:gd name="connsiteY41" fmla="*/ 38706 h 602098"/>
                <a:gd name="connsiteX42" fmla="*/ 53103 w 602788"/>
                <a:gd name="connsiteY42" fmla="*/ 0 h 602098"/>
                <a:gd name="connsiteX43" fmla="*/ 549685 w 602788"/>
                <a:gd name="connsiteY43" fmla="*/ 0 h 602098"/>
                <a:gd name="connsiteX44" fmla="*/ 602788 w 602788"/>
                <a:gd name="connsiteY44" fmla="*/ 53042 h 602098"/>
                <a:gd name="connsiteX45" fmla="*/ 602788 w 602788"/>
                <a:gd name="connsiteY45" fmla="*/ 490280 h 602098"/>
                <a:gd name="connsiteX46" fmla="*/ 490842 w 602788"/>
                <a:gd name="connsiteY46" fmla="*/ 602098 h 602098"/>
                <a:gd name="connsiteX47" fmla="*/ 53103 w 602788"/>
                <a:gd name="connsiteY47" fmla="*/ 602098 h 602098"/>
                <a:gd name="connsiteX48" fmla="*/ 0 w 602788"/>
                <a:gd name="connsiteY48" fmla="*/ 549056 h 602098"/>
                <a:gd name="connsiteX49" fmla="*/ 0 w 602788"/>
                <a:gd name="connsiteY49" fmla="*/ 53042 h 602098"/>
                <a:gd name="connsiteX50" fmla="*/ 53103 w 602788"/>
                <a:gd name="connsiteY50" fmla="*/ 0 h 60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2788" h="602098">
                  <a:moveTo>
                    <a:pt x="205297" y="226448"/>
                  </a:moveTo>
                  <a:lnTo>
                    <a:pt x="401858" y="226448"/>
                  </a:lnTo>
                  <a:lnTo>
                    <a:pt x="401858" y="280932"/>
                  </a:lnTo>
                  <a:cubicBezTo>
                    <a:pt x="357381" y="316777"/>
                    <a:pt x="324381" y="387033"/>
                    <a:pt x="321512" y="468759"/>
                  </a:cubicBezTo>
                  <a:lnTo>
                    <a:pt x="246905" y="468759"/>
                  </a:lnTo>
                  <a:cubicBezTo>
                    <a:pt x="254079" y="388467"/>
                    <a:pt x="288513" y="328247"/>
                    <a:pt x="330120" y="285234"/>
                  </a:cubicBezTo>
                  <a:lnTo>
                    <a:pt x="205297" y="285234"/>
                  </a:lnTo>
                  <a:close/>
                  <a:moveTo>
                    <a:pt x="28704" y="129021"/>
                  </a:moveTo>
                  <a:lnTo>
                    <a:pt x="28704" y="549056"/>
                  </a:lnTo>
                  <a:cubicBezTo>
                    <a:pt x="28704" y="563392"/>
                    <a:pt x="38751" y="573427"/>
                    <a:pt x="53103" y="573427"/>
                  </a:cubicBezTo>
                  <a:lnTo>
                    <a:pt x="479360" y="573427"/>
                  </a:lnTo>
                  <a:lnTo>
                    <a:pt x="485101" y="567692"/>
                  </a:lnTo>
                  <a:lnTo>
                    <a:pt x="485101" y="521818"/>
                  </a:lnTo>
                  <a:cubicBezTo>
                    <a:pt x="485101" y="501748"/>
                    <a:pt x="502323" y="484546"/>
                    <a:pt x="522416" y="484546"/>
                  </a:cubicBezTo>
                  <a:lnTo>
                    <a:pt x="568343" y="484546"/>
                  </a:lnTo>
                  <a:lnTo>
                    <a:pt x="574084" y="478811"/>
                  </a:lnTo>
                  <a:lnTo>
                    <a:pt x="574084" y="129021"/>
                  </a:lnTo>
                  <a:close/>
                  <a:moveTo>
                    <a:pt x="470749" y="38706"/>
                  </a:moveTo>
                  <a:cubicBezTo>
                    <a:pt x="454961" y="38706"/>
                    <a:pt x="442045" y="51608"/>
                    <a:pt x="442045" y="67378"/>
                  </a:cubicBezTo>
                  <a:cubicBezTo>
                    <a:pt x="442045" y="83147"/>
                    <a:pt x="454961" y="96049"/>
                    <a:pt x="470749" y="96049"/>
                  </a:cubicBezTo>
                  <a:cubicBezTo>
                    <a:pt x="486536" y="96049"/>
                    <a:pt x="498018" y="83147"/>
                    <a:pt x="498018" y="67378"/>
                  </a:cubicBezTo>
                  <a:cubicBezTo>
                    <a:pt x="498018" y="51608"/>
                    <a:pt x="486536" y="38706"/>
                    <a:pt x="470749" y="38706"/>
                  </a:cubicBezTo>
                  <a:close/>
                  <a:moveTo>
                    <a:pt x="386071" y="38706"/>
                  </a:moveTo>
                  <a:cubicBezTo>
                    <a:pt x="370284" y="38706"/>
                    <a:pt x="357367" y="51608"/>
                    <a:pt x="357367" y="67378"/>
                  </a:cubicBezTo>
                  <a:cubicBezTo>
                    <a:pt x="357367" y="83147"/>
                    <a:pt x="370284" y="96049"/>
                    <a:pt x="386071" y="96049"/>
                  </a:cubicBezTo>
                  <a:cubicBezTo>
                    <a:pt x="401859" y="96049"/>
                    <a:pt x="414776" y="83147"/>
                    <a:pt x="414776" y="67378"/>
                  </a:cubicBezTo>
                  <a:cubicBezTo>
                    <a:pt x="414776" y="51608"/>
                    <a:pt x="401859" y="38706"/>
                    <a:pt x="386071" y="38706"/>
                  </a:cubicBezTo>
                  <a:close/>
                  <a:moveTo>
                    <a:pt x="301394" y="38706"/>
                  </a:moveTo>
                  <a:cubicBezTo>
                    <a:pt x="285607" y="38706"/>
                    <a:pt x="272690" y="51608"/>
                    <a:pt x="272690" y="67378"/>
                  </a:cubicBezTo>
                  <a:cubicBezTo>
                    <a:pt x="272690" y="83147"/>
                    <a:pt x="285607" y="96049"/>
                    <a:pt x="301394" y="96049"/>
                  </a:cubicBezTo>
                  <a:cubicBezTo>
                    <a:pt x="317181" y="96049"/>
                    <a:pt x="330098" y="83147"/>
                    <a:pt x="330098" y="67378"/>
                  </a:cubicBezTo>
                  <a:cubicBezTo>
                    <a:pt x="330098" y="51608"/>
                    <a:pt x="317181" y="38706"/>
                    <a:pt x="301394" y="38706"/>
                  </a:cubicBezTo>
                  <a:close/>
                  <a:moveTo>
                    <a:pt x="216717" y="38706"/>
                  </a:moveTo>
                  <a:cubicBezTo>
                    <a:pt x="200929" y="38706"/>
                    <a:pt x="188012" y="51608"/>
                    <a:pt x="188012" y="67378"/>
                  </a:cubicBezTo>
                  <a:cubicBezTo>
                    <a:pt x="188012" y="83147"/>
                    <a:pt x="200929" y="96049"/>
                    <a:pt x="216717" y="96049"/>
                  </a:cubicBezTo>
                  <a:cubicBezTo>
                    <a:pt x="232504" y="96049"/>
                    <a:pt x="245421" y="83147"/>
                    <a:pt x="245421" y="67378"/>
                  </a:cubicBezTo>
                  <a:cubicBezTo>
                    <a:pt x="245421" y="51608"/>
                    <a:pt x="232504" y="38706"/>
                    <a:pt x="216717" y="38706"/>
                  </a:cubicBezTo>
                  <a:close/>
                  <a:moveTo>
                    <a:pt x="132039" y="38706"/>
                  </a:moveTo>
                  <a:cubicBezTo>
                    <a:pt x="116252" y="38706"/>
                    <a:pt x="104770" y="51608"/>
                    <a:pt x="104770" y="67378"/>
                  </a:cubicBezTo>
                  <a:cubicBezTo>
                    <a:pt x="104770" y="83147"/>
                    <a:pt x="116252" y="96049"/>
                    <a:pt x="132039" y="96049"/>
                  </a:cubicBezTo>
                  <a:cubicBezTo>
                    <a:pt x="147827" y="96049"/>
                    <a:pt x="160743" y="83147"/>
                    <a:pt x="160743" y="67378"/>
                  </a:cubicBezTo>
                  <a:cubicBezTo>
                    <a:pt x="160743" y="51608"/>
                    <a:pt x="147827" y="38706"/>
                    <a:pt x="132039" y="38706"/>
                  </a:cubicBezTo>
                  <a:close/>
                  <a:moveTo>
                    <a:pt x="53103" y="0"/>
                  </a:moveTo>
                  <a:lnTo>
                    <a:pt x="549685" y="0"/>
                  </a:lnTo>
                  <a:cubicBezTo>
                    <a:pt x="579825" y="0"/>
                    <a:pt x="602788" y="22937"/>
                    <a:pt x="602788" y="53042"/>
                  </a:cubicBezTo>
                  <a:lnTo>
                    <a:pt x="602788" y="490280"/>
                  </a:lnTo>
                  <a:lnTo>
                    <a:pt x="490842" y="602098"/>
                  </a:lnTo>
                  <a:lnTo>
                    <a:pt x="53103" y="602098"/>
                  </a:lnTo>
                  <a:cubicBezTo>
                    <a:pt x="22963" y="602098"/>
                    <a:pt x="0" y="579161"/>
                    <a:pt x="0" y="549056"/>
                  </a:cubicBezTo>
                  <a:lnTo>
                    <a:pt x="0" y="53042"/>
                  </a:lnTo>
                  <a:cubicBezTo>
                    <a:pt x="0" y="22937"/>
                    <a:pt x="22963" y="0"/>
                    <a:pt x="531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id="{19704069-2026-49C1-A3D9-1D813AF22D1A}"/>
                </a:ext>
              </a:extLst>
            </p:cNvPr>
            <p:cNvSpPr txBox="1"/>
            <p:nvPr/>
          </p:nvSpPr>
          <p:spPr>
            <a:xfrm>
              <a:off x="8524806" y="4882368"/>
              <a:ext cx="915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20XX/08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4" name="图片占位符 43">
            <a:extLst>
              <a:ext uri="{FF2B5EF4-FFF2-40B4-BE49-F238E27FC236}">
                <a16:creationId xmlns:a16="http://schemas.microsoft.com/office/drawing/2014/main" id="{6A590AEE-7194-4AE0-869B-A29CB8CE7A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67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3941" y="479555"/>
            <a:ext cx="168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cs typeface="+mn-ea"/>
                <a:sym typeface="+mn-lt"/>
              </a:rPr>
              <a:t>目录</a:t>
            </a:r>
            <a:endParaRPr lang="en-US" sz="4400" b="1" dirty="0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972" y="1169428"/>
            <a:ext cx="1582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tx2"/>
                </a:solidFill>
                <a:cs typeface="+mn-ea"/>
                <a:sym typeface="+mn-lt"/>
              </a:rPr>
              <a:t>Contents</a:t>
            </a:r>
            <a:endParaRPr lang="en-US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706" y="47974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7202" y="47974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2"/>
                </a:solidFill>
                <a:cs typeface="+mn-ea"/>
                <a:sym typeface="+mn-lt"/>
              </a:rPr>
              <a:t>点击添加标题</a:t>
            </a:r>
            <a:endParaRPr lang="en-US" altLang="zh-CN" sz="28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5699" y="47974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4196" y="47974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2"/>
                </a:solidFill>
                <a:cs typeface="+mn-ea"/>
                <a:sym typeface="+mn-lt"/>
              </a:rPr>
              <a:t>点击添加标题</a:t>
            </a:r>
            <a:endParaRPr lang="en-US" altLang="zh-CN" sz="28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1399" name="图片占位符 1398">
            <a:extLst>
              <a:ext uri="{FF2B5EF4-FFF2-40B4-BE49-F238E27FC236}">
                <a16:creationId xmlns:a16="http://schemas.microsoft.com/office/drawing/2014/main" id="{857D9CF8-F328-4138-98B3-03C91FC9C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6945" y="2336513"/>
            <a:ext cx="1807730" cy="1807728"/>
          </a:xfrm>
        </p:spPr>
      </p:pic>
      <p:pic>
        <p:nvPicPr>
          <p:cNvPr id="1403" name="图片占位符 1402">
            <a:extLst>
              <a:ext uri="{FF2B5EF4-FFF2-40B4-BE49-F238E27FC236}">
                <a16:creationId xmlns:a16="http://schemas.microsoft.com/office/drawing/2014/main" id="{3922902A-431F-4AA9-B8F3-A64FF26CDE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5442" y="2336513"/>
            <a:ext cx="1807730" cy="1807728"/>
          </a:xfrm>
        </p:spPr>
      </p:pic>
      <p:pic>
        <p:nvPicPr>
          <p:cNvPr id="1407" name="图片占位符 1406">
            <a:extLst>
              <a:ext uri="{FF2B5EF4-FFF2-40B4-BE49-F238E27FC236}">
                <a16:creationId xmlns:a16="http://schemas.microsoft.com/office/drawing/2014/main" id="{E0A90055-BBA3-4E18-9A5D-3673893BBA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3939" y="2336513"/>
            <a:ext cx="1807730" cy="1807728"/>
          </a:xfrm>
        </p:spPr>
      </p:pic>
      <p:pic>
        <p:nvPicPr>
          <p:cNvPr id="1411" name="图片占位符 1410">
            <a:extLst>
              <a:ext uri="{FF2B5EF4-FFF2-40B4-BE49-F238E27FC236}">
                <a16:creationId xmlns:a16="http://schemas.microsoft.com/office/drawing/2014/main" id="{BC83E5EE-FDB3-413F-BAC9-97767F09B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2436" y="2336513"/>
            <a:ext cx="1807730" cy="1807728"/>
          </a:xfrm>
        </p:spPr>
      </p:pic>
      <p:sp>
        <p:nvSpPr>
          <p:cNvPr id="2" name="文本框 1"/>
          <p:cNvSpPr txBox="1"/>
          <p:nvPr/>
        </p:nvSpPr>
        <p:spPr>
          <a:xfrm>
            <a:off x="1722268" y="417250"/>
            <a:ext cx="2006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FFFFF"/>
                </a:solidFill>
              </a:rPr>
              <a:t>https://www.PPT818.com/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FD2AB212-4D70-439A-9D36-5D154DB35F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16547" y="952390"/>
            <a:ext cx="37489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547" y="4029075"/>
            <a:ext cx="5193728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764603" y="2036618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6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88BE5E1D-E7CE-4B39-A9AF-0EF6E78E18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2238AE4-94AF-4C3A-9FDF-A1A8EA9AEC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rame 3"/>
          <p:cNvSpPr/>
          <p:nvPr/>
        </p:nvSpPr>
        <p:spPr>
          <a:xfrm>
            <a:off x="4786168" y="2292350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1189332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870950" y="941682"/>
            <a:ext cx="2626302" cy="1263311"/>
            <a:chOff x="8731250" y="341640"/>
            <a:chExt cx="2626302" cy="1263311"/>
          </a:xfrm>
        </p:grpSpPr>
        <p:sp>
          <p:nvSpPr>
            <p:cNvPr id="9" name="TextBox 8"/>
            <p:cNvSpPr txBox="1"/>
            <p:nvPr/>
          </p:nvSpPr>
          <p:spPr>
            <a:xfrm>
              <a:off x="8731250" y="820121"/>
              <a:ext cx="262630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31250" y="3416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添加文本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1700" y="4912014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95450" y="4692939"/>
            <a:ext cx="2626302" cy="1234736"/>
            <a:chOff x="8731250" y="370215"/>
            <a:chExt cx="2626302" cy="1234736"/>
          </a:xfrm>
        </p:grpSpPr>
        <p:sp>
          <p:nvSpPr>
            <p:cNvPr id="17" name="TextBox 16"/>
            <p:cNvSpPr txBox="1"/>
            <p:nvPr/>
          </p:nvSpPr>
          <p:spPr>
            <a:xfrm>
              <a:off x="8731250" y="820121"/>
              <a:ext cx="262630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31250" y="37021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添加文本</a:t>
              </a:r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BBB58E0-D038-41CA-BF34-2B5C898D4655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B1B9EC0-F96B-42EC-B670-EF945D4A135C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1F7AF4-7846-4C9C-8E67-215922BBBEF2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4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67820259-98B2-49DE-88CC-63A55C12EC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Frame 4"/>
          <p:cNvSpPr/>
          <p:nvPr/>
        </p:nvSpPr>
        <p:spPr>
          <a:xfrm>
            <a:off x="1435100" y="1222126"/>
            <a:ext cx="4254500" cy="4254500"/>
          </a:xfrm>
          <a:prstGeom prst="frame">
            <a:avLst>
              <a:gd name="adj1" fmla="val 5907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0969" y="1222126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点击此处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  <a:endParaRPr 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0969" y="2414037"/>
            <a:ext cx="4279329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9917352"/>
              </p:ext>
            </p:extLst>
          </p:nvPr>
        </p:nvGraphicFramePr>
        <p:xfrm>
          <a:off x="7450969" y="4068735"/>
          <a:ext cx="4279329" cy="197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9A1588-E936-4940-9BCE-E39AB38ADAA9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DAC5108-59BD-4E40-8028-77A68CE81FA2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EB0F7BF-89CB-42E0-942A-BB18ACDEBBE0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1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6D81570-7B5F-4AE2-AD5F-B392BC2E15A8}"/>
              </a:ext>
            </a:extLst>
          </p:cNvPr>
          <p:cNvGrpSpPr/>
          <p:nvPr/>
        </p:nvGrpSpPr>
        <p:grpSpPr>
          <a:xfrm>
            <a:off x="1323975" y="1748271"/>
            <a:ext cx="4144317" cy="4146118"/>
            <a:chOff x="1813867" y="2238375"/>
            <a:chExt cx="3654425" cy="365601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813867" y="2238375"/>
              <a:ext cx="1781175" cy="1782763"/>
            </a:xfrm>
            <a:custGeom>
              <a:avLst/>
              <a:gdLst>
                <a:gd name="T0" fmla="*/ 206 w 7856"/>
                <a:gd name="T1" fmla="*/ 5966 h 7859"/>
                <a:gd name="T2" fmla="*/ 652 w 7856"/>
                <a:gd name="T3" fmla="*/ 4716 h 7859"/>
                <a:gd name="T4" fmla="*/ 1285 w 7856"/>
                <a:gd name="T5" fmla="*/ 3572 h 7859"/>
                <a:gd name="T6" fmla="*/ 2088 w 7856"/>
                <a:gd name="T7" fmla="*/ 2548 h 7859"/>
                <a:gd name="T8" fmla="*/ 3043 w 7856"/>
                <a:gd name="T9" fmla="*/ 1668 h 7859"/>
                <a:gd name="T10" fmla="*/ 4128 w 7856"/>
                <a:gd name="T11" fmla="*/ 946 h 7859"/>
                <a:gd name="T12" fmla="*/ 5328 w 7856"/>
                <a:gd name="T13" fmla="*/ 404 h 7859"/>
                <a:gd name="T14" fmla="*/ 6621 w 7856"/>
                <a:gd name="T15" fmla="*/ 60 h 7859"/>
                <a:gd name="T16" fmla="*/ 7022 w 7856"/>
                <a:gd name="T17" fmla="*/ 1 h 7859"/>
                <a:gd name="T18" fmla="*/ 7107 w 7856"/>
                <a:gd name="T19" fmla="*/ 1 h 7859"/>
                <a:gd name="T20" fmla="*/ 7191 w 7856"/>
                <a:gd name="T21" fmla="*/ 9 h 7859"/>
                <a:gd name="T22" fmla="*/ 7271 w 7856"/>
                <a:gd name="T23" fmla="*/ 26 h 7859"/>
                <a:gd name="T24" fmla="*/ 7350 w 7856"/>
                <a:gd name="T25" fmla="*/ 52 h 7859"/>
                <a:gd name="T26" fmla="*/ 7426 w 7856"/>
                <a:gd name="T27" fmla="*/ 87 h 7859"/>
                <a:gd name="T28" fmla="*/ 7498 w 7856"/>
                <a:gd name="T29" fmla="*/ 130 h 7859"/>
                <a:gd name="T30" fmla="*/ 7568 w 7856"/>
                <a:gd name="T31" fmla="*/ 182 h 7859"/>
                <a:gd name="T32" fmla="*/ 7632 w 7856"/>
                <a:gd name="T33" fmla="*/ 242 h 7859"/>
                <a:gd name="T34" fmla="*/ 7689 w 7856"/>
                <a:gd name="T35" fmla="*/ 305 h 7859"/>
                <a:gd name="T36" fmla="*/ 7738 w 7856"/>
                <a:gd name="T37" fmla="*/ 374 h 7859"/>
                <a:gd name="T38" fmla="*/ 7778 w 7856"/>
                <a:gd name="T39" fmla="*/ 446 h 7859"/>
                <a:gd name="T40" fmla="*/ 7810 w 7856"/>
                <a:gd name="T41" fmla="*/ 522 h 7859"/>
                <a:gd name="T42" fmla="*/ 7833 w 7856"/>
                <a:gd name="T43" fmla="*/ 603 h 7859"/>
                <a:gd name="T44" fmla="*/ 7849 w 7856"/>
                <a:gd name="T45" fmla="*/ 685 h 7859"/>
                <a:gd name="T46" fmla="*/ 7856 w 7856"/>
                <a:gd name="T47" fmla="*/ 772 h 7859"/>
                <a:gd name="T48" fmla="*/ 7852 w 7856"/>
                <a:gd name="T49" fmla="*/ 7147 h 7859"/>
                <a:gd name="T50" fmla="*/ 7820 w 7856"/>
                <a:gd name="T51" fmla="*/ 7301 h 7859"/>
                <a:gd name="T52" fmla="*/ 7760 w 7856"/>
                <a:gd name="T53" fmla="*/ 7443 h 7859"/>
                <a:gd name="T54" fmla="*/ 7674 w 7856"/>
                <a:gd name="T55" fmla="*/ 7570 h 7859"/>
                <a:gd name="T56" fmla="*/ 7567 w 7856"/>
                <a:gd name="T57" fmla="*/ 7678 h 7859"/>
                <a:gd name="T58" fmla="*/ 7440 w 7856"/>
                <a:gd name="T59" fmla="*/ 7763 h 7859"/>
                <a:gd name="T60" fmla="*/ 7298 w 7856"/>
                <a:gd name="T61" fmla="*/ 7824 h 7859"/>
                <a:gd name="T62" fmla="*/ 7144 w 7856"/>
                <a:gd name="T63" fmla="*/ 7855 h 7859"/>
                <a:gd name="T64" fmla="*/ 771 w 7856"/>
                <a:gd name="T65" fmla="*/ 7859 h 7859"/>
                <a:gd name="T66" fmla="*/ 685 w 7856"/>
                <a:gd name="T67" fmla="*/ 7852 h 7859"/>
                <a:gd name="T68" fmla="*/ 602 w 7856"/>
                <a:gd name="T69" fmla="*/ 7837 h 7859"/>
                <a:gd name="T70" fmla="*/ 522 w 7856"/>
                <a:gd name="T71" fmla="*/ 7814 h 7859"/>
                <a:gd name="T72" fmla="*/ 446 w 7856"/>
                <a:gd name="T73" fmla="*/ 7781 h 7859"/>
                <a:gd name="T74" fmla="*/ 374 w 7856"/>
                <a:gd name="T75" fmla="*/ 7741 h 7859"/>
                <a:gd name="T76" fmla="*/ 306 w 7856"/>
                <a:gd name="T77" fmla="*/ 7693 h 7859"/>
                <a:gd name="T78" fmla="*/ 242 w 7856"/>
                <a:gd name="T79" fmla="*/ 7635 h 7859"/>
                <a:gd name="T80" fmla="*/ 182 w 7856"/>
                <a:gd name="T81" fmla="*/ 7571 h 7859"/>
                <a:gd name="T82" fmla="*/ 130 w 7856"/>
                <a:gd name="T83" fmla="*/ 7501 h 7859"/>
                <a:gd name="T84" fmla="*/ 87 w 7856"/>
                <a:gd name="T85" fmla="*/ 7429 h 7859"/>
                <a:gd name="T86" fmla="*/ 52 w 7856"/>
                <a:gd name="T87" fmla="*/ 7353 h 7859"/>
                <a:gd name="T88" fmla="*/ 26 w 7856"/>
                <a:gd name="T89" fmla="*/ 7275 h 7859"/>
                <a:gd name="T90" fmla="*/ 9 w 7856"/>
                <a:gd name="T91" fmla="*/ 7194 h 7859"/>
                <a:gd name="T92" fmla="*/ 1 w 7856"/>
                <a:gd name="T93" fmla="*/ 7110 h 7859"/>
                <a:gd name="T94" fmla="*/ 1 w 7856"/>
                <a:gd name="T95" fmla="*/ 7025 h 7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56" h="7859">
                  <a:moveTo>
                    <a:pt x="8" y="6959"/>
                  </a:moveTo>
                  <a:lnTo>
                    <a:pt x="60" y="6624"/>
                  </a:lnTo>
                  <a:lnTo>
                    <a:pt x="127" y="6292"/>
                  </a:lnTo>
                  <a:lnTo>
                    <a:pt x="206" y="5966"/>
                  </a:lnTo>
                  <a:lnTo>
                    <a:pt x="299" y="5645"/>
                  </a:lnTo>
                  <a:lnTo>
                    <a:pt x="404" y="5330"/>
                  </a:lnTo>
                  <a:lnTo>
                    <a:pt x="522" y="5020"/>
                  </a:lnTo>
                  <a:lnTo>
                    <a:pt x="652" y="4716"/>
                  </a:lnTo>
                  <a:lnTo>
                    <a:pt x="793" y="4420"/>
                  </a:lnTo>
                  <a:lnTo>
                    <a:pt x="946" y="4130"/>
                  </a:lnTo>
                  <a:lnTo>
                    <a:pt x="1110" y="3847"/>
                  </a:lnTo>
                  <a:lnTo>
                    <a:pt x="1285" y="3572"/>
                  </a:lnTo>
                  <a:lnTo>
                    <a:pt x="1470" y="3304"/>
                  </a:lnTo>
                  <a:lnTo>
                    <a:pt x="1667" y="3044"/>
                  </a:lnTo>
                  <a:lnTo>
                    <a:pt x="1872" y="2792"/>
                  </a:lnTo>
                  <a:lnTo>
                    <a:pt x="2088" y="2548"/>
                  </a:lnTo>
                  <a:lnTo>
                    <a:pt x="2313" y="2314"/>
                  </a:lnTo>
                  <a:lnTo>
                    <a:pt x="2547" y="2089"/>
                  </a:lnTo>
                  <a:lnTo>
                    <a:pt x="2791" y="1873"/>
                  </a:lnTo>
                  <a:lnTo>
                    <a:pt x="3043" y="1668"/>
                  </a:lnTo>
                  <a:lnTo>
                    <a:pt x="3302" y="1471"/>
                  </a:lnTo>
                  <a:lnTo>
                    <a:pt x="3570" y="1286"/>
                  </a:lnTo>
                  <a:lnTo>
                    <a:pt x="3845" y="1110"/>
                  </a:lnTo>
                  <a:lnTo>
                    <a:pt x="4128" y="946"/>
                  </a:lnTo>
                  <a:lnTo>
                    <a:pt x="4418" y="793"/>
                  </a:lnTo>
                  <a:lnTo>
                    <a:pt x="4714" y="652"/>
                  </a:lnTo>
                  <a:lnTo>
                    <a:pt x="5017" y="522"/>
                  </a:lnTo>
                  <a:lnTo>
                    <a:pt x="5328" y="404"/>
                  </a:lnTo>
                  <a:lnTo>
                    <a:pt x="5643" y="299"/>
                  </a:lnTo>
                  <a:lnTo>
                    <a:pt x="5963" y="207"/>
                  </a:lnTo>
                  <a:lnTo>
                    <a:pt x="6289" y="127"/>
                  </a:lnTo>
                  <a:lnTo>
                    <a:pt x="6621" y="60"/>
                  </a:lnTo>
                  <a:lnTo>
                    <a:pt x="6956" y="8"/>
                  </a:lnTo>
                  <a:lnTo>
                    <a:pt x="6978" y="5"/>
                  </a:lnTo>
                  <a:lnTo>
                    <a:pt x="7001" y="3"/>
                  </a:lnTo>
                  <a:lnTo>
                    <a:pt x="7022" y="1"/>
                  </a:lnTo>
                  <a:lnTo>
                    <a:pt x="7044" y="0"/>
                  </a:lnTo>
                  <a:lnTo>
                    <a:pt x="7065" y="0"/>
                  </a:lnTo>
                  <a:lnTo>
                    <a:pt x="7086" y="0"/>
                  </a:lnTo>
                  <a:lnTo>
                    <a:pt x="7107" y="1"/>
                  </a:lnTo>
                  <a:lnTo>
                    <a:pt x="7128" y="2"/>
                  </a:lnTo>
                  <a:lnTo>
                    <a:pt x="7150" y="4"/>
                  </a:lnTo>
                  <a:lnTo>
                    <a:pt x="7170" y="6"/>
                  </a:lnTo>
                  <a:lnTo>
                    <a:pt x="7191" y="9"/>
                  </a:lnTo>
                  <a:lnTo>
                    <a:pt x="7211" y="12"/>
                  </a:lnTo>
                  <a:lnTo>
                    <a:pt x="7231" y="16"/>
                  </a:lnTo>
                  <a:lnTo>
                    <a:pt x="7251" y="21"/>
                  </a:lnTo>
                  <a:lnTo>
                    <a:pt x="7271" y="26"/>
                  </a:lnTo>
                  <a:lnTo>
                    <a:pt x="7292" y="32"/>
                  </a:lnTo>
                  <a:lnTo>
                    <a:pt x="7311" y="38"/>
                  </a:lnTo>
                  <a:lnTo>
                    <a:pt x="7331" y="44"/>
                  </a:lnTo>
                  <a:lnTo>
                    <a:pt x="7350" y="52"/>
                  </a:lnTo>
                  <a:lnTo>
                    <a:pt x="7369" y="59"/>
                  </a:lnTo>
                  <a:lnTo>
                    <a:pt x="7388" y="69"/>
                  </a:lnTo>
                  <a:lnTo>
                    <a:pt x="7407" y="78"/>
                  </a:lnTo>
                  <a:lnTo>
                    <a:pt x="7426" y="87"/>
                  </a:lnTo>
                  <a:lnTo>
                    <a:pt x="7444" y="97"/>
                  </a:lnTo>
                  <a:lnTo>
                    <a:pt x="7462" y="108"/>
                  </a:lnTo>
                  <a:lnTo>
                    <a:pt x="7480" y="119"/>
                  </a:lnTo>
                  <a:lnTo>
                    <a:pt x="7498" y="130"/>
                  </a:lnTo>
                  <a:lnTo>
                    <a:pt x="7516" y="142"/>
                  </a:lnTo>
                  <a:lnTo>
                    <a:pt x="7533" y="155"/>
                  </a:lnTo>
                  <a:lnTo>
                    <a:pt x="7550" y="168"/>
                  </a:lnTo>
                  <a:lnTo>
                    <a:pt x="7568" y="182"/>
                  </a:lnTo>
                  <a:lnTo>
                    <a:pt x="7585" y="196"/>
                  </a:lnTo>
                  <a:lnTo>
                    <a:pt x="7601" y="212"/>
                  </a:lnTo>
                  <a:lnTo>
                    <a:pt x="7617" y="227"/>
                  </a:lnTo>
                  <a:lnTo>
                    <a:pt x="7632" y="242"/>
                  </a:lnTo>
                  <a:lnTo>
                    <a:pt x="7647" y="257"/>
                  </a:lnTo>
                  <a:lnTo>
                    <a:pt x="7662" y="273"/>
                  </a:lnTo>
                  <a:lnTo>
                    <a:pt x="7675" y="289"/>
                  </a:lnTo>
                  <a:lnTo>
                    <a:pt x="7689" y="305"/>
                  </a:lnTo>
                  <a:lnTo>
                    <a:pt x="7702" y="322"/>
                  </a:lnTo>
                  <a:lnTo>
                    <a:pt x="7715" y="340"/>
                  </a:lnTo>
                  <a:lnTo>
                    <a:pt x="7727" y="357"/>
                  </a:lnTo>
                  <a:lnTo>
                    <a:pt x="7738" y="374"/>
                  </a:lnTo>
                  <a:lnTo>
                    <a:pt x="7749" y="392"/>
                  </a:lnTo>
                  <a:lnTo>
                    <a:pt x="7759" y="410"/>
                  </a:lnTo>
                  <a:lnTo>
                    <a:pt x="7769" y="428"/>
                  </a:lnTo>
                  <a:lnTo>
                    <a:pt x="7778" y="446"/>
                  </a:lnTo>
                  <a:lnTo>
                    <a:pt x="7787" y="464"/>
                  </a:lnTo>
                  <a:lnTo>
                    <a:pt x="7795" y="484"/>
                  </a:lnTo>
                  <a:lnTo>
                    <a:pt x="7803" y="503"/>
                  </a:lnTo>
                  <a:lnTo>
                    <a:pt x="7810" y="522"/>
                  </a:lnTo>
                  <a:lnTo>
                    <a:pt x="7817" y="542"/>
                  </a:lnTo>
                  <a:lnTo>
                    <a:pt x="7823" y="562"/>
                  </a:lnTo>
                  <a:lnTo>
                    <a:pt x="7828" y="581"/>
                  </a:lnTo>
                  <a:lnTo>
                    <a:pt x="7833" y="603"/>
                  </a:lnTo>
                  <a:lnTo>
                    <a:pt x="7838" y="623"/>
                  </a:lnTo>
                  <a:lnTo>
                    <a:pt x="7842" y="643"/>
                  </a:lnTo>
                  <a:lnTo>
                    <a:pt x="7846" y="664"/>
                  </a:lnTo>
                  <a:lnTo>
                    <a:pt x="7849" y="685"/>
                  </a:lnTo>
                  <a:lnTo>
                    <a:pt x="7852" y="706"/>
                  </a:lnTo>
                  <a:lnTo>
                    <a:pt x="7854" y="728"/>
                  </a:lnTo>
                  <a:lnTo>
                    <a:pt x="7855" y="750"/>
                  </a:lnTo>
                  <a:lnTo>
                    <a:pt x="7856" y="772"/>
                  </a:lnTo>
                  <a:lnTo>
                    <a:pt x="7856" y="794"/>
                  </a:lnTo>
                  <a:lnTo>
                    <a:pt x="7856" y="7066"/>
                  </a:lnTo>
                  <a:lnTo>
                    <a:pt x="7855" y="7106"/>
                  </a:lnTo>
                  <a:lnTo>
                    <a:pt x="7852" y="7147"/>
                  </a:lnTo>
                  <a:lnTo>
                    <a:pt x="7847" y="7186"/>
                  </a:lnTo>
                  <a:lnTo>
                    <a:pt x="7839" y="7225"/>
                  </a:lnTo>
                  <a:lnTo>
                    <a:pt x="7830" y="7264"/>
                  </a:lnTo>
                  <a:lnTo>
                    <a:pt x="7820" y="7301"/>
                  </a:lnTo>
                  <a:lnTo>
                    <a:pt x="7807" y="7338"/>
                  </a:lnTo>
                  <a:lnTo>
                    <a:pt x="7793" y="7374"/>
                  </a:lnTo>
                  <a:lnTo>
                    <a:pt x="7777" y="7410"/>
                  </a:lnTo>
                  <a:lnTo>
                    <a:pt x="7760" y="7443"/>
                  </a:lnTo>
                  <a:lnTo>
                    <a:pt x="7741" y="7476"/>
                  </a:lnTo>
                  <a:lnTo>
                    <a:pt x="7720" y="7508"/>
                  </a:lnTo>
                  <a:lnTo>
                    <a:pt x="7697" y="7540"/>
                  </a:lnTo>
                  <a:lnTo>
                    <a:pt x="7674" y="7570"/>
                  </a:lnTo>
                  <a:lnTo>
                    <a:pt x="7649" y="7599"/>
                  </a:lnTo>
                  <a:lnTo>
                    <a:pt x="7623" y="7626"/>
                  </a:lnTo>
                  <a:lnTo>
                    <a:pt x="7596" y="7652"/>
                  </a:lnTo>
                  <a:lnTo>
                    <a:pt x="7567" y="7678"/>
                  </a:lnTo>
                  <a:lnTo>
                    <a:pt x="7536" y="7701"/>
                  </a:lnTo>
                  <a:lnTo>
                    <a:pt x="7505" y="7723"/>
                  </a:lnTo>
                  <a:lnTo>
                    <a:pt x="7473" y="7744"/>
                  </a:lnTo>
                  <a:lnTo>
                    <a:pt x="7440" y="7763"/>
                  </a:lnTo>
                  <a:lnTo>
                    <a:pt x="7406" y="7780"/>
                  </a:lnTo>
                  <a:lnTo>
                    <a:pt x="7371" y="7797"/>
                  </a:lnTo>
                  <a:lnTo>
                    <a:pt x="7335" y="7811"/>
                  </a:lnTo>
                  <a:lnTo>
                    <a:pt x="7298" y="7824"/>
                  </a:lnTo>
                  <a:lnTo>
                    <a:pt x="7260" y="7834"/>
                  </a:lnTo>
                  <a:lnTo>
                    <a:pt x="7222" y="7843"/>
                  </a:lnTo>
                  <a:lnTo>
                    <a:pt x="7183" y="7850"/>
                  </a:lnTo>
                  <a:lnTo>
                    <a:pt x="7144" y="7855"/>
                  </a:lnTo>
                  <a:lnTo>
                    <a:pt x="7103" y="7858"/>
                  </a:lnTo>
                  <a:lnTo>
                    <a:pt x="7063" y="7859"/>
                  </a:lnTo>
                  <a:lnTo>
                    <a:pt x="794" y="7859"/>
                  </a:lnTo>
                  <a:lnTo>
                    <a:pt x="771" y="7859"/>
                  </a:lnTo>
                  <a:lnTo>
                    <a:pt x="749" y="7858"/>
                  </a:lnTo>
                  <a:lnTo>
                    <a:pt x="728" y="7857"/>
                  </a:lnTo>
                  <a:lnTo>
                    <a:pt x="706" y="7855"/>
                  </a:lnTo>
                  <a:lnTo>
                    <a:pt x="685" y="7852"/>
                  </a:lnTo>
                  <a:lnTo>
                    <a:pt x="664" y="7849"/>
                  </a:lnTo>
                  <a:lnTo>
                    <a:pt x="644" y="7846"/>
                  </a:lnTo>
                  <a:lnTo>
                    <a:pt x="622" y="7842"/>
                  </a:lnTo>
                  <a:lnTo>
                    <a:pt x="602" y="7837"/>
                  </a:lnTo>
                  <a:lnTo>
                    <a:pt x="581" y="7832"/>
                  </a:lnTo>
                  <a:lnTo>
                    <a:pt x="562" y="7827"/>
                  </a:lnTo>
                  <a:lnTo>
                    <a:pt x="542" y="7821"/>
                  </a:lnTo>
                  <a:lnTo>
                    <a:pt x="522" y="7814"/>
                  </a:lnTo>
                  <a:lnTo>
                    <a:pt x="503" y="7807"/>
                  </a:lnTo>
                  <a:lnTo>
                    <a:pt x="483" y="7799"/>
                  </a:lnTo>
                  <a:lnTo>
                    <a:pt x="464" y="7790"/>
                  </a:lnTo>
                  <a:lnTo>
                    <a:pt x="446" y="7781"/>
                  </a:lnTo>
                  <a:lnTo>
                    <a:pt x="428" y="7772"/>
                  </a:lnTo>
                  <a:lnTo>
                    <a:pt x="410" y="7762"/>
                  </a:lnTo>
                  <a:lnTo>
                    <a:pt x="392" y="7752"/>
                  </a:lnTo>
                  <a:lnTo>
                    <a:pt x="374" y="7741"/>
                  </a:lnTo>
                  <a:lnTo>
                    <a:pt x="357" y="7730"/>
                  </a:lnTo>
                  <a:lnTo>
                    <a:pt x="339" y="7718"/>
                  </a:lnTo>
                  <a:lnTo>
                    <a:pt x="322" y="7706"/>
                  </a:lnTo>
                  <a:lnTo>
                    <a:pt x="306" y="7693"/>
                  </a:lnTo>
                  <a:lnTo>
                    <a:pt x="289" y="7679"/>
                  </a:lnTo>
                  <a:lnTo>
                    <a:pt x="273" y="7665"/>
                  </a:lnTo>
                  <a:lnTo>
                    <a:pt x="257" y="7650"/>
                  </a:lnTo>
                  <a:lnTo>
                    <a:pt x="242" y="7635"/>
                  </a:lnTo>
                  <a:lnTo>
                    <a:pt x="227" y="7620"/>
                  </a:lnTo>
                  <a:lnTo>
                    <a:pt x="211" y="7604"/>
                  </a:lnTo>
                  <a:lnTo>
                    <a:pt x="196" y="7588"/>
                  </a:lnTo>
                  <a:lnTo>
                    <a:pt x="182" y="7571"/>
                  </a:lnTo>
                  <a:lnTo>
                    <a:pt x="168" y="7554"/>
                  </a:lnTo>
                  <a:lnTo>
                    <a:pt x="155" y="7537"/>
                  </a:lnTo>
                  <a:lnTo>
                    <a:pt x="142" y="7519"/>
                  </a:lnTo>
                  <a:lnTo>
                    <a:pt x="130" y="7501"/>
                  </a:lnTo>
                  <a:lnTo>
                    <a:pt x="119" y="7483"/>
                  </a:lnTo>
                  <a:lnTo>
                    <a:pt x="108" y="7465"/>
                  </a:lnTo>
                  <a:lnTo>
                    <a:pt x="97" y="7447"/>
                  </a:lnTo>
                  <a:lnTo>
                    <a:pt x="87" y="7429"/>
                  </a:lnTo>
                  <a:lnTo>
                    <a:pt x="78" y="7410"/>
                  </a:lnTo>
                  <a:lnTo>
                    <a:pt x="68" y="7391"/>
                  </a:lnTo>
                  <a:lnTo>
                    <a:pt x="60" y="7372"/>
                  </a:lnTo>
                  <a:lnTo>
                    <a:pt x="52" y="7353"/>
                  </a:lnTo>
                  <a:lnTo>
                    <a:pt x="44" y="7334"/>
                  </a:lnTo>
                  <a:lnTo>
                    <a:pt x="38" y="7314"/>
                  </a:lnTo>
                  <a:lnTo>
                    <a:pt x="32" y="7295"/>
                  </a:lnTo>
                  <a:lnTo>
                    <a:pt x="26" y="7275"/>
                  </a:lnTo>
                  <a:lnTo>
                    <a:pt x="21" y="7254"/>
                  </a:lnTo>
                  <a:lnTo>
                    <a:pt x="16" y="7234"/>
                  </a:lnTo>
                  <a:lnTo>
                    <a:pt x="12" y="7214"/>
                  </a:lnTo>
                  <a:lnTo>
                    <a:pt x="9" y="7194"/>
                  </a:lnTo>
                  <a:lnTo>
                    <a:pt x="6" y="7173"/>
                  </a:lnTo>
                  <a:lnTo>
                    <a:pt x="4" y="7153"/>
                  </a:lnTo>
                  <a:lnTo>
                    <a:pt x="2" y="7132"/>
                  </a:lnTo>
                  <a:lnTo>
                    <a:pt x="1" y="7110"/>
                  </a:lnTo>
                  <a:lnTo>
                    <a:pt x="0" y="7089"/>
                  </a:lnTo>
                  <a:lnTo>
                    <a:pt x="0" y="7068"/>
                  </a:lnTo>
                  <a:lnTo>
                    <a:pt x="0" y="7046"/>
                  </a:lnTo>
                  <a:lnTo>
                    <a:pt x="1" y="7025"/>
                  </a:lnTo>
                  <a:lnTo>
                    <a:pt x="3" y="7003"/>
                  </a:lnTo>
                  <a:lnTo>
                    <a:pt x="5" y="6981"/>
                  </a:lnTo>
                  <a:lnTo>
                    <a:pt x="8" y="69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813867" y="4111625"/>
              <a:ext cx="1781175" cy="1782763"/>
            </a:xfrm>
            <a:custGeom>
              <a:avLst/>
              <a:gdLst>
                <a:gd name="T0" fmla="*/ 5963 w 7856"/>
                <a:gd name="T1" fmla="*/ 7652 h 7859"/>
                <a:gd name="T2" fmla="*/ 4714 w 7856"/>
                <a:gd name="T3" fmla="*/ 7207 h 7859"/>
                <a:gd name="T4" fmla="*/ 3570 w 7856"/>
                <a:gd name="T5" fmla="*/ 6573 h 7859"/>
                <a:gd name="T6" fmla="*/ 2547 w 7856"/>
                <a:gd name="T7" fmla="*/ 5770 h 7859"/>
                <a:gd name="T8" fmla="*/ 1667 w 7856"/>
                <a:gd name="T9" fmla="*/ 4815 h 7859"/>
                <a:gd name="T10" fmla="*/ 946 w 7856"/>
                <a:gd name="T11" fmla="*/ 3729 h 7859"/>
                <a:gd name="T12" fmla="*/ 404 w 7856"/>
                <a:gd name="T13" fmla="*/ 2529 h 7859"/>
                <a:gd name="T14" fmla="*/ 60 w 7856"/>
                <a:gd name="T15" fmla="*/ 1235 h 7859"/>
                <a:gd name="T16" fmla="*/ 1 w 7856"/>
                <a:gd name="T17" fmla="*/ 834 h 7859"/>
                <a:gd name="T18" fmla="*/ 1 w 7856"/>
                <a:gd name="T19" fmla="*/ 749 h 7859"/>
                <a:gd name="T20" fmla="*/ 9 w 7856"/>
                <a:gd name="T21" fmla="*/ 665 h 7859"/>
                <a:gd name="T22" fmla="*/ 26 w 7856"/>
                <a:gd name="T23" fmla="*/ 584 h 7859"/>
                <a:gd name="T24" fmla="*/ 52 w 7856"/>
                <a:gd name="T25" fmla="*/ 506 h 7859"/>
                <a:gd name="T26" fmla="*/ 87 w 7856"/>
                <a:gd name="T27" fmla="*/ 430 h 7859"/>
                <a:gd name="T28" fmla="*/ 130 w 7856"/>
                <a:gd name="T29" fmla="*/ 358 h 7859"/>
                <a:gd name="T30" fmla="*/ 182 w 7856"/>
                <a:gd name="T31" fmla="*/ 288 h 7859"/>
                <a:gd name="T32" fmla="*/ 242 w 7856"/>
                <a:gd name="T33" fmla="*/ 224 h 7859"/>
                <a:gd name="T34" fmla="*/ 305 w 7856"/>
                <a:gd name="T35" fmla="*/ 166 h 7859"/>
                <a:gd name="T36" fmla="*/ 374 w 7856"/>
                <a:gd name="T37" fmla="*/ 118 h 7859"/>
                <a:gd name="T38" fmla="*/ 446 w 7856"/>
                <a:gd name="T39" fmla="*/ 78 h 7859"/>
                <a:gd name="T40" fmla="*/ 522 w 7856"/>
                <a:gd name="T41" fmla="*/ 45 h 7859"/>
                <a:gd name="T42" fmla="*/ 602 w 7856"/>
                <a:gd name="T43" fmla="*/ 22 h 7859"/>
                <a:gd name="T44" fmla="*/ 685 w 7856"/>
                <a:gd name="T45" fmla="*/ 7 h 7859"/>
                <a:gd name="T46" fmla="*/ 771 w 7856"/>
                <a:gd name="T47" fmla="*/ 0 h 7859"/>
                <a:gd name="T48" fmla="*/ 7144 w 7856"/>
                <a:gd name="T49" fmla="*/ 4 h 7859"/>
                <a:gd name="T50" fmla="*/ 7298 w 7856"/>
                <a:gd name="T51" fmla="*/ 35 h 7859"/>
                <a:gd name="T52" fmla="*/ 7440 w 7856"/>
                <a:gd name="T53" fmla="*/ 96 h 7859"/>
                <a:gd name="T54" fmla="*/ 7567 w 7856"/>
                <a:gd name="T55" fmla="*/ 181 h 7859"/>
                <a:gd name="T56" fmla="*/ 7674 w 7856"/>
                <a:gd name="T57" fmla="*/ 289 h 7859"/>
                <a:gd name="T58" fmla="*/ 7760 w 7856"/>
                <a:gd name="T59" fmla="*/ 416 h 7859"/>
                <a:gd name="T60" fmla="*/ 7820 w 7856"/>
                <a:gd name="T61" fmla="*/ 558 h 7859"/>
                <a:gd name="T62" fmla="*/ 7852 w 7856"/>
                <a:gd name="T63" fmla="*/ 712 h 7859"/>
                <a:gd name="T64" fmla="*/ 7856 w 7856"/>
                <a:gd name="T65" fmla="*/ 7087 h 7859"/>
                <a:gd name="T66" fmla="*/ 7849 w 7856"/>
                <a:gd name="T67" fmla="*/ 7174 h 7859"/>
                <a:gd name="T68" fmla="*/ 7833 w 7856"/>
                <a:gd name="T69" fmla="*/ 7256 h 7859"/>
                <a:gd name="T70" fmla="*/ 7810 w 7856"/>
                <a:gd name="T71" fmla="*/ 7337 h 7859"/>
                <a:gd name="T72" fmla="*/ 7778 w 7856"/>
                <a:gd name="T73" fmla="*/ 7413 h 7859"/>
                <a:gd name="T74" fmla="*/ 7738 w 7856"/>
                <a:gd name="T75" fmla="*/ 7485 h 7859"/>
                <a:gd name="T76" fmla="*/ 7689 w 7856"/>
                <a:gd name="T77" fmla="*/ 7553 h 7859"/>
                <a:gd name="T78" fmla="*/ 7632 w 7856"/>
                <a:gd name="T79" fmla="*/ 7617 h 7859"/>
                <a:gd name="T80" fmla="*/ 7568 w 7856"/>
                <a:gd name="T81" fmla="*/ 7677 h 7859"/>
                <a:gd name="T82" fmla="*/ 7498 w 7856"/>
                <a:gd name="T83" fmla="*/ 7729 h 7859"/>
                <a:gd name="T84" fmla="*/ 7426 w 7856"/>
                <a:gd name="T85" fmla="*/ 7772 h 7859"/>
                <a:gd name="T86" fmla="*/ 7350 w 7856"/>
                <a:gd name="T87" fmla="*/ 7807 h 7859"/>
                <a:gd name="T88" fmla="*/ 7271 w 7856"/>
                <a:gd name="T89" fmla="*/ 7833 h 7859"/>
                <a:gd name="T90" fmla="*/ 7191 w 7856"/>
                <a:gd name="T91" fmla="*/ 7850 h 7859"/>
                <a:gd name="T92" fmla="*/ 7107 w 7856"/>
                <a:gd name="T93" fmla="*/ 7858 h 7859"/>
                <a:gd name="T94" fmla="*/ 7022 w 7856"/>
                <a:gd name="T95" fmla="*/ 7858 h 7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56" h="7859">
                  <a:moveTo>
                    <a:pt x="6956" y="7851"/>
                  </a:moveTo>
                  <a:lnTo>
                    <a:pt x="6621" y="7799"/>
                  </a:lnTo>
                  <a:lnTo>
                    <a:pt x="6289" y="7732"/>
                  </a:lnTo>
                  <a:lnTo>
                    <a:pt x="5963" y="7652"/>
                  </a:lnTo>
                  <a:lnTo>
                    <a:pt x="5643" y="7560"/>
                  </a:lnTo>
                  <a:lnTo>
                    <a:pt x="5328" y="7455"/>
                  </a:lnTo>
                  <a:lnTo>
                    <a:pt x="5017" y="7337"/>
                  </a:lnTo>
                  <a:lnTo>
                    <a:pt x="4714" y="7207"/>
                  </a:lnTo>
                  <a:lnTo>
                    <a:pt x="4418" y="7066"/>
                  </a:lnTo>
                  <a:lnTo>
                    <a:pt x="4128" y="6913"/>
                  </a:lnTo>
                  <a:lnTo>
                    <a:pt x="3845" y="6749"/>
                  </a:lnTo>
                  <a:lnTo>
                    <a:pt x="3570" y="6573"/>
                  </a:lnTo>
                  <a:lnTo>
                    <a:pt x="3302" y="6388"/>
                  </a:lnTo>
                  <a:lnTo>
                    <a:pt x="3043" y="6191"/>
                  </a:lnTo>
                  <a:lnTo>
                    <a:pt x="2791" y="5986"/>
                  </a:lnTo>
                  <a:lnTo>
                    <a:pt x="2547" y="5770"/>
                  </a:lnTo>
                  <a:lnTo>
                    <a:pt x="2313" y="5545"/>
                  </a:lnTo>
                  <a:lnTo>
                    <a:pt x="2088" y="5311"/>
                  </a:lnTo>
                  <a:lnTo>
                    <a:pt x="1872" y="5067"/>
                  </a:lnTo>
                  <a:lnTo>
                    <a:pt x="1667" y="4815"/>
                  </a:lnTo>
                  <a:lnTo>
                    <a:pt x="1470" y="4555"/>
                  </a:lnTo>
                  <a:lnTo>
                    <a:pt x="1285" y="4287"/>
                  </a:lnTo>
                  <a:lnTo>
                    <a:pt x="1110" y="4012"/>
                  </a:lnTo>
                  <a:lnTo>
                    <a:pt x="946" y="3729"/>
                  </a:lnTo>
                  <a:lnTo>
                    <a:pt x="793" y="3439"/>
                  </a:lnTo>
                  <a:lnTo>
                    <a:pt x="652" y="3143"/>
                  </a:lnTo>
                  <a:lnTo>
                    <a:pt x="522" y="2839"/>
                  </a:lnTo>
                  <a:lnTo>
                    <a:pt x="404" y="2529"/>
                  </a:lnTo>
                  <a:lnTo>
                    <a:pt x="299" y="2214"/>
                  </a:lnTo>
                  <a:lnTo>
                    <a:pt x="206" y="1893"/>
                  </a:lnTo>
                  <a:lnTo>
                    <a:pt x="127" y="1567"/>
                  </a:lnTo>
                  <a:lnTo>
                    <a:pt x="60" y="1235"/>
                  </a:lnTo>
                  <a:lnTo>
                    <a:pt x="8" y="900"/>
                  </a:lnTo>
                  <a:lnTo>
                    <a:pt x="5" y="878"/>
                  </a:lnTo>
                  <a:lnTo>
                    <a:pt x="3" y="855"/>
                  </a:lnTo>
                  <a:lnTo>
                    <a:pt x="1" y="834"/>
                  </a:lnTo>
                  <a:lnTo>
                    <a:pt x="0" y="812"/>
                  </a:lnTo>
                  <a:lnTo>
                    <a:pt x="0" y="791"/>
                  </a:lnTo>
                  <a:lnTo>
                    <a:pt x="0" y="770"/>
                  </a:lnTo>
                  <a:lnTo>
                    <a:pt x="1" y="749"/>
                  </a:lnTo>
                  <a:lnTo>
                    <a:pt x="2" y="727"/>
                  </a:lnTo>
                  <a:lnTo>
                    <a:pt x="4" y="706"/>
                  </a:lnTo>
                  <a:lnTo>
                    <a:pt x="6" y="686"/>
                  </a:lnTo>
                  <a:lnTo>
                    <a:pt x="9" y="665"/>
                  </a:lnTo>
                  <a:lnTo>
                    <a:pt x="12" y="645"/>
                  </a:lnTo>
                  <a:lnTo>
                    <a:pt x="16" y="625"/>
                  </a:lnTo>
                  <a:lnTo>
                    <a:pt x="21" y="605"/>
                  </a:lnTo>
                  <a:lnTo>
                    <a:pt x="26" y="584"/>
                  </a:lnTo>
                  <a:lnTo>
                    <a:pt x="32" y="564"/>
                  </a:lnTo>
                  <a:lnTo>
                    <a:pt x="38" y="545"/>
                  </a:lnTo>
                  <a:lnTo>
                    <a:pt x="44" y="525"/>
                  </a:lnTo>
                  <a:lnTo>
                    <a:pt x="52" y="506"/>
                  </a:lnTo>
                  <a:lnTo>
                    <a:pt x="59" y="487"/>
                  </a:lnTo>
                  <a:lnTo>
                    <a:pt x="68" y="468"/>
                  </a:lnTo>
                  <a:lnTo>
                    <a:pt x="78" y="448"/>
                  </a:lnTo>
                  <a:lnTo>
                    <a:pt x="87" y="430"/>
                  </a:lnTo>
                  <a:lnTo>
                    <a:pt x="97" y="412"/>
                  </a:lnTo>
                  <a:lnTo>
                    <a:pt x="108" y="394"/>
                  </a:lnTo>
                  <a:lnTo>
                    <a:pt x="119" y="376"/>
                  </a:lnTo>
                  <a:lnTo>
                    <a:pt x="130" y="358"/>
                  </a:lnTo>
                  <a:lnTo>
                    <a:pt x="142" y="340"/>
                  </a:lnTo>
                  <a:lnTo>
                    <a:pt x="155" y="322"/>
                  </a:lnTo>
                  <a:lnTo>
                    <a:pt x="168" y="305"/>
                  </a:lnTo>
                  <a:lnTo>
                    <a:pt x="182" y="288"/>
                  </a:lnTo>
                  <a:lnTo>
                    <a:pt x="196" y="271"/>
                  </a:lnTo>
                  <a:lnTo>
                    <a:pt x="211" y="255"/>
                  </a:lnTo>
                  <a:lnTo>
                    <a:pt x="227" y="239"/>
                  </a:lnTo>
                  <a:lnTo>
                    <a:pt x="242" y="224"/>
                  </a:lnTo>
                  <a:lnTo>
                    <a:pt x="257" y="209"/>
                  </a:lnTo>
                  <a:lnTo>
                    <a:pt x="273" y="193"/>
                  </a:lnTo>
                  <a:lnTo>
                    <a:pt x="289" y="180"/>
                  </a:lnTo>
                  <a:lnTo>
                    <a:pt x="305" y="166"/>
                  </a:lnTo>
                  <a:lnTo>
                    <a:pt x="322" y="153"/>
                  </a:lnTo>
                  <a:lnTo>
                    <a:pt x="339" y="141"/>
                  </a:lnTo>
                  <a:lnTo>
                    <a:pt x="357" y="129"/>
                  </a:lnTo>
                  <a:lnTo>
                    <a:pt x="374" y="118"/>
                  </a:lnTo>
                  <a:lnTo>
                    <a:pt x="392" y="107"/>
                  </a:lnTo>
                  <a:lnTo>
                    <a:pt x="410" y="97"/>
                  </a:lnTo>
                  <a:lnTo>
                    <a:pt x="428" y="87"/>
                  </a:lnTo>
                  <a:lnTo>
                    <a:pt x="446" y="78"/>
                  </a:lnTo>
                  <a:lnTo>
                    <a:pt x="464" y="69"/>
                  </a:lnTo>
                  <a:lnTo>
                    <a:pt x="483" y="60"/>
                  </a:lnTo>
                  <a:lnTo>
                    <a:pt x="503" y="52"/>
                  </a:lnTo>
                  <a:lnTo>
                    <a:pt x="522" y="45"/>
                  </a:lnTo>
                  <a:lnTo>
                    <a:pt x="542" y="38"/>
                  </a:lnTo>
                  <a:lnTo>
                    <a:pt x="562" y="32"/>
                  </a:lnTo>
                  <a:lnTo>
                    <a:pt x="581" y="27"/>
                  </a:lnTo>
                  <a:lnTo>
                    <a:pt x="602" y="22"/>
                  </a:lnTo>
                  <a:lnTo>
                    <a:pt x="622" y="17"/>
                  </a:lnTo>
                  <a:lnTo>
                    <a:pt x="643" y="13"/>
                  </a:lnTo>
                  <a:lnTo>
                    <a:pt x="664" y="10"/>
                  </a:lnTo>
                  <a:lnTo>
                    <a:pt x="685" y="7"/>
                  </a:lnTo>
                  <a:lnTo>
                    <a:pt x="706" y="4"/>
                  </a:lnTo>
                  <a:lnTo>
                    <a:pt x="728" y="2"/>
                  </a:lnTo>
                  <a:lnTo>
                    <a:pt x="749" y="1"/>
                  </a:lnTo>
                  <a:lnTo>
                    <a:pt x="771" y="0"/>
                  </a:lnTo>
                  <a:lnTo>
                    <a:pt x="794" y="0"/>
                  </a:lnTo>
                  <a:lnTo>
                    <a:pt x="7063" y="0"/>
                  </a:lnTo>
                  <a:lnTo>
                    <a:pt x="7103" y="1"/>
                  </a:lnTo>
                  <a:lnTo>
                    <a:pt x="7144" y="4"/>
                  </a:lnTo>
                  <a:lnTo>
                    <a:pt x="7183" y="9"/>
                  </a:lnTo>
                  <a:lnTo>
                    <a:pt x="7222" y="16"/>
                  </a:lnTo>
                  <a:lnTo>
                    <a:pt x="7260" y="25"/>
                  </a:lnTo>
                  <a:lnTo>
                    <a:pt x="7298" y="35"/>
                  </a:lnTo>
                  <a:lnTo>
                    <a:pt x="7335" y="48"/>
                  </a:lnTo>
                  <a:lnTo>
                    <a:pt x="7371" y="62"/>
                  </a:lnTo>
                  <a:lnTo>
                    <a:pt x="7406" y="79"/>
                  </a:lnTo>
                  <a:lnTo>
                    <a:pt x="7440" y="96"/>
                  </a:lnTo>
                  <a:lnTo>
                    <a:pt x="7473" y="115"/>
                  </a:lnTo>
                  <a:lnTo>
                    <a:pt x="7505" y="136"/>
                  </a:lnTo>
                  <a:lnTo>
                    <a:pt x="7536" y="158"/>
                  </a:lnTo>
                  <a:lnTo>
                    <a:pt x="7567" y="181"/>
                  </a:lnTo>
                  <a:lnTo>
                    <a:pt x="7596" y="207"/>
                  </a:lnTo>
                  <a:lnTo>
                    <a:pt x="7623" y="233"/>
                  </a:lnTo>
                  <a:lnTo>
                    <a:pt x="7649" y="260"/>
                  </a:lnTo>
                  <a:lnTo>
                    <a:pt x="7674" y="289"/>
                  </a:lnTo>
                  <a:lnTo>
                    <a:pt x="7697" y="319"/>
                  </a:lnTo>
                  <a:lnTo>
                    <a:pt x="7720" y="351"/>
                  </a:lnTo>
                  <a:lnTo>
                    <a:pt x="7741" y="383"/>
                  </a:lnTo>
                  <a:lnTo>
                    <a:pt x="7760" y="416"/>
                  </a:lnTo>
                  <a:lnTo>
                    <a:pt x="7777" y="449"/>
                  </a:lnTo>
                  <a:lnTo>
                    <a:pt x="7793" y="485"/>
                  </a:lnTo>
                  <a:lnTo>
                    <a:pt x="7807" y="521"/>
                  </a:lnTo>
                  <a:lnTo>
                    <a:pt x="7820" y="558"/>
                  </a:lnTo>
                  <a:lnTo>
                    <a:pt x="7830" y="595"/>
                  </a:lnTo>
                  <a:lnTo>
                    <a:pt x="7839" y="634"/>
                  </a:lnTo>
                  <a:lnTo>
                    <a:pt x="7847" y="673"/>
                  </a:lnTo>
                  <a:lnTo>
                    <a:pt x="7852" y="712"/>
                  </a:lnTo>
                  <a:lnTo>
                    <a:pt x="7855" y="753"/>
                  </a:lnTo>
                  <a:lnTo>
                    <a:pt x="7856" y="793"/>
                  </a:lnTo>
                  <a:lnTo>
                    <a:pt x="7856" y="7065"/>
                  </a:lnTo>
                  <a:lnTo>
                    <a:pt x="7856" y="7087"/>
                  </a:lnTo>
                  <a:lnTo>
                    <a:pt x="7855" y="7109"/>
                  </a:lnTo>
                  <a:lnTo>
                    <a:pt x="7854" y="7131"/>
                  </a:lnTo>
                  <a:lnTo>
                    <a:pt x="7852" y="7153"/>
                  </a:lnTo>
                  <a:lnTo>
                    <a:pt x="7849" y="7174"/>
                  </a:lnTo>
                  <a:lnTo>
                    <a:pt x="7846" y="7195"/>
                  </a:lnTo>
                  <a:lnTo>
                    <a:pt x="7842" y="7215"/>
                  </a:lnTo>
                  <a:lnTo>
                    <a:pt x="7838" y="7236"/>
                  </a:lnTo>
                  <a:lnTo>
                    <a:pt x="7833" y="7256"/>
                  </a:lnTo>
                  <a:lnTo>
                    <a:pt x="7828" y="7278"/>
                  </a:lnTo>
                  <a:lnTo>
                    <a:pt x="7823" y="7297"/>
                  </a:lnTo>
                  <a:lnTo>
                    <a:pt x="7817" y="7317"/>
                  </a:lnTo>
                  <a:lnTo>
                    <a:pt x="7810" y="7337"/>
                  </a:lnTo>
                  <a:lnTo>
                    <a:pt x="7803" y="7356"/>
                  </a:lnTo>
                  <a:lnTo>
                    <a:pt x="7795" y="7375"/>
                  </a:lnTo>
                  <a:lnTo>
                    <a:pt x="7787" y="7395"/>
                  </a:lnTo>
                  <a:lnTo>
                    <a:pt x="7778" y="7413"/>
                  </a:lnTo>
                  <a:lnTo>
                    <a:pt x="7769" y="7431"/>
                  </a:lnTo>
                  <a:lnTo>
                    <a:pt x="7759" y="7449"/>
                  </a:lnTo>
                  <a:lnTo>
                    <a:pt x="7749" y="7467"/>
                  </a:lnTo>
                  <a:lnTo>
                    <a:pt x="7738" y="7485"/>
                  </a:lnTo>
                  <a:lnTo>
                    <a:pt x="7727" y="7502"/>
                  </a:lnTo>
                  <a:lnTo>
                    <a:pt x="7715" y="7519"/>
                  </a:lnTo>
                  <a:lnTo>
                    <a:pt x="7702" y="7537"/>
                  </a:lnTo>
                  <a:lnTo>
                    <a:pt x="7689" y="7553"/>
                  </a:lnTo>
                  <a:lnTo>
                    <a:pt x="7675" y="7570"/>
                  </a:lnTo>
                  <a:lnTo>
                    <a:pt x="7661" y="7586"/>
                  </a:lnTo>
                  <a:lnTo>
                    <a:pt x="7647" y="7602"/>
                  </a:lnTo>
                  <a:lnTo>
                    <a:pt x="7632" y="7617"/>
                  </a:lnTo>
                  <a:lnTo>
                    <a:pt x="7617" y="7632"/>
                  </a:lnTo>
                  <a:lnTo>
                    <a:pt x="7601" y="7647"/>
                  </a:lnTo>
                  <a:lnTo>
                    <a:pt x="7585" y="7663"/>
                  </a:lnTo>
                  <a:lnTo>
                    <a:pt x="7568" y="7677"/>
                  </a:lnTo>
                  <a:lnTo>
                    <a:pt x="7550" y="7691"/>
                  </a:lnTo>
                  <a:lnTo>
                    <a:pt x="7533" y="7704"/>
                  </a:lnTo>
                  <a:lnTo>
                    <a:pt x="7516" y="7717"/>
                  </a:lnTo>
                  <a:lnTo>
                    <a:pt x="7498" y="7729"/>
                  </a:lnTo>
                  <a:lnTo>
                    <a:pt x="7480" y="7740"/>
                  </a:lnTo>
                  <a:lnTo>
                    <a:pt x="7462" y="7751"/>
                  </a:lnTo>
                  <a:lnTo>
                    <a:pt x="7444" y="7762"/>
                  </a:lnTo>
                  <a:lnTo>
                    <a:pt x="7426" y="7772"/>
                  </a:lnTo>
                  <a:lnTo>
                    <a:pt x="7406" y="7781"/>
                  </a:lnTo>
                  <a:lnTo>
                    <a:pt x="7388" y="7790"/>
                  </a:lnTo>
                  <a:lnTo>
                    <a:pt x="7369" y="7799"/>
                  </a:lnTo>
                  <a:lnTo>
                    <a:pt x="7350" y="7807"/>
                  </a:lnTo>
                  <a:lnTo>
                    <a:pt x="7331" y="7815"/>
                  </a:lnTo>
                  <a:lnTo>
                    <a:pt x="7311" y="7821"/>
                  </a:lnTo>
                  <a:lnTo>
                    <a:pt x="7292" y="7827"/>
                  </a:lnTo>
                  <a:lnTo>
                    <a:pt x="7271" y="7833"/>
                  </a:lnTo>
                  <a:lnTo>
                    <a:pt x="7251" y="7838"/>
                  </a:lnTo>
                  <a:lnTo>
                    <a:pt x="7231" y="7843"/>
                  </a:lnTo>
                  <a:lnTo>
                    <a:pt x="7211" y="7847"/>
                  </a:lnTo>
                  <a:lnTo>
                    <a:pt x="7191" y="7850"/>
                  </a:lnTo>
                  <a:lnTo>
                    <a:pt x="7170" y="7853"/>
                  </a:lnTo>
                  <a:lnTo>
                    <a:pt x="7150" y="7855"/>
                  </a:lnTo>
                  <a:lnTo>
                    <a:pt x="7128" y="7857"/>
                  </a:lnTo>
                  <a:lnTo>
                    <a:pt x="7107" y="7858"/>
                  </a:lnTo>
                  <a:lnTo>
                    <a:pt x="7086" y="7859"/>
                  </a:lnTo>
                  <a:lnTo>
                    <a:pt x="7065" y="7859"/>
                  </a:lnTo>
                  <a:lnTo>
                    <a:pt x="7043" y="7859"/>
                  </a:lnTo>
                  <a:lnTo>
                    <a:pt x="7022" y="7858"/>
                  </a:lnTo>
                  <a:lnTo>
                    <a:pt x="7000" y="7856"/>
                  </a:lnTo>
                  <a:lnTo>
                    <a:pt x="6978" y="7854"/>
                  </a:lnTo>
                  <a:lnTo>
                    <a:pt x="6956" y="78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687117" y="4111625"/>
              <a:ext cx="1781175" cy="1782763"/>
            </a:xfrm>
            <a:custGeom>
              <a:avLst/>
              <a:gdLst>
                <a:gd name="T0" fmla="*/ 7650 w 7856"/>
                <a:gd name="T1" fmla="*/ 1893 h 7859"/>
                <a:gd name="T2" fmla="*/ 7204 w 7856"/>
                <a:gd name="T3" fmla="*/ 3143 h 7859"/>
                <a:gd name="T4" fmla="*/ 6571 w 7856"/>
                <a:gd name="T5" fmla="*/ 4287 h 7859"/>
                <a:gd name="T6" fmla="*/ 5768 w 7856"/>
                <a:gd name="T7" fmla="*/ 5311 h 7859"/>
                <a:gd name="T8" fmla="*/ 4813 w 7856"/>
                <a:gd name="T9" fmla="*/ 6191 h 7859"/>
                <a:gd name="T10" fmla="*/ 3728 w 7856"/>
                <a:gd name="T11" fmla="*/ 6913 h 7859"/>
                <a:gd name="T12" fmla="*/ 2528 w 7856"/>
                <a:gd name="T13" fmla="*/ 7455 h 7859"/>
                <a:gd name="T14" fmla="*/ 1235 w 7856"/>
                <a:gd name="T15" fmla="*/ 7799 h 7859"/>
                <a:gd name="T16" fmla="*/ 834 w 7856"/>
                <a:gd name="T17" fmla="*/ 7858 h 7859"/>
                <a:gd name="T18" fmla="*/ 749 w 7856"/>
                <a:gd name="T19" fmla="*/ 7858 h 7859"/>
                <a:gd name="T20" fmla="*/ 665 w 7856"/>
                <a:gd name="T21" fmla="*/ 7850 h 7859"/>
                <a:gd name="T22" fmla="*/ 585 w 7856"/>
                <a:gd name="T23" fmla="*/ 7833 h 7859"/>
                <a:gd name="T24" fmla="*/ 506 w 7856"/>
                <a:gd name="T25" fmla="*/ 7807 h 7859"/>
                <a:gd name="T26" fmla="*/ 430 w 7856"/>
                <a:gd name="T27" fmla="*/ 7772 h 7859"/>
                <a:gd name="T28" fmla="*/ 358 w 7856"/>
                <a:gd name="T29" fmla="*/ 7729 h 7859"/>
                <a:gd name="T30" fmla="*/ 288 w 7856"/>
                <a:gd name="T31" fmla="*/ 7677 h 7859"/>
                <a:gd name="T32" fmla="*/ 224 w 7856"/>
                <a:gd name="T33" fmla="*/ 7617 h 7859"/>
                <a:gd name="T34" fmla="*/ 167 w 7856"/>
                <a:gd name="T35" fmla="*/ 7554 h 7859"/>
                <a:gd name="T36" fmla="*/ 118 w 7856"/>
                <a:gd name="T37" fmla="*/ 7485 h 7859"/>
                <a:gd name="T38" fmla="*/ 78 w 7856"/>
                <a:gd name="T39" fmla="*/ 7413 h 7859"/>
                <a:gd name="T40" fmla="*/ 46 w 7856"/>
                <a:gd name="T41" fmla="*/ 7337 h 7859"/>
                <a:gd name="T42" fmla="*/ 23 w 7856"/>
                <a:gd name="T43" fmla="*/ 7256 h 7859"/>
                <a:gd name="T44" fmla="*/ 7 w 7856"/>
                <a:gd name="T45" fmla="*/ 7174 h 7859"/>
                <a:gd name="T46" fmla="*/ 0 w 7856"/>
                <a:gd name="T47" fmla="*/ 7087 h 7859"/>
                <a:gd name="T48" fmla="*/ 4 w 7856"/>
                <a:gd name="T49" fmla="*/ 712 h 7859"/>
                <a:gd name="T50" fmla="*/ 36 w 7856"/>
                <a:gd name="T51" fmla="*/ 558 h 7859"/>
                <a:gd name="T52" fmla="*/ 96 w 7856"/>
                <a:gd name="T53" fmla="*/ 416 h 7859"/>
                <a:gd name="T54" fmla="*/ 182 w 7856"/>
                <a:gd name="T55" fmla="*/ 289 h 7859"/>
                <a:gd name="T56" fmla="*/ 289 w 7856"/>
                <a:gd name="T57" fmla="*/ 181 h 7859"/>
                <a:gd name="T58" fmla="*/ 416 w 7856"/>
                <a:gd name="T59" fmla="*/ 96 h 7859"/>
                <a:gd name="T60" fmla="*/ 558 w 7856"/>
                <a:gd name="T61" fmla="*/ 35 h 7859"/>
                <a:gd name="T62" fmla="*/ 712 w 7856"/>
                <a:gd name="T63" fmla="*/ 4 h 7859"/>
                <a:gd name="T64" fmla="*/ 7085 w 7856"/>
                <a:gd name="T65" fmla="*/ 0 h 7859"/>
                <a:gd name="T66" fmla="*/ 7171 w 7856"/>
                <a:gd name="T67" fmla="*/ 7 h 7859"/>
                <a:gd name="T68" fmla="*/ 7254 w 7856"/>
                <a:gd name="T69" fmla="*/ 22 h 7859"/>
                <a:gd name="T70" fmla="*/ 7334 w 7856"/>
                <a:gd name="T71" fmla="*/ 45 h 7859"/>
                <a:gd name="T72" fmla="*/ 7410 w 7856"/>
                <a:gd name="T73" fmla="*/ 78 h 7859"/>
                <a:gd name="T74" fmla="*/ 7482 w 7856"/>
                <a:gd name="T75" fmla="*/ 118 h 7859"/>
                <a:gd name="T76" fmla="*/ 7550 w 7856"/>
                <a:gd name="T77" fmla="*/ 166 h 7859"/>
                <a:gd name="T78" fmla="*/ 7614 w 7856"/>
                <a:gd name="T79" fmla="*/ 224 h 7859"/>
                <a:gd name="T80" fmla="*/ 7674 w 7856"/>
                <a:gd name="T81" fmla="*/ 288 h 7859"/>
                <a:gd name="T82" fmla="*/ 7726 w 7856"/>
                <a:gd name="T83" fmla="*/ 358 h 7859"/>
                <a:gd name="T84" fmla="*/ 7769 w 7856"/>
                <a:gd name="T85" fmla="*/ 430 h 7859"/>
                <a:gd name="T86" fmla="*/ 7804 w 7856"/>
                <a:gd name="T87" fmla="*/ 506 h 7859"/>
                <a:gd name="T88" fmla="*/ 7830 w 7856"/>
                <a:gd name="T89" fmla="*/ 584 h 7859"/>
                <a:gd name="T90" fmla="*/ 7847 w 7856"/>
                <a:gd name="T91" fmla="*/ 665 h 7859"/>
                <a:gd name="T92" fmla="*/ 7855 w 7856"/>
                <a:gd name="T93" fmla="*/ 749 h 7859"/>
                <a:gd name="T94" fmla="*/ 7855 w 7856"/>
                <a:gd name="T95" fmla="*/ 834 h 7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56" h="7859">
                  <a:moveTo>
                    <a:pt x="7848" y="900"/>
                  </a:moveTo>
                  <a:lnTo>
                    <a:pt x="7796" y="1235"/>
                  </a:lnTo>
                  <a:lnTo>
                    <a:pt x="7729" y="1567"/>
                  </a:lnTo>
                  <a:lnTo>
                    <a:pt x="7650" y="1893"/>
                  </a:lnTo>
                  <a:lnTo>
                    <a:pt x="7557" y="2214"/>
                  </a:lnTo>
                  <a:lnTo>
                    <a:pt x="7452" y="2529"/>
                  </a:lnTo>
                  <a:lnTo>
                    <a:pt x="7334" y="2839"/>
                  </a:lnTo>
                  <a:lnTo>
                    <a:pt x="7204" y="3143"/>
                  </a:lnTo>
                  <a:lnTo>
                    <a:pt x="7063" y="3439"/>
                  </a:lnTo>
                  <a:lnTo>
                    <a:pt x="6910" y="3729"/>
                  </a:lnTo>
                  <a:lnTo>
                    <a:pt x="6746" y="4012"/>
                  </a:lnTo>
                  <a:lnTo>
                    <a:pt x="6571" y="4287"/>
                  </a:lnTo>
                  <a:lnTo>
                    <a:pt x="6386" y="4555"/>
                  </a:lnTo>
                  <a:lnTo>
                    <a:pt x="6189" y="4815"/>
                  </a:lnTo>
                  <a:lnTo>
                    <a:pt x="5984" y="5067"/>
                  </a:lnTo>
                  <a:lnTo>
                    <a:pt x="5768" y="5311"/>
                  </a:lnTo>
                  <a:lnTo>
                    <a:pt x="5543" y="5545"/>
                  </a:lnTo>
                  <a:lnTo>
                    <a:pt x="5309" y="5770"/>
                  </a:lnTo>
                  <a:lnTo>
                    <a:pt x="5065" y="5986"/>
                  </a:lnTo>
                  <a:lnTo>
                    <a:pt x="4813" y="6191"/>
                  </a:lnTo>
                  <a:lnTo>
                    <a:pt x="4554" y="6388"/>
                  </a:lnTo>
                  <a:lnTo>
                    <a:pt x="4286" y="6573"/>
                  </a:lnTo>
                  <a:lnTo>
                    <a:pt x="4011" y="6749"/>
                  </a:lnTo>
                  <a:lnTo>
                    <a:pt x="3728" y="6913"/>
                  </a:lnTo>
                  <a:lnTo>
                    <a:pt x="3438" y="7066"/>
                  </a:lnTo>
                  <a:lnTo>
                    <a:pt x="3142" y="7207"/>
                  </a:lnTo>
                  <a:lnTo>
                    <a:pt x="2839" y="7337"/>
                  </a:lnTo>
                  <a:lnTo>
                    <a:pt x="2528" y="7455"/>
                  </a:lnTo>
                  <a:lnTo>
                    <a:pt x="2213" y="7560"/>
                  </a:lnTo>
                  <a:lnTo>
                    <a:pt x="1893" y="7652"/>
                  </a:lnTo>
                  <a:lnTo>
                    <a:pt x="1567" y="7732"/>
                  </a:lnTo>
                  <a:lnTo>
                    <a:pt x="1235" y="7799"/>
                  </a:lnTo>
                  <a:lnTo>
                    <a:pt x="900" y="7851"/>
                  </a:lnTo>
                  <a:lnTo>
                    <a:pt x="878" y="7854"/>
                  </a:lnTo>
                  <a:lnTo>
                    <a:pt x="855" y="7856"/>
                  </a:lnTo>
                  <a:lnTo>
                    <a:pt x="834" y="7858"/>
                  </a:lnTo>
                  <a:lnTo>
                    <a:pt x="812" y="7859"/>
                  </a:lnTo>
                  <a:lnTo>
                    <a:pt x="791" y="7859"/>
                  </a:lnTo>
                  <a:lnTo>
                    <a:pt x="770" y="7859"/>
                  </a:lnTo>
                  <a:lnTo>
                    <a:pt x="749" y="7858"/>
                  </a:lnTo>
                  <a:lnTo>
                    <a:pt x="728" y="7857"/>
                  </a:lnTo>
                  <a:lnTo>
                    <a:pt x="706" y="7855"/>
                  </a:lnTo>
                  <a:lnTo>
                    <a:pt x="686" y="7853"/>
                  </a:lnTo>
                  <a:lnTo>
                    <a:pt x="665" y="7850"/>
                  </a:lnTo>
                  <a:lnTo>
                    <a:pt x="645" y="7847"/>
                  </a:lnTo>
                  <a:lnTo>
                    <a:pt x="625" y="7843"/>
                  </a:lnTo>
                  <a:lnTo>
                    <a:pt x="605" y="7838"/>
                  </a:lnTo>
                  <a:lnTo>
                    <a:pt x="585" y="7833"/>
                  </a:lnTo>
                  <a:lnTo>
                    <a:pt x="564" y="7827"/>
                  </a:lnTo>
                  <a:lnTo>
                    <a:pt x="545" y="7821"/>
                  </a:lnTo>
                  <a:lnTo>
                    <a:pt x="525" y="7815"/>
                  </a:lnTo>
                  <a:lnTo>
                    <a:pt x="506" y="7807"/>
                  </a:lnTo>
                  <a:lnTo>
                    <a:pt x="487" y="7800"/>
                  </a:lnTo>
                  <a:lnTo>
                    <a:pt x="468" y="7790"/>
                  </a:lnTo>
                  <a:lnTo>
                    <a:pt x="449" y="7781"/>
                  </a:lnTo>
                  <a:lnTo>
                    <a:pt x="430" y="7772"/>
                  </a:lnTo>
                  <a:lnTo>
                    <a:pt x="412" y="7762"/>
                  </a:lnTo>
                  <a:lnTo>
                    <a:pt x="394" y="7751"/>
                  </a:lnTo>
                  <a:lnTo>
                    <a:pt x="376" y="7740"/>
                  </a:lnTo>
                  <a:lnTo>
                    <a:pt x="358" y="7729"/>
                  </a:lnTo>
                  <a:lnTo>
                    <a:pt x="340" y="7717"/>
                  </a:lnTo>
                  <a:lnTo>
                    <a:pt x="323" y="7704"/>
                  </a:lnTo>
                  <a:lnTo>
                    <a:pt x="306" y="7691"/>
                  </a:lnTo>
                  <a:lnTo>
                    <a:pt x="288" y="7677"/>
                  </a:lnTo>
                  <a:lnTo>
                    <a:pt x="271" y="7663"/>
                  </a:lnTo>
                  <a:lnTo>
                    <a:pt x="255" y="7647"/>
                  </a:lnTo>
                  <a:lnTo>
                    <a:pt x="239" y="7632"/>
                  </a:lnTo>
                  <a:lnTo>
                    <a:pt x="224" y="7617"/>
                  </a:lnTo>
                  <a:lnTo>
                    <a:pt x="209" y="7602"/>
                  </a:lnTo>
                  <a:lnTo>
                    <a:pt x="194" y="7586"/>
                  </a:lnTo>
                  <a:lnTo>
                    <a:pt x="181" y="7570"/>
                  </a:lnTo>
                  <a:lnTo>
                    <a:pt x="167" y="7554"/>
                  </a:lnTo>
                  <a:lnTo>
                    <a:pt x="154" y="7537"/>
                  </a:lnTo>
                  <a:lnTo>
                    <a:pt x="141" y="7519"/>
                  </a:lnTo>
                  <a:lnTo>
                    <a:pt x="129" y="7502"/>
                  </a:lnTo>
                  <a:lnTo>
                    <a:pt x="118" y="7485"/>
                  </a:lnTo>
                  <a:lnTo>
                    <a:pt x="107" y="7467"/>
                  </a:lnTo>
                  <a:lnTo>
                    <a:pt x="97" y="7449"/>
                  </a:lnTo>
                  <a:lnTo>
                    <a:pt x="87" y="7431"/>
                  </a:lnTo>
                  <a:lnTo>
                    <a:pt x="78" y="7413"/>
                  </a:lnTo>
                  <a:lnTo>
                    <a:pt x="69" y="7395"/>
                  </a:lnTo>
                  <a:lnTo>
                    <a:pt x="61" y="7375"/>
                  </a:lnTo>
                  <a:lnTo>
                    <a:pt x="53" y="7356"/>
                  </a:lnTo>
                  <a:lnTo>
                    <a:pt x="46" y="7337"/>
                  </a:lnTo>
                  <a:lnTo>
                    <a:pt x="39" y="7317"/>
                  </a:lnTo>
                  <a:lnTo>
                    <a:pt x="33" y="7297"/>
                  </a:lnTo>
                  <a:lnTo>
                    <a:pt x="28" y="7278"/>
                  </a:lnTo>
                  <a:lnTo>
                    <a:pt x="23" y="7256"/>
                  </a:lnTo>
                  <a:lnTo>
                    <a:pt x="18" y="7236"/>
                  </a:lnTo>
                  <a:lnTo>
                    <a:pt x="14" y="7216"/>
                  </a:lnTo>
                  <a:lnTo>
                    <a:pt x="10" y="7195"/>
                  </a:lnTo>
                  <a:lnTo>
                    <a:pt x="7" y="7174"/>
                  </a:lnTo>
                  <a:lnTo>
                    <a:pt x="4" y="7153"/>
                  </a:lnTo>
                  <a:lnTo>
                    <a:pt x="2" y="7131"/>
                  </a:lnTo>
                  <a:lnTo>
                    <a:pt x="1" y="7109"/>
                  </a:lnTo>
                  <a:lnTo>
                    <a:pt x="0" y="7087"/>
                  </a:lnTo>
                  <a:lnTo>
                    <a:pt x="0" y="7065"/>
                  </a:lnTo>
                  <a:lnTo>
                    <a:pt x="0" y="793"/>
                  </a:lnTo>
                  <a:lnTo>
                    <a:pt x="1" y="753"/>
                  </a:lnTo>
                  <a:lnTo>
                    <a:pt x="4" y="712"/>
                  </a:lnTo>
                  <a:lnTo>
                    <a:pt x="9" y="673"/>
                  </a:lnTo>
                  <a:lnTo>
                    <a:pt x="17" y="634"/>
                  </a:lnTo>
                  <a:lnTo>
                    <a:pt x="26" y="595"/>
                  </a:lnTo>
                  <a:lnTo>
                    <a:pt x="36" y="558"/>
                  </a:lnTo>
                  <a:lnTo>
                    <a:pt x="49" y="521"/>
                  </a:lnTo>
                  <a:lnTo>
                    <a:pt x="63" y="485"/>
                  </a:lnTo>
                  <a:lnTo>
                    <a:pt x="79" y="449"/>
                  </a:lnTo>
                  <a:lnTo>
                    <a:pt x="96" y="416"/>
                  </a:lnTo>
                  <a:lnTo>
                    <a:pt x="115" y="383"/>
                  </a:lnTo>
                  <a:lnTo>
                    <a:pt x="136" y="351"/>
                  </a:lnTo>
                  <a:lnTo>
                    <a:pt x="159" y="319"/>
                  </a:lnTo>
                  <a:lnTo>
                    <a:pt x="182" y="289"/>
                  </a:lnTo>
                  <a:lnTo>
                    <a:pt x="207" y="260"/>
                  </a:lnTo>
                  <a:lnTo>
                    <a:pt x="233" y="233"/>
                  </a:lnTo>
                  <a:lnTo>
                    <a:pt x="260" y="207"/>
                  </a:lnTo>
                  <a:lnTo>
                    <a:pt x="289" y="181"/>
                  </a:lnTo>
                  <a:lnTo>
                    <a:pt x="320" y="158"/>
                  </a:lnTo>
                  <a:lnTo>
                    <a:pt x="351" y="136"/>
                  </a:lnTo>
                  <a:lnTo>
                    <a:pt x="383" y="115"/>
                  </a:lnTo>
                  <a:lnTo>
                    <a:pt x="416" y="96"/>
                  </a:lnTo>
                  <a:lnTo>
                    <a:pt x="450" y="79"/>
                  </a:lnTo>
                  <a:lnTo>
                    <a:pt x="485" y="62"/>
                  </a:lnTo>
                  <a:lnTo>
                    <a:pt x="521" y="48"/>
                  </a:lnTo>
                  <a:lnTo>
                    <a:pt x="558" y="35"/>
                  </a:lnTo>
                  <a:lnTo>
                    <a:pt x="596" y="25"/>
                  </a:lnTo>
                  <a:lnTo>
                    <a:pt x="634" y="16"/>
                  </a:lnTo>
                  <a:lnTo>
                    <a:pt x="673" y="9"/>
                  </a:lnTo>
                  <a:lnTo>
                    <a:pt x="712" y="4"/>
                  </a:lnTo>
                  <a:lnTo>
                    <a:pt x="753" y="1"/>
                  </a:lnTo>
                  <a:lnTo>
                    <a:pt x="793" y="0"/>
                  </a:lnTo>
                  <a:lnTo>
                    <a:pt x="7062" y="0"/>
                  </a:lnTo>
                  <a:lnTo>
                    <a:pt x="7085" y="0"/>
                  </a:lnTo>
                  <a:lnTo>
                    <a:pt x="7107" y="1"/>
                  </a:lnTo>
                  <a:lnTo>
                    <a:pt x="7128" y="2"/>
                  </a:lnTo>
                  <a:lnTo>
                    <a:pt x="7150" y="4"/>
                  </a:lnTo>
                  <a:lnTo>
                    <a:pt x="7171" y="7"/>
                  </a:lnTo>
                  <a:lnTo>
                    <a:pt x="7192" y="10"/>
                  </a:lnTo>
                  <a:lnTo>
                    <a:pt x="7212" y="13"/>
                  </a:lnTo>
                  <a:lnTo>
                    <a:pt x="7234" y="17"/>
                  </a:lnTo>
                  <a:lnTo>
                    <a:pt x="7254" y="22"/>
                  </a:lnTo>
                  <a:lnTo>
                    <a:pt x="7275" y="27"/>
                  </a:lnTo>
                  <a:lnTo>
                    <a:pt x="7294" y="32"/>
                  </a:lnTo>
                  <a:lnTo>
                    <a:pt x="7314" y="38"/>
                  </a:lnTo>
                  <a:lnTo>
                    <a:pt x="7334" y="45"/>
                  </a:lnTo>
                  <a:lnTo>
                    <a:pt x="7353" y="52"/>
                  </a:lnTo>
                  <a:lnTo>
                    <a:pt x="7373" y="60"/>
                  </a:lnTo>
                  <a:lnTo>
                    <a:pt x="7392" y="69"/>
                  </a:lnTo>
                  <a:lnTo>
                    <a:pt x="7410" y="78"/>
                  </a:lnTo>
                  <a:lnTo>
                    <a:pt x="7428" y="87"/>
                  </a:lnTo>
                  <a:lnTo>
                    <a:pt x="7446" y="97"/>
                  </a:lnTo>
                  <a:lnTo>
                    <a:pt x="7464" y="107"/>
                  </a:lnTo>
                  <a:lnTo>
                    <a:pt x="7482" y="118"/>
                  </a:lnTo>
                  <a:lnTo>
                    <a:pt x="7499" y="129"/>
                  </a:lnTo>
                  <a:lnTo>
                    <a:pt x="7517" y="141"/>
                  </a:lnTo>
                  <a:lnTo>
                    <a:pt x="7534" y="153"/>
                  </a:lnTo>
                  <a:lnTo>
                    <a:pt x="7550" y="166"/>
                  </a:lnTo>
                  <a:lnTo>
                    <a:pt x="7567" y="180"/>
                  </a:lnTo>
                  <a:lnTo>
                    <a:pt x="7583" y="194"/>
                  </a:lnTo>
                  <a:lnTo>
                    <a:pt x="7599" y="209"/>
                  </a:lnTo>
                  <a:lnTo>
                    <a:pt x="7614" y="224"/>
                  </a:lnTo>
                  <a:lnTo>
                    <a:pt x="7629" y="239"/>
                  </a:lnTo>
                  <a:lnTo>
                    <a:pt x="7645" y="255"/>
                  </a:lnTo>
                  <a:lnTo>
                    <a:pt x="7660" y="271"/>
                  </a:lnTo>
                  <a:lnTo>
                    <a:pt x="7674" y="288"/>
                  </a:lnTo>
                  <a:lnTo>
                    <a:pt x="7688" y="305"/>
                  </a:lnTo>
                  <a:lnTo>
                    <a:pt x="7701" y="322"/>
                  </a:lnTo>
                  <a:lnTo>
                    <a:pt x="7714" y="340"/>
                  </a:lnTo>
                  <a:lnTo>
                    <a:pt x="7726" y="358"/>
                  </a:lnTo>
                  <a:lnTo>
                    <a:pt x="7737" y="376"/>
                  </a:lnTo>
                  <a:lnTo>
                    <a:pt x="7748" y="394"/>
                  </a:lnTo>
                  <a:lnTo>
                    <a:pt x="7759" y="412"/>
                  </a:lnTo>
                  <a:lnTo>
                    <a:pt x="7769" y="430"/>
                  </a:lnTo>
                  <a:lnTo>
                    <a:pt x="7778" y="449"/>
                  </a:lnTo>
                  <a:lnTo>
                    <a:pt x="7788" y="468"/>
                  </a:lnTo>
                  <a:lnTo>
                    <a:pt x="7796" y="487"/>
                  </a:lnTo>
                  <a:lnTo>
                    <a:pt x="7804" y="506"/>
                  </a:lnTo>
                  <a:lnTo>
                    <a:pt x="7812" y="525"/>
                  </a:lnTo>
                  <a:lnTo>
                    <a:pt x="7818" y="545"/>
                  </a:lnTo>
                  <a:lnTo>
                    <a:pt x="7824" y="564"/>
                  </a:lnTo>
                  <a:lnTo>
                    <a:pt x="7830" y="584"/>
                  </a:lnTo>
                  <a:lnTo>
                    <a:pt x="7835" y="605"/>
                  </a:lnTo>
                  <a:lnTo>
                    <a:pt x="7840" y="625"/>
                  </a:lnTo>
                  <a:lnTo>
                    <a:pt x="7844" y="645"/>
                  </a:lnTo>
                  <a:lnTo>
                    <a:pt x="7847" y="665"/>
                  </a:lnTo>
                  <a:lnTo>
                    <a:pt x="7850" y="686"/>
                  </a:lnTo>
                  <a:lnTo>
                    <a:pt x="7852" y="706"/>
                  </a:lnTo>
                  <a:lnTo>
                    <a:pt x="7854" y="727"/>
                  </a:lnTo>
                  <a:lnTo>
                    <a:pt x="7855" y="749"/>
                  </a:lnTo>
                  <a:lnTo>
                    <a:pt x="7856" y="770"/>
                  </a:lnTo>
                  <a:lnTo>
                    <a:pt x="7856" y="791"/>
                  </a:lnTo>
                  <a:lnTo>
                    <a:pt x="7856" y="813"/>
                  </a:lnTo>
                  <a:lnTo>
                    <a:pt x="7855" y="834"/>
                  </a:lnTo>
                  <a:lnTo>
                    <a:pt x="7853" y="856"/>
                  </a:lnTo>
                  <a:lnTo>
                    <a:pt x="7851" y="878"/>
                  </a:lnTo>
                  <a:lnTo>
                    <a:pt x="7848" y="9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687117" y="2238375"/>
              <a:ext cx="1781175" cy="1782763"/>
            </a:xfrm>
            <a:custGeom>
              <a:avLst/>
              <a:gdLst>
                <a:gd name="T0" fmla="*/ 1893 w 7856"/>
                <a:gd name="T1" fmla="*/ 207 h 7859"/>
                <a:gd name="T2" fmla="*/ 3142 w 7856"/>
                <a:gd name="T3" fmla="*/ 652 h 7859"/>
                <a:gd name="T4" fmla="*/ 4286 w 7856"/>
                <a:gd name="T5" fmla="*/ 1286 h 7859"/>
                <a:gd name="T6" fmla="*/ 5309 w 7856"/>
                <a:gd name="T7" fmla="*/ 2089 h 7859"/>
                <a:gd name="T8" fmla="*/ 6189 w 7856"/>
                <a:gd name="T9" fmla="*/ 3044 h 7859"/>
                <a:gd name="T10" fmla="*/ 6910 w 7856"/>
                <a:gd name="T11" fmla="*/ 4130 h 7859"/>
                <a:gd name="T12" fmla="*/ 7452 w 7856"/>
                <a:gd name="T13" fmla="*/ 5330 h 7859"/>
                <a:gd name="T14" fmla="*/ 7796 w 7856"/>
                <a:gd name="T15" fmla="*/ 6624 h 7859"/>
                <a:gd name="T16" fmla="*/ 7855 w 7856"/>
                <a:gd name="T17" fmla="*/ 7025 h 7859"/>
                <a:gd name="T18" fmla="*/ 7855 w 7856"/>
                <a:gd name="T19" fmla="*/ 7110 h 7859"/>
                <a:gd name="T20" fmla="*/ 7847 w 7856"/>
                <a:gd name="T21" fmla="*/ 7194 h 7859"/>
                <a:gd name="T22" fmla="*/ 7830 w 7856"/>
                <a:gd name="T23" fmla="*/ 7275 h 7859"/>
                <a:gd name="T24" fmla="*/ 7804 w 7856"/>
                <a:gd name="T25" fmla="*/ 7353 h 7859"/>
                <a:gd name="T26" fmla="*/ 7769 w 7856"/>
                <a:gd name="T27" fmla="*/ 7429 h 7859"/>
                <a:gd name="T28" fmla="*/ 7726 w 7856"/>
                <a:gd name="T29" fmla="*/ 7501 h 7859"/>
                <a:gd name="T30" fmla="*/ 7674 w 7856"/>
                <a:gd name="T31" fmla="*/ 7571 h 7859"/>
                <a:gd name="T32" fmla="*/ 7614 w 7856"/>
                <a:gd name="T33" fmla="*/ 7635 h 7859"/>
                <a:gd name="T34" fmla="*/ 7551 w 7856"/>
                <a:gd name="T35" fmla="*/ 7693 h 7859"/>
                <a:gd name="T36" fmla="*/ 7482 w 7856"/>
                <a:gd name="T37" fmla="*/ 7741 h 7859"/>
                <a:gd name="T38" fmla="*/ 7410 w 7856"/>
                <a:gd name="T39" fmla="*/ 7781 h 7859"/>
                <a:gd name="T40" fmla="*/ 7334 w 7856"/>
                <a:gd name="T41" fmla="*/ 7814 h 7859"/>
                <a:gd name="T42" fmla="*/ 7254 w 7856"/>
                <a:gd name="T43" fmla="*/ 7837 h 7859"/>
                <a:gd name="T44" fmla="*/ 7171 w 7856"/>
                <a:gd name="T45" fmla="*/ 7852 h 7859"/>
                <a:gd name="T46" fmla="*/ 7085 w 7856"/>
                <a:gd name="T47" fmla="*/ 7859 h 7859"/>
                <a:gd name="T48" fmla="*/ 712 w 7856"/>
                <a:gd name="T49" fmla="*/ 7855 h 7859"/>
                <a:gd name="T50" fmla="*/ 558 w 7856"/>
                <a:gd name="T51" fmla="*/ 7824 h 7859"/>
                <a:gd name="T52" fmla="*/ 416 w 7856"/>
                <a:gd name="T53" fmla="*/ 7763 h 7859"/>
                <a:gd name="T54" fmla="*/ 289 w 7856"/>
                <a:gd name="T55" fmla="*/ 7678 h 7859"/>
                <a:gd name="T56" fmla="*/ 182 w 7856"/>
                <a:gd name="T57" fmla="*/ 7570 h 7859"/>
                <a:gd name="T58" fmla="*/ 96 w 7856"/>
                <a:gd name="T59" fmla="*/ 7443 h 7859"/>
                <a:gd name="T60" fmla="*/ 36 w 7856"/>
                <a:gd name="T61" fmla="*/ 7301 h 7859"/>
                <a:gd name="T62" fmla="*/ 4 w 7856"/>
                <a:gd name="T63" fmla="*/ 7147 h 7859"/>
                <a:gd name="T64" fmla="*/ 0 w 7856"/>
                <a:gd name="T65" fmla="*/ 772 h 7859"/>
                <a:gd name="T66" fmla="*/ 7 w 7856"/>
                <a:gd name="T67" fmla="*/ 685 h 7859"/>
                <a:gd name="T68" fmla="*/ 23 w 7856"/>
                <a:gd name="T69" fmla="*/ 603 h 7859"/>
                <a:gd name="T70" fmla="*/ 46 w 7856"/>
                <a:gd name="T71" fmla="*/ 522 h 7859"/>
                <a:gd name="T72" fmla="*/ 78 w 7856"/>
                <a:gd name="T73" fmla="*/ 446 h 7859"/>
                <a:gd name="T74" fmla="*/ 118 w 7856"/>
                <a:gd name="T75" fmla="*/ 374 h 7859"/>
                <a:gd name="T76" fmla="*/ 167 w 7856"/>
                <a:gd name="T77" fmla="*/ 306 h 7859"/>
                <a:gd name="T78" fmla="*/ 224 w 7856"/>
                <a:gd name="T79" fmla="*/ 242 h 7859"/>
                <a:gd name="T80" fmla="*/ 288 w 7856"/>
                <a:gd name="T81" fmla="*/ 182 h 7859"/>
                <a:gd name="T82" fmla="*/ 358 w 7856"/>
                <a:gd name="T83" fmla="*/ 130 h 7859"/>
                <a:gd name="T84" fmla="*/ 430 w 7856"/>
                <a:gd name="T85" fmla="*/ 87 h 7859"/>
                <a:gd name="T86" fmla="*/ 506 w 7856"/>
                <a:gd name="T87" fmla="*/ 52 h 7859"/>
                <a:gd name="T88" fmla="*/ 585 w 7856"/>
                <a:gd name="T89" fmla="*/ 26 h 7859"/>
                <a:gd name="T90" fmla="*/ 665 w 7856"/>
                <a:gd name="T91" fmla="*/ 9 h 7859"/>
                <a:gd name="T92" fmla="*/ 749 w 7856"/>
                <a:gd name="T93" fmla="*/ 1 h 7859"/>
                <a:gd name="T94" fmla="*/ 834 w 7856"/>
                <a:gd name="T95" fmla="*/ 1 h 7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56" h="7859">
                  <a:moveTo>
                    <a:pt x="900" y="8"/>
                  </a:moveTo>
                  <a:lnTo>
                    <a:pt x="1235" y="60"/>
                  </a:lnTo>
                  <a:lnTo>
                    <a:pt x="1567" y="127"/>
                  </a:lnTo>
                  <a:lnTo>
                    <a:pt x="1893" y="207"/>
                  </a:lnTo>
                  <a:lnTo>
                    <a:pt x="2213" y="299"/>
                  </a:lnTo>
                  <a:lnTo>
                    <a:pt x="2528" y="404"/>
                  </a:lnTo>
                  <a:lnTo>
                    <a:pt x="2839" y="522"/>
                  </a:lnTo>
                  <a:lnTo>
                    <a:pt x="3142" y="652"/>
                  </a:lnTo>
                  <a:lnTo>
                    <a:pt x="3438" y="793"/>
                  </a:lnTo>
                  <a:lnTo>
                    <a:pt x="3728" y="946"/>
                  </a:lnTo>
                  <a:lnTo>
                    <a:pt x="4011" y="1110"/>
                  </a:lnTo>
                  <a:lnTo>
                    <a:pt x="4286" y="1286"/>
                  </a:lnTo>
                  <a:lnTo>
                    <a:pt x="4554" y="1471"/>
                  </a:lnTo>
                  <a:lnTo>
                    <a:pt x="4813" y="1668"/>
                  </a:lnTo>
                  <a:lnTo>
                    <a:pt x="5065" y="1873"/>
                  </a:lnTo>
                  <a:lnTo>
                    <a:pt x="5309" y="2089"/>
                  </a:lnTo>
                  <a:lnTo>
                    <a:pt x="5543" y="2314"/>
                  </a:lnTo>
                  <a:lnTo>
                    <a:pt x="5768" y="2548"/>
                  </a:lnTo>
                  <a:lnTo>
                    <a:pt x="5984" y="2792"/>
                  </a:lnTo>
                  <a:lnTo>
                    <a:pt x="6189" y="3044"/>
                  </a:lnTo>
                  <a:lnTo>
                    <a:pt x="6386" y="3304"/>
                  </a:lnTo>
                  <a:lnTo>
                    <a:pt x="6571" y="3572"/>
                  </a:lnTo>
                  <a:lnTo>
                    <a:pt x="6746" y="3847"/>
                  </a:lnTo>
                  <a:lnTo>
                    <a:pt x="6910" y="4130"/>
                  </a:lnTo>
                  <a:lnTo>
                    <a:pt x="7063" y="4420"/>
                  </a:lnTo>
                  <a:lnTo>
                    <a:pt x="7204" y="4716"/>
                  </a:lnTo>
                  <a:lnTo>
                    <a:pt x="7334" y="5020"/>
                  </a:lnTo>
                  <a:lnTo>
                    <a:pt x="7452" y="5330"/>
                  </a:lnTo>
                  <a:lnTo>
                    <a:pt x="7557" y="5645"/>
                  </a:lnTo>
                  <a:lnTo>
                    <a:pt x="7650" y="5966"/>
                  </a:lnTo>
                  <a:lnTo>
                    <a:pt x="7729" y="6292"/>
                  </a:lnTo>
                  <a:lnTo>
                    <a:pt x="7796" y="6624"/>
                  </a:lnTo>
                  <a:lnTo>
                    <a:pt x="7848" y="6959"/>
                  </a:lnTo>
                  <a:lnTo>
                    <a:pt x="7851" y="6981"/>
                  </a:lnTo>
                  <a:lnTo>
                    <a:pt x="7853" y="7004"/>
                  </a:lnTo>
                  <a:lnTo>
                    <a:pt x="7855" y="7025"/>
                  </a:lnTo>
                  <a:lnTo>
                    <a:pt x="7856" y="7047"/>
                  </a:lnTo>
                  <a:lnTo>
                    <a:pt x="7856" y="7068"/>
                  </a:lnTo>
                  <a:lnTo>
                    <a:pt x="7856" y="7089"/>
                  </a:lnTo>
                  <a:lnTo>
                    <a:pt x="7855" y="7110"/>
                  </a:lnTo>
                  <a:lnTo>
                    <a:pt x="7854" y="7132"/>
                  </a:lnTo>
                  <a:lnTo>
                    <a:pt x="7852" y="7153"/>
                  </a:lnTo>
                  <a:lnTo>
                    <a:pt x="7850" y="7173"/>
                  </a:lnTo>
                  <a:lnTo>
                    <a:pt x="7847" y="7194"/>
                  </a:lnTo>
                  <a:lnTo>
                    <a:pt x="7844" y="7214"/>
                  </a:lnTo>
                  <a:lnTo>
                    <a:pt x="7840" y="7234"/>
                  </a:lnTo>
                  <a:lnTo>
                    <a:pt x="7835" y="7254"/>
                  </a:lnTo>
                  <a:lnTo>
                    <a:pt x="7830" y="7275"/>
                  </a:lnTo>
                  <a:lnTo>
                    <a:pt x="7824" y="7295"/>
                  </a:lnTo>
                  <a:lnTo>
                    <a:pt x="7818" y="7314"/>
                  </a:lnTo>
                  <a:lnTo>
                    <a:pt x="7812" y="7334"/>
                  </a:lnTo>
                  <a:lnTo>
                    <a:pt x="7804" y="7353"/>
                  </a:lnTo>
                  <a:lnTo>
                    <a:pt x="7797" y="7372"/>
                  </a:lnTo>
                  <a:lnTo>
                    <a:pt x="7788" y="7391"/>
                  </a:lnTo>
                  <a:lnTo>
                    <a:pt x="7778" y="7411"/>
                  </a:lnTo>
                  <a:lnTo>
                    <a:pt x="7769" y="7429"/>
                  </a:lnTo>
                  <a:lnTo>
                    <a:pt x="7759" y="7447"/>
                  </a:lnTo>
                  <a:lnTo>
                    <a:pt x="7748" y="7465"/>
                  </a:lnTo>
                  <a:lnTo>
                    <a:pt x="7737" y="7483"/>
                  </a:lnTo>
                  <a:lnTo>
                    <a:pt x="7726" y="7501"/>
                  </a:lnTo>
                  <a:lnTo>
                    <a:pt x="7714" y="7519"/>
                  </a:lnTo>
                  <a:lnTo>
                    <a:pt x="7701" y="7537"/>
                  </a:lnTo>
                  <a:lnTo>
                    <a:pt x="7688" y="7554"/>
                  </a:lnTo>
                  <a:lnTo>
                    <a:pt x="7674" y="7571"/>
                  </a:lnTo>
                  <a:lnTo>
                    <a:pt x="7660" y="7588"/>
                  </a:lnTo>
                  <a:lnTo>
                    <a:pt x="7645" y="7604"/>
                  </a:lnTo>
                  <a:lnTo>
                    <a:pt x="7629" y="7620"/>
                  </a:lnTo>
                  <a:lnTo>
                    <a:pt x="7614" y="7635"/>
                  </a:lnTo>
                  <a:lnTo>
                    <a:pt x="7599" y="7650"/>
                  </a:lnTo>
                  <a:lnTo>
                    <a:pt x="7583" y="7666"/>
                  </a:lnTo>
                  <a:lnTo>
                    <a:pt x="7567" y="7679"/>
                  </a:lnTo>
                  <a:lnTo>
                    <a:pt x="7551" y="7693"/>
                  </a:lnTo>
                  <a:lnTo>
                    <a:pt x="7534" y="7706"/>
                  </a:lnTo>
                  <a:lnTo>
                    <a:pt x="7517" y="7718"/>
                  </a:lnTo>
                  <a:lnTo>
                    <a:pt x="7499" y="7730"/>
                  </a:lnTo>
                  <a:lnTo>
                    <a:pt x="7482" y="7741"/>
                  </a:lnTo>
                  <a:lnTo>
                    <a:pt x="7464" y="7752"/>
                  </a:lnTo>
                  <a:lnTo>
                    <a:pt x="7446" y="7762"/>
                  </a:lnTo>
                  <a:lnTo>
                    <a:pt x="7428" y="7772"/>
                  </a:lnTo>
                  <a:lnTo>
                    <a:pt x="7410" y="7781"/>
                  </a:lnTo>
                  <a:lnTo>
                    <a:pt x="7392" y="7790"/>
                  </a:lnTo>
                  <a:lnTo>
                    <a:pt x="7373" y="7799"/>
                  </a:lnTo>
                  <a:lnTo>
                    <a:pt x="7353" y="7807"/>
                  </a:lnTo>
                  <a:lnTo>
                    <a:pt x="7334" y="7814"/>
                  </a:lnTo>
                  <a:lnTo>
                    <a:pt x="7314" y="7821"/>
                  </a:lnTo>
                  <a:lnTo>
                    <a:pt x="7294" y="7827"/>
                  </a:lnTo>
                  <a:lnTo>
                    <a:pt x="7275" y="7832"/>
                  </a:lnTo>
                  <a:lnTo>
                    <a:pt x="7254" y="7837"/>
                  </a:lnTo>
                  <a:lnTo>
                    <a:pt x="7234" y="7842"/>
                  </a:lnTo>
                  <a:lnTo>
                    <a:pt x="7213" y="7846"/>
                  </a:lnTo>
                  <a:lnTo>
                    <a:pt x="7192" y="7849"/>
                  </a:lnTo>
                  <a:lnTo>
                    <a:pt x="7171" y="7852"/>
                  </a:lnTo>
                  <a:lnTo>
                    <a:pt x="7150" y="7855"/>
                  </a:lnTo>
                  <a:lnTo>
                    <a:pt x="7128" y="7857"/>
                  </a:lnTo>
                  <a:lnTo>
                    <a:pt x="7107" y="7858"/>
                  </a:lnTo>
                  <a:lnTo>
                    <a:pt x="7085" y="7859"/>
                  </a:lnTo>
                  <a:lnTo>
                    <a:pt x="7062" y="7859"/>
                  </a:lnTo>
                  <a:lnTo>
                    <a:pt x="793" y="7859"/>
                  </a:lnTo>
                  <a:lnTo>
                    <a:pt x="753" y="7858"/>
                  </a:lnTo>
                  <a:lnTo>
                    <a:pt x="712" y="7855"/>
                  </a:lnTo>
                  <a:lnTo>
                    <a:pt x="673" y="7850"/>
                  </a:lnTo>
                  <a:lnTo>
                    <a:pt x="634" y="7843"/>
                  </a:lnTo>
                  <a:lnTo>
                    <a:pt x="596" y="7834"/>
                  </a:lnTo>
                  <a:lnTo>
                    <a:pt x="558" y="7824"/>
                  </a:lnTo>
                  <a:lnTo>
                    <a:pt x="521" y="7811"/>
                  </a:lnTo>
                  <a:lnTo>
                    <a:pt x="485" y="7797"/>
                  </a:lnTo>
                  <a:lnTo>
                    <a:pt x="450" y="7780"/>
                  </a:lnTo>
                  <a:lnTo>
                    <a:pt x="416" y="7763"/>
                  </a:lnTo>
                  <a:lnTo>
                    <a:pt x="383" y="7744"/>
                  </a:lnTo>
                  <a:lnTo>
                    <a:pt x="351" y="7723"/>
                  </a:lnTo>
                  <a:lnTo>
                    <a:pt x="320" y="7701"/>
                  </a:lnTo>
                  <a:lnTo>
                    <a:pt x="289" y="7678"/>
                  </a:lnTo>
                  <a:lnTo>
                    <a:pt x="260" y="7652"/>
                  </a:lnTo>
                  <a:lnTo>
                    <a:pt x="233" y="7626"/>
                  </a:lnTo>
                  <a:lnTo>
                    <a:pt x="207" y="7599"/>
                  </a:lnTo>
                  <a:lnTo>
                    <a:pt x="182" y="7570"/>
                  </a:lnTo>
                  <a:lnTo>
                    <a:pt x="159" y="7540"/>
                  </a:lnTo>
                  <a:lnTo>
                    <a:pt x="136" y="7508"/>
                  </a:lnTo>
                  <a:lnTo>
                    <a:pt x="115" y="7476"/>
                  </a:lnTo>
                  <a:lnTo>
                    <a:pt x="96" y="7443"/>
                  </a:lnTo>
                  <a:lnTo>
                    <a:pt x="79" y="7410"/>
                  </a:lnTo>
                  <a:lnTo>
                    <a:pt x="63" y="7374"/>
                  </a:lnTo>
                  <a:lnTo>
                    <a:pt x="49" y="7338"/>
                  </a:lnTo>
                  <a:lnTo>
                    <a:pt x="36" y="7301"/>
                  </a:lnTo>
                  <a:lnTo>
                    <a:pt x="26" y="7264"/>
                  </a:lnTo>
                  <a:lnTo>
                    <a:pt x="17" y="7225"/>
                  </a:lnTo>
                  <a:lnTo>
                    <a:pt x="9" y="7186"/>
                  </a:lnTo>
                  <a:lnTo>
                    <a:pt x="4" y="7147"/>
                  </a:lnTo>
                  <a:lnTo>
                    <a:pt x="1" y="7106"/>
                  </a:lnTo>
                  <a:lnTo>
                    <a:pt x="0" y="7066"/>
                  </a:lnTo>
                  <a:lnTo>
                    <a:pt x="0" y="794"/>
                  </a:lnTo>
                  <a:lnTo>
                    <a:pt x="0" y="772"/>
                  </a:lnTo>
                  <a:lnTo>
                    <a:pt x="1" y="750"/>
                  </a:lnTo>
                  <a:lnTo>
                    <a:pt x="2" y="728"/>
                  </a:lnTo>
                  <a:lnTo>
                    <a:pt x="4" y="706"/>
                  </a:lnTo>
                  <a:lnTo>
                    <a:pt x="7" y="685"/>
                  </a:lnTo>
                  <a:lnTo>
                    <a:pt x="10" y="664"/>
                  </a:lnTo>
                  <a:lnTo>
                    <a:pt x="14" y="644"/>
                  </a:lnTo>
                  <a:lnTo>
                    <a:pt x="18" y="623"/>
                  </a:lnTo>
                  <a:lnTo>
                    <a:pt x="23" y="603"/>
                  </a:lnTo>
                  <a:lnTo>
                    <a:pt x="28" y="581"/>
                  </a:lnTo>
                  <a:lnTo>
                    <a:pt x="33" y="562"/>
                  </a:lnTo>
                  <a:lnTo>
                    <a:pt x="39" y="542"/>
                  </a:lnTo>
                  <a:lnTo>
                    <a:pt x="46" y="522"/>
                  </a:lnTo>
                  <a:lnTo>
                    <a:pt x="53" y="503"/>
                  </a:lnTo>
                  <a:lnTo>
                    <a:pt x="61" y="484"/>
                  </a:lnTo>
                  <a:lnTo>
                    <a:pt x="69" y="464"/>
                  </a:lnTo>
                  <a:lnTo>
                    <a:pt x="78" y="446"/>
                  </a:lnTo>
                  <a:lnTo>
                    <a:pt x="87" y="428"/>
                  </a:lnTo>
                  <a:lnTo>
                    <a:pt x="97" y="410"/>
                  </a:lnTo>
                  <a:lnTo>
                    <a:pt x="107" y="392"/>
                  </a:lnTo>
                  <a:lnTo>
                    <a:pt x="118" y="374"/>
                  </a:lnTo>
                  <a:lnTo>
                    <a:pt x="129" y="357"/>
                  </a:lnTo>
                  <a:lnTo>
                    <a:pt x="141" y="340"/>
                  </a:lnTo>
                  <a:lnTo>
                    <a:pt x="154" y="322"/>
                  </a:lnTo>
                  <a:lnTo>
                    <a:pt x="167" y="306"/>
                  </a:lnTo>
                  <a:lnTo>
                    <a:pt x="181" y="289"/>
                  </a:lnTo>
                  <a:lnTo>
                    <a:pt x="195" y="273"/>
                  </a:lnTo>
                  <a:lnTo>
                    <a:pt x="209" y="257"/>
                  </a:lnTo>
                  <a:lnTo>
                    <a:pt x="224" y="242"/>
                  </a:lnTo>
                  <a:lnTo>
                    <a:pt x="239" y="227"/>
                  </a:lnTo>
                  <a:lnTo>
                    <a:pt x="255" y="212"/>
                  </a:lnTo>
                  <a:lnTo>
                    <a:pt x="271" y="196"/>
                  </a:lnTo>
                  <a:lnTo>
                    <a:pt x="288" y="182"/>
                  </a:lnTo>
                  <a:lnTo>
                    <a:pt x="306" y="168"/>
                  </a:lnTo>
                  <a:lnTo>
                    <a:pt x="323" y="155"/>
                  </a:lnTo>
                  <a:lnTo>
                    <a:pt x="340" y="142"/>
                  </a:lnTo>
                  <a:lnTo>
                    <a:pt x="358" y="130"/>
                  </a:lnTo>
                  <a:lnTo>
                    <a:pt x="376" y="119"/>
                  </a:lnTo>
                  <a:lnTo>
                    <a:pt x="394" y="108"/>
                  </a:lnTo>
                  <a:lnTo>
                    <a:pt x="412" y="97"/>
                  </a:lnTo>
                  <a:lnTo>
                    <a:pt x="430" y="87"/>
                  </a:lnTo>
                  <a:lnTo>
                    <a:pt x="450" y="78"/>
                  </a:lnTo>
                  <a:lnTo>
                    <a:pt x="468" y="69"/>
                  </a:lnTo>
                  <a:lnTo>
                    <a:pt x="487" y="60"/>
                  </a:lnTo>
                  <a:lnTo>
                    <a:pt x="506" y="52"/>
                  </a:lnTo>
                  <a:lnTo>
                    <a:pt x="525" y="44"/>
                  </a:lnTo>
                  <a:lnTo>
                    <a:pt x="545" y="38"/>
                  </a:lnTo>
                  <a:lnTo>
                    <a:pt x="564" y="32"/>
                  </a:lnTo>
                  <a:lnTo>
                    <a:pt x="585" y="26"/>
                  </a:lnTo>
                  <a:lnTo>
                    <a:pt x="605" y="21"/>
                  </a:lnTo>
                  <a:lnTo>
                    <a:pt x="625" y="16"/>
                  </a:lnTo>
                  <a:lnTo>
                    <a:pt x="645" y="12"/>
                  </a:lnTo>
                  <a:lnTo>
                    <a:pt x="665" y="9"/>
                  </a:lnTo>
                  <a:lnTo>
                    <a:pt x="686" y="6"/>
                  </a:lnTo>
                  <a:lnTo>
                    <a:pt x="706" y="4"/>
                  </a:lnTo>
                  <a:lnTo>
                    <a:pt x="728" y="2"/>
                  </a:lnTo>
                  <a:lnTo>
                    <a:pt x="749" y="1"/>
                  </a:lnTo>
                  <a:lnTo>
                    <a:pt x="770" y="0"/>
                  </a:lnTo>
                  <a:lnTo>
                    <a:pt x="791" y="0"/>
                  </a:lnTo>
                  <a:lnTo>
                    <a:pt x="813" y="0"/>
                  </a:lnTo>
                  <a:lnTo>
                    <a:pt x="834" y="1"/>
                  </a:lnTo>
                  <a:lnTo>
                    <a:pt x="856" y="3"/>
                  </a:lnTo>
                  <a:lnTo>
                    <a:pt x="878" y="5"/>
                  </a:lnTo>
                  <a:lnTo>
                    <a:pt x="900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55280" y="3302000"/>
              <a:ext cx="1371600" cy="1528763"/>
            </a:xfrm>
            <a:custGeom>
              <a:avLst/>
              <a:gdLst>
                <a:gd name="T0" fmla="*/ 5674 w 6046"/>
                <a:gd name="T1" fmla="*/ 1412 h 6747"/>
                <a:gd name="T2" fmla="*/ 5760 w 6046"/>
                <a:gd name="T3" fmla="*/ 1474 h 6747"/>
                <a:gd name="T4" fmla="*/ 5836 w 6046"/>
                <a:gd name="T5" fmla="*/ 1545 h 6747"/>
                <a:gd name="T6" fmla="*/ 5901 w 6046"/>
                <a:gd name="T7" fmla="*/ 1623 h 6747"/>
                <a:gd name="T8" fmla="*/ 5955 w 6046"/>
                <a:gd name="T9" fmla="*/ 1709 h 6747"/>
                <a:gd name="T10" fmla="*/ 5997 w 6046"/>
                <a:gd name="T11" fmla="*/ 1802 h 6747"/>
                <a:gd name="T12" fmla="*/ 6026 w 6046"/>
                <a:gd name="T13" fmla="*/ 1900 h 6747"/>
                <a:gd name="T14" fmla="*/ 6042 w 6046"/>
                <a:gd name="T15" fmla="*/ 2004 h 6747"/>
                <a:gd name="T16" fmla="*/ 6046 w 6046"/>
                <a:gd name="T17" fmla="*/ 3374 h 6747"/>
                <a:gd name="T18" fmla="*/ 6042 w 6046"/>
                <a:gd name="T19" fmla="*/ 4743 h 6747"/>
                <a:gd name="T20" fmla="*/ 6026 w 6046"/>
                <a:gd name="T21" fmla="*/ 4847 h 6747"/>
                <a:gd name="T22" fmla="*/ 5997 w 6046"/>
                <a:gd name="T23" fmla="*/ 4945 h 6747"/>
                <a:gd name="T24" fmla="*/ 5955 w 6046"/>
                <a:gd name="T25" fmla="*/ 5038 h 6747"/>
                <a:gd name="T26" fmla="*/ 5901 w 6046"/>
                <a:gd name="T27" fmla="*/ 5124 h 6747"/>
                <a:gd name="T28" fmla="*/ 5836 w 6046"/>
                <a:gd name="T29" fmla="*/ 5202 h 6747"/>
                <a:gd name="T30" fmla="*/ 5760 w 6046"/>
                <a:gd name="T31" fmla="*/ 5273 h 6747"/>
                <a:gd name="T32" fmla="*/ 5674 w 6046"/>
                <a:gd name="T33" fmla="*/ 5335 h 6747"/>
                <a:gd name="T34" fmla="*/ 3396 w 6046"/>
                <a:gd name="T35" fmla="*/ 6650 h 6747"/>
                <a:gd name="T36" fmla="*/ 3299 w 6046"/>
                <a:gd name="T37" fmla="*/ 6694 h 6747"/>
                <a:gd name="T38" fmla="*/ 3199 w 6046"/>
                <a:gd name="T39" fmla="*/ 6726 h 6747"/>
                <a:gd name="T40" fmla="*/ 3099 w 6046"/>
                <a:gd name="T41" fmla="*/ 6743 h 6747"/>
                <a:gd name="T42" fmla="*/ 2998 w 6046"/>
                <a:gd name="T43" fmla="*/ 6746 h 6747"/>
                <a:gd name="T44" fmla="*/ 2896 w 6046"/>
                <a:gd name="T45" fmla="*/ 6736 h 6747"/>
                <a:gd name="T46" fmla="*/ 2796 w 6046"/>
                <a:gd name="T47" fmla="*/ 6712 h 6747"/>
                <a:gd name="T48" fmla="*/ 2699 w 6046"/>
                <a:gd name="T49" fmla="*/ 6674 h 6747"/>
                <a:gd name="T50" fmla="*/ 1511 w 6046"/>
                <a:gd name="T51" fmla="*/ 5993 h 6747"/>
                <a:gd name="T52" fmla="*/ 328 w 6046"/>
                <a:gd name="T53" fmla="*/ 5305 h 6747"/>
                <a:gd name="T54" fmla="*/ 246 w 6046"/>
                <a:gd name="T55" fmla="*/ 5238 h 6747"/>
                <a:gd name="T56" fmla="*/ 176 w 6046"/>
                <a:gd name="T57" fmla="*/ 5164 h 6747"/>
                <a:gd name="T58" fmla="*/ 116 w 6046"/>
                <a:gd name="T59" fmla="*/ 5081 h 6747"/>
                <a:gd name="T60" fmla="*/ 68 w 6046"/>
                <a:gd name="T61" fmla="*/ 4993 h 6747"/>
                <a:gd name="T62" fmla="*/ 33 w 6046"/>
                <a:gd name="T63" fmla="*/ 4896 h 6747"/>
                <a:gd name="T64" fmla="*/ 10 w 6046"/>
                <a:gd name="T65" fmla="*/ 4795 h 6747"/>
                <a:gd name="T66" fmla="*/ 0 w 6046"/>
                <a:gd name="T67" fmla="*/ 4689 h 6747"/>
                <a:gd name="T68" fmla="*/ 0 w 6046"/>
                <a:gd name="T69" fmla="*/ 2058 h 6747"/>
                <a:gd name="T70" fmla="*/ 10 w 6046"/>
                <a:gd name="T71" fmla="*/ 1952 h 6747"/>
                <a:gd name="T72" fmla="*/ 33 w 6046"/>
                <a:gd name="T73" fmla="*/ 1851 h 6747"/>
                <a:gd name="T74" fmla="*/ 68 w 6046"/>
                <a:gd name="T75" fmla="*/ 1754 h 6747"/>
                <a:gd name="T76" fmla="*/ 116 w 6046"/>
                <a:gd name="T77" fmla="*/ 1666 h 6747"/>
                <a:gd name="T78" fmla="*/ 176 w 6046"/>
                <a:gd name="T79" fmla="*/ 1583 h 6747"/>
                <a:gd name="T80" fmla="*/ 246 w 6046"/>
                <a:gd name="T81" fmla="*/ 1509 h 6747"/>
                <a:gd name="T82" fmla="*/ 328 w 6046"/>
                <a:gd name="T83" fmla="*/ 1442 h 6747"/>
                <a:gd name="T84" fmla="*/ 1511 w 6046"/>
                <a:gd name="T85" fmla="*/ 754 h 6747"/>
                <a:gd name="T86" fmla="*/ 2699 w 6046"/>
                <a:gd name="T87" fmla="*/ 73 h 6747"/>
                <a:gd name="T88" fmla="*/ 2796 w 6046"/>
                <a:gd name="T89" fmla="*/ 35 h 6747"/>
                <a:gd name="T90" fmla="*/ 2896 w 6046"/>
                <a:gd name="T91" fmla="*/ 11 h 6747"/>
                <a:gd name="T92" fmla="*/ 2998 w 6046"/>
                <a:gd name="T93" fmla="*/ 1 h 6747"/>
                <a:gd name="T94" fmla="*/ 3099 w 6046"/>
                <a:gd name="T95" fmla="*/ 4 h 6747"/>
                <a:gd name="T96" fmla="*/ 3199 w 6046"/>
                <a:gd name="T97" fmla="*/ 21 h 6747"/>
                <a:gd name="T98" fmla="*/ 3299 w 6046"/>
                <a:gd name="T99" fmla="*/ 53 h 6747"/>
                <a:gd name="T100" fmla="*/ 3396 w 6046"/>
                <a:gd name="T101" fmla="*/ 97 h 6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46" h="6747">
                  <a:moveTo>
                    <a:pt x="3420" y="110"/>
                  </a:moveTo>
                  <a:lnTo>
                    <a:pt x="4535" y="754"/>
                  </a:lnTo>
                  <a:lnTo>
                    <a:pt x="5650" y="1398"/>
                  </a:lnTo>
                  <a:lnTo>
                    <a:pt x="5674" y="1412"/>
                  </a:lnTo>
                  <a:lnTo>
                    <a:pt x="5696" y="1427"/>
                  </a:lnTo>
                  <a:lnTo>
                    <a:pt x="5718" y="1442"/>
                  </a:lnTo>
                  <a:lnTo>
                    <a:pt x="5739" y="1457"/>
                  </a:lnTo>
                  <a:lnTo>
                    <a:pt x="5760" y="1474"/>
                  </a:lnTo>
                  <a:lnTo>
                    <a:pt x="5781" y="1490"/>
                  </a:lnTo>
                  <a:lnTo>
                    <a:pt x="5800" y="1509"/>
                  </a:lnTo>
                  <a:lnTo>
                    <a:pt x="5819" y="1526"/>
                  </a:lnTo>
                  <a:lnTo>
                    <a:pt x="5836" y="1545"/>
                  </a:lnTo>
                  <a:lnTo>
                    <a:pt x="5854" y="1563"/>
                  </a:lnTo>
                  <a:lnTo>
                    <a:pt x="5870" y="1583"/>
                  </a:lnTo>
                  <a:lnTo>
                    <a:pt x="5886" y="1603"/>
                  </a:lnTo>
                  <a:lnTo>
                    <a:pt x="5901" y="1623"/>
                  </a:lnTo>
                  <a:lnTo>
                    <a:pt x="5915" y="1644"/>
                  </a:lnTo>
                  <a:lnTo>
                    <a:pt x="5930" y="1666"/>
                  </a:lnTo>
                  <a:lnTo>
                    <a:pt x="5943" y="1687"/>
                  </a:lnTo>
                  <a:lnTo>
                    <a:pt x="5955" y="1709"/>
                  </a:lnTo>
                  <a:lnTo>
                    <a:pt x="5967" y="1732"/>
                  </a:lnTo>
                  <a:lnTo>
                    <a:pt x="5978" y="1754"/>
                  </a:lnTo>
                  <a:lnTo>
                    <a:pt x="5988" y="1779"/>
                  </a:lnTo>
                  <a:lnTo>
                    <a:pt x="5997" y="1802"/>
                  </a:lnTo>
                  <a:lnTo>
                    <a:pt x="6005" y="1826"/>
                  </a:lnTo>
                  <a:lnTo>
                    <a:pt x="6013" y="1851"/>
                  </a:lnTo>
                  <a:lnTo>
                    <a:pt x="6020" y="1875"/>
                  </a:lnTo>
                  <a:lnTo>
                    <a:pt x="6026" y="1900"/>
                  </a:lnTo>
                  <a:lnTo>
                    <a:pt x="6031" y="1926"/>
                  </a:lnTo>
                  <a:lnTo>
                    <a:pt x="6036" y="1952"/>
                  </a:lnTo>
                  <a:lnTo>
                    <a:pt x="6039" y="1978"/>
                  </a:lnTo>
                  <a:lnTo>
                    <a:pt x="6042" y="2004"/>
                  </a:lnTo>
                  <a:lnTo>
                    <a:pt x="6044" y="2031"/>
                  </a:lnTo>
                  <a:lnTo>
                    <a:pt x="6046" y="2058"/>
                  </a:lnTo>
                  <a:lnTo>
                    <a:pt x="6046" y="2085"/>
                  </a:lnTo>
                  <a:lnTo>
                    <a:pt x="6046" y="3374"/>
                  </a:lnTo>
                  <a:lnTo>
                    <a:pt x="6046" y="4662"/>
                  </a:lnTo>
                  <a:lnTo>
                    <a:pt x="6046" y="4689"/>
                  </a:lnTo>
                  <a:lnTo>
                    <a:pt x="6044" y="4716"/>
                  </a:lnTo>
                  <a:lnTo>
                    <a:pt x="6042" y="4743"/>
                  </a:lnTo>
                  <a:lnTo>
                    <a:pt x="6039" y="4769"/>
                  </a:lnTo>
                  <a:lnTo>
                    <a:pt x="6036" y="4795"/>
                  </a:lnTo>
                  <a:lnTo>
                    <a:pt x="6031" y="4821"/>
                  </a:lnTo>
                  <a:lnTo>
                    <a:pt x="6026" y="4847"/>
                  </a:lnTo>
                  <a:lnTo>
                    <a:pt x="6020" y="4872"/>
                  </a:lnTo>
                  <a:lnTo>
                    <a:pt x="6013" y="4896"/>
                  </a:lnTo>
                  <a:lnTo>
                    <a:pt x="6005" y="4921"/>
                  </a:lnTo>
                  <a:lnTo>
                    <a:pt x="5997" y="4945"/>
                  </a:lnTo>
                  <a:lnTo>
                    <a:pt x="5988" y="4968"/>
                  </a:lnTo>
                  <a:lnTo>
                    <a:pt x="5978" y="4993"/>
                  </a:lnTo>
                  <a:lnTo>
                    <a:pt x="5967" y="5015"/>
                  </a:lnTo>
                  <a:lnTo>
                    <a:pt x="5955" y="5038"/>
                  </a:lnTo>
                  <a:lnTo>
                    <a:pt x="5943" y="5060"/>
                  </a:lnTo>
                  <a:lnTo>
                    <a:pt x="5930" y="5081"/>
                  </a:lnTo>
                  <a:lnTo>
                    <a:pt x="5915" y="5103"/>
                  </a:lnTo>
                  <a:lnTo>
                    <a:pt x="5901" y="5124"/>
                  </a:lnTo>
                  <a:lnTo>
                    <a:pt x="5886" y="5144"/>
                  </a:lnTo>
                  <a:lnTo>
                    <a:pt x="5870" y="5164"/>
                  </a:lnTo>
                  <a:lnTo>
                    <a:pt x="5854" y="5184"/>
                  </a:lnTo>
                  <a:lnTo>
                    <a:pt x="5836" y="5202"/>
                  </a:lnTo>
                  <a:lnTo>
                    <a:pt x="5819" y="5221"/>
                  </a:lnTo>
                  <a:lnTo>
                    <a:pt x="5800" y="5238"/>
                  </a:lnTo>
                  <a:lnTo>
                    <a:pt x="5781" y="5257"/>
                  </a:lnTo>
                  <a:lnTo>
                    <a:pt x="5760" y="5273"/>
                  </a:lnTo>
                  <a:lnTo>
                    <a:pt x="5739" y="5290"/>
                  </a:lnTo>
                  <a:lnTo>
                    <a:pt x="5718" y="5305"/>
                  </a:lnTo>
                  <a:lnTo>
                    <a:pt x="5696" y="5320"/>
                  </a:lnTo>
                  <a:lnTo>
                    <a:pt x="5674" y="5335"/>
                  </a:lnTo>
                  <a:lnTo>
                    <a:pt x="5650" y="5349"/>
                  </a:lnTo>
                  <a:lnTo>
                    <a:pt x="4535" y="5993"/>
                  </a:lnTo>
                  <a:lnTo>
                    <a:pt x="3420" y="6637"/>
                  </a:lnTo>
                  <a:lnTo>
                    <a:pt x="3396" y="6650"/>
                  </a:lnTo>
                  <a:lnTo>
                    <a:pt x="3371" y="6663"/>
                  </a:lnTo>
                  <a:lnTo>
                    <a:pt x="3347" y="6674"/>
                  </a:lnTo>
                  <a:lnTo>
                    <a:pt x="3323" y="6685"/>
                  </a:lnTo>
                  <a:lnTo>
                    <a:pt x="3299" y="6694"/>
                  </a:lnTo>
                  <a:lnTo>
                    <a:pt x="3274" y="6703"/>
                  </a:lnTo>
                  <a:lnTo>
                    <a:pt x="3250" y="6712"/>
                  </a:lnTo>
                  <a:lnTo>
                    <a:pt x="3224" y="6720"/>
                  </a:lnTo>
                  <a:lnTo>
                    <a:pt x="3199" y="6726"/>
                  </a:lnTo>
                  <a:lnTo>
                    <a:pt x="3175" y="6731"/>
                  </a:lnTo>
                  <a:lnTo>
                    <a:pt x="3150" y="6736"/>
                  </a:lnTo>
                  <a:lnTo>
                    <a:pt x="3125" y="6740"/>
                  </a:lnTo>
                  <a:lnTo>
                    <a:pt x="3099" y="6743"/>
                  </a:lnTo>
                  <a:lnTo>
                    <a:pt x="3073" y="6745"/>
                  </a:lnTo>
                  <a:lnTo>
                    <a:pt x="3048" y="6746"/>
                  </a:lnTo>
                  <a:lnTo>
                    <a:pt x="3023" y="6747"/>
                  </a:lnTo>
                  <a:lnTo>
                    <a:pt x="2998" y="6746"/>
                  </a:lnTo>
                  <a:lnTo>
                    <a:pt x="2973" y="6745"/>
                  </a:lnTo>
                  <a:lnTo>
                    <a:pt x="2947" y="6743"/>
                  </a:lnTo>
                  <a:lnTo>
                    <a:pt x="2921" y="6740"/>
                  </a:lnTo>
                  <a:lnTo>
                    <a:pt x="2896" y="6736"/>
                  </a:lnTo>
                  <a:lnTo>
                    <a:pt x="2871" y="6731"/>
                  </a:lnTo>
                  <a:lnTo>
                    <a:pt x="2847" y="6726"/>
                  </a:lnTo>
                  <a:lnTo>
                    <a:pt x="2822" y="6720"/>
                  </a:lnTo>
                  <a:lnTo>
                    <a:pt x="2796" y="6712"/>
                  </a:lnTo>
                  <a:lnTo>
                    <a:pt x="2772" y="6703"/>
                  </a:lnTo>
                  <a:lnTo>
                    <a:pt x="2747" y="6694"/>
                  </a:lnTo>
                  <a:lnTo>
                    <a:pt x="2723" y="6685"/>
                  </a:lnTo>
                  <a:lnTo>
                    <a:pt x="2699" y="6674"/>
                  </a:lnTo>
                  <a:lnTo>
                    <a:pt x="2675" y="6663"/>
                  </a:lnTo>
                  <a:lnTo>
                    <a:pt x="2650" y="6650"/>
                  </a:lnTo>
                  <a:lnTo>
                    <a:pt x="2626" y="6637"/>
                  </a:lnTo>
                  <a:lnTo>
                    <a:pt x="1511" y="5993"/>
                  </a:lnTo>
                  <a:lnTo>
                    <a:pt x="396" y="5349"/>
                  </a:lnTo>
                  <a:lnTo>
                    <a:pt x="372" y="5335"/>
                  </a:lnTo>
                  <a:lnTo>
                    <a:pt x="350" y="5320"/>
                  </a:lnTo>
                  <a:lnTo>
                    <a:pt x="328" y="5305"/>
                  </a:lnTo>
                  <a:lnTo>
                    <a:pt x="307" y="5290"/>
                  </a:lnTo>
                  <a:lnTo>
                    <a:pt x="286" y="5273"/>
                  </a:lnTo>
                  <a:lnTo>
                    <a:pt x="265" y="5257"/>
                  </a:lnTo>
                  <a:lnTo>
                    <a:pt x="246" y="5238"/>
                  </a:lnTo>
                  <a:lnTo>
                    <a:pt x="227" y="5221"/>
                  </a:lnTo>
                  <a:lnTo>
                    <a:pt x="210" y="5202"/>
                  </a:lnTo>
                  <a:lnTo>
                    <a:pt x="192" y="5184"/>
                  </a:lnTo>
                  <a:lnTo>
                    <a:pt x="176" y="5164"/>
                  </a:lnTo>
                  <a:lnTo>
                    <a:pt x="160" y="5144"/>
                  </a:lnTo>
                  <a:lnTo>
                    <a:pt x="145" y="5124"/>
                  </a:lnTo>
                  <a:lnTo>
                    <a:pt x="131" y="5103"/>
                  </a:lnTo>
                  <a:lnTo>
                    <a:pt x="116" y="5081"/>
                  </a:lnTo>
                  <a:lnTo>
                    <a:pt x="103" y="5060"/>
                  </a:lnTo>
                  <a:lnTo>
                    <a:pt x="91" y="5038"/>
                  </a:lnTo>
                  <a:lnTo>
                    <a:pt x="79" y="5015"/>
                  </a:lnTo>
                  <a:lnTo>
                    <a:pt x="68" y="4993"/>
                  </a:lnTo>
                  <a:lnTo>
                    <a:pt x="58" y="4968"/>
                  </a:lnTo>
                  <a:lnTo>
                    <a:pt x="49" y="4945"/>
                  </a:lnTo>
                  <a:lnTo>
                    <a:pt x="41" y="4921"/>
                  </a:lnTo>
                  <a:lnTo>
                    <a:pt x="33" y="4896"/>
                  </a:lnTo>
                  <a:lnTo>
                    <a:pt x="26" y="4872"/>
                  </a:lnTo>
                  <a:lnTo>
                    <a:pt x="20" y="4847"/>
                  </a:lnTo>
                  <a:lnTo>
                    <a:pt x="15" y="4821"/>
                  </a:lnTo>
                  <a:lnTo>
                    <a:pt x="10" y="4795"/>
                  </a:lnTo>
                  <a:lnTo>
                    <a:pt x="7" y="4769"/>
                  </a:lnTo>
                  <a:lnTo>
                    <a:pt x="4" y="4743"/>
                  </a:lnTo>
                  <a:lnTo>
                    <a:pt x="2" y="4716"/>
                  </a:lnTo>
                  <a:lnTo>
                    <a:pt x="0" y="4689"/>
                  </a:lnTo>
                  <a:lnTo>
                    <a:pt x="0" y="4662"/>
                  </a:lnTo>
                  <a:lnTo>
                    <a:pt x="0" y="3374"/>
                  </a:lnTo>
                  <a:lnTo>
                    <a:pt x="0" y="2085"/>
                  </a:lnTo>
                  <a:lnTo>
                    <a:pt x="0" y="2058"/>
                  </a:lnTo>
                  <a:lnTo>
                    <a:pt x="2" y="2031"/>
                  </a:lnTo>
                  <a:lnTo>
                    <a:pt x="4" y="2004"/>
                  </a:lnTo>
                  <a:lnTo>
                    <a:pt x="7" y="1978"/>
                  </a:lnTo>
                  <a:lnTo>
                    <a:pt x="10" y="1952"/>
                  </a:lnTo>
                  <a:lnTo>
                    <a:pt x="15" y="1926"/>
                  </a:lnTo>
                  <a:lnTo>
                    <a:pt x="20" y="1900"/>
                  </a:lnTo>
                  <a:lnTo>
                    <a:pt x="26" y="1875"/>
                  </a:lnTo>
                  <a:lnTo>
                    <a:pt x="33" y="1851"/>
                  </a:lnTo>
                  <a:lnTo>
                    <a:pt x="41" y="1826"/>
                  </a:lnTo>
                  <a:lnTo>
                    <a:pt x="49" y="1802"/>
                  </a:lnTo>
                  <a:lnTo>
                    <a:pt x="58" y="1779"/>
                  </a:lnTo>
                  <a:lnTo>
                    <a:pt x="68" y="1754"/>
                  </a:lnTo>
                  <a:lnTo>
                    <a:pt x="79" y="1732"/>
                  </a:lnTo>
                  <a:lnTo>
                    <a:pt x="91" y="1709"/>
                  </a:lnTo>
                  <a:lnTo>
                    <a:pt x="103" y="1687"/>
                  </a:lnTo>
                  <a:lnTo>
                    <a:pt x="116" y="1666"/>
                  </a:lnTo>
                  <a:lnTo>
                    <a:pt x="131" y="1644"/>
                  </a:lnTo>
                  <a:lnTo>
                    <a:pt x="145" y="1623"/>
                  </a:lnTo>
                  <a:lnTo>
                    <a:pt x="160" y="1603"/>
                  </a:lnTo>
                  <a:lnTo>
                    <a:pt x="176" y="1583"/>
                  </a:lnTo>
                  <a:lnTo>
                    <a:pt x="192" y="1563"/>
                  </a:lnTo>
                  <a:lnTo>
                    <a:pt x="210" y="1545"/>
                  </a:lnTo>
                  <a:lnTo>
                    <a:pt x="227" y="1526"/>
                  </a:lnTo>
                  <a:lnTo>
                    <a:pt x="246" y="1509"/>
                  </a:lnTo>
                  <a:lnTo>
                    <a:pt x="265" y="1490"/>
                  </a:lnTo>
                  <a:lnTo>
                    <a:pt x="286" y="1474"/>
                  </a:lnTo>
                  <a:lnTo>
                    <a:pt x="307" y="1457"/>
                  </a:lnTo>
                  <a:lnTo>
                    <a:pt x="328" y="1442"/>
                  </a:lnTo>
                  <a:lnTo>
                    <a:pt x="350" y="1427"/>
                  </a:lnTo>
                  <a:lnTo>
                    <a:pt x="372" y="1412"/>
                  </a:lnTo>
                  <a:lnTo>
                    <a:pt x="396" y="1398"/>
                  </a:lnTo>
                  <a:lnTo>
                    <a:pt x="1511" y="754"/>
                  </a:lnTo>
                  <a:lnTo>
                    <a:pt x="2626" y="110"/>
                  </a:lnTo>
                  <a:lnTo>
                    <a:pt x="2650" y="97"/>
                  </a:lnTo>
                  <a:lnTo>
                    <a:pt x="2675" y="84"/>
                  </a:lnTo>
                  <a:lnTo>
                    <a:pt x="2699" y="73"/>
                  </a:lnTo>
                  <a:lnTo>
                    <a:pt x="2723" y="62"/>
                  </a:lnTo>
                  <a:lnTo>
                    <a:pt x="2747" y="53"/>
                  </a:lnTo>
                  <a:lnTo>
                    <a:pt x="2772" y="44"/>
                  </a:lnTo>
                  <a:lnTo>
                    <a:pt x="2796" y="35"/>
                  </a:lnTo>
                  <a:lnTo>
                    <a:pt x="2822" y="27"/>
                  </a:lnTo>
                  <a:lnTo>
                    <a:pt x="2847" y="21"/>
                  </a:lnTo>
                  <a:lnTo>
                    <a:pt x="2871" y="16"/>
                  </a:lnTo>
                  <a:lnTo>
                    <a:pt x="2896" y="11"/>
                  </a:lnTo>
                  <a:lnTo>
                    <a:pt x="2921" y="7"/>
                  </a:lnTo>
                  <a:lnTo>
                    <a:pt x="2947" y="4"/>
                  </a:lnTo>
                  <a:lnTo>
                    <a:pt x="2973" y="2"/>
                  </a:lnTo>
                  <a:lnTo>
                    <a:pt x="2998" y="1"/>
                  </a:lnTo>
                  <a:lnTo>
                    <a:pt x="3023" y="0"/>
                  </a:lnTo>
                  <a:lnTo>
                    <a:pt x="3048" y="1"/>
                  </a:lnTo>
                  <a:lnTo>
                    <a:pt x="3073" y="2"/>
                  </a:lnTo>
                  <a:lnTo>
                    <a:pt x="3099" y="4"/>
                  </a:lnTo>
                  <a:lnTo>
                    <a:pt x="3125" y="7"/>
                  </a:lnTo>
                  <a:lnTo>
                    <a:pt x="3150" y="11"/>
                  </a:lnTo>
                  <a:lnTo>
                    <a:pt x="3175" y="16"/>
                  </a:lnTo>
                  <a:lnTo>
                    <a:pt x="3199" y="21"/>
                  </a:lnTo>
                  <a:lnTo>
                    <a:pt x="3224" y="27"/>
                  </a:lnTo>
                  <a:lnTo>
                    <a:pt x="3250" y="35"/>
                  </a:lnTo>
                  <a:lnTo>
                    <a:pt x="3274" y="44"/>
                  </a:lnTo>
                  <a:lnTo>
                    <a:pt x="3299" y="53"/>
                  </a:lnTo>
                  <a:lnTo>
                    <a:pt x="3323" y="62"/>
                  </a:lnTo>
                  <a:lnTo>
                    <a:pt x="3347" y="73"/>
                  </a:lnTo>
                  <a:lnTo>
                    <a:pt x="3371" y="84"/>
                  </a:lnTo>
                  <a:lnTo>
                    <a:pt x="3396" y="97"/>
                  </a:lnTo>
                  <a:lnTo>
                    <a:pt x="3420" y="11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851241" y="2669828"/>
              <a:ext cx="437915" cy="387169"/>
              <a:chOff x="5545138" y="5399089"/>
              <a:chExt cx="369888" cy="327025"/>
            </a:xfrm>
            <a:solidFill>
              <a:schemeClr val="bg1"/>
            </a:solidFill>
          </p:grpSpPr>
          <p:sp>
            <p:nvSpPr>
              <p:cNvPr id="13" name="Freeform 261"/>
              <p:cNvSpPr>
                <a:spLocks noEditPoints="1"/>
              </p:cNvSpPr>
              <p:nvPr/>
            </p:nvSpPr>
            <p:spPr bwMode="auto">
              <a:xfrm>
                <a:off x="5545138" y="5399089"/>
                <a:ext cx="369888" cy="260350"/>
              </a:xfrm>
              <a:custGeom>
                <a:avLst/>
                <a:gdLst>
                  <a:gd name="T0" fmla="*/ 509 w 701"/>
                  <a:gd name="T1" fmla="*/ 154 h 494"/>
                  <a:gd name="T2" fmla="*/ 701 w 701"/>
                  <a:gd name="T3" fmla="*/ 141 h 494"/>
                  <a:gd name="T4" fmla="*/ 509 w 701"/>
                  <a:gd name="T5" fmla="*/ 127 h 494"/>
                  <a:gd name="T6" fmla="*/ 362 w 701"/>
                  <a:gd name="T7" fmla="*/ 127 h 494"/>
                  <a:gd name="T8" fmla="*/ 327 w 701"/>
                  <a:gd name="T9" fmla="*/ 135 h 494"/>
                  <a:gd name="T10" fmla="*/ 294 w 701"/>
                  <a:gd name="T11" fmla="*/ 148 h 494"/>
                  <a:gd name="T12" fmla="*/ 264 w 701"/>
                  <a:gd name="T13" fmla="*/ 169 h 494"/>
                  <a:gd name="T14" fmla="*/ 239 w 701"/>
                  <a:gd name="T15" fmla="*/ 194 h 494"/>
                  <a:gd name="T16" fmla="*/ 220 w 701"/>
                  <a:gd name="T17" fmla="*/ 223 h 494"/>
                  <a:gd name="T18" fmla="*/ 206 w 701"/>
                  <a:gd name="T19" fmla="*/ 255 h 494"/>
                  <a:gd name="T20" fmla="*/ 199 w 701"/>
                  <a:gd name="T21" fmla="*/ 291 h 494"/>
                  <a:gd name="T22" fmla="*/ 196 w 701"/>
                  <a:gd name="T23" fmla="*/ 325 h 494"/>
                  <a:gd name="T24" fmla="*/ 190 w 701"/>
                  <a:gd name="T25" fmla="*/ 356 h 494"/>
                  <a:gd name="T26" fmla="*/ 178 w 701"/>
                  <a:gd name="T27" fmla="*/ 384 h 494"/>
                  <a:gd name="T28" fmla="*/ 162 w 701"/>
                  <a:gd name="T29" fmla="*/ 409 h 494"/>
                  <a:gd name="T30" fmla="*/ 141 w 701"/>
                  <a:gd name="T31" fmla="*/ 430 h 494"/>
                  <a:gd name="T32" fmla="*/ 117 w 701"/>
                  <a:gd name="T33" fmla="*/ 447 h 494"/>
                  <a:gd name="T34" fmla="*/ 88 w 701"/>
                  <a:gd name="T35" fmla="*/ 458 h 494"/>
                  <a:gd name="T36" fmla="*/ 58 w 701"/>
                  <a:gd name="T37" fmla="*/ 464 h 494"/>
                  <a:gd name="T38" fmla="*/ 14 w 701"/>
                  <a:gd name="T39" fmla="*/ 466 h 494"/>
                  <a:gd name="T40" fmla="*/ 4 w 701"/>
                  <a:gd name="T41" fmla="*/ 469 h 494"/>
                  <a:gd name="T42" fmla="*/ 0 w 701"/>
                  <a:gd name="T43" fmla="*/ 480 h 494"/>
                  <a:gd name="T44" fmla="*/ 4 w 701"/>
                  <a:gd name="T45" fmla="*/ 489 h 494"/>
                  <a:gd name="T46" fmla="*/ 14 w 701"/>
                  <a:gd name="T47" fmla="*/ 494 h 494"/>
                  <a:gd name="T48" fmla="*/ 61 w 701"/>
                  <a:gd name="T49" fmla="*/ 493 h 494"/>
                  <a:gd name="T50" fmla="*/ 96 w 701"/>
                  <a:gd name="T51" fmla="*/ 486 h 494"/>
                  <a:gd name="T52" fmla="*/ 130 w 701"/>
                  <a:gd name="T53" fmla="*/ 472 h 494"/>
                  <a:gd name="T54" fmla="*/ 159 w 701"/>
                  <a:gd name="T55" fmla="*/ 451 h 494"/>
                  <a:gd name="T56" fmla="*/ 184 w 701"/>
                  <a:gd name="T57" fmla="*/ 426 h 494"/>
                  <a:gd name="T58" fmla="*/ 203 w 701"/>
                  <a:gd name="T59" fmla="*/ 398 h 494"/>
                  <a:gd name="T60" fmla="*/ 218 w 701"/>
                  <a:gd name="T61" fmla="*/ 365 h 494"/>
                  <a:gd name="T62" fmla="*/ 225 w 701"/>
                  <a:gd name="T63" fmla="*/ 329 h 494"/>
                  <a:gd name="T64" fmla="*/ 227 w 701"/>
                  <a:gd name="T65" fmla="*/ 295 h 494"/>
                  <a:gd name="T66" fmla="*/ 233 w 701"/>
                  <a:gd name="T67" fmla="*/ 264 h 494"/>
                  <a:gd name="T68" fmla="*/ 245 w 701"/>
                  <a:gd name="T69" fmla="*/ 236 h 494"/>
                  <a:gd name="T70" fmla="*/ 261 w 701"/>
                  <a:gd name="T71" fmla="*/ 211 h 494"/>
                  <a:gd name="T72" fmla="*/ 283 w 701"/>
                  <a:gd name="T73" fmla="*/ 190 h 494"/>
                  <a:gd name="T74" fmla="*/ 307 w 701"/>
                  <a:gd name="T75" fmla="*/ 173 h 494"/>
                  <a:gd name="T76" fmla="*/ 335 w 701"/>
                  <a:gd name="T77" fmla="*/ 162 h 494"/>
                  <a:gd name="T78" fmla="*/ 365 w 701"/>
                  <a:gd name="T79" fmla="*/ 156 h 494"/>
                  <a:gd name="T80" fmla="*/ 536 w 701"/>
                  <a:gd name="T81" fmla="*/ 56 h 494"/>
                  <a:gd name="T82" fmla="*/ 536 w 701"/>
                  <a:gd name="T83" fmla="*/ 22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1" h="494">
                    <a:moveTo>
                      <a:pt x="381" y="154"/>
                    </a:moveTo>
                    <a:lnTo>
                      <a:pt x="509" y="154"/>
                    </a:lnTo>
                    <a:lnTo>
                      <a:pt x="509" y="281"/>
                    </a:lnTo>
                    <a:lnTo>
                      <a:pt x="701" y="141"/>
                    </a:lnTo>
                    <a:lnTo>
                      <a:pt x="509" y="0"/>
                    </a:lnTo>
                    <a:lnTo>
                      <a:pt x="509" y="127"/>
                    </a:lnTo>
                    <a:lnTo>
                      <a:pt x="381" y="127"/>
                    </a:lnTo>
                    <a:lnTo>
                      <a:pt x="362" y="127"/>
                    </a:lnTo>
                    <a:lnTo>
                      <a:pt x="345" y="131"/>
                    </a:lnTo>
                    <a:lnTo>
                      <a:pt x="327" y="135"/>
                    </a:lnTo>
                    <a:lnTo>
                      <a:pt x="310" y="141"/>
                    </a:lnTo>
                    <a:lnTo>
                      <a:pt x="294" y="148"/>
                    </a:lnTo>
                    <a:lnTo>
                      <a:pt x="278" y="158"/>
                    </a:lnTo>
                    <a:lnTo>
                      <a:pt x="264" y="169"/>
                    </a:lnTo>
                    <a:lnTo>
                      <a:pt x="251" y="181"/>
                    </a:lnTo>
                    <a:lnTo>
                      <a:pt x="239" y="194"/>
                    </a:lnTo>
                    <a:lnTo>
                      <a:pt x="229" y="208"/>
                    </a:lnTo>
                    <a:lnTo>
                      <a:pt x="220" y="223"/>
                    </a:lnTo>
                    <a:lnTo>
                      <a:pt x="212" y="239"/>
                    </a:lnTo>
                    <a:lnTo>
                      <a:pt x="206" y="255"/>
                    </a:lnTo>
                    <a:lnTo>
                      <a:pt x="201" y="273"/>
                    </a:lnTo>
                    <a:lnTo>
                      <a:pt x="199" y="291"/>
                    </a:lnTo>
                    <a:lnTo>
                      <a:pt x="197" y="310"/>
                    </a:lnTo>
                    <a:lnTo>
                      <a:pt x="196" y="325"/>
                    </a:lnTo>
                    <a:lnTo>
                      <a:pt x="194" y="341"/>
                    </a:lnTo>
                    <a:lnTo>
                      <a:pt x="190" y="356"/>
                    </a:lnTo>
                    <a:lnTo>
                      <a:pt x="185" y="371"/>
                    </a:lnTo>
                    <a:lnTo>
                      <a:pt x="178" y="384"/>
                    </a:lnTo>
                    <a:lnTo>
                      <a:pt x="171" y="397"/>
                    </a:lnTo>
                    <a:lnTo>
                      <a:pt x="162" y="409"/>
                    </a:lnTo>
                    <a:lnTo>
                      <a:pt x="152" y="420"/>
                    </a:lnTo>
                    <a:lnTo>
                      <a:pt x="141" y="430"/>
                    </a:lnTo>
                    <a:lnTo>
                      <a:pt x="128" y="439"/>
                    </a:lnTo>
                    <a:lnTo>
                      <a:pt x="117" y="447"/>
                    </a:lnTo>
                    <a:lnTo>
                      <a:pt x="102" y="454"/>
                    </a:lnTo>
                    <a:lnTo>
                      <a:pt x="88" y="458"/>
                    </a:lnTo>
                    <a:lnTo>
                      <a:pt x="74" y="462"/>
                    </a:lnTo>
                    <a:lnTo>
                      <a:pt x="58" y="464"/>
                    </a:lnTo>
                    <a:lnTo>
                      <a:pt x="42" y="466"/>
                    </a:lnTo>
                    <a:lnTo>
                      <a:pt x="14" y="466"/>
                    </a:lnTo>
                    <a:lnTo>
                      <a:pt x="8" y="467"/>
                    </a:lnTo>
                    <a:lnTo>
                      <a:pt x="4" y="469"/>
                    </a:lnTo>
                    <a:lnTo>
                      <a:pt x="1" y="474"/>
                    </a:lnTo>
                    <a:lnTo>
                      <a:pt x="0" y="480"/>
                    </a:lnTo>
                    <a:lnTo>
                      <a:pt x="1" y="485"/>
                    </a:lnTo>
                    <a:lnTo>
                      <a:pt x="4" y="489"/>
                    </a:lnTo>
                    <a:lnTo>
                      <a:pt x="8" y="493"/>
                    </a:lnTo>
                    <a:lnTo>
                      <a:pt x="14" y="494"/>
                    </a:lnTo>
                    <a:lnTo>
                      <a:pt x="42" y="494"/>
                    </a:lnTo>
                    <a:lnTo>
                      <a:pt x="61" y="493"/>
                    </a:lnTo>
                    <a:lnTo>
                      <a:pt x="80" y="489"/>
                    </a:lnTo>
                    <a:lnTo>
                      <a:pt x="96" y="486"/>
                    </a:lnTo>
                    <a:lnTo>
                      <a:pt x="114" y="479"/>
                    </a:lnTo>
                    <a:lnTo>
                      <a:pt x="130" y="472"/>
                    </a:lnTo>
                    <a:lnTo>
                      <a:pt x="145" y="462"/>
                    </a:lnTo>
                    <a:lnTo>
                      <a:pt x="159" y="451"/>
                    </a:lnTo>
                    <a:lnTo>
                      <a:pt x="172" y="439"/>
                    </a:lnTo>
                    <a:lnTo>
                      <a:pt x="184" y="426"/>
                    </a:lnTo>
                    <a:lnTo>
                      <a:pt x="194" y="412"/>
                    </a:lnTo>
                    <a:lnTo>
                      <a:pt x="203" y="398"/>
                    </a:lnTo>
                    <a:lnTo>
                      <a:pt x="212" y="381"/>
                    </a:lnTo>
                    <a:lnTo>
                      <a:pt x="218" y="365"/>
                    </a:lnTo>
                    <a:lnTo>
                      <a:pt x="222" y="347"/>
                    </a:lnTo>
                    <a:lnTo>
                      <a:pt x="225" y="329"/>
                    </a:lnTo>
                    <a:lnTo>
                      <a:pt x="226" y="310"/>
                    </a:lnTo>
                    <a:lnTo>
                      <a:pt x="227" y="295"/>
                    </a:lnTo>
                    <a:lnTo>
                      <a:pt x="229" y="279"/>
                    </a:lnTo>
                    <a:lnTo>
                      <a:pt x="233" y="264"/>
                    </a:lnTo>
                    <a:lnTo>
                      <a:pt x="238" y="249"/>
                    </a:lnTo>
                    <a:lnTo>
                      <a:pt x="245" y="236"/>
                    </a:lnTo>
                    <a:lnTo>
                      <a:pt x="252" y="223"/>
                    </a:lnTo>
                    <a:lnTo>
                      <a:pt x="261" y="211"/>
                    </a:lnTo>
                    <a:lnTo>
                      <a:pt x="271" y="201"/>
                    </a:lnTo>
                    <a:lnTo>
                      <a:pt x="283" y="190"/>
                    </a:lnTo>
                    <a:lnTo>
                      <a:pt x="295" y="182"/>
                    </a:lnTo>
                    <a:lnTo>
                      <a:pt x="307" y="173"/>
                    </a:lnTo>
                    <a:lnTo>
                      <a:pt x="321" y="167"/>
                    </a:lnTo>
                    <a:lnTo>
                      <a:pt x="335" y="162"/>
                    </a:lnTo>
                    <a:lnTo>
                      <a:pt x="349" y="158"/>
                    </a:lnTo>
                    <a:lnTo>
                      <a:pt x="365" y="156"/>
                    </a:lnTo>
                    <a:lnTo>
                      <a:pt x="381" y="154"/>
                    </a:lnTo>
                    <a:close/>
                    <a:moveTo>
                      <a:pt x="536" y="56"/>
                    </a:moveTo>
                    <a:lnTo>
                      <a:pt x="654" y="141"/>
                    </a:lnTo>
                    <a:lnTo>
                      <a:pt x="536" y="226"/>
                    </a:lnTo>
                    <a:lnTo>
                      <a:pt x="536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262"/>
              <p:cNvSpPr>
                <a:spLocks/>
              </p:cNvSpPr>
              <p:nvPr/>
            </p:nvSpPr>
            <p:spPr bwMode="auto">
              <a:xfrm>
                <a:off x="5545138" y="5465764"/>
                <a:ext cx="88900" cy="38100"/>
              </a:xfrm>
              <a:custGeom>
                <a:avLst/>
                <a:gdLst>
                  <a:gd name="T0" fmla="*/ 14 w 169"/>
                  <a:gd name="T1" fmla="*/ 27 h 71"/>
                  <a:gd name="T2" fmla="*/ 42 w 169"/>
                  <a:gd name="T3" fmla="*/ 27 h 71"/>
                  <a:gd name="T4" fmla="*/ 56 w 169"/>
                  <a:gd name="T5" fmla="*/ 29 h 71"/>
                  <a:gd name="T6" fmla="*/ 70 w 169"/>
                  <a:gd name="T7" fmla="*/ 31 h 71"/>
                  <a:gd name="T8" fmla="*/ 84 w 169"/>
                  <a:gd name="T9" fmla="*/ 33 h 71"/>
                  <a:gd name="T10" fmla="*/ 98 w 169"/>
                  <a:gd name="T11" fmla="*/ 38 h 71"/>
                  <a:gd name="T12" fmla="*/ 111 w 169"/>
                  <a:gd name="T13" fmla="*/ 44 h 71"/>
                  <a:gd name="T14" fmla="*/ 122 w 169"/>
                  <a:gd name="T15" fmla="*/ 50 h 71"/>
                  <a:gd name="T16" fmla="*/ 134 w 169"/>
                  <a:gd name="T17" fmla="*/ 58 h 71"/>
                  <a:gd name="T18" fmla="*/ 146 w 169"/>
                  <a:gd name="T19" fmla="*/ 68 h 71"/>
                  <a:gd name="T20" fmla="*/ 150 w 169"/>
                  <a:gd name="T21" fmla="*/ 70 h 71"/>
                  <a:gd name="T22" fmla="*/ 156 w 169"/>
                  <a:gd name="T23" fmla="*/ 71 h 71"/>
                  <a:gd name="T24" fmla="*/ 158 w 169"/>
                  <a:gd name="T25" fmla="*/ 70 h 71"/>
                  <a:gd name="T26" fmla="*/ 161 w 169"/>
                  <a:gd name="T27" fmla="*/ 70 h 71"/>
                  <a:gd name="T28" fmla="*/ 163 w 169"/>
                  <a:gd name="T29" fmla="*/ 69 h 71"/>
                  <a:gd name="T30" fmla="*/ 165 w 169"/>
                  <a:gd name="T31" fmla="*/ 67 h 71"/>
                  <a:gd name="T32" fmla="*/ 169 w 169"/>
                  <a:gd name="T33" fmla="*/ 62 h 71"/>
                  <a:gd name="T34" fmla="*/ 169 w 169"/>
                  <a:gd name="T35" fmla="*/ 56 h 71"/>
                  <a:gd name="T36" fmla="*/ 168 w 169"/>
                  <a:gd name="T37" fmla="*/ 51 h 71"/>
                  <a:gd name="T38" fmla="*/ 164 w 169"/>
                  <a:gd name="T39" fmla="*/ 46 h 71"/>
                  <a:gd name="T40" fmla="*/ 151 w 169"/>
                  <a:gd name="T41" fmla="*/ 36 h 71"/>
                  <a:gd name="T42" fmla="*/ 138 w 169"/>
                  <a:gd name="T43" fmla="*/ 26 h 71"/>
                  <a:gd name="T44" fmla="*/ 122 w 169"/>
                  <a:gd name="T45" fmla="*/ 18 h 71"/>
                  <a:gd name="T46" fmla="*/ 108 w 169"/>
                  <a:gd name="T47" fmla="*/ 12 h 71"/>
                  <a:gd name="T48" fmla="*/ 92 w 169"/>
                  <a:gd name="T49" fmla="*/ 6 h 71"/>
                  <a:gd name="T50" fmla="*/ 76 w 169"/>
                  <a:gd name="T51" fmla="*/ 2 h 71"/>
                  <a:gd name="T52" fmla="*/ 60 w 169"/>
                  <a:gd name="T53" fmla="*/ 0 h 71"/>
                  <a:gd name="T54" fmla="*/ 42 w 169"/>
                  <a:gd name="T55" fmla="*/ 0 h 71"/>
                  <a:gd name="T56" fmla="*/ 14 w 169"/>
                  <a:gd name="T57" fmla="*/ 0 h 71"/>
                  <a:gd name="T58" fmla="*/ 8 w 169"/>
                  <a:gd name="T59" fmla="*/ 1 h 71"/>
                  <a:gd name="T60" fmla="*/ 4 w 169"/>
                  <a:gd name="T61" fmla="*/ 4 h 71"/>
                  <a:gd name="T62" fmla="*/ 1 w 169"/>
                  <a:gd name="T63" fmla="*/ 8 h 71"/>
                  <a:gd name="T64" fmla="*/ 0 w 169"/>
                  <a:gd name="T65" fmla="*/ 14 h 71"/>
                  <a:gd name="T66" fmla="*/ 1 w 169"/>
                  <a:gd name="T67" fmla="*/ 19 h 71"/>
                  <a:gd name="T68" fmla="*/ 4 w 169"/>
                  <a:gd name="T69" fmla="*/ 24 h 71"/>
                  <a:gd name="T70" fmla="*/ 8 w 169"/>
                  <a:gd name="T71" fmla="*/ 27 h 71"/>
                  <a:gd name="T72" fmla="*/ 14 w 169"/>
                  <a:gd name="T73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9" h="71">
                    <a:moveTo>
                      <a:pt x="14" y="27"/>
                    </a:moveTo>
                    <a:lnTo>
                      <a:pt x="42" y="27"/>
                    </a:lnTo>
                    <a:lnTo>
                      <a:pt x="56" y="29"/>
                    </a:lnTo>
                    <a:lnTo>
                      <a:pt x="70" y="31"/>
                    </a:lnTo>
                    <a:lnTo>
                      <a:pt x="84" y="33"/>
                    </a:lnTo>
                    <a:lnTo>
                      <a:pt x="98" y="38"/>
                    </a:lnTo>
                    <a:lnTo>
                      <a:pt x="111" y="44"/>
                    </a:lnTo>
                    <a:lnTo>
                      <a:pt x="122" y="50"/>
                    </a:lnTo>
                    <a:lnTo>
                      <a:pt x="134" y="58"/>
                    </a:lnTo>
                    <a:lnTo>
                      <a:pt x="146" y="68"/>
                    </a:lnTo>
                    <a:lnTo>
                      <a:pt x="150" y="70"/>
                    </a:lnTo>
                    <a:lnTo>
                      <a:pt x="156" y="71"/>
                    </a:lnTo>
                    <a:lnTo>
                      <a:pt x="158" y="70"/>
                    </a:lnTo>
                    <a:lnTo>
                      <a:pt x="161" y="70"/>
                    </a:lnTo>
                    <a:lnTo>
                      <a:pt x="163" y="69"/>
                    </a:lnTo>
                    <a:lnTo>
                      <a:pt x="165" y="67"/>
                    </a:lnTo>
                    <a:lnTo>
                      <a:pt x="169" y="62"/>
                    </a:lnTo>
                    <a:lnTo>
                      <a:pt x="169" y="56"/>
                    </a:lnTo>
                    <a:lnTo>
                      <a:pt x="168" y="51"/>
                    </a:lnTo>
                    <a:lnTo>
                      <a:pt x="164" y="46"/>
                    </a:lnTo>
                    <a:lnTo>
                      <a:pt x="151" y="36"/>
                    </a:lnTo>
                    <a:lnTo>
                      <a:pt x="138" y="26"/>
                    </a:lnTo>
                    <a:lnTo>
                      <a:pt x="122" y="18"/>
                    </a:lnTo>
                    <a:lnTo>
                      <a:pt x="108" y="12"/>
                    </a:lnTo>
                    <a:lnTo>
                      <a:pt x="92" y="6"/>
                    </a:lnTo>
                    <a:lnTo>
                      <a:pt x="76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263"/>
              <p:cNvSpPr>
                <a:spLocks noEditPoints="1"/>
              </p:cNvSpPr>
              <p:nvPr/>
            </p:nvSpPr>
            <p:spPr bwMode="auto">
              <a:xfrm>
                <a:off x="5678488" y="5578476"/>
                <a:ext cx="236538" cy="147638"/>
              </a:xfrm>
              <a:custGeom>
                <a:avLst/>
                <a:gdLst>
                  <a:gd name="T0" fmla="*/ 255 w 447"/>
                  <a:gd name="T1" fmla="*/ 127 h 281"/>
                  <a:gd name="T2" fmla="*/ 127 w 447"/>
                  <a:gd name="T3" fmla="*/ 127 h 281"/>
                  <a:gd name="T4" fmla="*/ 113 w 447"/>
                  <a:gd name="T5" fmla="*/ 125 h 281"/>
                  <a:gd name="T6" fmla="*/ 99 w 447"/>
                  <a:gd name="T7" fmla="*/ 124 h 281"/>
                  <a:gd name="T8" fmla="*/ 86 w 447"/>
                  <a:gd name="T9" fmla="*/ 121 h 281"/>
                  <a:gd name="T10" fmla="*/ 72 w 447"/>
                  <a:gd name="T11" fmla="*/ 116 h 281"/>
                  <a:gd name="T12" fmla="*/ 60 w 447"/>
                  <a:gd name="T13" fmla="*/ 111 h 281"/>
                  <a:gd name="T14" fmla="*/ 47 w 447"/>
                  <a:gd name="T15" fmla="*/ 104 h 281"/>
                  <a:gd name="T16" fmla="*/ 35 w 447"/>
                  <a:gd name="T17" fmla="*/ 97 h 281"/>
                  <a:gd name="T18" fmla="*/ 24 w 447"/>
                  <a:gd name="T19" fmla="*/ 87 h 281"/>
                  <a:gd name="T20" fmla="*/ 19 w 447"/>
                  <a:gd name="T21" fmla="*/ 85 h 281"/>
                  <a:gd name="T22" fmla="*/ 15 w 447"/>
                  <a:gd name="T23" fmla="*/ 84 h 281"/>
                  <a:gd name="T24" fmla="*/ 9 w 447"/>
                  <a:gd name="T25" fmla="*/ 85 h 281"/>
                  <a:gd name="T26" fmla="*/ 4 w 447"/>
                  <a:gd name="T27" fmla="*/ 89 h 281"/>
                  <a:gd name="T28" fmla="*/ 2 w 447"/>
                  <a:gd name="T29" fmla="*/ 93 h 281"/>
                  <a:gd name="T30" fmla="*/ 0 w 447"/>
                  <a:gd name="T31" fmla="*/ 99 h 281"/>
                  <a:gd name="T32" fmla="*/ 3 w 447"/>
                  <a:gd name="T33" fmla="*/ 104 h 281"/>
                  <a:gd name="T34" fmla="*/ 5 w 447"/>
                  <a:gd name="T35" fmla="*/ 109 h 281"/>
                  <a:gd name="T36" fmla="*/ 18 w 447"/>
                  <a:gd name="T37" fmla="*/ 119 h 281"/>
                  <a:gd name="T38" fmla="*/ 32 w 447"/>
                  <a:gd name="T39" fmla="*/ 129 h 281"/>
                  <a:gd name="T40" fmla="*/ 47 w 447"/>
                  <a:gd name="T41" fmla="*/ 136 h 281"/>
                  <a:gd name="T42" fmla="*/ 62 w 447"/>
                  <a:gd name="T43" fmla="*/ 143 h 281"/>
                  <a:gd name="T44" fmla="*/ 78 w 447"/>
                  <a:gd name="T45" fmla="*/ 148 h 281"/>
                  <a:gd name="T46" fmla="*/ 94 w 447"/>
                  <a:gd name="T47" fmla="*/ 152 h 281"/>
                  <a:gd name="T48" fmla="*/ 111 w 447"/>
                  <a:gd name="T49" fmla="*/ 154 h 281"/>
                  <a:gd name="T50" fmla="*/ 127 w 447"/>
                  <a:gd name="T51" fmla="*/ 155 h 281"/>
                  <a:gd name="T52" fmla="*/ 255 w 447"/>
                  <a:gd name="T53" fmla="*/ 155 h 281"/>
                  <a:gd name="T54" fmla="*/ 255 w 447"/>
                  <a:gd name="T55" fmla="*/ 281 h 281"/>
                  <a:gd name="T56" fmla="*/ 447 w 447"/>
                  <a:gd name="T57" fmla="*/ 141 h 281"/>
                  <a:gd name="T58" fmla="*/ 255 w 447"/>
                  <a:gd name="T59" fmla="*/ 0 h 281"/>
                  <a:gd name="T60" fmla="*/ 255 w 447"/>
                  <a:gd name="T61" fmla="*/ 127 h 281"/>
                  <a:gd name="T62" fmla="*/ 282 w 447"/>
                  <a:gd name="T63" fmla="*/ 55 h 281"/>
                  <a:gd name="T64" fmla="*/ 400 w 447"/>
                  <a:gd name="T65" fmla="*/ 141 h 281"/>
                  <a:gd name="T66" fmla="*/ 282 w 447"/>
                  <a:gd name="T67" fmla="*/ 225 h 281"/>
                  <a:gd name="T68" fmla="*/ 282 w 447"/>
                  <a:gd name="T69" fmla="*/ 5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7" h="281">
                    <a:moveTo>
                      <a:pt x="255" y="127"/>
                    </a:moveTo>
                    <a:lnTo>
                      <a:pt x="127" y="127"/>
                    </a:lnTo>
                    <a:lnTo>
                      <a:pt x="113" y="125"/>
                    </a:lnTo>
                    <a:lnTo>
                      <a:pt x="99" y="124"/>
                    </a:lnTo>
                    <a:lnTo>
                      <a:pt x="86" y="121"/>
                    </a:lnTo>
                    <a:lnTo>
                      <a:pt x="72" y="116"/>
                    </a:lnTo>
                    <a:lnTo>
                      <a:pt x="60" y="111"/>
                    </a:lnTo>
                    <a:lnTo>
                      <a:pt x="47" y="104"/>
                    </a:lnTo>
                    <a:lnTo>
                      <a:pt x="35" y="97"/>
                    </a:lnTo>
                    <a:lnTo>
                      <a:pt x="24" y="87"/>
                    </a:lnTo>
                    <a:lnTo>
                      <a:pt x="19" y="85"/>
                    </a:lnTo>
                    <a:lnTo>
                      <a:pt x="15" y="84"/>
                    </a:lnTo>
                    <a:lnTo>
                      <a:pt x="9" y="85"/>
                    </a:lnTo>
                    <a:lnTo>
                      <a:pt x="4" y="89"/>
                    </a:lnTo>
                    <a:lnTo>
                      <a:pt x="2" y="93"/>
                    </a:lnTo>
                    <a:lnTo>
                      <a:pt x="0" y="99"/>
                    </a:lnTo>
                    <a:lnTo>
                      <a:pt x="3" y="104"/>
                    </a:lnTo>
                    <a:lnTo>
                      <a:pt x="5" y="109"/>
                    </a:lnTo>
                    <a:lnTo>
                      <a:pt x="18" y="119"/>
                    </a:lnTo>
                    <a:lnTo>
                      <a:pt x="32" y="129"/>
                    </a:lnTo>
                    <a:lnTo>
                      <a:pt x="47" y="136"/>
                    </a:lnTo>
                    <a:lnTo>
                      <a:pt x="62" y="143"/>
                    </a:lnTo>
                    <a:lnTo>
                      <a:pt x="78" y="148"/>
                    </a:lnTo>
                    <a:lnTo>
                      <a:pt x="94" y="152"/>
                    </a:lnTo>
                    <a:lnTo>
                      <a:pt x="111" y="154"/>
                    </a:lnTo>
                    <a:lnTo>
                      <a:pt x="127" y="155"/>
                    </a:lnTo>
                    <a:lnTo>
                      <a:pt x="255" y="155"/>
                    </a:lnTo>
                    <a:lnTo>
                      <a:pt x="255" y="281"/>
                    </a:lnTo>
                    <a:lnTo>
                      <a:pt x="447" y="141"/>
                    </a:lnTo>
                    <a:lnTo>
                      <a:pt x="255" y="0"/>
                    </a:lnTo>
                    <a:lnTo>
                      <a:pt x="255" y="127"/>
                    </a:lnTo>
                    <a:close/>
                    <a:moveTo>
                      <a:pt x="282" y="55"/>
                    </a:moveTo>
                    <a:lnTo>
                      <a:pt x="400" y="141"/>
                    </a:lnTo>
                    <a:lnTo>
                      <a:pt x="282" y="225"/>
                    </a:lnTo>
                    <a:lnTo>
                      <a:pt x="282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992925" y="2643515"/>
              <a:ext cx="358978" cy="439795"/>
              <a:chOff x="8885238" y="2532063"/>
              <a:chExt cx="303213" cy="371475"/>
            </a:xfrm>
            <a:solidFill>
              <a:schemeClr val="bg1"/>
            </a:solidFill>
          </p:grpSpPr>
          <p:sp>
            <p:nvSpPr>
              <p:cNvPr id="17" name="Freeform 791"/>
              <p:cNvSpPr>
                <a:spLocks noEditPoints="1"/>
              </p:cNvSpPr>
              <p:nvPr/>
            </p:nvSpPr>
            <p:spPr bwMode="auto">
              <a:xfrm>
                <a:off x="8885238" y="2532063"/>
                <a:ext cx="303213" cy="371475"/>
              </a:xfrm>
              <a:custGeom>
                <a:avLst/>
                <a:gdLst>
                  <a:gd name="T0" fmla="*/ 490 w 572"/>
                  <a:gd name="T1" fmla="*/ 149 h 700"/>
                  <a:gd name="T2" fmla="*/ 459 w 572"/>
                  <a:gd name="T3" fmla="*/ 83 h 700"/>
                  <a:gd name="T4" fmla="*/ 402 w 572"/>
                  <a:gd name="T5" fmla="*/ 32 h 700"/>
                  <a:gd name="T6" fmla="*/ 328 w 572"/>
                  <a:gd name="T7" fmla="*/ 3 h 700"/>
                  <a:gd name="T8" fmla="*/ 244 w 572"/>
                  <a:gd name="T9" fmla="*/ 3 h 700"/>
                  <a:gd name="T10" fmla="*/ 170 w 572"/>
                  <a:gd name="T11" fmla="*/ 32 h 700"/>
                  <a:gd name="T12" fmla="*/ 113 w 572"/>
                  <a:gd name="T13" fmla="*/ 83 h 700"/>
                  <a:gd name="T14" fmla="*/ 82 w 572"/>
                  <a:gd name="T15" fmla="*/ 149 h 700"/>
                  <a:gd name="T16" fmla="*/ 82 w 572"/>
                  <a:gd name="T17" fmla="*/ 197 h 700"/>
                  <a:gd name="T18" fmla="*/ 100 w 572"/>
                  <a:gd name="T19" fmla="*/ 197 h 700"/>
                  <a:gd name="T20" fmla="*/ 107 w 572"/>
                  <a:gd name="T21" fmla="*/ 155 h 700"/>
                  <a:gd name="T22" fmla="*/ 136 w 572"/>
                  <a:gd name="T23" fmla="*/ 97 h 700"/>
                  <a:gd name="T24" fmla="*/ 184 w 572"/>
                  <a:gd name="T25" fmla="*/ 53 h 700"/>
                  <a:gd name="T26" fmla="*/ 250 w 572"/>
                  <a:gd name="T27" fmla="*/ 28 h 700"/>
                  <a:gd name="T28" fmla="*/ 322 w 572"/>
                  <a:gd name="T29" fmla="*/ 28 h 700"/>
                  <a:gd name="T30" fmla="*/ 387 w 572"/>
                  <a:gd name="T31" fmla="*/ 53 h 700"/>
                  <a:gd name="T32" fmla="*/ 436 w 572"/>
                  <a:gd name="T33" fmla="*/ 97 h 700"/>
                  <a:gd name="T34" fmla="*/ 465 w 572"/>
                  <a:gd name="T35" fmla="*/ 155 h 700"/>
                  <a:gd name="T36" fmla="*/ 94 w 572"/>
                  <a:gd name="T37" fmla="*/ 259 h 700"/>
                  <a:gd name="T38" fmla="*/ 57 w 572"/>
                  <a:gd name="T39" fmla="*/ 267 h 700"/>
                  <a:gd name="T40" fmla="*/ 27 w 572"/>
                  <a:gd name="T41" fmla="*/ 287 h 700"/>
                  <a:gd name="T42" fmla="*/ 7 w 572"/>
                  <a:gd name="T43" fmla="*/ 317 h 700"/>
                  <a:gd name="T44" fmla="*/ 0 w 572"/>
                  <a:gd name="T45" fmla="*/ 352 h 700"/>
                  <a:gd name="T46" fmla="*/ 4 w 572"/>
                  <a:gd name="T47" fmla="*/ 635 h 700"/>
                  <a:gd name="T48" fmla="*/ 22 w 572"/>
                  <a:gd name="T49" fmla="*/ 666 h 700"/>
                  <a:gd name="T50" fmla="*/ 49 w 572"/>
                  <a:gd name="T51" fmla="*/ 690 h 700"/>
                  <a:gd name="T52" fmla="*/ 85 w 572"/>
                  <a:gd name="T53" fmla="*/ 700 h 700"/>
                  <a:gd name="T54" fmla="*/ 497 w 572"/>
                  <a:gd name="T55" fmla="*/ 699 h 700"/>
                  <a:gd name="T56" fmla="*/ 530 w 572"/>
                  <a:gd name="T57" fmla="*/ 685 h 700"/>
                  <a:gd name="T58" fmla="*/ 556 w 572"/>
                  <a:gd name="T59" fmla="*/ 659 h 700"/>
                  <a:gd name="T60" fmla="*/ 570 w 572"/>
                  <a:gd name="T61" fmla="*/ 626 h 700"/>
                  <a:gd name="T62" fmla="*/ 572 w 572"/>
                  <a:gd name="T63" fmla="*/ 344 h 700"/>
                  <a:gd name="T64" fmla="*/ 562 w 572"/>
                  <a:gd name="T65" fmla="*/ 312 h 700"/>
                  <a:gd name="T66" fmla="*/ 544 w 572"/>
                  <a:gd name="T67" fmla="*/ 286 h 700"/>
                  <a:gd name="T68" fmla="*/ 517 w 572"/>
                  <a:gd name="T69" fmla="*/ 268 h 700"/>
                  <a:gd name="T70" fmla="*/ 545 w 572"/>
                  <a:gd name="T71" fmla="*/ 607 h 700"/>
                  <a:gd name="T72" fmla="*/ 541 w 572"/>
                  <a:gd name="T73" fmla="*/ 633 h 700"/>
                  <a:gd name="T74" fmla="*/ 525 w 572"/>
                  <a:gd name="T75" fmla="*/ 655 h 700"/>
                  <a:gd name="T76" fmla="*/ 504 w 572"/>
                  <a:gd name="T77" fmla="*/ 670 h 700"/>
                  <a:gd name="T78" fmla="*/ 478 w 572"/>
                  <a:gd name="T79" fmla="*/ 674 h 700"/>
                  <a:gd name="T80" fmla="*/ 74 w 572"/>
                  <a:gd name="T81" fmla="*/ 672 h 700"/>
                  <a:gd name="T82" fmla="*/ 51 w 572"/>
                  <a:gd name="T83" fmla="*/ 659 h 700"/>
                  <a:gd name="T84" fmla="*/ 35 w 572"/>
                  <a:gd name="T85" fmla="*/ 639 h 700"/>
                  <a:gd name="T86" fmla="*/ 26 w 572"/>
                  <a:gd name="T87" fmla="*/ 614 h 700"/>
                  <a:gd name="T88" fmla="*/ 27 w 572"/>
                  <a:gd name="T89" fmla="*/ 339 h 700"/>
                  <a:gd name="T90" fmla="*/ 38 w 572"/>
                  <a:gd name="T91" fmla="*/ 316 h 700"/>
                  <a:gd name="T92" fmla="*/ 56 w 572"/>
                  <a:gd name="T93" fmla="*/ 297 h 700"/>
                  <a:gd name="T94" fmla="*/ 80 w 572"/>
                  <a:gd name="T95" fmla="*/ 286 h 700"/>
                  <a:gd name="T96" fmla="*/ 485 w 572"/>
                  <a:gd name="T97" fmla="*/ 286 h 700"/>
                  <a:gd name="T98" fmla="*/ 510 w 572"/>
                  <a:gd name="T99" fmla="*/ 293 h 700"/>
                  <a:gd name="T100" fmla="*/ 530 w 572"/>
                  <a:gd name="T101" fmla="*/ 310 h 700"/>
                  <a:gd name="T102" fmla="*/ 543 w 572"/>
                  <a:gd name="T103" fmla="*/ 332 h 700"/>
                  <a:gd name="T104" fmla="*/ 545 w 572"/>
                  <a:gd name="T105" fmla="*/ 607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2" h="700">
                    <a:moveTo>
                      <a:pt x="493" y="261"/>
                    </a:moveTo>
                    <a:lnTo>
                      <a:pt x="493" y="187"/>
                    </a:lnTo>
                    <a:lnTo>
                      <a:pt x="493" y="168"/>
                    </a:lnTo>
                    <a:lnTo>
                      <a:pt x="490" y="149"/>
                    </a:lnTo>
                    <a:lnTo>
                      <a:pt x="485" y="131"/>
                    </a:lnTo>
                    <a:lnTo>
                      <a:pt x="478" y="115"/>
                    </a:lnTo>
                    <a:lnTo>
                      <a:pt x="468" y="98"/>
                    </a:lnTo>
                    <a:lnTo>
                      <a:pt x="459" y="83"/>
                    </a:lnTo>
                    <a:lnTo>
                      <a:pt x="446" y="67"/>
                    </a:lnTo>
                    <a:lnTo>
                      <a:pt x="433" y="54"/>
                    </a:lnTo>
                    <a:lnTo>
                      <a:pt x="418" y="42"/>
                    </a:lnTo>
                    <a:lnTo>
                      <a:pt x="402" y="32"/>
                    </a:lnTo>
                    <a:lnTo>
                      <a:pt x="385" y="22"/>
                    </a:lnTo>
                    <a:lnTo>
                      <a:pt x="367" y="14"/>
                    </a:lnTo>
                    <a:lnTo>
                      <a:pt x="347" y="8"/>
                    </a:lnTo>
                    <a:lnTo>
                      <a:pt x="328" y="3"/>
                    </a:lnTo>
                    <a:lnTo>
                      <a:pt x="307" y="0"/>
                    </a:lnTo>
                    <a:lnTo>
                      <a:pt x="285" y="0"/>
                    </a:lnTo>
                    <a:lnTo>
                      <a:pt x="265" y="0"/>
                    </a:lnTo>
                    <a:lnTo>
                      <a:pt x="244" y="3"/>
                    </a:lnTo>
                    <a:lnTo>
                      <a:pt x="225" y="8"/>
                    </a:lnTo>
                    <a:lnTo>
                      <a:pt x="204" y="14"/>
                    </a:lnTo>
                    <a:lnTo>
                      <a:pt x="187" y="22"/>
                    </a:lnTo>
                    <a:lnTo>
                      <a:pt x="170" y="32"/>
                    </a:lnTo>
                    <a:lnTo>
                      <a:pt x="153" y="42"/>
                    </a:lnTo>
                    <a:lnTo>
                      <a:pt x="139" y="54"/>
                    </a:lnTo>
                    <a:lnTo>
                      <a:pt x="126" y="67"/>
                    </a:lnTo>
                    <a:lnTo>
                      <a:pt x="113" y="83"/>
                    </a:lnTo>
                    <a:lnTo>
                      <a:pt x="104" y="98"/>
                    </a:lnTo>
                    <a:lnTo>
                      <a:pt x="94" y="115"/>
                    </a:lnTo>
                    <a:lnTo>
                      <a:pt x="87" y="131"/>
                    </a:lnTo>
                    <a:lnTo>
                      <a:pt x="82" y="149"/>
                    </a:lnTo>
                    <a:lnTo>
                      <a:pt x="79" y="168"/>
                    </a:lnTo>
                    <a:lnTo>
                      <a:pt x="77" y="187"/>
                    </a:lnTo>
                    <a:lnTo>
                      <a:pt x="79" y="193"/>
                    </a:lnTo>
                    <a:lnTo>
                      <a:pt x="82" y="197"/>
                    </a:lnTo>
                    <a:lnTo>
                      <a:pt x="86" y="199"/>
                    </a:lnTo>
                    <a:lnTo>
                      <a:pt x="90" y="200"/>
                    </a:lnTo>
                    <a:lnTo>
                      <a:pt x="96" y="199"/>
                    </a:lnTo>
                    <a:lnTo>
                      <a:pt x="100" y="197"/>
                    </a:lnTo>
                    <a:lnTo>
                      <a:pt x="104" y="193"/>
                    </a:lnTo>
                    <a:lnTo>
                      <a:pt x="104" y="187"/>
                    </a:lnTo>
                    <a:lnTo>
                      <a:pt x="105" y="171"/>
                    </a:lnTo>
                    <a:lnTo>
                      <a:pt x="107" y="155"/>
                    </a:lnTo>
                    <a:lnTo>
                      <a:pt x="112" y="140"/>
                    </a:lnTo>
                    <a:lnTo>
                      <a:pt x="118" y="124"/>
                    </a:lnTo>
                    <a:lnTo>
                      <a:pt x="126" y="110"/>
                    </a:lnTo>
                    <a:lnTo>
                      <a:pt x="136" y="97"/>
                    </a:lnTo>
                    <a:lnTo>
                      <a:pt x="145" y="84"/>
                    </a:lnTo>
                    <a:lnTo>
                      <a:pt x="157" y="73"/>
                    </a:lnTo>
                    <a:lnTo>
                      <a:pt x="170" y="63"/>
                    </a:lnTo>
                    <a:lnTo>
                      <a:pt x="184" y="53"/>
                    </a:lnTo>
                    <a:lnTo>
                      <a:pt x="200" y="45"/>
                    </a:lnTo>
                    <a:lnTo>
                      <a:pt x="215" y="38"/>
                    </a:lnTo>
                    <a:lnTo>
                      <a:pt x="232" y="33"/>
                    </a:lnTo>
                    <a:lnTo>
                      <a:pt x="250" y="28"/>
                    </a:lnTo>
                    <a:lnTo>
                      <a:pt x="267" y="26"/>
                    </a:lnTo>
                    <a:lnTo>
                      <a:pt x="285" y="26"/>
                    </a:lnTo>
                    <a:lnTo>
                      <a:pt x="304" y="26"/>
                    </a:lnTo>
                    <a:lnTo>
                      <a:pt x="322" y="28"/>
                    </a:lnTo>
                    <a:lnTo>
                      <a:pt x="340" y="33"/>
                    </a:lnTo>
                    <a:lnTo>
                      <a:pt x="357" y="38"/>
                    </a:lnTo>
                    <a:lnTo>
                      <a:pt x="372" y="45"/>
                    </a:lnTo>
                    <a:lnTo>
                      <a:pt x="387" y="53"/>
                    </a:lnTo>
                    <a:lnTo>
                      <a:pt x="402" y="63"/>
                    </a:lnTo>
                    <a:lnTo>
                      <a:pt x="415" y="73"/>
                    </a:lnTo>
                    <a:lnTo>
                      <a:pt x="427" y="84"/>
                    </a:lnTo>
                    <a:lnTo>
                      <a:pt x="436" y="97"/>
                    </a:lnTo>
                    <a:lnTo>
                      <a:pt x="446" y="110"/>
                    </a:lnTo>
                    <a:lnTo>
                      <a:pt x="454" y="124"/>
                    </a:lnTo>
                    <a:lnTo>
                      <a:pt x="460" y="140"/>
                    </a:lnTo>
                    <a:lnTo>
                      <a:pt x="465" y="155"/>
                    </a:lnTo>
                    <a:lnTo>
                      <a:pt x="467" y="171"/>
                    </a:lnTo>
                    <a:lnTo>
                      <a:pt x="468" y="187"/>
                    </a:lnTo>
                    <a:lnTo>
                      <a:pt x="468" y="259"/>
                    </a:lnTo>
                    <a:lnTo>
                      <a:pt x="94" y="259"/>
                    </a:lnTo>
                    <a:lnTo>
                      <a:pt x="85" y="260"/>
                    </a:lnTo>
                    <a:lnTo>
                      <a:pt x="75" y="261"/>
                    </a:lnTo>
                    <a:lnTo>
                      <a:pt x="65" y="263"/>
                    </a:lnTo>
                    <a:lnTo>
                      <a:pt x="57" y="267"/>
                    </a:lnTo>
                    <a:lnTo>
                      <a:pt x="49" y="270"/>
                    </a:lnTo>
                    <a:lnTo>
                      <a:pt x="42" y="275"/>
                    </a:lnTo>
                    <a:lnTo>
                      <a:pt x="35" y="280"/>
                    </a:lnTo>
                    <a:lnTo>
                      <a:pt x="27" y="287"/>
                    </a:lnTo>
                    <a:lnTo>
                      <a:pt x="22" y="293"/>
                    </a:lnTo>
                    <a:lnTo>
                      <a:pt x="16" y="300"/>
                    </a:lnTo>
                    <a:lnTo>
                      <a:pt x="11" y="308"/>
                    </a:lnTo>
                    <a:lnTo>
                      <a:pt x="7" y="317"/>
                    </a:lnTo>
                    <a:lnTo>
                      <a:pt x="4" y="325"/>
                    </a:lnTo>
                    <a:lnTo>
                      <a:pt x="1" y="335"/>
                    </a:lnTo>
                    <a:lnTo>
                      <a:pt x="0" y="343"/>
                    </a:lnTo>
                    <a:lnTo>
                      <a:pt x="0" y="352"/>
                    </a:lnTo>
                    <a:lnTo>
                      <a:pt x="0" y="607"/>
                    </a:lnTo>
                    <a:lnTo>
                      <a:pt x="0" y="616"/>
                    </a:lnTo>
                    <a:lnTo>
                      <a:pt x="1" y="626"/>
                    </a:lnTo>
                    <a:lnTo>
                      <a:pt x="4" y="635"/>
                    </a:lnTo>
                    <a:lnTo>
                      <a:pt x="7" y="643"/>
                    </a:lnTo>
                    <a:lnTo>
                      <a:pt x="11" y="652"/>
                    </a:lnTo>
                    <a:lnTo>
                      <a:pt x="16" y="659"/>
                    </a:lnTo>
                    <a:lnTo>
                      <a:pt x="22" y="666"/>
                    </a:lnTo>
                    <a:lnTo>
                      <a:pt x="27" y="673"/>
                    </a:lnTo>
                    <a:lnTo>
                      <a:pt x="35" y="679"/>
                    </a:lnTo>
                    <a:lnTo>
                      <a:pt x="42" y="685"/>
                    </a:lnTo>
                    <a:lnTo>
                      <a:pt x="49" y="690"/>
                    </a:lnTo>
                    <a:lnTo>
                      <a:pt x="57" y="693"/>
                    </a:lnTo>
                    <a:lnTo>
                      <a:pt x="65" y="697"/>
                    </a:lnTo>
                    <a:lnTo>
                      <a:pt x="75" y="699"/>
                    </a:lnTo>
                    <a:lnTo>
                      <a:pt x="85" y="700"/>
                    </a:lnTo>
                    <a:lnTo>
                      <a:pt x="94" y="700"/>
                    </a:lnTo>
                    <a:lnTo>
                      <a:pt x="478" y="700"/>
                    </a:lnTo>
                    <a:lnTo>
                      <a:pt x="487" y="700"/>
                    </a:lnTo>
                    <a:lnTo>
                      <a:pt x="497" y="699"/>
                    </a:lnTo>
                    <a:lnTo>
                      <a:pt x="506" y="697"/>
                    </a:lnTo>
                    <a:lnTo>
                      <a:pt x="515" y="693"/>
                    </a:lnTo>
                    <a:lnTo>
                      <a:pt x="523" y="690"/>
                    </a:lnTo>
                    <a:lnTo>
                      <a:pt x="530" y="685"/>
                    </a:lnTo>
                    <a:lnTo>
                      <a:pt x="537" y="679"/>
                    </a:lnTo>
                    <a:lnTo>
                      <a:pt x="544" y="673"/>
                    </a:lnTo>
                    <a:lnTo>
                      <a:pt x="550" y="666"/>
                    </a:lnTo>
                    <a:lnTo>
                      <a:pt x="556" y="659"/>
                    </a:lnTo>
                    <a:lnTo>
                      <a:pt x="561" y="652"/>
                    </a:lnTo>
                    <a:lnTo>
                      <a:pt x="564" y="643"/>
                    </a:lnTo>
                    <a:lnTo>
                      <a:pt x="568" y="635"/>
                    </a:lnTo>
                    <a:lnTo>
                      <a:pt x="570" y="626"/>
                    </a:lnTo>
                    <a:lnTo>
                      <a:pt x="572" y="616"/>
                    </a:lnTo>
                    <a:lnTo>
                      <a:pt x="572" y="607"/>
                    </a:lnTo>
                    <a:lnTo>
                      <a:pt x="572" y="352"/>
                    </a:lnTo>
                    <a:lnTo>
                      <a:pt x="572" y="344"/>
                    </a:lnTo>
                    <a:lnTo>
                      <a:pt x="570" y="336"/>
                    </a:lnTo>
                    <a:lnTo>
                      <a:pt x="568" y="327"/>
                    </a:lnTo>
                    <a:lnTo>
                      <a:pt x="566" y="320"/>
                    </a:lnTo>
                    <a:lnTo>
                      <a:pt x="562" y="312"/>
                    </a:lnTo>
                    <a:lnTo>
                      <a:pt x="559" y="305"/>
                    </a:lnTo>
                    <a:lnTo>
                      <a:pt x="554" y="299"/>
                    </a:lnTo>
                    <a:lnTo>
                      <a:pt x="549" y="292"/>
                    </a:lnTo>
                    <a:lnTo>
                      <a:pt x="544" y="286"/>
                    </a:lnTo>
                    <a:lnTo>
                      <a:pt x="538" y="281"/>
                    </a:lnTo>
                    <a:lnTo>
                      <a:pt x="531" y="276"/>
                    </a:lnTo>
                    <a:lnTo>
                      <a:pt x="524" y="272"/>
                    </a:lnTo>
                    <a:lnTo>
                      <a:pt x="517" y="268"/>
                    </a:lnTo>
                    <a:lnTo>
                      <a:pt x="510" y="264"/>
                    </a:lnTo>
                    <a:lnTo>
                      <a:pt x="501" y="262"/>
                    </a:lnTo>
                    <a:lnTo>
                      <a:pt x="493" y="261"/>
                    </a:lnTo>
                    <a:close/>
                    <a:moveTo>
                      <a:pt x="545" y="607"/>
                    </a:moveTo>
                    <a:lnTo>
                      <a:pt x="545" y="614"/>
                    </a:lnTo>
                    <a:lnTo>
                      <a:pt x="544" y="621"/>
                    </a:lnTo>
                    <a:lnTo>
                      <a:pt x="543" y="627"/>
                    </a:lnTo>
                    <a:lnTo>
                      <a:pt x="541" y="633"/>
                    </a:lnTo>
                    <a:lnTo>
                      <a:pt x="537" y="639"/>
                    </a:lnTo>
                    <a:lnTo>
                      <a:pt x="534" y="645"/>
                    </a:lnTo>
                    <a:lnTo>
                      <a:pt x="530" y="651"/>
                    </a:lnTo>
                    <a:lnTo>
                      <a:pt x="525" y="655"/>
                    </a:lnTo>
                    <a:lnTo>
                      <a:pt x="521" y="659"/>
                    </a:lnTo>
                    <a:lnTo>
                      <a:pt x="516" y="664"/>
                    </a:lnTo>
                    <a:lnTo>
                      <a:pt x="510" y="666"/>
                    </a:lnTo>
                    <a:lnTo>
                      <a:pt x="504" y="670"/>
                    </a:lnTo>
                    <a:lnTo>
                      <a:pt x="498" y="672"/>
                    </a:lnTo>
                    <a:lnTo>
                      <a:pt x="492" y="673"/>
                    </a:lnTo>
                    <a:lnTo>
                      <a:pt x="485" y="674"/>
                    </a:lnTo>
                    <a:lnTo>
                      <a:pt x="478" y="674"/>
                    </a:lnTo>
                    <a:lnTo>
                      <a:pt x="94" y="674"/>
                    </a:lnTo>
                    <a:lnTo>
                      <a:pt x="87" y="674"/>
                    </a:lnTo>
                    <a:lnTo>
                      <a:pt x="80" y="673"/>
                    </a:lnTo>
                    <a:lnTo>
                      <a:pt x="74" y="672"/>
                    </a:lnTo>
                    <a:lnTo>
                      <a:pt x="68" y="670"/>
                    </a:lnTo>
                    <a:lnTo>
                      <a:pt x="62" y="666"/>
                    </a:lnTo>
                    <a:lnTo>
                      <a:pt x="56" y="664"/>
                    </a:lnTo>
                    <a:lnTo>
                      <a:pt x="51" y="659"/>
                    </a:lnTo>
                    <a:lnTo>
                      <a:pt x="46" y="655"/>
                    </a:lnTo>
                    <a:lnTo>
                      <a:pt x="42" y="651"/>
                    </a:lnTo>
                    <a:lnTo>
                      <a:pt x="38" y="645"/>
                    </a:lnTo>
                    <a:lnTo>
                      <a:pt x="35" y="639"/>
                    </a:lnTo>
                    <a:lnTo>
                      <a:pt x="31" y="633"/>
                    </a:lnTo>
                    <a:lnTo>
                      <a:pt x="29" y="627"/>
                    </a:lnTo>
                    <a:lnTo>
                      <a:pt x="27" y="621"/>
                    </a:lnTo>
                    <a:lnTo>
                      <a:pt x="26" y="614"/>
                    </a:lnTo>
                    <a:lnTo>
                      <a:pt x="26" y="607"/>
                    </a:lnTo>
                    <a:lnTo>
                      <a:pt x="26" y="352"/>
                    </a:lnTo>
                    <a:lnTo>
                      <a:pt x="26" y="346"/>
                    </a:lnTo>
                    <a:lnTo>
                      <a:pt x="27" y="339"/>
                    </a:lnTo>
                    <a:lnTo>
                      <a:pt x="29" y="332"/>
                    </a:lnTo>
                    <a:lnTo>
                      <a:pt x="31" y="326"/>
                    </a:lnTo>
                    <a:lnTo>
                      <a:pt x="35" y="320"/>
                    </a:lnTo>
                    <a:lnTo>
                      <a:pt x="38" y="316"/>
                    </a:lnTo>
                    <a:lnTo>
                      <a:pt x="42" y="310"/>
                    </a:lnTo>
                    <a:lnTo>
                      <a:pt x="46" y="305"/>
                    </a:lnTo>
                    <a:lnTo>
                      <a:pt x="51" y="300"/>
                    </a:lnTo>
                    <a:lnTo>
                      <a:pt x="56" y="297"/>
                    </a:lnTo>
                    <a:lnTo>
                      <a:pt x="62" y="293"/>
                    </a:lnTo>
                    <a:lnTo>
                      <a:pt x="68" y="291"/>
                    </a:lnTo>
                    <a:lnTo>
                      <a:pt x="74" y="288"/>
                    </a:lnTo>
                    <a:lnTo>
                      <a:pt x="80" y="286"/>
                    </a:lnTo>
                    <a:lnTo>
                      <a:pt x="87" y="286"/>
                    </a:lnTo>
                    <a:lnTo>
                      <a:pt x="94" y="285"/>
                    </a:lnTo>
                    <a:lnTo>
                      <a:pt x="478" y="285"/>
                    </a:lnTo>
                    <a:lnTo>
                      <a:pt x="485" y="286"/>
                    </a:lnTo>
                    <a:lnTo>
                      <a:pt x="492" y="286"/>
                    </a:lnTo>
                    <a:lnTo>
                      <a:pt x="498" y="288"/>
                    </a:lnTo>
                    <a:lnTo>
                      <a:pt x="504" y="291"/>
                    </a:lnTo>
                    <a:lnTo>
                      <a:pt x="510" y="293"/>
                    </a:lnTo>
                    <a:lnTo>
                      <a:pt x="516" y="297"/>
                    </a:lnTo>
                    <a:lnTo>
                      <a:pt x="521" y="300"/>
                    </a:lnTo>
                    <a:lnTo>
                      <a:pt x="525" y="305"/>
                    </a:lnTo>
                    <a:lnTo>
                      <a:pt x="530" y="310"/>
                    </a:lnTo>
                    <a:lnTo>
                      <a:pt x="534" y="316"/>
                    </a:lnTo>
                    <a:lnTo>
                      <a:pt x="537" y="320"/>
                    </a:lnTo>
                    <a:lnTo>
                      <a:pt x="541" y="326"/>
                    </a:lnTo>
                    <a:lnTo>
                      <a:pt x="543" y="332"/>
                    </a:lnTo>
                    <a:lnTo>
                      <a:pt x="544" y="339"/>
                    </a:lnTo>
                    <a:lnTo>
                      <a:pt x="545" y="346"/>
                    </a:lnTo>
                    <a:lnTo>
                      <a:pt x="545" y="352"/>
                    </a:lnTo>
                    <a:lnTo>
                      <a:pt x="545" y="60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792"/>
              <p:cNvSpPr>
                <a:spLocks noEditPoints="1"/>
              </p:cNvSpPr>
              <p:nvPr/>
            </p:nvSpPr>
            <p:spPr bwMode="auto">
              <a:xfrm>
                <a:off x="9009063" y="2724151"/>
                <a:ext cx="55563" cy="96838"/>
              </a:xfrm>
              <a:custGeom>
                <a:avLst/>
                <a:gdLst>
                  <a:gd name="T0" fmla="*/ 42 w 104"/>
                  <a:gd name="T1" fmla="*/ 1 h 182"/>
                  <a:gd name="T2" fmla="*/ 23 w 104"/>
                  <a:gd name="T3" fmla="*/ 8 h 182"/>
                  <a:gd name="T4" fmla="*/ 9 w 104"/>
                  <a:gd name="T5" fmla="*/ 23 h 182"/>
                  <a:gd name="T6" fmla="*/ 1 w 104"/>
                  <a:gd name="T7" fmla="*/ 42 h 182"/>
                  <a:gd name="T8" fmla="*/ 0 w 104"/>
                  <a:gd name="T9" fmla="*/ 130 h 182"/>
                  <a:gd name="T10" fmla="*/ 4 w 104"/>
                  <a:gd name="T11" fmla="*/ 150 h 182"/>
                  <a:gd name="T12" fmla="*/ 16 w 104"/>
                  <a:gd name="T13" fmla="*/ 166 h 182"/>
                  <a:gd name="T14" fmla="*/ 31 w 104"/>
                  <a:gd name="T15" fmla="*/ 178 h 182"/>
                  <a:gd name="T16" fmla="*/ 51 w 104"/>
                  <a:gd name="T17" fmla="*/ 182 h 182"/>
                  <a:gd name="T18" fmla="*/ 73 w 104"/>
                  <a:gd name="T19" fmla="*/ 178 h 182"/>
                  <a:gd name="T20" fmla="*/ 88 w 104"/>
                  <a:gd name="T21" fmla="*/ 166 h 182"/>
                  <a:gd name="T22" fmla="*/ 100 w 104"/>
                  <a:gd name="T23" fmla="*/ 150 h 182"/>
                  <a:gd name="T24" fmla="*/ 104 w 104"/>
                  <a:gd name="T25" fmla="*/ 130 h 182"/>
                  <a:gd name="T26" fmla="*/ 102 w 104"/>
                  <a:gd name="T27" fmla="*/ 42 h 182"/>
                  <a:gd name="T28" fmla="*/ 95 w 104"/>
                  <a:gd name="T29" fmla="*/ 23 h 182"/>
                  <a:gd name="T30" fmla="*/ 81 w 104"/>
                  <a:gd name="T31" fmla="*/ 8 h 182"/>
                  <a:gd name="T32" fmla="*/ 62 w 104"/>
                  <a:gd name="T33" fmla="*/ 1 h 182"/>
                  <a:gd name="T34" fmla="*/ 77 w 104"/>
                  <a:gd name="T35" fmla="*/ 130 h 182"/>
                  <a:gd name="T36" fmla="*/ 76 w 104"/>
                  <a:gd name="T37" fmla="*/ 140 h 182"/>
                  <a:gd name="T38" fmla="*/ 70 w 104"/>
                  <a:gd name="T39" fmla="*/ 149 h 182"/>
                  <a:gd name="T40" fmla="*/ 62 w 104"/>
                  <a:gd name="T41" fmla="*/ 153 h 182"/>
                  <a:gd name="T42" fmla="*/ 51 w 104"/>
                  <a:gd name="T43" fmla="*/ 156 h 182"/>
                  <a:gd name="T44" fmla="*/ 42 w 104"/>
                  <a:gd name="T45" fmla="*/ 153 h 182"/>
                  <a:gd name="T46" fmla="*/ 33 w 104"/>
                  <a:gd name="T47" fmla="*/ 149 h 182"/>
                  <a:gd name="T48" fmla="*/ 28 w 104"/>
                  <a:gd name="T49" fmla="*/ 140 h 182"/>
                  <a:gd name="T50" fmla="*/ 26 w 104"/>
                  <a:gd name="T51" fmla="*/ 130 h 182"/>
                  <a:gd name="T52" fmla="*/ 26 w 104"/>
                  <a:gd name="T53" fmla="*/ 46 h 182"/>
                  <a:gd name="T54" fmla="*/ 30 w 104"/>
                  <a:gd name="T55" fmla="*/ 37 h 182"/>
                  <a:gd name="T56" fmla="*/ 37 w 104"/>
                  <a:gd name="T57" fmla="*/ 31 h 182"/>
                  <a:gd name="T58" fmla="*/ 47 w 104"/>
                  <a:gd name="T59" fmla="*/ 26 h 182"/>
                  <a:gd name="T60" fmla="*/ 57 w 104"/>
                  <a:gd name="T61" fmla="*/ 26 h 182"/>
                  <a:gd name="T62" fmla="*/ 67 w 104"/>
                  <a:gd name="T63" fmla="*/ 31 h 182"/>
                  <a:gd name="T64" fmla="*/ 74 w 104"/>
                  <a:gd name="T65" fmla="*/ 37 h 182"/>
                  <a:gd name="T66" fmla="*/ 77 w 104"/>
                  <a:gd name="T67" fmla="*/ 46 h 182"/>
                  <a:gd name="T68" fmla="*/ 77 w 104"/>
                  <a:gd name="T69" fmla="*/ 13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182">
                    <a:moveTo>
                      <a:pt x="51" y="0"/>
                    </a:moveTo>
                    <a:lnTo>
                      <a:pt x="42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2"/>
                    </a:lnTo>
                    <a:lnTo>
                      <a:pt x="0" y="52"/>
                    </a:lnTo>
                    <a:lnTo>
                      <a:pt x="0" y="130"/>
                    </a:lnTo>
                    <a:lnTo>
                      <a:pt x="1" y="140"/>
                    </a:lnTo>
                    <a:lnTo>
                      <a:pt x="4" y="150"/>
                    </a:lnTo>
                    <a:lnTo>
                      <a:pt x="9" y="159"/>
                    </a:lnTo>
                    <a:lnTo>
                      <a:pt x="16" y="166"/>
                    </a:lnTo>
                    <a:lnTo>
                      <a:pt x="23" y="173"/>
                    </a:lnTo>
                    <a:lnTo>
                      <a:pt x="31" y="178"/>
                    </a:lnTo>
                    <a:lnTo>
                      <a:pt x="42" y="181"/>
                    </a:lnTo>
                    <a:lnTo>
                      <a:pt x="51" y="182"/>
                    </a:lnTo>
                    <a:lnTo>
                      <a:pt x="62" y="181"/>
                    </a:lnTo>
                    <a:lnTo>
                      <a:pt x="73" y="178"/>
                    </a:lnTo>
                    <a:lnTo>
                      <a:pt x="81" y="173"/>
                    </a:lnTo>
                    <a:lnTo>
                      <a:pt x="88" y="166"/>
                    </a:lnTo>
                    <a:lnTo>
                      <a:pt x="95" y="159"/>
                    </a:lnTo>
                    <a:lnTo>
                      <a:pt x="100" y="150"/>
                    </a:lnTo>
                    <a:lnTo>
                      <a:pt x="102" y="140"/>
                    </a:lnTo>
                    <a:lnTo>
                      <a:pt x="104" y="130"/>
                    </a:lnTo>
                    <a:lnTo>
                      <a:pt x="104" y="52"/>
                    </a:lnTo>
                    <a:lnTo>
                      <a:pt x="102" y="42"/>
                    </a:lnTo>
                    <a:lnTo>
                      <a:pt x="100" y="32"/>
                    </a:lnTo>
                    <a:lnTo>
                      <a:pt x="95" y="23"/>
                    </a:lnTo>
                    <a:lnTo>
                      <a:pt x="88" y="16"/>
                    </a:lnTo>
                    <a:lnTo>
                      <a:pt x="81" y="8"/>
                    </a:lnTo>
                    <a:lnTo>
                      <a:pt x="73" y="4"/>
                    </a:lnTo>
                    <a:lnTo>
                      <a:pt x="62" y="1"/>
                    </a:lnTo>
                    <a:lnTo>
                      <a:pt x="51" y="0"/>
                    </a:lnTo>
                    <a:close/>
                    <a:moveTo>
                      <a:pt x="77" y="130"/>
                    </a:moveTo>
                    <a:lnTo>
                      <a:pt x="77" y="135"/>
                    </a:lnTo>
                    <a:lnTo>
                      <a:pt x="76" y="140"/>
                    </a:lnTo>
                    <a:lnTo>
                      <a:pt x="74" y="144"/>
                    </a:lnTo>
                    <a:lnTo>
                      <a:pt x="70" y="149"/>
                    </a:lnTo>
                    <a:lnTo>
                      <a:pt x="67" y="151"/>
                    </a:lnTo>
                    <a:lnTo>
                      <a:pt x="62" y="153"/>
                    </a:lnTo>
                    <a:lnTo>
                      <a:pt x="57" y="156"/>
                    </a:lnTo>
                    <a:lnTo>
                      <a:pt x="51" y="156"/>
                    </a:lnTo>
                    <a:lnTo>
                      <a:pt x="47" y="156"/>
                    </a:lnTo>
                    <a:lnTo>
                      <a:pt x="42" y="153"/>
                    </a:lnTo>
                    <a:lnTo>
                      <a:pt x="37" y="151"/>
                    </a:lnTo>
                    <a:lnTo>
                      <a:pt x="33" y="149"/>
                    </a:lnTo>
                    <a:lnTo>
                      <a:pt x="30" y="144"/>
                    </a:lnTo>
                    <a:lnTo>
                      <a:pt x="28" y="140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26" y="52"/>
                    </a:lnTo>
                    <a:lnTo>
                      <a:pt x="26" y="46"/>
                    </a:lnTo>
                    <a:lnTo>
                      <a:pt x="28" y="42"/>
                    </a:lnTo>
                    <a:lnTo>
                      <a:pt x="30" y="37"/>
                    </a:lnTo>
                    <a:lnTo>
                      <a:pt x="33" y="33"/>
                    </a:lnTo>
                    <a:lnTo>
                      <a:pt x="37" y="31"/>
                    </a:lnTo>
                    <a:lnTo>
                      <a:pt x="42" y="27"/>
                    </a:lnTo>
                    <a:lnTo>
                      <a:pt x="47" y="26"/>
                    </a:lnTo>
                    <a:lnTo>
                      <a:pt x="51" y="26"/>
                    </a:lnTo>
                    <a:lnTo>
                      <a:pt x="57" y="26"/>
                    </a:lnTo>
                    <a:lnTo>
                      <a:pt x="62" y="27"/>
                    </a:lnTo>
                    <a:lnTo>
                      <a:pt x="67" y="31"/>
                    </a:lnTo>
                    <a:lnTo>
                      <a:pt x="70" y="33"/>
                    </a:lnTo>
                    <a:lnTo>
                      <a:pt x="74" y="37"/>
                    </a:lnTo>
                    <a:lnTo>
                      <a:pt x="76" y="42"/>
                    </a:lnTo>
                    <a:lnTo>
                      <a:pt x="77" y="46"/>
                    </a:lnTo>
                    <a:lnTo>
                      <a:pt x="77" y="52"/>
                    </a:lnTo>
                    <a:lnTo>
                      <a:pt x="77" y="1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892934" y="5126667"/>
              <a:ext cx="397162" cy="390373"/>
              <a:chOff x="3003550" y="1106488"/>
              <a:chExt cx="371475" cy="365125"/>
            </a:xfrm>
            <a:solidFill>
              <a:schemeClr val="bg1"/>
            </a:solidFill>
          </p:grpSpPr>
          <p:sp>
            <p:nvSpPr>
              <p:cNvPr id="20" name="Freeform 914"/>
              <p:cNvSpPr>
                <a:spLocks noEditPoints="1"/>
              </p:cNvSpPr>
              <p:nvPr/>
            </p:nvSpPr>
            <p:spPr bwMode="auto">
              <a:xfrm>
                <a:off x="3003550" y="1106488"/>
                <a:ext cx="371475" cy="365125"/>
              </a:xfrm>
              <a:custGeom>
                <a:avLst/>
                <a:gdLst>
                  <a:gd name="T0" fmla="*/ 625 w 702"/>
                  <a:gd name="T1" fmla="*/ 102 h 689"/>
                  <a:gd name="T2" fmla="*/ 625 w 702"/>
                  <a:gd name="T3" fmla="*/ 0 h 689"/>
                  <a:gd name="T4" fmla="*/ 0 w 702"/>
                  <a:gd name="T5" fmla="*/ 0 h 689"/>
                  <a:gd name="T6" fmla="*/ 0 w 702"/>
                  <a:gd name="T7" fmla="*/ 599 h 689"/>
                  <a:gd name="T8" fmla="*/ 89 w 702"/>
                  <a:gd name="T9" fmla="*/ 599 h 689"/>
                  <a:gd name="T10" fmla="*/ 89 w 702"/>
                  <a:gd name="T11" fmla="*/ 689 h 689"/>
                  <a:gd name="T12" fmla="*/ 702 w 702"/>
                  <a:gd name="T13" fmla="*/ 689 h 689"/>
                  <a:gd name="T14" fmla="*/ 702 w 702"/>
                  <a:gd name="T15" fmla="*/ 102 h 689"/>
                  <a:gd name="T16" fmla="*/ 625 w 702"/>
                  <a:gd name="T17" fmla="*/ 102 h 689"/>
                  <a:gd name="T18" fmla="*/ 26 w 702"/>
                  <a:gd name="T19" fmla="*/ 575 h 689"/>
                  <a:gd name="T20" fmla="*/ 26 w 702"/>
                  <a:gd name="T21" fmla="*/ 26 h 689"/>
                  <a:gd name="T22" fmla="*/ 600 w 702"/>
                  <a:gd name="T23" fmla="*/ 26 h 689"/>
                  <a:gd name="T24" fmla="*/ 600 w 702"/>
                  <a:gd name="T25" fmla="*/ 102 h 689"/>
                  <a:gd name="T26" fmla="*/ 89 w 702"/>
                  <a:gd name="T27" fmla="*/ 102 h 689"/>
                  <a:gd name="T28" fmla="*/ 89 w 702"/>
                  <a:gd name="T29" fmla="*/ 575 h 689"/>
                  <a:gd name="T30" fmla="*/ 26 w 702"/>
                  <a:gd name="T31" fmla="*/ 575 h 689"/>
                  <a:gd name="T32" fmla="*/ 676 w 702"/>
                  <a:gd name="T33" fmla="*/ 664 h 689"/>
                  <a:gd name="T34" fmla="*/ 115 w 702"/>
                  <a:gd name="T35" fmla="*/ 664 h 689"/>
                  <a:gd name="T36" fmla="*/ 115 w 702"/>
                  <a:gd name="T37" fmla="*/ 599 h 689"/>
                  <a:gd name="T38" fmla="*/ 115 w 702"/>
                  <a:gd name="T39" fmla="*/ 128 h 689"/>
                  <a:gd name="T40" fmla="*/ 625 w 702"/>
                  <a:gd name="T41" fmla="*/ 128 h 689"/>
                  <a:gd name="T42" fmla="*/ 676 w 702"/>
                  <a:gd name="T43" fmla="*/ 128 h 689"/>
                  <a:gd name="T44" fmla="*/ 676 w 702"/>
                  <a:gd name="T45" fmla="*/ 664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2" h="689">
                    <a:moveTo>
                      <a:pt x="625" y="102"/>
                    </a:moveTo>
                    <a:lnTo>
                      <a:pt x="625" y="0"/>
                    </a:lnTo>
                    <a:lnTo>
                      <a:pt x="0" y="0"/>
                    </a:lnTo>
                    <a:lnTo>
                      <a:pt x="0" y="599"/>
                    </a:lnTo>
                    <a:lnTo>
                      <a:pt x="89" y="599"/>
                    </a:lnTo>
                    <a:lnTo>
                      <a:pt x="89" y="689"/>
                    </a:lnTo>
                    <a:lnTo>
                      <a:pt x="702" y="689"/>
                    </a:lnTo>
                    <a:lnTo>
                      <a:pt x="702" y="102"/>
                    </a:lnTo>
                    <a:lnTo>
                      <a:pt x="625" y="102"/>
                    </a:lnTo>
                    <a:close/>
                    <a:moveTo>
                      <a:pt x="26" y="575"/>
                    </a:moveTo>
                    <a:lnTo>
                      <a:pt x="26" y="26"/>
                    </a:lnTo>
                    <a:lnTo>
                      <a:pt x="600" y="26"/>
                    </a:lnTo>
                    <a:lnTo>
                      <a:pt x="600" y="102"/>
                    </a:lnTo>
                    <a:lnTo>
                      <a:pt x="89" y="102"/>
                    </a:lnTo>
                    <a:lnTo>
                      <a:pt x="89" y="575"/>
                    </a:lnTo>
                    <a:lnTo>
                      <a:pt x="26" y="575"/>
                    </a:lnTo>
                    <a:close/>
                    <a:moveTo>
                      <a:pt x="676" y="664"/>
                    </a:moveTo>
                    <a:lnTo>
                      <a:pt x="115" y="664"/>
                    </a:lnTo>
                    <a:lnTo>
                      <a:pt x="115" y="599"/>
                    </a:lnTo>
                    <a:lnTo>
                      <a:pt x="115" y="128"/>
                    </a:lnTo>
                    <a:lnTo>
                      <a:pt x="625" y="128"/>
                    </a:lnTo>
                    <a:lnTo>
                      <a:pt x="676" y="128"/>
                    </a:lnTo>
                    <a:lnTo>
                      <a:pt x="676" y="6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915"/>
              <p:cNvSpPr>
                <a:spLocks/>
              </p:cNvSpPr>
              <p:nvPr/>
            </p:nvSpPr>
            <p:spPr bwMode="auto">
              <a:xfrm>
                <a:off x="3132138" y="1235076"/>
                <a:ext cx="161925" cy="161925"/>
              </a:xfrm>
              <a:custGeom>
                <a:avLst/>
                <a:gdLst>
                  <a:gd name="T0" fmla="*/ 293 w 306"/>
                  <a:gd name="T1" fmla="*/ 141 h 306"/>
                  <a:gd name="T2" fmla="*/ 166 w 306"/>
                  <a:gd name="T3" fmla="*/ 141 h 306"/>
                  <a:gd name="T4" fmla="*/ 166 w 306"/>
                  <a:gd name="T5" fmla="*/ 13 h 306"/>
                  <a:gd name="T6" fmla="*/ 165 w 306"/>
                  <a:gd name="T7" fmla="*/ 8 h 306"/>
                  <a:gd name="T8" fmla="*/ 162 w 306"/>
                  <a:gd name="T9" fmla="*/ 5 h 306"/>
                  <a:gd name="T10" fmla="*/ 158 w 306"/>
                  <a:gd name="T11" fmla="*/ 1 h 306"/>
                  <a:gd name="T12" fmla="*/ 153 w 306"/>
                  <a:gd name="T13" fmla="*/ 0 h 306"/>
                  <a:gd name="T14" fmla="*/ 148 w 306"/>
                  <a:gd name="T15" fmla="*/ 1 h 306"/>
                  <a:gd name="T16" fmla="*/ 145 w 306"/>
                  <a:gd name="T17" fmla="*/ 5 h 306"/>
                  <a:gd name="T18" fmla="*/ 141 w 306"/>
                  <a:gd name="T19" fmla="*/ 8 h 306"/>
                  <a:gd name="T20" fmla="*/ 140 w 306"/>
                  <a:gd name="T21" fmla="*/ 13 h 306"/>
                  <a:gd name="T22" fmla="*/ 140 w 306"/>
                  <a:gd name="T23" fmla="*/ 141 h 306"/>
                  <a:gd name="T24" fmla="*/ 13 w 306"/>
                  <a:gd name="T25" fmla="*/ 141 h 306"/>
                  <a:gd name="T26" fmla="*/ 8 w 306"/>
                  <a:gd name="T27" fmla="*/ 141 h 306"/>
                  <a:gd name="T28" fmla="*/ 3 w 306"/>
                  <a:gd name="T29" fmla="*/ 145 h 306"/>
                  <a:gd name="T30" fmla="*/ 1 w 306"/>
                  <a:gd name="T31" fmla="*/ 148 h 306"/>
                  <a:gd name="T32" fmla="*/ 0 w 306"/>
                  <a:gd name="T33" fmla="*/ 153 h 306"/>
                  <a:gd name="T34" fmla="*/ 1 w 306"/>
                  <a:gd name="T35" fmla="*/ 159 h 306"/>
                  <a:gd name="T36" fmla="*/ 3 w 306"/>
                  <a:gd name="T37" fmla="*/ 163 h 306"/>
                  <a:gd name="T38" fmla="*/ 8 w 306"/>
                  <a:gd name="T39" fmla="*/ 165 h 306"/>
                  <a:gd name="T40" fmla="*/ 13 w 306"/>
                  <a:gd name="T41" fmla="*/ 166 h 306"/>
                  <a:gd name="T42" fmla="*/ 140 w 306"/>
                  <a:gd name="T43" fmla="*/ 166 h 306"/>
                  <a:gd name="T44" fmla="*/ 140 w 306"/>
                  <a:gd name="T45" fmla="*/ 293 h 306"/>
                  <a:gd name="T46" fmla="*/ 141 w 306"/>
                  <a:gd name="T47" fmla="*/ 299 h 306"/>
                  <a:gd name="T48" fmla="*/ 145 w 306"/>
                  <a:gd name="T49" fmla="*/ 303 h 306"/>
                  <a:gd name="T50" fmla="*/ 148 w 306"/>
                  <a:gd name="T51" fmla="*/ 305 h 306"/>
                  <a:gd name="T52" fmla="*/ 153 w 306"/>
                  <a:gd name="T53" fmla="*/ 306 h 306"/>
                  <a:gd name="T54" fmla="*/ 158 w 306"/>
                  <a:gd name="T55" fmla="*/ 305 h 306"/>
                  <a:gd name="T56" fmla="*/ 162 w 306"/>
                  <a:gd name="T57" fmla="*/ 303 h 306"/>
                  <a:gd name="T58" fmla="*/ 165 w 306"/>
                  <a:gd name="T59" fmla="*/ 299 h 306"/>
                  <a:gd name="T60" fmla="*/ 166 w 306"/>
                  <a:gd name="T61" fmla="*/ 293 h 306"/>
                  <a:gd name="T62" fmla="*/ 166 w 306"/>
                  <a:gd name="T63" fmla="*/ 166 h 306"/>
                  <a:gd name="T64" fmla="*/ 293 w 306"/>
                  <a:gd name="T65" fmla="*/ 166 h 306"/>
                  <a:gd name="T66" fmla="*/ 298 w 306"/>
                  <a:gd name="T67" fmla="*/ 165 h 306"/>
                  <a:gd name="T68" fmla="*/ 303 w 306"/>
                  <a:gd name="T69" fmla="*/ 163 h 306"/>
                  <a:gd name="T70" fmla="*/ 305 w 306"/>
                  <a:gd name="T71" fmla="*/ 159 h 306"/>
                  <a:gd name="T72" fmla="*/ 306 w 306"/>
                  <a:gd name="T73" fmla="*/ 153 h 306"/>
                  <a:gd name="T74" fmla="*/ 305 w 306"/>
                  <a:gd name="T75" fmla="*/ 148 h 306"/>
                  <a:gd name="T76" fmla="*/ 303 w 306"/>
                  <a:gd name="T77" fmla="*/ 145 h 306"/>
                  <a:gd name="T78" fmla="*/ 298 w 306"/>
                  <a:gd name="T79" fmla="*/ 141 h 306"/>
                  <a:gd name="T80" fmla="*/ 293 w 306"/>
                  <a:gd name="T81" fmla="*/ 14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6" h="306">
                    <a:moveTo>
                      <a:pt x="293" y="141"/>
                    </a:moveTo>
                    <a:lnTo>
                      <a:pt x="166" y="141"/>
                    </a:lnTo>
                    <a:lnTo>
                      <a:pt x="166" y="13"/>
                    </a:lnTo>
                    <a:lnTo>
                      <a:pt x="165" y="8"/>
                    </a:lnTo>
                    <a:lnTo>
                      <a:pt x="162" y="5"/>
                    </a:lnTo>
                    <a:lnTo>
                      <a:pt x="158" y="1"/>
                    </a:lnTo>
                    <a:lnTo>
                      <a:pt x="153" y="0"/>
                    </a:lnTo>
                    <a:lnTo>
                      <a:pt x="148" y="1"/>
                    </a:lnTo>
                    <a:lnTo>
                      <a:pt x="145" y="5"/>
                    </a:lnTo>
                    <a:lnTo>
                      <a:pt x="141" y="8"/>
                    </a:lnTo>
                    <a:lnTo>
                      <a:pt x="140" y="13"/>
                    </a:lnTo>
                    <a:lnTo>
                      <a:pt x="140" y="141"/>
                    </a:lnTo>
                    <a:lnTo>
                      <a:pt x="13" y="141"/>
                    </a:lnTo>
                    <a:lnTo>
                      <a:pt x="8" y="141"/>
                    </a:lnTo>
                    <a:lnTo>
                      <a:pt x="3" y="145"/>
                    </a:lnTo>
                    <a:lnTo>
                      <a:pt x="1" y="148"/>
                    </a:lnTo>
                    <a:lnTo>
                      <a:pt x="0" y="153"/>
                    </a:lnTo>
                    <a:lnTo>
                      <a:pt x="1" y="159"/>
                    </a:lnTo>
                    <a:lnTo>
                      <a:pt x="3" y="163"/>
                    </a:lnTo>
                    <a:lnTo>
                      <a:pt x="8" y="165"/>
                    </a:lnTo>
                    <a:lnTo>
                      <a:pt x="13" y="166"/>
                    </a:lnTo>
                    <a:lnTo>
                      <a:pt x="140" y="166"/>
                    </a:lnTo>
                    <a:lnTo>
                      <a:pt x="140" y="293"/>
                    </a:lnTo>
                    <a:lnTo>
                      <a:pt x="141" y="299"/>
                    </a:lnTo>
                    <a:lnTo>
                      <a:pt x="145" y="303"/>
                    </a:lnTo>
                    <a:lnTo>
                      <a:pt x="148" y="305"/>
                    </a:lnTo>
                    <a:lnTo>
                      <a:pt x="153" y="306"/>
                    </a:lnTo>
                    <a:lnTo>
                      <a:pt x="158" y="305"/>
                    </a:lnTo>
                    <a:lnTo>
                      <a:pt x="162" y="303"/>
                    </a:lnTo>
                    <a:lnTo>
                      <a:pt x="165" y="299"/>
                    </a:lnTo>
                    <a:lnTo>
                      <a:pt x="166" y="293"/>
                    </a:lnTo>
                    <a:lnTo>
                      <a:pt x="166" y="166"/>
                    </a:lnTo>
                    <a:lnTo>
                      <a:pt x="293" y="166"/>
                    </a:lnTo>
                    <a:lnTo>
                      <a:pt x="298" y="165"/>
                    </a:lnTo>
                    <a:lnTo>
                      <a:pt x="303" y="163"/>
                    </a:lnTo>
                    <a:lnTo>
                      <a:pt x="305" y="159"/>
                    </a:lnTo>
                    <a:lnTo>
                      <a:pt x="306" y="153"/>
                    </a:lnTo>
                    <a:lnTo>
                      <a:pt x="305" y="148"/>
                    </a:lnTo>
                    <a:lnTo>
                      <a:pt x="303" y="145"/>
                    </a:lnTo>
                    <a:lnTo>
                      <a:pt x="298" y="141"/>
                    </a:lnTo>
                    <a:lnTo>
                      <a:pt x="293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958480" y="5102790"/>
              <a:ext cx="362086" cy="411301"/>
              <a:chOff x="4340225" y="1103313"/>
              <a:chExt cx="327025" cy="371475"/>
            </a:xfrm>
            <a:solidFill>
              <a:schemeClr val="bg1"/>
            </a:solidFill>
          </p:grpSpPr>
          <p:sp>
            <p:nvSpPr>
              <p:cNvPr id="23" name="Freeform 917"/>
              <p:cNvSpPr>
                <a:spLocks noEditPoints="1"/>
              </p:cNvSpPr>
              <p:nvPr/>
            </p:nvSpPr>
            <p:spPr bwMode="auto">
              <a:xfrm>
                <a:off x="4340225" y="1103313"/>
                <a:ext cx="327025" cy="371475"/>
              </a:xfrm>
              <a:custGeom>
                <a:avLst/>
                <a:gdLst>
                  <a:gd name="T0" fmla="*/ 567 w 618"/>
                  <a:gd name="T1" fmla="*/ 519 h 702"/>
                  <a:gd name="T2" fmla="*/ 532 w 618"/>
                  <a:gd name="T3" fmla="*/ 440 h 702"/>
                  <a:gd name="T4" fmla="*/ 524 w 618"/>
                  <a:gd name="T5" fmla="*/ 255 h 702"/>
                  <a:gd name="T6" fmla="*/ 502 w 618"/>
                  <a:gd name="T7" fmla="*/ 170 h 702"/>
                  <a:gd name="T8" fmla="*/ 454 w 618"/>
                  <a:gd name="T9" fmla="*/ 110 h 702"/>
                  <a:gd name="T10" fmla="*/ 393 w 618"/>
                  <a:gd name="T11" fmla="*/ 78 h 702"/>
                  <a:gd name="T12" fmla="*/ 367 w 618"/>
                  <a:gd name="T13" fmla="*/ 45 h 702"/>
                  <a:gd name="T14" fmla="*/ 325 w 618"/>
                  <a:gd name="T15" fmla="*/ 2 h 702"/>
                  <a:gd name="T16" fmla="*/ 287 w 618"/>
                  <a:gd name="T17" fmla="*/ 2 h 702"/>
                  <a:gd name="T18" fmla="*/ 246 w 618"/>
                  <a:gd name="T19" fmla="*/ 45 h 702"/>
                  <a:gd name="T20" fmla="*/ 222 w 618"/>
                  <a:gd name="T21" fmla="*/ 78 h 702"/>
                  <a:gd name="T22" fmla="*/ 161 w 618"/>
                  <a:gd name="T23" fmla="*/ 113 h 702"/>
                  <a:gd name="T24" fmla="*/ 110 w 618"/>
                  <a:gd name="T25" fmla="*/ 173 h 702"/>
                  <a:gd name="T26" fmla="*/ 90 w 618"/>
                  <a:gd name="T27" fmla="*/ 255 h 702"/>
                  <a:gd name="T28" fmla="*/ 82 w 618"/>
                  <a:gd name="T29" fmla="*/ 443 h 702"/>
                  <a:gd name="T30" fmla="*/ 49 w 618"/>
                  <a:gd name="T31" fmla="*/ 521 h 702"/>
                  <a:gd name="T32" fmla="*/ 2 w 618"/>
                  <a:gd name="T33" fmla="*/ 581 h 702"/>
                  <a:gd name="T34" fmla="*/ 8 w 618"/>
                  <a:gd name="T35" fmla="*/ 598 h 702"/>
                  <a:gd name="T36" fmla="*/ 195 w 618"/>
                  <a:gd name="T37" fmla="*/ 629 h 702"/>
                  <a:gd name="T38" fmla="*/ 242 w 618"/>
                  <a:gd name="T39" fmla="*/ 682 h 702"/>
                  <a:gd name="T40" fmla="*/ 291 w 618"/>
                  <a:gd name="T41" fmla="*/ 701 h 702"/>
                  <a:gd name="T42" fmla="*/ 343 w 618"/>
                  <a:gd name="T43" fmla="*/ 696 h 702"/>
                  <a:gd name="T44" fmla="*/ 403 w 618"/>
                  <a:gd name="T45" fmla="*/ 659 h 702"/>
                  <a:gd name="T46" fmla="*/ 453 w 618"/>
                  <a:gd name="T47" fmla="*/ 626 h 702"/>
                  <a:gd name="T48" fmla="*/ 615 w 618"/>
                  <a:gd name="T49" fmla="*/ 594 h 702"/>
                  <a:gd name="T50" fmla="*/ 268 w 618"/>
                  <a:gd name="T51" fmla="*/ 64 h 702"/>
                  <a:gd name="T52" fmla="*/ 292 w 618"/>
                  <a:gd name="T53" fmla="*/ 28 h 702"/>
                  <a:gd name="T54" fmla="*/ 334 w 618"/>
                  <a:gd name="T55" fmla="*/ 37 h 702"/>
                  <a:gd name="T56" fmla="*/ 325 w 618"/>
                  <a:gd name="T57" fmla="*/ 64 h 702"/>
                  <a:gd name="T58" fmla="*/ 297 w 618"/>
                  <a:gd name="T59" fmla="*/ 676 h 702"/>
                  <a:gd name="T60" fmla="*/ 235 w 618"/>
                  <a:gd name="T61" fmla="*/ 642 h 702"/>
                  <a:gd name="T62" fmla="*/ 329 w 618"/>
                  <a:gd name="T63" fmla="*/ 638 h 702"/>
                  <a:gd name="T64" fmla="*/ 365 w 618"/>
                  <a:gd name="T65" fmla="*/ 659 h 702"/>
                  <a:gd name="T66" fmla="*/ 481 w 618"/>
                  <a:gd name="T67" fmla="*/ 595 h 702"/>
                  <a:gd name="T68" fmla="*/ 413 w 618"/>
                  <a:gd name="T69" fmla="*/ 605 h 702"/>
                  <a:gd name="T70" fmla="*/ 361 w 618"/>
                  <a:gd name="T71" fmla="*/ 610 h 702"/>
                  <a:gd name="T72" fmla="*/ 333 w 618"/>
                  <a:gd name="T73" fmla="*/ 611 h 702"/>
                  <a:gd name="T74" fmla="*/ 281 w 618"/>
                  <a:gd name="T75" fmla="*/ 611 h 702"/>
                  <a:gd name="T76" fmla="*/ 233 w 618"/>
                  <a:gd name="T77" fmla="*/ 608 h 702"/>
                  <a:gd name="T78" fmla="*/ 204 w 618"/>
                  <a:gd name="T79" fmla="*/ 605 h 702"/>
                  <a:gd name="T80" fmla="*/ 47 w 618"/>
                  <a:gd name="T81" fmla="*/ 567 h 702"/>
                  <a:gd name="T82" fmla="*/ 91 w 618"/>
                  <a:gd name="T83" fmla="*/ 495 h 702"/>
                  <a:gd name="T84" fmla="*/ 113 w 618"/>
                  <a:gd name="T85" fmla="*/ 414 h 702"/>
                  <a:gd name="T86" fmla="*/ 118 w 618"/>
                  <a:gd name="T87" fmla="*/ 230 h 702"/>
                  <a:gd name="T88" fmla="*/ 146 w 618"/>
                  <a:gd name="T89" fmla="*/ 165 h 702"/>
                  <a:gd name="T90" fmla="*/ 195 w 618"/>
                  <a:gd name="T91" fmla="*/ 120 h 702"/>
                  <a:gd name="T92" fmla="*/ 258 w 618"/>
                  <a:gd name="T93" fmla="*/ 95 h 702"/>
                  <a:gd name="T94" fmla="*/ 306 w 618"/>
                  <a:gd name="T95" fmla="*/ 89 h 702"/>
                  <a:gd name="T96" fmla="*/ 355 w 618"/>
                  <a:gd name="T97" fmla="*/ 94 h 702"/>
                  <a:gd name="T98" fmla="*/ 422 w 618"/>
                  <a:gd name="T99" fmla="*/ 120 h 702"/>
                  <a:gd name="T100" fmla="*/ 469 w 618"/>
                  <a:gd name="T101" fmla="*/ 164 h 702"/>
                  <a:gd name="T102" fmla="*/ 497 w 618"/>
                  <a:gd name="T103" fmla="*/ 229 h 702"/>
                  <a:gd name="T104" fmla="*/ 501 w 618"/>
                  <a:gd name="T105" fmla="*/ 412 h 702"/>
                  <a:gd name="T106" fmla="*/ 524 w 618"/>
                  <a:gd name="T107" fmla="*/ 494 h 702"/>
                  <a:gd name="T108" fmla="*/ 569 w 618"/>
                  <a:gd name="T109" fmla="*/ 566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8" h="702">
                    <a:moveTo>
                      <a:pt x="613" y="577"/>
                    </a:moveTo>
                    <a:lnTo>
                      <a:pt x="602" y="566"/>
                    </a:lnTo>
                    <a:lnTo>
                      <a:pt x="593" y="554"/>
                    </a:lnTo>
                    <a:lnTo>
                      <a:pt x="583" y="543"/>
                    </a:lnTo>
                    <a:lnTo>
                      <a:pt x="574" y="531"/>
                    </a:lnTo>
                    <a:lnTo>
                      <a:pt x="567" y="519"/>
                    </a:lnTo>
                    <a:lnTo>
                      <a:pt x="559" y="507"/>
                    </a:lnTo>
                    <a:lnTo>
                      <a:pt x="552" y="494"/>
                    </a:lnTo>
                    <a:lnTo>
                      <a:pt x="546" y="481"/>
                    </a:lnTo>
                    <a:lnTo>
                      <a:pt x="540" y="468"/>
                    </a:lnTo>
                    <a:lnTo>
                      <a:pt x="537" y="455"/>
                    </a:lnTo>
                    <a:lnTo>
                      <a:pt x="532" y="440"/>
                    </a:lnTo>
                    <a:lnTo>
                      <a:pt x="530" y="427"/>
                    </a:lnTo>
                    <a:lnTo>
                      <a:pt x="527" y="413"/>
                    </a:lnTo>
                    <a:lnTo>
                      <a:pt x="525" y="399"/>
                    </a:lnTo>
                    <a:lnTo>
                      <a:pt x="524" y="385"/>
                    </a:lnTo>
                    <a:lnTo>
                      <a:pt x="524" y="369"/>
                    </a:lnTo>
                    <a:lnTo>
                      <a:pt x="524" y="255"/>
                    </a:lnTo>
                    <a:lnTo>
                      <a:pt x="523" y="238"/>
                    </a:lnTo>
                    <a:lnTo>
                      <a:pt x="521" y="223"/>
                    </a:lnTo>
                    <a:lnTo>
                      <a:pt x="518" y="209"/>
                    </a:lnTo>
                    <a:lnTo>
                      <a:pt x="514" y="195"/>
                    </a:lnTo>
                    <a:lnTo>
                      <a:pt x="510" y="181"/>
                    </a:lnTo>
                    <a:lnTo>
                      <a:pt x="502" y="170"/>
                    </a:lnTo>
                    <a:lnTo>
                      <a:pt x="497" y="158"/>
                    </a:lnTo>
                    <a:lnTo>
                      <a:pt x="488" y="147"/>
                    </a:lnTo>
                    <a:lnTo>
                      <a:pt x="480" y="136"/>
                    </a:lnTo>
                    <a:lnTo>
                      <a:pt x="472" y="127"/>
                    </a:lnTo>
                    <a:lnTo>
                      <a:pt x="463" y="118"/>
                    </a:lnTo>
                    <a:lnTo>
                      <a:pt x="454" y="110"/>
                    </a:lnTo>
                    <a:lnTo>
                      <a:pt x="444" y="103"/>
                    </a:lnTo>
                    <a:lnTo>
                      <a:pt x="435" y="97"/>
                    </a:lnTo>
                    <a:lnTo>
                      <a:pt x="424" y="91"/>
                    </a:lnTo>
                    <a:lnTo>
                      <a:pt x="415" y="86"/>
                    </a:lnTo>
                    <a:lnTo>
                      <a:pt x="404" y="82"/>
                    </a:lnTo>
                    <a:lnTo>
                      <a:pt x="393" y="78"/>
                    </a:lnTo>
                    <a:lnTo>
                      <a:pt x="381" y="75"/>
                    </a:lnTo>
                    <a:lnTo>
                      <a:pt x="371" y="71"/>
                    </a:lnTo>
                    <a:lnTo>
                      <a:pt x="371" y="64"/>
                    </a:lnTo>
                    <a:lnTo>
                      <a:pt x="371" y="57"/>
                    </a:lnTo>
                    <a:lnTo>
                      <a:pt x="369" y="51"/>
                    </a:lnTo>
                    <a:lnTo>
                      <a:pt x="367" y="45"/>
                    </a:lnTo>
                    <a:lnTo>
                      <a:pt x="366" y="39"/>
                    </a:lnTo>
                    <a:lnTo>
                      <a:pt x="360" y="28"/>
                    </a:lnTo>
                    <a:lnTo>
                      <a:pt x="352" y="19"/>
                    </a:lnTo>
                    <a:lnTo>
                      <a:pt x="342" y="10"/>
                    </a:lnTo>
                    <a:lnTo>
                      <a:pt x="331" y="4"/>
                    </a:lnTo>
                    <a:lnTo>
                      <a:pt x="325" y="2"/>
                    </a:lnTo>
                    <a:lnTo>
                      <a:pt x="319" y="1"/>
                    </a:lnTo>
                    <a:lnTo>
                      <a:pt x="314" y="0"/>
                    </a:lnTo>
                    <a:lnTo>
                      <a:pt x="306" y="0"/>
                    </a:lnTo>
                    <a:lnTo>
                      <a:pt x="300" y="0"/>
                    </a:lnTo>
                    <a:lnTo>
                      <a:pt x="293" y="1"/>
                    </a:lnTo>
                    <a:lnTo>
                      <a:pt x="287" y="2"/>
                    </a:lnTo>
                    <a:lnTo>
                      <a:pt x="281" y="4"/>
                    </a:lnTo>
                    <a:lnTo>
                      <a:pt x="271" y="10"/>
                    </a:lnTo>
                    <a:lnTo>
                      <a:pt x="261" y="19"/>
                    </a:lnTo>
                    <a:lnTo>
                      <a:pt x="254" y="28"/>
                    </a:lnTo>
                    <a:lnTo>
                      <a:pt x="248" y="39"/>
                    </a:lnTo>
                    <a:lnTo>
                      <a:pt x="246" y="45"/>
                    </a:lnTo>
                    <a:lnTo>
                      <a:pt x="245" y="51"/>
                    </a:lnTo>
                    <a:lnTo>
                      <a:pt x="243" y="57"/>
                    </a:lnTo>
                    <a:lnTo>
                      <a:pt x="242" y="64"/>
                    </a:lnTo>
                    <a:lnTo>
                      <a:pt x="242" y="72"/>
                    </a:lnTo>
                    <a:lnTo>
                      <a:pt x="233" y="75"/>
                    </a:lnTo>
                    <a:lnTo>
                      <a:pt x="222" y="78"/>
                    </a:lnTo>
                    <a:lnTo>
                      <a:pt x="213" y="82"/>
                    </a:lnTo>
                    <a:lnTo>
                      <a:pt x="203" y="86"/>
                    </a:lnTo>
                    <a:lnTo>
                      <a:pt x="192" y="92"/>
                    </a:lnTo>
                    <a:lnTo>
                      <a:pt x="182" y="98"/>
                    </a:lnTo>
                    <a:lnTo>
                      <a:pt x="171" y="104"/>
                    </a:lnTo>
                    <a:lnTo>
                      <a:pt x="161" y="113"/>
                    </a:lnTo>
                    <a:lnTo>
                      <a:pt x="152" y="121"/>
                    </a:lnTo>
                    <a:lnTo>
                      <a:pt x="142" y="130"/>
                    </a:lnTo>
                    <a:lnTo>
                      <a:pt x="134" y="140"/>
                    </a:lnTo>
                    <a:lnTo>
                      <a:pt x="126" y="151"/>
                    </a:lnTo>
                    <a:lnTo>
                      <a:pt x="118" y="161"/>
                    </a:lnTo>
                    <a:lnTo>
                      <a:pt x="110" y="173"/>
                    </a:lnTo>
                    <a:lnTo>
                      <a:pt x="104" y="185"/>
                    </a:lnTo>
                    <a:lnTo>
                      <a:pt x="100" y="198"/>
                    </a:lnTo>
                    <a:lnTo>
                      <a:pt x="96" y="211"/>
                    </a:lnTo>
                    <a:lnTo>
                      <a:pt x="93" y="225"/>
                    </a:lnTo>
                    <a:lnTo>
                      <a:pt x="90" y="240"/>
                    </a:lnTo>
                    <a:lnTo>
                      <a:pt x="90" y="255"/>
                    </a:lnTo>
                    <a:lnTo>
                      <a:pt x="90" y="369"/>
                    </a:lnTo>
                    <a:lnTo>
                      <a:pt x="89" y="385"/>
                    </a:lnTo>
                    <a:lnTo>
                      <a:pt x="88" y="400"/>
                    </a:lnTo>
                    <a:lnTo>
                      <a:pt x="87" y="414"/>
                    </a:lnTo>
                    <a:lnTo>
                      <a:pt x="84" y="429"/>
                    </a:lnTo>
                    <a:lnTo>
                      <a:pt x="82" y="443"/>
                    </a:lnTo>
                    <a:lnTo>
                      <a:pt x="77" y="456"/>
                    </a:lnTo>
                    <a:lnTo>
                      <a:pt x="74" y="470"/>
                    </a:lnTo>
                    <a:lnTo>
                      <a:pt x="69" y="483"/>
                    </a:lnTo>
                    <a:lnTo>
                      <a:pt x="63" y="496"/>
                    </a:lnTo>
                    <a:lnTo>
                      <a:pt x="56" y="508"/>
                    </a:lnTo>
                    <a:lnTo>
                      <a:pt x="49" y="521"/>
                    </a:lnTo>
                    <a:lnTo>
                      <a:pt x="41" y="533"/>
                    </a:lnTo>
                    <a:lnTo>
                      <a:pt x="33" y="545"/>
                    </a:lnTo>
                    <a:lnTo>
                      <a:pt x="24" y="556"/>
                    </a:lnTo>
                    <a:lnTo>
                      <a:pt x="14" y="566"/>
                    </a:lnTo>
                    <a:lnTo>
                      <a:pt x="5" y="577"/>
                    </a:lnTo>
                    <a:lnTo>
                      <a:pt x="2" y="581"/>
                    </a:lnTo>
                    <a:lnTo>
                      <a:pt x="1" y="583"/>
                    </a:lnTo>
                    <a:lnTo>
                      <a:pt x="0" y="586"/>
                    </a:lnTo>
                    <a:lnTo>
                      <a:pt x="1" y="590"/>
                    </a:lnTo>
                    <a:lnTo>
                      <a:pt x="2" y="594"/>
                    </a:lnTo>
                    <a:lnTo>
                      <a:pt x="5" y="596"/>
                    </a:lnTo>
                    <a:lnTo>
                      <a:pt x="8" y="598"/>
                    </a:lnTo>
                    <a:lnTo>
                      <a:pt x="11" y="600"/>
                    </a:lnTo>
                    <a:lnTo>
                      <a:pt x="132" y="620"/>
                    </a:lnTo>
                    <a:lnTo>
                      <a:pt x="148" y="623"/>
                    </a:lnTo>
                    <a:lnTo>
                      <a:pt x="165" y="626"/>
                    </a:lnTo>
                    <a:lnTo>
                      <a:pt x="180" y="628"/>
                    </a:lnTo>
                    <a:lnTo>
                      <a:pt x="195" y="629"/>
                    </a:lnTo>
                    <a:lnTo>
                      <a:pt x="200" y="638"/>
                    </a:lnTo>
                    <a:lnTo>
                      <a:pt x="204" y="646"/>
                    </a:lnTo>
                    <a:lnTo>
                      <a:pt x="210" y="653"/>
                    </a:lnTo>
                    <a:lnTo>
                      <a:pt x="216" y="659"/>
                    </a:lnTo>
                    <a:lnTo>
                      <a:pt x="228" y="672"/>
                    </a:lnTo>
                    <a:lnTo>
                      <a:pt x="242" y="682"/>
                    </a:lnTo>
                    <a:lnTo>
                      <a:pt x="251" y="686"/>
                    </a:lnTo>
                    <a:lnTo>
                      <a:pt x="258" y="690"/>
                    </a:lnTo>
                    <a:lnTo>
                      <a:pt x="266" y="693"/>
                    </a:lnTo>
                    <a:lnTo>
                      <a:pt x="274" y="696"/>
                    </a:lnTo>
                    <a:lnTo>
                      <a:pt x="283" y="698"/>
                    </a:lnTo>
                    <a:lnTo>
                      <a:pt x="291" y="701"/>
                    </a:lnTo>
                    <a:lnTo>
                      <a:pt x="300" y="701"/>
                    </a:lnTo>
                    <a:lnTo>
                      <a:pt x="309" y="702"/>
                    </a:lnTo>
                    <a:lnTo>
                      <a:pt x="318" y="701"/>
                    </a:lnTo>
                    <a:lnTo>
                      <a:pt x="327" y="701"/>
                    </a:lnTo>
                    <a:lnTo>
                      <a:pt x="335" y="698"/>
                    </a:lnTo>
                    <a:lnTo>
                      <a:pt x="343" y="696"/>
                    </a:lnTo>
                    <a:lnTo>
                      <a:pt x="352" y="693"/>
                    </a:lnTo>
                    <a:lnTo>
                      <a:pt x="360" y="690"/>
                    </a:lnTo>
                    <a:lnTo>
                      <a:pt x="368" y="686"/>
                    </a:lnTo>
                    <a:lnTo>
                      <a:pt x="375" y="682"/>
                    </a:lnTo>
                    <a:lnTo>
                      <a:pt x="390" y="672"/>
                    </a:lnTo>
                    <a:lnTo>
                      <a:pt x="403" y="659"/>
                    </a:lnTo>
                    <a:lnTo>
                      <a:pt x="409" y="653"/>
                    </a:lnTo>
                    <a:lnTo>
                      <a:pt x="413" y="645"/>
                    </a:lnTo>
                    <a:lnTo>
                      <a:pt x="418" y="638"/>
                    </a:lnTo>
                    <a:lnTo>
                      <a:pt x="423" y="629"/>
                    </a:lnTo>
                    <a:lnTo>
                      <a:pt x="437" y="628"/>
                    </a:lnTo>
                    <a:lnTo>
                      <a:pt x="453" y="626"/>
                    </a:lnTo>
                    <a:lnTo>
                      <a:pt x="469" y="623"/>
                    </a:lnTo>
                    <a:lnTo>
                      <a:pt x="486" y="620"/>
                    </a:lnTo>
                    <a:lnTo>
                      <a:pt x="607" y="600"/>
                    </a:lnTo>
                    <a:lnTo>
                      <a:pt x="609" y="598"/>
                    </a:lnTo>
                    <a:lnTo>
                      <a:pt x="613" y="596"/>
                    </a:lnTo>
                    <a:lnTo>
                      <a:pt x="615" y="594"/>
                    </a:lnTo>
                    <a:lnTo>
                      <a:pt x="616" y="590"/>
                    </a:lnTo>
                    <a:lnTo>
                      <a:pt x="618" y="586"/>
                    </a:lnTo>
                    <a:lnTo>
                      <a:pt x="616" y="583"/>
                    </a:lnTo>
                    <a:lnTo>
                      <a:pt x="615" y="581"/>
                    </a:lnTo>
                    <a:lnTo>
                      <a:pt x="613" y="577"/>
                    </a:lnTo>
                    <a:close/>
                    <a:moveTo>
                      <a:pt x="268" y="64"/>
                    </a:moveTo>
                    <a:lnTo>
                      <a:pt x="270" y="56"/>
                    </a:lnTo>
                    <a:lnTo>
                      <a:pt x="271" y="48"/>
                    </a:lnTo>
                    <a:lnTo>
                      <a:pt x="274" y="42"/>
                    </a:lnTo>
                    <a:lnTo>
                      <a:pt x="279" y="37"/>
                    </a:lnTo>
                    <a:lnTo>
                      <a:pt x="285" y="32"/>
                    </a:lnTo>
                    <a:lnTo>
                      <a:pt x="292" y="28"/>
                    </a:lnTo>
                    <a:lnTo>
                      <a:pt x="299" y="26"/>
                    </a:lnTo>
                    <a:lnTo>
                      <a:pt x="306" y="26"/>
                    </a:lnTo>
                    <a:lnTo>
                      <a:pt x="315" y="26"/>
                    </a:lnTo>
                    <a:lnTo>
                      <a:pt x="322" y="28"/>
                    </a:lnTo>
                    <a:lnTo>
                      <a:pt x="328" y="32"/>
                    </a:lnTo>
                    <a:lnTo>
                      <a:pt x="334" y="37"/>
                    </a:lnTo>
                    <a:lnTo>
                      <a:pt x="338" y="42"/>
                    </a:lnTo>
                    <a:lnTo>
                      <a:pt x="342" y="48"/>
                    </a:lnTo>
                    <a:lnTo>
                      <a:pt x="344" y="56"/>
                    </a:lnTo>
                    <a:lnTo>
                      <a:pt x="344" y="64"/>
                    </a:lnTo>
                    <a:lnTo>
                      <a:pt x="344" y="66"/>
                    </a:lnTo>
                    <a:lnTo>
                      <a:pt x="325" y="64"/>
                    </a:lnTo>
                    <a:lnTo>
                      <a:pt x="306" y="64"/>
                    </a:lnTo>
                    <a:lnTo>
                      <a:pt x="287" y="64"/>
                    </a:lnTo>
                    <a:lnTo>
                      <a:pt x="268" y="66"/>
                    </a:lnTo>
                    <a:lnTo>
                      <a:pt x="268" y="64"/>
                    </a:lnTo>
                    <a:close/>
                    <a:moveTo>
                      <a:pt x="309" y="676"/>
                    </a:moveTo>
                    <a:lnTo>
                      <a:pt x="297" y="676"/>
                    </a:lnTo>
                    <a:lnTo>
                      <a:pt x="285" y="673"/>
                    </a:lnTo>
                    <a:lnTo>
                      <a:pt x="274" y="670"/>
                    </a:lnTo>
                    <a:lnTo>
                      <a:pt x="264" y="665"/>
                    </a:lnTo>
                    <a:lnTo>
                      <a:pt x="253" y="659"/>
                    </a:lnTo>
                    <a:lnTo>
                      <a:pt x="243" y="651"/>
                    </a:lnTo>
                    <a:lnTo>
                      <a:pt x="235" y="642"/>
                    </a:lnTo>
                    <a:lnTo>
                      <a:pt x="227" y="634"/>
                    </a:lnTo>
                    <a:lnTo>
                      <a:pt x="248" y="635"/>
                    </a:lnTo>
                    <a:lnTo>
                      <a:pt x="268" y="636"/>
                    </a:lnTo>
                    <a:lnTo>
                      <a:pt x="289" y="638"/>
                    </a:lnTo>
                    <a:lnTo>
                      <a:pt x="309" y="638"/>
                    </a:lnTo>
                    <a:lnTo>
                      <a:pt x="329" y="638"/>
                    </a:lnTo>
                    <a:lnTo>
                      <a:pt x="349" y="636"/>
                    </a:lnTo>
                    <a:lnTo>
                      <a:pt x="369" y="635"/>
                    </a:lnTo>
                    <a:lnTo>
                      <a:pt x="391" y="634"/>
                    </a:lnTo>
                    <a:lnTo>
                      <a:pt x="384" y="642"/>
                    </a:lnTo>
                    <a:lnTo>
                      <a:pt x="374" y="651"/>
                    </a:lnTo>
                    <a:lnTo>
                      <a:pt x="365" y="659"/>
                    </a:lnTo>
                    <a:lnTo>
                      <a:pt x="355" y="665"/>
                    </a:lnTo>
                    <a:lnTo>
                      <a:pt x="344" y="670"/>
                    </a:lnTo>
                    <a:lnTo>
                      <a:pt x="333" y="673"/>
                    </a:lnTo>
                    <a:lnTo>
                      <a:pt x="321" y="676"/>
                    </a:lnTo>
                    <a:lnTo>
                      <a:pt x="309" y="676"/>
                    </a:lnTo>
                    <a:close/>
                    <a:moveTo>
                      <a:pt x="481" y="595"/>
                    </a:moveTo>
                    <a:lnTo>
                      <a:pt x="463" y="598"/>
                    </a:lnTo>
                    <a:lnTo>
                      <a:pt x="445" y="601"/>
                    </a:lnTo>
                    <a:lnTo>
                      <a:pt x="429" y="603"/>
                    </a:lnTo>
                    <a:lnTo>
                      <a:pt x="413" y="605"/>
                    </a:lnTo>
                    <a:lnTo>
                      <a:pt x="413" y="605"/>
                    </a:lnTo>
                    <a:lnTo>
                      <a:pt x="413" y="605"/>
                    </a:lnTo>
                    <a:lnTo>
                      <a:pt x="399" y="607"/>
                    </a:lnTo>
                    <a:lnTo>
                      <a:pt x="386" y="608"/>
                    </a:lnTo>
                    <a:lnTo>
                      <a:pt x="386" y="608"/>
                    </a:lnTo>
                    <a:lnTo>
                      <a:pt x="385" y="608"/>
                    </a:lnTo>
                    <a:lnTo>
                      <a:pt x="373" y="609"/>
                    </a:lnTo>
                    <a:lnTo>
                      <a:pt x="361" y="610"/>
                    </a:lnTo>
                    <a:lnTo>
                      <a:pt x="359" y="610"/>
                    </a:lnTo>
                    <a:lnTo>
                      <a:pt x="358" y="610"/>
                    </a:lnTo>
                    <a:lnTo>
                      <a:pt x="347" y="611"/>
                    </a:lnTo>
                    <a:lnTo>
                      <a:pt x="336" y="611"/>
                    </a:lnTo>
                    <a:lnTo>
                      <a:pt x="335" y="611"/>
                    </a:lnTo>
                    <a:lnTo>
                      <a:pt x="333" y="611"/>
                    </a:lnTo>
                    <a:lnTo>
                      <a:pt x="321" y="613"/>
                    </a:lnTo>
                    <a:lnTo>
                      <a:pt x="309" y="613"/>
                    </a:lnTo>
                    <a:lnTo>
                      <a:pt x="297" y="613"/>
                    </a:lnTo>
                    <a:lnTo>
                      <a:pt x="285" y="611"/>
                    </a:lnTo>
                    <a:lnTo>
                      <a:pt x="283" y="611"/>
                    </a:lnTo>
                    <a:lnTo>
                      <a:pt x="281" y="611"/>
                    </a:lnTo>
                    <a:lnTo>
                      <a:pt x="271" y="611"/>
                    </a:lnTo>
                    <a:lnTo>
                      <a:pt x="261" y="610"/>
                    </a:lnTo>
                    <a:lnTo>
                      <a:pt x="259" y="610"/>
                    </a:lnTo>
                    <a:lnTo>
                      <a:pt x="257" y="610"/>
                    </a:lnTo>
                    <a:lnTo>
                      <a:pt x="245" y="609"/>
                    </a:lnTo>
                    <a:lnTo>
                      <a:pt x="233" y="608"/>
                    </a:lnTo>
                    <a:lnTo>
                      <a:pt x="233" y="608"/>
                    </a:lnTo>
                    <a:lnTo>
                      <a:pt x="232" y="608"/>
                    </a:lnTo>
                    <a:lnTo>
                      <a:pt x="219" y="607"/>
                    </a:lnTo>
                    <a:lnTo>
                      <a:pt x="205" y="605"/>
                    </a:lnTo>
                    <a:lnTo>
                      <a:pt x="205" y="605"/>
                    </a:lnTo>
                    <a:lnTo>
                      <a:pt x="204" y="605"/>
                    </a:lnTo>
                    <a:lnTo>
                      <a:pt x="189" y="603"/>
                    </a:lnTo>
                    <a:lnTo>
                      <a:pt x="172" y="601"/>
                    </a:lnTo>
                    <a:lnTo>
                      <a:pt x="154" y="598"/>
                    </a:lnTo>
                    <a:lnTo>
                      <a:pt x="137" y="595"/>
                    </a:lnTo>
                    <a:lnTo>
                      <a:pt x="39" y="578"/>
                    </a:lnTo>
                    <a:lnTo>
                      <a:pt x="47" y="567"/>
                    </a:lnTo>
                    <a:lnTo>
                      <a:pt x="57" y="556"/>
                    </a:lnTo>
                    <a:lnTo>
                      <a:pt x="64" y="544"/>
                    </a:lnTo>
                    <a:lnTo>
                      <a:pt x="72" y="532"/>
                    </a:lnTo>
                    <a:lnTo>
                      <a:pt x="80" y="520"/>
                    </a:lnTo>
                    <a:lnTo>
                      <a:pt x="85" y="508"/>
                    </a:lnTo>
                    <a:lnTo>
                      <a:pt x="91" y="495"/>
                    </a:lnTo>
                    <a:lnTo>
                      <a:pt x="96" y="482"/>
                    </a:lnTo>
                    <a:lnTo>
                      <a:pt x="101" y="469"/>
                    </a:lnTo>
                    <a:lnTo>
                      <a:pt x="104" y="456"/>
                    </a:lnTo>
                    <a:lnTo>
                      <a:pt x="108" y="442"/>
                    </a:lnTo>
                    <a:lnTo>
                      <a:pt x="110" y="429"/>
                    </a:lnTo>
                    <a:lnTo>
                      <a:pt x="113" y="414"/>
                    </a:lnTo>
                    <a:lnTo>
                      <a:pt x="114" y="399"/>
                    </a:lnTo>
                    <a:lnTo>
                      <a:pt x="115" y="385"/>
                    </a:lnTo>
                    <a:lnTo>
                      <a:pt x="115" y="369"/>
                    </a:lnTo>
                    <a:lnTo>
                      <a:pt x="115" y="255"/>
                    </a:lnTo>
                    <a:lnTo>
                      <a:pt x="116" y="242"/>
                    </a:lnTo>
                    <a:lnTo>
                      <a:pt x="118" y="230"/>
                    </a:lnTo>
                    <a:lnTo>
                      <a:pt x="120" y="218"/>
                    </a:lnTo>
                    <a:lnTo>
                      <a:pt x="123" y="206"/>
                    </a:lnTo>
                    <a:lnTo>
                      <a:pt x="128" y="195"/>
                    </a:lnTo>
                    <a:lnTo>
                      <a:pt x="134" y="185"/>
                    </a:lnTo>
                    <a:lnTo>
                      <a:pt x="140" y="174"/>
                    </a:lnTo>
                    <a:lnTo>
                      <a:pt x="146" y="165"/>
                    </a:lnTo>
                    <a:lnTo>
                      <a:pt x="153" y="155"/>
                    </a:lnTo>
                    <a:lnTo>
                      <a:pt x="161" y="147"/>
                    </a:lnTo>
                    <a:lnTo>
                      <a:pt x="169" y="140"/>
                    </a:lnTo>
                    <a:lnTo>
                      <a:pt x="178" y="132"/>
                    </a:lnTo>
                    <a:lnTo>
                      <a:pt x="186" y="126"/>
                    </a:lnTo>
                    <a:lnTo>
                      <a:pt x="195" y="120"/>
                    </a:lnTo>
                    <a:lnTo>
                      <a:pt x="204" y="114"/>
                    </a:lnTo>
                    <a:lnTo>
                      <a:pt x="214" y="110"/>
                    </a:lnTo>
                    <a:lnTo>
                      <a:pt x="224" y="105"/>
                    </a:lnTo>
                    <a:lnTo>
                      <a:pt x="235" y="101"/>
                    </a:lnTo>
                    <a:lnTo>
                      <a:pt x="247" y="97"/>
                    </a:lnTo>
                    <a:lnTo>
                      <a:pt x="258" y="95"/>
                    </a:lnTo>
                    <a:lnTo>
                      <a:pt x="258" y="95"/>
                    </a:lnTo>
                    <a:lnTo>
                      <a:pt x="259" y="95"/>
                    </a:lnTo>
                    <a:lnTo>
                      <a:pt x="271" y="92"/>
                    </a:lnTo>
                    <a:lnTo>
                      <a:pt x="283" y="90"/>
                    </a:lnTo>
                    <a:lnTo>
                      <a:pt x="295" y="90"/>
                    </a:lnTo>
                    <a:lnTo>
                      <a:pt x="306" y="89"/>
                    </a:lnTo>
                    <a:lnTo>
                      <a:pt x="318" y="89"/>
                    </a:lnTo>
                    <a:lnTo>
                      <a:pt x="331" y="90"/>
                    </a:lnTo>
                    <a:lnTo>
                      <a:pt x="343" y="91"/>
                    </a:lnTo>
                    <a:lnTo>
                      <a:pt x="355" y="94"/>
                    </a:lnTo>
                    <a:lnTo>
                      <a:pt x="355" y="94"/>
                    </a:lnTo>
                    <a:lnTo>
                      <a:pt x="355" y="94"/>
                    </a:lnTo>
                    <a:lnTo>
                      <a:pt x="368" y="97"/>
                    </a:lnTo>
                    <a:lnTo>
                      <a:pt x="380" y="101"/>
                    </a:lnTo>
                    <a:lnTo>
                      <a:pt x="392" y="104"/>
                    </a:lnTo>
                    <a:lnTo>
                      <a:pt x="404" y="110"/>
                    </a:lnTo>
                    <a:lnTo>
                      <a:pt x="413" y="114"/>
                    </a:lnTo>
                    <a:lnTo>
                      <a:pt x="422" y="120"/>
                    </a:lnTo>
                    <a:lnTo>
                      <a:pt x="430" y="124"/>
                    </a:lnTo>
                    <a:lnTo>
                      <a:pt x="439" y="132"/>
                    </a:lnTo>
                    <a:lnTo>
                      <a:pt x="447" y="139"/>
                    </a:lnTo>
                    <a:lnTo>
                      <a:pt x="455" y="147"/>
                    </a:lnTo>
                    <a:lnTo>
                      <a:pt x="462" y="155"/>
                    </a:lnTo>
                    <a:lnTo>
                      <a:pt x="469" y="164"/>
                    </a:lnTo>
                    <a:lnTo>
                      <a:pt x="475" y="173"/>
                    </a:lnTo>
                    <a:lnTo>
                      <a:pt x="481" y="184"/>
                    </a:lnTo>
                    <a:lnTo>
                      <a:pt x="486" y="195"/>
                    </a:lnTo>
                    <a:lnTo>
                      <a:pt x="491" y="205"/>
                    </a:lnTo>
                    <a:lnTo>
                      <a:pt x="494" y="217"/>
                    </a:lnTo>
                    <a:lnTo>
                      <a:pt x="497" y="229"/>
                    </a:lnTo>
                    <a:lnTo>
                      <a:pt x="498" y="242"/>
                    </a:lnTo>
                    <a:lnTo>
                      <a:pt x="498" y="255"/>
                    </a:lnTo>
                    <a:lnTo>
                      <a:pt x="498" y="369"/>
                    </a:lnTo>
                    <a:lnTo>
                      <a:pt x="499" y="385"/>
                    </a:lnTo>
                    <a:lnTo>
                      <a:pt x="500" y="399"/>
                    </a:lnTo>
                    <a:lnTo>
                      <a:pt x="501" y="412"/>
                    </a:lnTo>
                    <a:lnTo>
                      <a:pt x="504" y="426"/>
                    </a:lnTo>
                    <a:lnTo>
                      <a:pt x="506" y="440"/>
                    </a:lnTo>
                    <a:lnTo>
                      <a:pt x="510" y="453"/>
                    </a:lnTo>
                    <a:lnTo>
                      <a:pt x="514" y="467"/>
                    </a:lnTo>
                    <a:lnTo>
                      <a:pt x="519" y="481"/>
                    </a:lnTo>
                    <a:lnTo>
                      <a:pt x="524" y="494"/>
                    </a:lnTo>
                    <a:lnTo>
                      <a:pt x="530" y="506"/>
                    </a:lnTo>
                    <a:lnTo>
                      <a:pt x="537" y="519"/>
                    </a:lnTo>
                    <a:lnTo>
                      <a:pt x="544" y="531"/>
                    </a:lnTo>
                    <a:lnTo>
                      <a:pt x="552" y="544"/>
                    </a:lnTo>
                    <a:lnTo>
                      <a:pt x="561" y="556"/>
                    </a:lnTo>
                    <a:lnTo>
                      <a:pt x="569" y="566"/>
                    </a:lnTo>
                    <a:lnTo>
                      <a:pt x="578" y="578"/>
                    </a:lnTo>
                    <a:lnTo>
                      <a:pt x="481" y="5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918"/>
              <p:cNvSpPr>
                <a:spLocks/>
              </p:cNvSpPr>
              <p:nvPr/>
            </p:nvSpPr>
            <p:spPr bwMode="auto">
              <a:xfrm>
                <a:off x="4421188" y="1171576"/>
                <a:ext cx="128588" cy="74613"/>
              </a:xfrm>
              <a:custGeom>
                <a:avLst/>
                <a:gdLst>
                  <a:gd name="T0" fmla="*/ 235 w 243"/>
                  <a:gd name="T1" fmla="*/ 17 h 140"/>
                  <a:gd name="T2" fmla="*/ 216 w 243"/>
                  <a:gd name="T3" fmla="*/ 10 h 140"/>
                  <a:gd name="T4" fmla="*/ 196 w 243"/>
                  <a:gd name="T5" fmla="*/ 4 h 140"/>
                  <a:gd name="T6" fmla="*/ 176 w 243"/>
                  <a:gd name="T7" fmla="*/ 0 h 140"/>
                  <a:gd name="T8" fmla="*/ 156 w 243"/>
                  <a:gd name="T9" fmla="*/ 0 h 140"/>
                  <a:gd name="T10" fmla="*/ 136 w 243"/>
                  <a:gd name="T11" fmla="*/ 0 h 140"/>
                  <a:gd name="T12" fmla="*/ 115 w 243"/>
                  <a:gd name="T13" fmla="*/ 4 h 140"/>
                  <a:gd name="T14" fmla="*/ 95 w 243"/>
                  <a:gd name="T15" fmla="*/ 10 h 140"/>
                  <a:gd name="T16" fmla="*/ 76 w 243"/>
                  <a:gd name="T17" fmla="*/ 17 h 140"/>
                  <a:gd name="T18" fmla="*/ 66 w 243"/>
                  <a:gd name="T19" fmla="*/ 23 h 140"/>
                  <a:gd name="T20" fmla="*/ 52 w 243"/>
                  <a:gd name="T21" fmla="*/ 31 h 140"/>
                  <a:gd name="T22" fmla="*/ 41 w 243"/>
                  <a:gd name="T23" fmla="*/ 42 h 140"/>
                  <a:gd name="T24" fmla="*/ 29 w 243"/>
                  <a:gd name="T25" fmla="*/ 55 h 140"/>
                  <a:gd name="T26" fmla="*/ 23 w 243"/>
                  <a:gd name="T27" fmla="*/ 62 h 140"/>
                  <a:gd name="T28" fmla="*/ 17 w 243"/>
                  <a:gd name="T29" fmla="*/ 69 h 140"/>
                  <a:gd name="T30" fmla="*/ 12 w 243"/>
                  <a:gd name="T31" fmla="*/ 77 h 140"/>
                  <a:gd name="T32" fmla="*/ 8 w 243"/>
                  <a:gd name="T33" fmla="*/ 87 h 140"/>
                  <a:gd name="T34" fmla="*/ 5 w 243"/>
                  <a:gd name="T35" fmla="*/ 95 h 140"/>
                  <a:gd name="T36" fmla="*/ 3 w 243"/>
                  <a:gd name="T37" fmla="*/ 106 h 140"/>
                  <a:gd name="T38" fmla="*/ 1 w 243"/>
                  <a:gd name="T39" fmla="*/ 116 h 140"/>
                  <a:gd name="T40" fmla="*/ 0 w 243"/>
                  <a:gd name="T41" fmla="*/ 127 h 140"/>
                  <a:gd name="T42" fmla="*/ 1 w 243"/>
                  <a:gd name="T43" fmla="*/ 132 h 140"/>
                  <a:gd name="T44" fmla="*/ 4 w 243"/>
                  <a:gd name="T45" fmla="*/ 135 h 140"/>
                  <a:gd name="T46" fmla="*/ 8 w 243"/>
                  <a:gd name="T47" fmla="*/ 139 h 140"/>
                  <a:gd name="T48" fmla="*/ 13 w 243"/>
                  <a:gd name="T49" fmla="*/ 140 h 140"/>
                  <a:gd name="T50" fmla="*/ 13 w 243"/>
                  <a:gd name="T51" fmla="*/ 140 h 140"/>
                  <a:gd name="T52" fmla="*/ 13 w 243"/>
                  <a:gd name="T53" fmla="*/ 140 h 140"/>
                  <a:gd name="T54" fmla="*/ 18 w 243"/>
                  <a:gd name="T55" fmla="*/ 139 h 140"/>
                  <a:gd name="T56" fmla="*/ 23 w 243"/>
                  <a:gd name="T57" fmla="*/ 135 h 140"/>
                  <a:gd name="T58" fmla="*/ 25 w 243"/>
                  <a:gd name="T59" fmla="*/ 132 h 140"/>
                  <a:gd name="T60" fmla="*/ 26 w 243"/>
                  <a:gd name="T61" fmla="*/ 127 h 140"/>
                  <a:gd name="T62" fmla="*/ 26 w 243"/>
                  <a:gd name="T63" fmla="*/ 119 h 140"/>
                  <a:gd name="T64" fmla="*/ 27 w 243"/>
                  <a:gd name="T65" fmla="*/ 110 h 140"/>
                  <a:gd name="T66" fmla="*/ 30 w 243"/>
                  <a:gd name="T67" fmla="*/ 102 h 140"/>
                  <a:gd name="T68" fmla="*/ 32 w 243"/>
                  <a:gd name="T69" fmla="*/ 95 h 140"/>
                  <a:gd name="T70" fmla="*/ 39 w 243"/>
                  <a:gd name="T71" fmla="*/ 82 h 140"/>
                  <a:gd name="T72" fmla="*/ 48 w 243"/>
                  <a:gd name="T73" fmla="*/ 70 h 140"/>
                  <a:gd name="T74" fmla="*/ 58 w 243"/>
                  <a:gd name="T75" fmla="*/ 59 h 140"/>
                  <a:gd name="T76" fmla="*/ 68 w 243"/>
                  <a:gd name="T77" fmla="*/ 51 h 140"/>
                  <a:gd name="T78" fmla="*/ 79 w 243"/>
                  <a:gd name="T79" fmla="*/ 44 h 140"/>
                  <a:gd name="T80" fmla="*/ 87 w 243"/>
                  <a:gd name="T81" fmla="*/ 39 h 140"/>
                  <a:gd name="T82" fmla="*/ 104 w 243"/>
                  <a:gd name="T83" fmla="*/ 33 h 140"/>
                  <a:gd name="T84" fmla="*/ 120 w 243"/>
                  <a:gd name="T85" fmla="*/ 29 h 140"/>
                  <a:gd name="T86" fmla="*/ 138 w 243"/>
                  <a:gd name="T87" fmla="*/ 26 h 140"/>
                  <a:gd name="T88" fmla="*/ 156 w 243"/>
                  <a:gd name="T89" fmla="*/ 25 h 140"/>
                  <a:gd name="T90" fmla="*/ 174 w 243"/>
                  <a:gd name="T91" fmla="*/ 26 h 140"/>
                  <a:gd name="T92" fmla="*/ 191 w 243"/>
                  <a:gd name="T93" fmla="*/ 29 h 140"/>
                  <a:gd name="T94" fmla="*/ 208 w 243"/>
                  <a:gd name="T95" fmla="*/ 33 h 140"/>
                  <a:gd name="T96" fmla="*/ 225 w 243"/>
                  <a:gd name="T97" fmla="*/ 39 h 140"/>
                  <a:gd name="T98" fmla="*/ 229 w 243"/>
                  <a:gd name="T99" fmla="*/ 40 h 140"/>
                  <a:gd name="T100" fmla="*/ 234 w 243"/>
                  <a:gd name="T101" fmla="*/ 40 h 140"/>
                  <a:gd name="T102" fmla="*/ 239 w 243"/>
                  <a:gd name="T103" fmla="*/ 38 h 140"/>
                  <a:gd name="T104" fmla="*/ 241 w 243"/>
                  <a:gd name="T105" fmla="*/ 33 h 140"/>
                  <a:gd name="T106" fmla="*/ 243 w 243"/>
                  <a:gd name="T107" fmla="*/ 29 h 140"/>
                  <a:gd name="T108" fmla="*/ 243 w 243"/>
                  <a:gd name="T109" fmla="*/ 24 h 140"/>
                  <a:gd name="T110" fmla="*/ 240 w 243"/>
                  <a:gd name="T111" fmla="*/ 19 h 140"/>
                  <a:gd name="T112" fmla="*/ 235 w 243"/>
                  <a:gd name="T113" fmla="*/ 1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3" h="140">
                    <a:moveTo>
                      <a:pt x="235" y="17"/>
                    </a:moveTo>
                    <a:lnTo>
                      <a:pt x="216" y="10"/>
                    </a:lnTo>
                    <a:lnTo>
                      <a:pt x="196" y="4"/>
                    </a:lnTo>
                    <a:lnTo>
                      <a:pt x="176" y="0"/>
                    </a:lnTo>
                    <a:lnTo>
                      <a:pt x="156" y="0"/>
                    </a:lnTo>
                    <a:lnTo>
                      <a:pt x="136" y="0"/>
                    </a:lnTo>
                    <a:lnTo>
                      <a:pt x="115" y="4"/>
                    </a:lnTo>
                    <a:lnTo>
                      <a:pt x="95" y="10"/>
                    </a:lnTo>
                    <a:lnTo>
                      <a:pt x="76" y="17"/>
                    </a:lnTo>
                    <a:lnTo>
                      <a:pt x="66" y="23"/>
                    </a:lnTo>
                    <a:lnTo>
                      <a:pt x="52" y="31"/>
                    </a:lnTo>
                    <a:lnTo>
                      <a:pt x="41" y="42"/>
                    </a:lnTo>
                    <a:lnTo>
                      <a:pt x="29" y="55"/>
                    </a:lnTo>
                    <a:lnTo>
                      <a:pt x="23" y="62"/>
                    </a:lnTo>
                    <a:lnTo>
                      <a:pt x="17" y="69"/>
                    </a:lnTo>
                    <a:lnTo>
                      <a:pt x="12" y="77"/>
                    </a:lnTo>
                    <a:lnTo>
                      <a:pt x="8" y="87"/>
                    </a:lnTo>
                    <a:lnTo>
                      <a:pt x="5" y="95"/>
                    </a:lnTo>
                    <a:lnTo>
                      <a:pt x="3" y="106"/>
                    </a:lnTo>
                    <a:lnTo>
                      <a:pt x="1" y="116"/>
                    </a:lnTo>
                    <a:lnTo>
                      <a:pt x="0" y="127"/>
                    </a:lnTo>
                    <a:lnTo>
                      <a:pt x="1" y="132"/>
                    </a:lnTo>
                    <a:lnTo>
                      <a:pt x="4" y="135"/>
                    </a:lnTo>
                    <a:lnTo>
                      <a:pt x="8" y="139"/>
                    </a:lnTo>
                    <a:lnTo>
                      <a:pt x="13" y="140"/>
                    </a:lnTo>
                    <a:lnTo>
                      <a:pt x="13" y="140"/>
                    </a:lnTo>
                    <a:lnTo>
                      <a:pt x="13" y="140"/>
                    </a:lnTo>
                    <a:lnTo>
                      <a:pt x="18" y="139"/>
                    </a:lnTo>
                    <a:lnTo>
                      <a:pt x="23" y="135"/>
                    </a:lnTo>
                    <a:lnTo>
                      <a:pt x="25" y="132"/>
                    </a:lnTo>
                    <a:lnTo>
                      <a:pt x="26" y="127"/>
                    </a:lnTo>
                    <a:lnTo>
                      <a:pt x="26" y="119"/>
                    </a:lnTo>
                    <a:lnTo>
                      <a:pt x="27" y="110"/>
                    </a:lnTo>
                    <a:lnTo>
                      <a:pt x="30" y="102"/>
                    </a:lnTo>
                    <a:lnTo>
                      <a:pt x="32" y="95"/>
                    </a:lnTo>
                    <a:lnTo>
                      <a:pt x="39" y="82"/>
                    </a:lnTo>
                    <a:lnTo>
                      <a:pt x="48" y="70"/>
                    </a:lnTo>
                    <a:lnTo>
                      <a:pt x="58" y="59"/>
                    </a:lnTo>
                    <a:lnTo>
                      <a:pt x="68" y="51"/>
                    </a:lnTo>
                    <a:lnTo>
                      <a:pt x="79" y="44"/>
                    </a:lnTo>
                    <a:lnTo>
                      <a:pt x="87" y="39"/>
                    </a:lnTo>
                    <a:lnTo>
                      <a:pt x="104" y="33"/>
                    </a:lnTo>
                    <a:lnTo>
                      <a:pt x="120" y="29"/>
                    </a:lnTo>
                    <a:lnTo>
                      <a:pt x="138" y="26"/>
                    </a:lnTo>
                    <a:lnTo>
                      <a:pt x="156" y="25"/>
                    </a:lnTo>
                    <a:lnTo>
                      <a:pt x="174" y="26"/>
                    </a:lnTo>
                    <a:lnTo>
                      <a:pt x="191" y="29"/>
                    </a:lnTo>
                    <a:lnTo>
                      <a:pt x="208" y="33"/>
                    </a:lnTo>
                    <a:lnTo>
                      <a:pt x="225" y="39"/>
                    </a:lnTo>
                    <a:lnTo>
                      <a:pt x="229" y="40"/>
                    </a:lnTo>
                    <a:lnTo>
                      <a:pt x="234" y="40"/>
                    </a:lnTo>
                    <a:lnTo>
                      <a:pt x="239" y="38"/>
                    </a:lnTo>
                    <a:lnTo>
                      <a:pt x="241" y="33"/>
                    </a:lnTo>
                    <a:lnTo>
                      <a:pt x="243" y="29"/>
                    </a:lnTo>
                    <a:lnTo>
                      <a:pt x="243" y="24"/>
                    </a:lnTo>
                    <a:lnTo>
                      <a:pt x="240" y="19"/>
                    </a:lnTo>
                    <a:lnTo>
                      <a:pt x="235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069997" y="3409513"/>
              <a:ext cx="796091" cy="271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18955" y="3409513"/>
              <a:ext cx="796091" cy="271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9997" y="4569153"/>
              <a:ext cx="796091" cy="271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18955" y="4569153"/>
              <a:ext cx="796091" cy="271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268716" y="176567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cs typeface="+mn-ea"/>
                <a:sym typeface="+mn-lt"/>
              </a:rPr>
              <a:t>1.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4445" y="1721048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06176" y="1995100"/>
            <a:ext cx="3576115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1233" y="288203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cs typeface="+mn-ea"/>
                <a:sym typeface="+mn-lt"/>
              </a:rPr>
              <a:t>2.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66962" y="2837416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68693" y="3111468"/>
            <a:ext cx="3576115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1233" y="399840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cs typeface="+mn-ea"/>
                <a:sym typeface="+mn-lt"/>
              </a:rPr>
              <a:t>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66962" y="3953784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68693" y="4227836"/>
            <a:ext cx="3576115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31233" y="511477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cs typeface="+mn-ea"/>
                <a:sym typeface="+mn-lt"/>
              </a:rPr>
              <a:t>4.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66962" y="5070152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68693" y="5344204"/>
            <a:ext cx="3576115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ECA981C-8A48-479E-AD63-0DF308754EEC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FF928D0-AC42-4B84-8BAA-1F4DA091C3E2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159346C-C581-4F46-B6A2-C97BA92D9C72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74281" y="645809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6499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24BBDB48-297C-4ECB-83D7-E629FE2483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00A1DC69-DAC3-424C-9A94-F135B311AF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5118100" y="4716910"/>
            <a:ext cx="5537200" cy="1308100"/>
          </a:xfrm>
          <a:prstGeom prst="rect">
            <a:avLst/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3672" y="4863128"/>
            <a:ext cx="4846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7608" y="257468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0838" y="3235680"/>
            <a:ext cx="2004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0838" y="2778127"/>
            <a:ext cx="130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添加文本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0012" y="467918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242" y="5340181"/>
            <a:ext cx="2004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242" y="4913408"/>
            <a:ext cx="117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添加文本</a:t>
            </a:r>
            <a:endParaRPr lang="en-US" sz="1600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D8B95B9-20E5-401F-857D-2D32B7CAB7CF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3C6C14E-4A42-4688-BB32-89815C7181AA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C79A1D5-E898-480D-B201-D8BA3ADD8A10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7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FD2AB212-4D70-439A-9D36-5D154DB35F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16547" y="952390"/>
            <a:ext cx="37489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547" y="4029075"/>
            <a:ext cx="5193728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764603" y="2036618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2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家具介绍-黄色"/>
</p:tagLst>
</file>

<file path=ppt/theme/theme1.xml><?xml version="1.0" encoding="utf-8"?>
<a:theme xmlns:a="http://schemas.openxmlformats.org/drawingml/2006/main" name="第一PPT，www.1ppt.com">
  <a:themeElements>
    <a:clrScheme name="Orange">
      <a:dk1>
        <a:sysClr val="windowText" lastClr="000000"/>
      </a:dk1>
      <a:lt1>
        <a:sysClr val="window" lastClr="FFFFFF"/>
      </a:lt1>
      <a:dk2>
        <a:srgbClr val="FFC000"/>
      </a:dk2>
      <a:lt2>
        <a:srgbClr val="FFD965"/>
      </a:lt2>
      <a:accent1>
        <a:srgbClr val="FFDF7F"/>
      </a:accent1>
      <a:accent2>
        <a:srgbClr val="FFC000"/>
      </a:accent2>
      <a:accent3>
        <a:srgbClr val="FFD965"/>
      </a:accent3>
      <a:accent4>
        <a:srgbClr val="FECF3F"/>
      </a:accent4>
      <a:accent5>
        <a:srgbClr val="FFE8A2"/>
      </a:accent5>
      <a:accent6>
        <a:srgbClr val="FFD965"/>
      </a:accent6>
      <a:hlink>
        <a:srgbClr val="FFC30B"/>
      </a:hlink>
      <a:folHlink>
        <a:srgbClr val="B28600"/>
      </a:folHlink>
    </a:clrScheme>
    <a:fontScheme name="1a53hrj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2928</Words>
  <Application>Microsoft Office PowerPoint</Application>
  <PresentationFormat>宽屏</PresentationFormat>
  <Paragraphs>191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宋体</vt:lpstr>
      <vt:lpstr>微软雅黑</vt:lpstr>
      <vt:lpstr>字魂59号-创粗黑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200</cp:revision>
  <dcterms:created xsi:type="dcterms:W3CDTF">2019-02-11T08:54:50Z</dcterms:created>
  <dcterms:modified xsi:type="dcterms:W3CDTF">2023-04-17T03:58:32Z</dcterms:modified>
</cp:coreProperties>
</file>