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256" r:id="rId3"/>
    <p:sldId id="262" r:id="rId4"/>
    <p:sldId id="263" r:id="rId5"/>
    <p:sldId id="264" r:id="rId6"/>
    <p:sldId id="265" r:id="rId7"/>
    <p:sldId id="266" r:id="rId8"/>
    <p:sldId id="278" r:id="rId9"/>
    <p:sldId id="267" r:id="rId10"/>
    <p:sldId id="281" r:id="rId11"/>
    <p:sldId id="268" r:id="rId12"/>
    <p:sldId id="269" r:id="rId13"/>
    <p:sldId id="270" r:id="rId14"/>
    <p:sldId id="271" r:id="rId15"/>
    <p:sldId id="272" r:id="rId16"/>
    <p:sldId id="285" r:id="rId17"/>
    <p:sldId id="286" r:id="rId18"/>
    <p:sldId id="288" r:id="rId19"/>
    <p:sldId id="290" r:id="rId20"/>
    <p:sldId id="273" r:id="rId21"/>
    <p:sldId id="291" r:id="rId22"/>
    <p:sldId id="293" r:id="rId23"/>
    <p:sldId id="274" r:id="rId24"/>
    <p:sldId id="275" r:id="rId25"/>
    <p:sldId id="29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64"/>
    <a:srgbClr val="353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1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A6B55-1B8C-497F-8F66-6C9256BE5C16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B602-527E-428D-95FF-83C45968B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BBA32-1523-41A3-8F41-AFBF5A532E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3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8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7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7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1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6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283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0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4632-83DA-42CC-84A1-4F1874995D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4953-11FF-44AD-8A3A-CD4C4F27AB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6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0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D7FA5EB-B6F1-421A-A213-25F1A4BEA136}"/>
              </a:ext>
            </a:extLst>
          </p:cNvPr>
          <p:cNvSpPr/>
          <p:nvPr/>
        </p:nvSpPr>
        <p:spPr>
          <a:xfrm>
            <a:off x="7451461" y="-1625"/>
            <a:ext cx="4749916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0F7141-B898-4159-A84C-2816ED46E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7" y="713726"/>
            <a:ext cx="7909597" cy="52643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E2EA4AD-8E3F-4318-8380-5345900812BA}"/>
              </a:ext>
            </a:extLst>
          </p:cNvPr>
          <p:cNvSpPr txBox="1"/>
          <p:nvPr/>
        </p:nvSpPr>
        <p:spPr>
          <a:xfrm>
            <a:off x="8283272" y="1382882"/>
            <a:ext cx="3472215" cy="1464827"/>
          </a:xfrm>
          <a:custGeom>
            <a:avLst/>
            <a:gdLst/>
            <a:ahLst/>
            <a:cxnLst/>
            <a:rect l="l" t="t" r="r" b="b"/>
            <a:pathLst>
              <a:path w="4749917" h="2003852">
                <a:moveTo>
                  <a:pt x="3615309" y="1511276"/>
                </a:moveTo>
                <a:lnTo>
                  <a:pt x="3615309" y="1795718"/>
                </a:lnTo>
                <a:lnTo>
                  <a:pt x="4053154" y="1795718"/>
                </a:lnTo>
                <a:lnTo>
                  <a:pt x="4053154" y="1511276"/>
                </a:lnTo>
                <a:close/>
                <a:moveTo>
                  <a:pt x="4497228" y="1349055"/>
                </a:moveTo>
                <a:lnTo>
                  <a:pt x="4696601" y="1349055"/>
                </a:lnTo>
                <a:lnTo>
                  <a:pt x="4683083" y="1373747"/>
                </a:lnTo>
                <a:cubicBezTo>
                  <a:pt x="4672909" y="1400244"/>
                  <a:pt x="4666418" y="1427925"/>
                  <a:pt x="4663611" y="1456790"/>
                </a:cubicBezTo>
                <a:cubicBezTo>
                  <a:pt x="4609890" y="1431295"/>
                  <a:pt x="4559456" y="1400133"/>
                  <a:pt x="4512313" y="1363304"/>
                </a:cubicBezTo>
                <a:close/>
                <a:moveTo>
                  <a:pt x="3299555" y="1349055"/>
                </a:moveTo>
                <a:lnTo>
                  <a:pt x="3615309" y="1349055"/>
                </a:lnTo>
                <a:lnTo>
                  <a:pt x="3615309" y="1452599"/>
                </a:lnTo>
                <a:lnTo>
                  <a:pt x="4053154" y="1452599"/>
                </a:lnTo>
                <a:lnTo>
                  <a:pt x="4053154" y="1349055"/>
                </a:lnTo>
                <a:lnTo>
                  <a:pt x="4381538" y="1349055"/>
                </a:lnTo>
                <a:lnTo>
                  <a:pt x="4381538" y="1913336"/>
                </a:lnTo>
                <a:cubicBezTo>
                  <a:pt x="4379576" y="1920288"/>
                  <a:pt x="4364087" y="1930007"/>
                  <a:pt x="4335071" y="1942494"/>
                </a:cubicBezTo>
                <a:cubicBezTo>
                  <a:pt x="4306056" y="1954982"/>
                  <a:pt x="4271076" y="1966416"/>
                  <a:pt x="4230132" y="1976799"/>
                </a:cubicBezTo>
                <a:cubicBezTo>
                  <a:pt x="4189188" y="1987181"/>
                  <a:pt x="4149843" y="1992690"/>
                  <a:pt x="4112095" y="1993327"/>
                </a:cubicBezTo>
                <a:lnTo>
                  <a:pt x="4053154" y="1993327"/>
                </a:lnTo>
                <a:lnTo>
                  <a:pt x="4053154" y="1854395"/>
                </a:lnTo>
                <a:lnTo>
                  <a:pt x="3615309" y="1854395"/>
                </a:lnTo>
                <a:lnTo>
                  <a:pt x="3615309" y="1913336"/>
                </a:lnTo>
                <a:cubicBezTo>
                  <a:pt x="3614739" y="1926229"/>
                  <a:pt x="3592198" y="1943596"/>
                  <a:pt x="3547685" y="1965435"/>
                </a:cubicBezTo>
                <a:cubicBezTo>
                  <a:pt x="3503172" y="1987275"/>
                  <a:pt x="3440110" y="1999379"/>
                  <a:pt x="3358496" y="2001747"/>
                </a:cubicBezTo>
                <a:lnTo>
                  <a:pt x="3299555" y="2001747"/>
                </a:lnTo>
                <a:close/>
                <a:moveTo>
                  <a:pt x="2983784" y="1349055"/>
                </a:moveTo>
                <a:lnTo>
                  <a:pt x="3137917" y="1349055"/>
                </a:lnTo>
                <a:lnTo>
                  <a:pt x="3090631" y="1378559"/>
                </a:lnTo>
                <a:cubicBezTo>
                  <a:pt x="3014412" y="1418970"/>
                  <a:pt x="2931088" y="1455525"/>
                  <a:pt x="2840660" y="1488224"/>
                </a:cubicBezTo>
                <a:lnTo>
                  <a:pt x="2825925" y="1471460"/>
                </a:lnTo>
                <a:close/>
                <a:moveTo>
                  <a:pt x="404165" y="1349055"/>
                </a:moveTo>
                <a:lnTo>
                  <a:pt x="703078" y="1349055"/>
                </a:lnTo>
                <a:lnTo>
                  <a:pt x="703078" y="1463124"/>
                </a:lnTo>
                <a:lnTo>
                  <a:pt x="1298801" y="1463124"/>
                </a:lnTo>
                <a:lnTo>
                  <a:pt x="1298801" y="1349055"/>
                </a:lnTo>
                <a:lnTo>
                  <a:pt x="1604029" y="1349055"/>
                </a:lnTo>
                <a:lnTo>
                  <a:pt x="1604029" y="1703077"/>
                </a:lnTo>
                <a:cubicBezTo>
                  <a:pt x="1605445" y="1761260"/>
                  <a:pt x="1596999" y="1811067"/>
                  <a:pt x="1578691" y="1852497"/>
                </a:cubicBezTo>
                <a:cubicBezTo>
                  <a:pt x="1560383" y="1893927"/>
                  <a:pt x="1523713" y="1927060"/>
                  <a:pt x="1468684" y="1951895"/>
                </a:cubicBezTo>
                <a:cubicBezTo>
                  <a:pt x="1413654" y="1976731"/>
                  <a:pt x="1331766" y="1993348"/>
                  <a:pt x="1223020" y="2001747"/>
                </a:cubicBezTo>
                <a:cubicBezTo>
                  <a:pt x="1220257" y="1958809"/>
                  <a:pt x="1214731" y="1922181"/>
                  <a:pt x="1206442" y="1891862"/>
                </a:cubicBezTo>
                <a:cubicBezTo>
                  <a:pt x="1198154" y="1861543"/>
                  <a:pt x="1184734" y="1836481"/>
                  <a:pt x="1166184" y="1816677"/>
                </a:cubicBezTo>
                <a:cubicBezTo>
                  <a:pt x="1148817" y="1797750"/>
                  <a:pt x="1125662" y="1780925"/>
                  <a:pt x="1096718" y="1766204"/>
                </a:cubicBezTo>
                <a:cubicBezTo>
                  <a:pt x="1067774" y="1751482"/>
                  <a:pt x="1023568" y="1738864"/>
                  <a:pt x="964101" y="1728348"/>
                </a:cubicBezTo>
                <a:lnTo>
                  <a:pt x="964101" y="1703077"/>
                </a:lnTo>
                <a:cubicBezTo>
                  <a:pt x="966661" y="1703259"/>
                  <a:pt x="987738" y="1704534"/>
                  <a:pt x="1027330" y="1706902"/>
                </a:cubicBezTo>
                <a:cubicBezTo>
                  <a:pt x="1066923" y="1709270"/>
                  <a:pt x="1109673" y="1711638"/>
                  <a:pt x="1155581" y="1714006"/>
                </a:cubicBezTo>
                <a:cubicBezTo>
                  <a:pt x="1201489" y="1716375"/>
                  <a:pt x="1235195" y="1717650"/>
                  <a:pt x="1256700" y="1717832"/>
                </a:cubicBezTo>
                <a:cubicBezTo>
                  <a:pt x="1272268" y="1717788"/>
                  <a:pt x="1283232" y="1714187"/>
                  <a:pt x="1289591" y="1707029"/>
                </a:cubicBezTo>
                <a:cubicBezTo>
                  <a:pt x="1295950" y="1699871"/>
                  <a:pt x="1299020" y="1689420"/>
                  <a:pt x="1298801" y="1675675"/>
                </a:cubicBezTo>
                <a:lnTo>
                  <a:pt x="1298801" y="1521801"/>
                </a:lnTo>
                <a:lnTo>
                  <a:pt x="703078" y="1521801"/>
                </a:lnTo>
                <a:lnTo>
                  <a:pt x="703078" y="1907109"/>
                </a:lnTo>
                <a:cubicBezTo>
                  <a:pt x="700359" y="1924021"/>
                  <a:pt x="673696" y="1943825"/>
                  <a:pt x="623087" y="1966522"/>
                </a:cubicBezTo>
                <a:cubicBezTo>
                  <a:pt x="572479" y="1989218"/>
                  <a:pt x="514240" y="2001661"/>
                  <a:pt x="448370" y="2003852"/>
                </a:cubicBezTo>
                <a:lnTo>
                  <a:pt x="404165" y="2003852"/>
                </a:lnTo>
                <a:close/>
                <a:moveTo>
                  <a:pt x="4545730" y="646136"/>
                </a:moveTo>
                <a:cubicBezTo>
                  <a:pt x="4547302" y="647216"/>
                  <a:pt x="4564272" y="659808"/>
                  <a:pt x="4596640" y="683910"/>
                </a:cubicBezTo>
                <a:cubicBezTo>
                  <a:pt x="4612825" y="695961"/>
                  <a:pt x="4630500" y="709269"/>
                  <a:pt x="4649666" y="723834"/>
                </a:cubicBezTo>
                <a:lnTo>
                  <a:pt x="4688152" y="753310"/>
                </a:lnTo>
                <a:lnTo>
                  <a:pt x="4460322" y="753310"/>
                </a:lnTo>
                <a:close/>
                <a:moveTo>
                  <a:pt x="3583734" y="131"/>
                </a:moveTo>
                <a:lnTo>
                  <a:pt x="4011054" y="71702"/>
                </a:lnTo>
                <a:cubicBezTo>
                  <a:pt x="4008159" y="87665"/>
                  <a:pt x="4000266" y="100471"/>
                  <a:pt x="3987372" y="110119"/>
                </a:cubicBezTo>
                <a:cubicBezTo>
                  <a:pt x="3974479" y="119767"/>
                  <a:pt x="3955008" y="125205"/>
                  <a:pt x="3928958" y="126433"/>
                </a:cubicBezTo>
                <a:cubicBezTo>
                  <a:pt x="3918783" y="183619"/>
                  <a:pt x="3907556" y="239753"/>
                  <a:pt x="3895277" y="294835"/>
                </a:cubicBezTo>
                <a:lnTo>
                  <a:pt x="4322597" y="294835"/>
                </a:lnTo>
                <a:lnTo>
                  <a:pt x="4474159" y="103277"/>
                </a:lnTo>
                <a:cubicBezTo>
                  <a:pt x="4475653" y="104318"/>
                  <a:pt x="4491844" y="116505"/>
                  <a:pt x="4522731" y="139838"/>
                </a:cubicBezTo>
                <a:cubicBezTo>
                  <a:pt x="4553617" y="163172"/>
                  <a:pt x="4590234" y="191411"/>
                  <a:pt x="4632582" y="224556"/>
                </a:cubicBezTo>
                <a:cubicBezTo>
                  <a:pt x="4674929" y="257700"/>
                  <a:pt x="4714041" y="289509"/>
                  <a:pt x="4749917" y="319982"/>
                </a:cubicBezTo>
                <a:cubicBezTo>
                  <a:pt x="4746585" y="331465"/>
                  <a:pt x="4739567" y="339934"/>
                  <a:pt x="4728867" y="345392"/>
                </a:cubicBezTo>
                <a:cubicBezTo>
                  <a:pt x="4718167" y="350849"/>
                  <a:pt x="4704835" y="353556"/>
                  <a:pt x="4688872" y="353512"/>
                </a:cubicBezTo>
                <a:lnTo>
                  <a:pt x="3880542" y="353512"/>
                </a:lnTo>
                <a:cubicBezTo>
                  <a:pt x="3871070" y="389386"/>
                  <a:pt x="3860544" y="425128"/>
                  <a:pt x="3848967" y="460738"/>
                </a:cubicBezTo>
                <a:cubicBezTo>
                  <a:pt x="3837389" y="496348"/>
                  <a:pt x="3824759" y="531563"/>
                  <a:pt x="3811076" y="566383"/>
                </a:cubicBezTo>
                <a:lnTo>
                  <a:pt x="4208926" y="566383"/>
                </a:lnTo>
                <a:lnTo>
                  <a:pt x="4349963" y="389342"/>
                </a:lnTo>
                <a:cubicBezTo>
                  <a:pt x="4351340" y="390319"/>
                  <a:pt x="4366361" y="401714"/>
                  <a:pt x="4395026" y="423527"/>
                </a:cubicBezTo>
                <a:cubicBezTo>
                  <a:pt x="4423691" y="445341"/>
                  <a:pt x="4457735" y="471713"/>
                  <a:pt x="4497158" y="502643"/>
                </a:cubicBezTo>
                <a:cubicBezTo>
                  <a:pt x="4536582" y="533574"/>
                  <a:pt x="4573121" y="563203"/>
                  <a:pt x="4606776" y="591531"/>
                </a:cubicBezTo>
                <a:cubicBezTo>
                  <a:pt x="4603399" y="603013"/>
                  <a:pt x="4596470" y="611483"/>
                  <a:pt x="4585989" y="616940"/>
                </a:cubicBezTo>
                <a:cubicBezTo>
                  <a:pt x="4575507" y="622398"/>
                  <a:pt x="4562790" y="625104"/>
                  <a:pt x="4547835" y="625061"/>
                </a:cubicBezTo>
                <a:lnTo>
                  <a:pt x="3787921" y="625061"/>
                </a:lnTo>
                <a:cubicBezTo>
                  <a:pt x="3772089" y="663040"/>
                  <a:pt x="3754811" y="700361"/>
                  <a:pt x="3736085" y="737024"/>
                </a:cubicBezTo>
                <a:lnTo>
                  <a:pt x="3727013" y="753310"/>
                </a:lnTo>
                <a:lnTo>
                  <a:pt x="3413131" y="753310"/>
                </a:lnTo>
                <a:lnTo>
                  <a:pt x="3421383" y="735444"/>
                </a:lnTo>
                <a:cubicBezTo>
                  <a:pt x="3436952" y="698781"/>
                  <a:pt x="3451073" y="661986"/>
                  <a:pt x="3463747" y="625061"/>
                </a:cubicBezTo>
                <a:lnTo>
                  <a:pt x="3049057" y="625061"/>
                </a:lnTo>
                <a:lnTo>
                  <a:pt x="3032217" y="566383"/>
                </a:lnTo>
                <a:lnTo>
                  <a:pt x="3482692" y="566383"/>
                </a:lnTo>
                <a:cubicBezTo>
                  <a:pt x="3493173" y="530641"/>
                  <a:pt x="3502734" y="495163"/>
                  <a:pt x="3511373" y="459948"/>
                </a:cubicBezTo>
                <a:cubicBezTo>
                  <a:pt x="3520013" y="424733"/>
                  <a:pt x="3527994" y="389254"/>
                  <a:pt x="3535318" y="353512"/>
                </a:cubicBezTo>
                <a:lnTo>
                  <a:pt x="2966961" y="353512"/>
                </a:lnTo>
                <a:lnTo>
                  <a:pt x="2950121" y="294835"/>
                </a:lnTo>
                <a:lnTo>
                  <a:pt x="3547948" y="294835"/>
                </a:lnTo>
                <a:cubicBezTo>
                  <a:pt x="3565139" y="193443"/>
                  <a:pt x="3577068" y="95208"/>
                  <a:pt x="3583734" y="131"/>
                </a:cubicBezTo>
                <a:close/>
                <a:moveTo>
                  <a:pt x="827275" y="0"/>
                </a:moveTo>
                <a:lnTo>
                  <a:pt x="1208284" y="29470"/>
                </a:lnTo>
                <a:cubicBezTo>
                  <a:pt x="1206969" y="44249"/>
                  <a:pt x="1201180" y="56791"/>
                  <a:pt x="1190918" y="67097"/>
                </a:cubicBezTo>
                <a:cubicBezTo>
                  <a:pt x="1180656" y="77403"/>
                  <a:pt x="1161185" y="85209"/>
                  <a:pt x="1132504" y="90516"/>
                </a:cubicBezTo>
                <a:lnTo>
                  <a:pt x="1132504" y="214844"/>
                </a:lnTo>
                <a:lnTo>
                  <a:pt x="1475623" y="214844"/>
                </a:lnTo>
                <a:lnTo>
                  <a:pt x="1620869" y="31575"/>
                </a:lnTo>
                <a:cubicBezTo>
                  <a:pt x="1622260" y="32590"/>
                  <a:pt x="1637489" y="44368"/>
                  <a:pt x="1666556" y="66909"/>
                </a:cubicBezTo>
                <a:cubicBezTo>
                  <a:pt x="1695624" y="89450"/>
                  <a:pt x="1730188" y="116666"/>
                  <a:pt x="1770248" y="148557"/>
                </a:cubicBezTo>
                <a:cubicBezTo>
                  <a:pt x="1810309" y="180449"/>
                  <a:pt x="1847523" y="210927"/>
                  <a:pt x="1881892" y="239992"/>
                </a:cubicBezTo>
                <a:cubicBezTo>
                  <a:pt x="1878560" y="251474"/>
                  <a:pt x="1871543" y="259944"/>
                  <a:pt x="1860842" y="265401"/>
                </a:cubicBezTo>
                <a:cubicBezTo>
                  <a:pt x="1850142" y="270858"/>
                  <a:pt x="1836810" y="273565"/>
                  <a:pt x="1820847" y="273521"/>
                </a:cubicBezTo>
                <a:lnTo>
                  <a:pt x="1132504" y="273521"/>
                </a:lnTo>
                <a:lnTo>
                  <a:pt x="1132504" y="467447"/>
                </a:lnTo>
                <a:lnTo>
                  <a:pt x="1433522" y="467447"/>
                </a:lnTo>
                <a:lnTo>
                  <a:pt x="1572454" y="294600"/>
                </a:lnTo>
                <a:cubicBezTo>
                  <a:pt x="1573792" y="295525"/>
                  <a:pt x="1588423" y="306557"/>
                  <a:pt x="1616347" y="327696"/>
                </a:cubicBezTo>
                <a:cubicBezTo>
                  <a:pt x="1644271" y="348836"/>
                  <a:pt x="1677458" y="374534"/>
                  <a:pt x="1715907" y="404791"/>
                </a:cubicBezTo>
                <a:cubicBezTo>
                  <a:pt x="1754356" y="435049"/>
                  <a:pt x="1790038" y="464316"/>
                  <a:pt x="1822952" y="492595"/>
                </a:cubicBezTo>
                <a:cubicBezTo>
                  <a:pt x="1819575" y="504077"/>
                  <a:pt x="1812646" y="512547"/>
                  <a:pt x="1802165" y="518004"/>
                </a:cubicBezTo>
                <a:cubicBezTo>
                  <a:pt x="1791683" y="523461"/>
                  <a:pt x="1778965" y="526168"/>
                  <a:pt x="1764011" y="526124"/>
                </a:cubicBezTo>
                <a:lnTo>
                  <a:pt x="1132504" y="526124"/>
                </a:lnTo>
                <a:lnTo>
                  <a:pt x="1132504" y="732680"/>
                </a:lnTo>
                <a:lnTo>
                  <a:pt x="1570349" y="732680"/>
                </a:lnTo>
                <a:lnTo>
                  <a:pt x="1715596" y="547200"/>
                </a:lnTo>
                <a:cubicBezTo>
                  <a:pt x="1716999" y="548203"/>
                  <a:pt x="1732436" y="560015"/>
                  <a:pt x="1761906" y="582636"/>
                </a:cubicBezTo>
                <a:cubicBezTo>
                  <a:pt x="1791376" y="605257"/>
                  <a:pt x="1826460" y="632671"/>
                  <a:pt x="1867157" y="664878"/>
                </a:cubicBezTo>
                <a:lnTo>
                  <a:pt x="1975304" y="753310"/>
                </a:lnTo>
                <a:lnTo>
                  <a:pt x="5921" y="753310"/>
                </a:lnTo>
                <a:lnTo>
                  <a:pt x="0" y="732680"/>
                </a:lnTo>
                <a:lnTo>
                  <a:pt x="827275" y="732680"/>
                </a:lnTo>
                <a:lnTo>
                  <a:pt x="827275" y="526124"/>
                </a:lnTo>
                <a:lnTo>
                  <a:pt x="235763" y="526124"/>
                </a:lnTo>
                <a:lnTo>
                  <a:pt x="218923" y="467447"/>
                </a:lnTo>
                <a:lnTo>
                  <a:pt x="827275" y="467447"/>
                </a:lnTo>
                <a:lnTo>
                  <a:pt x="827275" y="273521"/>
                </a:lnTo>
                <a:lnTo>
                  <a:pt x="149457" y="273521"/>
                </a:lnTo>
                <a:lnTo>
                  <a:pt x="132617" y="214844"/>
                </a:lnTo>
                <a:lnTo>
                  <a:pt x="827275" y="2148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2E373F6-34EF-475F-820D-7B4B82BCE41F}"/>
              </a:ext>
            </a:extLst>
          </p:cNvPr>
          <p:cNvSpPr txBox="1"/>
          <p:nvPr/>
        </p:nvSpPr>
        <p:spPr>
          <a:xfrm>
            <a:off x="8427092" y="3276170"/>
            <a:ext cx="347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青春不毕业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6B10C1-5DF5-4CAF-91C3-8B3B3F7AA1CF}"/>
              </a:ext>
            </a:extLst>
          </p:cNvPr>
          <p:cNvSpPr txBox="1"/>
          <p:nvPr/>
        </p:nvSpPr>
        <p:spPr>
          <a:xfrm>
            <a:off x="8018401" y="100599"/>
            <a:ext cx="361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srgbClr val="DEBE8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梦想正开始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7B5D0BB-1212-49B8-AF1E-F3D0EB8E9A5E}"/>
              </a:ext>
            </a:extLst>
          </p:cNvPr>
          <p:cNvSpPr/>
          <p:nvPr/>
        </p:nvSpPr>
        <p:spPr>
          <a:xfrm>
            <a:off x="8518043" y="4125191"/>
            <a:ext cx="3167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60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让我们迈开双腿，去洒一行汗水，去踏一路雷声！校门外，有的是鲜花簇拥的前程！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84C6FCD-DEBE-4DE4-AB5B-F4C0B570D0C0}"/>
              </a:ext>
            </a:extLst>
          </p:cNvPr>
          <p:cNvSpPr/>
          <p:nvPr/>
        </p:nvSpPr>
        <p:spPr>
          <a:xfrm>
            <a:off x="8283272" y="1898530"/>
            <a:ext cx="3616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Graduation season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05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61395" y="0"/>
            <a:ext cx="3413760" cy="369824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61395" y="3698240"/>
            <a:ext cx="3413760" cy="3164216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75155" y="3164216"/>
            <a:ext cx="3413760" cy="369824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75155" y="0"/>
            <a:ext cx="3413760" cy="3164216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098" y="1843390"/>
            <a:ext cx="3898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最难开口的就是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初次的问好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和最终的道别</a:t>
            </a:r>
          </a:p>
        </p:txBody>
      </p:sp>
      <p:sp>
        <p:nvSpPr>
          <p:cNvPr id="8" name="Rectangle 36"/>
          <p:cNvSpPr/>
          <p:nvPr/>
        </p:nvSpPr>
        <p:spPr>
          <a:xfrm>
            <a:off x="537098" y="4284884"/>
            <a:ext cx="412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5613069" y="5303498"/>
            <a:ext cx="2840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97026" y="434183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毕业季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9061554" y="1555110"/>
            <a:ext cx="2840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0154" y="59344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毕业季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490977"/>
            <a:ext cx="4641448" cy="2367023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1448" y="-15550"/>
            <a:ext cx="7550552" cy="4506528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760" y="975167"/>
            <a:ext cx="3590161" cy="469932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80988" y="1265107"/>
            <a:ext cx="6125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怕口口声声的朋友</a:t>
            </a: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变成唯唯诺诺的路人</a:t>
            </a:r>
          </a:p>
        </p:txBody>
      </p:sp>
      <p:sp>
        <p:nvSpPr>
          <p:cNvPr id="7" name="Rectangle 36"/>
          <p:cNvSpPr/>
          <p:nvPr/>
        </p:nvSpPr>
        <p:spPr>
          <a:xfrm>
            <a:off x="5380988" y="2671675"/>
            <a:ext cx="61254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5353981" y="5124025"/>
            <a:ext cx="26788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8593309" y="5124025"/>
            <a:ext cx="26788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19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590309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0309" y="0"/>
            <a:ext cx="7712598" cy="6858000"/>
            <a:chOff x="590309" y="0"/>
            <a:chExt cx="7712598" cy="6858000"/>
          </a:xfrm>
          <a:blipFill dpi="0" rotWithShape="1">
            <a:blip r:embed="rId2"/>
            <a:srcRect/>
            <a:stretch>
              <a:fillRect t="-7000" b="-28000"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590309" y="0"/>
              <a:ext cx="25001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196542" y="0"/>
              <a:ext cx="25001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802775" y="0"/>
              <a:ext cx="25001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887200" y="1999525"/>
            <a:ext cx="304800" cy="2858947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96613" y="1721367"/>
            <a:ext cx="2987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后来才说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梦想荒芜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年少时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只义无反顾</a:t>
            </a:r>
          </a:p>
        </p:txBody>
      </p:sp>
      <p:sp>
        <p:nvSpPr>
          <p:cNvPr id="15" name="Rectangle 36"/>
          <p:cNvSpPr/>
          <p:nvPr/>
        </p:nvSpPr>
        <p:spPr>
          <a:xfrm>
            <a:off x="8638093" y="4145987"/>
            <a:ext cx="2473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6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34176" y="0"/>
            <a:ext cx="4957823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25701" y="1342663"/>
            <a:ext cx="2708475" cy="419003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4176" y="1342663"/>
            <a:ext cx="2708475" cy="419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6801" y="2073049"/>
            <a:ext cx="3898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珍贵的是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曾经只对视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就会脸红</a:t>
            </a:r>
          </a:p>
        </p:txBody>
      </p:sp>
      <p:sp>
        <p:nvSpPr>
          <p:cNvPr id="8" name="Rectangle 36"/>
          <p:cNvSpPr/>
          <p:nvPr/>
        </p:nvSpPr>
        <p:spPr>
          <a:xfrm>
            <a:off x="626801" y="4011085"/>
            <a:ext cx="3343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7270308" y="3291018"/>
            <a:ext cx="2520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12287" y="236504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毕业季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07534" y="798652"/>
            <a:ext cx="9784466" cy="563687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344" y="1504710"/>
            <a:ext cx="5729469" cy="4456253"/>
          </a:xfrm>
          <a:prstGeom prst="rect">
            <a:avLst/>
          </a:prstGeom>
          <a:solidFill>
            <a:srgbClr val="0063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309" y="2383993"/>
            <a:ext cx="4657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整本书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不要只记得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abandon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希望能背到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victory</a:t>
            </a:r>
          </a:p>
        </p:txBody>
      </p:sp>
      <p:sp>
        <p:nvSpPr>
          <p:cNvPr id="8" name="Rectangle 36"/>
          <p:cNvSpPr/>
          <p:nvPr/>
        </p:nvSpPr>
        <p:spPr>
          <a:xfrm>
            <a:off x="590309" y="4484040"/>
            <a:ext cx="4791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2457691" y="-8709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68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1834729" y="2006295"/>
            <a:ext cx="1933575" cy="981075"/>
          </a:xfrm>
          <a:prstGeom prst="line">
            <a:avLst/>
          </a:prstGeom>
          <a:ln w="19050">
            <a:solidFill>
              <a:srgbClr val="814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67356" y="2240700"/>
            <a:ext cx="1468323" cy="435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后来的我们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701030" y="550201"/>
            <a:ext cx="5779770" cy="5757597"/>
            <a:chOff x="5934710" y="550201"/>
            <a:chExt cx="5779770" cy="5757597"/>
          </a:xfrm>
          <a:blipFill dpi="0" rotWithShape="1">
            <a:blip r:embed="rId2"/>
            <a:srcRect/>
            <a:stretch>
              <a:fillRect l="-25000" r="-9000"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5934710" y="550201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34711" y="2496833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92428" y="550201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892429" y="2496833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50146" y="550201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850147" y="2496833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934710" y="4443465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92428" y="4443465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50146" y="4443465"/>
              <a:ext cx="1864333" cy="1864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71677" y="3331075"/>
            <a:ext cx="538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是敢于忠于自己</a:t>
            </a:r>
          </a:p>
        </p:txBody>
      </p:sp>
    </p:spTree>
    <p:extLst>
      <p:ext uri="{BB962C8B-B14F-4D97-AF65-F5344CB8AC3E}">
        <p14:creationId xmlns:p14="http://schemas.microsoft.com/office/powerpoint/2010/main" val="323892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98600"/>
            <a:ext cx="5321300" cy="40767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21300" y="0"/>
            <a:ext cx="6870700" cy="149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1300" y="5575300"/>
            <a:ext cx="6870700" cy="12827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89320" y="3649604"/>
            <a:ext cx="49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89320" y="2661242"/>
            <a:ext cx="347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后来才说梦想荒芜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年少时只义无反顾</a:t>
            </a:r>
          </a:p>
        </p:txBody>
      </p:sp>
      <p:sp>
        <p:nvSpPr>
          <p:cNvPr id="11" name="任意多边形 10"/>
          <p:cNvSpPr/>
          <p:nvPr/>
        </p:nvSpPr>
        <p:spPr>
          <a:xfrm rot="18944377">
            <a:off x="9952356" y="5025648"/>
            <a:ext cx="1573363" cy="45719"/>
          </a:xfrm>
          <a:custGeom>
            <a:avLst/>
            <a:gdLst>
              <a:gd name="connsiteX0" fmla="*/ 1573363 w 1573363"/>
              <a:gd name="connsiteY0" fmla="*/ 0 h 45719"/>
              <a:gd name="connsiteX1" fmla="*/ 1573363 w 1573363"/>
              <a:gd name="connsiteY1" fmla="*/ 45719 h 45719"/>
              <a:gd name="connsiteX2" fmla="*/ 46914 w 1573363"/>
              <a:gd name="connsiteY2" fmla="*/ 45719 h 45719"/>
              <a:gd name="connsiteX3" fmla="*/ 0 w 1573363"/>
              <a:gd name="connsiteY3" fmla="*/ 0 h 45719"/>
              <a:gd name="connsiteX4" fmla="*/ 1573363 w 1573363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363" h="45719">
                <a:moveTo>
                  <a:pt x="1573363" y="0"/>
                </a:moveTo>
                <a:lnTo>
                  <a:pt x="1573363" y="45719"/>
                </a:lnTo>
                <a:lnTo>
                  <a:pt x="46914" y="45719"/>
                </a:lnTo>
                <a:lnTo>
                  <a:pt x="0" y="0"/>
                </a:lnTo>
                <a:lnTo>
                  <a:pt x="1573363" y="0"/>
                </a:lnTo>
                <a:close/>
              </a:path>
            </a:pathLst>
          </a:custGeom>
          <a:solidFill>
            <a:srgbClr val="006364"/>
          </a:solidFill>
          <a:ln>
            <a:solidFill>
              <a:srgbClr val="35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 rot="18944377">
            <a:off x="8825648" y="6104612"/>
            <a:ext cx="1612406" cy="45719"/>
          </a:xfrm>
          <a:custGeom>
            <a:avLst/>
            <a:gdLst>
              <a:gd name="connsiteX0" fmla="*/ 1565492 w 1612406"/>
              <a:gd name="connsiteY0" fmla="*/ 0 h 45719"/>
              <a:gd name="connsiteX1" fmla="*/ 1612406 w 1612406"/>
              <a:gd name="connsiteY1" fmla="*/ 45719 h 45719"/>
              <a:gd name="connsiteX2" fmla="*/ 0 w 1612406"/>
              <a:gd name="connsiteY2" fmla="*/ 45719 h 45719"/>
              <a:gd name="connsiteX3" fmla="*/ 0 w 1612406"/>
              <a:gd name="connsiteY3" fmla="*/ 0 h 45719"/>
              <a:gd name="connsiteX4" fmla="*/ 1565492 w 1612406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406" h="45719">
                <a:moveTo>
                  <a:pt x="1565492" y="0"/>
                </a:moveTo>
                <a:lnTo>
                  <a:pt x="1612406" y="45719"/>
                </a:lnTo>
                <a:lnTo>
                  <a:pt x="0" y="45719"/>
                </a:lnTo>
                <a:lnTo>
                  <a:pt x="0" y="0"/>
                </a:lnTo>
                <a:lnTo>
                  <a:pt x="15654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0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7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09890" y="0"/>
            <a:ext cx="8180067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873" y="1953369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我们心里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都有个老地方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像从前一样</a:t>
            </a:r>
          </a:p>
        </p:txBody>
      </p:sp>
      <p:sp>
        <p:nvSpPr>
          <p:cNvPr id="10" name="矩形 9"/>
          <p:cNvSpPr/>
          <p:nvPr/>
        </p:nvSpPr>
        <p:spPr>
          <a:xfrm>
            <a:off x="503873" y="3741797"/>
            <a:ext cx="2503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39881" y="1574800"/>
            <a:ext cx="540019" cy="36576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7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63995" y="534573"/>
            <a:ext cx="4991100" cy="40057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575" y="5067300"/>
            <a:ext cx="10287000" cy="45719"/>
          </a:xfrm>
          <a:prstGeom prst="rect">
            <a:avLst/>
          </a:prstGeom>
          <a:solidFill>
            <a:srgbClr val="006364"/>
          </a:solidFill>
          <a:ln>
            <a:solidFill>
              <a:srgbClr val="35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62900" y="5286167"/>
            <a:ext cx="320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Our life is a movement, a tendency, a steady, ceaseless progress towards an unseen goal.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05500" y="0"/>
            <a:ext cx="1971675" cy="1971675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0576" y="2832049"/>
            <a:ext cx="40360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老师教我们把自己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介绍给大家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却忘了教我们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如何向大家告别</a:t>
            </a:r>
          </a:p>
        </p:txBody>
      </p:sp>
    </p:spTree>
    <p:extLst>
      <p:ext uri="{BB962C8B-B14F-4D97-AF65-F5344CB8AC3E}">
        <p14:creationId xmlns:p14="http://schemas.microsoft.com/office/powerpoint/2010/main" val="38941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881922" y="1875099"/>
            <a:ext cx="10451302" cy="4213180"/>
            <a:chOff x="881922" y="1875099"/>
            <a:chExt cx="10451302" cy="4213180"/>
          </a:xfrm>
          <a:blipFill dpi="0" rotWithShape="1">
            <a:blip r:embed="rId2"/>
            <a:srcRect/>
            <a:stretch>
              <a:fillRect t="-59000" b="-14000"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881922" y="187509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23527" y="187509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965129" y="187509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81922" y="407207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23527" y="407207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65129" y="4072079"/>
              <a:ext cx="3368095" cy="201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922379" y="6342927"/>
            <a:ext cx="362675" cy="529701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1977" y="489570"/>
            <a:ext cx="486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以前总想有自己的空间以后想见面也难</a:t>
            </a:r>
          </a:p>
        </p:txBody>
      </p:sp>
    </p:spTree>
    <p:extLst>
      <p:ext uri="{BB962C8B-B14F-4D97-AF65-F5344CB8AC3E}">
        <p14:creationId xmlns:p14="http://schemas.microsoft.com/office/powerpoint/2010/main" val="19348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2783840"/>
            <a:ext cx="11866880" cy="3911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9520" y="2514600"/>
            <a:ext cx="2092960" cy="508000"/>
          </a:xfrm>
          <a:prstGeom prst="rect">
            <a:avLst/>
          </a:prstGeom>
          <a:solidFill>
            <a:srgbClr val="00636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3511" y="258901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KEYWORDS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80796" y="890902"/>
            <a:ext cx="5269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青春，是敢于忠于自己</a:t>
            </a:r>
          </a:p>
        </p:txBody>
      </p:sp>
      <p:sp>
        <p:nvSpPr>
          <p:cNvPr id="8" name="Rectangle 36"/>
          <p:cNvSpPr/>
          <p:nvPr/>
        </p:nvSpPr>
        <p:spPr>
          <a:xfrm>
            <a:off x="2653039" y="1599241"/>
            <a:ext cx="6865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9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5455" y="1030778"/>
            <a:ext cx="3186545" cy="2004291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7091" y="1649615"/>
            <a:ext cx="5375564" cy="422101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8880" y="4131192"/>
            <a:ext cx="3395464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9345" y="2590052"/>
            <a:ext cx="3235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珍惜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在一起的时光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不负你我的陪伴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25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57600"/>
            <a:ext cx="12192000" cy="32004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8300" y="0"/>
            <a:ext cx="6743700" cy="44323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3224" y="1677541"/>
            <a:ext cx="3956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青春是我们的别称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也是我们友谊的见证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3224" y="4892725"/>
            <a:ext cx="422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3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320" y="304800"/>
            <a:ext cx="11511280" cy="627888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12520"/>
            <a:ext cx="4785360" cy="4572000"/>
          </a:xfrm>
          <a:prstGeom prst="rect">
            <a:avLst/>
          </a:prstGeom>
          <a:solidFill>
            <a:srgbClr val="0063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727" y="1948148"/>
            <a:ext cx="3882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青春不是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一段时光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而是那一群人</a:t>
            </a:r>
          </a:p>
        </p:txBody>
      </p:sp>
      <p:sp>
        <p:nvSpPr>
          <p:cNvPr id="7" name="Rectangle 36"/>
          <p:cNvSpPr/>
          <p:nvPr/>
        </p:nvSpPr>
        <p:spPr>
          <a:xfrm>
            <a:off x="492303" y="3994814"/>
            <a:ext cx="3605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02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220720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1520" y="1635760"/>
            <a:ext cx="6746240" cy="376936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0670" y="1635760"/>
            <a:ext cx="923330" cy="3119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Thanksgiving Father's Day photo albums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03280" y="1635760"/>
            <a:ext cx="619760" cy="61976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37612" y="2518678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尚未佩妥剑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转眼便是江湖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愿历尽千帆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归来仍少年</a:t>
            </a:r>
          </a:p>
        </p:txBody>
      </p:sp>
    </p:spTree>
    <p:extLst>
      <p:ext uri="{BB962C8B-B14F-4D97-AF65-F5344CB8AC3E}">
        <p14:creationId xmlns:p14="http://schemas.microsoft.com/office/powerpoint/2010/main" val="7098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D7FA5EB-B6F1-421A-A213-25F1A4BEA136}"/>
              </a:ext>
            </a:extLst>
          </p:cNvPr>
          <p:cNvSpPr/>
          <p:nvPr/>
        </p:nvSpPr>
        <p:spPr>
          <a:xfrm>
            <a:off x="7451461" y="-83102"/>
            <a:ext cx="4749916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0F7141-B898-4159-A84C-2816ED46E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7" y="713726"/>
            <a:ext cx="7909597" cy="52643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E2EA4AD-8E3F-4318-8380-5345900812BA}"/>
              </a:ext>
            </a:extLst>
          </p:cNvPr>
          <p:cNvSpPr txBox="1"/>
          <p:nvPr/>
        </p:nvSpPr>
        <p:spPr>
          <a:xfrm>
            <a:off x="8283272" y="1650173"/>
            <a:ext cx="3472215" cy="1464827"/>
          </a:xfrm>
          <a:custGeom>
            <a:avLst/>
            <a:gdLst/>
            <a:ahLst/>
            <a:cxnLst/>
            <a:rect l="l" t="t" r="r" b="b"/>
            <a:pathLst>
              <a:path w="4749917" h="2003852">
                <a:moveTo>
                  <a:pt x="3615309" y="1511276"/>
                </a:moveTo>
                <a:lnTo>
                  <a:pt x="3615309" y="1795718"/>
                </a:lnTo>
                <a:lnTo>
                  <a:pt x="4053154" y="1795718"/>
                </a:lnTo>
                <a:lnTo>
                  <a:pt x="4053154" y="1511276"/>
                </a:lnTo>
                <a:close/>
                <a:moveTo>
                  <a:pt x="4497228" y="1349055"/>
                </a:moveTo>
                <a:lnTo>
                  <a:pt x="4696601" y="1349055"/>
                </a:lnTo>
                <a:lnTo>
                  <a:pt x="4683083" y="1373747"/>
                </a:lnTo>
                <a:cubicBezTo>
                  <a:pt x="4672909" y="1400244"/>
                  <a:pt x="4666418" y="1427925"/>
                  <a:pt x="4663611" y="1456790"/>
                </a:cubicBezTo>
                <a:cubicBezTo>
                  <a:pt x="4609890" y="1431295"/>
                  <a:pt x="4559456" y="1400133"/>
                  <a:pt x="4512313" y="1363304"/>
                </a:cubicBezTo>
                <a:close/>
                <a:moveTo>
                  <a:pt x="3299555" y="1349055"/>
                </a:moveTo>
                <a:lnTo>
                  <a:pt x="3615309" y="1349055"/>
                </a:lnTo>
                <a:lnTo>
                  <a:pt x="3615309" y="1452599"/>
                </a:lnTo>
                <a:lnTo>
                  <a:pt x="4053154" y="1452599"/>
                </a:lnTo>
                <a:lnTo>
                  <a:pt x="4053154" y="1349055"/>
                </a:lnTo>
                <a:lnTo>
                  <a:pt x="4381538" y="1349055"/>
                </a:lnTo>
                <a:lnTo>
                  <a:pt x="4381538" y="1913336"/>
                </a:lnTo>
                <a:cubicBezTo>
                  <a:pt x="4379576" y="1920288"/>
                  <a:pt x="4364087" y="1930007"/>
                  <a:pt x="4335071" y="1942494"/>
                </a:cubicBezTo>
                <a:cubicBezTo>
                  <a:pt x="4306056" y="1954982"/>
                  <a:pt x="4271076" y="1966416"/>
                  <a:pt x="4230132" y="1976799"/>
                </a:cubicBezTo>
                <a:cubicBezTo>
                  <a:pt x="4189188" y="1987181"/>
                  <a:pt x="4149843" y="1992690"/>
                  <a:pt x="4112095" y="1993327"/>
                </a:cubicBezTo>
                <a:lnTo>
                  <a:pt x="4053154" y="1993327"/>
                </a:lnTo>
                <a:lnTo>
                  <a:pt x="4053154" y="1854395"/>
                </a:lnTo>
                <a:lnTo>
                  <a:pt x="3615309" y="1854395"/>
                </a:lnTo>
                <a:lnTo>
                  <a:pt x="3615309" y="1913336"/>
                </a:lnTo>
                <a:cubicBezTo>
                  <a:pt x="3614739" y="1926229"/>
                  <a:pt x="3592198" y="1943596"/>
                  <a:pt x="3547685" y="1965435"/>
                </a:cubicBezTo>
                <a:cubicBezTo>
                  <a:pt x="3503172" y="1987275"/>
                  <a:pt x="3440110" y="1999379"/>
                  <a:pt x="3358496" y="2001747"/>
                </a:cubicBezTo>
                <a:lnTo>
                  <a:pt x="3299555" y="2001747"/>
                </a:lnTo>
                <a:close/>
                <a:moveTo>
                  <a:pt x="2983784" y="1349055"/>
                </a:moveTo>
                <a:lnTo>
                  <a:pt x="3137917" y="1349055"/>
                </a:lnTo>
                <a:lnTo>
                  <a:pt x="3090631" y="1378559"/>
                </a:lnTo>
                <a:cubicBezTo>
                  <a:pt x="3014412" y="1418970"/>
                  <a:pt x="2931088" y="1455525"/>
                  <a:pt x="2840660" y="1488224"/>
                </a:cubicBezTo>
                <a:lnTo>
                  <a:pt x="2825925" y="1471460"/>
                </a:lnTo>
                <a:close/>
                <a:moveTo>
                  <a:pt x="404165" y="1349055"/>
                </a:moveTo>
                <a:lnTo>
                  <a:pt x="703078" y="1349055"/>
                </a:lnTo>
                <a:lnTo>
                  <a:pt x="703078" y="1463124"/>
                </a:lnTo>
                <a:lnTo>
                  <a:pt x="1298801" y="1463124"/>
                </a:lnTo>
                <a:lnTo>
                  <a:pt x="1298801" y="1349055"/>
                </a:lnTo>
                <a:lnTo>
                  <a:pt x="1604029" y="1349055"/>
                </a:lnTo>
                <a:lnTo>
                  <a:pt x="1604029" y="1703077"/>
                </a:lnTo>
                <a:cubicBezTo>
                  <a:pt x="1605445" y="1761260"/>
                  <a:pt x="1596999" y="1811067"/>
                  <a:pt x="1578691" y="1852497"/>
                </a:cubicBezTo>
                <a:cubicBezTo>
                  <a:pt x="1560383" y="1893927"/>
                  <a:pt x="1523713" y="1927060"/>
                  <a:pt x="1468684" y="1951895"/>
                </a:cubicBezTo>
                <a:cubicBezTo>
                  <a:pt x="1413654" y="1976731"/>
                  <a:pt x="1331766" y="1993348"/>
                  <a:pt x="1223020" y="2001747"/>
                </a:cubicBezTo>
                <a:cubicBezTo>
                  <a:pt x="1220257" y="1958809"/>
                  <a:pt x="1214731" y="1922181"/>
                  <a:pt x="1206442" y="1891862"/>
                </a:cubicBezTo>
                <a:cubicBezTo>
                  <a:pt x="1198154" y="1861543"/>
                  <a:pt x="1184734" y="1836481"/>
                  <a:pt x="1166184" y="1816677"/>
                </a:cubicBezTo>
                <a:cubicBezTo>
                  <a:pt x="1148817" y="1797750"/>
                  <a:pt x="1125662" y="1780925"/>
                  <a:pt x="1096718" y="1766204"/>
                </a:cubicBezTo>
                <a:cubicBezTo>
                  <a:pt x="1067774" y="1751482"/>
                  <a:pt x="1023568" y="1738864"/>
                  <a:pt x="964101" y="1728348"/>
                </a:cubicBezTo>
                <a:lnTo>
                  <a:pt x="964101" y="1703077"/>
                </a:lnTo>
                <a:cubicBezTo>
                  <a:pt x="966661" y="1703259"/>
                  <a:pt x="987738" y="1704534"/>
                  <a:pt x="1027330" y="1706902"/>
                </a:cubicBezTo>
                <a:cubicBezTo>
                  <a:pt x="1066923" y="1709270"/>
                  <a:pt x="1109673" y="1711638"/>
                  <a:pt x="1155581" y="1714006"/>
                </a:cubicBezTo>
                <a:cubicBezTo>
                  <a:pt x="1201489" y="1716375"/>
                  <a:pt x="1235195" y="1717650"/>
                  <a:pt x="1256700" y="1717832"/>
                </a:cubicBezTo>
                <a:cubicBezTo>
                  <a:pt x="1272268" y="1717788"/>
                  <a:pt x="1283232" y="1714187"/>
                  <a:pt x="1289591" y="1707029"/>
                </a:cubicBezTo>
                <a:cubicBezTo>
                  <a:pt x="1295950" y="1699871"/>
                  <a:pt x="1299020" y="1689420"/>
                  <a:pt x="1298801" y="1675675"/>
                </a:cubicBezTo>
                <a:lnTo>
                  <a:pt x="1298801" y="1521801"/>
                </a:lnTo>
                <a:lnTo>
                  <a:pt x="703078" y="1521801"/>
                </a:lnTo>
                <a:lnTo>
                  <a:pt x="703078" y="1907109"/>
                </a:lnTo>
                <a:cubicBezTo>
                  <a:pt x="700359" y="1924021"/>
                  <a:pt x="673696" y="1943825"/>
                  <a:pt x="623087" y="1966522"/>
                </a:cubicBezTo>
                <a:cubicBezTo>
                  <a:pt x="572479" y="1989218"/>
                  <a:pt x="514240" y="2001661"/>
                  <a:pt x="448370" y="2003852"/>
                </a:cubicBezTo>
                <a:lnTo>
                  <a:pt x="404165" y="2003852"/>
                </a:lnTo>
                <a:close/>
                <a:moveTo>
                  <a:pt x="4545730" y="646136"/>
                </a:moveTo>
                <a:cubicBezTo>
                  <a:pt x="4547302" y="647216"/>
                  <a:pt x="4564272" y="659808"/>
                  <a:pt x="4596640" y="683910"/>
                </a:cubicBezTo>
                <a:cubicBezTo>
                  <a:pt x="4612825" y="695961"/>
                  <a:pt x="4630500" y="709269"/>
                  <a:pt x="4649666" y="723834"/>
                </a:cubicBezTo>
                <a:lnTo>
                  <a:pt x="4688152" y="753310"/>
                </a:lnTo>
                <a:lnTo>
                  <a:pt x="4460322" y="753310"/>
                </a:lnTo>
                <a:close/>
                <a:moveTo>
                  <a:pt x="3583734" y="131"/>
                </a:moveTo>
                <a:lnTo>
                  <a:pt x="4011054" y="71702"/>
                </a:lnTo>
                <a:cubicBezTo>
                  <a:pt x="4008159" y="87665"/>
                  <a:pt x="4000266" y="100471"/>
                  <a:pt x="3987372" y="110119"/>
                </a:cubicBezTo>
                <a:cubicBezTo>
                  <a:pt x="3974479" y="119767"/>
                  <a:pt x="3955008" y="125205"/>
                  <a:pt x="3928958" y="126433"/>
                </a:cubicBezTo>
                <a:cubicBezTo>
                  <a:pt x="3918783" y="183619"/>
                  <a:pt x="3907556" y="239753"/>
                  <a:pt x="3895277" y="294835"/>
                </a:cubicBezTo>
                <a:lnTo>
                  <a:pt x="4322597" y="294835"/>
                </a:lnTo>
                <a:lnTo>
                  <a:pt x="4474159" y="103277"/>
                </a:lnTo>
                <a:cubicBezTo>
                  <a:pt x="4475653" y="104318"/>
                  <a:pt x="4491844" y="116505"/>
                  <a:pt x="4522731" y="139838"/>
                </a:cubicBezTo>
                <a:cubicBezTo>
                  <a:pt x="4553617" y="163172"/>
                  <a:pt x="4590234" y="191411"/>
                  <a:pt x="4632582" y="224556"/>
                </a:cubicBezTo>
                <a:cubicBezTo>
                  <a:pt x="4674929" y="257700"/>
                  <a:pt x="4714041" y="289509"/>
                  <a:pt x="4749917" y="319982"/>
                </a:cubicBezTo>
                <a:cubicBezTo>
                  <a:pt x="4746585" y="331465"/>
                  <a:pt x="4739567" y="339934"/>
                  <a:pt x="4728867" y="345392"/>
                </a:cubicBezTo>
                <a:cubicBezTo>
                  <a:pt x="4718167" y="350849"/>
                  <a:pt x="4704835" y="353556"/>
                  <a:pt x="4688872" y="353512"/>
                </a:cubicBezTo>
                <a:lnTo>
                  <a:pt x="3880542" y="353512"/>
                </a:lnTo>
                <a:cubicBezTo>
                  <a:pt x="3871070" y="389386"/>
                  <a:pt x="3860544" y="425128"/>
                  <a:pt x="3848967" y="460738"/>
                </a:cubicBezTo>
                <a:cubicBezTo>
                  <a:pt x="3837389" y="496348"/>
                  <a:pt x="3824759" y="531563"/>
                  <a:pt x="3811076" y="566383"/>
                </a:cubicBezTo>
                <a:lnTo>
                  <a:pt x="4208926" y="566383"/>
                </a:lnTo>
                <a:lnTo>
                  <a:pt x="4349963" y="389342"/>
                </a:lnTo>
                <a:cubicBezTo>
                  <a:pt x="4351340" y="390319"/>
                  <a:pt x="4366361" y="401714"/>
                  <a:pt x="4395026" y="423527"/>
                </a:cubicBezTo>
                <a:cubicBezTo>
                  <a:pt x="4423691" y="445341"/>
                  <a:pt x="4457735" y="471713"/>
                  <a:pt x="4497158" y="502643"/>
                </a:cubicBezTo>
                <a:cubicBezTo>
                  <a:pt x="4536582" y="533574"/>
                  <a:pt x="4573121" y="563203"/>
                  <a:pt x="4606776" y="591531"/>
                </a:cubicBezTo>
                <a:cubicBezTo>
                  <a:pt x="4603399" y="603013"/>
                  <a:pt x="4596470" y="611483"/>
                  <a:pt x="4585989" y="616940"/>
                </a:cubicBezTo>
                <a:cubicBezTo>
                  <a:pt x="4575507" y="622398"/>
                  <a:pt x="4562790" y="625104"/>
                  <a:pt x="4547835" y="625061"/>
                </a:cubicBezTo>
                <a:lnTo>
                  <a:pt x="3787921" y="625061"/>
                </a:lnTo>
                <a:cubicBezTo>
                  <a:pt x="3772089" y="663040"/>
                  <a:pt x="3754811" y="700361"/>
                  <a:pt x="3736085" y="737024"/>
                </a:cubicBezTo>
                <a:lnTo>
                  <a:pt x="3727013" y="753310"/>
                </a:lnTo>
                <a:lnTo>
                  <a:pt x="3413131" y="753310"/>
                </a:lnTo>
                <a:lnTo>
                  <a:pt x="3421383" y="735444"/>
                </a:lnTo>
                <a:cubicBezTo>
                  <a:pt x="3436952" y="698781"/>
                  <a:pt x="3451073" y="661986"/>
                  <a:pt x="3463747" y="625061"/>
                </a:cubicBezTo>
                <a:lnTo>
                  <a:pt x="3049057" y="625061"/>
                </a:lnTo>
                <a:lnTo>
                  <a:pt x="3032217" y="566383"/>
                </a:lnTo>
                <a:lnTo>
                  <a:pt x="3482692" y="566383"/>
                </a:lnTo>
                <a:cubicBezTo>
                  <a:pt x="3493173" y="530641"/>
                  <a:pt x="3502734" y="495163"/>
                  <a:pt x="3511373" y="459948"/>
                </a:cubicBezTo>
                <a:cubicBezTo>
                  <a:pt x="3520013" y="424733"/>
                  <a:pt x="3527994" y="389254"/>
                  <a:pt x="3535318" y="353512"/>
                </a:cubicBezTo>
                <a:lnTo>
                  <a:pt x="2966961" y="353512"/>
                </a:lnTo>
                <a:lnTo>
                  <a:pt x="2950121" y="294835"/>
                </a:lnTo>
                <a:lnTo>
                  <a:pt x="3547948" y="294835"/>
                </a:lnTo>
                <a:cubicBezTo>
                  <a:pt x="3565139" y="193443"/>
                  <a:pt x="3577068" y="95208"/>
                  <a:pt x="3583734" y="131"/>
                </a:cubicBezTo>
                <a:close/>
                <a:moveTo>
                  <a:pt x="827275" y="0"/>
                </a:moveTo>
                <a:lnTo>
                  <a:pt x="1208284" y="29470"/>
                </a:lnTo>
                <a:cubicBezTo>
                  <a:pt x="1206969" y="44249"/>
                  <a:pt x="1201180" y="56791"/>
                  <a:pt x="1190918" y="67097"/>
                </a:cubicBezTo>
                <a:cubicBezTo>
                  <a:pt x="1180656" y="77403"/>
                  <a:pt x="1161185" y="85209"/>
                  <a:pt x="1132504" y="90516"/>
                </a:cubicBezTo>
                <a:lnTo>
                  <a:pt x="1132504" y="214844"/>
                </a:lnTo>
                <a:lnTo>
                  <a:pt x="1475623" y="214844"/>
                </a:lnTo>
                <a:lnTo>
                  <a:pt x="1620869" y="31575"/>
                </a:lnTo>
                <a:cubicBezTo>
                  <a:pt x="1622260" y="32590"/>
                  <a:pt x="1637489" y="44368"/>
                  <a:pt x="1666556" y="66909"/>
                </a:cubicBezTo>
                <a:cubicBezTo>
                  <a:pt x="1695624" y="89450"/>
                  <a:pt x="1730188" y="116666"/>
                  <a:pt x="1770248" y="148557"/>
                </a:cubicBezTo>
                <a:cubicBezTo>
                  <a:pt x="1810309" y="180449"/>
                  <a:pt x="1847523" y="210927"/>
                  <a:pt x="1881892" y="239992"/>
                </a:cubicBezTo>
                <a:cubicBezTo>
                  <a:pt x="1878560" y="251474"/>
                  <a:pt x="1871543" y="259944"/>
                  <a:pt x="1860842" y="265401"/>
                </a:cubicBezTo>
                <a:cubicBezTo>
                  <a:pt x="1850142" y="270858"/>
                  <a:pt x="1836810" y="273565"/>
                  <a:pt x="1820847" y="273521"/>
                </a:cubicBezTo>
                <a:lnTo>
                  <a:pt x="1132504" y="273521"/>
                </a:lnTo>
                <a:lnTo>
                  <a:pt x="1132504" y="467447"/>
                </a:lnTo>
                <a:lnTo>
                  <a:pt x="1433522" y="467447"/>
                </a:lnTo>
                <a:lnTo>
                  <a:pt x="1572454" y="294600"/>
                </a:lnTo>
                <a:cubicBezTo>
                  <a:pt x="1573792" y="295525"/>
                  <a:pt x="1588423" y="306557"/>
                  <a:pt x="1616347" y="327696"/>
                </a:cubicBezTo>
                <a:cubicBezTo>
                  <a:pt x="1644271" y="348836"/>
                  <a:pt x="1677458" y="374534"/>
                  <a:pt x="1715907" y="404791"/>
                </a:cubicBezTo>
                <a:cubicBezTo>
                  <a:pt x="1754356" y="435049"/>
                  <a:pt x="1790038" y="464316"/>
                  <a:pt x="1822952" y="492595"/>
                </a:cubicBezTo>
                <a:cubicBezTo>
                  <a:pt x="1819575" y="504077"/>
                  <a:pt x="1812646" y="512547"/>
                  <a:pt x="1802165" y="518004"/>
                </a:cubicBezTo>
                <a:cubicBezTo>
                  <a:pt x="1791683" y="523461"/>
                  <a:pt x="1778965" y="526168"/>
                  <a:pt x="1764011" y="526124"/>
                </a:cubicBezTo>
                <a:lnTo>
                  <a:pt x="1132504" y="526124"/>
                </a:lnTo>
                <a:lnTo>
                  <a:pt x="1132504" y="732680"/>
                </a:lnTo>
                <a:lnTo>
                  <a:pt x="1570349" y="732680"/>
                </a:lnTo>
                <a:lnTo>
                  <a:pt x="1715596" y="547200"/>
                </a:lnTo>
                <a:cubicBezTo>
                  <a:pt x="1716999" y="548203"/>
                  <a:pt x="1732436" y="560015"/>
                  <a:pt x="1761906" y="582636"/>
                </a:cubicBezTo>
                <a:cubicBezTo>
                  <a:pt x="1791376" y="605257"/>
                  <a:pt x="1826460" y="632671"/>
                  <a:pt x="1867157" y="664878"/>
                </a:cubicBezTo>
                <a:lnTo>
                  <a:pt x="1975304" y="753310"/>
                </a:lnTo>
                <a:lnTo>
                  <a:pt x="5921" y="753310"/>
                </a:lnTo>
                <a:lnTo>
                  <a:pt x="0" y="732680"/>
                </a:lnTo>
                <a:lnTo>
                  <a:pt x="827275" y="732680"/>
                </a:lnTo>
                <a:lnTo>
                  <a:pt x="827275" y="526124"/>
                </a:lnTo>
                <a:lnTo>
                  <a:pt x="235763" y="526124"/>
                </a:lnTo>
                <a:lnTo>
                  <a:pt x="218923" y="467447"/>
                </a:lnTo>
                <a:lnTo>
                  <a:pt x="827275" y="467447"/>
                </a:lnTo>
                <a:lnTo>
                  <a:pt x="827275" y="273521"/>
                </a:lnTo>
                <a:lnTo>
                  <a:pt x="149457" y="273521"/>
                </a:lnTo>
                <a:lnTo>
                  <a:pt x="132617" y="214844"/>
                </a:lnTo>
                <a:lnTo>
                  <a:pt x="827275" y="2148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6B10C1-5DF5-4CAF-91C3-8B3B3F7AA1CF}"/>
              </a:ext>
            </a:extLst>
          </p:cNvPr>
          <p:cNvSpPr txBox="1"/>
          <p:nvPr/>
        </p:nvSpPr>
        <p:spPr>
          <a:xfrm>
            <a:off x="8018401" y="100599"/>
            <a:ext cx="361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srgbClr val="DEBE82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梦想正开始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7B5D0BB-1212-49B8-AF1E-F3D0EB8E9A5E}"/>
              </a:ext>
            </a:extLst>
          </p:cNvPr>
          <p:cNvSpPr/>
          <p:nvPr/>
        </p:nvSpPr>
        <p:spPr>
          <a:xfrm>
            <a:off x="8545656" y="3648045"/>
            <a:ext cx="3167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尚未佩妥剑，</a:t>
            </a:r>
            <a:endParaRPr lang="en-US" altLang="zh-CN" spc="6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转眼便是江湖，</a:t>
            </a:r>
            <a:endParaRPr lang="en-US" altLang="zh-CN" spc="6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愿历尽千帆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pc="600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归来仍少年。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84C6FCD-DEBE-4DE4-AB5B-F4C0B570D0C0}"/>
              </a:ext>
            </a:extLst>
          </p:cNvPr>
          <p:cNvSpPr/>
          <p:nvPr/>
        </p:nvSpPr>
        <p:spPr>
          <a:xfrm>
            <a:off x="8283272" y="2165821"/>
            <a:ext cx="3616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Graduation season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0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1020" y="1432560"/>
            <a:ext cx="3342640" cy="414528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24680" y="1432560"/>
            <a:ext cx="3342640" cy="4145280"/>
          </a:xfrm>
          <a:prstGeom prst="rect">
            <a:avLst/>
          </a:prstGeom>
          <a:noFill/>
          <a:ln w="381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08340" y="1432560"/>
            <a:ext cx="3342640" cy="414528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13208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725920"/>
            <a:ext cx="12192000" cy="13208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1299" y="2253350"/>
            <a:ext cx="347726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我们心里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都有个老地方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像从前一样</a:t>
            </a:r>
          </a:p>
        </p:txBody>
      </p:sp>
      <p:sp>
        <p:nvSpPr>
          <p:cNvPr id="9" name="Rectangle 36"/>
          <p:cNvSpPr/>
          <p:nvPr/>
        </p:nvSpPr>
        <p:spPr>
          <a:xfrm>
            <a:off x="4071619" y="4007676"/>
            <a:ext cx="33299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10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439920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3331" y="1970734"/>
            <a:ext cx="39011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离别的季节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在栀子花的香气里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迎来了毕业</a:t>
            </a:r>
          </a:p>
        </p:txBody>
      </p:sp>
      <p:sp>
        <p:nvSpPr>
          <p:cNvPr id="5" name="Rectangle 36"/>
          <p:cNvSpPr/>
          <p:nvPr/>
        </p:nvSpPr>
        <p:spPr>
          <a:xfrm>
            <a:off x="433331" y="3943032"/>
            <a:ext cx="33204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75200" y="751840"/>
            <a:ext cx="7030720" cy="5472648"/>
            <a:chOff x="4775200" y="751840"/>
            <a:chExt cx="7030720" cy="5472648"/>
          </a:xfrm>
          <a:blipFill dpi="0" rotWithShape="1">
            <a:blip r:embed="rId2"/>
            <a:srcRect/>
            <a:stretch>
              <a:fillRect l="-18000" r="-5000"/>
            </a:stretch>
          </a:blipFill>
        </p:grpSpPr>
        <p:sp>
          <p:nvSpPr>
            <p:cNvPr id="6" name="矩形 5"/>
            <p:cNvSpPr/>
            <p:nvPr/>
          </p:nvSpPr>
          <p:spPr>
            <a:xfrm>
              <a:off x="477520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77520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7296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7296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57072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C71A142-D2AE-45D7-A669-42A8C12CF8FB}"/>
              </a:ext>
            </a:extLst>
          </p:cNvPr>
          <p:cNvGrpSpPr/>
          <p:nvPr/>
        </p:nvGrpSpPr>
        <p:grpSpPr>
          <a:xfrm>
            <a:off x="9570720" y="3567648"/>
            <a:ext cx="2235200" cy="2656840"/>
            <a:chOff x="9570720" y="3567648"/>
            <a:chExt cx="2235200" cy="2656840"/>
          </a:xfrm>
        </p:grpSpPr>
        <p:sp>
          <p:nvSpPr>
            <p:cNvPr id="11" name="矩形 10"/>
            <p:cNvSpPr/>
            <p:nvPr/>
          </p:nvSpPr>
          <p:spPr>
            <a:xfrm>
              <a:off x="9570720" y="3567648"/>
              <a:ext cx="2235200" cy="2656840"/>
            </a:xfrm>
            <a:prstGeom prst="rect">
              <a:avLst/>
            </a:prstGeom>
            <a:noFill/>
            <a:ln w="3810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36"/>
            <p:cNvSpPr/>
            <p:nvPr/>
          </p:nvSpPr>
          <p:spPr>
            <a:xfrm>
              <a:off x="9672320" y="4203570"/>
              <a:ext cx="2032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Wherever you are, and whoever you may be, there is one thing in which you and I are just alike at this moment, and in all the moments of our existence. 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7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5360" y="1300480"/>
            <a:ext cx="10241280" cy="475488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3353" y="1747520"/>
            <a:ext cx="430887" cy="2011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——photo albums</a:t>
            </a:r>
          </a:p>
        </p:txBody>
      </p:sp>
      <p:sp>
        <p:nvSpPr>
          <p:cNvPr id="5" name="矩形 4"/>
          <p:cNvSpPr/>
          <p:nvPr/>
        </p:nvSpPr>
        <p:spPr>
          <a:xfrm>
            <a:off x="7998107" y="2042160"/>
            <a:ext cx="4193894" cy="3271520"/>
          </a:xfrm>
          <a:prstGeom prst="rect">
            <a:avLst/>
          </a:prstGeom>
          <a:solidFill>
            <a:srgbClr val="0063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77724" y="2609671"/>
            <a:ext cx="389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照片记录着过去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心理藏着我和你</a:t>
            </a:r>
          </a:p>
        </p:txBody>
      </p:sp>
      <p:sp>
        <p:nvSpPr>
          <p:cNvPr id="7" name="Rectangle 36"/>
          <p:cNvSpPr/>
          <p:nvPr/>
        </p:nvSpPr>
        <p:spPr>
          <a:xfrm>
            <a:off x="8423443" y="3911212"/>
            <a:ext cx="3329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76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8107680" cy="68580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60932" y="1353984"/>
            <a:ext cx="6025282" cy="4173182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5359" y="1902912"/>
            <a:ext cx="4488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曾以为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毕业是一个结束其实他也是一个开始</a:t>
            </a:r>
          </a:p>
        </p:txBody>
      </p:sp>
      <p:sp>
        <p:nvSpPr>
          <p:cNvPr id="6" name="Rectangle 36"/>
          <p:cNvSpPr/>
          <p:nvPr/>
        </p:nvSpPr>
        <p:spPr>
          <a:xfrm>
            <a:off x="845838" y="3683000"/>
            <a:ext cx="445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4240" y="4582160"/>
            <a:ext cx="2092960" cy="508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8231" y="4656574"/>
            <a:ext cx="154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6364"/>
                </a:solidFill>
                <a:effectLst/>
                <a:uLnTx/>
                <a:uFillTx/>
                <a:cs typeface="+mn-ea"/>
                <a:sym typeface="+mn-lt"/>
              </a:rPr>
              <a:t>KEYWORDS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364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80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0E56B66-C054-4676-AA27-AF9E999616E2}"/>
              </a:ext>
            </a:extLst>
          </p:cNvPr>
          <p:cNvSpPr/>
          <p:nvPr/>
        </p:nvSpPr>
        <p:spPr>
          <a:xfrm>
            <a:off x="8667492" y="1526089"/>
            <a:ext cx="3342640" cy="3721100"/>
          </a:xfrm>
          <a:prstGeom prst="rect">
            <a:avLst/>
          </a:prstGeom>
          <a:noFill/>
          <a:ln w="381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26089"/>
            <a:ext cx="8128000" cy="37211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87552" y="1349202"/>
            <a:ext cx="444500" cy="45720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2050" y="5473364"/>
            <a:ext cx="604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/   WHATEVER YOU ARE AND WHATEVER YOU MAY.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41668" y="2044533"/>
            <a:ext cx="354185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愿以梦为马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不负韶华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莫愁前路无知己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天下谁人不识君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41668" y="4063303"/>
            <a:ext cx="30716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Our life is a movement, a tendency, a steady, ceaseless progress towards an unseen goal.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604" y="6597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997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8" grpId="0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06640" y="314960"/>
            <a:ext cx="4541520" cy="6177280"/>
          </a:xfrm>
          <a:prstGeom prst="rect">
            <a:avLst/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13836" y="1864123"/>
            <a:ext cx="3952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黑板上的字迹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是青春划过的痕迹</a:t>
            </a:r>
          </a:p>
        </p:txBody>
      </p:sp>
      <p:sp>
        <p:nvSpPr>
          <p:cNvPr id="6" name="Rectangle 36"/>
          <p:cNvSpPr/>
          <p:nvPr/>
        </p:nvSpPr>
        <p:spPr>
          <a:xfrm>
            <a:off x="7858760" y="3250583"/>
            <a:ext cx="3637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85200" y="4826000"/>
            <a:ext cx="2092960" cy="508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29191" y="4900414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6364"/>
                </a:solidFill>
                <a:effectLst/>
                <a:uLnTx/>
                <a:uFillTx/>
                <a:cs typeface="+mn-ea"/>
                <a:sym typeface="+mn-lt"/>
              </a:rPr>
              <a:t>KEYWORDS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636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7782" y="1420334"/>
            <a:ext cx="6695018" cy="4300742"/>
            <a:chOff x="4683760" y="751840"/>
            <a:chExt cx="7030720" cy="5472648"/>
          </a:xfrm>
          <a:blipFill dpi="0" rotWithShape="1">
            <a:blip r:embed="rId2"/>
            <a:srcRect/>
            <a:stretch>
              <a:fillRect b="-3000"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468376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68376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08152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08152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479280" y="751840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79280" y="3567648"/>
              <a:ext cx="2235200" cy="2656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1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2025" y="1203325"/>
            <a:ext cx="3562350" cy="45910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4676775" y="1203325"/>
            <a:ext cx="6743700" cy="4591050"/>
          </a:xfrm>
          <a:prstGeom prst="frame">
            <a:avLst>
              <a:gd name="adj1" fmla="val 2334"/>
            </a:avLst>
          </a:prstGeom>
          <a:solidFill>
            <a:srgbClr val="00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636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56119" y="4234077"/>
            <a:ext cx="3541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照片记录着欢乐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心理有你我的存在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64744" y="1804085"/>
            <a:ext cx="422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Wherever you are, and whoever you may be, there is one thing in which you and I are just alike at this moment, and in all the moments of our existence.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9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wpw1q0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1206</Words>
  <Application>Microsoft Office PowerPoint</Application>
  <PresentationFormat>宽屏</PresentationFormat>
  <Paragraphs>104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84</cp:revision>
  <dcterms:created xsi:type="dcterms:W3CDTF">2019-05-10T02:56:01Z</dcterms:created>
  <dcterms:modified xsi:type="dcterms:W3CDTF">2023-04-17T00:55:03Z</dcterms:modified>
</cp:coreProperties>
</file>