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5300153" r:id="rId3"/>
    <p:sldId id="5300154" r:id="rId4"/>
    <p:sldId id="5300156" r:id="rId5"/>
    <p:sldId id="5300157" r:id="rId6"/>
    <p:sldId id="5300158" r:id="rId7"/>
    <p:sldId id="5300159" r:id="rId8"/>
    <p:sldId id="5300160" r:id="rId9"/>
    <p:sldId id="5300161" r:id="rId10"/>
    <p:sldId id="5300162" r:id="rId11"/>
    <p:sldId id="5300163" r:id="rId12"/>
    <p:sldId id="5300164" r:id="rId13"/>
    <p:sldId id="5300165" r:id="rId14"/>
    <p:sldId id="5300166" r:id="rId15"/>
    <p:sldId id="5300167" r:id="rId16"/>
    <p:sldId id="5300168" r:id="rId17"/>
    <p:sldId id="5300169" r:id="rId18"/>
    <p:sldId id="5300170" r:id="rId19"/>
    <p:sldId id="5300171" r:id="rId20"/>
    <p:sldId id="5300172" r:id="rId21"/>
    <p:sldId id="5300173" r:id="rId22"/>
    <p:sldId id="5300174" r:id="rId23"/>
    <p:sldId id="5300175" r:id="rId24"/>
    <p:sldId id="5300176" r:id="rId25"/>
    <p:sldId id="530017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1E2"/>
    <a:srgbClr val="0E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C835-1A53-4434-9C57-A74A3395FAF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9F3FA-CF6D-4F74-BEA4-83F4DFFF0D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9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2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8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0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8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73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4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3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921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47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56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66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0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1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8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76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8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0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9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055426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F2B-E193-4EF7-B6DB-8B571CA3785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flipH="1">
            <a:off x="376307" y="389315"/>
            <a:ext cx="8498803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757025" y="4139734"/>
            <a:ext cx="0" cy="2349966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63502" y="966206"/>
            <a:ext cx="1746877" cy="1746877"/>
          </a:xfrm>
          <a:prstGeom prst="ellipse">
            <a:avLst/>
          </a:prstGeom>
          <a:noFill/>
          <a:ln>
            <a:solidFill>
              <a:srgbClr val="CB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10276430" y="3691212"/>
            <a:ext cx="1981200" cy="895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36" y="1182451"/>
            <a:ext cx="3248025" cy="304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95" y="365522"/>
            <a:ext cx="3228975" cy="2390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84" y="1238014"/>
            <a:ext cx="3810000" cy="5076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30" y="-1"/>
            <a:ext cx="4167483" cy="44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33" y="2037557"/>
            <a:ext cx="4269952" cy="492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31" y="1300162"/>
            <a:ext cx="2752725" cy="1133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9648747" y="590038"/>
            <a:ext cx="2152697" cy="35088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9636">
            <a:off x="4430707" y="23815"/>
            <a:ext cx="1600200" cy="2247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878970" y="335951"/>
            <a:ext cx="1874791" cy="24673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5" y="706861"/>
            <a:ext cx="2083135" cy="3910291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2482995" y="2823591"/>
            <a:ext cx="3924584" cy="1325563"/>
          </a:xfrm>
        </p:spPr>
        <p:txBody>
          <a:bodyPr>
            <a:noAutofit/>
          </a:bodyPr>
          <a:lstStyle/>
          <a:p>
            <a:r>
              <a:rPr lang="zh-CN" altLang="en-US" sz="96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分享会</a:t>
            </a:r>
          </a:p>
        </p:txBody>
      </p:sp>
      <p:sp>
        <p:nvSpPr>
          <p:cNvPr id="32" name="矩形 31"/>
          <p:cNvSpPr/>
          <p:nvPr/>
        </p:nvSpPr>
        <p:spPr>
          <a:xfrm>
            <a:off x="1070011" y="4334272"/>
            <a:ext cx="52584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rgbClr val="0E7A86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1322662" y="5156672"/>
            <a:ext cx="4637489" cy="4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240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PPT818  </a:t>
            </a:r>
            <a:r>
              <a:rPr lang="zh-CN" altLang="en-US" sz="240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240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24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7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221418" y="2069309"/>
            <a:ext cx="1146468" cy="32429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910519" y="2069309"/>
            <a:ext cx="1146468" cy="32429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752684" y="2069309"/>
            <a:ext cx="1146468" cy="32429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16051" y="1961282"/>
            <a:ext cx="81686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cxnSp>
        <p:nvCxnSpPr>
          <p:cNvPr id="15" name="直线连接符 14"/>
          <p:cNvCxnSpPr/>
          <p:nvPr/>
        </p:nvCxnSpPr>
        <p:spPr>
          <a:xfrm>
            <a:off x="2611033" y="2194430"/>
            <a:ext cx="0" cy="2992673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4396290" y="2194429"/>
            <a:ext cx="0" cy="2992673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5FB1078-4D11-482E-A721-EED13C677E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08" y="1380467"/>
            <a:ext cx="4705661" cy="411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4="http://schemas.microsoft.com/office/drawing/2010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04B4746-9150-4075-B96C-16D4FB67433E}"/>
              </a:ext>
            </a:extLst>
          </p:cNvPr>
          <p:cNvSpPr txBox="1"/>
          <p:nvPr/>
        </p:nvSpPr>
        <p:spPr>
          <a:xfrm>
            <a:off x="6019901" y="1806953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6C7B99-41FD-451C-B408-792C6393A4E6}"/>
              </a:ext>
            </a:extLst>
          </p:cNvPr>
          <p:cNvSpPr txBox="1"/>
          <p:nvPr/>
        </p:nvSpPr>
        <p:spPr>
          <a:xfrm>
            <a:off x="5420382" y="2013541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766F17-E032-4DC1-B947-08DBAD924461}"/>
              </a:ext>
            </a:extLst>
          </p:cNvPr>
          <p:cNvSpPr txBox="1"/>
          <p:nvPr/>
        </p:nvSpPr>
        <p:spPr>
          <a:xfrm>
            <a:off x="6019901" y="3246266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2CD9DB-E686-4110-AD61-B992295AE4EC}"/>
              </a:ext>
            </a:extLst>
          </p:cNvPr>
          <p:cNvSpPr txBox="1"/>
          <p:nvPr/>
        </p:nvSpPr>
        <p:spPr>
          <a:xfrm>
            <a:off x="5420382" y="34528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BB427E-3A02-43C2-A593-D707682CD9DB}"/>
              </a:ext>
            </a:extLst>
          </p:cNvPr>
          <p:cNvSpPr txBox="1"/>
          <p:nvPr/>
        </p:nvSpPr>
        <p:spPr>
          <a:xfrm>
            <a:off x="6019901" y="4685580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2F8B04B-7EC9-48DF-BE69-089328BED21A}"/>
              </a:ext>
            </a:extLst>
          </p:cNvPr>
          <p:cNvSpPr txBox="1"/>
          <p:nvPr/>
        </p:nvSpPr>
        <p:spPr>
          <a:xfrm>
            <a:off x="5420382" y="4892168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CCF609-34CC-4B41-823C-2BCCD75598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36" y="1833970"/>
            <a:ext cx="3899858" cy="3899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5314" y="1697403"/>
            <a:ext cx="825867" cy="4030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077" y="1244045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14425" y="1697403"/>
            <a:ext cx="825867" cy="4030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14398" y="1244045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AC23D2-2CE1-4982-AB0B-74188F537E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75" y="1697403"/>
            <a:ext cx="2628817" cy="403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B63D0C2-FFF5-43BD-B20D-13CE08A75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54" y="1697403"/>
            <a:ext cx="2628817" cy="403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75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076554" y="2292391"/>
            <a:ext cx="3816246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141344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885948" y="1951409"/>
            <a:ext cx="553998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7801989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472748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141909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460D47-D9D7-4A89-B0BD-A5C87080B3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251" y="1487332"/>
            <a:ext cx="3062090" cy="459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1513" y="2048449"/>
            <a:ext cx="1042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dirty="0">
                <a:solidFill>
                  <a:prstClr val="black"/>
                </a:solidFill>
                <a:cs typeface="+mn-ea"/>
                <a:sym typeface="+mn-lt"/>
              </a:rPr>
              <a:t>标</a:t>
            </a: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5200" y="2204148"/>
            <a:ext cx="4357603" cy="3135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9552" y="3409184"/>
            <a:ext cx="1042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题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0AFF445-4C53-4D6A-A21C-B52B63EB7B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9349" y="1981158"/>
            <a:ext cx="4326967" cy="337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36970" y="1740236"/>
            <a:ext cx="2769270" cy="4332567"/>
            <a:chOff x="6881067" y="1606756"/>
            <a:chExt cx="3514688" cy="4332567"/>
          </a:xfrm>
        </p:grpSpPr>
        <p:sp>
          <p:nvSpPr>
            <p:cNvPr id="11" name="矩形 10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CBE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893372" y="1886731"/>
            <a:ext cx="2405255" cy="4039576"/>
          </a:xfrm>
          <a:prstGeom prst="rect">
            <a:avLst/>
          </a:prstGeom>
          <a:noFill/>
          <a:ln>
            <a:solidFill>
              <a:srgbClr val="0E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2907" y="1886732"/>
            <a:ext cx="2405255" cy="4039576"/>
          </a:xfrm>
          <a:prstGeom prst="rect">
            <a:avLst/>
          </a:prstGeom>
          <a:noFill/>
          <a:ln>
            <a:solidFill>
              <a:srgbClr val="0E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45800" y="2306866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95127" y="2275114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47408" y="2257343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ldLvl="0" animBg="1"/>
      <p:bldP spid="14" grpId="0" bldLvl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169040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30363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8460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09783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39748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01071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94208" y="4592577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55531" y="4982107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93372" y="4592577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54695" y="4982107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1235DE5-0D07-40FE-BD79-CDF4191335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3914" y="1574489"/>
            <a:ext cx="2060406" cy="742297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D99A169B-9D06-4EA3-B4A0-C0D6AA76FC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6749" y="1562756"/>
            <a:ext cx="2060406" cy="742297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924A211A-0E6A-4921-8A85-9A450158F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7632" y="1535480"/>
            <a:ext cx="2060406" cy="742297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31B0BEED-FFC3-4DD8-9D78-782718CFD5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0227" y="3799793"/>
            <a:ext cx="2060406" cy="742297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78876E81-45B1-4EC9-9D72-36E884B6CD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1110" y="3772517"/>
            <a:ext cx="2060406" cy="742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076554" y="2292391"/>
            <a:ext cx="3549546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62810" y="2083134"/>
            <a:ext cx="4608954" cy="3667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150885" y="2083134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C703AC-B53B-46A3-87B1-47A92608AB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19" y="2100338"/>
            <a:ext cx="3711731" cy="381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217" y="1622822"/>
            <a:ext cx="2752725" cy="1133475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14="http://schemas.microsoft.com/office/drawing/2010/main" xmlns:mc="http://schemas.openxmlformats.org/markup-compatibility/2006" xmlns:p14="http://schemas.microsoft.com/office/powerpoint/2010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397" y="1553786"/>
            <a:ext cx="3214971" cy="491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5715">
            <a:off x="103419" y="-651852"/>
            <a:ext cx="2282030" cy="3040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40704">
            <a:off x="2249104" y="1669902"/>
            <a:ext cx="1600200" cy="2247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20" y="-13872"/>
            <a:ext cx="2011493" cy="2145441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376306" y="1914643"/>
            <a:ext cx="0" cy="4554043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723829" y="389314"/>
            <a:ext cx="100331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757021" y="389314"/>
            <a:ext cx="0" cy="6079372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6306" y="6489692"/>
            <a:ext cx="11380715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41101">
            <a:off x="9737590" y="4611913"/>
            <a:ext cx="3248025" cy="30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4701">
            <a:off x="10307139" y="495156"/>
            <a:ext cx="3228975" cy="239077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6593620" y="940423"/>
            <a:ext cx="2127505" cy="143757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目 录</a:t>
            </a:r>
          </a:p>
        </p:txBody>
      </p:sp>
      <p:sp>
        <p:nvSpPr>
          <p:cNvPr id="51" name="矩形 50"/>
          <p:cNvSpPr/>
          <p:nvPr/>
        </p:nvSpPr>
        <p:spPr>
          <a:xfrm>
            <a:off x="5024744" y="2533491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53" name="TextBox 97"/>
          <p:cNvSpPr txBox="1"/>
          <p:nvPr/>
        </p:nvSpPr>
        <p:spPr>
          <a:xfrm>
            <a:off x="5177590" y="3394508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50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327237" y="2533491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56" name="TextBox 97"/>
          <p:cNvSpPr txBox="1"/>
          <p:nvPr/>
        </p:nvSpPr>
        <p:spPr>
          <a:xfrm>
            <a:off x="6480083" y="3394508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7657373" y="2521543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59" name="TextBox 97"/>
          <p:cNvSpPr txBox="1"/>
          <p:nvPr/>
        </p:nvSpPr>
        <p:spPr>
          <a:xfrm>
            <a:off x="7810219" y="3382559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0" name="矩形 59"/>
          <p:cNvSpPr/>
          <p:nvPr/>
        </p:nvSpPr>
        <p:spPr>
          <a:xfrm>
            <a:off x="9065125" y="2509435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62" name="TextBox 97"/>
          <p:cNvSpPr txBox="1"/>
          <p:nvPr/>
        </p:nvSpPr>
        <p:spPr>
          <a:xfrm>
            <a:off x="9217971" y="3370452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6" grpId="0"/>
      <p:bldP spid="57" grpId="0"/>
      <p:bldP spid="59" grpId="0"/>
      <p:bldP spid="60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84047" y="-47135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8515DCF-A025-415E-B757-314C671C6925}"/>
              </a:ext>
            </a:extLst>
          </p:cNvPr>
          <p:cNvSpPr txBox="1"/>
          <p:nvPr/>
        </p:nvSpPr>
        <p:spPr>
          <a:xfrm>
            <a:off x="5671289" y="399622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请输入您的内容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29B91A1-0D81-4A9F-9E70-707990C0D1DF}"/>
              </a:ext>
            </a:extLst>
          </p:cNvPr>
          <p:cNvSpPr txBox="1"/>
          <p:nvPr/>
        </p:nvSpPr>
        <p:spPr>
          <a:xfrm>
            <a:off x="5671289" y="4403386"/>
            <a:ext cx="457006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92CA879-37DD-46C8-80AE-78BC5D551187}"/>
              </a:ext>
            </a:extLst>
          </p:cNvPr>
          <p:cNvSpPr txBox="1"/>
          <p:nvPr/>
        </p:nvSpPr>
        <p:spPr>
          <a:xfrm>
            <a:off x="5671289" y="23692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请输入您的内容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EA88754-912F-4B49-A7A3-6A178046DA2E}"/>
              </a:ext>
            </a:extLst>
          </p:cNvPr>
          <p:cNvSpPr txBox="1"/>
          <p:nvPr/>
        </p:nvSpPr>
        <p:spPr>
          <a:xfrm>
            <a:off x="5671289" y="2703073"/>
            <a:ext cx="457006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 descr="e7d195523061f1c01ef2b70529884c179423570dbaad84926380ABC1F97BAEF0C8FC051856578EAB7874501A1FFE158C4981707381814BCC4D9A8E3554438DEE4FBCF5A5B4D2A8B0989AB57E8BAC65EBE4A47EBC1CA324CC3D7E9009600B0397A6BA5B9536B8953BB71AC5679B6066985A8763849E751458F2DD38B58888E2256E347D35CA8102E907211206EF347046">
            <a:extLst>
              <a:ext uri="{FF2B5EF4-FFF2-40B4-BE49-F238E27FC236}">
                <a16:creationId xmlns:a16="http://schemas.microsoft.com/office/drawing/2014/main" id="{166F292B-1239-4D32-8FBE-981095784D8C}"/>
              </a:ext>
            </a:extLst>
          </p:cNvPr>
          <p:cNvCxnSpPr>
            <a:cxnSpLocks/>
          </p:cNvCxnSpPr>
          <p:nvPr/>
        </p:nvCxnSpPr>
        <p:spPr>
          <a:xfrm>
            <a:off x="5745806" y="3724263"/>
            <a:ext cx="4368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6" descr="e7d195523061f1c01ef2b70529884c179423570dbaad84926380ABC1F97BAEF0C8FC051856578EAB7874501A1FFE158C4981707381814BCC4D9A8E3554438DEE4FBCF5A5B4D2A8B0989AB57E8BAC65EBE4A47EBC1CA324CC3D7E9009600B0397A6BA5B9536B8953BB71AC5679B6066985A8763849E751458F2DD38B58888E2256E347D35CA8102E907211206EF347046">
            <a:extLst>
              <a:ext uri="{FF2B5EF4-FFF2-40B4-BE49-F238E27FC236}">
                <a16:creationId xmlns:a16="http://schemas.microsoft.com/office/drawing/2014/main" id="{3CFCA1BB-6066-46FF-93D5-71CFDE26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85" y="2217371"/>
            <a:ext cx="553998" cy="29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bIns="0"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gradFill>
                  <a:gsLst>
                    <a:gs pos="0">
                      <a:srgbClr val="028DCC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87CB3D"/>
                    </a:gs>
                  </a:gsLst>
                  <a:lin ang="0" scaled="0"/>
                </a:gradFill>
                <a:latin typeface="Agency FB" panose="020B0503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输入相关标题文字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CC1C55-6A7D-40A1-99F1-34EE14FF73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065" y="1288680"/>
            <a:ext cx="2635393" cy="3951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025146" y="4342619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19954" y="1605819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68017" y="1605819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22693" y="1683277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50573" y="1535480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01505" y="1605819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093107" y="1662092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19954" y="4560725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68017" y="4560725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22693" y="4638183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50573" y="4490386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01505" y="4560725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093107" y="4616998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561134C-7561-4D8B-B6F4-8A5E6EA5A6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092" y="1968121"/>
            <a:ext cx="3110615" cy="3110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25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75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86034" y="4532753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12166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18464" y="2426953"/>
            <a:ext cx="1492716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08087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40033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60141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92087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79336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11282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18EEFF-9420-4471-8FA5-1600F8FFFE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9" y="2258601"/>
            <a:ext cx="2709740" cy="423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AC5109E-F120-4842-8E41-575E7C7E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3043617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lvl="0">
              <a:lnSpc>
                <a:spcPts val="4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  <a:lvl2pPr marL="742950" indent="-28575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1BBDD2-8BD0-467B-A851-B80C12901891}"/>
              </a:ext>
            </a:extLst>
          </p:cNvPr>
          <p:cNvSpPr txBox="1"/>
          <p:nvPr/>
        </p:nvSpPr>
        <p:spPr>
          <a:xfrm>
            <a:off x="5330407" y="17129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0B0550-F165-42E9-9830-DC61F4D1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1539965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4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F6F992-5BAD-49BB-8714-65A6663EC96C}"/>
              </a:ext>
            </a:extLst>
          </p:cNvPr>
          <p:cNvSpPr txBox="1"/>
          <p:nvPr/>
        </p:nvSpPr>
        <p:spPr>
          <a:xfrm>
            <a:off x="5330285" y="31737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23D7F2-4A93-493A-9EE5-333AA62E2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455" y="1539965"/>
            <a:ext cx="3940533" cy="426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914DFEE-3082-4B5A-AA2F-5D5F3C6C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4489834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lvl="0">
              <a:lnSpc>
                <a:spcPts val="4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  <a:lvl2pPr marL="742950" indent="-28575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576FB2-AABF-431D-81D3-3F65C887B4AC}"/>
              </a:ext>
            </a:extLst>
          </p:cNvPr>
          <p:cNvSpPr txBox="1"/>
          <p:nvPr/>
        </p:nvSpPr>
        <p:spPr>
          <a:xfrm>
            <a:off x="5330285" y="461994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4="http://schemas.microsoft.com/office/drawing/2010/main" xmlns:a16="http://schemas.microsoft.com/office/drawing/2014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flipH="1">
            <a:off x="376307" y="389315"/>
            <a:ext cx="8498803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757025" y="4139734"/>
            <a:ext cx="0" cy="2349966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10276430" y="3691212"/>
            <a:ext cx="1981200" cy="895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36" y="1182451"/>
            <a:ext cx="3248025" cy="304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95" y="365522"/>
            <a:ext cx="3228975" cy="2390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84" y="1238014"/>
            <a:ext cx="3810000" cy="5076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30" y="-1"/>
            <a:ext cx="4167483" cy="44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33" y="2037557"/>
            <a:ext cx="4269952" cy="492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31" y="1300162"/>
            <a:ext cx="2752725" cy="1133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9648747" y="590038"/>
            <a:ext cx="2152697" cy="35088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9636">
            <a:off x="4430707" y="23815"/>
            <a:ext cx="1600200" cy="2247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878970" y="335951"/>
            <a:ext cx="1874791" cy="2467317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1832539" y="3162697"/>
            <a:ext cx="3924584" cy="1325563"/>
          </a:xfrm>
        </p:spPr>
        <p:txBody>
          <a:bodyPr>
            <a:noAutofit/>
          </a:bodyPr>
          <a:lstStyle/>
          <a:p>
            <a:r>
              <a:rPr lang="zh-CN" altLang="en-US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感谢</a:t>
            </a:r>
            <a:r>
              <a:rPr lang="en-US" altLang="zh-CN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/>
            </a:r>
            <a:br>
              <a:rPr lang="en-US" altLang="zh-CN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</a:br>
            <a:r>
              <a:rPr lang="zh-CN" altLang="en-US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欣赏</a:t>
            </a:r>
          </a:p>
        </p:txBody>
      </p:sp>
    </p:spTree>
    <p:extLst>
      <p:ext uri="{BB962C8B-B14F-4D97-AF65-F5344CB8AC3E}">
        <p14:creationId xmlns:p14="http://schemas.microsoft.com/office/powerpoint/2010/main" val="39722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157553" y="2296360"/>
            <a:ext cx="2922447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47872" y="2967990"/>
            <a:ext cx="4031873" cy="2181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请在此处添加具体内容，文字尽量言简意赅，简单说明即可，不必过于繁琐，注意板面美观度请在此处添加具体内容，文字尽量言简意赅，简单说明即可，不必过于繁琐，注意板面美观度。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请在此处添加具体内容，文字尽量言简意赅，简单说明即可，不必过于繁琐，注意板面美观度请在此处添加具体内容，文字尽量言简意赅，简单说明即可，不必过于繁琐，注意板面美观度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5934" y="2182815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71766FB-D200-48F2-BE4D-2E73A3DDE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4907" y="2158975"/>
            <a:ext cx="4029493" cy="354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4="http://schemas.microsoft.com/office/drawing/2010/main" xmlns:a16="http://schemas.microsoft.com/office/drawing/2014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文本框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8510" y="4409440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5405" y="4822190"/>
            <a:ext cx="25234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15915" y="4415155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02810" y="4827905"/>
            <a:ext cx="252349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3810" y="4409440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80705" y="4822190"/>
            <a:ext cx="252349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10" y="1753889"/>
            <a:ext cx="2423775" cy="2423775"/>
          </a:xfrm>
          <a:prstGeom prst="ellipse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78" y="1742051"/>
            <a:ext cx="2402594" cy="2402594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733" y="1741416"/>
            <a:ext cx="2402594" cy="240259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5082" y="66068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56708" y="1896598"/>
            <a:ext cx="1338828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16760" y="1896598"/>
            <a:ext cx="1338828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73BA14-5284-4292-89AD-BDB100948AEF}"/>
              </a:ext>
            </a:extLst>
          </p:cNvPr>
          <p:cNvGrpSpPr/>
          <p:nvPr/>
        </p:nvGrpSpPr>
        <p:grpSpPr>
          <a:xfrm>
            <a:off x="6225861" y="1290821"/>
            <a:ext cx="1553687" cy="1754326"/>
            <a:chOff x="6225861" y="1290821"/>
            <a:chExt cx="1553687" cy="1754326"/>
          </a:xfrm>
        </p:grpSpPr>
        <p:sp>
          <p:nvSpPr>
            <p:cNvPr id="16" name="文本框 15"/>
            <p:cNvSpPr txBox="1"/>
            <p:nvPr/>
          </p:nvSpPr>
          <p:spPr>
            <a:xfrm>
              <a:off x="6581942" y="1290821"/>
              <a:ext cx="7336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225861" y="1391140"/>
              <a:ext cx="1553687" cy="1553687"/>
            </a:xfrm>
            <a:prstGeom prst="ellipse">
              <a:avLst/>
            </a:prstGeom>
            <a:noFill/>
            <a:ln w="28575">
              <a:solidFill>
                <a:srgbClr val="D2CFC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8E881B1F-448A-4BB5-9DB7-021724A222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41" y="1759441"/>
            <a:ext cx="6285784" cy="443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491600" y="2128006"/>
            <a:ext cx="4224233" cy="33710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394BD31-E8D7-4246-99E7-354EA80676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305" y="2128006"/>
            <a:ext cx="5800345" cy="3256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157553" y="2296360"/>
            <a:ext cx="3087547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076497" y="448432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5" name="Group 3"/>
          <p:cNvGrpSpPr/>
          <p:nvPr/>
        </p:nvGrpSpPr>
        <p:grpSpPr>
          <a:xfrm>
            <a:off x="8005463" y="2239366"/>
            <a:ext cx="2954806" cy="2954804"/>
            <a:chOff x="7261411" y="2721685"/>
            <a:chExt cx="2441988" cy="2441986"/>
          </a:xfrm>
        </p:grpSpPr>
        <p:sp>
          <p:nvSpPr>
            <p:cNvPr id="26" name="Donut 4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  <a:endPara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Block Arc 5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322394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4589163" y="2239366"/>
            <a:ext cx="2954806" cy="2954804"/>
            <a:chOff x="7261411" y="2721685"/>
            <a:chExt cx="2441988" cy="2441986"/>
          </a:xfrm>
        </p:grpSpPr>
        <p:sp>
          <p:nvSpPr>
            <p:cNvPr id="29" name="Donut 7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  <a:endPara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Block Arc 8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487546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9"/>
          <p:cNvGrpSpPr/>
          <p:nvPr/>
        </p:nvGrpSpPr>
        <p:grpSpPr>
          <a:xfrm>
            <a:off x="1056023" y="2239366"/>
            <a:ext cx="2954806" cy="2954804"/>
            <a:chOff x="7261411" y="2721685"/>
            <a:chExt cx="2441988" cy="2441986"/>
          </a:xfrm>
        </p:grpSpPr>
        <p:sp>
          <p:nvSpPr>
            <p:cNvPr id="32" name="Donut 10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kern="0" dirty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kumimoji="0" lang="en-US" sz="6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Block Arc 11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451033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solidFill>
                <a:srgbClr val="0E7A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75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75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会4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fgdpzyz">
      <a:majorFont>
        <a:latin typeface="微软雅黑"/>
        <a:ea typeface="汉仪中圆简"/>
        <a:cs typeface=""/>
      </a:majorFont>
      <a:minorFont>
        <a:latin typeface="微软雅黑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1794</Words>
  <Application>Microsoft Office PowerPoint</Application>
  <PresentationFormat>宽屏</PresentationFormat>
  <Paragraphs>168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Aa法式拼音 (非商业使用)</vt:lpstr>
      <vt:lpstr>等线</vt:lpstr>
      <vt:lpstr>汉仪中圆简</vt:lpstr>
      <vt:lpstr>宋体</vt:lpstr>
      <vt:lpstr>微软雅黑</vt:lpstr>
      <vt:lpstr>Arial</vt:lpstr>
      <vt:lpstr>Calibri</vt:lpstr>
      <vt:lpstr>第一PPT，www.1ppt.com​</vt:lpstr>
      <vt:lpstr>自定义设计方案</vt:lpstr>
      <vt:lpstr>分享会</vt:lpstr>
      <vt:lpstr>PowerPoint 演示文稿</vt:lpstr>
      <vt:lpstr>ONE</vt:lpstr>
      <vt:lpstr>PowerPoint 演示文稿</vt:lpstr>
      <vt:lpstr>PowerPoint 演示文稿</vt:lpstr>
      <vt:lpstr>PowerPoint 演示文稿</vt:lpstr>
      <vt:lpstr>PowerPoint 演示文稿</vt:lpstr>
      <vt:lpstr>TWO</vt:lpstr>
      <vt:lpstr>PowerPoint 演示文稿</vt:lpstr>
      <vt:lpstr>PowerPoint 演示文稿</vt:lpstr>
      <vt:lpstr>PowerPoint 演示文稿</vt:lpstr>
      <vt:lpstr>PowerPoint 演示文稿</vt:lpstr>
      <vt:lpstr>THREE</vt:lpstr>
      <vt:lpstr>PowerPoint 演示文稿</vt:lpstr>
      <vt:lpstr>PowerPoint 演示文稿</vt:lpstr>
      <vt:lpstr>PowerPoint 演示文稿</vt:lpstr>
      <vt:lpstr>PowerPoint 演示文稿</vt:lpstr>
      <vt:lpstr>FOUR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 欣赏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43</cp:revision>
  <dcterms:created xsi:type="dcterms:W3CDTF">2019-02-14T13:01:00Z</dcterms:created>
  <dcterms:modified xsi:type="dcterms:W3CDTF">2023-04-17T04:00:23Z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