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6" r:id="rId3"/>
    <p:sldId id="257" r:id="rId4"/>
    <p:sldId id="261" r:id="rId5"/>
    <p:sldId id="258" r:id="rId6"/>
    <p:sldId id="259" r:id="rId7"/>
    <p:sldId id="262" r:id="rId8"/>
    <p:sldId id="263" r:id="rId9"/>
    <p:sldId id="264" r:id="rId10"/>
    <p:sldId id="260" r:id="rId11"/>
    <p:sldId id="265" r:id="rId12"/>
    <p:sldId id="266" r:id="rId13"/>
    <p:sldId id="267" r:id="rId14"/>
    <p:sldId id="268" r:id="rId15"/>
    <p:sldId id="270" r:id="rId16"/>
    <p:sldId id="269" r:id="rId17"/>
    <p:sldId id="272" r:id="rId18"/>
    <p:sldId id="271"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920"/>
    <a:srgbClr val="BFBFBF"/>
    <a:srgbClr val="F2F2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108" d="100"/>
          <a:sy n="108" d="100"/>
        </p:scale>
        <p:origin x="678"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47746-2C69-4D53-B6CC-716291CEEDD4}"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D284B-D39D-475D-ADB7-D482B96D3843}" type="slidenum">
              <a:rPr lang="zh-CN" altLang="en-US" smtClean="0"/>
              <a:t>‹#›</a:t>
            </a:fld>
            <a:endParaRPr lang="zh-CN" altLang="en-US"/>
          </a:p>
        </p:txBody>
      </p:sp>
    </p:spTree>
    <p:extLst>
      <p:ext uri="{BB962C8B-B14F-4D97-AF65-F5344CB8AC3E}">
        <p14:creationId xmlns:p14="http://schemas.microsoft.com/office/powerpoint/2010/main" val="332809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A93D284B-D39D-475D-ADB7-D482B96D3843}" type="slidenum">
              <a:rPr lang="zh-CN" altLang="en-US" smtClean="0"/>
              <a:t>13</a:t>
            </a:fld>
            <a:endParaRPr lang="zh-CN" altLang="en-US"/>
          </a:p>
        </p:txBody>
      </p:sp>
    </p:spTree>
    <p:extLst>
      <p:ext uri="{BB962C8B-B14F-4D97-AF65-F5344CB8AC3E}">
        <p14:creationId xmlns:p14="http://schemas.microsoft.com/office/powerpoint/2010/main" val="294723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74E0B3-9090-4C58-98F0-EC5B6B33873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F512E24-216B-4F11-8D77-36E84456D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3D9DF9B-27A5-4B0A-9D9E-7C0927BDC0F7}"/>
              </a:ext>
            </a:extLst>
          </p:cNvPr>
          <p:cNvSpPr>
            <a:spLocks noGrp="1"/>
          </p:cNvSpPr>
          <p:nvPr>
            <p:ph type="dt" sz="half" idx="10"/>
          </p:nvPr>
        </p:nvSpPr>
        <p:spPr/>
        <p:txBody>
          <a:bodyPr/>
          <a:lstStyle/>
          <a:p>
            <a:fld id="{4C3BA171-E55D-42F4-920D-629B3ABFC789}"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6F1558C6-7D45-4A34-A4F5-88E402859A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9C569C-B9D8-4AF2-9D65-FB313A96F131}"/>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1753231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D3ECD-DAF2-4BDE-B79F-D8B04254DE4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5201A0C-D6D7-4752-9065-1E06E1F48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50EC56C-BE47-45CB-80E8-C03391948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8C88550-04DE-48C8-A737-9866D166361E}"/>
              </a:ext>
            </a:extLst>
          </p:cNvPr>
          <p:cNvSpPr>
            <a:spLocks noGrp="1"/>
          </p:cNvSpPr>
          <p:nvPr>
            <p:ph type="dt" sz="half" idx="10"/>
          </p:nvPr>
        </p:nvSpPr>
        <p:spPr/>
        <p:txBody>
          <a:bodyPr/>
          <a:lstStyle/>
          <a:p>
            <a:fld id="{4C3BA171-E55D-42F4-920D-629B3ABFC789}"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E6CE494A-6C76-496B-8C13-86F10658A47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F82B4A5-8A79-49FD-AF3A-C67229803743}"/>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34474656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76916-EEE5-40CB-A7F4-3EC244B65D3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65ADEA-1B08-4DB1-99E2-6B9C0406BAE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BDC0D48-F81D-411F-AA3A-7A089DEB4FFA}"/>
              </a:ext>
            </a:extLst>
          </p:cNvPr>
          <p:cNvSpPr>
            <a:spLocks noGrp="1"/>
          </p:cNvSpPr>
          <p:nvPr>
            <p:ph type="dt" sz="half" idx="10"/>
          </p:nvPr>
        </p:nvSpPr>
        <p:spPr/>
        <p:txBody>
          <a:bodyPr/>
          <a:lstStyle/>
          <a:p>
            <a:fld id="{4C3BA171-E55D-42F4-920D-629B3ABFC789}"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61AED3A0-F15F-40D5-9BE9-32D4D93E06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D5BD6E-B544-4641-818A-4F398C6E6D6A}"/>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26827796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A3F6AC-8A5A-4504-99A9-CE774443E4A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CC5DC77-9A6F-41D2-83C9-51B9C58A8E0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8B1270-51E8-40A2-9275-5BB4CFF3C9F4}"/>
              </a:ext>
            </a:extLst>
          </p:cNvPr>
          <p:cNvSpPr>
            <a:spLocks noGrp="1"/>
          </p:cNvSpPr>
          <p:nvPr>
            <p:ph type="dt" sz="half" idx="10"/>
          </p:nvPr>
        </p:nvSpPr>
        <p:spPr/>
        <p:txBody>
          <a:bodyPr/>
          <a:lstStyle/>
          <a:p>
            <a:fld id="{4C3BA171-E55D-42F4-920D-629B3ABFC789}"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3DED3E26-4944-4DED-B27A-D1A57316FE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D36231-4C53-4983-B53C-83B822595A7B}"/>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1058718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59373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11902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94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452398-5462-41B3-A57F-CAC61C571FB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37579ED-A840-4C2B-8750-C00BF66BB44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759FC-5033-405A-8159-803FD52E7F47}"/>
              </a:ext>
            </a:extLst>
          </p:cNvPr>
          <p:cNvSpPr>
            <a:spLocks noGrp="1"/>
          </p:cNvSpPr>
          <p:nvPr>
            <p:ph type="dt" sz="half" idx="10"/>
          </p:nvPr>
        </p:nvSpPr>
        <p:spPr/>
        <p:txBody>
          <a:bodyPr/>
          <a:lstStyle/>
          <a:p>
            <a:fld id="{4C3BA171-E55D-42F4-920D-629B3ABFC789}"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9DE89B4A-77D6-4455-8639-A0651E694F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A2515F5-BA64-470C-9362-4D9B68B608DD}"/>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3624315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AB48-010A-4369-83C1-C98D9F42E6E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47139AF-176D-4579-BA10-239987782C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39D03A7-5664-4571-8825-13F2940B9AD1}"/>
              </a:ext>
            </a:extLst>
          </p:cNvPr>
          <p:cNvSpPr>
            <a:spLocks noGrp="1"/>
          </p:cNvSpPr>
          <p:nvPr>
            <p:ph type="dt" sz="half" idx="10"/>
          </p:nvPr>
        </p:nvSpPr>
        <p:spPr/>
        <p:txBody>
          <a:bodyPr/>
          <a:lstStyle/>
          <a:p>
            <a:fld id="{4C3BA171-E55D-42F4-920D-629B3ABFC789}"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CF8ECA98-ABCA-4681-8616-9FD1E8F97D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A812B5-E2E6-4A43-ACE0-FBBAABF16B8B}"/>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24155645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2D89AD-B319-4611-A658-76648616EC2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BF1E2A9-F394-4E1D-98BC-DECC1A8D11F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3B74DE-58CA-47C0-A5F4-1EA61E72F87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9AD82FE-B080-4171-8827-9BC4C7EEBFEA}"/>
              </a:ext>
            </a:extLst>
          </p:cNvPr>
          <p:cNvSpPr>
            <a:spLocks noGrp="1"/>
          </p:cNvSpPr>
          <p:nvPr>
            <p:ph type="dt" sz="half" idx="10"/>
          </p:nvPr>
        </p:nvSpPr>
        <p:spPr/>
        <p:txBody>
          <a:bodyPr/>
          <a:lstStyle/>
          <a:p>
            <a:fld id="{4C3BA171-E55D-42F4-920D-629B3ABFC789}"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A22DEE0C-01CD-42B5-BBAC-6D13678FDBD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3A415BD-CE64-4EF2-8E65-BDA51F9A5C75}"/>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8781291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928628-58F1-4DED-A07C-A6BEB5BC6C8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CE82CE-7C12-47B6-AB97-BA6D7524F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F2A6C9-10FB-4371-974E-8A6024373C7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6B398FA-94DC-42DC-A24E-7A160EA75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DECF100-3C61-4C12-AA4D-DC6083ED414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128772D-E51A-4D2F-810B-7343421E8916}"/>
              </a:ext>
            </a:extLst>
          </p:cNvPr>
          <p:cNvSpPr>
            <a:spLocks noGrp="1"/>
          </p:cNvSpPr>
          <p:nvPr>
            <p:ph type="dt" sz="half" idx="10"/>
          </p:nvPr>
        </p:nvSpPr>
        <p:spPr/>
        <p:txBody>
          <a:bodyPr/>
          <a:lstStyle/>
          <a:p>
            <a:fld id="{4C3BA171-E55D-42F4-920D-629B3ABFC789}"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66339074-4A53-43E3-BD1D-E915BF9BB82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D4E63C1-80A7-4B84-8497-7806726AE137}"/>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7333635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928628-58F1-4DED-A07C-A6BEB5BC6C8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CE82CE-7C12-47B6-AB97-BA6D7524F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F2A6C9-10FB-4371-974E-8A6024373C7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6B398FA-94DC-42DC-A24E-7A160EA75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DECF100-3C61-4C12-AA4D-DC6083ED414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128772D-E51A-4D2F-810B-7343421E8916}"/>
              </a:ext>
            </a:extLst>
          </p:cNvPr>
          <p:cNvSpPr>
            <a:spLocks noGrp="1"/>
          </p:cNvSpPr>
          <p:nvPr>
            <p:ph type="dt" sz="half" idx="10"/>
          </p:nvPr>
        </p:nvSpPr>
        <p:spPr/>
        <p:txBody>
          <a:bodyPr/>
          <a:lstStyle/>
          <a:p>
            <a:fld id="{4C3BA171-E55D-42F4-920D-629B3ABFC789}"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66339074-4A53-43E3-BD1D-E915BF9BB82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D4E63C1-80A7-4B84-8497-7806726AE137}"/>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
        <p:nvSpPr>
          <p:cNvPr id="11" name="TextBox 10"/>
          <p:cNvSpPr txBox="1"/>
          <p:nvPr userDrawn="1"/>
        </p:nvSpPr>
        <p:spPr>
          <a:xfrm>
            <a:off x="10162704" y="4981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1303698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3E0D78-69F9-4F65-AE9D-D5430ADADB3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E9A09AB-8E7E-479B-AA08-6AECE146A77B}"/>
              </a:ext>
            </a:extLst>
          </p:cNvPr>
          <p:cNvSpPr>
            <a:spLocks noGrp="1"/>
          </p:cNvSpPr>
          <p:nvPr>
            <p:ph type="dt" sz="half" idx="10"/>
          </p:nvPr>
        </p:nvSpPr>
        <p:spPr/>
        <p:txBody>
          <a:bodyPr/>
          <a:lstStyle/>
          <a:p>
            <a:fld id="{4C3BA171-E55D-42F4-920D-629B3ABFC789}"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5F0C2BFA-48C2-4CAE-9014-2460731938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213A313-DB13-4C1E-8411-9916E14ACC70}"/>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28674677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26C3B79-B365-494E-B70C-9725E737D200}"/>
              </a:ext>
            </a:extLst>
          </p:cNvPr>
          <p:cNvSpPr>
            <a:spLocks noGrp="1"/>
          </p:cNvSpPr>
          <p:nvPr>
            <p:ph type="dt" sz="half" idx="10"/>
          </p:nvPr>
        </p:nvSpPr>
        <p:spPr/>
        <p:txBody>
          <a:bodyPr/>
          <a:lstStyle/>
          <a:p>
            <a:fld id="{4C3BA171-E55D-42F4-920D-629B3ABFC789}"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913EC154-EC53-49D5-838E-405C08419BB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5509638-3F3B-4955-A153-B4D1794FA9AF}"/>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2385934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1CD685-494A-4EF9-81CA-E38AACBB47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19F7508-956D-49B0-9A3B-618580A32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51DC6B0-1EBC-4E57-90FA-789FB5007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7A94876-79B6-40E7-8789-EEF54F029EA2}"/>
              </a:ext>
            </a:extLst>
          </p:cNvPr>
          <p:cNvSpPr>
            <a:spLocks noGrp="1"/>
          </p:cNvSpPr>
          <p:nvPr>
            <p:ph type="dt" sz="half" idx="10"/>
          </p:nvPr>
        </p:nvSpPr>
        <p:spPr/>
        <p:txBody>
          <a:bodyPr/>
          <a:lstStyle/>
          <a:p>
            <a:fld id="{4C3BA171-E55D-42F4-920D-629B3ABFC789}"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ACA1D992-937A-4384-9521-2D5670E9BB5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4EA0E08-B4E6-4D8C-B044-C935FB68011B}"/>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5657394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961977A-D75A-4538-B8DE-52637237E6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2EAE0BC-6A38-4F23-9FF9-4D81D1E47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EA0BD2-C2DC-4DF1-8964-37596D9C7E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BA171-E55D-42F4-920D-629B3ABFC789}"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78BEEADD-1C7A-401D-A5C0-2102F2A4F6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F27FEF4-EC6E-4EB4-99CF-2767D779A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59708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2207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8D22D20-92DF-4840-AE8C-9B9B347463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632" t="12895" r="12368" b="12500"/>
          <a:stretch/>
        </p:blipFill>
        <p:spPr>
          <a:xfrm>
            <a:off x="-96254" y="858316"/>
            <a:ext cx="4391528" cy="4368414"/>
          </a:xfrm>
          <a:prstGeom prst="rect">
            <a:avLst/>
          </a:prstGeom>
        </p:spPr>
      </p:pic>
      <p:sp>
        <p:nvSpPr>
          <p:cNvPr id="8" name="矩形 7">
            <a:extLst>
              <a:ext uri="{FF2B5EF4-FFF2-40B4-BE49-F238E27FC236}">
                <a16:creationId xmlns:a16="http://schemas.microsoft.com/office/drawing/2014/main" id="{45B5F568-E494-4636-95C2-B5E852ADCEFE}"/>
              </a:ext>
            </a:extLst>
          </p:cNvPr>
          <p:cNvSpPr/>
          <p:nvPr/>
        </p:nvSpPr>
        <p:spPr>
          <a:xfrm>
            <a:off x="603387" y="4862198"/>
            <a:ext cx="2939716" cy="276999"/>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smtClean="0">
                <a:cs typeface="+mn-ea"/>
                <a:sym typeface="+mn-lt"/>
              </a:rPr>
              <a:t>汇报人：</a:t>
            </a:r>
            <a:r>
              <a:rPr lang="en-US" altLang="zh-CN" sz="1200" smtClean="0">
                <a:cs typeface="+mn-ea"/>
                <a:sym typeface="+mn-lt"/>
              </a:rPr>
              <a:t>PPT818     </a:t>
            </a:r>
            <a:r>
              <a:rPr lang="zh-CN" altLang="en-US" sz="1200" smtClean="0">
                <a:cs typeface="+mn-ea"/>
                <a:sym typeface="+mn-lt"/>
              </a:rPr>
              <a:t>日期：</a:t>
            </a:r>
            <a:r>
              <a:rPr lang="en-US" altLang="zh-CN" sz="1200" smtClean="0">
                <a:cs typeface="+mn-ea"/>
                <a:sym typeface="+mn-lt"/>
              </a:rPr>
              <a:t>20XX</a:t>
            </a:r>
            <a:endParaRPr lang="zh-CN" altLang="en-US" sz="1200" dirty="0">
              <a:cs typeface="+mn-ea"/>
              <a:sym typeface="+mn-lt"/>
            </a:endParaRPr>
          </a:p>
        </p:txBody>
      </p:sp>
      <p:pic>
        <p:nvPicPr>
          <p:cNvPr id="5" name="图片 4" descr="图片包含 室内, 餐桌&#10;&#10;描述已自动生成">
            <a:extLst>
              <a:ext uri="{FF2B5EF4-FFF2-40B4-BE49-F238E27FC236}">
                <a16:creationId xmlns:a16="http://schemas.microsoft.com/office/drawing/2014/main" id="{1D7460A5-0E8E-4CE9-B834-FE2C28D9F9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7273" y="988151"/>
            <a:ext cx="6097075" cy="4881698"/>
          </a:xfrm>
          <a:prstGeom prst="rect">
            <a:avLst/>
          </a:prstGeom>
        </p:spPr>
      </p:pic>
      <p:sp>
        <p:nvSpPr>
          <p:cNvPr id="9" name="文本框 8">
            <a:extLst>
              <a:ext uri="{FF2B5EF4-FFF2-40B4-BE49-F238E27FC236}">
                <a16:creationId xmlns:a16="http://schemas.microsoft.com/office/drawing/2014/main" id="{AF3E2C38-B516-4094-B86D-89E693021531}"/>
              </a:ext>
            </a:extLst>
          </p:cNvPr>
          <p:cNvSpPr txBox="1"/>
          <p:nvPr/>
        </p:nvSpPr>
        <p:spPr>
          <a:xfrm>
            <a:off x="441158" y="2996673"/>
            <a:ext cx="6433959" cy="1200329"/>
          </a:xfrm>
          <a:prstGeom prst="rect">
            <a:avLst/>
          </a:prstGeom>
          <a:noFill/>
        </p:spPr>
        <p:txBody>
          <a:bodyPr wrap="square" rtlCol="0">
            <a:spAutoFit/>
          </a:bodyPr>
          <a:lstStyle/>
          <a:p>
            <a:r>
              <a:rPr lang="zh-CN" altLang="en-US" sz="7200" dirty="0">
                <a:solidFill>
                  <a:schemeClr val="bg1">
                    <a:lumMod val="95000"/>
                  </a:schemeClr>
                </a:solidFill>
                <a:cs typeface="+mn-ea"/>
                <a:sym typeface="+mn-lt"/>
              </a:rPr>
              <a:t>网络安全模板</a:t>
            </a:r>
          </a:p>
        </p:txBody>
      </p:sp>
      <p:grpSp>
        <p:nvGrpSpPr>
          <p:cNvPr id="15" name="组合 14">
            <a:extLst>
              <a:ext uri="{FF2B5EF4-FFF2-40B4-BE49-F238E27FC236}">
                <a16:creationId xmlns:a16="http://schemas.microsoft.com/office/drawing/2014/main" id="{2A41E6B0-32AB-48F0-9497-F1FC9667F6F0}"/>
              </a:ext>
            </a:extLst>
          </p:cNvPr>
          <p:cNvGrpSpPr/>
          <p:nvPr/>
        </p:nvGrpSpPr>
        <p:grpSpPr>
          <a:xfrm>
            <a:off x="453189" y="1916583"/>
            <a:ext cx="986590" cy="1015663"/>
            <a:chOff x="1010651" y="1812855"/>
            <a:chExt cx="986590" cy="1015663"/>
          </a:xfrm>
        </p:grpSpPr>
        <p:sp>
          <p:nvSpPr>
            <p:cNvPr id="10" name="矩形 9">
              <a:extLst>
                <a:ext uri="{FF2B5EF4-FFF2-40B4-BE49-F238E27FC236}">
                  <a16:creationId xmlns:a16="http://schemas.microsoft.com/office/drawing/2014/main" id="{17055095-149B-489D-84A3-0A329AAEA5FB}"/>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直接连接符 11">
              <a:extLst>
                <a:ext uri="{FF2B5EF4-FFF2-40B4-BE49-F238E27FC236}">
                  <a16:creationId xmlns:a16="http://schemas.microsoft.com/office/drawing/2014/main" id="{14B8D8A0-121F-43B1-8DB6-D1A7DC34E1A4}"/>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1181D4DC-6F25-49D9-BC44-524B84697E46}"/>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3286F2FE-B3D8-4230-9881-D0C48AD7E90B}"/>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2</a:t>
              </a:r>
              <a:endParaRPr lang="zh-CN" altLang="en-US" sz="6000" dirty="0">
                <a:solidFill>
                  <a:schemeClr val="bg1">
                    <a:lumMod val="95000"/>
                  </a:schemeClr>
                </a:solidFill>
                <a:cs typeface="+mn-ea"/>
                <a:sym typeface="+mn-lt"/>
              </a:endParaRPr>
            </a:p>
          </p:txBody>
        </p:sp>
      </p:grpSp>
      <p:grpSp>
        <p:nvGrpSpPr>
          <p:cNvPr id="16" name="组合 15">
            <a:extLst>
              <a:ext uri="{FF2B5EF4-FFF2-40B4-BE49-F238E27FC236}">
                <a16:creationId xmlns:a16="http://schemas.microsoft.com/office/drawing/2014/main" id="{5CB90742-EAF4-40CB-84FF-D669DC783B30}"/>
              </a:ext>
            </a:extLst>
          </p:cNvPr>
          <p:cNvGrpSpPr/>
          <p:nvPr/>
        </p:nvGrpSpPr>
        <p:grpSpPr>
          <a:xfrm>
            <a:off x="2148305" y="1916583"/>
            <a:ext cx="986590" cy="1015663"/>
            <a:chOff x="1010651" y="1812855"/>
            <a:chExt cx="986590" cy="1015663"/>
          </a:xfrm>
        </p:grpSpPr>
        <p:sp>
          <p:nvSpPr>
            <p:cNvPr id="17" name="矩形 16">
              <a:extLst>
                <a:ext uri="{FF2B5EF4-FFF2-40B4-BE49-F238E27FC236}">
                  <a16:creationId xmlns:a16="http://schemas.microsoft.com/office/drawing/2014/main" id="{C204D5C9-B7D4-4558-82C6-0CE86AFC64D6}"/>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8" name="直接连接符 17">
              <a:extLst>
                <a:ext uri="{FF2B5EF4-FFF2-40B4-BE49-F238E27FC236}">
                  <a16:creationId xmlns:a16="http://schemas.microsoft.com/office/drawing/2014/main" id="{8A246B68-BDB6-46F7-B5BF-25DD119A7DFC}"/>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8EA0936E-394A-4E4E-91B0-136706BD272C}"/>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2DE29EDA-D80B-4D75-AC2C-ABCCCA569A17}"/>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X</a:t>
              </a:r>
              <a:endParaRPr lang="zh-CN" altLang="en-US" sz="6000" dirty="0">
                <a:solidFill>
                  <a:schemeClr val="bg1">
                    <a:lumMod val="95000"/>
                  </a:schemeClr>
                </a:solidFill>
                <a:cs typeface="+mn-ea"/>
                <a:sym typeface="+mn-lt"/>
              </a:endParaRPr>
            </a:p>
          </p:txBody>
        </p:sp>
      </p:grpSp>
      <p:grpSp>
        <p:nvGrpSpPr>
          <p:cNvPr id="21" name="组合 20">
            <a:extLst>
              <a:ext uri="{FF2B5EF4-FFF2-40B4-BE49-F238E27FC236}">
                <a16:creationId xmlns:a16="http://schemas.microsoft.com/office/drawing/2014/main" id="{25148CC3-C434-4341-8E6C-758B8E683DF7}"/>
              </a:ext>
            </a:extLst>
          </p:cNvPr>
          <p:cNvGrpSpPr/>
          <p:nvPr/>
        </p:nvGrpSpPr>
        <p:grpSpPr>
          <a:xfrm>
            <a:off x="1300747" y="1916583"/>
            <a:ext cx="986590" cy="1015663"/>
            <a:chOff x="1010651" y="1812855"/>
            <a:chExt cx="986590" cy="1015663"/>
          </a:xfrm>
        </p:grpSpPr>
        <p:sp>
          <p:nvSpPr>
            <p:cNvPr id="22" name="矩形 21">
              <a:extLst>
                <a:ext uri="{FF2B5EF4-FFF2-40B4-BE49-F238E27FC236}">
                  <a16:creationId xmlns:a16="http://schemas.microsoft.com/office/drawing/2014/main" id="{C279F908-E4D7-42D9-9D7F-9684BBF90F27}"/>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3" name="直接连接符 22">
              <a:extLst>
                <a:ext uri="{FF2B5EF4-FFF2-40B4-BE49-F238E27FC236}">
                  <a16:creationId xmlns:a16="http://schemas.microsoft.com/office/drawing/2014/main" id="{7B2CDD7C-1BE8-4040-8468-4387C1BC498A}"/>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3424A5A3-D138-461B-A517-DC25AC063E65}"/>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447F4451-70B2-4324-BD70-9E8C517B9176}"/>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0</a:t>
              </a:r>
              <a:endParaRPr lang="zh-CN" altLang="en-US" sz="6000" dirty="0">
                <a:solidFill>
                  <a:schemeClr val="bg1">
                    <a:lumMod val="95000"/>
                  </a:schemeClr>
                </a:solidFill>
                <a:cs typeface="+mn-ea"/>
                <a:sym typeface="+mn-lt"/>
              </a:endParaRPr>
            </a:p>
          </p:txBody>
        </p:sp>
      </p:grpSp>
      <p:grpSp>
        <p:nvGrpSpPr>
          <p:cNvPr id="26" name="组合 25">
            <a:extLst>
              <a:ext uri="{FF2B5EF4-FFF2-40B4-BE49-F238E27FC236}">
                <a16:creationId xmlns:a16="http://schemas.microsoft.com/office/drawing/2014/main" id="{405EBC79-0FDB-4350-9916-9E94FEEDB151}"/>
              </a:ext>
            </a:extLst>
          </p:cNvPr>
          <p:cNvGrpSpPr/>
          <p:nvPr/>
        </p:nvGrpSpPr>
        <p:grpSpPr>
          <a:xfrm>
            <a:off x="2995863" y="1916583"/>
            <a:ext cx="986590" cy="1015663"/>
            <a:chOff x="1010651" y="1812855"/>
            <a:chExt cx="986590" cy="1015663"/>
          </a:xfrm>
        </p:grpSpPr>
        <p:sp>
          <p:nvSpPr>
            <p:cNvPr id="27" name="矩形 26">
              <a:extLst>
                <a:ext uri="{FF2B5EF4-FFF2-40B4-BE49-F238E27FC236}">
                  <a16:creationId xmlns:a16="http://schemas.microsoft.com/office/drawing/2014/main" id="{CA0D1D95-906A-4951-A180-27D6B52E0C5A}"/>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a16="http://schemas.microsoft.com/office/drawing/2014/main" id="{131C05A5-32D3-4A7B-82F4-005E4B9D7667}"/>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C4149253-64F8-4A88-94F0-85A3B0F03D19}"/>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DC9C4D7C-FE16-4610-A7A9-564AFA4C2013}"/>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X</a:t>
              </a:r>
              <a:endParaRPr lang="zh-CN" altLang="en-US" sz="6000" dirty="0">
                <a:solidFill>
                  <a:schemeClr val="bg1">
                    <a:lumMod val="95000"/>
                  </a:schemeClr>
                </a:solidFill>
                <a:cs typeface="+mn-ea"/>
                <a:sym typeface="+mn-lt"/>
              </a:endParaRPr>
            </a:p>
          </p:txBody>
        </p:sp>
      </p:grpSp>
      <p:sp>
        <p:nvSpPr>
          <p:cNvPr id="31" name="矩形 30">
            <a:extLst>
              <a:ext uri="{FF2B5EF4-FFF2-40B4-BE49-F238E27FC236}">
                <a16:creationId xmlns:a16="http://schemas.microsoft.com/office/drawing/2014/main" id="{3AA41CA0-A7EB-48CC-8157-6F73DF5108EE}"/>
              </a:ext>
            </a:extLst>
          </p:cNvPr>
          <p:cNvSpPr/>
          <p:nvPr/>
        </p:nvSpPr>
        <p:spPr>
          <a:xfrm>
            <a:off x="603387" y="4186577"/>
            <a:ext cx="6096000" cy="461665"/>
          </a:xfrm>
          <a:prstGeom prst="rect">
            <a:avLst/>
          </a:prstGeom>
        </p:spPr>
        <p:txBody>
          <a:bodyPr>
            <a:spAutoFit/>
          </a:bodyPr>
          <a:lstStyle/>
          <a:p>
            <a:r>
              <a:rPr lang="en-US" altLang="zh-CN" sz="1200" dirty="0">
                <a:solidFill>
                  <a:schemeClr val="bg1">
                    <a:lumMod val="95000"/>
                  </a:schemeClr>
                </a:solidFill>
                <a:cs typeface="+mn-ea"/>
                <a:sym typeface="+mn-lt"/>
              </a:rPr>
              <a:t>Your content to play here, or through your copy, paste in this box, and select only the text.</a:t>
            </a:r>
          </a:p>
        </p:txBody>
      </p:sp>
    </p:spTree>
    <p:extLst>
      <p:ext uri="{BB962C8B-B14F-4D97-AF65-F5344CB8AC3E}">
        <p14:creationId xmlns:p14="http://schemas.microsoft.com/office/powerpoint/2010/main" val="30602438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网络结构</a:t>
            </a:r>
            <a:endParaRPr lang="zh-CN" altLang="en-US" sz="3200" b="1" dirty="0">
              <a:solidFill>
                <a:schemeClr val="bg1">
                  <a:lumMod val="95000"/>
                </a:schemeClr>
              </a:solidFill>
              <a:cs typeface="+mn-ea"/>
              <a:sym typeface="+mn-lt"/>
            </a:endParaRPr>
          </a:p>
        </p:txBody>
      </p:sp>
      <p:grpSp>
        <p:nvGrpSpPr>
          <p:cNvPr id="4" name="24932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FAFF7C5A-4709-467E-A86C-A28ACB841755}"/>
              </a:ext>
            </a:extLst>
          </p:cNvPr>
          <p:cNvGrpSpPr>
            <a:grpSpLocks noChangeAspect="1"/>
          </p:cNvGrpSpPr>
          <p:nvPr>
            <p:custDataLst>
              <p:tags r:id="rId1"/>
            </p:custDataLst>
          </p:nvPr>
        </p:nvGrpSpPr>
        <p:grpSpPr>
          <a:xfrm>
            <a:off x="-9525" y="1859073"/>
            <a:ext cx="12211050" cy="4998927"/>
            <a:chOff x="-9525" y="1859073"/>
            <a:chExt cx="12211050" cy="4998927"/>
          </a:xfrm>
        </p:grpSpPr>
        <p:grpSp>
          <p:nvGrpSpPr>
            <p:cNvPr id="7" name="îṥ1íḍe">
              <a:extLst>
                <a:ext uri="{FF2B5EF4-FFF2-40B4-BE49-F238E27FC236}">
                  <a16:creationId xmlns:a16="http://schemas.microsoft.com/office/drawing/2014/main" id="{CEB346AA-D91B-43AC-8021-90333240F49E}"/>
                </a:ext>
              </a:extLst>
            </p:cNvPr>
            <p:cNvGrpSpPr/>
            <p:nvPr/>
          </p:nvGrpSpPr>
          <p:grpSpPr>
            <a:xfrm>
              <a:off x="-9525" y="4242752"/>
              <a:ext cx="12211050" cy="2615248"/>
              <a:chOff x="-9525" y="4242752"/>
              <a:chExt cx="12211050" cy="2615248"/>
            </a:xfrm>
          </p:grpSpPr>
          <p:sp>
            <p:nvSpPr>
              <p:cNvPr id="26" name="íśľídé">
                <a:extLst>
                  <a:ext uri="{FF2B5EF4-FFF2-40B4-BE49-F238E27FC236}">
                    <a16:creationId xmlns:a16="http://schemas.microsoft.com/office/drawing/2014/main" id="{36405D51-5A6C-4DAF-ADFC-D5C9BCDEEE3D}"/>
                  </a:ext>
                </a:extLst>
              </p:cNvPr>
              <p:cNvSpPr/>
              <p:nvPr/>
            </p:nvSpPr>
            <p:spPr bwMode="auto">
              <a:xfrm>
                <a:off x="-9525" y="5041630"/>
                <a:ext cx="12211050" cy="1816370"/>
              </a:xfrm>
              <a:custGeom>
                <a:avLst/>
                <a:gdLst>
                  <a:gd name="T0" fmla="*/ 1889 w 1889"/>
                  <a:gd name="T1" fmla="*/ 0 h 283"/>
                  <a:gd name="T2" fmla="*/ 971 w 1889"/>
                  <a:gd name="T3" fmla="*/ 177 h 283"/>
                  <a:gd name="T4" fmla="*/ 0 w 1889"/>
                  <a:gd name="T5" fmla="*/ 0 h 283"/>
                  <a:gd name="T6" fmla="*/ 0 w 1889"/>
                  <a:gd name="T7" fmla="*/ 283 h 283"/>
                  <a:gd name="T8" fmla="*/ 1889 w 1889"/>
                  <a:gd name="T9" fmla="*/ 283 h 283"/>
                  <a:gd name="T10" fmla="*/ 1889 w 1889"/>
                  <a:gd name="T11" fmla="*/ 0 h 283"/>
                </a:gdLst>
                <a:ahLst/>
                <a:cxnLst>
                  <a:cxn ang="0">
                    <a:pos x="T0" y="T1"/>
                  </a:cxn>
                  <a:cxn ang="0">
                    <a:pos x="T2" y="T3"/>
                  </a:cxn>
                  <a:cxn ang="0">
                    <a:pos x="T4" y="T5"/>
                  </a:cxn>
                  <a:cxn ang="0">
                    <a:pos x="T6" y="T7"/>
                  </a:cxn>
                  <a:cxn ang="0">
                    <a:pos x="T8" y="T9"/>
                  </a:cxn>
                  <a:cxn ang="0">
                    <a:pos x="T10" y="T11"/>
                  </a:cxn>
                </a:cxnLst>
                <a:rect l="0" t="0" r="r" b="b"/>
                <a:pathLst>
                  <a:path w="1889" h="283">
                    <a:moveTo>
                      <a:pt x="1889" y="0"/>
                    </a:moveTo>
                    <a:cubicBezTo>
                      <a:pt x="1889" y="0"/>
                      <a:pt x="1608" y="177"/>
                      <a:pt x="971" y="177"/>
                    </a:cubicBezTo>
                    <a:cubicBezTo>
                      <a:pt x="446" y="177"/>
                      <a:pt x="0" y="0"/>
                      <a:pt x="0" y="0"/>
                    </a:cubicBezTo>
                    <a:cubicBezTo>
                      <a:pt x="0" y="283"/>
                      <a:pt x="0" y="283"/>
                      <a:pt x="0" y="283"/>
                    </a:cubicBezTo>
                    <a:cubicBezTo>
                      <a:pt x="1889" y="283"/>
                      <a:pt x="1889" y="283"/>
                      <a:pt x="1889" y="283"/>
                    </a:cubicBezTo>
                    <a:lnTo>
                      <a:pt x="1889" y="0"/>
                    </a:lnTo>
                    <a:close/>
                  </a:path>
                </a:pathLst>
              </a:custGeom>
              <a:solidFill>
                <a:srgbClr val="0070C0"/>
              </a:solidFill>
              <a:ln>
                <a:noFill/>
              </a:ln>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bg1">
                      <a:lumMod val="95000"/>
                    </a:schemeClr>
                  </a:solidFill>
                  <a:cs typeface="+mn-ea"/>
                  <a:sym typeface="+mn-lt"/>
                </a:endParaRPr>
              </a:p>
            </p:txBody>
          </p:sp>
          <p:sp>
            <p:nvSpPr>
              <p:cNvPr id="27" name="išḷîḑe">
                <a:extLst>
                  <a:ext uri="{FF2B5EF4-FFF2-40B4-BE49-F238E27FC236}">
                    <a16:creationId xmlns:a16="http://schemas.microsoft.com/office/drawing/2014/main" id="{83663F13-0FC1-45D3-B193-7A668DCEFB9A}"/>
                  </a:ext>
                </a:extLst>
              </p:cNvPr>
              <p:cNvSpPr/>
              <p:nvPr/>
            </p:nvSpPr>
            <p:spPr bwMode="auto">
              <a:xfrm>
                <a:off x="-9525" y="4242752"/>
                <a:ext cx="9790695" cy="2615248"/>
              </a:xfrm>
              <a:custGeom>
                <a:avLst/>
                <a:gdLst>
                  <a:gd name="T0" fmla="*/ 0 w 1515"/>
                  <a:gd name="T1" fmla="*/ 94 h 407"/>
                  <a:gd name="T2" fmla="*/ 1515 w 1515"/>
                  <a:gd name="T3" fmla="*/ 232 h 407"/>
                  <a:gd name="T4" fmla="*/ 2 w 1515"/>
                  <a:gd name="T5" fmla="*/ 0 h 407"/>
                  <a:gd name="T6" fmla="*/ 0 w 1515"/>
                  <a:gd name="T7" fmla="*/ 94 h 407"/>
                </a:gdLst>
                <a:ahLst/>
                <a:cxnLst>
                  <a:cxn ang="0">
                    <a:pos x="T0" y="T1"/>
                  </a:cxn>
                  <a:cxn ang="0">
                    <a:pos x="T2" y="T3"/>
                  </a:cxn>
                  <a:cxn ang="0">
                    <a:pos x="T4" y="T5"/>
                  </a:cxn>
                  <a:cxn ang="0">
                    <a:pos x="T6" y="T7"/>
                  </a:cxn>
                </a:cxnLst>
                <a:rect l="0" t="0" r="r" b="b"/>
                <a:pathLst>
                  <a:path w="1515" h="407">
                    <a:moveTo>
                      <a:pt x="0" y="94"/>
                    </a:moveTo>
                    <a:cubicBezTo>
                      <a:pt x="0" y="94"/>
                      <a:pt x="681" y="407"/>
                      <a:pt x="1515" y="232"/>
                    </a:cubicBezTo>
                    <a:cubicBezTo>
                      <a:pt x="1515" y="232"/>
                      <a:pt x="802" y="396"/>
                      <a:pt x="2" y="0"/>
                    </a:cubicBezTo>
                    <a:lnTo>
                      <a:pt x="0" y="94"/>
                    </a:lnTo>
                    <a:close/>
                  </a:path>
                </a:pathLst>
              </a:custGeom>
              <a:solidFill>
                <a:srgbClr val="F2F2F2">
                  <a:alpha val="50196"/>
                </a:srgbClr>
              </a:solidFill>
              <a:ln>
                <a:noFill/>
              </a:ln>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bg1">
                      <a:lumMod val="95000"/>
                    </a:schemeClr>
                  </a:solidFill>
                  <a:cs typeface="+mn-ea"/>
                  <a:sym typeface="+mn-lt"/>
                </a:endParaRPr>
              </a:p>
            </p:txBody>
          </p:sp>
        </p:grpSp>
        <p:grpSp>
          <p:nvGrpSpPr>
            <p:cNvPr id="8" name="iş1íḍe">
              <a:extLst>
                <a:ext uri="{FF2B5EF4-FFF2-40B4-BE49-F238E27FC236}">
                  <a16:creationId xmlns:a16="http://schemas.microsoft.com/office/drawing/2014/main" id="{284AFA02-BCA9-4057-B306-FEB98E474A8A}"/>
                </a:ext>
              </a:extLst>
            </p:cNvPr>
            <p:cNvGrpSpPr/>
            <p:nvPr/>
          </p:nvGrpSpPr>
          <p:grpSpPr>
            <a:xfrm>
              <a:off x="672306" y="1859073"/>
              <a:ext cx="10847388" cy="812246"/>
              <a:chOff x="672306" y="1859073"/>
              <a:chExt cx="10847388" cy="812246"/>
            </a:xfrm>
          </p:grpSpPr>
          <p:grpSp>
            <p:nvGrpSpPr>
              <p:cNvPr id="22" name="ïşľiḋé">
                <a:extLst>
                  <a:ext uri="{FF2B5EF4-FFF2-40B4-BE49-F238E27FC236}">
                    <a16:creationId xmlns:a16="http://schemas.microsoft.com/office/drawing/2014/main" id="{96409A4A-F711-436E-AC2A-8F423B3DE66F}"/>
                  </a:ext>
                </a:extLst>
              </p:cNvPr>
              <p:cNvGrpSpPr/>
              <p:nvPr/>
            </p:nvGrpSpPr>
            <p:grpSpPr>
              <a:xfrm>
                <a:off x="672306" y="2041791"/>
                <a:ext cx="371694" cy="353608"/>
                <a:chOff x="1516063" y="1798250"/>
                <a:chExt cx="371694" cy="353608"/>
              </a:xfrm>
            </p:grpSpPr>
            <p:sp>
              <p:nvSpPr>
                <p:cNvPr id="24" name="îṧḷïḑé">
                  <a:extLst>
                    <a:ext uri="{FF2B5EF4-FFF2-40B4-BE49-F238E27FC236}">
                      <a16:creationId xmlns:a16="http://schemas.microsoft.com/office/drawing/2014/main" id="{0A2E1155-ACEA-4479-B613-140EF8817048}"/>
                    </a:ext>
                  </a:extLst>
                </p:cNvPr>
                <p:cNvSpPr/>
                <p:nvPr/>
              </p:nvSpPr>
              <p:spPr>
                <a:xfrm>
                  <a:off x="1516063" y="1870905"/>
                  <a:ext cx="281160" cy="280953"/>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dk1">
                          <a:hueOff val="0"/>
                          <a:satOff val="0"/>
                          <a:lumOff val="0"/>
                          <a:alphaOff val="0"/>
                        </a:schemeClr>
                      </a:solidFill>
                    </a:defRPr>
                  </a:lvl1pPr>
                  <a:lvl2pPr marL="457200" algn="l" defTabSz="914400" rtl="0" eaLnBrk="1" latinLnBrk="0" hangingPunct="1">
                    <a:defRPr sz="1800" kern="1200">
                      <a:solidFill>
                        <a:schemeClr val="dk1">
                          <a:hueOff val="0"/>
                          <a:satOff val="0"/>
                          <a:lumOff val="0"/>
                          <a:alphaOff val="0"/>
                        </a:schemeClr>
                      </a:solidFill>
                    </a:defRPr>
                  </a:lvl2pPr>
                  <a:lvl3pPr marL="914400" algn="l" defTabSz="914400" rtl="0" eaLnBrk="1" latinLnBrk="0" hangingPunct="1">
                    <a:defRPr sz="1800" kern="1200">
                      <a:solidFill>
                        <a:schemeClr val="dk1">
                          <a:hueOff val="0"/>
                          <a:satOff val="0"/>
                          <a:lumOff val="0"/>
                          <a:alphaOff val="0"/>
                        </a:schemeClr>
                      </a:solidFill>
                    </a:defRPr>
                  </a:lvl3pPr>
                  <a:lvl4pPr marL="1371600" algn="l" defTabSz="914400" rtl="0" eaLnBrk="1" latinLnBrk="0" hangingPunct="1">
                    <a:defRPr sz="1800" kern="1200">
                      <a:solidFill>
                        <a:schemeClr val="dk1">
                          <a:hueOff val="0"/>
                          <a:satOff val="0"/>
                          <a:lumOff val="0"/>
                          <a:alphaOff val="0"/>
                        </a:schemeClr>
                      </a:solidFill>
                    </a:defRPr>
                  </a:lvl4pPr>
                  <a:lvl5pPr marL="1828800" algn="l" defTabSz="914400" rtl="0" eaLnBrk="1" latinLnBrk="0" hangingPunct="1">
                    <a:defRPr sz="1800" kern="1200">
                      <a:solidFill>
                        <a:schemeClr val="dk1">
                          <a:hueOff val="0"/>
                          <a:satOff val="0"/>
                          <a:lumOff val="0"/>
                          <a:alphaOff val="0"/>
                        </a:schemeClr>
                      </a:solidFill>
                    </a:defRPr>
                  </a:lvl5pPr>
                  <a:lvl6pPr marL="2286000" algn="l" defTabSz="914400" rtl="0" eaLnBrk="1" latinLnBrk="0" hangingPunct="1">
                    <a:defRPr sz="1800" kern="1200">
                      <a:solidFill>
                        <a:schemeClr val="dk1">
                          <a:hueOff val="0"/>
                          <a:satOff val="0"/>
                          <a:lumOff val="0"/>
                          <a:alphaOff val="0"/>
                        </a:schemeClr>
                      </a:solidFill>
                    </a:defRPr>
                  </a:lvl6pPr>
                  <a:lvl7pPr marL="2743200" algn="l" defTabSz="914400" rtl="0" eaLnBrk="1" latinLnBrk="0" hangingPunct="1">
                    <a:defRPr sz="1800" kern="1200">
                      <a:solidFill>
                        <a:schemeClr val="dk1">
                          <a:hueOff val="0"/>
                          <a:satOff val="0"/>
                          <a:lumOff val="0"/>
                          <a:alphaOff val="0"/>
                        </a:schemeClr>
                      </a:solidFill>
                    </a:defRPr>
                  </a:lvl7pPr>
                  <a:lvl8pPr marL="3200400" algn="l" defTabSz="914400" rtl="0" eaLnBrk="1" latinLnBrk="0" hangingPunct="1">
                    <a:defRPr sz="1800" kern="1200">
                      <a:solidFill>
                        <a:schemeClr val="dk1">
                          <a:hueOff val="0"/>
                          <a:satOff val="0"/>
                          <a:lumOff val="0"/>
                          <a:alphaOff val="0"/>
                        </a:schemeClr>
                      </a:solidFill>
                    </a:defRPr>
                  </a:lvl8pPr>
                  <a:lvl9pPr marL="3657600" algn="l" defTabSz="914400" rtl="0" eaLnBrk="1" latinLnBrk="0" hangingPunct="1">
                    <a:defRPr sz="1800" kern="1200">
                      <a:solidFill>
                        <a:schemeClr val="dk1">
                          <a:hueOff val="0"/>
                          <a:satOff val="0"/>
                          <a:lumOff val="0"/>
                          <a:alphaOff val="0"/>
                        </a:schemeClr>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lumMod val="95000"/>
                      </a:schemeClr>
                    </a:solidFill>
                    <a:effectLst/>
                    <a:uLnTx/>
                    <a:uFillTx/>
                    <a:cs typeface="+mn-ea"/>
                    <a:sym typeface="+mn-lt"/>
                  </a:endParaRPr>
                </a:p>
              </p:txBody>
            </p:sp>
            <p:sp>
              <p:nvSpPr>
                <p:cNvPr id="25" name="íṥḻîḑe">
                  <a:extLst>
                    <a:ext uri="{FF2B5EF4-FFF2-40B4-BE49-F238E27FC236}">
                      <a16:creationId xmlns:a16="http://schemas.microsoft.com/office/drawing/2014/main" id="{EF1344E1-81CE-4224-B0F8-F67DF6F3BC7C}"/>
                    </a:ext>
                  </a:extLst>
                </p:cNvPr>
                <p:cNvSpPr/>
                <p:nvPr/>
              </p:nvSpPr>
              <p:spPr bwMode="auto">
                <a:xfrm>
                  <a:off x="1548384" y="1798250"/>
                  <a:ext cx="339373" cy="312754"/>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rgbClr val="00B0F0"/>
                </a:solidFill>
                <a:ln w="19050">
                  <a:solidFill>
                    <a:schemeClr val="accent1"/>
                  </a:solidFill>
                </a:ln>
              </p:spPr>
              <p:txBody>
                <a:bodyPr vert="horz" wrap="square" lIns="91440" tIns="45720" rIns="91440" bIns="45720" numCol="1" anchor="t" anchorCtr="0" compatLnSpc="1">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lumMod val="95000"/>
                      </a:schemeClr>
                    </a:solidFill>
                    <a:effectLst/>
                    <a:uLnTx/>
                    <a:uFillTx/>
                    <a:cs typeface="+mn-ea"/>
                    <a:sym typeface="+mn-lt"/>
                  </a:endParaRPr>
                </a:p>
              </p:txBody>
            </p:sp>
          </p:grpSp>
          <p:sp>
            <p:nvSpPr>
              <p:cNvPr id="23" name="îṧḻíďè">
                <a:extLst>
                  <a:ext uri="{FF2B5EF4-FFF2-40B4-BE49-F238E27FC236}">
                    <a16:creationId xmlns:a16="http://schemas.microsoft.com/office/drawing/2014/main" id="{BD4B058A-29BB-4805-A43B-10DE6B92A63F}"/>
                  </a:ext>
                </a:extLst>
              </p:cNvPr>
              <p:cNvSpPr/>
              <p:nvPr/>
            </p:nvSpPr>
            <p:spPr bwMode="auto">
              <a:xfrm>
                <a:off x="1095233" y="1859073"/>
                <a:ext cx="10424461" cy="81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50000"/>
                  </a:lnSpc>
                  <a:buClr>
                    <a:srgbClr val="BD374A"/>
                  </a:buClr>
                  <a:buSzPct val="150000"/>
                  <a:defRPr/>
                </a:pPr>
                <a:r>
                  <a:rPr lang="zh-CN" altLang="en-US" sz="1200" dirty="0">
                    <a:solidFill>
                      <a:schemeClr val="bg1">
                        <a:lumMod val="95000"/>
                      </a:schemeClr>
                    </a:solidFill>
                    <a:cs typeface="+mn-ea"/>
                    <a:sym typeface="+mn-lt"/>
                  </a:rPr>
                  <a:t>透过网络传播，还会影响到连上</a:t>
                </a:r>
                <a:r>
                  <a:rPr lang="en-US" altLang="zh-CN" sz="1200" dirty="0">
                    <a:solidFill>
                      <a:schemeClr val="bg1">
                        <a:lumMod val="95000"/>
                      </a:schemeClr>
                    </a:solidFill>
                    <a:cs typeface="+mn-ea"/>
                    <a:sym typeface="+mn-lt"/>
                  </a:rPr>
                  <a:t>Internet/Intranet</a:t>
                </a:r>
                <a:r>
                  <a:rPr lang="zh-CN" altLang="en-US" sz="1200" dirty="0">
                    <a:solidFill>
                      <a:schemeClr val="bg1">
                        <a:lumMod val="95000"/>
                      </a:schemeClr>
                    </a:solidFill>
                    <a:cs typeface="+mn-ea"/>
                    <a:sym typeface="+mn-lt"/>
                  </a:rPr>
                  <a:t>的其他的网络；影响所及，还可能涉及法律、金融等安全敏感领域</a:t>
                </a:r>
                <a:endParaRPr kumimoji="0" lang="en-US" altLang="zh-CN" sz="1200" b="0" i="0" u="none" strike="noStrike" kern="1200" cap="none" spc="0" normalizeH="0" baseline="0" noProof="0" dirty="0">
                  <a:ln>
                    <a:noFill/>
                  </a:ln>
                  <a:solidFill>
                    <a:schemeClr val="bg1">
                      <a:lumMod val="95000"/>
                    </a:schemeClr>
                  </a:solidFill>
                  <a:effectLst/>
                  <a:uLnTx/>
                  <a:uFillTx/>
                  <a:cs typeface="+mn-ea"/>
                  <a:sym typeface="+mn-lt"/>
                </a:endParaRPr>
              </a:p>
            </p:txBody>
          </p:sp>
        </p:grpSp>
        <p:grpSp>
          <p:nvGrpSpPr>
            <p:cNvPr id="9" name="íṥḷîḋé">
              <a:extLst>
                <a:ext uri="{FF2B5EF4-FFF2-40B4-BE49-F238E27FC236}">
                  <a16:creationId xmlns:a16="http://schemas.microsoft.com/office/drawing/2014/main" id="{B4774B97-A8B5-47AA-8B7E-2D5C99F3EDDA}"/>
                </a:ext>
              </a:extLst>
            </p:cNvPr>
            <p:cNvGrpSpPr/>
            <p:nvPr/>
          </p:nvGrpSpPr>
          <p:grpSpPr>
            <a:xfrm>
              <a:off x="672306" y="2870473"/>
              <a:ext cx="10847388" cy="812246"/>
              <a:chOff x="672306" y="2844619"/>
              <a:chExt cx="10847388" cy="812246"/>
            </a:xfrm>
          </p:grpSpPr>
          <p:grpSp>
            <p:nvGrpSpPr>
              <p:cNvPr id="18" name="îšļïḑé">
                <a:extLst>
                  <a:ext uri="{FF2B5EF4-FFF2-40B4-BE49-F238E27FC236}">
                    <a16:creationId xmlns:a16="http://schemas.microsoft.com/office/drawing/2014/main" id="{F18C33A3-5933-452C-9F46-AC650DF51A64}"/>
                  </a:ext>
                </a:extLst>
              </p:cNvPr>
              <p:cNvGrpSpPr/>
              <p:nvPr/>
            </p:nvGrpSpPr>
            <p:grpSpPr>
              <a:xfrm>
                <a:off x="672306" y="3027337"/>
                <a:ext cx="371694" cy="353608"/>
                <a:chOff x="1516063" y="2905456"/>
                <a:chExt cx="371694" cy="353608"/>
              </a:xfrm>
            </p:grpSpPr>
            <p:sp>
              <p:nvSpPr>
                <p:cNvPr id="20" name="îśḻîḑe">
                  <a:extLst>
                    <a:ext uri="{FF2B5EF4-FFF2-40B4-BE49-F238E27FC236}">
                      <a16:creationId xmlns:a16="http://schemas.microsoft.com/office/drawing/2014/main" id="{C4E96499-319B-4B34-8B01-ADCD09F5FF01}"/>
                    </a:ext>
                  </a:extLst>
                </p:cNvPr>
                <p:cNvSpPr/>
                <p:nvPr/>
              </p:nvSpPr>
              <p:spPr>
                <a:xfrm>
                  <a:off x="1516063" y="2978111"/>
                  <a:ext cx="281160" cy="280953"/>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dk1">
                          <a:hueOff val="0"/>
                          <a:satOff val="0"/>
                          <a:lumOff val="0"/>
                          <a:alphaOff val="0"/>
                        </a:schemeClr>
                      </a:solidFill>
                    </a:defRPr>
                  </a:lvl1pPr>
                  <a:lvl2pPr marL="457200" algn="l" defTabSz="914400" rtl="0" eaLnBrk="1" latinLnBrk="0" hangingPunct="1">
                    <a:defRPr sz="1800" kern="1200">
                      <a:solidFill>
                        <a:schemeClr val="dk1">
                          <a:hueOff val="0"/>
                          <a:satOff val="0"/>
                          <a:lumOff val="0"/>
                          <a:alphaOff val="0"/>
                        </a:schemeClr>
                      </a:solidFill>
                    </a:defRPr>
                  </a:lvl2pPr>
                  <a:lvl3pPr marL="914400" algn="l" defTabSz="914400" rtl="0" eaLnBrk="1" latinLnBrk="0" hangingPunct="1">
                    <a:defRPr sz="1800" kern="1200">
                      <a:solidFill>
                        <a:schemeClr val="dk1">
                          <a:hueOff val="0"/>
                          <a:satOff val="0"/>
                          <a:lumOff val="0"/>
                          <a:alphaOff val="0"/>
                        </a:schemeClr>
                      </a:solidFill>
                    </a:defRPr>
                  </a:lvl3pPr>
                  <a:lvl4pPr marL="1371600" algn="l" defTabSz="914400" rtl="0" eaLnBrk="1" latinLnBrk="0" hangingPunct="1">
                    <a:defRPr sz="1800" kern="1200">
                      <a:solidFill>
                        <a:schemeClr val="dk1">
                          <a:hueOff val="0"/>
                          <a:satOff val="0"/>
                          <a:lumOff val="0"/>
                          <a:alphaOff val="0"/>
                        </a:schemeClr>
                      </a:solidFill>
                    </a:defRPr>
                  </a:lvl4pPr>
                  <a:lvl5pPr marL="1828800" algn="l" defTabSz="914400" rtl="0" eaLnBrk="1" latinLnBrk="0" hangingPunct="1">
                    <a:defRPr sz="1800" kern="1200">
                      <a:solidFill>
                        <a:schemeClr val="dk1">
                          <a:hueOff val="0"/>
                          <a:satOff val="0"/>
                          <a:lumOff val="0"/>
                          <a:alphaOff val="0"/>
                        </a:schemeClr>
                      </a:solidFill>
                    </a:defRPr>
                  </a:lvl5pPr>
                  <a:lvl6pPr marL="2286000" algn="l" defTabSz="914400" rtl="0" eaLnBrk="1" latinLnBrk="0" hangingPunct="1">
                    <a:defRPr sz="1800" kern="1200">
                      <a:solidFill>
                        <a:schemeClr val="dk1">
                          <a:hueOff val="0"/>
                          <a:satOff val="0"/>
                          <a:lumOff val="0"/>
                          <a:alphaOff val="0"/>
                        </a:schemeClr>
                      </a:solidFill>
                    </a:defRPr>
                  </a:lvl6pPr>
                  <a:lvl7pPr marL="2743200" algn="l" defTabSz="914400" rtl="0" eaLnBrk="1" latinLnBrk="0" hangingPunct="1">
                    <a:defRPr sz="1800" kern="1200">
                      <a:solidFill>
                        <a:schemeClr val="dk1">
                          <a:hueOff val="0"/>
                          <a:satOff val="0"/>
                          <a:lumOff val="0"/>
                          <a:alphaOff val="0"/>
                        </a:schemeClr>
                      </a:solidFill>
                    </a:defRPr>
                  </a:lvl7pPr>
                  <a:lvl8pPr marL="3200400" algn="l" defTabSz="914400" rtl="0" eaLnBrk="1" latinLnBrk="0" hangingPunct="1">
                    <a:defRPr sz="1800" kern="1200">
                      <a:solidFill>
                        <a:schemeClr val="dk1">
                          <a:hueOff val="0"/>
                          <a:satOff val="0"/>
                          <a:lumOff val="0"/>
                          <a:alphaOff val="0"/>
                        </a:schemeClr>
                      </a:solidFill>
                    </a:defRPr>
                  </a:lvl8pPr>
                  <a:lvl9pPr marL="3657600" algn="l" defTabSz="914400" rtl="0" eaLnBrk="1" latinLnBrk="0" hangingPunct="1">
                    <a:defRPr sz="1800" kern="1200">
                      <a:solidFill>
                        <a:schemeClr val="dk1">
                          <a:hueOff val="0"/>
                          <a:satOff val="0"/>
                          <a:lumOff val="0"/>
                          <a:alphaOff val="0"/>
                        </a:schemeClr>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lumMod val="95000"/>
                      </a:schemeClr>
                    </a:solidFill>
                    <a:effectLst/>
                    <a:uLnTx/>
                    <a:uFillTx/>
                    <a:cs typeface="+mn-ea"/>
                    <a:sym typeface="+mn-lt"/>
                  </a:endParaRPr>
                </a:p>
              </p:txBody>
            </p:sp>
            <p:sp>
              <p:nvSpPr>
                <p:cNvPr id="21" name="ïśḻïḍé">
                  <a:extLst>
                    <a:ext uri="{FF2B5EF4-FFF2-40B4-BE49-F238E27FC236}">
                      <a16:creationId xmlns:a16="http://schemas.microsoft.com/office/drawing/2014/main" id="{CBEF1BE6-D4C7-4799-B62D-C44242B634FC}"/>
                    </a:ext>
                  </a:extLst>
                </p:cNvPr>
                <p:cNvSpPr/>
                <p:nvPr/>
              </p:nvSpPr>
              <p:spPr bwMode="auto">
                <a:xfrm>
                  <a:off x="1548384" y="2905456"/>
                  <a:ext cx="339373" cy="312754"/>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rgbClr val="00B0F0"/>
                </a:solidFill>
                <a:ln w="19050">
                  <a:solidFill>
                    <a:schemeClr val="accent1"/>
                  </a:solidFill>
                </a:ln>
              </p:spPr>
              <p:txBody>
                <a:bodyPr vert="horz" wrap="square" lIns="91440" tIns="45720" rIns="91440" bIns="45720" numCol="1" anchor="t" anchorCtr="0" compatLnSpc="1">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lumMod val="95000"/>
                      </a:schemeClr>
                    </a:solidFill>
                    <a:effectLst/>
                    <a:uLnTx/>
                    <a:uFillTx/>
                    <a:cs typeface="+mn-ea"/>
                    <a:sym typeface="+mn-lt"/>
                  </a:endParaRPr>
                </a:p>
              </p:txBody>
            </p:sp>
          </p:grpSp>
          <p:sp>
            <p:nvSpPr>
              <p:cNvPr id="19" name="iṥlîḑé">
                <a:extLst>
                  <a:ext uri="{FF2B5EF4-FFF2-40B4-BE49-F238E27FC236}">
                    <a16:creationId xmlns:a16="http://schemas.microsoft.com/office/drawing/2014/main" id="{8D4B554C-CFF8-4F27-8052-32EBA8D00621}"/>
                  </a:ext>
                </a:extLst>
              </p:cNvPr>
              <p:cNvSpPr/>
              <p:nvPr/>
            </p:nvSpPr>
            <p:spPr bwMode="auto">
              <a:xfrm>
                <a:off x="1095233" y="2844619"/>
                <a:ext cx="10424461" cy="81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50000"/>
                  </a:lnSpc>
                  <a:buClr>
                    <a:srgbClr val="BD374A"/>
                  </a:buClr>
                  <a:buSzPct val="150000"/>
                  <a:defRPr/>
                </a:pPr>
                <a:r>
                  <a:rPr lang="zh-CN" altLang="en-US" sz="1200" dirty="0">
                    <a:solidFill>
                      <a:schemeClr val="bg1">
                        <a:lumMod val="95000"/>
                      </a:schemeClr>
                    </a:solidFill>
                    <a:cs typeface="+mn-ea"/>
                    <a:sym typeface="+mn-lt"/>
                  </a:rPr>
                  <a:t>我们在设计时有必要将公开服务器（</a:t>
                </a:r>
                <a:r>
                  <a:rPr lang="en-US" altLang="zh-CN" sz="1200" dirty="0">
                    <a:solidFill>
                      <a:schemeClr val="bg1">
                        <a:lumMod val="95000"/>
                      </a:schemeClr>
                    </a:solidFill>
                    <a:cs typeface="+mn-ea"/>
                    <a:sym typeface="+mn-lt"/>
                  </a:rPr>
                  <a:t>WEB</a:t>
                </a:r>
                <a:r>
                  <a:rPr lang="zh-CN" altLang="en-US" sz="1200" dirty="0">
                    <a:solidFill>
                      <a:schemeClr val="bg1">
                        <a:lumMod val="95000"/>
                      </a:schemeClr>
                    </a:solidFill>
                    <a:cs typeface="+mn-ea"/>
                    <a:sym typeface="+mn-lt"/>
                  </a:rPr>
                  <a:t>、</a:t>
                </a:r>
                <a:r>
                  <a:rPr lang="en-US" altLang="zh-CN" sz="1200" dirty="0">
                    <a:solidFill>
                      <a:schemeClr val="bg1">
                        <a:lumMod val="95000"/>
                      </a:schemeClr>
                    </a:solidFill>
                    <a:cs typeface="+mn-ea"/>
                    <a:sym typeface="+mn-lt"/>
                  </a:rPr>
                  <a:t>DNS</a:t>
                </a:r>
                <a:r>
                  <a:rPr lang="zh-CN" altLang="en-US" sz="1200" dirty="0">
                    <a:solidFill>
                      <a:schemeClr val="bg1">
                        <a:lumMod val="95000"/>
                      </a:schemeClr>
                    </a:solidFill>
                    <a:cs typeface="+mn-ea"/>
                    <a:sym typeface="+mn-lt"/>
                  </a:rPr>
                  <a:t>、</a:t>
                </a:r>
                <a:r>
                  <a:rPr lang="en-US" altLang="zh-CN" sz="1200" dirty="0">
                    <a:solidFill>
                      <a:schemeClr val="bg1">
                        <a:lumMod val="95000"/>
                      </a:schemeClr>
                    </a:solidFill>
                    <a:cs typeface="+mn-ea"/>
                    <a:sym typeface="+mn-lt"/>
                  </a:rPr>
                  <a:t>EMAIL</a:t>
                </a:r>
                <a:r>
                  <a:rPr lang="zh-CN" altLang="en-US" sz="1200" dirty="0">
                    <a:solidFill>
                      <a:schemeClr val="bg1">
                        <a:lumMod val="95000"/>
                      </a:schemeClr>
                    </a:solidFill>
                    <a:cs typeface="+mn-ea"/>
                    <a:sym typeface="+mn-lt"/>
                  </a:rPr>
                  <a:t>等）和外网及内部其它业务网络进行必要的隔离，避免网络结构信息外泄</a:t>
                </a:r>
                <a:endParaRPr kumimoji="0" lang="en-US" altLang="zh-CN" sz="1200" b="0" i="0" u="none" strike="noStrike" kern="1200" cap="none" spc="0" normalizeH="0" baseline="0" noProof="0" dirty="0">
                  <a:ln>
                    <a:noFill/>
                  </a:ln>
                  <a:solidFill>
                    <a:schemeClr val="bg1">
                      <a:lumMod val="95000"/>
                    </a:schemeClr>
                  </a:solidFill>
                  <a:effectLst/>
                  <a:uLnTx/>
                  <a:uFillTx/>
                  <a:cs typeface="+mn-ea"/>
                  <a:sym typeface="+mn-lt"/>
                </a:endParaRPr>
              </a:p>
            </p:txBody>
          </p:sp>
        </p:grpSp>
        <p:cxnSp>
          <p:nvCxnSpPr>
            <p:cNvPr id="10" name="直接连接符 9">
              <a:extLst>
                <a:ext uri="{FF2B5EF4-FFF2-40B4-BE49-F238E27FC236}">
                  <a16:creationId xmlns:a16="http://schemas.microsoft.com/office/drawing/2014/main" id="{730AA752-33C6-477F-8865-34DD3306B2B8}"/>
                </a:ext>
              </a:extLst>
            </p:cNvPr>
            <p:cNvCxnSpPr>
              <a:cxnSpLocks/>
            </p:cNvCxnSpPr>
            <p:nvPr/>
          </p:nvCxnSpPr>
          <p:spPr>
            <a:xfrm>
              <a:off x="940962" y="2770896"/>
              <a:ext cx="10310076"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44A192C9-C21E-4C3B-900D-BB969313F16C}"/>
                </a:ext>
              </a:extLst>
            </p:cNvPr>
            <p:cNvCxnSpPr>
              <a:cxnSpLocks/>
            </p:cNvCxnSpPr>
            <p:nvPr/>
          </p:nvCxnSpPr>
          <p:spPr>
            <a:xfrm>
              <a:off x="940962" y="3782296"/>
              <a:ext cx="10310076"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13" name="íṡḻíďè">
              <a:extLst>
                <a:ext uri="{FF2B5EF4-FFF2-40B4-BE49-F238E27FC236}">
                  <a16:creationId xmlns:a16="http://schemas.microsoft.com/office/drawing/2014/main" id="{C528064D-32A8-4112-9EB3-639DE1F2016F}"/>
                </a:ext>
              </a:extLst>
            </p:cNvPr>
            <p:cNvGrpSpPr/>
            <p:nvPr/>
          </p:nvGrpSpPr>
          <p:grpSpPr>
            <a:xfrm>
              <a:off x="672306" y="3881872"/>
              <a:ext cx="10847388" cy="812246"/>
              <a:chOff x="672306" y="2844619"/>
              <a:chExt cx="10847388" cy="812246"/>
            </a:xfrm>
          </p:grpSpPr>
          <p:grpSp>
            <p:nvGrpSpPr>
              <p:cNvPr id="14" name="îsļîḋé">
                <a:extLst>
                  <a:ext uri="{FF2B5EF4-FFF2-40B4-BE49-F238E27FC236}">
                    <a16:creationId xmlns:a16="http://schemas.microsoft.com/office/drawing/2014/main" id="{BA13B666-76CF-4825-9431-C11D0422D4D7}"/>
                  </a:ext>
                </a:extLst>
              </p:cNvPr>
              <p:cNvGrpSpPr/>
              <p:nvPr/>
            </p:nvGrpSpPr>
            <p:grpSpPr>
              <a:xfrm>
                <a:off x="672306" y="3027337"/>
                <a:ext cx="371694" cy="353608"/>
                <a:chOff x="1516063" y="2905456"/>
                <a:chExt cx="371694" cy="353608"/>
              </a:xfrm>
            </p:grpSpPr>
            <p:sp>
              <p:nvSpPr>
                <p:cNvPr id="16" name="íşḷíḑè">
                  <a:extLst>
                    <a:ext uri="{FF2B5EF4-FFF2-40B4-BE49-F238E27FC236}">
                      <a16:creationId xmlns:a16="http://schemas.microsoft.com/office/drawing/2014/main" id="{7D15A8D1-79F1-440E-B5FC-47ED7018CF7F}"/>
                    </a:ext>
                  </a:extLst>
                </p:cNvPr>
                <p:cNvSpPr/>
                <p:nvPr/>
              </p:nvSpPr>
              <p:spPr>
                <a:xfrm>
                  <a:off x="1516063" y="2978111"/>
                  <a:ext cx="281160" cy="280953"/>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dk1">
                          <a:hueOff val="0"/>
                          <a:satOff val="0"/>
                          <a:lumOff val="0"/>
                          <a:alphaOff val="0"/>
                        </a:schemeClr>
                      </a:solidFill>
                    </a:defRPr>
                  </a:lvl1pPr>
                  <a:lvl2pPr marL="457200" algn="l" defTabSz="914400" rtl="0" eaLnBrk="1" latinLnBrk="0" hangingPunct="1">
                    <a:defRPr sz="1800" kern="1200">
                      <a:solidFill>
                        <a:schemeClr val="dk1">
                          <a:hueOff val="0"/>
                          <a:satOff val="0"/>
                          <a:lumOff val="0"/>
                          <a:alphaOff val="0"/>
                        </a:schemeClr>
                      </a:solidFill>
                    </a:defRPr>
                  </a:lvl2pPr>
                  <a:lvl3pPr marL="914400" algn="l" defTabSz="914400" rtl="0" eaLnBrk="1" latinLnBrk="0" hangingPunct="1">
                    <a:defRPr sz="1800" kern="1200">
                      <a:solidFill>
                        <a:schemeClr val="dk1">
                          <a:hueOff val="0"/>
                          <a:satOff val="0"/>
                          <a:lumOff val="0"/>
                          <a:alphaOff val="0"/>
                        </a:schemeClr>
                      </a:solidFill>
                    </a:defRPr>
                  </a:lvl3pPr>
                  <a:lvl4pPr marL="1371600" algn="l" defTabSz="914400" rtl="0" eaLnBrk="1" latinLnBrk="0" hangingPunct="1">
                    <a:defRPr sz="1800" kern="1200">
                      <a:solidFill>
                        <a:schemeClr val="dk1">
                          <a:hueOff val="0"/>
                          <a:satOff val="0"/>
                          <a:lumOff val="0"/>
                          <a:alphaOff val="0"/>
                        </a:schemeClr>
                      </a:solidFill>
                    </a:defRPr>
                  </a:lvl4pPr>
                  <a:lvl5pPr marL="1828800" algn="l" defTabSz="914400" rtl="0" eaLnBrk="1" latinLnBrk="0" hangingPunct="1">
                    <a:defRPr sz="1800" kern="1200">
                      <a:solidFill>
                        <a:schemeClr val="dk1">
                          <a:hueOff val="0"/>
                          <a:satOff val="0"/>
                          <a:lumOff val="0"/>
                          <a:alphaOff val="0"/>
                        </a:schemeClr>
                      </a:solidFill>
                    </a:defRPr>
                  </a:lvl5pPr>
                  <a:lvl6pPr marL="2286000" algn="l" defTabSz="914400" rtl="0" eaLnBrk="1" latinLnBrk="0" hangingPunct="1">
                    <a:defRPr sz="1800" kern="1200">
                      <a:solidFill>
                        <a:schemeClr val="dk1">
                          <a:hueOff val="0"/>
                          <a:satOff val="0"/>
                          <a:lumOff val="0"/>
                          <a:alphaOff val="0"/>
                        </a:schemeClr>
                      </a:solidFill>
                    </a:defRPr>
                  </a:lvl6pPr>
                  <a:lvl7pPr marL="2743200" algn="l" defTabSz="914400" rtl="0" eaLnBrk="1" latinLnBrk="0" hangingPunct="1">
                    <a:defRPr sz="1800" kern="1200">
                      <a:solidFill>
                        <a:schemeClr val="dk1">
                          <a:hueOff val="0"/>
                          <a:satOff val="0"/>
                          <a:lumOff val="0"/>
                          <a:alphaOff val="0"/>
                        </a:schemeClr>
                      </a:solidFill>
                    </a:defRPr>
                  </a:lvl7pPr>
                  <a:lvl8pPr marL="3200400" algn="l" defTabSz="914400" rtl="0" eaLnBrk="1" latinLnBrk="0" hangingPunct="1">
                    <a:defRPr sz="1800" kern="1200">
                      <a:solidFill>
                        <a:schemeClr val="dk1">
                          <a:hueOff val="0"/>
                          <a:satOff val="0"/>
                          <a:lumOff val="0"/>
                          <a:alphaOff val="0"/>
                        </a:schemeClr>
                      </a:solidFill>
                    </a:defRPr>
                  </a:lvl8pPr>
                  <a:lvl9pPr marL="3657600" algn="l" defTabSz="914400" rtl="0" eaLnBrk="1" latinLnBrk="0" hangingPunct="1">
                    <a:defRPr sz="1800" kern="1200">
                      <a:solidFill>
                        <a:schemeClr val="dk1">
                          <a:hueOff val="0"/>
                          <a:satOff val="0"/>
                          <a:lumOff val="0"/>
                          <a:alphaOff val="0"/>
                        </a:schemeClr>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lumMod val="95000"/>
                      </a:schemeClr>
                    </a:solidFill>
                    <a:effectLst/>
                    <a:uLnTx/>
                    <a:uFillTx/>
                    <a:cs typeface="+mn-ea"/>
                    <a:sym typeface="+mn-lt"/>
                  </a:endParaRPr>
                </a:p>
              </p:txBody>
            </p:sp>
            <p:sp>
              <p:nvSpPr>
                <p:cNvPr id="17" name="îṧḻíďè">
                  <a:extLst>
                    <a:ext uri="{FF2B5EF4-FFF2-40B4-BE49-F238E27FC236}">
                      <a16:creationId xmlns:a16="http://schemas.microsoft.com/office/drawing/2014/main" id="{7A47F172-0356-416B-94F9-FF6CCC11B3F2}"/>
                    </a:ext>
                  </a:extLst>
                </p:cNvPr>
                <p:cNvSpPr/>
                <p:nvPr/>
              </p:nvSpPr>
              <p:spPr bwMode="auto">
                <a:xfrm>
                  <a:off x="1548384" y="2905456"/>
                  <a:ext cx="339373" cy="312754"/>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rgbClr val="00B0F0"/>
                </a:solidFill>
                <a:ln w="19050">
                  <a:solidFill>
                    <a:schemeClr val="accent1"/>
                  </a:solidFill>
                </a:ln>
              </p:spPr>
              <p:txBody>
                <a:bodyPr vert="horz" wrap="square" lIns="91440" tIns="45720" rIns="91440" bIns="45720" numCol="1" anchor="t" anchorCtr="0" compatLnSpc="1">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lumMod val="95000"/>
                      </a:schemeClr>
                    </a:solidFill>
                    <a:effectLst/>
                    <a:uLnTx/>
                    <a:uFillTx/>
                    <a:cs typeface="+mn-ea"/>
                    <a:sym typeface="+mn-lt"/>
                  </a:endParaRPr>
                </a:p>
              </p:txBody>
            </p:sp>
          </p:grpSp>
          <p:sp>
            <p:nvSpPr>
              <p:cNvPr id="15" name="iSlîdè">
                <a:extLst>
                  <a:ext uri="{FF2B5EF4-FFF2-40B4-BE49-F238E27FC236}">
                    <a16:creationId xmlns:a16="http://schemas.microsoft.com/office/drawing/2014/main" id="{0ACF86D5-4278-4F05-8453-F60A1801569F}"/>
                  </a:ext>
                </a:extLst>
              </p:cNvPr>
              <p:cNvSpPr/>
              <p:nvPr/>
            </p:nvSpPr>
            <p:spPr bwMode="auto">
              <a:xfrm>
                <a:off x="1095233" y="2844619"/>
                <a:ext cx="10424461" cy="81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50000"/>
                  </a:lnSpc>
                  <a:buClr>
                    <a:srgbClr val="BD374A"/>
                  </a:buClr>
                  <a:buSzPct val="150000"/>
                  <a:defRPr/>
                </a:pPr>
                <a:r>
                  <a:rPr lang="zh-CN" altLang="en-US" sz="1200" dirty="0">
                    <a:solidFill>
                      <a:schemeClr val="bg1">
                        <a:lumMod val="95000"/>
                      </a:schemeClr>
                    </a:solidFill>
                    <a:cs typeface="+mn-ea"/>
                    <a:sym typeface="+mn-lt"/>
                  </a:rPr>
                  <a:t>还要对外网的服务请求加以过滤，只允许正常通信的数据包到达相应主机，其它的请求服务在到达主机之前就应该遭到拒绝</a:t>
                </a:r>
                <a:endParaRPr kumimoji="0" lang="en-US" altLang="zh-CN" sz="1200" b="0" i="0" u="none" strike="noStrike" kern="1200" cap="none" spc="0" normalizeH="0" baseline="0" noProof="0" dirty="0">
                  <a:ln>
                    <a:noFill/>
                  </a:ln>
                  <a:solidFill>
                    <a:schemeClr val="bg1">
                      <a:lumMod val="95000"/>
                    </a:schemeClr>
                  </a:solidFill>
                  <a:effectLst/>
                  <a:uLnTx/>
                  <a:uFillTx/>
                  <a:cs typeface="+mn-ea"/>
                  <a:sym typeface="+mn-lt"/>
                </a:endParaRPr>
              </a:p>
            </p:txBody>
          </p:sp>
        </p:grpSp>
      </p:grpSp>
    </p:spTree>
    <p:extLst>
      <p:ext uri="{BB962C8B-B14F-4D97-AF65-F5344CB8AC3E}">
        <p14:creationId xmlns:p14="http://schemas.microsoft.com/office/powerpoint/2010/main" val="34140060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系统的安全</a:t>
            </a:r>
            <a:endParaRPr lang="zh-CN" altLang="en-US" sz="3200" b="1" dirty="0">
              <a:solidFill>
                <a:schemeClr val="bg1">
                  <a:lumMod val="95000"/>
                </a:schemeClr>
              </a:solidFill>
              <a:cs typeface="+mn-ea"/>
              <a:sym typeface="+mn-lt"/>
            </a:endParaRPr>
          </a:p>
        </p:txBody>
      </p:sp>
      <p:sp>
        <p:nvSpPr>
          <p:cNvPr id="89" name="iśľïḑê">
            <a:extLst>
              <a:ext uri="{FF2B5EF4-FFF2-40B4-BE49-F238E27FC236}">
                <a16:creationId xmlns:a16="http://schemas.microsoft.com/office/drawing/2014/main" id="{17F2717B-2C14-4DE6-8F91-6178E37B8BEB}"/>
              </a:ext>
            </a:extLst>
          </p:cNvPr>
          <p:cNvSpPr/>
          <p:nvPr/>
        </p:nvSpPr>
        <p:spPr bwMode="auto">
          <a:xfrm>
            <a:off x="5563795" y="4946966"/>
            <a:ext cx="423659" cy="423019"/>
          </a:xfrm>
          <a:custGeom>
            <a:avLst/>
            <a:gdLst>
              <a:gd name="T0" fmla="*/ 6351 w 6827"/>
              <a:gd name="T1" fmla="*/ 0 h 6827"/>
              <a:gd name="T2" fmla="*/ 476 w 6827"/>
              <a:gd name="T3" fmla="*/ 0 h 6827"/>
              <a:gd name="T4" fmla="*/ 0 w 6827"/>
              <a:gd name="T5" fmla="*/ 476 h 6827"/>
              <a:gd name="T6" fmla="*/ 0 w 6827"/>
              <a:gd name="T7" fmla="*/ 6351 h 6827"/>
              <a:gd name="T8" fmla="*/ 476 w 6827"/>
              <a:gd name="T9" fmla="*/ 6827 h 6827"/>
              <a:gd name="T10" fmla="*/ 6351 w 6827"/>
              <a:gd name="T11" fmla="*/ 6827 h 6827"/>
              <a:gd name="T12" fmla="*/ 6827 w 6827"/>
              <a:gd name="T13" fmla="*/ 6351 h 6827"/>
              <a:gd name="T14" fmla="*/ 6827 w 6827"/>
              <a:gd name="T15" fmla="*/ 476 h 6827"/>
              <a:gd name="T16" fmla="*/ 6351 w 6827"/>
              <a:gd name="T17" fmla="*/ 0 h 6827"/>
              <a:gd name="T18" fmla="*/ 1797 w 6827"/>
              <a:gd name="T19" fmla="*/ 5798 h 6827"/>
              <a:gd name="T20" fmla="*/ 1194 w 6827"/>
              <a:gd name="T21" fmla="*/ 5196 h 6827"/>
              <a:gd name="T22" fmla="*/ 1797 w 6827"/>
              <a:gd name="T23" fmla="*/ 4593 h 6827"/>
              <a:gd name="T24" fmla="*/ 2400 w 6827"/>
              <a:gd name="T25" fmla="*/ 5196 h 6827"/>
              <a:gd name="T26" fmla="*/ 1797 w 6827"/>
              <a:gd name="T27" fmla="*/ 5798 h 6827"/>
              <a:gd name="T28" fmla="*/ 4076 w 6827"/>
              <a:gd name="T29" fmla="*/ 5441 h 6827"/>
              <a:gd name="T30" fmla="*/ 3845 w 6827"/>
              <a:gd name="T31" fmla="*/ 5672 h 6827"/>
              <a:gd name="T32" fmla="*/ 3355 w 6827"/>
              <a:gd name="T33" fmla="*/ 5672 h 6827"/>
              <a:gd name="T34" fmla="*/ 3124 w 6827"/>
              <a:gd name="T35" fmla="*/ 5441 h 6827"/>
              <a:gd name="T36" fmla="*/ 3124 w 6827"/>
              <a:gd name="T37" fmla="*/ 5196 h 6827"/>
              <a:gd name="T38" fmla="*/ 1745 w 6827"/>
              <a:gd name="T39" fmla="*/ 3817 h 6827"/>
              <a:gd name="T40" fmla="*/ 1500 w 6827"/>
              <a:gd name="T41" fmla="*/ 3817 h 6827"/>
              <a:gd name="T42" fmla="*/ 1269 w 6827"/>
              <a:gd name="T43" fmla="*/ 3586 h 6827"/>
              <a:gd name="T44" fmla="*/ 1269 w 6827"/>
              <a:gd name="T45" fmla="*/ 3096 h 6827"/>
              <a:gd name="T46" fmla="*/ 1500 w 6827"/>
              <a:gd name="T47" fmla="*/ 2865 h 6827"/>
              <a:gd name="T48" fmla="*/ 1745 w 6827"/>
              <a:gd name="T49" fmla="*/ 2865 h 6827"/>
              <a:gd name="T50" fmla="*/ 4076 w 6827"/>
              <a:gd name="T51" fmla="*/ 5196 h 6827"/>
              <a:gd name="T52" fmla="*/ 4076 w 6827"/>
              <a:gd name="T53" fmla="*/ 5441 h 6827"/>
              <a:gd name="T54" fmla="*/ 5555 w 6827"/>
              <a:gd name="T55" fmla="*/ 5672 h 6827"/>
              <a:gd name="T56" fmla="*/ 5065 w 6827"/>
              <a:gd name="T57" fmla="*/ 5672 h 6827"/>
              <a:gd name="T58" fmla="*/ 4834 w 6827"/>
              <a:gd name="T59" fmla="*/ 5441 h 6827"/>
              <a:gd name="T60" fmla="*/ 4834 w 6827"/>
              <a:gd name="T61" fmla="*/ 5196 h 6827"/>
              <a:gd name="T62" fmla="*/ 1745 w 6827"/>
              <a:gd name="T63" fmla="*/ 2107 h 6827"/>
              <a:gd name="T64" fmla="*/ 1500 w 6827"/>
              <a:gd name="T65" fmla="*/ 2107 h 6827"/>
              <a:gd name="T66" fmla="*/ 1269 w 6827"/>
              <a:gd name="T67" fmla="*/ 1876 h 6827"/>
              <a:gd name="T68" fmla="*/ 1269 w 6827"/>
              <a:gd name="T69" fmla="*/ 1386 h 6827"/>
              <a:gd name="T70" fmla="*/ 1500 w 6827"/>
              <a:gd name="T71" fmla="*/ 1155 h 6827"/>
              <a:gd name="T72" fmla="*/ 1745 w 6827"/>
              <a:gd name="T73" fmla="*/ 1155 h 6827"/>
              <a:gd name="T74" fmla="*/ 4603 w 6827"/>
              <a:gd name="T75" fmla="*/ 2338 h 6827"/>
              <a:gd name="T76" fmla="*/ 5786 w 6827"/>
              <a:gd name="T77" fmla="*/ 5196 h 6827"/>
              <a:gd name="T78" fmla="*/ 5786 w 6827"/>
              <a:gd name="T79" fmla="*/ 5441 h 6827"/>
              <a:gd name="T80" fmla="*/ 5786 w 6827"/>
              <a:gd name="T81" fmla="*/ 5441 h 6827"/>
              <a:gd name="T82" fmla="*/ 5555 w 6827"/>
              <a:gd name="T83" fmla="*/ 5672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7" h="6827">
                <a:moveTo>
                  <a:pt x="6351" y="0"/>
                </a:moveTo>
                <a:lnTo>
                  <a:pt x="476" y="0"/>
                </a:lnTo>
                <a:cubicBezTo>
                  <a:pt x="214" y="0"/>
                  <a:pt x="0" y="214"/>
                  <a:pt x="0" y="476"/>
                </a:cubicBezTo>
                <a:lnTo>
                  <a:pt x="0" y="6351"/>
                </a:lnTo>
                <a:cubicBezTo>
                  <a:pt x="0" y="6613"/>
                  <a:pt x="214" y="6827"/>
                  <a:pt x="476" y="6827"/>
                </a:cubicBezTo>
                <a:lnTo>
                  <a:pt x="6351" y="6827"/>
                </a:lnTo>
                <a:cubicBezTo>
                  <a:pt x="6613" y="6827"/>
                  <a:pt x="6827" y="6613"/>
                  <a:pt x="6827" y="6351"/>
                </a:cubicBezTo>
                <a:lnTo>
                  <a:pt x="6827" y="476"/>
                </a:lnTo>
                <a:cubicBezTo>
                  <a:pt x="6827" y="214"/>
                  <a:pt x="6613" y="0"/>
                  <a:pt x="6351" y="0"/>
                </a:cubicBezTo>
                <a:close/>
                <a:moveTo>
                  <a:pt x="1797" y="5798"/>
                </a:moveTo>
                <a:cubicBezTo>
                  <a:pt x="1464" y="5798"/>
                  <a:pt x="1194" y="5529"/>
                  <a:pt x="1194" y="5196"/>
                </a:cubicBezTo>
                <a:cubicBezTo>
                  <a:pt x="1194" y="4863"/>
                  <a:pt x="1464" y="4593"/>
                  <a:pt x="1797" y="4593"/>
                </a:cubicBezTo>
                <a:cubicBezTo>
                  <a:pt x="2130" y="4593"/>
                  <a:pt x="2400" y="4863"/>
                  <a:pt x="2400" y="5196"/>
                </a:cubicBezTo>
                <a:cubicBezTo>
                  <a:pt x="2400" y="5529"/>
                  <a:pt x="2130" y="5798"/>
                  <a:pt x="1797" y="5798"/>
                </a:cubicBezTo>
                <a:close/>
                <a:moveTo>
                  <a:pt x="4076" y="5441"/>
                </a:moveTo>
                <a:cubicBezTo>
                  <a:pt x="4076" y="5568"/>
                  <a:pt x="3973" y="5672"/>
                  <a:pt x="3845" y="5672"/>
                </a:cubicBezTo>
                <a:lnTo>
                  <a:pt x="3355" y="5672"/>
                </a:lnTo>
                <a:cubicBezTo>
                  <a:pt x="3227" y="5672"/>
                  <a:pt x="3124" y="5568"/>
                  <a:pt x="3124" y="5441"/>
                </a:cubicBezTo>
                <a:lnTo>
                  <a:pt x="3124" y="5196"/>
                </a:lnTo>
                <a:cubicBezTo>
                  <a:pt x="3124" y="4435"/>
                  <a:pt x="2505" y="3817"/>
                  <a:pt x="1745" y="3817"/>
                </a:cubicBezTo>
                <a:lnTo>
                  <a:pt x="1500" y="3817"/>
                </a:lnTo>
                <a:cubicBezTo>
                  <a:pt x="1373" y="3817"/>
                  <a:pt x="1269" y="3714"/>
                  <a:pt x="1269" y="3586"/>
                </a:cubicBezTo>
                <a:lnTo>
                  <a:pt x="1269" y="3096"/>
                </a:lnTo>
                <a:cubicBezTo>
                  <a:pt x="1269" y="2968"/>
                  <a:pt x="1373" y="2865"/>
                  <a:pt x="1500" y="2865"/>
                </a:cubicBezTo>
                <a:lnTo>
                  <a:pt x="1745" y="2865"/>
                </a:lnTo>
                <a:cubicBezTo>
                  <a:pt x="3030" y="2865"/>
                  <a:pt x="4076" y="3910"/>
                  <a:pt x="4076" y="5196"/>
                </a:cubicBezTo>
                <a:lnTo>
                  <a:pt x="4076" y="5441"/>
                </a:lnTo>
                <a:close/>
                <a:moveTo>
                  <a:pt x="5555" y="5672"/>
                </a:moveTo>
                <a:lnTo>
                  <a:pt x="5065" y="5672"/>
                </a:lnTo>
                <a:cubicBezTo>
                  <a:pt x="4938" y="5672"/>
                  <a:pt x="4834" y="5568"/>
                  <a:pt x="4834" y="5441"/>
                </a:cubicBezTo>
                <a:lnTo>
                  <a:pt x="4834" y="5196"/>
                </a:lnTo>
                <a:cubicBezTo>
                  <a:pt x="4834" y="3492"/>
                  <a:pt x="3449" y="2107"/>
                  <a:pt x="1745" y="2107"/>
                </a:cubicBezTo>
                <a:lnTo>
                  <a:pt x="1500" y="2107"/>
                </a:lnTo>
                <a:cubicBezTo>
                  <a:pt x="1373" y="2107"/>
                  <a:pt x="1269" y="2003"/>
                  <a:pt x="1269" y="1876"/>
                </a:cubicBezTo>
                <a:lnTo>
                  <a:pt x="1269" y="1386"/>
                </a:lnTo>
                <a:cubicBezTo>
                  <a:pt x="1269" y="1258"/>
                  <a:pt x="1373" y="1155"/>
                  <a:pt x="1500" y="1155"/>
                </a:cubicBezTo>
                <a:lnTo>
                  <a:pt x="1745" y="1155"/>
                </a:lnTo>
                <a:cubicBezTo>
                  <a:pt x="2825" y="1155"/>
                  <a:pt x="3840" y="1575"/>
                  <a:pt x="4603" y="2338"/>
                </a:cubicBezTo>
                <a:cubicBezTo>
                  <a:pt x="5366" y="3101"/>
                  <a:pt x="5786" y="4116"/>
                  <a:pt x="5786" y="5196"/>
                </a:cubicBezTo>
                <a:lnTo>
                  <a:pt x="5786" y="5441"/>
                </a:lnTo>
                <a:lnTo>
                  <a:pt x="5786" y="5441"/>
                </a:lnTo>
                <a:cubicBezTo>
                  <a:pt x="5786" y="5568"/>
                  <a:pt x="5683" y="5672"/>
                  <a:pt x="5555" y="5672"/>
                </a:cubicBezTo>
                <a:close/>
              </a:path>
            </a:pathLst>
          </a:custGeom>
          <a:solidFill>
            <a:srgbClr val="F2F2F2"/>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88" name="îSľíḑé">
            <a:extLst>
              <a:ext uri="{FF2B5EF4-FFF2-40B4-BE49-F238E27FC236}">
                <a16:creationId xmlns:a16="http://schemas.microsoft.com/office/drawing/2014/main" id="{A95855BA-A7E0-4F62-83E6-9C2684A32989}"/>
              </a:ext>
            </a:extLst>
          </p:cNvPr>
          <p:cNvSpPr/>
          <p:nvPr/>
        </p:nvSpPr>
        <p:spPr bwMode="auto">
          <a:xfrm>
            <a:off x="5532176" y="3776728"/>
            <a:ext cx="423659" cy="423021"/>
          </a:xfrm>
          <a:custGeom>
            <a:avLst/>
            <a:gdLst>
              <a:gd name="connsiteX0" fmla="*/ 452348 w 609614"/>
              <a:gd name="connsiteY0" fmla="*/ 431970 h 608697"/>
              <a:gd name="connsiteX1" fmla="*/ 452348 w 609614"/>
              <a:gd name="connsiteY1" fmla="*/ 471273 h 608697"/>
              <a:gd name="connsiteX2" fmla="*/ 471983 w 609614"/>
              <a:gd name="connsiteY2" fmla="*/ 471273 h 608697"/>
              <a:gd name="connsiteX3" fmla="*/ 471983 w 609614"/>
              <a:gd name="connsiteY3" fmla="*/ 431970 h 608697"/>
              <a:gd name="connsiteX4" fmla="*/ 137631 w 609614"/>
              <a:gd name="connsiteY4" fmla="*/ 431970 h 608697"/>
              <a:gd name="connsiteX5" fmla="*/ 137631 w 609614"/>
              <a:gd name="connsiteY5" fmla="*/ 471273 h 608697"/>
              <a:gd name="connsiteX6" fmla="*/ 157358 w 609614"/>
              <a:gd name="connsiteY6" fmla="*/ 471273 h 608697"/>
              <a:gd name="connsiteX7" fmla="*/ 157358 w 609614"/>
              <a:gd name="connsiteY7" fmla="*/ 431970 h 608697"/>
              <a:gd name="connsiteX8" fmla="*/ 304843 w 609614"/>
              <a:gd name="connsiteY8" fmla="*/ 412369 h 608697"/>
              <a:gd name="connsiteX9" fmla="*/ 265484 w 609614"/>
              <a:gd name="connsiteY9" fmla="*/ 451666 h 608697"/>
              <a:gd name="connsiteX10" fmla="*/ 304843 w 609614"/>
              <a:gd name="connsiteY10" fmla="*/ 490870 h 608697"/>
              <a:gd name="connsiteX11" fmla="*/ 344109 w 609614"/>
              <a:gd name="connsiteY11" fmla="*/ 451666 h 608697"/>
              <a:gd name="connsiteX12" fmla="*/ 304843 w 609614"/>
              <a:gd name="connsiteY12" fmla="*/ 412369 h 608697"/>
              <a:gd name="connsiteX13" fmla="*/ 304843 w 609614"/>
              <a:gd name="connsiteY13" fmla="*/ 392767 h 608697"/>
              <a:gd name="connsiteX14" fmla="*/ 363835 w 609614"/>
              <a:gd name="connsiteY14" fmla="*/ 451666 h 608697"/>
              <a:gd name="connsiteX15" fmla="*/ 314613 w 609614"/>
              <a:gd name="connsiteY15" fmla="*/ 509644 h 608697"/>
              <a:gd name="connsiteX16" fmla="*/ 314613 w 609614"/>
              <a:gd name="connsiteY16" fmla="*/ 569463 h 608697"/>
              <a:gd name="connsiteX17" fmla="*/ 294980 w 609614"/>
              <a:gd name="connsiteY17" fmla="*/ 569463 h 608697"/>
              <a:gd name="connsiteX18" fmla="*/ 294980 w 609614"/>
              <a:gd name="connsiteY18" fmla="*/ 509644 h 608697"/>
              <a:gd name="connsiteX19" fmla="*/ 245850 w 609614"/>
              <a:gd name="connsiteY19" fmla="*/ 451666 h 608697"/>
              <a:gd name="connsiteX20" fmla="*/ 304843 w 609614"/>
              <a:gd name="connsiteY20" fmla="*/ 392767 h 608697"/>
              <a:gd name="connsiteX21" fmla="*/ 452348 w 609614"/>
              <a:gd name="connsiteY21" fmla="*/ 373061 h 608697"/>
              <a:gd name="connsiteX22" fmla="*/ 452348 w 609614"/>
              <a:gd name="connsiteY22" fmla="*/ 412364 h 608697"/>
              <a:gd name="connsiteX23" fmla="*/ 580115 w 609614"/>
              <a:gd name="connsiteY23" fmla="*/ 412364 h 608697"/>
              <a:gd name="connsiteX24" fmla="*/ 589979 w 609614"/>
              <a:gd name="connsiteY24" fmla="*/ 402515 h 608697"/>
              <a:gd name="connsiteX25" fmla="*/ 589979 w 609614"/>
              <a:gd name="connsiteY25" fmla="*/ 373061 h 608697"/>
              <a:gd name="connsiteX26" fmla="*/ 176994 w 609614"/>
              <a:gd name="connsiteY26" fmla="*/ 373061 h 608697"/>
              <a:gd name="connsiteX27" fmla="*/ 176994 w 609614"/>
              <a:gd name="connsiteY27" fmla="*/ 589092 h 608697"/>
              <a:gd name="connsiteX28" fmla="*/ 432620 w 609614"/>
              <a:gd name="connsiteY28" fmla="*/ 589092 h 608697"/>
              <a:gd name="connsiteX29" fmla="*/ 432620 w 609614"/>
              <a:gd name="connsiteY29" fmla="*/ 373061 h 608697"/>
              <a:gd name="connsiteX30" fmla="*/ 19635 w 609614"/>
              <a:gd name="connsiteY30" fmla="*/ 373061 h 608697"/>
              <a:gd name="connsiteX31" fmla="*/ 19635 w 609614"/>
              <a:gd name="connsiteY31" fmla="*/ 402515 h 608697"/>
              <a:gd name="connsiteX32" fmla="*/ 29499 w 609614"/>
              <a:gd name="connsiteY32" fmla="*/ 412364 h 608697"/>
              <a:gd name="connsiteX33" fmla="*/ 157358 w 609614"/>
              <a:gd name="connsiteY33" fmla="*/ 412364 h 608697"/>
              <a:gd name="connsiteX34" fmla="*/ 157358 w 609614"/>
              <a:gd name="connsiteY34" fmla="*/ 373061 h 608697"/>
              <a:gd name="connsiteX35" fmla="*/ 471941 w 609614"/>
              <a:gd name="connsiteY35" fmla="*/ 314157 h 608697"/>
              <a:gd name="connsiteX36" fmla="*/ 491629 w 609614"/>
              <a:gd name="connsiteY36" fmla="*/ 314157 h 608697"/>
              <a:gd name="connsiteX37" fmla="*/ 491629 w 609614"/>
              <a:gd name="connsiteY37" fmla="*/ 333845 h 608697"/>
              <a:gd name="connsiteX38" fmla="*/ 471941 w 609614"/>
              <a:gd name="connsiteY38" fmla="*/ 333845 h 608697"/>
              <a:gd name="connsiteX39" fmla="*/ 491629 w 609614"/>
              <a:gd name="connsiteY39" fmla="*/ 294540 h 608697"/>
              <a:gd name="connsiteX40" fmla="*/ 511317 w 609614"/>
              <a:gd name="connsiteY40" fmla="*/ 294540 h 608697"/>
              <a:gd name="connsiteX41" fmla="*/ 511317 w 609614"/>
              <a:gd name="connsiteY41" fmla="*/ 314157 h 608697"/>
              <a:gd name="connsiteX42" fmla="*/ 491629 w 609614"/>
              <a:gd name="connsiteY42" fmla="*/ 314157 h 608697"/>
              <a:gd name="connsiteX43" fmla="*/ 452324 w 609614"/>
              <a:gd name="connsiteY43" fmla="*/ 294540 h 608697"/>
              <a:gd name="connsiteX44" fmla="*/ 471941 w 609614"/>
              <a:gd name="connsiteY44" fmla="*/ 294540 h 608697"/>
              <a:gd name="connsiteX45" fmla="*/ 471941 w 609614"/>
              <a:gd name="connsiteY45" fmla="*/ 314157 h 608697"/>
              <a:gd name="connsiteX46" fmla="*/ 452324 w 609614"/>
              <a:gd name="connsiteY46" fmla="*/ 314157 h 608697"/>
              <a:gd name="connsiteX47" fmla="*/ 471941 w 609614"/>
              <a:gd name="connsiteY47" fmla="*/ 274923 h 608697"/>
              <a:gd name="connsiteX48" fmla="*/ 491629 w 609614"/>
              <a:gd name="connsiteY48" fmla="*/ 274923 h 608697"/>
              <a:gd name="connsiteX49" fmla="*/ 491629 w 609614"/>
              <a:gd name="connsiteY49" fmla="*/ 294540 h 608697"/>
              <a:gd name="connsiteX50" fmla="*/ 471941 w 609614"/>
              <a:gd name="connsiteY50" fmla="*/ 294540 h 608697"/>
              <a:gd name="connsiteX51" fmla="*/ 304853 w 609614"/>
              <a:gd name="connsiteY51" fmla="*/ 255242 h 608697"/>
              <a:gd name="connsiteX52" fmla="*/ 255627 w 609614"/>
              <a:gd name="connsiteY52" fmla="*/ 304395 h 608697"/>
              <a:gd name="connsiteX53" fmla="*/ 255627 w 609614"/>
              <a:gd name="connsiteY53" fmla="*/ 353455 h 608697"/>
              <a:gd name="connsiteX54" fmla="*/ 353987 w 609614"/>
              <a:gd name="connsiteY54" fmla="*/ 353455 h 608697"/>
              <a:gd name="connsiteX55" fmla="*/ 353987 w 609614"/>
              <a:gd name="connsiteY55" fmla="*/ 304395 h 608697"/>
              <a:gd name="connsiteX56" fmla="*/ 304853 w 609614"/>
              <a:gd name="connsiteY56" fmla="*/ 255242 h 608697"/>
              <a:gd name="connsiteX57" fmla="*/ 304853 w 609614"/>
              <a:gd name="connsiteY57" fmla="*/ 196333 h 608697"/>
              <a:gd name="connsiteX58" fmla="*/ 196629 w 609614"/>
              <a:gd name="connsiteY58" fmla="*/ 304395 h 608697"/>
              <a:gd name="connsiteX59" fmla="*/ 196629 w 609614"/>
              <a:gd name="connsiteY59" fmla="*/ 353455 h 608697"/>
              <a:gd name="connsiteX60" fmla="*/ 235992 w 609614"/>
              <a:gd name="connsiteY60" fmla="*/ 353455 h 608697"/>
              <a:gd name="connsiteX61" fmla="*/ 235992 w 609614"/>
              <a:gd name="connsiteY61" fmla="*/ 304395 h 608697"/>
              <a:gd name="connsiteX62" fmla="*/ 304853 w 609614"/>
              <a:gd name="connsiteY62" fmla="*/ 235637 h 608697"/>
              <a:gd name="connsiteX63" fmla="*/ 373623 w 609614"/>
              <a:gd name="connsiteY63" fmla="*/ 304395 h 608697"/>
              <a:gd name="connsiteX64" fmla="*/ 373623 w 609614"/>
              <a:gd name="connsiteY64" fmla="*/ 353455 h 608697"/>
              <a:gd name="connsiteX65" fmla="*/ 412985 w 609614"/>
              <a:gd name="connsiteY65" fmla="*/ 353455 h 608697"/>
              <a:gd name="connsiteX66" fmla="*/ 412985 w 609614"/>
              <a:gd name="connsiteY66" fmla="*/ 304395 h 608697"/>
              <a:gd name="connsiteX67" fmla="*/ 304853 w 609614"/>
              <a:gd name="connsiteY67" fmla="*/ 196333 h 608697"/>
              <a:gd name="connsiteX68" fmla="*/ 58993 w 609614"/>
              <a:gd name="connsiteY68" fmla="*/ 196313 h 608697"/>
              <a:gd name="connsiteX69" fmla="*/ 78610 w 609614"/>
              <a:gd name="connsiteY69" fmla="*/ 196313 h 608697"/>
              <a:gd name="connsiteX70" fmla="*/ 78610 w 609614"/>
              <a:gd name="connsiteY70" fmla="*/ 216001 h 608697"/>
              <a:gd name="connsiteX71" fmla="*/ 58993 w 609614"/>
              <a:gd name="connsiteY71" fmla="*/ 216001 h 608697"/>
              <a:gd name="connsiteX72" fmla="*/ 78610 w 609614"/>
              <a:gd name="connsiteY72" fmla="*/ 176696 h 608697"/>
              <a:gd name="connsiteX73" fmla="*/ 98368 w 609614"/>
              <a:gd name="connsiteY73" fmla="*/ 176696 h 608697"/>
              <a:gd name="connsiteX74" fmla="*/ 98368 w 609614"/>
              <a:gd name="connsiteY74" fmla="*/ 196313 h 608697"/>
              <a:gd name="connsiteX75" fmla="*/ 78610 w 609614"/>
              <a:gd name="connsiteY75" fmla="*/ 196313 h 608697"/>
              <a:gd name="connsiteX76" fmla="*/ 39375 w 609614"/>
              <a:gd name="connsiteY76" fmla="*/ 176696 h 608697"/>
              <a:gd name="connsiteX77" fmla="*/ 58992 w 609614"/>
              <a:gd name="connsiteY77" fmla="*/ 176696 h 608697"/>
              <a:gd name="connsiteX78" fmla="*/ 58992 w 609614"/>
              <a:gd name="connsiteY78" fmla="*/ 196313 h 608697"/>
              <a:gd name="connsiteX79" fmla="*/ 39375 w 609614"/>
              <a:gd name="connsiteY79" fmla="*/ 196313 h 608697"/>
              <a:gd name="connsiteX80" fmla="*/ 58993 w 609614"/>
              <a:gd name="connsiteY80" fmla="*/ 157149 h 608697"/>
              <a:gd name="connsiteX81" fmla="*/ 78610 w 609614"/>
              <a:gd name="connsiteY81" fmla="*/ 157149 h 608697"/>
              <a:gd name="connsiteX82" fmla="*/ 78610 w 609614"/>
              <a:gd name="connsiteY82" fmla="*/ 176696 h 608697"/>
              <a:gd name="connsiteX83" fmla="*/ 58993 w 609614"/>
              <a:gd name="connsiteY83" fmla="*/ 176696 h 608697"/>
              <a:gd name="connsiteX84" fmla="*/ 521125 w 609614"/>
              <a:gd name="connsiteY84" fmla="*/ 78539 h 608697"/>
              <a:gd name="connsiteX85" fmla="*/ 540813 w 609614"/>
              <a:gd name="connsiteY85" fmla="*/ 78539 h 608697"/>
              <a:gd name="connsiteX86" fmla="*/ 540813 w 609614"/>
              <a:gd name="connsiteY86" fmla="*/ 98227 h 608697"/>
              <a:gd name="connsiteX87" fmla="*/ 521125 w 609614"/>
              <a:gd name="connsiteY87" fmla="*/ 98227 h 608697"/>
              <a:gd name="connsiteX88" fmla="*/ 157361 w 609614"/>
              <a:gd name="connsiteY88" fmla="*/ 78539 h 608697"/>
              <a:gd name="connsiteX89" fmla="*/ 176978 w 609614"/>
              <a:gd name="connsiteY89" fmla="*/ 78539 h 608697"/>
              <a:gd name="connsiteX90" fmla="*/ 176978 w 609614"/>
              <a:gd name="connsiteY90" fmla="*/ 98227 h 608697"/>
              <a:gd name="connsiteX91" fmla="*/ 157361 w 609614"/>
              <a:gd name="connsiteY91" fmla="*/ 98227 h 608697"/>
              <a:gd name="connsiteX92" fmla="*/ 540813 w 609614"/>
              <a:gd name="connsiteY92" fmla="*/ 58922 h 608697"/>
              <a:gd name="connsiteX93" fmla="*/ 560501 w 609614"/>
              <a:gd name="connsiteY93" fmla="*/ 58922 h 608697"/>
              <a:gd name="connsiteX94" fmla="*/ 560501 w 609614"/>
              <a:gd name="connsiteY94" fmla="*/ 78539 h 608697"/>
              <a:gd name="connsiteX95" fmla="*/ 540813 w 609614"/>
              <a:gd name="connsiteY95" fmla="*/ 78539 h 608697"/>
              <a:gd name="connsiteX96" fmla="*/ 501508 w 609614"/>
              <a:gd name="connsiteY96" fmla="*/ 58922 h 608697"/>
              <a:gd name="connsiteX97" fmla="*/ 521125 w 609614"/>
              <a:gd name="connsiteY97" fmla="*/ 58922 h 608697"/>
              <a:gd name="connsiteX98" fmla="*/ 521125 w 609614"/>
              <a:gd name="connsiteY98" fmla="*/ 78539 h 608697"/>
              <a:gd name="connsiteX99" fmla="*/ 501508 w 609614"/>
              <a:gd name="connsiteY99" fmla="*/ 78539 h 608697"/>
              <a:gd name="connsiteX100" fmla="*/ 176978 w 609614"/>
              <a:gd name="connsiteY100" fmla="*/ 58922 h 608697"/>
              <a:gd name="connsiteX101" fmla="*/ 196595 w 609614"/>
              <a:gd name="connsiteY101" fmla="*/ 58922 h 608697"/>
              <a:gd name="connsiteX102" fmla="*/ 196595 w 609614"/>
              <a:gd name="connsiteY102" fmla="*/ 78539 h 608697"/>
              <a:gd name="connsiteX103" fmla="*/ 176978 w 609614"/>
              <a:gd name="connsiteY103" fmla="*/ 78539 h 608697"/>
              <a:gd name="connsiteX104" fmla="*/ 137602 w 609614"/>
              <a:gd name="connsiteY104" fmla="*/ 58922 h 608697"/>
              <a:gd name="connsiteX105" fmla="*/ 157360 w 609614"/>
              <a:gd name="connsiteY105" fmla="*/ 58922 h 608697"/>
              <a:gd name="connsiteX106" fmla="*/ 157360 w 609614"/>
              <a:gd name="connsiteY106" fmla="*/ 78539 h 608697"/>
              <a:gd name="connsiteX107" fmla="*/ 137602 w 609614"/>
              <a:gd name="connsiteY107" fmla="*/ 78539 h 608697"/>
              <a:gd name="connsiteX108" fmla="*/ 324488 w 609614"/>
              <a:gd name="connsiteY108" fmla="*/ 58909 h 608697"/>
              <a:gd name="connsiteX109" fmla="*/ 267611 w 609614"/>
              <a:gd name="connsiteY109" fmla="*/ 102446 h 608697"/>
              <a:gd name="connsiteX110" fmla="*/ 265030 w 609614"/>
              <a:gd name="connsiteY110" fmla="*/ 111835 h 608697"/>
              <a:gd name="connsiteX111" fmla="*/ 255627 w 609614"/>
              <a:gd name="connsiteY111" fmla="*/ 109442 h 608697"/>
              <a:gd name="connsiteX112" fmla="*/ 245855 w 609614"/>
              <a:gd name="connsiteY112" fmla="*/ 107969 h 608697"/>
              <a:gd name="connsiteX113" fmla="*/ 207322 w 609614"/>
              <a:gd name="connsiteY113" fmla="*/ 139449 h 608697"/>
              <a:gd name="connsiteX114" fmla="*/ 205663 w 609614"/>
              <a:gd name="connsiteY114" fmla="*/ 147365 h 608697"/>
              <a:gd name="connsiteX115" fmla="*/ 196445 w 609614"/>
              <a:gd name="connsiteY115" fmla="*/ 147273 h 608697"/>
              <a:gd name="connsiteX116" fmla="*/ 147495 w 609614"/>
              <a:gd name="connsiteY116" fmla="*/ 196333 h 608697"/>
              <a:gd name="connsiteX117" fmla="*/ 191743 w 609614"/>
              <a:gd name="connsiteY117" fmla="*/ 244933 h 608697"/>
              <a:gd name="connsiteX118" fmla="*/ 304853 w 609614"/>
              <a:gd name="connsiteY118" fmla="*/ 176728 h 608697"/>
              <a:gd name="connsiteX119" fmla="*/ 418148 w 609614"/>
              <a:gd name="connsiteY119" fmla="*/ 245486 h 608697"/>
              <a:gd name="connsiteX120" fmla="*/ 432620 w 609614"/>
              <a:gd name="connsiteY120" fmla="*/ 245486 h 608697"/>
              <a:gd name="connsiteX121" fmla="*/ 471983 w 609614"/>
              <a:gd name="connsiteY121" fmla="*/ 206182 h 608697"/>
              <a:gd name="connsiteX122" fmla="*/ 432620 w 609614"/>
              <a:gd name="connsiteY122" fmla="*/ 166878 h 608697"/>
              <a:gd name="connsiteX123" fmla="*/ 422849 w 609614"/>
              <a:gd name="connsiteY123" fmla="*/ 166878 h 608697"/>
              <a:gd name="connsiteX124" fmla="*/ 422849 w 609614"/>
              <a:gd name="connsiteY124" fmla="*/ 157121 h 608697"/>
              <a:gd name="connsiteX125" fmla="*/ 393350 w 609614"/>
              <a:gd name="connsiteY125" fmla="*/ 127667 h 608697"/>
              <a:gd name="connsiteX126" fmla="*/ 383486 w 609614"/>
              <a:gd name="connsiteY126" fmla="*/ 127667 h 608697"/>
              <a:gd name="connsiteX127" fmla="*/ 383486 w 609614"/>
              <a:gd name="connsiteY127" fmla="*/ 117818 h 608697"/>
              <a:gd name="connsiteX128" fmla="*/ 324488 w 609614"/>
              <a:gd name="connsiteY128" fmla="*/ 58909 h 608697"/>
              <a:gd name="connsiteX129" fmla="*/ 521125 w 609614"/>
              <a:gd name="connsiteY129" fmla="*/ 39305 h 608697"/>
              <a:gd name="connsiteX130" fmla="*/ 540813 w 609614"/>
              <a:gd name="connsiteY130" fmla="*/ 39305 h 608697"/>
              <a:gd name="connsiteX131" fmla="*/ 540813 w 609614"/>
              <a:gd name="connsiteY131" fmla="*/ 58922 h 608697"/>
              <a:gd name="connsiteX132" fmla="*/ 521125 w 609614"/>
              <a:gd name="connsiteY132" fmla="*/ 58922 h 608697"/>
              <a:gd name="connsiteX133" fmla="*/ 157361 w 609614"/>
              <a:gd name="connsiteY133" fmla="*/ 39305 h 608697"/>
              <a:gd name="connsiteX134" fmla="*/ 176978 w 609614"/>
              <a:gd name="connsiteY134" fmla="*/ 39305 h 608697"/>
              <a:gd name="connsiteX135" fmla="*/ 176978 w 609614"/>
              <a:gd name="connsiteY135" fmla="*/ 58922 h 608697"/>
              <a:gd name="connsiteX136" fmla="*/ 157361 w 609614"/>
              <a:gd name="connsiteY136" fmla="*/ 58922 h 608697"/>
              <a:gd name="connsiteX137" fmla="*/ 29499 w 609614"/>
              <a:gd name="connsiteY137" fmla="*/ 19605 h 608697"/>
              <a:gd name="connsiteX138" fmla="*/ 19635 w 609614"/>
              <a:gd name="connsiteY138" fmla="*/ 29454 h 608697"/>
              <a:gd name="connsiteX139" fmla="*/ 19635 w 609614"/>
              <a:gd name="connsiteY139" fmla="*/ 353455 h 608697"/>
              <a:gd name="connsiteX140" fmla="*/ 157358 w 609614"/>
              <a:gd name="connsiteY140" fmla="*/ 353455 h 608697"/>
              <a:gd name="connsiteX141" fmla="*/ 167130 w 609614"/>
              <a:gd name="connsiteY141" fmla="*/ 353455 h 608697"/>
              <a:gd name="connsiteX142" fmla="*/ 176994 w 609614"/>
              <a:gd name="connsiteY142" fmla="*/ 353455 h 608697"/>
              <a:gd name="connsiteX143" fmla="*/ 176994 w 609614"/>
              <a:gd name="connsiteY143" fmla="*/ 304395 h 608697"/>
              <a:gd name="connsiteX144" fmla="*/ 183723 w 609614"/>
              <a:gd name="connsiteY144" fmla="*/ 263803 h 608697"/>
              <a:gd name="connsiteX145" fmla="*/ 127860 w 609614"/>
              <a:gd name="connsiteY145" fmla="*/ 196333 h 608697"/>
              <a:gd name="connsiteX146" fmla="*/ 190084 w 609614"/>
              <a:gd name="connsiteY146" fmla="*/ 127943 h 608697"/>
              <a:gd name="connsiteX147" fmla="*/ 245855 w 609614"/>
              <a:gd name="connsiteY147" fmla="*/ 88363 h 608697"/>
              <a:gd name="connsiteX148" fmla="*/ 251479 w 609614"/>
              <a:gd name="connsiteY148" fmla="*/ 88732 h 608697"/>
              <a:gd name="connsiteX149" fmla="*/ 324488 w 609614"/>
              <a:gd name="connsiteY149" fmla="*/ 39303 h 608697"/>
              <a:gd name="connsiteX150" fmla="*/ 402661 w 609614"/>
              <a:gd name="connsiteY150" fmla="*/ 108890 h 608697"/>
              <a:gd name="connsiteX151" fmla="*/ 441654 w 609614"/>
              <a:gd name="connsiteY151" fmla="*/ 147917 h 608697"/>
              <a:gd name="connsiteX152" fmla="*/ 491618 w 609614"/>
              <a:gd name="connsiteY152" fmla="*/ 206182 h 608697"/>
              <a:gd name="connsiteX153" fmla="*/ 432620 w 609614"/>
              <a:gd name="connsiteY153" fmla="*/ 265091 h 608697"/>
              <a:gd name="connsiteX154" fmla="*/ 426352 w 609614"/>
              <a:gd name="connsiteY154" fmla="*/ 265091 h 608697"/>
              <a:gd name="connsiteX155" fmla="*/ 432620 w 609614"/>
              <a:gd name="connsiteY155" fmla="*/ 304395 h 608697"/>
              <a:gd name="connsiteX156" fmla="*/ 432620 w 609614"/>
              <a:gd name="connsiteY156" fmla="*/ 353455 h 608697"/>
              <a:gd name="connsiteX157" fmla="*/ 442484 w 609614"/>
              <a:gd name="connsiteY157" fmla="*/ 353455 h 608697"/>
              <a:gd name="connsiteX158" fmla="*/ 452348 w 609614"/>
              <a:gd name="connsiteY158" fmla="*/ 353455 h 608697"/>
              <a:gd name="connsiteX159" fmla="*/ 589979 w 609614"/>
              <a:gd name="connsiteY159" fmla="*/ 353455 h 608697"/>
              <a:gd name="connsiteX160" fmla="*/ 589979 w 609614"/>
              <a:gd name="connsiteY160" fmla="*/ 29454 h 608697"/>
              <a:gd name="connsiteX161" fmla="*/ 580115 w 609614"/>
              <a:gd name="connsiteY161" fmla="*/ 19605 h 608697"/>
              <a:gd name="connsiteX162" fmla="*/ 29499 w 609614"/>
              <a:gd name="connsiteY162" fmla="*/ 0 h 608697"/>
              <a:gd name="connsiteX163" fmla="*/ 580115 w 609614"/>
              <a:gd name="connsiteY163" fmla="*/ 0 h 608697"/>
              <a:gd name="connsiteX164" fmla="*/ 609614 w 609614"/>
              <a:gd name="connsiteY164" fmla="*/ 29454 h 608697"/>
              <a:gd name="connsiteX165" fmla="*/ 609614 w 609614"/>
              <a:gd name="connsiteY165" fmla="*/ 402515 h 608697"/>
              <a:gd name="connsiteX166" fmla="*/ 580115 w 609614"/>
              <a:gd name="connsiteY166" fmla="*/ 431970 h 608697"/>
              <a:gd name="connsiteX167" fmla="*/ 491618 w 609614"/>
              <a:gd name="connsiteY167" fmla="*/ 431970 h 608697"/>
              <a:gd name="connsiteX168" fmla="*/ 491618 w 609614"/>
              <a:gd name="connsiteY168" fmla="*/ 471273 h 608697"/>
              <a:gd name="connsiteX169" fmla="*/ 530981 w 609614"/>
              <a:gd name="connsiteY169" fmla="*/ 471273 h 608697"/>
              <a:gd name="connsiteX170" fmla="*/ 530981 w 609614"/>
              <a:gd name="connsiteY170" fmla="*/ 490879 h 608697"/>
              <a:gd name="connsiteX171" fmla="*/ 452348 w 609614"/>
              <a:gd name="connsiteY171" fmla="*/ 490879 h 608697"/>
              <a:gd name="connsiteX172" fmla="*/ 452348 w 609614"/>
              <a:gd name="connsiteY172" fmla="*/ 608697 h 608697"/>
              <a:gd name="connsiteX173" fmla="*/ 157358 w 609614"/>
              <a:gd name="connsiteY173" fmla="*/ 608697 h 608697"/>
              <a:gd name="connsiteX174" fmla="*/ 157358 w 609614"/>
              <a:gd name="connsiteY174" fmla="*/ 490879 h 608697"/>
              <a:gd name="connsiteX175" fmla="*/ 78633 w 609614"/>
              <a:gd name="connsiteY175" fmla="*/ 490879 h 608697"/>
              <a:gd name="connsiteX176" fmla="*/ 78633 w 609614"/>
              <a:gd name="connsiteY176" fmla="*/ 471273 h 608697"/>
              <a:gd name="connsiteX177" fmla="*/ 117996 w 609614"/>
              <a:gd name="connsiteY177" fmla="*/ 471273 h 608697"/>
              <a:gd name="connsiteX178" fmla="*/ 117996 w 609614"/>
              <a:gd name="connsiteY178" fmla="*/ 431970 h 608697"/>
              <a:gd name="connsiteX179" fmla="*/ 29499 w 609614"/>
              <a:gd name="connsiteY179" fmla="*/ 431970 h 608697"/>
              <a:gd name="connsiteX180" fmla="*/ 0 w 609614"/>
              <a:gd name="connsiteY180" fmla="*/ 402515 h 608697"/>
              <a:gd name="connsiteX181" fmla="*/ 0 w 609614"/>
              <a:gd name="connsiteY181" fmla="*/ 29454 h 608697"/>
              <a:gd name="connsiteX182" fmla="*/ 29499 w 609614"/>
              <a:gd name="connsiteY182"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9614" h="608697">
                <a:moveTo>
                  <a:pt x="452348" y="431970"/>
                </a:moveTo>
                <a:lnTo>
                  <a:pt x="452348" y="471273"/>
                </a:lnTo>
                <a:lnTo>
                  <a:pt x="471983" y="471273"/>
                </a:lnTo>
                <a:lnTo>
                  <a:pt x="471983" y="431970"/>
                </a:lnTo>
                <a:close/>
                <a:moveTo>
                  <a:pt x="137631" y="431970"/>
                </a:moveTo>
                <a:lnTo>
                  <a:pt x="137631" y="471273"/>
                </a:lnTo>
                <a:lnTo>
                  <a:pt x="157358" y="471273"/>
                </a:lnTo>
                <a:lnTo>
                  <a:pt x="157358" y="431970"/>
                </a:lnTo>
                <a:close/>
                <a:moveTo>
                  <a:pt x="304843" y="412369"/>
                </a:moveTo>
                <a:cubicBezTo>
                  <a:pt x="283089" y="412369"/>
                  <a:pt x="265484" y="429947"/>
                  <a:pt x="265484" y="451666"/>
                </a:cubicBezTo>
                <a:cubicBezTo>
                  <a:pt x="265484" y="473293"/>
                  <a:pt x="283089" y="490870"/>
                  <a:pt x="304843" y="490870"/>
                </a:cubicBezTo>
                <a:cubicBezTo>
                  <a:pt x="326504" y="490870"/>
                  <a:pt x="344109" y="473293"/>
                  <a:pt x="344109" y="451666"/>
                </a:cubicBezTo>
                <a:cubicBezTo>
                  <a:pt x="344109" y="429947"/>
                  <a:pt x="326504" y="412369"/>
                  <a:pt x="304843" y="412369"/>
                </a:cubicBezTo>
                <a:close/>
                <a:moveTo>
                  <a:pt x="304843" y="392767"/>
                </a:moveTo>
                <a:cubicBezTo>
                  <a:pt x="337381" y="392767"/>
                  <a:pt x="363835" y="419180"/>
                  <a:pt x="363835" y="451666"/>
                </a:cubicBezTo>
                <a:cubicBezTo>
                  <a:pt x="363835" y="480747"/>
                  <a:pt x="342542" y="504951"/>
                  <a:pt x="314613" y="509644"/>
                </a:cubicBezTo>
                <a:lnTo>
                  <a:pt x="314613" y="569463"/>
                </a:lnTo>
                <a:lnTo>
                  <a:pt x="294980" y="569463"/>
                </a:lnTo>
                <a:lnTo>
                  <a:pt x="294980" y="509644"/>
                </a:lnTo>
                <a:cubicBezTo>
                  <a:pt x="267143" y="504951"/>
                  <a:pt x="245850" y="480747"/>
                  <a:pt x="245850" y="451666"/>
                </a:cubicBezTo>
                <a:cubicBezTo>
                  <a:pt x="245850" y="419180"/>
                  <a:pt x="272305" y="392767"/>
                  <a:pt x="304843" y="392767"/>
                </a:cubicBezTo>
                <a:close/>
                <a:moveTo>
                  <a:pt x="452348" y="373061"/>
                </a:moveTo>
                <a:lnTo>
                  <a:pt x="452348" y="412364"/>
                </a:lnTo>
                <a:lnTo>
                  <a:pt x="580115" y="412364"/>
                </a:lnTo>
                <a:cubicBezTo>
                  <a:pt x="585554" y="412364"/>
                  <a:pt x="589979" y="407946"/>
                  <a:pt x="589979" y="402515"/>
                </a:cubicBezTo>
                <a:lnTo>
                  <a:pt x="589979" y="373061"/>
                </a:lnTo>
                <a:close/>
                <a:moveTo>
                  <a:pt x="176994" y="373061"/>
                </a:moveTo>
                <a:lnTo>
                  <a:pt x="176994" y="589092"/>
                </a:lnTo>
                <a:lnTo>
                  <a:pt x="432620" y="589092"/>
                </a:lnTo>
                <a:lnTo>
                  <a:pt x="432620" y="373061"/>
                </a:lnTo>
                <a:close/>
                <a:moveTo>
                  <a:pt x="19635" y="373061"/>
                </a:moveTo>
                <a:lnTo>
                  <a:pt x="19635" y="402515"/>
                </a:lnTo>
                <a:cubicBezTo>
                  <a:pt x="19635" y="407946"/>
                  <a:pt x="24060" y="412364"/>
                  <a:pt x="29499" y="412364"/>
                </a:cubicBezTo>
                <a:lnTo>
                  <a:pt x="157358" y="412364"/>
                </a:lnTo>
                <a:lnTo>
                  <a:pt x="157358" y="373061"/>
                </a:lnTo>
                <a:close/>
                <a:moveTo>
                  <a:pt x="471941" y="314157"/>
                </a:moveTo>
                <a:lnTo>
                  <a:pt x="491629" y="314157"/>
                </a:lnTo>
                <a:lnTo>
                  <a:pt x="491629" y="333845"/>
                </a:lnTo>
                <a:lnTo>
                  <a:pt x="471941" y="333845"/>
                </a:lnTo>
                <a:close/>
                <a:moveTo>
                  <a:pt x="491629" y="294540"/>
                </a:moveTo>
                <a:lnTo>
                  <a:pt x="511317" y="294540"/>
                </a:lnTo>
                <a:lnTo>
                  <a:pt x="511317" y="314157"/>
                </a:lnTo>
                <a:lnTo>
                  <a:pt x="491629" y="314157"/>
                </a:lnTo>
                <a:close/>
                <a:moveTo>
                  <a:pt x="452324" y="294540"/>
                </a:moveTo>
                <a:lnTo>
                  <a:pt x="471941" y="294540"/>
                </a:lnTo>
                <a:lnTo>
                  <a:pt x="471941" y="314157"/>
                </a:lnTo>
                <a:lnTo>
                  <a:pt x="452324" y="314157"/>
                </a:lnTo>
                <a:close/>
                <a:moveTo>
                  <a:pt x="471941" y="274923"/>
                </a:moveTo>
                <a:lnTo>
                  <a:pt x="491629" y="274923"/>
                </a:lnTo>
                <a:lnTo>
                  <a:pt x="491629" y="294540"/>
                </a:lnTo>
                <a:lnTo>
                  <a:pt x="471941" y="294540"/>
                </a:lnTo>
                <a:close/>
                <a:moveTo>
                  <a:pt x="304853" y="255242"/>
                </a:moveTo>
                <a:cubicBezTo>
                  <a:pt x="277751" y="255242"/>
                  <a:pt x="255627" y="277333"/>
                  <a:pt x="255627" y="304395"/>
                </a:cubicBezTo>
                <a:lnTo>
                  <a:pt x="255627" y="353455"/>
                </a:lnTo>
                <a:lnTo>
                  <a:pt x="353987" y="353455"/>
                </a:lnTo>
                <a:lnTo>
                  <a:pt x="353987" y="304395"/>
                </a:lnTo>
                <a:cubicBezTo>
                  <a:pt x="353987" y="277333"/>
                  <a:pt x="331955" y="255242"/>
                  <a:pt x="304853" y="255242"/>
                </a:cubicBezTo>
                <a:close/>
                <a:moveTo>
                  <a:pt x="304853" y="196333"/>
                </a:moveTo>
                <a:cubicBezTo>
                  <a:pt x="245210" y="196333"/>
                  <a:pt x="196629" y="244841"/>
                  <a:pt x="196629" y="304395"/>
                </a:cubicBezTo>
                <a:lnTo>
                  <a:pt x="196629" y="353455"/>
                </a:lnTo>
                <a:lnTo>
                  <a:pt x="235992" y="353455"/>
                </a:lnTo>
                <a:lnTo>
                  <a:pt x="235992" y="304395"/>
                </a:lnTo>
                <a:cubicBezTo>
                  <a:pt x="235992" y="266472"/>
                  <a:pt x="266873" y="235637"/>
                  <a:pt x="304853" y="235637"/>
                </a:cubicBezTo>
                <a:cubicBezTo>
                  <a:pt x="342741" y="235637"/>
                  <a:pt x="373623" y="266472"/>
                  <a:pt x="373623" y="304395"/>
                </a:cubicBezTo>
                <a:lnTo>
                  <a:pt x="373623" y="353455"/>
                </a:lnTo>
                <a:lnTo>
                  <a:pt x="412985" y="353455"/>
                </a:lnTo>
                <a:lnTo>
                  <a:pt x="412985" y="304395"/>
                </a:lnTo>
                <a:cubicBezTo>
                  <a:pt x="412985" y="244841"/>
                  <a:pt x="364496" y="196333"/>
                  <a:pt x="304853" y="196333"/>
                </a:cubicBezTo>
                <a:close/>
                <a:moveTo>
                  <a:pt x="58993" y="196313"/>
                </a:moveTo>
                <a:lnTo>
                  <a:pt x="78610" y="196313"/>
                </a:lnTo>
                <a:lnTo>
                  <a:pt x="78610" y="216001"/>
                </a:lnTo>
                <a:lnTo>
                  <a:pt x="58993" y="216001"/>
                </a:lnTo>
                <a:close/>
                <a:moveTo>
                  <a:pt x="78610" y="176696"/>
                </a:moveTo>
                <a:lnTo>
                  <a:pt x="98368" y="176696"/>
                </a:lnTo>
                <a:lnTo>
                  <a:pt x="98368" y="196313"/>
                </a:lnTo>
                <a:lnTo>
                  <a:pt x="78610" y="196313"/>
                </a:lnTo>
                <a:close/>
                <a:moveTo>
                  <a:pt x="39375" y="176696"/>
                </a:moveTo>
                <a:lnTo>
                  <a:pt x="58992" y="176696"/>
                </a:lnTo>
                <a:lnTo>
                  <a:pt x="58992" y="196313"/>
                </a:lnTo>
                <a:lnTo>
                  <a:pt x="39375" y="196313"/>
                </a:lnTo>
                <a:close/>
                <a:moveTo>
                  <a:pt x="58993" y="157149"/>
                </a:moveTo>
                <a:lnTo>
                  <a:pt x="78610" y="157149"/>
                </a:lnTo>
                <a:lnTo>
                  <a:pt x="78610" y="176696"/>
                </a:lnTo>
                <a:lnTo>
                  <a:pt x="58993" y="176696"/>
                </a:lnTo>
                <a:close/>
                <a:moveTo>
                  <a:pt x="521125" y="78539"/>
                </a:moveTo>
                <a:lnTo>
                  <a:pt x="540813" y="78539"/>
                </a:lnTo>
                <a:lnTo>
                  <a:pt x="540813" y="98227"/>
                </a:lnTo>
                <a:lnTo>
                  <a:pt x="521125" y="98227"/>
                </a:lnTo>
                <a:close/>
                <a:moveTo>
                  <a:pt x="157361" y="78539"/>
                </a:moveTo>
                <a:lnTo>
                  <a:pt x="176978" y="78539"/>
                </a:lnTo>
                <a:lnTo>
                  <a:pt x="176978" y="98227"/>
                </a:lnTo>
                <a:lnTo>
                  <a:pt x="157361" y="98227"/>
                </a:lnTo>
                <a:close/>
                <a:moveTo>
                  <a:pt x="540813" y="58922"/>
                </a:moveTo>
                <a:lnTo>
                  <a:pt x="560501" y="58922"/>
                </a:lnTo>
                <a:lnTo>
                  <a:pt x="560501" y="78539"/>
                </a:lnTo>
                <a:lnTo>
                  <a:pt x="540813" y="78539"/>
                </a:lnTo>
                <a:close/>
                <a:moveTo>
                  <a:pt x="501508" y="58922"/>
                </a:moveTo>
                <a:lnTo>
                  <a:pt x="521125" y="58922"/>
                </a:lnTo>
                <a:lnTo>
                  <a:pt x="521125" y="78539"/>
                </a:lnTo>
                <a:lnTo>
                  <a:pt x="501508" y="78539"/>
                </a:lnTo>
                <a:close/>
                <a:moveTo>
                  <a:pt x="176978" y="58922"/>
                </a:moveTo>
                <a:lnTo>
                  <a:pt x="196595" y="58922"/>
                </a:lnTo>
                <a:lnTo>
                  <a:pt x="196595" y="78539"/>
                </a:lnTo>
                <a:lnTo>
                  <a:pt x="176978" y="78539"/>
                </a:lnTo>
                <a:close/>
                <a:moveTo>
                  <a:pt x="137602" y="58922"/>
                </a:moveTo>
                <a:lnTo>
                  <a:pt x="157360" y="58922"/>
                </a:lnTo>
                <a:lnTo>
                  <a:pt x="157360" y="78539"/>
                </a:lnTo>
                <a:lnTo>
                  <a:pt x="137602" y="78539"/>
                </a:lnTo>
                <a:close/>
                <a:moveTo>
                  <a:pt x="324488" y="58909"/>
                </a:moveTo>
                <a:cubicBezTo>
                  <a:pt x="297939" y="58909"/>
                  <a:pt x="274525" y="76858"/>
                  <a:pt x="267611" y="102446"/>
                </a:cubicBezTo>
                <a:lnTo>
                  <a:pt x="265030" y="111835"/>
                </a:lnTo>
                <a:lnTo>
                  <a:pt x="255627" y="109442"/>
                </a:lnTo>
                <a:cubicBezTo>
                  <a:pt x="251939" y="108429"/>
                  <a:pt x="248805" y="107969"/>
                  <a:pt x="245855" y="107969"/>
                </a:cubicBezTo>
                <a:cubicBezTo>
                  <a:pt x="227142" y="107969"/>
                  <a:pt x="211010" y="121224"/>
                  <a:pt x="207322" y="139449"/>
                </a:cubicBezTo>
                <a:lnTo>
                  <a:pt x="205663" y="147365"/>
                </a:lnTo>
                <a:lnTo>
                  <a:pt x="196445" y="147273"/>
                </a:lnTo>
                <a:cubicBezTo>
                  <a:pt x="169527" y="147273"/>
                  <a:pt x="147495" y="169271"/>
                  <a:pt x="147495" y="196333"/>
                </a:cubicBezTo>
                <a:cubicBezTo>
                  <a:pt x="147495" y="221738"/>
                  <a:pt x="166946" y="242448"/>
                  <a:pt x="191743" y="244933"/>
                </a:cubicBezTo>
                <a:cubicBezTo>
                  <a:pt x="213222" y="204433"/>
                  <a:pt x="255811" y="176728"/>
                  <a:pt x="304853" y="176728"/>
                </a:cubicBezTo>
                <a:cubicBezTo>
                  <a:pt x="353987" y="176728"/>
                  <a:pt x="396761" y="204709"/>
                  <a:pt x="418148" y="245486"/>
                </a:cubicBezTo>
                <a:lnTo>
                  <a:pt x="432620" y="245486"/>
                </a:lnTo>
                <a:cubicBezTo>
                  <a:pt x="454376" y="245486"/>
                  <a:pt x="471983" y="227813"/>
                  <a:pt x="471983" y="206182"/>
                </a:cubicBezTo>
                <a:cubicBezTo>
                  <a:pt x="471983" y="184552"/>
                  <a:pt x="454376" y="166878"/>
                  <a:pt x="432620" y="166878"/>
                </a:cubicBezTo>
                <a:lnTo>
                  <a:pt x="422849" y="166878"/>
                </a:lnTo>
                <a:lnTo>
                  <a:pt x="422849" y="157121"/>
                </a:lnTo>
                <a:cubicBezTo>
                  <a:pt x="422849" y="140829"/>
                  <a:pt x="409574" y="127667"/>
                  <a:pt x="393350" y="127667"/>
                </a:cubicBezTo>
                <a:lnTo>
                  <a:pt x="383486" y="127667"/>
                </a:lnTo>
                <a:lnTo>
                  <a:pt x="383486" y="117818"/>
                </a:lnTo>
                <a:cubicBezTo>
                  <a:pt x="383486" y="85326"/>
                  <a:pt x="357029" y="58909"/>
                  <a:pt x="324488" y="58909"/>
                </a:cubicBezTo>
                <a:close/>
                <a:moveTo>
                  <a:pt x="521125" y="39305"/>
                </a:moveTo>
                <a:lnTo>
                  <a:pt x="540813" y="39305"/>
                </a:lnTo>
                <a:lnTo>
                  <a:pt x="540813" y="58922"/>
                </a:lnTo>
                <a:lnTo>
                  <a:pt x="521125" y="58922"/>
                </a:lnTo>
                <a:close/>
                <a:moveTo>
                  <a:pt x="157361" y="39305"/>
                </a:moveTo>
                <a:lnTo>
                  <a:pt x="176978" y="39305"/>
                </a:lnTo>
                <a:lnTo>
                  <a:pt x="176978" y="58922"/>
                </a:lnTo>
                <a:lnTo>
                  <a:pt x="157361" y="58922"/>
                </a:lnTo>
                <a:close/>
                <a:moveTo>
                  <a:pt x="29499" y="19605"/>
                </a:moveTo>
                <a:cubicBezTo>
                  <a:pt x="24060" y="19605"/>
                  <a:pt x="19635" y="24024"/>
                  <a:pt x="19635" y="29454"/>
                </a:cubicBezTo>
                <a:lnTo>
                  <a:pt x="19635" y="353455"/>
                </a:lnTo>
                <a:lnTo>
                  <a:pt x="157358" y="353455"/>
                </a:lnTo>
                <a:lnTo>
                  <a:pt x="167130" y="353455"/>
                </a:lnTo>
                <a:lnTo>
                  <a:pt x="176994" y="353455"/>
                </a:lnTo>
                <a:lnTo>
                  <a:pt x="176994" y="304395"/>
                </a:lnTo>
                <a:cubicBezTo>
                  <a:pt x="176994" y="290220"/>
                  <a:pt x="179390" y="276597"/>
                  <a:pt x="183723" y="263803"/>
                </a:cubicBezTo>
                <a:cubicBezTo>
                  <a:pt x="151920" y="257728"/>
                  <a:pt x="127860" y="229838"/>
                  <a:pt x="127860" y="196333"/>
                </a:cubicBezTo>
                <a:cubicBezTo>
                  <a:pt x="127860" y="160711"/>
                  <a:pt x="155238" y="131257"/>
                  <a:pt x="190084" y="127943"/>
                </a:cubicBezTo>
                <a:cubicBezTo>
                  <a:pt x="198196" y="104563"/>
                  <a:pt x="220505" y="88363"/>
                  <a:pt x="245855" y="88363"/>
                </a:cubicBezTo>
                <a:cubicBezTo>
                  <a:pt x="247699" y="88363"/>
                  <a:pt x="249543" y="88455"/>
                  <a:pt x="251479" y="88732"/>
                </a:cubicBezTo>
                <a:cubicBezTo>
                  <a:pt x="263278" y="59185"/>
                  <a:pt x="292132" y="39303"/>
                  <a:pt x="324488" y="39303"/>
                </a:cubicBezTo>
                <a:cubicBezTo>
                  <a:pt x="364865" y="39303"/>
                  <a:pt x="398236" y="69770"/>
                  <a:pt x="402661" y="108890"/>
                </a:cubicBezTo>
                <a:cubicBezTo>
                  <a:pt x="422388" y="112663"/>
                  <a:pt x="437875" y="128219"/>
                  <a:pt x="441654" y="147917"/>
                </a:cubicBezTo>
                <a:cubicBezTo>
                  <a:pt x="469955" y="152335"/>
                  <a:pt x="491618" y="176728"/>
                  <a:pt x="491618" y="206182"/>
                </a:cubicBezTo>
                <a:cubicBezTo>
                  <a:pt x="491618" y="238674"/>
                  <a:pt x="465161" y="265091"/>
                  <a:pt x="432620" y="265091"/>
                </a:cubicBezTo>
                <a:lnTo>
                  <a:pt x="426352" y="265091"/>
                </a:lnTo>
                <a:cubicBezTo>
                  <a:pt x="430408" y="277517"/>
                  <a:pt x="432620" y="290680"/>
                  <a:pt x="432620" y="304395"/>
                </a:cubicBezTo>
                <a:lnTo>
                  <a:pt x="432620" y="353455"/>
                </a:lnTo>
                <a:lnTo>
                  <a:pt x="442484" y="353455"/>
                </a:lnTo>
                <a:lnTo>
                  <a:pt x="452348" y="353455"/>
                </a:lnTo>
                <a:lnTo>
                  <a:pt x="589979" y="353455"/>
                </a:lnTo>
                <a:lnTo>
                  <a:pt x="589979" y="29454"/>
                </a:lnTo>
                <a:cubicBezTo>
                  <a:pt x="589979" y="24024"/>
                  <a:pt x="585554" y="19605"/>
                  <a:pt x="580115" y="19605"/>
                </a:cubicBezTo>
                <a:close/>
                <a:moveTo>
                  <a:pt x="29499" y="0"/>
                </a:moveTo>
                <a:lnTo>
                  <a:pt x="580115" y="0"/>
                </a:lnTo>
                <a:cubicBezTo>
                  <a:pt x="596432" y="0"/>
                  <a:pt x="609614" y="13254"/>
                  <a:pt x="609614" y="29454"/>
                </a:cubicBezTo>
                <a:lnTo>
                  <a:pt x="609614" y="402515"/>
                </a:lnTo>
                <a:cubicBezTo>
                  <a:pt x="609614" y="418807"/>
                  <a:pt x="596432" y="431970"/>
                  <a:pt x="580115" y="431970"/>
                </a:cubicBezTo>
                <a:lnTo>
                  <a:pt x="491618" y="431970"/>
                </a:lnTo>
                <a:lnTo>
                  <a:pt x="491618" y="471273"/>
                </a:lnTo>
                <a:lnTo>
                  <a:pt x="530981" y="471273"/>
                </a:lnTo>
                <a:lnTo>
                  <a:pt x="530981" y="490879"/>
                </a:lnTo>
                <a:lnTo>
                  <a:pt x="452348" y="490879"/>
                </a:lnTo>
                <a:lnTo>
                  <a:pt x="452348" y="608697"/>
                </a:lnTo>
                <a:lnTo>
                  <a:pt x="157358" y="608697"/>
                </a:lnTo>
                <a:lnTo>
                  <a:pt x="157358" y="490879"/>
                </a:lnTo>
                <a:lnTo>
                  <a:pt x="78633" y="490879"/>
                </a:lnTo>
                <a:lnTo>
                  <a:pt x="78633" y="471273"/>
                </a:lnTo>
                <a:lnTo>
                  <a:pt x="117996" y="471273"/>
                </a:lnTo>
                <a:lnTo>
                  <a:pt x="117996" y="431970"/>
                </a:lnTo>
                <a:lnTo>
                  <a:pt x="29499" y="431970"/>
                </a:lnTo>
                <a:cubicBezTo>
                  <a:pt x="13274" y="431970"/>
                  <a:pt x="0" y="418807"/>
                  <a:pt x="0" y="402515"/>
                </a:cubicBezTo>
                <a:lnTo>
                  <a:pt x="0" y="29454"/>
                </a:lnTo>
                <a:cubicBezTo>
                  <a:pt x="0" y="13254"/>
                  <a:pt x="13274" y="0"/>
                  <a:pt x="29499" y="0"/>
                </a:cubicBezTo>
                <a:close/>
              </a:path>
            </a:pathLst>
          </a:custGeom>
          <a:solidFill>
            <a:srgbClr val="F2F2F2"/>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cxnSp>
        <p:nvCxnSpPr>
          <p:cNvPr id="11" name="直接连接符 10">
            <a:extLst>
              <a:ext uri="{FF2B5EF4-FFF2-40B4-BE49-F238E27FC236}">
                <a16:creationId xmlns:a16="http://schemas.microsoft.com/office/drawing/2014/main" id="{C49976B2-C8C0-4DEB-9687-9225EDE6E838}"/>
              </a:ext>
            </a:extLst>
          </p:cNvPr>
          <p:cNvCxnSpPr>
            <a:cxnSpLocks/>
          </p:cNvCxnSpPr>
          <p:nvPr/>
        </p:nvCxnSpPr>
        <p:spPr>
          <a:xfrm>
            <a:off x="5563795" y="2998093"/>
            <a:ext cx="581035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2" name="iṥ1iḑe">
            <a:extLst>
              <a:ext uri="{FF2B5EF4-FFF2-40B4-BE49-F238E27FC236}">
                <a16:creationId xmlns:a16="http://schemas.microsoft.com/office/drawing/2014/main" id="{3C54E3DF-58EA-4D91-A4AA-A7BDDAD150A7}"/>
              </a:ext>
            </a:extLst>
          </p:cNvPr>
          <p:cNvSpPr/>
          <p:nvPr/>
        </p:nvSpPr>
        <p:spPr bwMode="auto">
          <a:xfrm>
            <a:off x="6132094" y="3510842"/>
            <a:ext cx="5694947" cy="10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200000"/>
              </a:lnSpc>
            </a:pPr>
            <a:r>
              <a:rPr lang="zh-CN" altLang="en-US" sz="1200" dirty="0">
                <a:solidFill>
                  <a:schemeClr val="bg1">
                    <a:lumMod val="95000"/>
                  </a:schemeClr>
                </a:solidFill>
                <a:cs typeface="+mn-ea"/>
                <a:sym typeface="+mn-lt"/>
              </a:rPr>
              <a:t>不同的用户应从不同的方面对其网络作详尽的分析，选择安全性尽可能高的操作系统。因此不但要选用尽可能可靠的操作系统和硬件平台</a:t>
            </a:r>
            <a:endParaRPr lang="en-US" altLang="zh-CN" sz="1200" dirty="0">
              <a:solidFill>
                <a:schemeClr val="bg1">
                  <a:lumMod val="95000"/>
                </a:schemeClr>
              </a:solidFill>
              <a:cs typeface="+mn-ea"/>
              <a:sym typeface="+mn-lt"/>
            </a:endParaRPr>
          </a:p>
        </p:txBody>
      </p:sp>
      <p:sp>
        <p:nvSpPr>
          <p:cNvPr id="14" name="išlîďé">
            <a:extLst>
              <a:ext uri="{FF2B5EF4-FFF2-40B4-BE49-F238E27FC236}">
                <a16:creationId xmlns:a16="http://schemas.microsoft.com/office/drawing/2014/main" id="{9F4EBBF0-E5A3-4DFF-B35D-9071E2FF0C0F}"/>
              </a:ext>
            </a:extLst>
          </p:cNvPr>
          <p:cNvSpPr/>
          <p:nvPr/>
        </p:nvSpPr>
        <p:spPr bwMode="auto">
          <a:xfrm>
            <a:off x="6142396" y="4654521"/>
            <a:ext cx="5694947" cy="76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200000"/>
              </a:lnSpc>
            </a:pPr>
            <a:r>
              <a:rPr lang="zh-CN" altLang="en-US" sz="1200">
                <a:solidFill>
                  <a:schemeClr val="bg1">
                    <a:lumMod val="95000"/>
                  </a:schemeClr>
                </a:solidFill>
                <a:cs typeface="+mn-ea"/>
                <a:sym typeface="+mn-lt"/>
              </a:rPr>
              <a:t>必须加强登录过程的认证（特别是在到达服务器主机之前的认证），确保用户的合法性；其次应该严格限制登录者的操作权限，将其完成的操作限制在最小的范围内</a:t>
            </a:r>
            <a:endParaRPr lang="en-US" altLang="zh-CN" sz="1200" dirty="0">
              <a:solidFill>
                <a:schemeClr val="bg1">
                  <a:lumMod val="95000"/>
                </a:schemeClr>
              </a:solidFill>
              <a:cs typeface="+mn-ea"/>
              <a:sym typeface="+mn-lt"/>
            </a:endParaRPr>
          </a:p>
        </p:txBody>
      </p:sp>
      <p:sp>
        <p:nvSpPr>
          <p:cNvPr id="24" name="i$ḷiḑè">
            <a:extLst>
              <a:ext uri="{FF2B5EF4-FFF2-40B4-BE49-F238E27FC236}">
                <a16:creationId xmlns:a16="http://schemas.microsoft.com/office/drawing/2014/main" id="{5834432B-731B-4294-BCCB-426870CDB366}"/>
              </a:ext>
            </a:extLst>
          </p:cNvPr>
          <p:cNvSpPr txBox="1"/>
          <p:nvPr/>
        </p:nvSpPr>
        <p:spPr>
          <a:xfrm>
            <a:off x="5542478" y="2034711"/>
            <a:ext cx="5852995" cy="571781"/>
          </a:xfrm>
          <a:prstGeom prst="rect">
            <a:avLst/>
          </a:prstGeom>
          <a:noFill/>
          <a:ln>
            <a:noFill/>
          </a:ln>
        </p:spPr>
        <p:txBody>
          <a:bodyPr wrap="square" lIns="91440" tIns="45720" rIns="91440" bIns="45720" anchor="b" anchorCtr="0">
            <a:normAutofit/>
          </a:bodyPr>
          <a:lstStyle/>
          <a:p>
            <a:pPr>
              <a:buSzPct val="25000"/>
            </a:pPr>
            <a:r>
              <a:rPr lang="zh-CN" altLang="en-US" sz="2400" b="1" dirty="0">
                <a:solidFill>
                  <a:schemeClr val="bg1">
                    <a:lumMod val="95000"/>
                  </a:schemeClr>
                </a:solidFill>
                <a:cs typeface="+mn-ea"/>
                <a:sym typeface="+mn-lt"/>
              </a:rPr>
              <a:t>没有完全安全的操作系统</a:t>
            </a:r>
            <a:endParaRPr lang="en-US" sz="2400" b="1" dirty="0">
              <a:solidFill>
                <a:schemeClr val="bg1">
                  <a:lumMod val="95000"/>
                </a:schemeClr>
              </a:solidFill>
              <a:cs typeface="+mn-ea"/>
              <a:sym typeface="+mn-lt"/>
            </a:endParaRPr>
          </a:p>
        </p:txBody>
      </p:sp>
      <p:pic>
        <p:nvPicPr>
          <p:cNvPr id="3" name="图片 2">
            <a:extLst>
              <a:ext uri="{FF2B5EF4-FFF2-40B4-BE49-F238E27FC236}">
                <a16:creationId xmlns:a16="http://schemas.microsoft.com/office/drawing/2014/main" id="{FD8C5D34-E585-49EB-B922-018D21BC60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35" y="1331433"/>
            <a:ext cx="5023645" cy="5023645"/>
          </a:xfrm>
          <a:prstGeom prst="rect">
            <a:avLst/>
          </a:prstGeom>
        </p:spPr>
      </p:pic>
    </p:spTree>
    <p:extLst>
      <p:ext uri="{BB962C8B-B14F-4D97-AF65-F5344CB8AC3E}">
        <p14:creationId xmlns:p14="http://schemas.microsoft.com/office/powerpoint/2010/main" val="361916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randombar(horizontal)">
                                      <p:cBhvr>
                                        <p:cTn id="19" dur="500"/>
                                        <p:tgtEl>
                                          <p:spTgt spid="8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randombar(horizontal)">
                                      <p:cBhvr>
                                        <p:cTn id="27" dur="500"/>
                                        <p:tgtEl>
                                          <p:spTgt spid="89"/>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12" grpId="0"/>
      <p:bldP spid="14"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应用系统</a:t>
            </a:r>
            <a:endParaRPr lang="zh-CN" altLang="en-US" sz="3200" b="1" dirty="0">
              <a:solidFill>
                <a:schemeClr val="bg1">
                  <a:lumMod val="95000"/>
                </a:schemeClr>
              </a:solidFill>
              <a:cs typeface="+mn-ea"/>
              <a:sym typeface="+mn-lt"/>
            </a:endParaRPr>
          </a:p>
        </p:txBody>
      </p:sp>
      <p:grpSp>
        <p:nvGrpSpPr>
          <p:cNvPr id="23" name="27191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4C022D6C-9324-487A-A50B-7C600C3C830A}"/>
              </a:ext>
            </a:extLst>
          </p:cNvPr>
          <p:cNvGrpSpPr>
            <a:grpSpLocks noChangeAspect="1"/>
          </p:cNvGrpSpPr>
          <p:nvPr/>
        </p:nvGrpSpPr>
        <p:grpSpPr>
          <a:xfrm>
            <a:off x="0" y="1639941"/>
            <a:ext cx="12191998" cy="5579006"/>
            <a:chOff x="2" y="1278993"/>
            <a:chExt cx="12191998" cy="5579006"/>
          </a:xfrm>
        </p:grpSpPr>
        <p:cxnSp>
          <p:nvCxnSpPr>
            <p:cNvPr id="24" name="直接连接符 23">
              <a:extLst>
                <a:ext uri="{FF2B5EF4-FFF2-40B4-BE49-F238E27FC236}">
                  <a16:creationId xmlns:a16="http://schemas.microsoft.com/office/drawing/2014/main" id="{52D3EDE5-84A3-4610-A3F0-7D57D9082759}"/>
                </a:ext>
              </a:extLst>
            </p:cNvPr>
            <p:cNvCxnSpPr>
              <a:cxnSpLocks/>
              <a:stCxn id="28" idx="2"/>
              <a:endCxn id="32" idx="0"/>
            </p:cNvCxnSpPr>
            <p:nvPr/>
          </p:nvCxnSpPr>
          <p:spPr>
            <a:xfrm flipH="1">
              <a:off x="6096000" y="2029134"/>
              <a:ext cx="2" cy="1794717"/>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5" name="ïṧ1íḋè">
              <a:extLst>
                <a:ext uri="{FF2B5EF4-FFF2-40B4-BE49-F238E27FC236}">
                  <a16:creationId xmlns:a16="http://schemas.microsoft.com/office/drawing/2014/main" id="{FEC2183E-51ED-40F2-B69B-9ADE1B00C5C8}"/>
                </a:ext>
              </a:extLst>
            </p:cNvPr>
            <p:cNvSpPr/>
            <p:nvPr/>
          </p:nvSpPr>
          <p:spPr>
            <a:xfrm>
              <a:off x="2" y="4696688"/>
              <a:ext cx="12191998" cy="2161311"/>
            </a:xfrm>
            <a:custGeom>
              <a:avLst/>
              <a:gdLst>
                <a:gd name="connsiteX0" fmla="*/ 6096000 w 12191998"/>
                <a:gd name="connsiteY0" fmla="*/ 0 h 2161311"/>
                <a:gd name="connsiteX1" fmla="*/ 12160526 w 12191998"/>
                <a:gd name="connsiteY1" fmla="*/ 970166 h 2161311"/>
                <a:gd name="connsiteX2" fmla="*/ 12191998 w 12191998"/>
                <a:gd name="connsiteY2" fmla="*/ 1080653 h 2161311"/>
                <a:gd name="connsiteX3" fmla="*/ 12191998 w 12191998"/>
                <a:gd name="connsiteY3" fmla="*/ 2161311 h 2161311"/>
                <a:gd name="connsiteX4" fmla="*/ 0 w 12191998"/>
                <a:gd name="connsiteY4" fmla="*/ 2161311 h 2161311"/>
                <a:gd name="connsiteX5" fmla="*/ 0 w 12191998"/>
                <a:gd name="connsiteY5" fmla="*/ 1080657 h 2161311"/>
                <a:gd name="connsiteX6" fmla="*/ 6096000 w 12191998"/>
                <a:gd name="connsiteY6" fmla="*/ 0 h 216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2161311">
                  <a:moveTo>
                    <a:pt x="6096000" y="0"/>
                  </a:moveTo>
                  <a:cubicBezTo>
                    <a:pt x="9252307" y="0"/>
                    <a:pt x="11848350" y="425238"/>
                    <a:pt x="12160526" y="970166"/>
                  </a:cubicBezTo>
                  <a:lnTo>
                    <a:pt x="12191998" y="1080653"/>
                  </a:lnTo>
                  <a:lnTo>
                    <a:pt x="12191998" y="2161311"/>
                  </a:lnTo>
                  <a:lnTo>
                    <a:pt x="0" y="2161311"/>
                  </a:lnTo>
                  <a:lnTo>
                    <a:pt x="0" y="1080657"/>
                  </a:lnTo>
                  <a:cubicBezTo>
                    <a:pt x="0" y="483826"/>
                    <a:pt x="2729272" y="0"/>
                    <a:pt x="6096000" y="0"/>
                  </a:cubicBezTo>
                  <a:close/>
                </a:path>
              </a:pathLst>
            </a:custGeom>
            <a:solidFill>
              <a:srgbClr val="F2F2F2">
                <a:alpha val="2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bg1">
                    <a:lumMod val="95000"/>
                  </a:schemeClr>
                </a:solidFill>
                <a:cs typeface="+mn-ea"/>
                <a:sym typeface="+mn-lt"/>
              </a:endParaRPr>
            </a:p>
          </p:txBody>
        </p:sp>
        <p:grpSp>
          <p:nvGrpSpPr>
            <p:cNvPr id="26" name="îṣḻïďê">
              <a:extLst>
                <a:ext uri="{FF2B5EF4-FFF2-40B4-BE49-F238E27FC236}">
                  <a16:creationId xmlns:a16="http://schemas.microsoft.com/office/drawing/2014/main" id="{14981913-FEC5-4908-A9D5-63B4AB1B9E26}"/>
                </a:ext>
              </a:extLst>
            </p:cNvPr>
            <p:cNvGrpSpPr/>
            <p:nvPr/>
          </p:nvGrpSpPr>
          <p:grpSpPr>
            <a:xfrm>
              <a:off x="5343554" y="3823851"/>
              <a:ext cx="1504892" cy="1745674"/>
              <a:chOff x="3542463" y="637308"/>
              <a:chExt cx="1504892" cy="1745674"/>
            </a:xfrm>
          </p:grpSpPr>
          <p:sp>
            <p:nvSpPr>
              <p:cNvPr id="32" name="iṥ1íḓé">
                <a:extLst>
                  <a:ext uri="{FF2B5EF4-FFF2-40B4-BE49-F238E27FC236}">
                    <a16:creationId xmlns:a16="http://schemas.microsoft.com/office/drawing/2014/main" id="{5EE6E288-3320-46A1-85A2-534AFE1C9690}"/>
                  </a:ext>
                </a:extLst>
              </p:cNvPr>
              <p:cNvSpPr/>
              <p:nvPr/>
            </p:nvSpPr>
            <p:spPr>
              <a:xfrm rot="16200000">
                <a:off x="3422072" y="757699"/>
                <a:ext cx="1745674" cy="1504892"/>
              </a:xfrm>
              <a:prstGeom prst="hexagon">
                <a:avLst/>
              </a:prstGeom>
              <a:solidFill>
                <a:srgbClr val="0070C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solidFill>
                    <a:schemeClr val="bg1">
                      <a:lumMod val="95000"/>
                    </a:schemeClr>
                  </a:solidFill>
                  <a:cs typeface="+mn-ea"/>
                  <a:sym typeface="+mn-lt"/>
                </a:endParaRPr>
              </a:p>
            </p:txBody>
          </p:sp>
          <p:sp>
            <p:nvSpPr>
              <p:cNvPr id="33" name="íŝlíḓè">
                <a:extLst>
                  <a:ext uri="{FF2B5EF4-FFF2-40B4-BE49-F238E27FC236}">
                    <a16:creationId xmlns:a16="http://schemas.microsoft.com/office/drawing/2014/main" id="{A4A35455-E089-44B2-ACCF-7F761264A8DB}"/>
                  </a:ext>
                </a:extLst>
              </p:cNvPr>
              <p:cNvSpPr/>
              <p:nvPr/>
            </p:nvSpPr>
            <p:spPr bwMode="auto">
              <a:xfrm>
                <a:off x="3963340" y="1299216"/>
                <a:ext cx="663138" cy="450787"/>
              </a:xfrm>
              <a:custGeom>
                <a:avLst/>
                <a:gdLst>
                  <a:gd name="connsiteX0" fmla="*/ 262221 w 608203"/>
                  <a:gd name="connsiteY0" fmla="*/ 305054 h 413444"/>
                  <a:gd name="connsiteX1" fmla="*/ 316486 w 608203"/>
                  <a:gd name="connsiteY1" fmla="*/ 359249 h 413444"/>
                  <a:gd name="connsiteX2" fmla="*/ 262221 w 608203"/>
                  <a:gd name="connsiteY2" fmla="*/ 413444 h 413444"/>
                  <a:gd name="connsiteX3" fmla="*/ 207956 w 608203"/>
                  <a:gd name="connsiteY3" fmla="*/ 359249 h 413444"/>
                  <a:gd name="connsiteX4" fmla="*/ 262221 w 608203"/>
                  <a:gd name="connsiteY4" fmla="*/ 305054 h 413444"/>
                  <a:gd name="connsiteX5" fmla="*/ 367434 w 608203"/>
                  <a:gd name="connsiteY5" fmla="*/ 233854 h 413444"/>
                  <a:gd name="connsiteX6" fmla="*/ 608203 w 608203"/>
                  <a:gd name="connsiteY6" fmla="*/ 233854 h 413444"/>
                  <a:gd name="connsiteX7" fmla="*/ 608203 w 608203"/>
                  <a:gd name="connsiteY7" fmla="*/ 402294 h 413444"/>
                  <a:gd name="connsiteX8" fmla="*/ 367434 w 608203"/>
                  <a:gd name="connsiteY8" fmla="*/ 402294 h 413444"/>
                  <a:gd name="connsiteX9" fmla="*/ 262235 w 608203"/>
                  <a:gd name="connsiteY9" fmla="*/ 150657 h 413444"/>
                  <a:gd name="connsiteX10" fmla="*/ 347926 w 608203"/>
                  <a:gd name="connsiteY10" fmla="*/ 167967 h 413444"/>
                  <a:gd name="connsiteX11" fmla="*/ 366798 w 608203"/>
                  <a:gd name="connsiteY11" fmla="*/ 176979 h 413444"/>
                  <a:gd name="connsiteX12" fmla="*/ 366798 w 608203"/>
                  <a:gd name="connsiteY12" fmla="*/ 206712 h 413444"/>
                  <a:gd name="connsiteX13" fmla="*/ 340275 w 608203"/>
                  <a:gd name="connsiteY13" fmla="*/ 206712 h 413444"/>
                  <a:gd name="connsiteX14" fmla="*/ 340275 w 608203"/>
                  <a:gd name="connsiteY14" fmla="*/ 233950 h 413444"/>
                  <a:gd name="connsiteX15" fmla="*/ 340275 w 608203"/>
                  <a:gd name="connsiteY15" fmla="*/ 272899 h 413444"/>
                  <a:gd name="connsiteX16" fmla="*/ 262388 w 608203"/>
                  <a:gd name="connsiteY16" fmla="*/ 245762 h 413444"/>
                  <a:gd name="connsiteX17" fmla="*/ 172464 w 608203"/>
                  <a:gd name="connsiteY17" fmla="*/ 283743 h 413444"/>
                  <a:gd name="connsiteX18" fmla="*/ 104013 w 608203"/>
                  <a:gd name="connsiteY18" fmla="*/ 217709 h 413444"/>
                  <a:gd name="connsiteX19" fmla="*/ 174810 w 608203"/>
                  <a:gd name="connsiteY19" fmla="*/ 168680 h 413444"/>
                  <a:gd name="connsiteX20" fmla="*/ 262235 w 608203"/>
                  <a:gd name="connsiteY20" fmla="*/ 150657 h 413444"/>
                  <a:gd name="connsiteX21" fmla="*/ 487174 w 608203"/>
                  <a:gd name="connsiteY21" fmla="*/ 64073 h 413444"/>
                  <a:gd name="connsiteX22" fmla="*/ 502275 w 608203"/>
                  <a:gd name="connsiteY22" fmla="*/ 65295 h 413444"/>
                  <a:gd name="connsiteX23" fmla="*/ 502122 w 608203"/>
                  <a:gd name="connsiteY23" fmla="*/ 65346 h 413444"/>
                  <a:gd name="connsiteX24" fmla="*/ 576351 w 608203"/>
                  <a:gd name="connsiteY24" fmla="*/ 130541 h 413444"/>
                  <a:gd name="connsiteX25" fmla="*/ 580330 w 608203"/>
                  <a:gd name="connsiteY25" fmla="*/ 157739 h 413444"/>
                  <a:gd name="connsiteX26" fmla="*/ 580330 w 608203"/>
                  <a:gd name="connsiteY26" fmla="*/ 194258 h 413444"/>
                  <a:gd name="connsiteX27" fmla="*/ 580330 w 608203"/>
                  <a:gd name="connsiteY27" fmla="*/ 206686 h 413444"/>
                  <a:gd name="connsiteX28" fmla="*/ 522528 w 608203"/>
                  <a:gd name="connsiteY28" fmla="*/ 206686 h 413444"/>
                  <a:gd name="connsiteX29" fmla="*/ 522528 w 608203"/>
                  <a:gd name="connsiteY29" fmla="*/ 157739 h 413444"/>
                  <a:gd name="connsiteX30" fmla="*/ 487174 w 608203"/>
                  <a:gd name="connsiteY30" fmla="*/ 121729 h 413444"/>
                  <a:gd name="connsiteX31" fmla="*/ 451769 w 608203"/>
                  <a:gd name="connsiteY31" fmla="*/ 157739 h 413444"/>
                  <a:gd name="connsiteX32" fmla="*/ 451769 w 608203"/>
                  <a:gd name="connsiteY32" fmla="*/ 206686 h 413444"/>
                  <a:gd name="connsiteX33" fmla="*/ 393967 w 608203"/>
                  <a:gd name="connsiteY33" fmla="*/ 206686 h 413444"/>
                  <a:gd name="connsiteX34" fmla="*/ 393967 w 608203"/>
                  <a:gd name="connsiteY34" fmla="*/ 194258 h 413444"/>
                  <a:gd name="connsiteX35" fmla="*/ 393967 w 608203"/>
                  <a:gd name="connsiteY35" fmla="*/ 157739 h 413444"/>
                  <a:gd name="connsiteX36" fmla="*/ 397997 w 608203"/>
                  <a:gd name="connsiteY36" fmla="*/ 130541 h 413444"/>
                  <a:gd name="connsiteX37" fmla="*/ 472175 w 608203"/>
                  <a:gd name="connsiteY37" fmla="*/ 65346 h 413444"/>
                  <a:gd name="connsiteX38" fmla="*/ 472073 w 608203"/>
                  <a:gd name="connsiteY38" fmla="*/ 65295 h 413444"/>
                  <a:gd name="connsiteX39" fmla="*/ 487174 w 608203"/>
                  <a:gd name="connsiteY39" fmla="*/ 64073 h 413444"/>
                  <a:gd name="connsiteX40" fmla="*/ 262227 w 608203"/>
                  <a:gd name="connsiteY40" fmla="*/ 0 h 413444"/>
                  <a:gd name="connsiteX41" fmla="*/ 405862 w 608203"/>
                  <a:gd name="connsiteY41" fmla="*/ 28869 h 413444"/>
                  <a:gd name="connsiteX42" fmla="*/ 441669 w 608203"/>
                  <a:gd name="connsiteY42" fmla="*/ 46180 h 413444"/>
                  <a:gd name="connsiteX43" fmla="*/ 373422 w 608203"/>
                  <a:gd name="connsiteY43" fmla="*/ 118327 h 413444"/>
                  <a:gd name="connsiteX44" fmla="*/ 262329 w 608203"/>
                  <a:gd name="connsiteY44" fmla="*/ 95109 h 413444"/>
                  <a:gd name="connsiteX45" fmla="*/ 67329 w 608203"/>
                  <a:gd name="connsiteY45" fmla="*/ 175708 h 413444"/>
                  <a:gd name="connsiteX46" fmla="*/ 0 w 608203"/>
                  <a:gd name="connsiteY46" fmla="*/ 108500 h 413444"/>
                  <a:gd name="connsiteX47" fmla="*/ 117877 w 608203"/>
                  <a:gd name="connsiteY47" fmla="*/ 29123 h 413444"/>
                  <a:gd name="connsiteX48" fmla="*/ 262227 w 608203"/>
                  <a:gd name="connsiteY48" fmla="*/ 0 h 41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8203" h="413444">
                    <a:moveTo>
                      <a:pt x="262221" y="305054"/>
                    </a:moveTo>
                    <a:cubicBezTo>
                      <a:pt x="292191" y="305054"/>
                      <a:pt x="316486" y="329318"/>
                      <a:pt x="316486" y="359249"/>
                    </a:cubicBezTo>
                    <a:cubicBezTo>
                      <a:pt x="316486" y="389180"/>
                      <a:pt x="292191" y="413444"/>
                      <a:pt x="262221" y="413444"/>
                    </a:cubicBezTo>
                    <a:cubicBezTo>
                      <a:pt x="232251" y="413444"/>
                      <a:pt x="207956" y="389180"/>
                      <a:pt x="207956" y="359249"/>
                    </a:cubicBezTo>
                    <a:cubicBezTo>
                      <a:pt x="207956" y="329318"/>
                      <a:pt x="232251" y="305054"/>
                      <a:pt x="262221" y="305054"/>
                    </a:cubicBezTo>
                    <a:close/>
                    <a:moveTo>
                      <a:pt x="367434" y="233854"/>
                    </a:moveTo>
                    <a:lnTo>
                      <a:pt x="608203" y="233854"/>
                    </a:lnTo>
                    <a:lnTo>
                      <a:pt x="608203" y="402294"/>
                    </a:lnTo>
                    <a:lnTo>
                      <a:pt x="367434" y="402294"/>
                    </a:lnTo>
                    <a:close/>
                    <a:moveTo>
                      <a:pt x="262235" y="150657"/>
                    </a:moveTo>
                    <a:cubicBezTo>
                      <a:pt x="291972" y="150657"/>
                      <a:pt x="320790" y="156461"/>
                      <a:pt x="347926" y="167967"/>
                    </a:cubicBezTo>
                    <a:cubicBezTo>
                      <a:pt x="354403" y="170666"/>
                      <a:pt x="360677" y="173720"/>
                      <a:pt x="366798" y="176979"/>
                    </a:cubicBezTo>
                    <a:lnTo>
                      <a:pt x="366798" y="206712"/>
                    </a:lnTo>
                    <a:lnTo>
                      <a:pt x="340275" y="206712"/>
                    </a:lnTo>
                    <a:lnTo>
                      <a:pt x="340275" y="233950"/>
                    </a:lnTo>
                    <a:lnTo>
                      <a:pt x="340275" y="272899"/>
                    </a:lnTo>
                    <a:cubicBezTo>
                      <a:pt x="317832" y="255334"/>
                      <a:pt x="291002" y="245762"/>
                      <a:pt x="262388" y="245762"/>
                    </a:cubicBezTo>
                    <a:cubicBezTo>
                      <a:pt x="228163" y="245762"/>
                      <a:pt x="196233" y="259254"/>
                      <a:pt x="172464" y="283743"/>
                    </a:cubicBezTo>
                    <a:lnTo>
                      <a:pt x="104013" y="217709"/>
                    </a:lnTo>
                    <a:cubicBezTo>
                      <a:pt x="124262" y="196733"/>
                      <a:pt x="148082" y="180237"/>
                      <a:pt x="174810" y="168680"/>
                    </a:cubicBezTo>
                    <a:cubicBezTo>
                      <a:pt x="202455" y="156665"/>
                      <a:pt x="231937" y="150657"/>
                      <a:pt x="262235" y="150657"/>
                    </a:cubicBezTo>
                    <a:close/>
                    <a:moveTo>
                      <a:pt x="487174" y="64073"/>
                    </a:moveTo>
                    <a:cubicBezTo>
                      <a:pt x="492276" y="64073"/>
                      <a:pt x="497377" y="64480"/>
                      <a:pt x="502275" y="65295"/>
                    </a:cubicBezTo>
                    <a:cubicBezTo>
                      <a:pt x="502173" y="65295"/>
                      <a:pt x="502173" y="65346"/>
                      <a:pt x="502122" y="65346"/>
                    </a:cubicBezTo>
                    <a:cubicBezTo>
                      <a:pt x="537425" y="71255"/>
                      <a:pt x="566148" y="96925"/>
                      <a:pt x="576351" y="130541"/>
                    </a:cubicBezTo>
                    <a:cubicBezTo>
                      <a:pt x="578902" y="139199"/>
                      <a:pt x="580330" y="148266"/>
                      <a:pt x="580330" y="157739"/>
                    </a:cubicBezTo>
                    <a:lnTo>
                      <a:pt x="580330" y="194258"/>
                    </a:lnTo>
                    <a:lnTo>
                      <a:pt x="580330" y="206686"/>
                    </a:lnTo>
                    <a:lnTo>
                      <a:pt x="522528" y="206686"/>
                    </a:lnTo>
                    <a:lnTo>
                      <a:pt x="522528" y="157739"/>
                    </a:lnTo>
                    <a:cubicBezTo>
                      <a:pt x="522528" y="138079"/>
                      <a:pt x="506764" y="122086"/>
                      <a:pt x="487174" y="121729"/>
                    </a:cubicBezTo>
                    <a:cubicBezTo>
                      <a:pt x="467584" y="122086"/>
                      <a:pt x="451769" y="138079"/>
                      <a:pt x="451769" y="157739"/>
                    </a:cubicBezTo>
                    <a:lnTo>
                      <a:pt x="451769" y="206686"/>
                    </a:lnTo>
                    <a:lnTo>
                      <a:pt x="393967" y="206686"/>
                    </a:lnTo>
                    <a:lnTo>
                      <a:pt x="393967" y="194258"/>
                    </a:lnTo>
                    <a:lnTo>
                      <a:pt x="393967" y="157739"/>
                    </a:lnTo>
                    <a:cubicBezTo>
                      <a:pt x="393967" y="148266"/>
                      <a:pt x="395396" y="139199"/>
                      <a:pt x="397997" y="130541"/>
                    </a:cubicBezTo>
                    <a:cubicBezTo>
                      <a:pt x="408201" y="96925"/>
                      <a:pt x="436872" y="71255"/>
                      <a:pt x="472175" y="65346"/>
                    </a:cubicBezTo>
                    <a:cubicBezTo>
                      <a:pt x="472124" y="65346"/>
                      <a:pt x="472124" y="65295"/>
                      <a:pt x="472073" y="65295"/>
                    </a:cubicBezTo>
                    <a:cubicBezTo>
                      <a:pt x="476971" y="64480"/>
                      <a:pt x="482072" y="64073"/>
                      <a:pt x="487174" y="64073"/>
                    </a:cubicBezTo>
                    <a:close/>
                    <a:moveTo>
                      <a:pt x="262227" y="0"/>
                    </a:moveTo>
                    <a:cubicBezTo>
                      <a:pt x="312009" y="0"/>
                      <a:pt x="360313" y="9674"/>
                      <a:pt x="405862" y="28869"/>
                    </a:cubicBezTo>
                    <a:cubicBezTo>
                      <a:pt x="418206" y="34011"/>
                      <a:pt x="430091" y="39816"/>
                      <a:pt x="441669" y="46180"/>
                    </a:cubicBezTo>
                    <a:cubicBezTo>
                      <a:pt x="409841" y="59367"/>
                      <a:pt x="384796" y="85690"/>
                      <a:pt x="373422" y="118327"/>
                    </a:cubicBezTo>
                    <a:cubicBezTo>
                      <a:pt x="338890" y="103154"/>
                      <a:pt x="301196" y="95109"/>
                      <a:pt x="262329" y="95109"/>
                    </a:cubicBezTo>
                    <a:cubicBezTo>
                      <a:pt x="188675" y="95109"/>
                      <a:pt x="119407" y="123724"/>
                      <a:pt x="67329" y="175708"/>
                    </a:cubicBezTo>
                    <a:lnTo>
                      <a:pt x="0" y="108500"/>
                    </a:lnTo>
                    <a:cubicBezTo>
                      <a:pt x="34022" y="74489"/>
                      <a:pt x="73654" y="47809"/>
                      <a:pt x="117877" y="29123"/>
                    </a:cubicBezTo>
                    <a:cubicBezTo>
                      <a:pt x="163630" y="9776"/>
                      <a:pt x="212189" y="0"/>
                      <a:pt x="262227"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cs typeface="+mn-ea"/>
                  <a:sym typeface="+mn-lt"/>
                </a:endParaRPr>
              </a:p>
            </p:txBody>
          </p:sp>
        </p:grpSp>
        <p:sp>
          <p:nvSpPr>
            <p:cNvPr id="27" name="îṣḷíḑe">
              <a:extLst>
                <a:ext uri="{FF2B5EF4-FFF2-40B4-BE49-F238E27FC236}">
                  <a16:creationId xmlns:a16="http://schemas.microsoft.com/office/drawing/2014/main" id="{EC80BF3F-4537-4470-BF1C-935D9D26A96C}"/>
                </a:ext>
              </a:extLst>
            </p:cNvPr>
            <p:cNvSpPr txBox="1"/>
            <p:nvPr/>
          </p:nvSpPr>
          <p:spPr>
            <a:xfrm>
              <a:off x="5492247" y="2786372"/>
              <a:ext cx="1207509" cy="672465"/>
            </a:xfrm>
            <a:prstGeom prst="roundRect">
              <a:avLst>
                <a:gd name="adj" fmla="val 24952"/>
              </a:avLst>
            </a:prstGeom>
            <a:solidFill>
              <a:schemeClr val="bg1"/>
            </a:solidFill>
            <a:ln w="28575">
              <a:solidFill>
                <a:srgbClr val="00B0F0"/>
              </a:solidFill>
            </a:ln>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cs typeface="+mn-ea"/>
                  <a:sym typeface="+mn-lt"/>
                </a:rPr>
                <a:t>涉及到信息</a:t>
              </a:r>
              <a:endParaRPr lang="en-US" altLang="zh-CN" sz="1200" dirty="0">
                <a:solidFill>
                  <a:schemeClr val="tx1">
                    <a:lumMod val="75000"/>
                    <a:lumOff val="25000"/>
                  </a:schemeClr>
                </a:solidFill>
                <a:cs typeface="+mn-ea"/>
                <a:sym typeface="+mn-lt"/>
              </a:endParaRPr>
            </a:p>
            <a:p>
              <a:pPr algn="ctr"/>
              <a:r>
                <a:rPr lang="zh-CN" altLang="en-US" sz="1200" dirty="0">
                  <a:solidFill>
                    <a:schemeClr val="tx1">
                      <a:lumMod val="75000"/>
                      <a:lumOff val="25000"/>
                    </a:schemeClr>
                  </a:solidFill>
                  <a:cs typeface="+mn-ea"/>
                  <a:sym typeface="+mn-lt"/>
                </a:rPr>
                <a:t>数据的安全性</a:t>
              </a:r>
              <a:endParaRPr lang="vi-VN" sz="1200" dirty="0">
                <a:solidFill>
                  <a:schemeClr val="tx1">
                    <a:lumMod val="75000"/>
                    <a:lumOff val="25000"/>
                  </a:schemeClr>
                </a:solidFill>
                <a:cs typeface="+mn-ea"/>
                <a:sym typeface="+mn-lt"/>
              </a:endParaRPr>
            </a:p>
          </p:txBody>
        </p:sp>
        <p:sp>
          <p:nvSpPr>
            <p:cNvPr id="28" name="íṧḻíde">
              <a:extLst>
                <a:ext uri="{FF2B5EF4-FFF2-40B4-BE49-F238E27FC236}">
                  <a16:creationId xmlns:a16="http://schemas.microsoft.com/office/drawing/2014/main" id="{3FD99A9A-F7FB-4AFF-8F94-EEA56E12FEDF}"/>
                </a:ext>
              </a:extLst>
            </p:cNvPr>
            <p:cNvSpPr txBox="1"/>
            <p:nvPr/>
          </p:nvSpPr>
          <p:spPr>
            <a:xfrm>
              <a:off x="5492247" y="1356669"/>
              <a:ext cx="1207509" cy="672465"/>
            </a:xfrm>
            <a:prstGeom prst="roundRect">
              <a:avLst>
                <a:gd name="adj" fmla="val 21373"/>
              </a:avLst>
            </a:prstGeom>
            <a:solidFill>
              <a:schemeClr val="bg1"/>
            </a:solidFill>
            <a:ln w="28575">
              <a:solidFill>
                <a:srgbClr val="00B0F0"/>
              </a:solidFill>
            </a:ln>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cs typeface="+mn-ea"/>
                  <a:sym typeface="+mn-lt"/>
                </a:rPr>
                <a:t>动态的</a:t>
              </a:r>
              <a:endParaRPr lang="en-US" altLang="zh-CN" sz="1200" dirty="0">
                <a:solidFill>
                  <a:schemeClr val="tx1">
                    <a:lumMod val="75000"/>
                    <a:lumOff val="25000"/>
                  </a:schemeClr>
                </a:solidFill>
                <a:cs typeface="+mn-ea"/>
                <a:sym typeface="+mn-lt"/>
              </a:endParaRPr>
            </a:p>
            <a:p>
              <a:pPr algn="ctr"/>
              <a:r>
                <a:rPr lang="zh-CN" altLang="en-US" sz="1200" dirty="0">
                  <a:solidFill>
                    <a:schemeClr val="tx1">
                      <a:lumMod val="75000"/>
                      <a:lumOff val="25000"/>
                    </a:schemeClr>
                  </a:solidFill>
                  <a:cs typeface="+mn-ea"/>
                  <a:sym typeface="+mn-lt"/>
                </a:rPr>
                <a:t>不断变化的</a:t>
              </a:r>
              <a:endParaRPr lang="vi-VN" sz="1200" dirty="0">
                <a:solidFill>
                  <a:schemeClr val="tx1">
                    <a:lumMod val="75000"/>
                    <a:lumOff val="25000"/>
                  </a:schemeClr>
                </a:solidFill>
                <a:cs typeface="+mn-ea"/>
                <a:sym typeface="+mn-lt"/>
              </a:endParaRPr>
            </a:p>
          </p:txBody>
        </p:sp>
        <p:sp>
          <p:nvSpPr>
            <p:cNvPr id="29" name="işḻíḓe">
              <a:extLst>
                <a:ext uri="{FF2B5EF4-FFF2-40B4-BE49-F238E27FC236}">
                  <a16:creationId xmlns:a16="http://schemas.microsoft.com/office/drawing/2014/main" id="{5AA769AC-F931-4337-9A45-2D12C4C26B6B}"/>
                </a:ext>
              </a:extLst>
            </p:cNvPr>
            <p:cNvSpPr/>
            <p:nvPr/>
          </p:nvSpPr>
          <p:spPr bwMode="auto">
            <a:xfrm>
              <a:off x="6924730" y="2708696"/>
              <a:ext cx="4600520"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bg1">
                      <a:lumMod val="95000"/>
                    </a:schemeClr>
                  </a:solidFill>
                  <a:cs typeface="+mn-ea"/>
                  <a:sym typeface="+mn-lt"/>
                </a:rPr>
                <a:t>信息的安全性涉及到机密信息泄露、未经授权的访问、 破坏信息完整性、假冒、破坏系统的可用性等</a:t>
              </a:r>
              <a:endParaRPr lang="en-US" altLang="zh-CN" sz="1200" dirty="0">
                <a:solidFill>
                  <a:schemeClr val="bg1">
                    <a:lumMod val="95000"/>
                  </a:schemeClr>
                </a:solidFill>
                <a:cs typeface="+mn-ea"/>
                <a:sym typeface="+mn-lt"/>
              </a:endParaRPr>
            </a:p>
          </p:txBody>
        </p:sp>
        <p:sp>
          <p:nvSpPr>
            <p:cNvPr id="30" name="ísḻíďé">
              <a:extLst>
                <a:ext uri="{FF2B5EF4-FFF2-40B4-BE49-F238E27FC236}">
                  <a16:creationId xmlns:a16="http://schemas.microsoft.com/office/drawing/2014/main" id="{F7AA1A3D-1B07-49BB-B83B-A1C74B06A883}"/>
                </a:ext>
              </a:extLst>
            </p:cNvPr>
            <p:cNvSpPr/>
            <p:nvPr/>
          </p:nvSpPr>
          <p:spPr bwMode="auto">
            <a:xfrm>
              <a:off x="6924730" y="1278993"/>
              <a:ext cx="4600520"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bg1">
                      <a:lumMod val="95000"/>
                    </a:schemeClr>
                  </a:solidFill>
                  <a:cs typeface="+mn-ea"/>
                  <a:sym typeface="+mn-lt"/>
                </a:rPr>
                <a:t>在应用系统的安全性上，主要考虑尽可能建立安全的系统平台，而且通过专业的安全工具不断发现漏洞，修补漏洞</a:t>
              </a:r>
              <a:endParaRPr lang="en-US" altLang="zh-CN" sz="1200" dirty="0">
                <a:solidFill>
                  <a:schemeClr val="bg1">
                    <a:lumMod val="95000"/>
                  </a:schemeClr>
                </a:solidFill>
                <a:cs typeface="+mn-ea"/>
                <a:sym typeface="+mn-lt"/>
              </a:endParaRPr>
            </a:p>
          </p:txBody>
        </p:sp>
        <p:sp>
          <p:nvSpPr>
            <p:cNvPr id="31" name="ïṥ1iďé">
              <a:extLst>
                <a:ext uri="{FF2B5EF4-FFF2-40B4-BE49-F238E27FC236}">
                  <a16:creationId xmlns:a16="http://schemas.microsoft.com/office/drawing/2014/main" id="{B2600DE8-4E8B-48E1-BC32-7098A9FB7E2C}"/>
                </a:ext>
              </a:extLst>
            </p:cNvPr>
            <p:cNvSpPr txBox="1"/>
            <p:nvPr/>
          </p:nvSpPr>
          <p:spPr>
            <a:xfrm>
              <a:off x="619731" y="1818214"/>
              <a:ext cx="4221723" cy="165578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200000"/>
                </a:lnSpc>
                <a:buSzPct val="25000"/>
                <a:buFont typeface="Wingdings" panose="05000000000000000000" pitchFamily="2" charset="2"/>
                <a:buChar char="u"/>
              </a:pPr>
              <a:r>
                <a:rPr lang="zh-CN" altLang="en-US" sz="1400" dirty="0">
                  <a:solidFill>
                    <a:schemeClr val="bg1">
                      <a:lumMod val="95000"/>
                    </a:schemeClr>
                  </a:solidFill>
                  <a:cs typeface="+mn-ea"/>
                  <a:sym typeface="+mn-lt"/>
                </a:rPr>
                <a:t>应用系统的安全跟具体的应用有关，它涉及面广</a:t>
              </a:r>
              <a:endParaRPr lang="en-US" altLang="zh-CN" sz="1400" dirty="0">
                <a:solidFill>
                  <a:schemeClr val="bg1">
                    <a:lumMod val="95000"/>
                  </a:schemeClr>
                </a:solidFill>
                <a:cs typeface="+mn-ea"/>
                <a:sym typeface="+mn-lt"/>
              </a:endParaRPr>
            </a:p>
            <a:p>
              <a:pPr marL="285750" indent="-285750">
                <a:lnSpc>
                  <a:spcPct val="200000"/>
                </a:lnSpc>
                <a:buSzPct val="25000"/>
                <a:buFont typeface="Wingdings" panose="05000000000000000000" pitchFamily="2" charset="2"/>
                <a:buChar char="u"/>
              </a:pPr>
              <a:r>
                <a:rPr lang="zh-CN" altLang="en-US" sz="1400" dirty="0">
                  <a:solidFill>
                    <a:schemeClr val="bg1">
                      <a:lumMod val="95000"/>
                    </a:schemeClr>
                  </a:solidFill>
                  <a:cs typeface="+mn-ea"/>
                  <a:sym typeface="+mn-lt"/>
                </a:rPr>
                <a:t>应用系统的安全是动态的、不断变化的</a:t>
              </a:r>
              <a:endParaRPr lang="en-US" altLang="zh-CN" sz="1400" dirty="0">
                <a:solidFill>
                  <a:schemeClr val="bg1">
                    <a:lumMod val="95000"/>
                  </a:schemeClr>
                </a:solidFill>
                <a:cs typeface="+mn-ea"/>
                <a:sym typeface="+mn-lt"/>
              </a:endParaRPr>
            </a:p>
            <a:p>
              <a:pPr marL="285750" indent="-285750">
                <a:lnSpc>
                  <a:spcPct val="200000"/>
                </a:lnSpc>
                <a:buSzPct val="25000"/>
                <a:buFont typeface="Wingdings" panose="05000000000000000000" pitchFamily="2" charset="2"/>
                <a:buChar char="u"/>
              </a:pPr>
              <a:r>
                <a:rPr lang="zh-CN" altLang="en-US" sz="1400" dirty="0">
                  <a:solidFill>
                    <a:schemeClr val="bg1">
                      <a:lumMod val="95000"/>
                    </a:schemeClr>
                  </a:solidFill>
                  <a:cs typeface="+mn-ea"/>
                  <a:sym typeface="+mn-lt"/>
                </a:rPr>
                <a:t>应用的安全性也涉及到信息的安全性，它包括很多方面</a:t>
              </a:r>
              <a:endParaRPr lang="en-US" sz="1400" dirty="0">
                <a:solidFill>
                  <a:schemeClr val="bg1">
                    <a:lumMod val="95000"/>
                  </a:schemeClr>
                </a:solidFill>
                <a:cs typeface="+mn-ea"/>
                <a:sym typeface="+mn-lt"/>
              </a:endParaRPr>
            </a:p>
          </p:txBody>
        </p:sp>
      </p:grpSp>
    </p:spTree>
    <p:extLst>
      <p:ext uri="{BB962C8B-B14F-4D97-AF65-F5344CB8AC3E}">
        <p14:creationId xmlns:p14="http://schemas.microsoft.com/office/powerpoint/2010/main" val="32547946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管理风险</a:t>
            </a:r>
            <a:endParaRPr lang="zh-CN" altLang="en-US" sz="3200" b="1" dirty="0">
              <a:solidFill>
                <a:schemeClr val="bg1">
                  <a:lumMod val="95000"/>
                </a:schemeClr>
              </a:solidFill>
              <a:cs typeface="+mn-ea"/>
              <a:sym typeface="+mn-lt"/>
            </a:endParaRPr>
          </a:p>
        </p:txBody>
      </p:sp>
      <p:grpSp>
        <p:nvGrpSpPr>
          <p:cNvPr id="136" name="27194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C91F2F25-3FF0-4541-9AA6-7E54B9BC21C0}"/>
              </a:ext>
            </a:extLst>
          </p:cNvPr>
          <p:cNvGrpSpPr>
            <a:grpSpLocks noChangeAspect="1"/>
          </p:cNvGrpSpPr>
          <p:nvPr/>
        </p:nvGrpSpPr>
        <p:grpSpPr>
          <a:xfrm>
            <a:off x="673099" y="1539373"/>
            <a:ext cx="10863194" cy="4319826"/>
            <a:chOff x="673099" y="1130300"/>
            <a:chExt cx="10863194" cy="4319826"/>
          </a:xfrm>
        </p:grpSpPr>
        <p:sp>
          <p:nvSpPr>
            <p:cNvPr id="137" name="îsļiḋê">
              <a:extLst>
                <a:ext uri="{FF2B5EF4-FFF2-40B4-BE49-F238E27FC236}">
                  <a16:creationId xmlns:a16="http://schemas.microsoft.com/office/drawing/2014/main" id="{0A3F69E0-6379-4515-A030-788F044C347E}"/>
                </a:ext>
              </a:extLst>
            </p:cNvPr>
            <p:cNvSpPr/>
            <p:nvPr/>
          </p:nvSpPr>
          <p:spPr>
            <a:xfrm rot="8341735" flipH="1">
              <a:off x="3807312" y="4222669"/>
              <a:ext cx="1024750" cy="10931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516" y="4499"/>
                    <a:pt x="14591" y="8500"/>
                    <a:pt x="10132" y="11778"/>
                  </a:cubicBezTo>
                  <a:cubicBezTo>
                    <a:pt x="8255" y="13157"/>
                    <a:pt x="5662" y="14203"/>
                    <a:pt x="4109" y="12842"/>
                  </a:cubicBezTo>
                  <a:cubicBezTo>
                    <a:pt x="1726" y="10754"/>
                    <a:pt x="4412" y="6732"/>
                    <a:pt x="8055" y="7797"/>
                  </a:cubicBezTo>
                  <a:cubicBezTo>
                    <a:pt x="11161" y="8705"/>
                    <a:pt x="11409" y="12598"/>
                    <a:pt x="9408" y="15522"/>
                  </a:cubicBezTo>
                  <a:cubicBezTo>
                    <a:pt x="7373" y="18496"/>
                    <a:pt x="3870" y="20653"/>
                    <a:pt x="0" y="21600"/>
                  </a:cubicBezTo>
                </a:path>
              </a:pathLst>
            </a:custGeom>
            <a:ln w="38100" cap="rnd">
              <a:solidFill>
                <a:srgbClr val="0070C0"/>
              </a:solidFill>
              <a:custDash>
                <a:ds d="100000" sp="200000"/>
              </a:custDash>
              <a:miter lim="400000"/>
              <a:tailEnd type="arrow"/>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38" name="îṥľíďé">
              <a:extLst>
                <a:ext uri="{FF2B5EF4-FFF2-40B4-BE49-F238E27FC236}">
                  <a16:creationId xmlns:a16="http://schemas.microsoft.com/office/drawing/2014/main" id="{4D881606-F660-46CF-9D46-B3703C25ECB8}"/>
                </a:ext>
              </a:extLst>
            </p:cNvPr>
            <p:cNvSpPr/>
            <p:nvPr/>
          </p:nvSpPr>
          <p:spPr>
            <a:xfrm>
              <a:off x="3399553" y="2833306"/>
              <a:ext cx="1657855" cy="766500"/>
            </a:xfrm>
            <a:custGeom>
              <a:avLst/>
              <a:gdLst/>
              <a:ahLst/>
              <a:cxnLst>
                <a:cxn ang="0">
                  <a:pos x="wd2" y="hd2"/>
                </a:cxn>
                <a:cxn ang="5400000">
                  <a:pos x="wd2" y="hd2"/>
                </a:cxn>
                <a:cxn ang="10800000">
                  <a:pos x="wd2" y="hd2"/>
                </a:cxn>
                <a:cxn ang="16200000">
                  <a:pos x="wd2" y="hd2"/>
                </a:cxn>
              </a:cxnLst>
              <a:rect l="0" t="0" r="r" b="b"/>
              <a:pathLst>
                <a:path w="21600" h="20760" extrusionOk="0">
                  <a:moveTo>
                    <a:pt x="21600" y="20760"/>
                  </a:moveTo>
                  <a:cubicBezTo>
                    <a:pt x="18369" y="9606"/>
                    <a:pt x="14127" y="2481"/>
                    <a:pt x="9559" y="535"/>
                  </a:cubicBezTo>
                  <a:cubicBezTo>
                    <a:pt x="6331" y="-840"/>
                    <a:pt x="3052" y="446"/>
                    <a:pt x="0" y="4285"/>
                  </a:cubicBezTo>
                </a:path>
              </a:pathLst>
            </a:custGeom>
            <a:ln w="38100" cap="rnd">
              <a:solidFill>
                <a:srgbClr val="0070C0"/>
              </a:solidFill>
              <a:custDash>
                <a:ds d="100000" sp="200000"/>
              </a:custDash>
              <a:miter lim="400000"/>
              <a:tailEnd type="arrow"/>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39" name="ïsḷiḋé">
              <a:extLst>
                <a:ext uri="{FF2B5EF4-FFF2-40B4-BE49-F238E27FC236}">
                  <a16:creationId xmlns:a16="http://schemas.microsoft.com/office/drawing/2014/main" id="{84A1F8C0-FD85-4718-B490-5F0E8D4065AD}"/>
                </a:ext>
              </a:extLst>
            </p:cNvPr>
            <p:cNvSpPr/>
            <p:nvPr/>
          </p:nvSpPr>
          <p:spPr>
            <a:xfrm rot="13260000">
              <a:off x="7317040" y="4222529"/>
              <a:ext cx="1024750" cy="10931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516" y="4499"/>
                    <a:pt x="14591" y="8500"/>
                    <a:pt x="10132" y="11778"/>
                  </a:cubicBezTo>
                  <a:cubicBezTo>
                    <a:pt x="8255" y="13157"/>
                    <a:pt x="5662" y="14203"/>
                    <a:pt x="4109" y="12842"/>
                  </a:cubicBezTo>
                  <a:cubicBezTo>
                    <a:pt x="1726" y="10754"/>
                    <a:pt x="4412" y="6732"/>
                    <a:pt x="8055" y="7797"/>
                  </a:cubicBezTo>
                  <a:cubicBezTo>
                    <a:pt x="11161" y="8705"/>
                    <a:pt x="11409" y="12598"/>
                    <a:pt x="9408" y="15522"/>
                  </a:cubicBezTo>
                  <a:cubicBezTo>
                    <a:pt x="7373" y="18496"/>
                    <a:pt x="3870" y="20653"/>
                    <a:pt x="0" y="21600"/>
                  </a:cubicBezTo>
                </a:path>
              </a:pathLst>
            </a:custGeom>
            <a:ln w="38100" cap="rnd">
              <a:solidFill>
                <a:srgbClr val="0070C0"/>
              </a:solidFill>
              <a:custDash>
                <a:ds d="100000" sp="200000"/>
              </a:custDash>
              <a:miter lim="400000"/>
              <a:tailEnd type="arrow"/>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40" name="ï$ḻïḋé">
              <a:extLst>
                <a:ext uri="{FF2B5EF4-FFF2-40B4-BE49-F238E27FC236}">
                  <a16:creationId xmlns:a16="http://schemas.microsoft.com/office/drawing/2014/main" id="{BFA9AB0E-313B-41A3-A019-9969357CC580}"/>
                </a:ext>
              </a:extLst>
            </p:cNvPr>
            <p:cNvSpPr/>
            <p:nvPr/>
          </p:nvSpPr>
          <p:spPr>
            <a:xfrm flipH="1">
              <a:off x="7080856" y="2833306"/>
              <a:ext cx="1657855" cy="766500"/>
            </a:xfrm>
            <a:custGeom>
              <a:avLst/>
              <a:gdLst/>
              <a:ahLst/>
              <a:cxnLst>
                <a:cxn ang="0">
                  <a:pos x="wd2" y="hd2"/>
                </a:cxn>
                <a:cxn ang="5400000">
                  <a:pos x="wd2" y="hd2"/>
                </a:cxn>
                <a:cxn ang="10800000">
                  <a:pos x="wd2" y="hd2"/>
                </a:cxn>
                <a:cxn ang="16200000">
                  <a:pos x="wd2" y="hd2"/>
                </a:cxn>
              </a:cxnLst>
              <a:rect l="0" t="0" r="r" b="b"/>
              <a:pathLst>
                <a:path w="21600" h="20760" extrusionOk="0">
                  <a:moveTo>
                    <a:pt x="21600" y="20760"/>
                  </a:moveTo>
                  <a:cubicBezTo>
                    <a:pt x="18369" y="9606"/>
                    <a:pt x="14127" y="2481"/>
                    <a:pt x="9559" y="535"/>
                  </a:cubicBezTo>
                  <a:cubicBezTo>
                    <a:pt x="6331" y="-840"/>
                    <a:pt x="3052" y="446"/>
                    <a:pt x="0" y="4285"/>
                  </a:cubicBezTo>
                </a:path>
              </a:pathLst>
            </a:custGeom>
            <a:ln w="38100" cap="rnd">
              <a:solidFill>
                <a:srgbClr val="0070C0"/>
              </a:solidFill>
              <a:custDash>
                <a:ds d="100000" sp="200000"/>
              </a:custDash>
              <a:miter lim="400000"/>
              <a:tailEnd type="arrow"/>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nvGrpSpPr>
            <p:cNvPr id="141" name="íṣ1îḓê">
              <a:extLst>
                <a:ext uri="{FF2B5EF4-FFF2-40B4-BE49-F238E27FC236}">
                  <a16:creationId xmlns:a16="http://schemas.microsoft.com/office/drawing/2014/main" id="{263EBBBC-B3D0-4322-9D6E-223415C595DA}"/>
                </a:ext>
              </a:extLst>
            </p:cNvPr>
            <p:cNvGrpSpPr/>
            <p:nvPr/>
          </p:nvGrpSpPr>
          <p:grpSpPr>
            <a:xfrm>
              <a:off x="4654296" y="2651583"/>
              <a:ext cx="2916936" cy="2798543"/>
              <a:chOff x="4654296" y="2651583"/>
              <a:chExt cx="2916936" cy="2798543"/>
            </a:xfrm>
          </p:grpSpPr>
          <p:sp>
            <p:nvSpPr>
              <p:cNvPr id="159" name="ïšḻiḑe">
                <a:extLst>
                  <a:ext uri="{FF2B5EF4-FFF2-40B4-BE49-F238E27FC236}">
                    <a16:creationId xmlns:a16="http://schemas.microsoft.com/office/drawing/2014/main" id="{388CBA4D-7FF3-4DDE-8336-220CF595CAAE}"/>
                  </a:ext>
                </a:extLst>
              </p:cNvPr>
              <p:cNvSpPr/>
              <p:nvPr/>
            </p:nvSpPr>
            <p:spPr>
              <a:xfrm>
                <a:off x="4664560" y="3906383"/>
                <a:ext cx="2898268" cy="1543743"/>
              </a:xfrm>
              <a:custGeom>
                <a:avLst/>
                <a:gdLst/>
                <a:ahLst/>
                <a:cxnLst>
                  <a:cxn ang="0">
                    <a:pos x="wd2" y="hd2"/>
                  </a:cxn>
                  <a:cxn ang="5400000">
                    <a:pos x="wd2" y="hd2"/>
                  </a:cxn>
                  <a:cxn ang="10800000">
                    <a:pos x="wd2" y="hd2"/>
                  </a:cxn>
                  <a:cxn ang="16200000">
                    <a:pos x="wd2" y="hd2"/>
                  </a:cxn>
                </a:cxnLst>
                <a:rect l="0" t="0" r="r" b="b"/>
                <a:pathLst>
                  <a:path w="21600" h="21600" extrusionOk="0">
                    <a:moveTo>
                      <a:pt x="21600" y="21387"/>
                    </a:moveTo>
                    <a:lnTo>
                      <a:pt x="60" y="21600"/>
                    </a:lnTo>
                    <a:lnTo>
                      <a:pt x="0" y="213"/>
                    </a:lnTo>
                    <a:lnTo>
                      <a:pt x="21540" y="0"/>
                    </a:lnTo>
                    <a:cubicBezTo>
                      <a:pt x="21540" y="0"/>
                      <a:pt x="21600" y="21387"/>
                      <a:pt x="21600" y="21387"/>
                    </a:cubicBezTo>
                    <a:close/>
                  </a:path>
                </a:pathLst>
              </a:custGeom>
              <a:solidFill>
                <a:srgbClr val="565F68"/>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60" name="iṥ1iďé">
                <a:extLst>
                  <a:ext uri="{FF2B5EF4-FFF2-40B4-BE49-F238E27FC236}">
                    <a16:creationId xmlns:a16="http://schemas.microsoft.com/office/drawing/2014/main" id="{55244263-18F0-45CB-90F5-44D1D061828E}"/>
                  </a:ext>
                </a:extLst>
              </p:cNvPr>
              <p:cNvSpPr/>
              <p:nvPr/>
            </p:nvSpPr>
            <p:spPr>
              <a:xfrm>
                <a:off x="4664560" y="2952735"/>
                <a:ext cx="2890217" cy="9707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62" y="0"/>
                    </a:lnTo>
                    <a:lnTo>
                      <a:pt x="21600" y="21261"/>
                    </a:lnTo>
                    <a:cubicBezTo>
                      <a:pt x="21600" y="21261"/>
                      <a:pt x="0" y="21600"/>
                      <a:pt x="0" y="21600"/>
                    </a:cubicBezTo>
                    <a:close/>
                  </a:path>
                </a:pathLst>
              </a:custGeom>
              <a:solidFill>
                <a:srgbClr val="565F68"/>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61" name="iSḷîḑè">
                <a:extLst>
                  <a:ext uri="{FF2B5EF4-FFF2-40B4-BE49-F238E27FC236}">
                    <a16:creationId xmlns:a16="http://schemas.microsoft.com/office/drawing/2014/main" id="{1D889086-65BF-4740-8DC3-4B1CE1CDBFEE}"/>
                  </a:ext>
                </a:extLst>
              </p:cNvPr>
              <p:cNvSpPr/>
              <p:nvPr/>
            </p:nvSpPr>
            <p:spPr>
              <a:xfrm>
                <a:off x="4921794" y="2651583"/>
                <a:ext cx="2315365" cy="2023140"/>
              </a:xfrm>
              <a:custGeom>
                <a:avLst/>
                <a:gdLst/>
                <a:ahLst/>
                <a:cxnLst>
                  <a:cxn ang="0">
                    <a:pos x="wd2" y="hd2"/>
                  </a:cxn>
                  <a:cxn ang="5400000">
                    <a:pos x="wd2" y="hd2"/>
                  </a:cxn>
                  <a:cxn ang="10800000">
                    <a:pos x="wd2" y="hd2"/>
                  </a:cxn>
                  <a:cxn ang="16200000">
                    <a:pos x="wd2" y="hd2"/>
                  </a:cxn>
                </a:cxnLst>
                <a:rect l="0" t="0" r="r" b="b"/>
                <a:pathLst>
                  <a:path w="21600" h="21600" extrusionOk="0">
                    <a:moveTo>
                      <a:pt x="11107" y="21600"/>
                    </a:moveTo>
                    <a:lnTo>
                      <a:pt x="21600" y="15163"/>
                    </a:lnTo>
                    <a:lnTo>
                      <a:pt x="21581" y="0"/>
                    </a:lnTo>
                    <a:lnTo>
                      <a:pt x="0" y="0"/>
                    </a:lnTo>
                    <a:lnTo>
                      <a:pt x="31" y="14971"/>
                    </a:lnTo>
                    <a:cubicBezTo>
                      <a:pt x="31" y="14971"/>
                      <a:pt x="11107" y="21600"/>
                      <a:pt x="11107" y="21600"/>
                    </a:cubicBezTo>
                    <a:close/>
                  </a:path>
                </a:pathLst>
              </a:custGeom>
              <a:gradFill flip="none" rotWithShape="1">
                <a:gsLst>
                  <a:gs pos="11819">
                    <a:srgbClr val="E3E5E7"/>
                  </a:gs>
                  <a:gs pos="20041">
                    <a:srgbClr val="F1F2F3"/>
                  </a:gs>
                  <a:gs pos="51899">
                    <a:srgbClr val="FFFFFF"/>
                  </a:gs>
                </a:gsLst>
                <a:lin ang="16200000" scaled="0"/>
              </a:gra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62" name="ïṥļîḋê">
                <a:extLst>
                  <a:ext uri="{FF2B5EF4-FFF2-40B4-BE49-F238E27FC236}">
                    <a16:creationId xmlns:a16="http://schemas.microsoft.com/office/drawing/2014/main" id="{AF8BBA75-0CB6-44B4-8A11-EF4743D00B40}"/>
                  </a:ext>
                </a:extLst>
              </p:cNvPr>
              <p:cNvSpPr/>
              <p:nvPr/>
            </p:nvSpPr>
            <p:spPr>
              <a:xfrm>
                <a:off x="4654296" y="3918932"/>
                <a:ext cx="1465675" cy="1528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692"/>
                    </a:lnTo>
                    <a:lnTo>
                      <a:pt x="120" y="21600"/>
                    </a:lnTo>
                    <a:cubicBezTo>
                      <a:pt x="120" y="21600"/>
                      <a:pt x="0" y="0"/>
                      <a:pt x="0" y="0"/>
                    </a:cubicBezTo>
                    <a:close/>
                  </a:path>
                </a:pathLst>
              </a:custGeom>
              <a:solidFill>
                <a:schemeClr val="bg1">
                  <a:lumMod val="65000"/>
                </a:schemeClr>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63" name="ïṣľíďê">
                <a:extLst>
                  <a:ext uri="{FF2B5EF4-FFF2-40B4-BE49-F238E27FC236}">
                    <a16:creationId xmlns:a16="http://schemas.microsoft.com/office/drawing/2014/main" id="{ECE7E290-AA0F-41DA-868C-AAABF4D2343A}"/>
                  </a:ext>
                </a:extLst>
              </p:cNvPr>
              <p:cNvSpPr/>
              <p:nvPr/>
            </p:nvSpPr>
            <p:spPr>
              <a:xfrm>
                <a:off x="6107423" y="3906383"/>
                <a:ext cx="1463809" cy="1528505"/>
              </a:xfrm>
              <a:custGeom>
                <a:avLst/>
                <a:gdLst/>
                <a:ahLst/>
                <a:cxnLst>
                  <a:cxn ang="0">
                    <a:pos x="wd2" y="hd2"/>
                  </a:cxn>
                  <a:cxn ang="5400000">
                    <a:pos x="wd2" y="hd2"/>
                  </a:cxn>
                  <a:cxn ang="10800000">
                    <a:pos x="wd2" y="hd2"/>
                  </a:cxn>
                  <a:cxn ang="16200000">
                    <a:pos x="wd2" y="hd2"/>
                  </a:cxn>
                </a:cxnLst>
                <a:rect l="0" t="0" r="r" b="b"/>
                <a:pathLst>
                  <a:path w="21600" h="21600" extrusionOk="0">
                    <a:moveTo>
                      <a:pt x="21480" y="0"/>
                    </a:moveTo>
                    <a:lnTo>
                      <a:pt x="0" y="10908"/>
                    </a:lnTo>
                    <a:lnTo>
                      <a:pt x="21600" y="21600"/>
                    </a:lnTo>
                    <a:cubicBezTo>
                      <a:pt x="21600" y="21600"/>
                      <a:pt x="21480" y="0"/>
                      <a:pt x="21480" y="0"/>
                    </a:cubicBezTo>
                    <a:close/>
                  </a:path>
                </a:pathLst>
              </a:custGeom>
              <a:solidFill>
                <a:schemeClr val="bg1">
                  <a:lumMod val="65000"/>
                </a:schemeClr>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64" name="ïŝḷiḋè">
                <a:extLst>
                  <a:ext uri="{FF2B5EF4-FFF2-40B4-BE49-F238E27FC236}">
                    <a16:creationId xmlns:a16="http://schemas.microsoft.com/office/drawing/2014/main" id="{B4DF2788-AB16-411F-A5F9-CB6BF23DFC80}"/>
                  </a:ext>
                </a:extLst>
              </p:cNvPr>
              <p:cNvSpPr/>
              <p:nvPr/>
            </p:nvSpPr>
            <p:spPr>
              <a:xfrm>
                <a:off x="4672614" y="4678246"/>
                <a:ext cx="2890214" cy="771880"/>
              </a:xfrm>
              <a:custGeom>
                <a:avLst/>
                <a:gdLst/>
                <a:ahLst/>
                <a:cxnLst>
                  <a:cxn ang="0">
                    <a:pos x="wd2" y="hd2"/>
                  </a:cxn>
                  <a:cxn ang="5400000">
                    <a:pos x="wd2" y="hd2"/>
                  </a:cxn>
                  <a:cxn ang="10800000">
                    <a:pos x="wd2" y="hd2"/>
                  </a:cxn>
                  <a:cxn ang="16200000">
                    <a:pos x="wd2" y="hd2"/>
                  </a:cxn>
                </a:cxnLst>
                <a:rect l="0" t="0" r="r" b="b"/>
                <a:pathLst>
                  <a:path w="21600" h="21600" extrusionOk="0">
                    <a:moveTo>
                      <a:pt x="10770" y="0"/>
                    </a:moveTo>
                    <a:lnTo>
                      <a:pt x="0" y="21600"/>
                    </a:lnTo>
                    <a:lnTo>
                      <a:pt x="21600" y="21174"/>
                    </a:lnTo>
                    <a:cubicBezTo>
                      <a:pt x="21600" y="21174"/>
                      <a:pt x="10770" y="0"/>
                      <a:pt x="10770" y="0"/>
                    </a:cubicBezTo>
                    <a:close/>
                  </a:path>
                </a:pathLst>
              </a:custGeom>
              <a:solidFill>
                <a:schemeClr val="bg1">
                  <a:lumMod val="85000"/>
                </a:schemeClr>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65" name="ïśḻíḋè">
                <a:extLst>
                  <a:ext uri="{FF2B5EF4-FFF2-40B4-BE49-F238E27FC236}">
                    <a16:creationId xmlns:a16="http://schemas.microsoft.com/office/drawing/2014/main" id="{D0B029CC-552B-4ADD-AAB6-995C80D8FFF0}"/>
                  </a:ext>
                </a:extLst>
              </p:cNvPr>
              <p:cNvSpPr/>
              <p:nvPr/>
            </p:nvSpPr>
            <p:spPr>
              <a:xfrm>
                <a:off x="5248139" y="2921360"/>
                <a:ext cx="1724959" cy="1191278"/>
              </a:xfrm>
              <a:custGeom>
                <a:avLst/>
                <a:gdLst/>
                <a:ahLst/>
                <a:cxnLst>
                  <a:cxn ang="0">
                    <a:pos x="wd2" y="hd2"/>
                  </a:cxn>
                  <a:cxn ang="5400000">
                    <a:pos x="wd2" y="hd2"/>
                  </a:cxn>
                  <a:cxn ang="10800000">
                    <a:pos x="wd2" y="hd2"/>
                  </a:cxn>
                  <a:cxn ang="16200000">
                    <a:pos x="wd2" y="hd2"/>
                  </a:cxn>
                </a:cxnLst>
                <a:rect l="0" t="0" r="r" b="b"/>
                <a:pathLst>
                  <a:path w="21596" h="21595" extrusionOk="0">
                    <a:moveTo>
                      <a:pt x="20946" y="0"/>
                    </a:moveTo>
                    <a:lnTo>
                      <a:pt x="643" y="156"/>
                    </a:lnTo>
                    <a:cubicBezTo>
                      <a:pt x="286" y="159"/>
                      <a:pt x="-2" y="581"/>
                      <a:pt x="0" y="1098"/>
                    </a:cubicBezTo>
                    <a:cubicBezTo>
                      <a:pt x="2" y="1615"/>
                      <a:pt x="294" y="2036"/>
                      <a:pt x="650" y="2033"/>
                    </a:cubicBezTo>
                    <a:lnTo>
                      <a:pt x="20951" y="1876"/>
                    </a:lnTo>
                    <a:cubicBezTo>
                      <a:pt x="21307" y="1874"/>
                      <a:pt x="21598" y="1451"/>
                      <a:pt x="21596" y="935"/>
                    </a:cubicBezTo>
                    <a:cubicBezTo>
                      <a:pt x="21594" y="418"/>
                      <a:pt x="21302" y="-3"/>
                      <a:pt x="20946" y="0"/>
                    </a:cubicBezTo>
                    <a:close/>
                    <a:moveTo>
                      <a:pt x="20943" y="3867"/>
                    </a:moveTo>
                    <a:lnTo>
                      <a:pt x="643" y="4023"/>
                    </a:lnTo>
                    <a:cubicBezTo>
                      <a:pt x="286" y="4026"/>
                      <a:pt x="-2" y="4448"/>
                      <a:pt x="0" y="4965"/>
                    </a:cubicBezTo>
                    <a:cubicBezTo>
                      <a:pt x="2" y="5481"/>
                      <a:pt x="294" y="5902"/>
                      <a:pt x="650" y="5900"/>
                    </a:cubicBezTo>
                    <a:lnTo>
                      <a:pt x="20951" y="5747"/>
                    </a:lnTo>
                    <a:cubicBezTo>
                      <a:pt x="21307" y="5744"/>
                      <a:pt x="21598" y="5318"/>
                      <a:pt x="21596" y="4801"/>
                    </a:cubicBezTo>
                    <a:cubicBezTo>
                      <a:pt x="21594" y="4285"/>
                      <a:pt x="21300" y="3864"/>
                      <a:pt x="20943" y="3867"/>
                    </a:cubicBezTo>
                    <a:close/>
                    <a:moveTo>
                      <a:pt x="20946" y="7734"/>
                    </a:moveTo>
                    <a:lnTo>
                      <a:pt x="643" y="7890"/>
                    </a:lnTo>
                    <a:cubicBezTo>
                      <a:pt x="286" y="7893"/>
                      <a:pt x="-2" y="8315"/>
                      <a:pt x="0" y="8832"/>
                    </a:cubicBezTo>
                    <a:cubicBezTo>
                      <a:pt x="2" y="9348"/>
                      <a:pt x="294" y="9769"/>
                      <a:pt x="650" y="9766"/>
                    </a:cubicBezTo>
                    <a:lnTo>
                      <a:pt x="20951" y="9610"/>
                    </a:lnTo>
                    <a:cubicBezTo>
                      <a:pt x="21307" y="9608"/>
                      <a:pt x="21598" y="9185"/>
                      <a:pt x="21596" y="8668"/>
                    </a:cubicBezTo>
                    <a:cubicBezTo>
                      <a:pt x="21594" y="8152"/>
                      <a:pt x="21302" y="7731"/>
                      <a:pt x="20946" y="7734"/>
                    </a:cubicBezTo>
                    <a:close/>
                    <a:moveTo>
                      <a:pt x="20943" y="11714"/>
                    </a:moveTo>
                    <a:lnTo>
                      <a:pt x="643" y="11870"/>
                    </a:lnTo>
                    <a:cubicBezTo>
                      <a:pt x="286" y="11873"/>
                      <a:pt x="-2" y="12296"/>
                      <a:pt x="0" y="12812"/>
                    </a:cubicBezTo>
                    <a:cubicBezTo>
                      <a:pt x="2" y="13329"/>
                      <a:pt x="294" y="13749"/>
                      <a:pt x="650" y="13747"/>
                    </a:cubicBezTo>
                    <a:lnTo>
                      <a:pt x="20951" y="13594"/>
                    </a:lnTo>
                    <a:cubicBezTo>
                      <a:pt x="21307" y="13592"/>
                      <a:pt x="21598" y="13166"/>
                      <a:pt x="21596" y="12649"/>
                    </a:cubicBezTo>
                    <a:cubicBezTo>
                      <a:pt x="21594" y="12133"/>
                      <a:pt x="21300" y="11711"/>
                      <a:pt x="20943" y="11714"/>
                    </a:cubicBezTo>
                    <a:close/>
                    <a:moveTo>
                      <a:pt x="20946" y="15581"/>
                    </a:moveTo>
                    <a:lnTo>
                      <a:pt x="643" y="15737"/>
                    </a:lnTo>
                    <a:cubicBezTo>
                      <a:pt x="286" y="15740"/>
                      <a:pt x="-2" y="16163"/>
                      <a:pt x="0" y="16679"/>
                    </a:cubicBezTo>
                    <a:cubicBezTo>
                      <a:pt x="2" y="17196"/>
                      <a:pt x="294" y="17617"/>
                      <a:pt x="650" y="17614"/>
                    </a:cubicBezTo>
                    <a:lnTo>
                      <a:pt x="20951" y="17458"/>
                    </a:lnTo>
                    <a:cubicBezTo>
                      <a:pt x="21307" y="17455"/>
                      <a:pt x="21598" y="17032"/>
                      <a:pt x="21596" y="16516"/>
                    </a:cubicBezTo>
                    <a:cubicBezTo>
                      <a:pt x="21594" y="15999"/>
                      <a:pt x="21302" y="15578"/>
                      <a:pt x="20946" y="15581"/>
                    </a:cubicBezTo>
                    <a:close/>
                    <a:moveTo>
                      <a:pt x="20943" y="19562"/>
                    </a:moveTo>
                    <a:lnTo>
                      <a:pt x="643" y="19718"/>
                    </a:lnTo>
                    <a:cubicBezTo>
                      <a:pt x="286" y="19721"/>
                      <a:pt x="-2" y="20143"/>
                      <a:pt x="0" y="20660"/>
                    </a:cubicBezTo>
                    <a:cubicBezTo>
                      <a:pt x="2" y="21176"/>
                      <a:pt x="294" y="21597"/>
                      <a:pt x="650" y="21594"/>
                    </a:cubicBezTo>
                    <a:lnTo>
                      <a:pt x="20951" y="21442"/>
                    </a:lnTo>
                    <a:cubicBezTo>
                      <a:pt x="21307" y="21439"/>
                      <a:pt x="21598" y="21013"/>
                      <a:pt x="21596" y="20496"/>
                    </a:cubicBezTo>
                    <a:cubicBezTo>
                      <a:pt x="21594" y="19980"/>
                      <a:pt x="21300" y="19559"/>
                      <a:pt x="20943" y="19562"/>
                    </a:cubicBezTo>
                    <a:close/>
                  </a:path>
                </a:pathLst>
              </a:custGeom>
              <a:solidFill>
                <a:srgbClr val="D7D7D7"/>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sp>
          <p:nvSpPr>
            <p:cNvPr id="142" name="íšliďe">
              <a:extLst>
                <a:ext uri="{FF2B5EF4-FFF2-40B4-BE49-F238E27FC236}">
                  <a16:creationId xmlns:a16="http://schemas.microsoft.com/office/drawing/2014/main" id="{54F449A6-B9DF-409B-B9F8-EFF77BB74648}"/>
                </a:ext>
              </a:extLst>
            </p:cNvPr>
            <p:cNvSpPr/>
            <p:nvPr/>
          </p:nvSpPr>
          <p:spPr bwMode="auto">
            <a:xfrm>
              <a:off x="690493" y="2584210"/>
              <a:ext cx="2108063" cy="128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200000"/>
                </a:lnSpc>
              </a:pPr>
              <a:r>
                <a:rPr lang="zh-CN" altLang="en-US" sz="1200" dirty="0">
                  <a:solidFill>
                    <a:schemeClr val="bg1">
                      <a:lumMod val="95000"/>
                    </a:schemeClr>
                  </a:solidFill>
                  <a:cs typeface="+mn-ea"/>
                  <a:sym typeface="+mn-lt"/>
                </a:rPr>
                <a:t>责权不明，安全管理制度不健全及缺乏可操作性等都可能引起管理安全的风险</a:t>
              </a:r>
              <a:endParaRPr lang="en-US" altLang="zh-CN" sz="1200" dirty="0">
                <a:solidFill>
                  <a:schemeClr val="bg1">
                    <a:lumMod val="95000"/>
                  </a:schemeClr>
                </a:solidFill>
                <a:cs typeface="+mn-ea"/>
                <a:sym typeface="+mn-lt"/>
              </a:endParaRPr>
            </a:p>
          </p:txBody>
        </p:sp>
        <p:sp>
          <p:nvSpPr>
            <p:cNvPr id="143" name="ïṡļiḍê">
              <a:extLst>
                <a:ext uri="{FF2B5EF4-FFF2-40B4-BE49-F238E27FC236}">
                  <a16:creationId xmlns:a16="http://schemas.microsoft.com/office/drawing/2014/main" id="{9A39E75E-92DB-40BB-8BE5-9520B72841EC}"/>
                </a:ext>
              </a:extLst>
            </p:cNvPr>
            <p:cNvSpPr/>
            <p:nvPr/>
          </p:nvSpPr>
          <p:spPr bwMode="auto">
            <a:xfrm>
              <a:off x="9410836" y="2584210"/>
              <a:ext cx="2108063" cy="128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dirty="0">
                  <a:solidFill>
                    <a:schemeClr val="bg1">
                      <a:lumMod val="95000"/>
                    </a:schemeClr>
                  </a:solidFill>
                  <a:cs typeface="+mn-ea"/>
                  <a:sym typeface="+mn-lt"/>
                </a:rPr>
                <a:t>制定健全的管理制度和严格管理相结合</a:t>
              </a:r>
              <a:endParaRPr lang="en-US" altLang="zh-CN" sz="1200" dirty="0">
                <a:solidFill>
                  <a:schemeClr val="bg1">
                    <a:lumMod val="95000"/>
                  </a:schemeClr>
                </a:solidFill>
                <a:cs typeface="+mn-ea"/>
                <a:sym typeface="+mn-lt"/>
              </a:endParaRPr>
            </a:p>
          </p:txBody>
        </p:sp>
        <p:sp>
          <p:nvSpPr>
            <p:cNvPr id="144" name="ïşḻíḑè">
              <a:extLst>
                <a:ext uri="{FF2B5EF4-FFF2-40B4-BE49-F238E27FC236}">
                  <a16:creationId xmlns:a16="http://schemas.microsoft.com/office/drawing/2014/main" id="{65DB762D-B91D-41DD-8690-2A11ED2E6C24}"/>
                </a:ext>
              </a:extLst>
            </p:cNvPr>
            <p:cNvSpPr/>
            <p:nvPr/>
          </p:nvSpPr>
          <p:spPr bwMode="auto">
            <a:xfrm>
              <a:off x="9428230" y="4145364"/>
              <a:ext cx="2108063" cy="128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dirty="0">
                  <a:solidFill>
                    <a:schemeClr val="bg1">
                      <a:lumMod val="95000"/>
                    </a:schemeClr>
                  </a:solidFill>
                  <a:cs typeface="+mn-ea"/>
                  <a:sym typeface="+mn-lt"/>
                </a:rPr>
                <a:t>保障网络的安全运行，使其成为一个具有良好的安全性、可扩充性和易管理性</a:t>
              </a:r>
              <a:endParaRPr lang="en-US" altLang="zh-CN" sz="1200" dirty="0">
                <a:solidFill>
                  <a:schemeClr val="bg1">
                    <a:lumMod val="95000"/>
                  </a:schemeClr>
                </a:solidFill>
                <a:cs typeface="+mn-ea"/>
                <a:sym typeface="+mn-lt"/>
              </a:endParaRPr>
            </a:p>
          </p:txBody>
        </p:sp>
        <p:sp>
          <p:nvSpPr>
            <p:cNvPr id="145" name="íšļiḋé">
              <a:extLst>
                <a:ext uri="{FF2B5EF4-FFF2-40B4-BE49-F238E27FC236}">
                  <a16:creationId xmlns:a16="http://schemas.microsoft.com/office/drawing/2014/main" id="{89E46EF2-F97C-43D9-9927-3324C6220D92}"/>
                </a:ext>
              </a:extLst>
            </p:cNvPr>
            <p:cNvSpPr/>
            <p:nvPr/>
          </p:nvSpPr>
          <p:spPr bwMode="auto">
            <a:xfrm>
              <a:off x="691808" y="4145364"/>
              <a:ext cx="2108063" cy="128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200000"/>
                </a:lnSpc>
              </a:pPr>
              <a:r>
                <a:rPr lang="zh-CN" altLang="en-US" sz="1200" dirty="0">
                  <a:solidFill>
                    <a:schemeClr val="bg1">
                      <a:lumMod val="95000"/>
                    </a:schemeClr>
                  </a:solidFill>
                  <a:cs typeface="+mn-ea"/>
                  <a:sym typeface="+mn-lt"/>
                </a:rPr>
                <a:t>对站点的访问活动进行多层次的记录，及时发现非法入侵行为</a:t>
              </a:r>
              <a:endParaRPr lang="en-US" altLang="zh-CN" sz="1200" dirty="0">
                <a:solidFill>
                  <a:schemeClr val="bg1">
                    <a:lumMod val="95000"/>
                  </a:schemeClr>
                </a:solidFill>
                <a:cs typeface="+mn-ea"/>
                <a:sym typeface="+mn-lt"/>
              </a:endParaRPr>
            </a:p>
          </p:txBody>
        </p:sp>
        <p:sp>
          <p:nvSpPr>
            <p:cNvPr id="146" name="ïŝḻiḑè">
              <a:extLst>
                <a:ext uri="{FF2B5EF4-FFF2-40B4-BE49-F238E27FC236}">
                  <a16:creationId xmlns:a16="http://schemas.microsoft.com/office/drawing/2014/main" id="{AAB613E8-C96D-4122-99DC-185D02AC0337}"/>
                </a:ext>
              </a:extLst>
            </p:cNvPr>
            <p:cNvSpPr txBox="1"/>
            <p:nvPr/>
          </p:nvSpPr>
          <p:spPr>
            <a:xfrm>
              <a:off x="673099" y="1130300"/>
              <a:ext cx="10845800" cy="581926"/>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3765">
                <a:buSzPct val="25000"/>
                <a:defRPr/>
              </a:pPr>
              <a:r>
                <a:rPr lang="zh-CN" altLang="en-US" sz="2800" dirty="0">
                  <a:solidFill>
                    <a:schemeClr val="bg1">
                      <a:lumMod val="95000"/>
                    </a:schemeClr>
                  </a:solidFill>
                  <a:cs typeface="+mn-ea"/>
                  <a:sym typeface="+mn-lt"/>
                </a:rPr>
                <a:t>管理是网络中安全最最重要的部分</a:t>
              </a:r>
              <a:endParaRPr kumimoji="0" lang="en-US" sz="2800" b="0" i="0" u="none" strike="noStrike" kern="1200" cap="none" spc="0" normalizeH="0" baseline="0" noProof="0" dirty="0">
                <a:ln>
                  <a:noFill/>
                </a:ln>
                <a:solidFill>
                  <a:schemeClr val="bg1">
                    <a:lumMod val="95000"/>
                  </a:schemeClr>
                </a:solidFill>
                <a:effectLst/>
                <a:uLnTx/>
                <a:uFillTx/>
                <a:cs typeface="+mn-ea"/>
                <a:sym typeface="+mn-lt"/>
              </a:endParaRPr>
            </a:p>
          </p:txBody>
        </p:sp>
        <p:grpSp>
          <p:nvGrpSpPr>
            <p:cNvPr id="147" name="ïṡlíḑê">
              <a:extLst>
                <a:ext uri="{FF2B5EF4-FFF2-40B4-BE49-F238E27FC236}">
                  <a16:creationId xmlns:a16="http://schemas.microsoft.com/office/drawing/2014/main" id="{75080209-FE05-48B2-8D97-D0B9858D3EEC}"/>
                </a:ext>
              </a:extLst>
            </p:cNvPr>
            <p:cNvGrpSpPr/>
            <p:nvPr/>
          </p:nvGrpSpPr>
          <p:grpSpPr>
            <a:xfrm>
              <a:off x="2903223" y="2847123"/>
              <a:ext cx="442451" cy="442451"/>
              <a:chOff x="855997" y="1916602"/>
              <a:chExt cx="703465" cy="703465"/>
            </a:xfrm>
          </p:grpSpPr>
          <p:sp>
            <p:nvSpPr>
              <p:cNvPr id="157" name="ïSḷide">
                <a:extLst>
                  <a:ext uri="{FF2B5EF4-FFF2-40B4-BE49-F238E27FC236}">
                    <a16:creationId xmlns:a16="http://schemas.microsoft.com/office/drawing/2014/main" id="{6F70C9E9-E3CB-4D45-884E-AB6FAA9EC1E9}"/>
                  </a:ext>
                </a:extLst>
              </p:cNvPr>
              <p:cNvSpPr/>
              <p:nvPr/>
            </p:nvSpPr>
            <p:spPr>
              <a:xfrm>
                <a:off x="855997" y="1916602"/>
                <a:ext cx="703465" cy="7034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lumMod val="95000"/>
                    </a:schemeClr>
                  </a:solidFill>
                  <a:cs typeface="+mn-ea"/>
                  <a:sym typeface="+mn-lt"/>
                </a:endParaRPr>
              </a:p>
            </p:txBody>
          </p:sp>
          <p:sp>
            <p:nvSpPr>
              <p:cNvPr id="158" name="íŝļíḍé">
                <a:extLst>
                  <a:ext uri="{FF2B5EF4-FFF2-40B4-BE49-F238E27FC236}">
                    <a16:creationId xmlns:a16="http://schemas.microsoft.com/office/drawing/2014/main" id="{DF682E01-35F8-447A-BBFA-1078402C5A91}"/>
                  </a:ext>
                </a:extLst>
              </p:cNvPr>
              <p:cNvSpPr/>
              <p:nvPr/>
            </p:nvSpPr>
            <p:spPr bwMode="auto">
              <a:xfrm>
                <a:off x="1025570" y="2086450"/>
                <a:ext cx="364318" cy="363768"/>
              </a:xfrm>
              <a:custGeom>
                <a:avLst/>
                <a:gdLst>
                  <a:gd name="connsiteX0" fmla="*/ 188657 w 607639"/>
                  <a:gd name="connsiteY0" fmla="*/ 376821 h 606722"/>
                  <a:gd name="connsiteX1" fmla="*/ 147091 w 607639"/>
                  <a:gd name="connsiteY1" fmla="*/ 418321 h 606722"/>
                  <a:gd name="connsiteX2" fmla="*/ 188657 w 607639"/>
                  <a:gd name="connsiteY2" fmla="*/ 459822 h 606722"/>
                  <a:gd name="connsiteX3" fmla="*/ 230223 w 607639"/>
                  <a:gd name="connsiteY3" fmla="*/ 418321 h 606722"/>
                  <a:gd name="connsiteX4" fmla="*/ 188657 w 607639"/>
                  <a:gd name="connsiteY4" fmla="*/ 376821 h 606722"/>
                  <a:gd name="connsiteX5" fmla="*/ 188657 w 607639"/>
                  <a:gd name="connsiteY5" fmla="*/ 357626 h 606722"/>
                  <a:gd name="connsiteX6" fmla="*/ 249449 w 607639"/>
                  <a:gd name="connsiteY6" fmla="*/ 418321 h 606722"/>
                  <a:gd name="connsiteX7" fmla="*/ 188657 w 607639"/>
                  <a:gd name="connsiteY7" fmla="*/ 478928 h 606722"/>
                  <a:gd name="connsiteX8" fmla="*/ 127865 w 607639"/>
                  <a:gd name="connsiteY8" fmla="*/ 418321 h 606722"/>
                  <a:gd name="connsiteX9" fmla="*/ 188657 w 607639"/>
                  <a:gd name="connsiteY9" fmla="*/ 357626 h 606722"/>
                  <a:gd name="connsiteX10" fmla="*/ 159933 w 607639"/>
                  <a:gd name="connsiteY10" fmla="*/ 249099 h 606722"/>
                  <a:gd name="connsiteX11" fmla="*/ 159933 w 607639"/>
                  <a:gd name="connsiteY11" fmla="*/ 300115 h 606722"/>
                  <a:gd name="connsiteX12" fmla="*/ 166253 w 607639"/>
                  <a:gd name="connsiteY12" fmla="*/ 300115 h 606722"/>
                  <a:gd name="connsiteX13" fmla="*/ 306977 w 607639"/>
                  <a:gd name="connsiteY13" fmla="*/ 440629 h 606722"/>
                  <a:gd name="connsiteX14" fmla="*/ 306977 w 607639"/>
                  <a:gd name="connsiteY14" fmla="*/ 447029 h 606722"/>
                  <a:gd name="connsiteX15" fmla="*/ 358157 w 607639"/>
                  <a:gd name="connsiteY15" fmla="*/ 447029 h 606722"/>
                  <a:gd name="connsiteX16" fmla="*/ 358157 w 607639"/>
                  <a:gd name="connsiteY16" fmla="*/ 440629 h 606722"/>
                  <a:gd name="connsiteX17" fmla="*/ 166253 w 607639"/>
                  <a:gd name="connsiteY17" fmla="*/ 249099 h 606722"/>
                  <a:gd name="connsiteX18" fmla="*/ 150320 w 607639"/>
                  <a:gd name="connsiteY18" fmla="*/ 229902 h 606722"/>
                  <a:gd name="connsiteX19" fmla="*/ 166253 w 607639"/>
                  <a:gd name="connsiteY19" fmla="*/ 229902 h 606722"/>
                  <a:gd name="connsiteX20" fmla="*/ 377383 w 607639"/>
                  <a:gd name="connsiteY20" fmla="*/ 440629 h 606722"/>
                  <a:gd name="connsiteX21" fmla="*/ 377383 w 607639"/>
                  <a:gd name="connsiteY21" fmla="*/ 456627 h 606722"/>
                  <a:gd name="connsiteX22" fmla="*/ 367770 w 607639"/>
                  <a:gd name="connsiteY22" fmla="*/ 466226 h 606722"/>
                  <a:gd name="connsiteX23" fmla="*/ 297364 w 607639"/>
                  <a:gd name="connsiteY23" fmla="*/ 466226 h 606722"/>
                  <a:gd name="connsiteX24" fmla="*/ 287840 w 607639"/>
                  <a:gd name="connsiteY24" fmla="*/ 456627 h 606722"/>
                  <a:gd name="connsiteX25" fmla="*/ 287840 w 607639"/>
                  <a:gd name="connsiteY25" fmla="*/ 440629 h 606722"/>
                  <a:gd name="connsiteX26" fmla="*/ 166253 w 607639"/>
                  <a:gd name="connsiteY26" fmla="*/ 319312 h 606722"/>
                  <a:gd name="connsiteX27" fmla="*/ 150320 w 607639"/>
                  <a:gd name="connsiteY27" fmla="*/ 319312 h 606722"/>
                  <a:gd name="connsiteX28" fmla="*/ 140707 w 607639"/>
                  <a:gd name="connsiteY28" fmla="*/ 309714 h 606722"/>
                  <a:gd name="connsiteX29" fmla="*/ 140707 w 607639"/>
                  <a:gd name="connsiteY29" fmla="*/ 239501 h 606722"/>
                  <a:gd name="connsiteX30" fmla="*/ 150320 w 607639"/>
                  <a:gd name="connsiteY30" fmla="*/ 229902 h 606722"/>
                  <a:gd name="connsiteX31" fmla="*/ 150319 w 607639"/>
                  <a:gd name="connsiteY31" fmla="*/ 102179 h 606722"/>
                  <a:gd name="connsiteX32" fmla="*/ 163669 w 607639"/>
                  <a:gd name="connsiteY32" fmla="*/ 102179 h 606722"/>
                  <a:gd name="connsiteX33" fmla="*/ 404323 w 607639"/>
                  <a:gd name="connsiteY33" fmla="*/ 199679 h 606722"/>
                  <a:gd name="connsiteX34" fmla="*/ 505248 w 607639"/>
                  <a:gd name="connsiteY34" fmla="*/ 440629 h 606722"/>
                  <a:gd name="connsiteX35" fmla="*/ 505248 w 607639"/>
                  <a:gd name="connsiteY35" fmla="*/ 456627 h 606722"/>
                  <a:gd name="connsiteX36" fmla="*/ 495636 w 607639"/>
                  <a:gd name="connsiteY36" fmla="*/ 466226 h 606722"/>
                  <a:gd name="connsiteX37" fmla="*/ 425327 w 607639"/>
                  <a:gd name="connsiteY37" fmla="*/ 466226 h 606722"/>
                  <a:gd name="connsiteX38" fmla="*/ 415715 w 607639"/>
                  <a:gd name="connsiteY38" fmla="*/ 456627 h 606722"/>
                  <a:gd name="connsiteX39" fmla="*/ 415715 w 607639"/>
                  <a:gd name="connsiteY39" fmla="*/ 440629 h 606722"/>
                  <a:gd name="connsiteX40" fmla="*/ 407616 w 607639"/>
                  <a:gd name="connsiteY40" fmla="*/ 377614 h 606722"/>
                  <a:gd name="connsiteX41" fmla="*/ 416872 w 607639"/>
                  <a:gd name="connsiteY41" fmla="*/ 365615 h 606722"/>
                  <a:gd name="connsiteX42" fmla="*/ 426128 w 607639"/>
                  <a:gd name="connsiteY42" fmla="*/ 372726 h 606722"/>
                  <a:gd name="connsiteX43" fmla="*/ 434850 w 607639"/>
                  <a:gd name="connsiteY43" fmla="*/ 440629 h 606722"/>
                  <a:gd name="connsiteX44" fmla="*/ 434850 w 607639"/>
                  <a:gd name="connsiteY44" fmla="*/ 447028 h 606722"/>
                  <a:gd name="connsiteX45" fmla="*/ 486024 w 607639"/>
                  <a:gd name="connsiteY45" fmla="*/ 447028 h 606722"/>
                  <a:gd name="connsiteX46" fmla="*/ 486024 w 607639"/>
                  <a:gd name="connsiteY46" fmla="*/ 440629 h 606722"/>
                  <a:gd name="connsiteX47" fmla="*/ 390795 w 607639"/>
                  <a:gd name="connsiteY47" fmla="*/ 213277 h 606722"/>
                  <a:gd name="connsiteX48" fmla="*/ 163847 w 607639"/>
                  <a:gd name="connsiteY48" fmla="*/ 121288 h 606722"/>
                  <a:gd name="connsiteX49" fmla="*/ 159931 w 607639"/>
                  <a:gd name="connsiteY49" fmla="*/ 121288 h 606722"/>
                  <a:gd name="connsiteX50" fmla="*/ 159931 w 607639"/>
                  <a:gd name="connsiteY50" fmla="*/ 172393 h 606722"/>
                  <a:gd name="connsiteX51" fmla="*/ 166250 w 607639"/>
                  <a:gd name="connsiteY51" fmla="*/ 172393 h 606722"/>
                  <a:gd name="connsiteX52" fmla="*/ 408239 w 607639"/>
                  <a:gd name="connsiteY52" fmla="*/ 324287 h 606722"/>
                  <a:gd name="connsiteX53" fmla="*/ 399695 w 607639"/>
                  <a:gd name="connsiteY53" fmla="*/ 338063 h 606722"/>
                  <a:gd name="connsiteX54" fmla="*/ 391062 w 607639"/>
                  <a:gd name="connsiteY54" fmla="*/ 332730 h 606722"/>
                  <a:gd name="connsiteX55" fmla="*/ 166250 w 607639"/>
                  <a:gd name="connsiteY55" fmla="*/ 191591 h 606722"/>
                  <a:gd name="connsiteX56" fmla="*/ 150319 w 607639"/>
                  <a:gd name="connsiteY56" fmla="*/ 191591 h 606722"/>
                  <a:gd name="connsiteX57" fmla="*/ 140707 w 607639"/>
                  <a:gd name="connsiteY57" fmla="*/ 181992 h 606722"/>
                  <a:gd name="connsiteX58" fmla="*/ 140707 w 607639"/>
                  <a:gd name="connsiteY58" fmla="*/ 111778 h 606722"/>
                  <a:gd name="connsiteX59" fmla="*/ 150319 w 607639"/>
                  <a:gd name="connsiteY59" fmla="*/ 102179 h 606722"/>
                  <a:gd name="connsiteX60" fmla="*/ 303775 w 607639"/>
                  <a:gd name="connsiteY60" fmla="*/ 19196 h 606722"/>
                  <a:gd name="connsiteX61" fmla="*/ 19225 w 607639"/>
                  <a:gd name="connsiteY61" fmla="*/ 303317 h 606722"/>
                  <a:gd name="connsiteX62" fmla="*/ 303775 w 607639"/>
                  <a:gd name="connsiteY62" fmla="*/ 587526 h 606722"/>
                  <a:gd name="connsiteX63" fmla="*/ 588414 w 607639"/>
                  <a:gd name="connsiteY63" fmla="*/ 303317 h 606722"/>
                  <a:gd name="connsiteX64" fmla="*/ 303775 w 607639"/>
                  <a:gd name="connsiteY64" fmla="*/ 19196 h 606722"/>
                  <a:gd name="connsiteX65" fmla="*/ 303775 w 607639"/>
                  <a:gd name="connsiteY65" fmla="*/ 0 h 606722"/>
                  <a:gd name="connsiteX66" fmla="*/ 518634 w 607639"/>
                  <a:gd name="connsiteY66" fmla="*/ 88871 h 606722"/>
                  <a:gd name="connsiteX67" fmla="*/ 607639 w 607639"/>
                  <a:gd name="connsiteY67" fmla="*/ 303317 h 606722"/>
                  <a:gd name="connsiteX68" fmla="*/ 518634 w 607639"/>
                  <a:gd name="connsiteY68" fmla="*/ 517851 h 606722"/>
                  <a:gd name="connsiteX69" fmla="*/ 303775 w 607639"/>
                  <a:gd name="connsiteY69" fmla="*/ 606722 h 606722"/>
                  <a:gd name="connsiteX70" fmla="*/ 89005 w 607639"/>
                  <a:gd name="connsiteY70" fmla="*/ 517851 h 606722"/>
                  <a:gd name="connsiteX71" fmla="*/ 0 w 607639"/>
                  <a:gd name="connsiteY71" fmla="*/ 303317 h 606722"/>
                  <a:gd name="connsiteX72" fmla="*/ 89005 w 607639"/>
                  <a:gd name="connsiteY72" fmla="*/ 88871 h 606722"/>
                  <a:gd name="connsiteX73" fmla="*/ 303775 w 607639"/>
                  <a:gd name="connsiteY7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639" h="606722">
                    <a:moveTo>
                      <a:pt x="188657" y="376821"/>
                    </a:moveTo>
                    <a:cubicBezTo>
                      <a:pt x="165693" y="376821"/>
                      <a:pt x="147091" y="395394"/>
                      <a:pt x="147091" y="418321"/>
                    </a:cubicBezTo>
                    <a:cubicBezTo>
                      <a:pt x="147091" y="441160"/>
                      <a:pt x="165693" y="459822"/>
                      <a:pt x="188657" y="459822"/>
                    </a:cubicBezTo>
                    <a:cubicBezTo>
                      <a:pt x="211532" y="459822"/>
                      <a:pt x="230223" y="441160"/>
                      <a:pt x="230223" y="418321"/>
                    </a:cubicBezTo>
                    <a:cubicBezTo>
                      <a:pt x="230223" y="395394"/>
                      <a:pt x="211532" y="376821"/>
                      <a:pt x="188657" y="376821"/>
                    </a:cubicBezTo>
                    <a:close/>
                    <a:moveTo>
                      <a:pt x="188657" y="357626"/>
                    </a:moveTo>
                    <a:cubicBezTo>
                      <a:pt x="222124" y="357626"/>
                      <a:pt x="249449" y="384819"/>
                      <a:pt x="249449" y="418321"/>
                    </a:cubicBezTo>
                    <a:cubicBezTo>
                      <a:pt x="249449" y="451735"/>
                      <a:pt x="222124" y="478928"/>
                      <a:pt x="188657" y="478928"/>
                    </a:cubicBezTo>
                    <a:cubicBezTo>
                      <a:pt x="155101" y="478928"/>
                      <a:pt x="127865" y="451735"/>
                      <a:pt x="127865" y="418321"/>
                    </a:cubicBezTo>
                    <a:cubicBezTo>
                      <a:pt x="127865" y="384819"/>
                      <a:pt x="155101" y="357626"/>
                      <a:pt x="188657" y="357626"/>
                    </a:cubicBezTo>
                    <a:close/>
                    <a:moveTo>
                      <a:pt x="159933" y="249099"/>
                    </a:moveTo>
                    <a:lnTo>
                      <a:pt x="159933" y="300115"/>
                    </a:lnTo>
                    <a:lnTo>
                      <a:pt x="166253" y="300115"/>
                    </a:lnTo>
                    <a:cubicBezTo>
                      <a:pt x="243869" y="300115"/>
                      <a:pt x="306977" y="363218"/>
                      <a:pt x="306977" y="440629"/>
                    </a:cubicBezTo>
                    <a:lnTo>
                      <a:pt x="306977" y="447029"/>
                    </a:lnTo>
                    <a:lnTo>
                      <a:pt x="358157" y="447029"/>
                    </a:lnTo>
                    <a:lnTo>
                      <a:pt x="358157" y="440629"/>
                    </a:lnTo>
                    <a:cubicBezTo>
                      <a:pt x="358157" y="335044"/>
                      <a:pt x="272085" y="249099"/>
                      <a:pt x="166253" y="249099"/>
                    </a:cubicBezTo>
                    <a:close/>
                    <a:moveTo>
                      <a:pt x="150320" y="229902"/>
                    </a:moveTo>
                    <a:lnTo>
                      <a:pt x="166253" y="229902"/>
                    </a:lnTo>
                    <a:cubicBezTo>
                      <a:pt x="282677" y="229902"/>
                      <a:pt x="377383" y="324467"/>
                      <a:pt x="377383" y="440629"/>
                    </a:cubicBezTo>
                    <a:lnTo>
                      <a:pt x="377383" y="456627"/>
                    </a:lnTo>
                    <a:cubicBezTo>
                      <a:pt x="377383" y="461871"/>
                      <a:pt x="373022" y="466226"/>
                      <a:pt x="367770" y="466226"/>
                    </a:cubicBezTo>
                    <a:lnTo>
                      <a:pt x="297364" y="466226"/>
                    </a:lnTo>
                    <a:cubicBezTo>
                      <a:pt x="292112" y="466226"/>
                      <a:pt x="287840" y="461871"/>
                      <a:pt x="287840" y="456627"/>
                    </a:cubicBezTo>
                    <a:lnTo>
                      <a:pt x="287840" y="440629"/>
                    </a:lnTo>
                    <a:cubicBezTo>
                      <a:pt x="287840" y="373705"/>
                      <a:pt x="233277" y="319312"/>
                      <a:pt x="166253" y="319312"/>
                    </a:cubicBezTo>
                    <a:lnTo>
                      <a:pt x="150320" y="319312"/>
                    </a:lnTo>
                    <a:cubicBezTo>
                      <a:pt x="144979" y="319312"/>
                      <a:pt x="140707" y="315046"/>
                      <a:pt x="140707" y="309714"/>
                    </a:cubicBezTo>
                    <a:lnTo>
                      <a:pt x="140707" y="239501"/>
                    </a:lnTo>
                    <a:cubicBezTo>
                      <a:pt x="140707" y="234168"/>
                      <a:pt x="144979" y="229902"/>
                      <a:pt x="150320" y="229902"/>
                    </a:cubicBezTo>
                    <a:close/>
                    <a:moveTo>
                      <a:pt x="150319" y="102179"/>
                    </a:moveTo>
                    <a:lnTo>
                      <a:pt x="163669" y="102179"/>
                    </a:lnTo>
                    <a:cubicBezTo>
                      <a:pt x="253558" y="102179"/>
                      <a:pt x="340332" y="136664"/>
                      <a:pt x="404323" y="199679"/>
                    </a:cubicBezTo>
                    <a:cubicBezTo>
                      <a:pt x="469381" y="263760"/>
                      <a:pt x="505248" y="349439"/>
                      <a:pt x="505248" y="440629"/>
                    </a:cubicBezTo>
                    <a:lnTo>
                      <a:pt x="505248" y="456627"/>
                    </a:lnTo>
                    <a:cubicBezTo>
                      <a:pt x="505248" y="461871"/>
                      <a:pt x="500976" y="466226"/>
                      <a:pt x="495636" y="466226"/>
                    </a:cubicBezTo>
                    <a:lnTo>
                      <a:pt x="425327" y="466226"/>
                    </a:lnTo>
                    <a:cubicBezTo>
                      <a:pt x="419987" y="466226"/>
                      <a:pt x="415715" y="461960"/>
                      <a:pt x="415715" y="456627"/>
                    </a:cubicBezTo>
                    <a:lnTo>
                      <a:pt x="415715" y="440629"/>
                    </a:lnTo>
                    <a:cubicBezTo>
                      <a:pt x="415715" y="418854"/>
                      <a:pt x="412867" y="397789"/>
                      <a:pt x="407616" y="377614"/>
                    </a:cubicBezTo>
                    <a:cubicBezTo>
                      <a:pt x="406014" y="371570"/>
                      <a:pt x="410553" y="365615"/>
                      <a:pt x="416872" y="365615"/>
                    </a:cubicBezTo>
                    <a:cubicBezTo>
                      <a:pt x="421233" y="365615"/>
                      <a:pt x="425060" y="368548"/>
                      <a:pt x="426128" y="372726"/>
                    </a:cubicBezTo>
                    <a:cubicBezTo>
                      <a:pt x="431824" y="394412"/>
                      <a:pt x="434850" y="417165"/>
                      <a:pt x="434850" y="440629"/>
                    </a:cubicBezTo>
                    <a:lnTo>
                      <a:pt x="434850" y="447028"/>
                    </a:lnTo>
                    <a:lnTo>
                      <a:pt x="486024" y="447028"/>
                    </a:lnTo>
                    <a:lnTo>
                      <a:pt x="486024" y="440629"/>
                    </a:lnTo>
                    <a:cubicBezTo>
                      <a:pt x="486024" y="354594"/>
                      <a:pt x="452204" y="273804"/>
                      <a:pt x="390795" y="213277"/>
                    </a:cubicBezTo>
                    <a:cubicBezTo>
                      <a:pt x="330453" y="153818"/>
                      <a:pt x="248574" y="121288"/>
                      <a:pt x="163847" y="121288"/>
                    </a:cubicBezTo>
                    <a:lnTo>
                      <a:pt x="159931" y="121288"/>
                    </a:lnTo>
                    <a:lnTo>
                      <a:pt x="159931" y="172393"/>
                    </a:lnTo>
                    <a:lnTo>
                      <a:pt x="166250" y="172393"/>
                    </a:lnTo>
                    <a:cubicBezTo>
                      <a:pt x="272693" y="172393"/>
                      <a:pt x="364807" y="234519"/>
                      <a:pt x="408239" y="324287"/>
                    </a:cubicBezTo>
                    <a:cubicBezTo>
                      <a:pt x="411354" y="330686"/>
                      <a:pt x="406726" y="338063"/>
                      <a:pt x="399695" y="338063"/>
                    </a:cubicBezTo>
                    <a:cubicBezTo>
                      <a:pt x="395957" y="338063"/>
                      <a:pt x="392664" y="336019"/>
                      <a:pt x="391062" y="332730"/>
                    </a:cubicBezTo>
                    <a:cubicBezTo>
                      <a:pt x="350656" y="249273"/>
                      <a:pt x="265128" y="191591"/>
                      <a:pt x="166250" y="191591"/>
                    </a:cubicBezTo>
                    <a:lnTo>
                      <a:pt x="150319" y="191591"/>
                    </a:lnTo>
                    <a:cubicBezTo>
                      <a:pt x="144979" y="191591"/>
                      <a:pt x="140707" y="187325"/>
                      <a:pt x="140707" y="181992"/>
                    </a:cubicBezTo>
                    <a:lnTo>
                      <a:pt x="140707" y="111778"/>
                    </a:lnTo>
                    <a:cubicBezTo>
                      <a:pt x="140707" y="106445"/>
                      <a:pt x="144979" y="102179"/>
                      <a:pt x="150319" y="102179"/>
                    </a:cubicBezTo>
                    <a:close/>
                    <a:moveTo>
                      <a:pt x="303775" y="19196"/>
                    </a:moveTo>
                    <a:cubicBezTo>
                      <a:pt x="146859" y="19196"/>
                      <a:pt x="19225" y="146637"/>
                      <a:pt x="19225" y="303317"/>
                    </a:cubicBezTo>
                    <a:cubicBezTo>
                      <a:pt x="19225" y="460085"/>
                      <a:pt x="146859" y="587526"/>
                      <a:pt x="303775" y="587526"/>
                    </a:cubicBezTo>
                    <a:cubicBezTo>
                      <a:pt x="460780" y="587526"/>
                      <a:pt x="588414" y="460085"/>
                      <a:pt x="588414" y="303317"/>
                    </a:cubicBezTo>
                    <a:cubicBezTo>
                      <a:pt x="588414" y="146637"/>
                      <a:pt x="460780" y="19196"/>
                      <a:pt x="303775" y="19196"/>
                    </a:cubicBezTo>
                    <a:close/>
                    <a:moveTo>
                      <a:pt x="303775" y="0"/>
                    </a:moveTo>
                    <a:cubicBezTo>
                      <a:pt x="384948" y="0"/>
                      <a:pt x="461225" y="31549"/>
                      <a:pt x="518634" y="88871"/>
                    </a:cubicBezTo>
                    <a:cubicBezTo>
                      <a:pt x="576042" y="146104"/>
                      <a:pt x="607639" y="222355"/>
                      <a:pt x="607639" y="303317"/>
                    </a:cubicBezTo>
                    <a:cubicBezTo>
                      <a:pt x="607639" y="384367"/>
                      <a:pt x="576042" y="460529"/>
                      <a:pt x="518634" y="517851"/>
                    </a:cubicBezTo>
                    <a:cubicBezTo>
                      <a:pt x="461225" y="575173"/>
                      <a:pt x="384948" y="606722"/>
                      <a:pt x="303775" y="606722"/>
                    </a:cubicBezTo>
                    <a:cubicBezTo>
                      <a:pt x="222691" y="606722"/>
                      <a:pt x="146325" y="575173"/>
                      <a:pt x="89005" y="517851"/>
                    </a:cubicBezTo>
                    <a:cubicBezTo>
                      <a:pt x="31597" y="460529"/>
                      <a:pt x="0" y="384367"/>
                      <a:pt x="0" y="303317"/>
                    </a:cubicBezTo>
                    <a:cubicBezTo>
                      <a:pt x="0" y="222355"/>
                      <a:pt x="31597" y="146104"/>
                      <a:pt x="89005" y="88871"/>
                    </a:cubicBezTo>
                    <a:cubicBezTo>
                      <a:pt x="146325" y="31549"/>
                      <a:pt x="222691" y="0"/>
                      <a:pt x="303775" y="0"/>
                    </a:cubicBezTo>
                    <a:close/>
                  </a:path>
                </a:pathLst>
              </a:custGeom>
              <a:solidFill>
                <a:schemeClr val="bg1"/>
              </a:solidFill>
              <a:ln w="9525">
                <a:solidFill>
                  <a:schemeClr val="bg1"/>
                </a:solidFill>
                <a:round/>
                <a:headEnd/>
                <a:tailEnd/>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nvGrpSpPr>
            <p:cNvPr id="148" name="ïŝľïdè">
              <a:extLst>
                <a:ext uri="{FF2B5EF4-FFF2-40B4-BE49-F238E27FC236}">
                  <a16:creationId xmlns:a16="http://schemas.microsoft.com/office/drawing/2014/main" id="{C02FEFED-DCE9-4ADA-BAD7-35A2453CFB77}"/>
                </a:ext>
              </a:extLst>
            </p:cNvPr>
            <p:cNvGrpSpPr/>
            <p:nvPr/>
          </p:nvGrpSpPr>
          <p:grpSpPr>
            <a:xfrm>
              <a:off x="2903223" y="4388839"/>
              <a:ext cx="442451" cy="442451"/>
              <a:chOff x="855997" y="1916602"/>
              <a:chExt cx="703465" cy="703465"/>
            </a:xfrm>
          </p:grpSpPr>
          <p:sp>
            <p:nvSpPr>
              <p:cNvPr id="155" name="íŝliḓè">
                <a:extLst>
                  <a:ext uri="{FF2B5EF4-FFF2-40B4-BE49-F238E27FC236}">
                    <a16:creationId xmlns:a16="http://schemas.microsoft.com/office/drawing/2014/main" id="{ED26C648-DFF6-4B28-8196-8DBE33B989E4}"/>
                  </a:ext>
                </a:extLst>
              </p:cNvPr>
              <p:cNvSpPr/>
              <p:nvPr/>
            </p:nvSpPr>
            <p:spPr>
              <a:xfrm>
                <a:off x="855997" y="1916602"/>
                <a:ext cx="703465" cy="7034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lumMod val="95000"/>
                    </a:schemeClr>
                  </a:solidFill>
                  <a:cs typeface="+mn-ea"/>
                  <a:sym typeface="+mn-lt"/>
                </a:endParaRPr>
              </a:p>
            </p:txBody>
          </p:sp>
          <p:sp>
            <p:nvSpPr>
              <p:cNvPr id="156" name="íṣļïdê">
                <a:extLst>
                  <a:ext uri="{FF2B5EF4-FFF2-40B4-BE49-F238E27FC236}">
                    <a16:creationId xmlns:a16="http://schemas.microsoft.com/office/drawing/2014/main" id="{FB79B212-0CE3-4EC2-9A85-9FAFE45FD51C}"/>
                  </a:ext>
                </a:extLst>
              </p:cNvPr>
              <p:cNvSpPr/>
              <p:nvPr/>
            </p:nvSpPr>
            <p:spPr bwMode="auto">
              <a:xfrm>
                <a:off x="1100348" y="2086176"/>
                <a:ext cx="214760" cy="364318"/>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57625" h="606672">
                    <a:moveTo>
                      <a:pt x="152556" y="357074"/>
                    </a:moveTo>
                    <a:lnTo>
                      <a:pt x="152556" y="449409"/>
                    </a:lnTo>
                    <a:cubicBezTo>
                      <a:pt x="152556" y="461050"/>
                      <a:pt x="143032" y="470559"/>
                      <a:pt x="131373" y="470559"/>
                    </a:cubicBezTo>
                    <a:lnTo>
                      <a:pt x="95859" y="470559"/>
                    </a:lnTo>
                    <a:lnTo>
                      <a:pt x="178813" y="555251"/>
                    </a:lnTo>
                    <a:lnTo>
                      <a:pt x="261855" y="470559"/>
                    </a:lnTo>
                    <a:lnTo>
                      <a:pt x="226342" y="470559"/>
                    </a:lnTo>
                    <a:cubicBezTo>
                      <a:pt x="214682" y="470559"/>
                      <a:pt x="205158" y="461139"/>
                      <a:pt x="205158" y="449409"/>
                    </a:cubicBezTo>
                    <a:lnTo>
                      <a:pt x="205158" y="357074"/>
                    </a:lnTo>
                    <a:close/>
                    <a:moveTo>
                      <a:pt x="114106" y="231947"/>
                    </a:moveTo>
                    <a:lnTo>
                      <a:pt x="114106" y="314773"/>
                    </a:lnTo>
                    <a:lnTo>
                      <a:pt x="243609" y="314773"/>
                    </a:lnTo>
                    <a:lnTo>
                      <a:pt x="243609" y="231947"/>
                    </a:lnTo>
                    <a:close/>
                    <a:moveTo>
                      <a:pt x="127950" y="76352"/>
                    </a:moveTo>
                    <a:lnTo>
                      <a:pt x="229604" y="76352"/>
                    </a:lnTo>
                    <a:cubicBezTo>
                      <a:pt x="241354" y="76352"/>
                      <a:pt x="250789" y="85854"/>
                      <a:pt x="250789" y="97487"/>
                    </a:cubicBezTo>
                    <a:cubicBezTo>
                      <a:pt x="250789" y="109208"/>
                      <a:pt x="241354" y="118621"/>
                      <a:pt x="229604" y="118621"/>
                    </a:cubicBezTo>
                    <a:lnTo>
                      <a:pt x="127950" y="118621"/>
                    </a:lnTo>
                    <a:cubicBezTo>
                      <a:pt x="116290" y="118621"/>
                      <a:pt x="106765" y="109208"/>
                      <a:pt x="106765" y="97487"/>
                    </a:cubicBezTo>
                    <a:cubicBezTo>
                      <a:pt x="106765" y="85854"/>
                      <a:pt x="116290" y="76352"/>
                      <a:pt x="127950" y="76352"/>
                    </a:cubicBezTo>
                    <a:close/>
                    <a:moveTo>
                      <a:pt x="42455" y="42301"/>
                    </a:moveTo>
                    <a:lnTo>
                      <a:pt x="42455" y="314773"/>
                    </a:lnTo>
                    <a:lnTo>
                      <a:pt x="71738" y="314773"/>
                    </a:lnTo>
                    <a:lnTo>
                      <a:pt x="71738" y="210796"/>
                    </a:lnTo>
                    <a:cubicBezTo>
                      <a:pt x="71738" y="199155"/>
                      <a:pt x="81173" y="189646"/>
                      <a:pt x="92922" y="189646"/>
                    </a:cubicBezTo>
                    <a:lnTo>
                      <a:pt x="264792" y="189646"/>
                    </a:lnTo>
                    <a:cubicBezTo>
                      <a:pt x="276452" y="189646"/>
                      <a:pt x="285976" y="199155"/>
                      <a:pt x="285976" y="210796"/>
                    </a:cubicBezTo>
                    <a:lnTo>
                      <a:pt x="285976" y="314773"/>
                    </a:lnTo>
                    <a:lnTo>
                      <a:pt x="315259" y="314773"/>
                    </a:lnTo>
                    <a:lnTo>
                      <a:pt x="315259" y="108242"/>
                    </a:lnTo>
                    <a:lnTo>
                      <a:pt x="249216" y="42301"/>
                    </a:lnTo>
                    <a:close/>
                    <a:moveTo>
                      <a:pt x="21272" y="0"/>
                    </a:moveTo>
                    <a:lnTo>
                      <a:pt x="258028" y="0"/>
                    </a:lnTo>
                    <a:cubicBezTo>
                      <a:pt x="263635" y="0"/>
                      <a:pt x="269065" y="2222"/>
                      <a:pt x="272981" y="6221"/>
                    </a:cubicBezTo>
                    <a:lnTo>
                      <a:pt x="351484" y="84514"/>
                    </a:lnTo>
                    <a:cubicBezTo>
                      <a:pt x="355400" y="88424"/>
                      <a:pt x="357625" y="93845"/>
                      <a:pt x="357625" y="99444"/>
                    </a:cubicBezTo>
                    <a:lnTo>
                      <a:pt x="357625" y="335923"/>
                    </a:lnTo>
                    <a:cubicBezTo>
                      <a:pt x="357625" y="347565"/>
                      <a:pt x="348191" y="357074"/>
                      <a:pt x="336442" y="357074"/>
                    </a:cubicBezTo>
                    <a:lnTo>
                      <a:pt x="247525" y="357074"/>
                    </a:lnTo>
                    <a:lnTo>
                      <a:pt x="247525" y="428258"/>
                    </a:lnTo>
                    <a:lnTo>
                      <a:pt x="312232" y="428258"/>
                    </a:lnTo>
                    <a:cubicBezTo>
                      <a:pt x="331013" y="428258"/>
                      <a:pt x="340447" y="450831"/>
                      <a:pt x="327363" y="464250"/>
                    </a:cubicBezTo>
                    <a:lnTo>
                      <a:pt x="194033" y="600308"/>
                    </a:lnTo>
                    <a:cubicBezTo>
                      <a:pt x="185666" y="608750"/>
                      <a:pt x="172048" y="608839"/>
                      <a:pt x="163682" y="600308"/>
                    </a:cubicBezTo>
                    <a:lnTo>
                      <a:pt x="30262" y="464250"/>
                    </a:lnTo>
                    <a:cubicBezTo>
                      <a:pt x="17178" y="450831"/>
                      <a:pt x="26701" y="428258"/>
                      <a:pt x="45482" y="428258"/>
                    </a:cubicBezTo>
                    <a:lnTo>
                      <a:pt x="110189" y="428258"/>
                    </a:lnTo>
                    <a:lnTo>
                      <a:pt x="110189" y="357074"/>
                    </a:lnTo>
                    <a:lnTo>
                      <a:pt x="21272" y="357074"/>
                    </a:lnTo>
                    <a:cubicBezTo>
                      <a:pt x="9523" y="357074"/>
                      <a:pt x="0" y="347565"/>
                      <a:pt x="0" y="335923"/>
                    </a:cubicBezTo>
                    <a:lnTo>
                      <a:pt x="0" y="21151"/>
                    </a:lnTo>
                    <a:cubicBezTo>
                      <a:pt x="0" y="9509"/>
                      <a:pt x="9523" y="0"/>
                      <a:pt x="21272" y="0"/>
                    </a:cubicBezTo>
                    <a:close/>
                  </a:path>
                </a:pathLst>
              </a:custGeom>
              <a:solidFill>
                <a:schemeClr val="bg1"/>
              </a:solidFill>
              <a:ln w="9525">
                <a:solidFill>
                  <a:schemeClr val="bg1"/>
                </a:solidFill>
                <a:round/>
                <a:headEnd/>
                <a:tailEnd/>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nvGrpSpPr>
            <p:cNvPr id="149" name="işļîḍè">
              <a:extLst>
                <a:ext uri="{FF2B5EF4-FFF2-40B4-BE49-F238E27FC236}">
                  <a16:creationId xmlns:a16="http://schemas.microsoft.com/office/drawing/2014/main" id="{D2A643D4-7395-4FCC-9323-3389AE2E1F17}"/>
                </a:ext>
              </a:extLst>
            </p:cNvPr>
            <p:cNvGrpSpPr/>
            <p:nvPr/>
          </p:nvGrpSpPr>
          <p:grpSpPr>
            <a:xfrm>
              <a:off x="8863843" y="2847123"/>
              <a:ext cx="442451" cy="442451"/>
              <a:chOff x="855997" y="1916602"/>
              <a:chExt cx="703465" cy="703465"/>
            </a:xfrm>
          </p:grpSpPr>
          <p:sp>
            <p:nvSpPr>
              <p:cNvPr id="153" name="íšḻiḍê">
                <a:extLst>
                  <a:ext uri="{FF2B5EF4-FFF2-40B4-BE49-F238E27FC236}">
                    <a16:creationId xmlns:a16="http://schemas.microsoft.com/office/drawing/2014/main" id="{FBE5B8E7-9E82-438A-9133-18BF411878C7}"/>
                  </a:ext>
                </a:extLst>
              </p:cNvPr>
              <p:cNvSpPr/>
              <p:nvPr/>
            </p:nvSpPr>
            <p:spPr>
              <a:xfrm>
                <a:off x="855997" y="1916602"/>
                <a:ext cx="703465" cy="7034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lumMod val="95000"/>
                    </a:schemeClr>
                  </a:solidFill>
                  <a:cs typeface="+mn-ea"/>
                  <a:sym typeface="+mn-lt"/>
                </a:endParaRPr>
              </a:p>
            </p:txBody>
          </p:sp>
          <p:sp>
            <p:nvSpPr>
              <p:cNvPr id="154" name="í$ḻïḍe">
                <a:extLst>
                  <a:ext uri="{FF2B5EF4-FFF2-40B4-BE49-F238E27FC236}">
                    <a16:creationId xmlns:a16="http://schemas.microsoft.com/office/drawing/2014/main" id="{7E8ED40C-A8B2-4F80-AF56-1B946A737EFA}"/>
                  </a:ext>
                </a:extLst>
              </p:cNvPr>
              <p:cNvSpPr/>
              <p:nvPr/>
            </p:nvSpPr>
            <p:spPr bwMode="auto">
              <a:xfrm>
                <a:off x="1025570" y="2109223"/>
                <a:ext cx="364318" cy="31822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8485" h="531498">
                    <a:moveTo>
                      <a:pt x="215486" y="442884"/>
                    </a:moveTo>
                    <a:lnTo>
                      <a:pt x="215486" y="506193"/>
                    </a:lnTo>
                    <a:lnTo>
                      <a:pt x="392999" y="506193"/>
                    </a:lnTo>
                    <a:lnTo>
                      <a:pt x="392999" y="442884"/>
                    </a:lnTo>
                    <a:close/>
                    <a:moveTo>
                      <a:pt x="25346" y="366969"/>
                    </a:moveTo>
                    <a:lnTo>
                      <a:pt x="25346" y="417579"/>
                    </a:lnTo>
                    <a:lnTo>
                      <a:pt x="583139" y="417579"/>
                    </a:lnTo>
                    <a:lnTo>
                      <a:pt x="583139" y="366969"/>
                    </a:lnTo>
                    <a:close/>
                    <a:moveTo>
                      <a:pt x="443716" y="126524"/>
                    </a:moveTo>
                    <a:lnTo>
                      <a:pt x="469070" y="126524"/>
                    </a:lnTo>
                    <a:lnTo>
                      <a:pt x="469070" y="155250"/>
                    </a:lnTo>
                    <a:lnTo>
                      <a:pt x="493959" y="140887"/>
                    </a:lnTo>
                    <a:lnTo>
                      <a:pt x="506589" y="162756"/>
                    </a:lnTo>
                    <a:lnTo>
                      <a:pt x="481700" y="177119"/>
                    </a:lnTo>
                    <a:lnTo>
                      <a:pt x="506589" y="191483"/>
                    </a:lnTo>
                    <a:lnTo>
                      <a:pt x="493959" y="213352"/>
                    </a:lnTo>
                    <a:lnTo>
                      <a:pt x="469070" y="199081"/>
                    </a:lnTo>
                    <a:lnTo>
                      <a:pt x="469070" y="227715"/>
                    </a:lnTo>
                    <a:lnTo>
                      <a:pt x="443716" y="227715"/>
                    </a:lnTo>
                    <a:lnTo>
                      <a:pt x="443716" y="199081"/>
                    </a:lnTo>
                    <a:lnTo>
                      <a:pt x="418827" y="213352"/>
                    </a:lnTo>
                    <a:lnTo>
                      <a:pt x="406104" y="191483"/>
                    </a:lnTo>
                    <a:lnTo>
                      <a:pt x="430993" y="177119"/>
                    </a:lnTo>
                    <a:lnTo>
                      <a:pt x="406104" y="162756"/>
                    </a:lnTo>
                    <a:lnTo>
                      <a:pt x="418827" y="140887"/>
                    </a:lnTo>
                    <a:lnTo>
                      <a:pt x="443716" y="155250"/>
                    </a:lnTo>
                    <a:close/>
                    <a:moveTo>
                      <a:pt x="291554" y="126524"/>
                    </a:moveTo>
                    <a:lnTo>
                      <a:pt x="316908" y="126524"/>
                    </a:lnTo>
                    <a:lnTo>
                      <a:pt x="316908" y="155250"/>
                    </a:lnTo>
                    <a:lnTo>
                      <a:pt x="341890" y="140887"/>
                    </a:lnTo>
                    <a:lnTo>
                      <a:pt x="354520" y="162756"/>
                    </a:lnTo>
                    <a:lnTo>
                      <a:pt x="329631" y="177119"/>
                    </a:lnTo>
                    <a:lnTo>
                      <a:pt x="354520" y="191483"/>
                    </a:lnTo>
                    <a:lnTo>
                      <a:pt x="341890" y="213352"/>
                    </a:lnTo>
                    <a:lnTo>
                      <a:pt x="316908" y="199081"/>
                    </a:lnTo>
                    <a:lnTo>
                      <a:pt x="316908" y="227715"/>
                    </a:lnTo>
                    <a:lnTo>
                      <a:pt x="291554" y="227715"/>
                    </a:lnTo>
                    <a:lnTo>
                      <a:pt x="291554" y="199081"/>
                    </a:lnTo>
                    <a:lnTo>
                      <a:pt x="266665" y="213352"/>
                    </a:lnTo>
                    <a:lnTo>
                      <a:pt x="254035" y="191483"/>
                    </a:lnTo>
                    <a:lnTo>
                      <a:pt x="278924" y="177119"/>
                    </a:lnTo>
                    <a:lnTo>
                      <a:pt x="254035" y="162756"/>
                    </a:lnTo>
                    <a:lnTo>
                      <a:pt x="266665" y="140887"/>
                    </a:lnTo>
                    <a:lnTo>
                      <a:pt x="291554" y="155250"/>
                    </a:lnTo>
                    <a:close/>
                    <a:moveTo>
                      <a:pt x="139430" y="126524"/>
                    </a:moveTo>
                    <a:lnTo>
                      <a:pt x="164778" y="126524"/>
                    </a:lnTo>
                    <a:lnTo>
                      <a:pt x="164778" y="155250"/>
                    </a:lnTo>
                    <a:lnTo>
                      <a:pt x="189662" y="140887"/>
                    </a:lnTo>
                    <a:lnTo>
                      <a:pt x="202382" y="162756"/>
                    </a:lnTo>
                    <a:lnTo>
                      <a:pt x="177498" y="177119"/>
                    </a:lnTo>
                    <a:lnTo>
                      <a:pt x="202382" y="191483"/>
                    </a:lnTo>
                    <a:lnTo>
                      <a:pt x="189662" y="213352"/>
                    </a:lnTo>
                    <a:lnTo>
                      <a:pt x="164778" y="199081"/>
                    </a:lnTo>
                    <a:lnTo>
                      <a:pt x="164778" y="227715"/>
                    </a:lnTo>
                    <a:lnTo>
                      <a:pt x="139430" y="227715"/>
                    </a:lnTo>
                    <a:lnTo>
                      <a:pt x="139430" y="199081"/>
                    </a:lnTo>
                    <a:lnTo>
                      <a:pt x="114546" y="213352"/>
                    </a:lnTo>
                    <a:lnTo>
                      <a:pt x="101826" y="191483"/>
                    </a:lnTo>
                    <a:lnTo>
                      <a:pt x="126710" y="177119"/>
                    </a:lnTo>
                    <a:lnTo>
                      <a:pt x="101826" y="162756"/>
                    </a:lnTo>
                    <a:lnTo>
                      <a:pt x="114546" y="140887"/>
                    </a:lnTo>
                    <a:lnTo>
                      <a:pt x="139430" y="155250"/>
                    </a:lnTo>
                    <a:close/>
                    <a:moveTo>
                      <a:pt x="76016" y="101173"/>
                    </a:moveTo>
                    <a:lnTo>
                      <a:pt x="76016" y="253065"/>
                    </a:lnTo>
                    <a:lnTo>
                      <a:pt x="532400" y="253065"/>
                    </a:lnTo>
                    <a:lnTo>
                      <a:pt x="532400" y="101173"/>
                    </a:lnTo>
                    <a:close/>
                    <a:moveTo>
                      <a:pt x="50666" y="75858"/>
                    </a:moveTo>
                    <a:lnTo>
                      <a:pt x="557749" y="75858"/>
                    </a:lnTo>
                    <a:lnTo>
                      <a:pt x="557749" y="278380"/>
                    </a:lnTo>
                    <a:lnTo>
                      <a:pt x="50666" y="278380"/>
                    </a:lnTo>
                    <a:close/>
                    <a:moveTo>
                      <a:pt x="25346" y="25305"/>
                    </a:moveTo>
                    <a:lnTo>
                      <a:pt x="25346" y="341664"/>
                    </a:lnTo>
                    <a:lnTo>
                      <a:pt x="583139" y="341664"/>
                    </a:lnTo>
                    <a:lnTo>
                      <a:pt x="583139" y="25305"/>
                    </a:lnTo>
                    <a:close/>
                    <a:moveTo>
                      <a:pt x="0" y="0"/>
                    </a:moveTo>
                    <a:lnTo>
                      <a:pt x="608485" y="0"/>
                    </a:lnTo>
                    <a:lnTo>
                      <a:pt x="608485" y="442884"/>
                    </a:lnTo>
                    <a:lnTo>
                      <a:pt x="418345" y="442884"/>
                    </a:lnTo>
                    <a:lnTo>
                      <a:pt x="418345" y="506193"/>
                    </a:lnTo>
                    <a:lnTo>
                      <a:pt x="469037" y="506193"/>
                    </a:lnTo>
                    <a:lnTo>
                      <a:pt x="469037" y="531498"/>
                    </a:lnTo>
                    <a:lnTo>
                      <a:pt x="139448" y="531498"/>
                    </a:lnTo>
                    <a:lnTo>
                      <a:pt x="139448" y="506193"/>
                    </a:lnTo>
                    <a:lnTo>
                      <a:pt x="190140" y="506193"/>
                    </a:lnTo>
                    <a:lnTo>
                      <a:pt x="190140" y="442884"/>
                    </a:lnTo>
                    <a:lnTo>
                      <a:pt x="0" y="442884"/>
                    </a:lnTo>
                    <a:close/>
                  </a:path>
                </a:pathLst>
              </a:custGeom>
              <a:solidFill>
                <a:schemeClr val="bg1"/>
              </a:solidFill>
              <a:ln w="9525">
                <a:solidFill>
                  <a:schemeClr val="bg1"/>
                </a:solidFill>
                <a:round/>
                <a:headEnd/>
                <a:tailEnd/>
              </a:ln>
            </p:spPr>
            <p:txBody>
              <a:bodyPr wrap="square" lIns="91440" tIns="45720" rIns="91440" bIns="45720" anchor="ctr">
                <a:normAutofit fontScale="4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nvGrpSpPr>
            <p:cNvPr id="150" name="íṩḻïḑê">
              <a:extLst>
                <a:ext uri="{FF2B5EF4-FFF2-40B4-BE49-F238E27FC236}">
                  <a16:creationId xmlns:a16="http://schemas.microsoft.com/office/drawing/2014/main" id="{39F70472-4540-4387-A97A-81A2CCD1B6B2}"/>
                </a:ext>
              </a:extLst>
            </p:cNvPr>
            <p:cNvGrpSpPr/>
            <p:nvPr/>
          </p:nvGrpSpPr>
          <p:grpSpPr>
            <a:xfrm>
              <a:off x="8863843" y="4388839"/>
              <a:ext cx="442451" cy="442451"/>
              <a:chOff x="855997" y="1916602"/>
              <a:chExt cx="703465" cy="703465"/>
            </a:xfrm>
          </p:grpSpPr>
          <p:sp>
            <p:nvSpPr>
              <p:cNvPr id="151" name="îśḷîḓé">
                <a:extLst>
                  <a:ext uri="{FF2B5EF4-FFF2-40B4-BE49-F238E27FC236}">
                    <a16:creationId xmlns:a16="http://schemas.microsoft.com/office/drawing/2014/main" id="{9F4EF76D-46D3-43A2-B2BE-D80AB07310EC}"/>
                  </a:ext>
                </a:extLst>
              </p:cNvPr>
              <p:cNvSpPr/>
              <p:nvPr/>
            </p:nvSpPr>
            <p:spPr>
              <a:xfrm>
                <a:off x="855997" y="1916602"/>
                <a:ext cx="703465" cy="7034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lumMod val="95000"/>
                    </a:schemeClr>
                  </a:solidFill>
                  <a:cs typeface="+mn-ea"/>
                  <a:sym typeface="+mn-lt"/>
                </a:endParaRPr>
              </a:p>
            </p:txBody>
          </p:sp>
          <p:sp>
            <p:nvSpPr>
              <p:cNvPr id="152" name="işḻiḑè">
                <a:extLst>
                  <a:ext uri="{FF2B5EF4-FFF2-40B4-BE49-F238E27FC236}">
                    <a16:creationId xmlns:a16="http://schemas.microsoft.com/office/drawing/2014/main" id="{BBD4B0ED-4CBC-4005-ACC9-2F9D2A02C135}"/>
                  </a:ext>
                </a:extLst>
              </p:cNvPr>
              <p:cNvSpPr/>
              <p:nvPr/>
            </p:nvSpPr>
            <p:spPr bwMode="auto">
              <a:xfrm>
                <a:off x="1025570" y="2086450"/>
                <a:ext cx="364318" cy="363768"/>
              </a:xfrm>
              <a:custGeom>
                <a:avLst/>
                <a:gdLst>
                  <a:gd name="connsiteX0" fmla="*/ 430424 w 607639"/>
                  <a:gd name="connsiteY0" fmla="*/ 429814 h 606722"/>
                  <a:gd name="connsiteX1" fmla="*/ 481000 w 607639"/>
                  <a:gd name="connsiteY1" fmla="*/ 429814 h 606722"/>
                  <a:gd name="connsiteX2" fmla="*/ 506378 w 607639"/>
                  <a:gd name="connsiteY2" fmla="*/ 455054 h 606722"/>
                  <a:gd name="connsiteX3" fmla="*/ 481000 w 607639"/>
                  <a:gd name="connsiteY3" fmla="*/ 480295 h 606722"/>
                  <a:gd name="connsiteX4" fmla="*/ 481000 w 607639"/>
                  <a:gd name="connsiteY4" fmla="*/ 505624 h 606722"/>
                  <a:gd name="connsiteX5" fmla="*/ 455712 w 607639"/>
                  <a:gd name="connsiteY5" fmla="*/ 530864 h 606722"/>
                  <a:gd name="connsiteX6" fmla="*/ 430424 w 607639"/>
                  <a:gd name="connsiteY6" fmla="*/ 505624 h 606722"/>
                  <a:gd name="connsiteX7" fmla="*/ 430424 w 607639"/>
                  <a:gd name="connsiteY7" fmla="*/ 480295 h 606722"/>
                  <a:gd name="connsiteX8" fmla="*/ 405046 w 607639"/>
                  <a:gd name="connsiteY8" fmla="*/ 455054 h 606722"/>
                  <a:gd name="connsiteX9" fmla="*/ 430424 w 607639"/>
                  <a:gd name="connsiteY9" fmla="*/ 429814 h 606722"/>
                  <a:gd name="connsiteX10" fmla="*/ 354419 w 607639"/>
                  <a:gd name="connsiteY10" fmla="*/ 404452 h 606722"/>
                  <a:gd name="connsiteX11" fmla="*/ 354419 w 607639"/>
                  <a:gd name="connsiteY11" fmla="*/ 513407 h 606722"/>
                  <a:gd name="connsiteX12" fmla="*/ 391623 w 607639"/>
                  <a:gd name="connsiteY12" fmla="*/ 556154 h 606722"/>
                  <a:gd name="connsiteX13" fmla="*/ 519702 w 607639"/>
                  <a:gd name="connsiteY13" fmla="*/ 556154 h 606722"/>
                  <a:gd name="connsiteX14" fmla="*/ 556995 w 607639"/>
                  <a:gd name="connsiteY14" fmla="*/ 513407 h 606722"/>
                  <a:gd name="connsiteX15" fmla="*/ 556995 w 607639"/>
                  <a:gd name="connsiteY15" fmla="*/ 404452 h 606722"/>
                  <a:gd name="connsiteX16" fmla="*/ 455707 w 607639"/>
                  <a:gd name="connsiteY16" fmla="*/ 278077 h 606722"/>
                  <a:gd name="connsiteX17" fmla="*/ 379785 w 607639"/>
                  <a:gd name="connsiteY17" fmla="*/ 353884 h 606722"/>
                  <a:gd name="connsiteX18" fmla="*/ 531629 w 607639"/>
                  <a:gd name="connsiteY18" fmla="*/ 353884 h 606722"/>
                  <a:gd name="connsiteX19" fmla="*/ 455707 w 607639"/>
                  <a:gd name="connsiteY19" fmla="*/ 278077 h 606722"/>
                  <a:gd name="connsiteX20" fmla="*/ 50644 w 607639"/>
                  <a:gd name="connsiteY20" fmla="*/ 278077 h 606722"/>
                  <a:gd name="connsiteX21" fmla="*/ 50644 w 607639"/>
                  <a:gd name="connsiteY21" fmla="*/ 480259 h 606722"/>
                  <a:gd name="connsiteX22" fmla="*/ 303775 w 607639"/>
                  <a:gd name="connsiteY22" fmla="*/ 480259 h 606722"/>
                  <a:gd name="connsiteX23" fmla="*/ 303775 w 607639"/>
                  <a:gd name="connsiteY23" fmla="*/ 379212 h 606722"/>
                  <a:gd name="connsiteX24" fmla="*/ 329141 w 607639"/>
                  <a:gd name="connsiteY24" fmla="*/ 353884 h 606722"/>
                  <a:gd name="connsiteX25" fmla="*/ 354597 w 607639"/>
                  <a:gd name="connsiteY25" fmla="*/ 278077 h 606722"/>
                  <a:gd name="connsiteX26" fmla="*/ 50644 w 607639"/>
                  <a:gd name="connsiteY26" fmla="*/ 176942 h 606722"/>
                  <a:gd name="connsiteX27" fmla="*/ 50644 w 607639"/>
                  <a:gd name="connsiteY27" fmla="*/ 227510 h 606722"/>
                  <a:gd name="connsiteX28" fmla="*/ 455707 w 607639"/>
                  <a:gd name="connsiteY28" fmla="*/ 227510 h 606722"/>
                  <a:gd name="connsiteX29" fmla="*/ 455707 w 607639"/>
                  <a:gd name="connsiteY29" fmla="*/ 176942 h 606722"/>
                  <a:gd name="connsiteX30" fmla="*/ 126566 w 607639"/>
                  <a:gd name="connsiteY30" fmla="*/ 176942 h 606722"/>
                  <a:gd name="connsiteX31" fmla="*/ 151932 w 607639"/>
                  <a:gd name="connsiteY31" fmla="*/ 50568 h 606722"/>
                  <a:gd name="connsiteX32" fmla="*/ 151932 w 607639"/>
                  <a:gd name="connsiteY32" fmla="*/ 126374 h 606722"/>
                  <a:gd name="connsiteX33" fmla="*/ 480985 w 607639"/>
                  <a:gd name="connsiteY33" fmla="*/ 126374 h 606722"/>
                  <a:gd name="connsiteX34" fmla="*/ 506351 w 607639"/>
                  <a:gd name="connsiteY34" fmla="*/ 151703 h 606722"/>
                  <a:gd name="connsiteX35" fmla="*/ 506351 w 607639"/>
                  <a:gd name="connsiteY35" fmla="*/ 227510 h 606722"/>
                  <a:gd name="connsiteX36" fmla="*/ 506351 w 607639"/>
                  <a:gd name="connsiteY36" fmla="*/ 238085 h 606722"/>
                  <a:gd name="connsiteX37" fmla="*/ 556995 w 607639"/>
                  <a:gd name="connsiteY37" fmla="*/ 278255 h 606722"/>
                  <a:gd name="connsiteX38" fmla="*/ 556995 w 607639"/>
                  <a:gd name="connsiteY38" fmla="*/ 50568 h 606722"/>
                  <a:gd name="connsiteX39" fmla="*/ 126566 w 607639"/>
                  <a:gd name="connsiteY39" fmla="*/ 0 h 606722"/>
                  <a:gd name="connsiteX40" fmla="*/ 582273 w 607639"/>
                  <a:gd name="connsiteY40" fmla="*/ 0 h 606722"/>
                  <a:gd name="connsiteX41" fmla="*/ 607639 w 607639"/>
                  <a:gd name="connsiteY41" fmla="*/ 25328 h 606722"/>
                  <a:gd name="connsiteX42" fmla="*/ 607639 w 607639"/>
                  <a:gd name="connsiteY42" fmla="*/ 378946 h 606722"/>
                  <a:gd name="connsiteX43" fmla="*/ 607639 w 607639"/>
                  <a:gd name="connsiteY43" fmla="*/ 379212 h 606722"/>
                  <a:gd name="connsiteX44" fmla="*/ 607639 w 607639"/>
                  <a:gd name="connsiteY44" fmla="*/ 513407 h 606722"/>
                  <a:gd name="connsiteX45" fmla="*/ 519702 w 607639"/>
                  <a:gd name="connsiteY45" fmla="*/ 606722 h 606722"/>
                  <a:gd name="connsiteX46" fmla="*/ 391623 w 607639"/>
                  <a:gd name="connsiteY46" fmla="*/ 606722 h 606722"/>
                  <a:gd name="connsiteX47" fmla="*/ 305377 w 607639"/>
                  <a:gd name="connsiteY47" fmla="*/ 530826 h 606722"/>
                  <a:gd name="connsiteX48" fmla="*/ 25278 w 607639"/>
                  <a:gd name="connsiteY48" fmla="*/ 530826 h 606722"/>
                  <a:gd name="connsiteX49" fmla="*/ 0 w 607639"/>
                  <a:gd name="connsiteY49" fmla="*/ 505587 h 606722"/>
                  <a:gd name="connsiteX50" fmla="*/ 0 w 607639"/>
                  <a:gd name="connsiteY50" fmla="*/ 151703 h 606722"/>
                  <a:gd name="connsiteX51" fmla="*/ 25278 w 607639"/>
                  <a:gd name="connsiteY51" fmla="*/ 126374 h 606722"/>
                  <a:gd name="connsiteX52" fmla="*/ 101288 w 607639"/>
                  <a:gd name="connsiteY52" fmla="*/ 126374 h 606722"/>
                  <a:gd name="connsiteX53" fmla="*/ 101288 w 607639"/>
                  <a:gd name="connsiteY53" fmla="*/ 25328 h 606722"/>
                  <a:gd name="connsiteX54" fmla="*/ 126566 w 607639"/>
                  <a:gd name="connsiteY5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7639" h="606722">
                    <a:moveTo>
                      <a:pt x="430424" y="429814"/>
                    </a:moveTo>
                    <a:lnTo>
                      <a:pt x="481000" y="429814"/>
                    </a:lnTo>
                    <a:cubicBezTo>
                      <a:pt x="495069" y="429814"/>
                      <a:pt x="506378" y="441101"/>
                      <a:pt x="506378" y="455054"/>
                    </a:cubicBezTo>
                    <a:cubicBezTo>
                      <a:pt x="506378" y="469008"/>
                      <a:pt x="495069" y="480295"/>
                      <a:pt x="481000" y="480295"/>
                    </a:cubicBezTo>
                    <a:lnTo>
                      <a:pt x="481000" y="505624"/>
                    </a:lnTo>
                    <a:cubicBezTo>
                      <a:pt x="481000" y="519577"/>
                      <a:pt x="469692" y="530864"/>
                      <a:pt x="455712" y="530864"/>
                    </a:cubicBezTo>
                    <a:cubicBezTo>
                      <a:pt x="441732" y="530864"/>
                      <a:pt x="430424" y="519577"/>
                      <a:pt x="430424" y="505624"/>
                    </a:cubicBezTo>
                    <a:lnTo>
                      <a:pt x="430424" y="480295"/>
                    </a:lnTo>
                    <a:cubicBezTo>
                      <a:pt x="416355" y="480295"/>
                      <a:pt x="405046" y="469008"/>
                      <a:pt x="405046" y="455054"/>
                    </a:cubicBezTo>
                    <a:cubicBezTo>
                      <a:pt x="405046" y="441101"/>
                      <a:pt x="416355" y="429814"/>
                      <a:pt x="430424" y="429814"/>
                    </a:cubicBezTo>
                    <a:close/>
                    <a:moveTo>
                      <a:pt x="354419" y="404452"/>
                    </a:moveTo>
                    <a:lnTo>
                      <a:pt x="354419" y="513407"/>
                    </a:lnTo>
                    <a:cubicBezTo>
                      <a:pt x="354419" y="537491"/>
                      <a:pt x="371597" y="556154"/>
                      <a:pt x="391623" y="556154"/>
                    </a:cubicBezTo>
                    <a:lnTo>
                      <a:pt x="519702" y="556154"/>
                    </a:lnTo>
                    <a:cubicBezTo>
                      <a:pt x="539817" y="556154"/>
                      <a:pt x="556995" y="537491"/>
                      <a:pt x="556995" y="513407"/>
                    </a:cubicBezTo>
                    <a:lnTo>
                      <a:pt x="556995" y="404452"/>
                    </a:lnTo>
                    <a:close/>
                    <a:moveTo>
                      <a:pt x="455707" y="278077"/>
                    </a:moveTo>
                    <a:cubicBezTo>
                      <a:pt x="413964" y="278077"/>
                      <a:pt x="379785" y="312293"/>
                      <a:pt x="379785" y="353884"/>
                    </a:cubicBezTo>
                    <a:lnTo>
                      <a:pt x="531629" y="353884"/>
                    </a:lnTo>
                    <a:cubicBezTo>
                      <a:pt x="531629" y="312293"/>
                      <a:pt x="497450" y="278077"/>
                      <a:pt x="455707" y="278077"/>
                    </a:cubicBezTo>
                    <a:close/>
                    <a:moveTo>
                      <a:pt x="50644" y="278077"/>
                    </a:moveTo>
                    <a:lnTo>
                      <a:pt x="50644" y="480259"/>
                    </a:lnTo>
                    <a:lnTo>
                      <a:pt x="303775" y="480259"/>
                    </a:lnTo>
                    <a:lnTo>
                      <a:pt x="303775" y="379212"/>
                    </a:lnTo>
                    <a:cubicBezTo>
                      <a:pt x="303775" y="365260"/>
                      <a:pt x="315168" y="353884"/>
                      <a:pt x="329141" y="353884"/>
                    </a:cubicBezTo>
                    <a:cubicBezTo>
                      <a:pt x="329141" y="325534"/>
                      <a:pt x="338576" y="299229"/>
                      <a:pt x="354597" y="278077"/>
                    </a:cubicBezTo>
                    <a:close/>
                    <a:moveTo>
                      <a:pt x="50644" y="176942"/>
                    </a:moveTo>
                    <a:lnTo>
                      <a:pt x="50644" y="227510"/>
                    </a:lnTo>
                    <a:lnTo>
                      <a:pt x="455707" y="227510"/>
                    </a:lnTo>
                    <a:lnTo>
                      <a:pt x="455707" y="176942"/>
                    </a:lnTo>
                    <a:lnTo>
                      <a:pt x="126566" y="176942"/>
                    </a:lnTo>
                    <a:close/>
                    <a:moveTo>
                      <a:pt x="151932" y="50568"/>
                    </a:moveTo>
                    <a:lnTo>
                      <a:pt x="151932" y="126374"/>
                    </a:lnTo>
                    <a:lnTo>
                      <a:pt x="480985" y="126374"/>
                    </a:lnTo>
                    <a:cubicBezTo>
                      <a:pt x="495047" y="126374"/>
                      <a:pt x="506351" y="137750"/>
                      <a:pt x="506351" y="151703"/>
                    </a:cubicBezTo>
                    <a:lnTo>
                      <a:pt x="506351" y="227510"/>
                    </a:lnTo>
                    <a:lnTo>
                      <a:pt x="506351" y="238085"/>
                    </a:lnTo>
                    <a:cubicBezTo>
                      <a:pt x="526466" y="246972"/>
                      <a:pt x="543911" y="260836"/>
                      <a:pt x="556995" y="278255"/>
                    </a:cubicBezTo>
                    <a:lnTo>
                      <a:pt x="556995" y="50568"/>
                    </a:lnTo>
                    <a:close/>
                    <a:moveTo>
                      <a:pt x="126566" y="0"/>
                    </a:moveTo>
                    <a:lnTo>
                      <a:pt x="582273" y="0"/>
                    </a:lnTo>
                    <a:cubicBezTo>
                      <a:pt x="596246" y="0"/>
                      <a:pt x="607639" y="11287"/>
                      <a:pt x="607639" y="25328"/>
                    </a:cubicBezTo>
                    <a:lnTo>
                      <a:pt x="607639" y="378946"/>
                    </a:lnTo>
                    <a:cubicBezTo>
                      <a:pt x="607639" y="379035"/>
                      <a:pt x="607639" y="379123"/>
                      <a:pt x="607639" y="379212"/>
                    </a:cubicBezTo>
                    <a:lnTo>
                      <a:pt x="607639" y="513407"/>
                    </a:lnTo>
                    <a:cubicBezTo>
                      <a:pt x="607639" y="564419"/>
                      <a:pt x="568744" y="606722"/>
                      <a:pt x="519702" y="606722"/>
                    </a:cubicBezTo>
                    <a:lnTo>
                      <a:pt x="391623" y="606722"/>
                    </a:lnTo>
                    <a:cubicBezTo>
                      <a:pt x="348367" y="606722"/>
                      <a:pt x="313032" y="573751"/>
                      <a:pt x="305377" y="530826"/>
                    </a:cubicBezTo>
                    <a:lnTo>
                      <a:pt x="25278" y="530826"/>
                    </a:lnTo>
                    <a:cubicBezTo>
                      <a:pt x="11304" y="530826"/>
                      <a:pt x="0" y="519540"/>
                      <a:pt x="0" y="505587"/>
                    </a:cubicBezTo>
                    <a:lnTo>
                      <a:pt x="0" y="151703"/>
                    </a:lnTo>
                    <a:cubicBezTo>
                      <a:pt x="0" y="137750"/>
                      <a:pt x="11304" y="126374"/>
                      <a:pt x="25278" y="126374"/>
                    </a:cubicBezTo>
                    <a:lnTo>
                      <a:pt x="101288" y="126374"/>
                    </a:lnTo>
                    <a:lnTo>
                      <a:pt x="101288" y="25328"/>
                    </a:lnTo>
                    <a:cubicBezTo>
                      <a:pt x="101288" y="11287"/>
                      <a:pt x="112592" y="0"/>
                      <a:pt x="126566" y="0"/>
                    </a:cubicBezTo>
                    <a:close/>
                  </a:path>
                </a:pathLst>
              </a:custGeom>
              <a:solidFill>
                <a:schemeClr val="bg1"/>
              </a:solidFill>
              <a:ln w="9525">
                <a:solidFill>
                  <a:schemeClr val="bg1"/>
                </a:solidFill>
                <a:round/>
                <a:headEnd/>
                <a:tailEnd/>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spTree>
    <p:extLst>
      <p:ext uri="{BB962C8B-B14F-4D97-AF65-F5344CB8AC3E}">
        <p14:creationId xmlns:p14="http://schemas.microsoft.com/office/powerpoint/2010/main" val="14444225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800" decel="100000"/>
                                        <p:tgtEl>
                                          <p:spTgt spid="136"/>
                                        </p:tgtEl>
                                      </p:cBhvr>
                                    </p:animEffect>
                                    <p:anim calcmode="lin" valueType="num">
                                      <p:cBhvr>
                                        <p:cTn id="8" dur="800" decel="100000" fill="hold"/>
                                        <p:tgtEl>
                                          <p:spTgt spid="136"/>
                                        </p:tgtEl>
                                        <p:attrNameLst>
                                          <p:attrName>style.rotation</p:attrName>
                                        </p:attrNameLst>
                                      </p:cBhvr>
                                      <p:tavLst>
                                        <p:tav tm="0">
                                          <p:val>
                                            <p:fltVal val="-90"/>
                                          </p:val>
                                        </p:tav>
                                        <p:tav tm="100000">
                                          <p:val>
                                            <p:fltVal val="0"/>
                                          </p:val>
                                        </p:tav>
                                      </p:tavLst>
                                    </p:anim>
                                    <p:anim calcmode="lin" valueType="num">
                                      <p:cBhvr>
                                        <p:cTn id="9" dur="800" decel="100000" fill="hold"/>
                                        <p:tgtEl>
                                          <p:spTgt spid="136"/>
                                        </p:tgtEl>
                                        <p:attrNameLst>
                                          <p:attrName>ppt_x</p:attrName>
                                        </p:attrNameLst>
                                      </p:cBhvr>
                                      <p:tavLst>
                                        <p:tav tm="0">
                                          <p:val>
                                            <p:strVal val="#ppt_x+0.4"/>
                                          </p:val>
                                        </p:tav>
                                        <p:tav tm="100000">
                                          <p:val>
                                            <p:strVal val="#ppt_x-0.05"/>
                                          </p:val>
                                        </p:tav>
                                      </p:tavLst>
                                    </p:anim>
                                    <p:anim calcmode="lin" valueType="num">
                                      <p:cBhvr>
                                        <p:cTn id="10" dur="800" decel="100000" fill="hold"/>
                                        <p:tgtEl>
                                          <p:spTgt spid="13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7C02888-D97B-4C8C-AD13-6EC82EE6B1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3517" y="2358188"/>
            <a:ext cx="6367867" cy="4343400"/>
          </a:xfrm>
          <a:prstGeom prst="rect">
            <a:avLst/>
          </a:prstGeom>
        </p:spPr>
      </p:pic>
      <p:pic>
        <p:nvPicPr>
          <p:cNvPr id="6" name="图片 5">
            <a:extLst>
              <a:ext uri="{FF2B5EF4-FFF2-40B4-BE49-F238E27FC236}">
                <a16:creationId xmlns:a16="http://schemas.microsoft.com/office/drawing/2014/main" id="{6C3B5A7A-C486-4683-9F01-5D5A3752C9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758" y="1515979"/>
            <a:ext cx="5009093" cy="4596063"/>
          </a:xfrm>
          <a:prstGeom prst="rect">
            <a:avLst/>
          </a:prstGeom>
        </p:spPr>
      </p:pic>
      <p:sp>
        <p:nvSpPr>
          <p:cNvPr id="7" name="矩形: 圆角 6">
            <a:extLst>
              <a:ext uri="{FF2B5EF4-FFF2-40B4-BE49-F238E27FC236}">
                <a16:creationId xmlns:a16="http://schemas.microsoft.com/office/drawing/2014/main" id="{1498977D-EF14-4602-99EF-0593661E580A}"/>
              </a:ext>
            </a:extLst>
          </p:cNvPr>
          <p:cNvSpPr/>
          <p:nvPr/>
        </p:nvSpPr>
        <p:spPr>
          <a:xfrm>
            <a:off x="7455568" y="2105526"/>
            <a:ext cx="2502568" cy="505325"/>
          </a:xfrm>
          <a:prstGeom prst="roundRect">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PART  03</a:t>
            </a:r>
            <a:endParaRPr lang="zh-CN" altLang="en-US" sz="2800" b="1" dirty="0">
              <a:cs typeface="+mn-ea"/>
              <a:sym typeface="+mn-lt"/>
            </a:endParaRPr>
          </a:p>
        </p:txBody>
      </p:sp>
      <p:sp>
        <p:nvSpPr>
          <p:cNvPr id="8" name="矩形 7">
            <a:extLst>
              <a:ext uri="{FF2B5EF4-FFF2-40B4-BE49-F238E27FC236}">
                <a16:creationId xmlns:a16="http://schemas.microsoft.com/office/drawing/2014/main" id="{25A02E1C-35F5-442C-9CD6-96B37E8AB6E9}"/>
              </a:ext>
            </a:extLst>
          </p:cNvPr>
          <p:cNvSpPr/>
          <p:nvPr/>
        </p:nvSpPr>
        <p:spPr>
          <a:xfrm>
            <a:off x="6252411" y="2957262"/>
            <a:ext cx="4908883" cy="1015663"/>
          </a:xfrm>
          <a:prstGeom prst="rect">
            <a:avLst/>
          </a:prstGeom>
        </p:spPr>
        <p:txBody>
          <a:bodyPr wrap="square">
            <a:spAutoFit/>
          </a:bodyPr>
          <a:lstStyle/>
          <a:p>
            <a:pPr algn="ctr"/>
            <a:r>
              <a:rPr lang="zh-CN" altLang="en-US" sz="6000" b="1" dirty="0">
                <a:solidFill>
                  <a:schemeClr val="bg1">
                    <a:lumMod val="95000"/>
                  </a:schemeClr>
                </a:solidFill>
                <a:cs typeface="+mn-ea"/>
                <a:sym typeface="+mn-lt"/>
              </a:rPr>
              <a:t>影  响  因  素</a:t>
            </a:r>
          </a:p>
        </p:txBody>
      </p:sp>
      <p:sp>
        <p:nvSpPr>
          <p:cNvPr id="9" name="矩形 8">
            <a:extLst>
              <a:ext uri="{FF2B5EF4-FFF2-40B4-BE49-F238E27FC236}">
                <a16:creationId xmlns:a16="http://schemas.microsoft.com/office/drawing/2014/main" id="{2A346601-4DB0-4744-B47E-FC8649B38755}"/>
              </a:ext>
            </a:extLst>
          </p:cNvPr>
          <p:cNvSpPr/>
          <p:nvPr/>
        </p:nvSpPr>
        <p:spPr>
          <a:xfrm>
            <a:off x="5891463" y="4180836"/>
            <a:ext cx="5630779" cy="276999"/>
          </a:xfrm>
          <a:prstGeom prst="rect">
            <a:avLst/>
          </a:prstGeom>
        </p:spPr>
        <p:txBody>
          <a:bodyPr wrap="square">
            <a:spAutoFit/>
          </a:bodyPr>
          <a:lstStyle/>
          <a:p>
            <a:pPr algn="dist"/>
            <a:r>
              <a:rPr lang="zh-CN" altLang="en-US" sz="1200" dirty="0">
                <a:solidFill>
                  <a:schemeClr val="bg1">
                    <a:lumMod val="95000"/>
                  </a:schemeClr>
                </a:solidFill>
                <a:cs typeface="+mn-ea"/>
                <a:sym typeface="+mn-lt"/>
              </a:rPr>
              <a:t>输入你需要的文本内容输入你需要的文本内容输入你需要的文本内容</a:t>
            </a:r>
          </a:p>
        </p:txBody>
      </p:sp>
    </p:spTree>
    <p:extLst>
      <p:ext uri="{BB962C8B-B14F-4D97-AF65-F5344CB8AC3E}">
        <p14:creationId xmlns:p14="http://schemas.microsoft.com/office/powerpoint/2010/main" val="40399128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影响因素</a:t>
            </a:r>
            <a:endParaRPr lang="zh-CN" altLang="en-US" sz="3200" b="1" dirty="0">
              <a:solidFill>
                <a:schemeClr val="bg1">
                  <a:lumMod val="95000"/>
                </a:schemeClr>
              </a:solidFill>
              <a:cs typeface="+mn-ea"/>
              <a:sym typeface="+mn-lt"/>
            </a:endParaRPr>
          </a:p>
        </p:txBody>
      </p:sp>
      <p:pic>
        <p:nvPicPr>
          <p:cNvPr id="3" name="图片 2">
            <a:extLst>
              <a:ext uri="{FF2B5EF4-FFF2-40B4-BE49-F238E27FC236}">
                <a16:creationId xmlns:a16="http://schemas.microsoft.com/office/drawing/2014/main" id="{A90B0B4A-0300-4512-B8F2-6C833E041B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96254"/>
            <a:ext cx="6858000" cy="6858000"/>
          </a:xfrm>
          <a:prstGeom prst="rect">
            <a:avLst/>
          </a:prstGeom>
        </p:spPr>
      </p:pic>
      <p:sp>
        <p:nvSpPr>
          <p:cNvPr id="4" name="椭圆 3">
            <a:extLst>
              <a:ext uri="{FF2B5EF4-FFF2-40B4-BE49-F238E27FC236}">
                <a16:creationId xmlns:a16="http://schemas.microsoft.com/office/drawing/2014/main" id="{16522FCB-44F1-428A-8436-22759BF6B71F}"/>
              </a:ext>
            </a:extLst>
          </p:cNvPr>
          <p:cNvSpPr/>
          <p:nvPr/>
        </p:nvSpPr>
        <p:spPr>
          <a:xfrm>
            <a:off x="857360" y="2324616"/>
            <a:ext cx="517357" cy="517357"/>
          </a:xfrm>
          <a:prstGeom prst="ellipse">
            <a:avLst/>
          </a:prstGeom>
          <a:solidFill>
            <a:srgbClr val="F2F2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1</a:t>
            </a:r>
            <a:endParaRPr lang="zh-CN" altLang="en-US" sz="2000" b="1" dirty="0">
              <a:cs typeface="+mn-ea"/>
              <a:sym typeface="+mn-lt"/>
            </a:endParaRPr>
          </a:p>
        </p:txBody>
      </p:sp>
      <p:sp>
        <p:nvSpPr>
          <p:cNvPr id="7" name="矩形 6">
            <a:extLst>
              <a:ext uri="{FF2B5EF4-FFF2-40B4-BE49-F238E27FC236}">
                <a16:creationId xmlns:a16="http://schemas.microsoft.com/office/drawing/2014/main" id="{F0126D4F-204E-4F9F-A870-E47BA21F7945}"/>
              </a:ext>
            </a:extLst>
          </p:cNvPr>
          <p:cNvSpPr/>
          <p:nvPr/>
        </p:nvSpPr>
        <p:spPr>
          <a:xfrm>
            <a:off x="1541135" y="2200960"/>
            <a:ext cx="3769913" cy="369332"/>
          </a:xfrm>
          <a:prstGeom prst="rect">
            <a:avLst/>
          </a:prstGeom>
        </p:spPr>
        <p:txBody>
          <a:bodyPr wrap="square">
            <a:spAutoFit/>
          </a:bodyPr>
          <a:lstStyle/>
          <a:p>
            <a:r>
              <a:rPr lang="zh-CN" altLang="en-US" b="1" dirty="0">
                <a:solidFill>
                  <a:schemeClr val="bg1">
                    <a:lumMod val="95000"/>
                  </a:schemeClr>
                </a:solidFill>
                <a:cs typeface="+mn-ea"/>
                <a:sym typeface="+mn-lt"/>
              </a:rPr>
              <a:t>渗入威胁</a:t>
            </a:r>
          </a:p>
        </p:txBody>
      </p:sp>
      <p:sp>
        <p:nvSpPr>
          <p:cNvPr id="8" name="矩形 7">
            <a:extLst>
              <a:ext uri="{FF2B5EF4-FFF2-40B4-BE49-F238E27FC236}">
                <a16:creationId xmlns:a16="http://schemas.microsoft.com/office/drawing/2014/main" id="{AE9D95DA-38B3-41E3-A387-9EBC22329FDA}"/>
              </a:ext>
            </a:extLst>
          </p:cNvPr>
          <p:cNvSpPr/>
          <p:nvPr/>
        </p:nvSpPr>
        <p:spPr>
          <a:xfrm>
            <a:off x="1541135" y="2570292"/>
            <a:ext cx="3769913" cy="307777"/>
          </a:xfrm>
          <a:prstGeom prst="rect">
            <a:avLst/>
          </a:prstGeom>
        </p:spPr>
        <p:txBody>
          <a:bodyPr wrap="square">
            <a:spAutoFit/>
          </a:bodyPr>
          <a:lstStyle/>
          <a:p>
            <a:r>
              <a:rPr lang="zh-CN" altLang="en-US" sz="1400" dirty="0">
                <a:solidFill>
                  <a:schemeClr val="bg1">
                    <a:lumMod val="95000"/>
                  </a:schemeClr>
                </a:solidFill>
                <a:cs typeface="+mn-ea"/>
                <a:sym typeface="+mn-lt"/>
              </a:rPr>
              <a:t>假冒、旁路控制、授权侵犯</a:t>
            </a:r>
          </a:p>
        </p:txBody>
      </p:sp>
      <p:sp>
        <p:nvSpPr>
          <p:cNvPr id="9" name="椭圆 8">
            <a:extLst>
              <a:ext uri="{FF2B5EF4-FFF2-40B4-BE49-F238E27FC236}">
                <a16:creationId xmlns:a16="http://schemas.microsoft.com/office/drawing/2014/main" id="{B66E01E6-E550-4CBC-924E-8F35FDDF018B}"/>
              </a:ext>
            </a:extLst>
          </p:cNvPr>
          <p:cNvSpPr/>
          <p:nvPr/>
        </p:nvSpPr>
        <p:spPr>
          <a:xfrm>
            <a:off x="857360" y="3534761"/>
            <a:ext cx="517357" cy="517357"/>
          </a:xfrm>
          <a:prstGeom prst="ellipse">
            <a:avLst/>
          </a:prstGeom>
          <a:solidFill>
            <a:srgbClr val="F2F2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2</a:t>
            </a:r>
            <a:endParaRPr lang="zh-CN" altLang="en-US" sz="2000" b="1" dirty="0">
              <a:cs typeface="+mn-ea"/>
              <a:sym typeface="+mn-lt"/>
            </a:endParaRPr>
          </a:p>
        </p:txBody>
      </p:sp>
      <p:sp>
        <p:nvSpPr>
          <p:cNvPr id="10" name="矩形 9">
            <a:extLst>
              <a:ext uri="{FF2B5EF4-FFF2-40B4-BE49-F238E27FC236}">
                <a16:creationId xmlns:a16="http://schemas.microsoft.com/office/drawing/2014/main" id="{4BE7005E-A58E-4F01-A324-07443646607A}"/>
              </a:ext>
            </a:extLst>
          </p:cNvPr>
          <p:cNvSpPr/>
          <p:nvPr/>
        </p:nvSpPr>
        <p:spPr>
          <a:xfrm>
            <a:off x="1541135" y="3411105"/>
            <a:ext cx="3769913" cy="369332"/>
          </a:xfrm>
          <a:prstGeom prst="rect">
            <a:avLst/>
          </a:prstGeom>
        </p:spPr>
        <p:txBody>
          <a:bodyPr wrap="square">
            <a:spAutoFit/>
          </a:bodyPr>
          <a:lstStyle/>
          <a:p>
            <a:r>
              <a:rPr lang="zh-CN" altLang="en-US" b="1">
                <a:solidFill>
                  <a:schemeClr val="bg1">
                    <a:lumMod val="95000"/>
                  </a:schemeClr>
                </a:solidFill>
                <a:cs typeface="+mn-ea"/>
                <a:sym typeface="+mn-lt"/>
              </a:rPr>
              <a:t>植入威胁</a:t>
            </a:r>
            <a:endParaRPr lang="zh-CN" altLang="en-US" b="1" dirty="0">
              <a:solidFill>
                <a:schemeClr val="bg1">
                  <a:lumMod val="95000"/>
                </a:schemeClr>
              </a:solidFill>
              <a:cs typeface="+mn-ea"/>
              <a:sym typeface="+mn-lt"/>
            </a:endParaRPr>
          </a:p>
        </p:txBody>
      </p:sp>
      <p:sp>
        <p:nvSpPr>
          <p:cNvPr id="11" name="矩形 10">
            <a:extLst>
              <a:ext uri="{FF2B5EF4-FFF2-40B4-BE49-F238E27FC236}">
                <a16:creationId xmlns:a16="http://schemas.microsoft.com/office/drawing/2014/main" id="{8CE68AED-692D-4A7E-BFF5-34E5CDFC0F52}"/>
              </a:ext>
            </a:extLst>
          </p:cNvPr>
          <p:cNvSpPr/>
          <p:nvPr/>
        </p:nvSpPr>
        <p:spPr>
          <a:xfrm>
            <a:off x="1541135" y="3780437"/>
            <a:ext cx="3769913" cy="307777"/>
          </a:xfrm>
          <a:prstGeom prst="rect">
            <a:avLst/>
          </a:prstGeom>
        </p:spPr>
        <p:txBody>
          <a:bodyPr wrap="square">
            <a:spAutoFit/>
          </a:bodyPr>
          <a:lstStyle/>
          <a:p>
            <a:r>
              <a:rPr lang="zh-CN" altLang="en-US" sz="1400">
                <a:solidFill>
                  <a:schemeClr val="bg1">
                    <a:lumMod val="95000"/>
                  </a:schemeClr>
                </a:solidFill>
                <a:cs typeface="+mn-ea"/>
                <a:sym typeface="+mn-lt"/>
              </a:rPr>
              <a:t>特洛伊木马、陷门</a:t>
            </a:r>
            <a:endParaRPr lang="zh-CN" altLang="en-US" sz="1400" dirty="0">
              <a:solidFill>
                <a:schemeClr val="bg1">
                  <a:lumMod val="95000"/>
                </a:schemeClr>
              </a:solidFill>
              <a:cs typeface="+mn-ea"/>
              <a:sym typeface="+mn-lt"/>
            </a:endParaRPr>
          </a:p>
        </p:txBody>
      </p:sp>
      <p:sp>
        <p:nvSpPr>
          <p:cNvPr id="12" name="椭圆 11">
            <a:extLst>
              <a:ext uri="{FF2B5EF4-FFF2-40B4-BE49-F238E27FC236}">
                <a16:creationId xmlns:a16="http://schemas.microsoft.com/office/drawing/2014/main" id="{33360E60-AEE7-42A0-A1F9-1B9D5D9DD8EF}"/>
              </a:ext>
            </a:extLst>
          </p:cNvPr>
          <p:cNvSpPr/>
          <p:nvPr/>
        </p:nvSpPr>
        <p:spPr>
          <a:xfrm>
            <a:off x="857360" y="4778768"/>
            <a:ext cx="517357" cy="517357"/>
          </a:xfrm>
          <a:prstGeom prst="ellipse">
            <a:avLst/>
          </a:prstGeom>
          <a:solidFill>
            <a:srgbClr val="F2F2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3</a:t>
            </a:r>
            <a:endParaRPr lang="zh-CN" altLang="en-US" sz="2000" b="1" dirty="0">
              <a:cs typeface="+mn-ea"/>
              <a:sym typeface="+mn-lt"/>
            </a:endParaRPr>
          </a:p>
        </p:txBody>
      </p:sp>
      <p:sp>
        <p:nvSpPr>
          <p:cNvPr id="13" name="矩形 12">
            <a:extLst>
              <a:ext uri="{FF2B5EF4-FFF2-40B4-BE49-F238E27FC236}">
                <a16:creationId xmlns:a16="http://schemas.microsoft.com/office/drawing/2014/main" id="{B3646E7A-C717-4409-ADB8-0C5BAC9CCB96}"/>
              </a:ext>
            </a:extLst>
          </p:cNvPr>
          <p:cNvSpPr/>
          <p:nvPr/>
        </p:nvSpPr>
        <p:spPr>
          <a:xfrm>
            <a:off x="1541135" y="4655112"/>
            <a:ext cx="3769913" cy="369332"/>
          </a:xfrm>
          <a:prstGeom prst="rect">
            <a:avLst/>
          </a:prstGeom>
        </p:spPr>
        <p:txBody>
          <a:bodyPr wrap="square">
            <a:spAutoFit/>
          </a:bodyPr>
          <a:lstStyle/>
          <a:p>
            <a:r>
              <a:rPr lang="zh-CN" altLang="en-US" b="1">
                <a:solidFill>
                  <a:schemeClr val="bg1">
                    <a:lumMod val="95000"/>
                  </a:schemeClr>
                </a:solidFill>
                <a:cs typeface="+mn-ea"/>
                <a:sym typeface="+mn-lt"/>
              </a:rPr>
              <a:t>陷门</a:t>
            </a:r>
            <a:endParaRPr lang="zh-CN" altLang="en-US" b="1" dirty="0">
              <a:solidFill>
                <a:schemeClr val="bg1">
                  <a:lumMod val="95000"/>
                </a:schemeClr>
              </a:solidFill>
              <a:cs typeface="+mn-ea"/>
              <a:sym typeface="+mn-lt"/>
            </a:endParaRPr>
          </a:p>
        </p:txBody>
      </p:sp>
      <p:sp>
        <p:nvSpPr>
          <p:cNvPr id="14" name="矩形 13">
            <a:extLst>
              <a:ext uri="{FF2B5EF4-FFF2-40B4-BE49-F238E27FC236}">
                <a16:creationId xmlns:a16="http://schemas.microsoft.com/office/drawing/2014/main" id="{C8CD0B56-3160-4500-B683-954502DF2AE8}"/>
              </a:ext>
            </a:extLst>
          </p:cNvPr>
          <p:cNvSpPr/>
          <p:nvPr/>
        </p:nvSpPr>
        <p:spPr>
          <a:xfrm>
            <a:off x="1541135" y="5024444"/>
            <a:ext cx="4018567" cy="307777"/>
          </a:xfrm>
          <a:prstGeom prst="rect">
            <a:avLst/>
          </a:prstGeom>
        </p:spPr>
        <p:txBody>
          <a:bodyPr wrap="square">
            <a:spAutoFit/>
          </a:bodyPr>
          <a:lstStyle/>
          <a:p>
            <a:r>
              <a:rPr lang="zh-CN" altLang="en-US" sz="1400" dirty="0">
                <a:solidFill>
                  <a:schemeClr val="bg1">
                    <a:lumMod val="95000"/>
                  </a:schemeClr>
                </a:solidFill>
                <a:cs typeface="+mn-ea"/>
                <a:sym typeface="+mn-lt"/>
              </a:rPr>
              <a:t>将某一“特征”设立于某个系统或系统部件之中</a:t>
            </a:r>
          </a:p>
        </p:txBody>
      </p:sp>
    </p:spTree>
    <p:extLst>
      <p:ext uri="{BB962C8B-B14F-4D97-AF65-F5344CB8AC3E}">
        <p14:creationId xmlns:p14="http://schemas.microsoft.com/office/powerpoint/2010/main" val="9418295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animBg="1"/>
      <p:bldP spid="10" grpId="0"/>
      <p:bldP spid="11" grpId="0"/>
      <p:bldP spid="12"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影响因素</a:t>
            </a:r>
            <a:endParaRPr lang="zh-CN" altLang="en-US" sz="3200" b="1" dirty="0">
              <a:solidFill>
                <a:schemeClr val="bg1">
                  <a:lumMod val="95000"/>
                </a:schemeClr>
              </a:solidFill>
              <a:cs typeface="+mn-ea"/>
              <a:sym typeface="+mn-lt"/>
            </a:endParaRPr>
          </a:p>
        </p:txBody>
      </p:sp>
      <p:grpSp>
        <p:nvGrpSpPr>
          <p:cNvPr id="2" name="组合 1">
            <a:extLst>
              <a:ext uri="{FF2B5EF4-FFF2-40B4-BE49-F238E27FC236}">
                <a16:creationId xmlns:a16="http://schemas.microsoft.com/office/drawing/2014/main" id="{1B0C139A-4616-4C09-854B-EC2FAB04B876}"/>
              </a:ext>
            </a:extLst>
          </p:cNvPr>
          <p:cNvGrpSpPr/>
          <p:nvPr/>
        </p:nvGrpSpPr>
        <p:grpSpPr>
          <a:xfrm>
            <a:off x="894377" y="1449829"/>
            <a:ext cx="10403246" cy="4377443"/>
            <a:chOff x="894377" y="1449829"/>
            <a:chExt cx="10403246" cy="4377443"/>
          </a:xfrm>
        </p:grpSpPr>
        <p:grpSp>
          <p:nvGrpSpPr>
            <p:cNvPr id="66" name="25590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ED09FD83-E7C3-4EE8-90C4-B5D5A68FA892}"/>
                </a:ext>
              </a:extLst>
            </p:cNvPr>
            <p:cNvGrpSpPr>
              <a:grpSpLocks noChangeAspect="1"/>
            </p:cNvGrpSpPr>
            <p:nvPr/>
          </p:nvGrpSpPr>
          <p:grpSpPr>
            <a:xfrm>
              <a:off x="894377" y="1449829"/>
              <a:ext cx="10403246" cy="4377443"/>
              <a:chOff x="894377" y="1449829"/>
              <a:chExt cx="10403246" cy="4377443"/>
            </a:xfrm>
          </p:grpSpPr>
          <p:sp>
            <p:nvSpPr>
              <p:cNvPr id="67" name="îṥḷiḍê">
                <a:extLst>
                  <a:ext uri="{FF2B5EF4-FFF2-40B4-BE49-F238E27FC236}">
                    <a16:creationId xmlns:a16="http://schemas.microsoft.com/office/drawing/2014/main" id="{F4FFA05A-923B-4EA4-AB0A-6697BF9ED235}"/>
                  </a:ext>
                </a:extLst>
              </p:cNvPr>
              <p:cNvSpPr/>
              <p:nvPr/>
            </p:nvSpPr>
            <p:spPr>
              <a:xfrm rot="18900000">
                <a:off x="2965498" y="1449829"/>
                <a:ext cx="2593393" cy="2593392"/>
              </a:xfrm>
              <a:custGeom>
                <a:avLst/>
                <a:gdLst>
                  <a:gd name="connsiteX0" fmla="*/ 1600767 w 2263827"/>
                  <a:gd name="connsiteY0" fmla="*/ 663060 h 2263827"/>
                  <a:gd name="connsiteX1" fmla="*/ 2263827 w 2263827"/>
                  <a:gd name="connsiteY1" fmla="*/ 2263827 h 2263827"/>
                  <a:gd name="connsiteX2" fmla="*/ 1994342 w 2263827"/>
                  <a:gd name="connsiteY2" fmla="*/ 2263827 h 2263827"/>
                  <a:gd name="connsiteX3" fmla="*/ 0 w 2263827"/>
                  <a:gd name="connsiteY3" fmla="*/ 269485 h 2263827"/>
                  <a:gd name="connsiteX4" fmla="*/ 0 w 2263827"/>
                  <a:gd name="connsiteY4" fmla="*/ 0 h 2263827"/>
                  <a:gd name="connsiteX5" fmla="*/ 1600767 w 2263827"/>
                  <a:gd name="connsiteY5" fmla="*/ 663060 h 2263827"/>
                  <a:gd name="connsiteX0" fmla="*/ 1994342 w 2263827"/>
                  <a:gd name="connsiteY0" fmla="*/ 2263827 h 2355267"/>
                  <a:gd name="connsiteX1" fmla="*/ 0 w 2263827"/>
                  <a:gd name="connsiteY1" fmla="*/ 269485 h 2355267"/>
                  <a:gd name="connsiteX2" fmla="*/ 0 w 2263827"/>
                  <a:gd name="connsiteY2" fmla="*/ 0 h 2355267"/>
                  <a:gd name="connsiteX3" fmla="*/ 1600767 w 2263827"/>
                  <a:gd name="connsiteY3" fmla="*/ 663060 h 2355267"/>
                  <a:gd name="connsiteX4" fmla="*/ 2263827 w 2263827"/>
                  <a:gd name="connsiteY4" fmla="*/ 2263827 h 2355267"/>
                  <a:gd name="connsiteX5" fmla="*/ 2085782 w 2263827"/>
                  <a:gd name="connsiteY5" fmla="*/ 2355267 h 2355267"/>
                  <a:gd name="connsiteX0" fmla="*/ 1994342 w 2263827"/>
                  <a:gd name="connsiteY0" fmla="*/ 2263827 h 2263827"/>
                  <a:gd name="connsiteX1" fmla="*/ 0 w 2263827"/>
                  <a:gd name="connsiteY1" fmla="*/ 269485 h 2263827"/>
                  <a:gd name="connsiteX2" fmla="*/ 0 w 2263827"/>
                  <a:gd name="connsiteY2" fmla="*/ 0 h 2263827"/>
                  <a:gd name="connsiteX3" fmla="*/ 1600767 w 2263827"/>
                  <a:gd name="connsiteY3" fmla="*/ 663060 h 2263827"/>
                  <a:gd name="connsiteX4" fmla="*/ 2263827 w 2263827"/>
                  <a:gd name="connsiteY4" fmla="*/ 2263827 h 2263827"/>
                  <a:gd name="connsiteX0" fmla="*/ 0 w 2263827"/>
                  <a:gd name="connsiteY0" fmla="*/ 269485 h 2263827"/>
                  <a:gd name="connsiteX1" fmla="*/ 0 w 2263827"/>
                  <a:gd name="connsiteY1" fmla="*/ 0 h 2263827"/>
                  <a:gd name="connsiteX2" fmla="*/ 1600767 w 2263827"/>
                  <a:gd name="connsiteY2" fmla="*/ 663060 h 2263827"/>
                  <a:gd name="connsiteX3" fmla="*/ 2263827 w 2263827"/>
                  <a:gd name="connsiteY3" fmla="*/ 2263827 h 2263827"/>
                  <a:gd name="connsiteX0" fmla="*/ 0 w 2263827"/>
                  <a:gd name="connsiteY0" fmla="*/ 0 h 2263827"/>
                  <a:gd name="connsiteX1" fmla="*/ 1600767 w 2263827"/>
                  <a:gd name="connsiteY1" fmla="*/ 663060 h 2263827"/>
                  <a:gd name="connsiteX2" fmla="*/ 2263827 w 2263827"/>
                  <a:gd name="connsiteY2" fmla="*/ 2263827 h 2263827"/>
                </a:gdLst>
                <a:ahLst/>
                <a:cxnLst>
                  <a:cxn ang="0">
                    <a:pos x="connsiteX0" y="connsiteY0"/>
                  </a:cxn>
                  <a:cxn ang="0">
                    <a:pos x="connsiteX1" y="connsiteY1"/>
                  </a:cxn>
                  <a:cxn ang="0">
                    <a:pos x="connsiteX2" y="connsiteY2"/>
                  </a:cxn>
                </a:cxnLst>
                <a:rect l="l" t="t" r="r" b="b"/>
                <a:pathLst>
                  <a:path w="2263827" h="2263827">
                    <a:moveTo>
                      <a:pt x="0" y="0"/>
                    </a:moveTo>
                    <a:cubicBezTo>
                      <a:pt x="625138" y="0"/>
                      <a:pt x="1191095" y="253388"/>
                      <a:pt x="1600767" y="663060"/>
                    </a:cubicBezTo>
                    <a:cubicBezTo>
                      <a:pt x="2010440" y="1072732"/>
                      <a:pt x="2263827" y="1638688"/>
                      <a:pt x="2263827" y="2263827"/>
                    </a:cubicBezTo>
                  </a:path>
                </a:pathLst>
              </a:custGeom>
              <a:ln w="190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68" name="íṥļíḑè">
                <a:extLst>
                  <a:ext uri="{FF2B5EF4-FFF2-40B4-BE49-F238E27FC236}">
                    <a16:creationId xmlns:a16="http://schemas.microsoft.com/office/drawing/2014/main" id="{096C374B-FE8B-4973-BA46-24C6BA5D5B70}"/>
                  </a:ext>
                </a:extLst>
              </p:cNvPr>
              <p:cNvSpPr/>
              <p:nvPr/>
            </p:nvSpPr>
            <p:spPr>
              <a:xfrm>
                <a:off x="3524075" y="1736523"/>
                <a:ext cx="1476239" cy="552416"/>
              </a:xfrm>
              <a:prstGeom prst="roundRect">
                <a:avLst>
                  <a:gd name="adj" fmla="val 13693"/>
                </a:avLst>
              </a:prstGeom>
              <a:solidFill>
                <a:srgbClr val="007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chemeClr val="bg1">
                      <a:lumMod val="95000"/>
                    </a:schemeClr>
                  </a:solidFill>
                  <a:cs typeface="+mn-ea"/>
                  <a:sym typeface="+mn-lt"/>
                </a:endParaRPr>
              </a:p>
            </p:txBody>
          </p:sp>
          <p:grpSp>
            <p:nvGrpSpPr>
              <p:cNvPr id="69" name="îṩḻïḑê">
                <a:extLst>
                  <a:ext uri="{FF2B5EF4-FFF2-40B4-BE49-F238E27FC236}">
                    <a16:creationId xmlns:a16="http://schemas.microsoft.com/office/drawing/2014/main" id="{309C4870-E2FA-4D3A-BD69-0EC1674EB7AD}"/>
                  </a:ext>
                </a:extLst>
              </p:cNvPr>
              <p:cNvGrpSpPr/>
              <p:nvPr/>
            </p:nvGrpSpPr>
            <p:grpSpPr>
              <a:xfrm>
                <a:off x="1841500" y="2851854"/>
                <a:ext cx="1173776" cy="1173771"/>
                <a:chOff x="2805568" y="3043696"/>
                <a:chExt cx="1024614" cy="1024610"/>
              </a:xfrm>
            </p:grpSpPr>
            <p:sp>
              <p:nvSpPr>
                <p:cNvPr id="84" name="íṩḷíḋè">
                  <a:extLst>
                    <a:ext uri="{FF2B5EF4-FFF2-40B4-BE49-F238E27FC236}">
                      <a16:creationId xmlns:a16="http://schemas.microsoft.com/office/drawing/2014/main" id="{0C331E18-2352-4994-85BE-4FB5BEE26215}"/>
                    </a:ext>
                  </a:extLst>
                </p:cNvPr>
                <p:cNvSpPr/>
                <p:nvPr/>
              </p:nvSpPr>
              <p:spPr>
                <a:xfrm>
                  <a:off x="2805568" y="3043696"/>
                  <a:ext cx="1024614" cy="1024610"/>
                </a:xfrm>
                <a:prstGeom prst="ellipse">
                  <a:avLst/>
                </a:prstGeom>
                <a:solidFill>
                  <a:srgbClr val="FFFFFF">
                    <a:alpha val="30196"/>
                  </a:srgbClr>
                </a:solidFill>
                <a:ln w="12700">
                  <a:solidFill>
                    <a:schemeClr val="bg1">
                      <a:lumMod val="75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solidFill>
                      <a:schemeClr val="bg1">
                        <a:lumMod val="95000"/>
                      </a:schemeClr>
                    </a:solidFill>
                    <a:cs typeface="+mn-ea"/>
                    <a:sym typeface="+mn-lt"/>
                  </a:endParaRPr>
                </a:p>
              </p:txBody>
            </p:sp>
            <p:sp>
              <p:nvSpPr>
                <p:cNvPr id="85" name="íṥ1ïďè">
                  <a:extLst>
                    <a:ext uri="{FF2B5EF4-FFF2-40B4-BE49-F238E27FC236}">
                      <a16:creationId xmlns:a16="http://schemas.microsoft.com/office/drawing/2014/main" id="{FDAE2E56-D43A-475F-A013-E9660CF062D8}"/>
                    </a:ext>
                  </a:extLst>
                </p:cNvPr>
                <p:cNvSpPr/>
                <p:nvPr/>
              </p:nvSpPr>
              <p:spPr bwMode="auto">
                <a:xfrm>
                  <a:off x="3013364" y="3286364"/>
                  <a:ext cx="609020" cy="53927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8546" h="503434">
                      <a:moveTo>
                        <a:pt x="0" y="154789"/>
                      </a:moveTo>
                      <a:lnTo>
                        <a:pt x="35220" y="173435"/>
                      </a:lnTo>
                      <a:lnTo>
                        <a:pt x="179058" y="248905"/>
                      </a:lnTo>
                      <a:lnTo>
                        <a:pt x="36995" y="328224"/>
                      </a:lnTo>
                      <a:lnTo>
                        <a:pt x="0" y="346573"/>
                      </a:lnTo>
                      <a:close/>
                      <a:moveTo>
                        <a:pt x="317538" y="106843"/>
                      </a:moveTo>
                      <a:cubicBezTo>
                        <a:pt x="396974" y="106843"/>
                        <a:pt x="463479" y="171371"/>
                        <a:pt x="463479" y="250647"/>
                      </a:cubicBezTo>
                      <a:cubicBezTo>
                        <a:pt x="463479" y="329924"/>
                        <a:pt x="396974" y="396295"/>
                        <a:pt x="317538" y="396295"/>
                      </a:cubicBezTo>
                      <a:cubicBezTo>
                        <a:pt x="254728" y="396295"/>
                        <a:pt x="199308" y="353891"/>
                        <a:pt x="180834" y="296739"/>
                      </a:cubicBezTo>
                      <a:lnTo>
                        <a:pt x="265812" y="250647"/>
                      </a:lnTo>
                      <a:lnTo>
                        <a:pt x="180834" y="204556"/>
                      </a:lnTo>
                      <a:cubicBezTo>
                        <a:pt x="199308" y="147403"/>
                        <a:pt x="252881" y="106843"/>
                        <a:pt x="317538" y="106843"/>
                      </a:cubicBezTo>
                      <a:close/>
                      <a:moveTo>
                        <a:pt x="317551" y="0"/>
                      </a:moveTo>
                      <a:cubicBezTo>
                        <a:pt x="455967" y="0"/>
                        <a:pt x="568546" y="112489"/>
                        <a:pt x="568546" y="250795"/>
                      </a:cubicBezTo>
                      <a:cubicBezTo>
                        <a:pt x="568546" y="389101"/>
                        <a:pt x="455967" y="503434"/>
                        <a:pt x="317551" y="503434"/>
                      </a:cubicBezTo>
                      <a:cubicBezTo>
                        <a:pt x="210509" y="503434"/>
                        <a:pt x="120077" y="437047"/>
                        <a:pt x="83166" y="342999"/>
                      </a:cubicBezTo>
                      <a:lnTo>
                        <a:pt x="131150" y="317182"/>
                      </a:lnTo>
                      <a:cubicBezTo>
                        <a:pt x="158834" y="392789"/>
                        <a:pt x="230810" y="448112"/>
                        <a:pt x="317551" y="448112"/>
                      </a:cubicBezTo>
                      <a:cubicBezTo>
                        <a:pt x="426439" y="448112"/>
                        <a:pt x="515025" y="359596"/>
                        <a:pt x="515025" y="250795"/>
                      </a:cubicBezTo>
                      <a:cubicBezTo>
                        <a:pt x="515025" y="141994"/>
                        <a:pt x="426439" y="53478"/>
                        <a:pt x="317551" y="53478"/>
                      </a:cubicBezTo>
                      <a:cubicBezTo>
                        <a:pt x="232656" y="53478"/>
                        <a:pt x="158834" y="108801"/>
                        <a:pt x="131150" y="184408"/>
                      </a:cubicBezTo>
                      <a:lnTo>
                        <a:pt x="83166" y="158591"/>
                      </a:lnTo>
                      <a:cubicBezTo>
                        <a:pt x="120077" y="64543"/>
                        <a:pt x="210509" y="0"/>
                        <a:pt x="317551" y="0"/>
                      </a:cubicBezTo>
                      <a:close/>
                    </a:path>
                  </a:pathLst>
                </a:custGeom>
                <a:solidFill>
                  <a:schemeClr val="bg1">
                    <a:lumMod val="95000"/>
                  </a:schemeClr>
                </a:solidFill>
                <a:ln w="9525">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nvGrpSpPr>
              <p:cNvPr id="70" name="î$ḷïḋê">
                <a:extLst>
                  <a:ext uri="{FF2B5EF4-FFF2-40B4-BE49-F238E27FC236}">
                    <a16:creationId xmlns:a16="http://schemas.microsoft.com/office/drawing/2014/main" id="{315C768C-3422-4CF4-8A4F-6795D5A477B3}"/>
                  </a:ext>
                </a:extLst>
              </p:cNvPr>
              <p:cNvGrpSpPr/>
              <p:nvPr/>
            </p:nvGrpSpPr>
            <p:grpSpPr>
              <a:xfrm>
                <a:off x="5509112" y="2851854"/>
                <a:ext cx="1173776" cy="1173771"/>
                <a:chOff x="2805568" y="3043696"/>
                <a:chExt cx="1024614" cy="1024610"/>
              </a:xfrm>
            </p:grpSpPr>
            <p:sp>
              <p:nvSpPr>
                <p:cNvPr id="82" name="ïṧļîde">
                  <a:extLst>
                    <a:ext uri="{FF2B5EF4-FFF2-40B4-BE49-F238E27FC236}">
                      <a16:creationId xmlns:a16="http://schemas.microsoft.com/office/drawing/2014/main" id="{A958D620-D171-4541-A92B-75E6A6A60F3E}"/>
                    </a:ext>
                  </a:extLst>
                </p:cNvPr>
                <p:cNvSpPr/>
                <p:nvPr/>
              </p:nvSpPr>
              <p:spPr>
                <a:xfrm>
                  <a:off x="2805568" y="3043696"/>
                  <a:ext cx="1024614" cy="1024610"/>
                </a:xfrm>
                <a:prstGeom prst="ellipse">
                  <a:avLst/>
                </a:prstGeom>
                <a:solidFill>
                  <a:srgbClr val="F2F2F2">
                    <a:alpha val="40000"/>
                  </a:srgbClr>
                </a:solidFill>
                <a:ln w="12700">
                  <a:solidFill>
                    <a:schemeClr val="bg1">
                      <a:lumMod val="75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solidFill>
                      <a:schemeClr val="bg1">
                        <a:lumMod val="95000"/>
                      </a:schemeClr>
                    </a:solidFill>
                    <a:cs typeface="+mn-ea"/>
                    <a:sym typeface="+mn-lt"/>
                  </a:endParaRPr>
                </a:p>
              </p:txBody>
            </p:sp>
            <p:sp>
              <p:nvSpPr>
                <p:cNvPr id="83" name="išļîďè">
                  <a:extLst>
                    <a:ext uri="{FF2B5EF4-FFF2-40B4-BE49-F238E27FC236}">
                      <a16:creationId xmlns:a16="http://schemas.microsoft.com/office/drawing/2014/main" id="{D80BE73A-06F4-4A6B-965B-8CFA439950FD}"/>
                    </a:ext>
                  </a:extLst>
                </p:cNvPr>
                <p:cNvSpPr/>
                <p:nvPr/>
              </p:nvSpPr>
              <p:spPr bwMode="auto">
                <a:xfrm>
                  <a:off x="3030788" y="3251491"/>
                  <a:ext cx="574171" cy="609020"/>
                </a:xfrm>
                <a:custGeom>
                  <a:avLst/>
                  <a:gdLst>
                    <a:gd name="T0" fmla="*/ 3456 w 4141"/>
                    <a:gd name="T1" fmla="*/ 2400 h 4400"/>
                    <a:gd name="T2" fmla="*/ 2660 w 4141"/>
                    <a:gd name="T3" fmla="*/ 2310 h 4400"/>
                    <a:gd name="T4" fmla="*/ 2660 w 4141"/>
                    <a:gd name="T5" fmla="*/ 2090 h 4400"/>
                    <a:gd name="T6" fmla="*/ 3456 w 4141"/>
                    <a:gd name="T7" fmla="*/ 2000 h 4400"/>
                    <a:gd name="T8" fmla="*/ 3975 w 4141"/>
                    <a:gd name="T9" fmla="*/ 1100 h 4400"/>
                    <a:gd name="T10" fmla="*/ 3156 w 4141"/>
                    <a:gd name="T11" fmla="*/ 880 h 4400"/>
                    <a:gd name="T12" fmla="*/ 2866 w 4141"/>
                    <a:gd name="T13" fmla="*/ 1510 h 4400"/>
                    <a:gd name="T14" fmla="*/ 2270 w 4141"/>
                    <a:gd name="T15" fmla="*/ 1634 h 4400"/>
                    <a:gd name="T16" fmla="*/ 2670 w 4141"/>
                    <a:gd name="T17" fmla="*/ 600 h 4400"/>
                    <a:gd name="T18" fmla="*/ 1470 w 4141"/>
                    <a:gd name="T19" fmla="*/ 600 h 4400"/>
                    <a:gd name="T20" fmla="*/ 1870 w 4141"/>
                    <a:gd name="T21" fmla="*/ 1634 h 4400"/>
                    <a:gd name="T22" fmla="*/ 1274 w 4141"/>
                    <a:gd name="T23" fmla="*/ 1510 h 4400"/>
                    <a:gd name="T24" fmla="*/ 685 w 4141"/>
                    <a:gd name="T25" fmla="*/ 800 h 4400"/>
                    <a:gd name="T26" fmla="*/ 105 w 4141"/>
                    <a:gd name="T27" fmla="*/ 1555 h 4400"/>
                    <a:gd name="T28" fmla="*/ 684 w 4141"/>
                    <a:gd name="T29" fmla="*/ 2000 h 4400"/>
                    <a:gd name="T30" fmla="*/ 1480 w 4141"/>
                    <a:gd name="T31" fmla="*/ 2090 h 4400"/>
                    <a:gd name="T32" fmla="*/ 1480 w 4141"/>
                    <a:gd name="T33" fmla="*/ 2310 h 4400"/>
                    <a:gd name="T34" fmla="*/ 684 w 4141"/>
                    <a:gd name="T35" fmla="*/ 2400 h 4400"/>
                    <a:gd name="T36" fmla="*/ 165 w 4141"/>
                    <a:gd name="T37" fmla="*/ 3300 h 4400"/>
                    <a:gd name="T38" fmla="*/ 985 w 4141"/>
                    <a:gd name="T39" fmla="*/ 3520 h 4400"/>
                    <a:gd name="T40" fmla="*/ 1681 w 4141"/>
                    <a:gd name="T41" fmla="*/ 2656 h 4400"/>
                    <a:gd name="T42" fmla="*/ 1870 w 4141"/>
                    <a:gd name="T43" fmla="*/ 3234 h 4400"/>
                    <a:gd name="T44" fmla="*/ 2070 w 4141"/>
                    <a:gd name="T45" fmla="*/ 4400 h 4400"/>
                    <a:gd name="T46" fmla="*/ 2270 w 4141"/>
                    <a:gd name="T47" fmla="*/ 3234 h 4400"/>
                    <a:gd name="T48" fmla="*/ 2460 w 4141"/>
                    <a:gd name="T49" fmla="*/ 2656 h 4400"/>
                    <a:gd name="T50" fmla="*/ 2876 w 4141"/>
                    <a:gd name="T51" fmla="*/ 3155 h 4400"/>
                    <a:gd name="T52" fmla="*/ 3455 w 4141"/>
                    <a:gd name="T53" fmla="*/ 3600 h 4400"/>
                    <a:gd name="T54" fmla="*/ 3756 w 4141"/>
                    <a:gd name="T55" fmla="*/ 2480 h 4400"/>
                    <a:gd name="T56" fmla="*/ 2070 w 4141"/>
                    <a:gd name="T57" fmla="*/ 2000 h 4400"/>
                    <a:gd name="T58" fmla="*/ 2070 w 4141"/>
                    <a:gd name="T59" fmla="*/ 2400 h 4400"/>
                    <a:gd name="T60" fmla="*/ 3263 w 4141"/>
                    <a:gd name="T61" fmla="*/ 1348 h 4400"/>
                    <a:gd name="T62" fmla="*/ 3455 w 4141"/>
                    <a:gd name="T63" fmla="*/ 1200 h 4400"/>
                    <a:gd name="T64" fmla="*/ 3556 w 4141"/>
                    <a:gd name="T65" fmla="*/ 1573 h 4400"/>
                    <a:gd name="T66" fmla="*/ 3283 w 4141"/>
                    <a:gd name="T67" fmla="*/ 1500 h 4400"/>
                    <a:gd name="T68" fmla="*/ 2070 w 4141"/>
                    <a:gd name="T69" fmla="*/ 400 h 4400"/>
                    <a:gd name="T70" fmla="*/ 2070 w 4141"/>
                    <a:gd name="T71" fmla="*/ 800 h 4400"/>
                    <a:gd name="T72" fmla="*/ 2070 w 4141"/>
                    <a:gd name="T73" fmla="*/ 400 h 4400"/>
                    <a:gd name="T74" fmla="*/ 585 w 4141"/>
                    <a:gd name="T75" fmla="*/ 1573 h 4400"/>
                    <a:gd name="T76" fmla="*/ 511 w 4141"/>
                    <a:gd name="T77" fmla="*/ 1300 h 4400"/>
                    <a:gd name="T78" fmla="*/ 785 w 4141"/>
                    <a:gd name="T79" fmla="*/ 1227 h 4400"/>
                    <a:gd name="T80" fmla="*/ 684 w 4141"/>
                    <a:gd name="T81" fmla="*/ 1600 h 4400"/>
                    <a:gd name="T82" fmla="*/ 685 w 4141"/>
                    <a:gd name="T83" fmla="*/ 3200 h 4400"/>
                    <a:gd name="T84" fmla="*/ 585 w 4141"/>
                    <a:gd name="T85" fmla="*/ 2827 h 4400"/>
                    <a:gd name="T86" fmla="*/ 858 w 4141"/>
                    <a:gd name="T87" fmla="*/ 2900 h 4400"/>
                    <a:gd name="T88" fmla="*/ 858 w 4141"/>
                    <a:gd name="T89" fmla="*/ 2900 h 4400"/>
                    <a:gd name="T90" fmla="*/ 2070 w 4141"/>
                    <a:gd name="T91" fmla="*/ 4000 h 4400"/>
                    <a:gd name="T92" fmla="*/ 2070 w 4141"/>
                    <a:gd name="T93" fmla="*/ 3600 h 4400"/>
                    <a:gd name="T94" fmla="*/ 2070 w 4141"/>
                    <a:gd name="T95" fmla="*/ 4000 h 4400"/>
                    <a:gd name="T96" fmla="*/ 3455 w 4141"/>
                    <a:gd name="T97" fmla="*/ 3200 h 4400"/>
                    <a:gd name="T98" fmla="*/ 3263 w 4141"/>
                    <a:gd name="T99" fmla="*/ 3052 h 4400"/>
                    <a:gd name="T100" fmla="*/ 3456 w 4141"/>
                    <a:gd name="T101" fmla="*/ 2800 h 4400"/>
                    <a:gd name="T102" fmla="*/ 3629 w 4141"/>
                    <a:gd name="T103" fmla="*/ 3100 h 4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1" h="4400">
                      <a:moveTo>
                        <a:pt x="3756" y="2480"/>
                      </a:moveTo>
                      <a:cubicBezTo>
                        <a:pt x="3665" y="2428"/>
                        <a:pt x="3561" y="2400"/>
                        <a:pt x="3456" y="2400"/>
                      </a:cubicBezTo>
                      <a:cubicBezTo>
                        <a:pt x="3311" y="2400"/>
                        <a:pt x="3173" y="2453"/>
                        <a:pt x="3066" y="2544"/>
                      </a:cubicBezTo>
                      <a:lnTo>
                        <a:pt x="2660" y="2310"/>
                      </a:lnTo>
                      <a:cubicBezTo>
                        <a:pt x="2667" y="2274"/>
                        <a:pt x="2670" y="2237"/>
                        <a:pt x="2670" y="2200"/>
                      </a:cubicBezTo>
                      <a:cubicBezTo>
                        <a:pt x="2670" y="2163"/>
                        <a:pt x="2667" y="2126"/>
                        <a:pt x="2660" y="2090"/>
                      </a:cubicBezTo>
                      <a:lnTo>
                        <a:pt x="3066" y="1856"/>
                      </a:lnTo>
                      <a:cubicBezTo>
                        <a:pt x="3174" y="1947"/>
                        <a:pt x="3311" y="2000"/>
                        <a:pt x="3456" y="2000"/>
                      </a:cubicBezTo>
                      <a:cubicBezTo>
                        <a:pt x="3561" y="2000"/>
                        <a:pt x="3665" y="1972"/>
                        <a:pt x="3756" y="1920"/>
                      </a:cubicBezTo>
                      <a:cubicBezTo>
                        <a:pt x="4042" y="1754"/>
                        <a:pt x="4141" y="1386"/>
                        <a:pt x="3975" y="1100"/>
                      </a:cubicBezTo>
                      <a:cubicBezTo>
                        <a:pt x="3869" y="915"/>
                        <a:pt x="3669" y="800"/>
                        <a:pt x="3455" y="800"/>
                      </a:cubicBezTo>
                      <a:cubicBezTo>
                        <a:pt x="3351" y="800"/>
                        <a:pt x="3247" y="828"/>
                        <a:pt x="3156" y="880"/>
                      </a:cubicBezTo>
                      <a:cubicBezTo>
                        <a:pt x="3017" y="960"/>
                        <a:pt x="2918" y="1090"/>
                        <a:pt x="2876" y="1245"/>
                      </a:cubicBezTo>
                      <a:cubicBezTo>
                        <a:pt x="2853" y="1333"/>
                        <a:pt x="2849" y="1423"/>
                        <a:pt x="2866" y="1510"/>
                      </a:cubicBezTo>
                      <a:lnTo>
                        <a:pt x="2460" y="1744"/>
                      </a:lnTo>
                      <a:cubicBezTo>
                        <a:pt x="2404" y="1697"/>
                        <a:pt x="2340" y="1659"/>
                        <a:pt x="2270" y="1634"/>
                      </a:cubicBezTo>
                      <a:lnTo>
                        <a:pt x="2270" y="1166"/>
                      </a:lnTo>
                      <a:cubicBezTo>
                        <a:pt x="2503" y="1083"/>
                        <a:pt x="2670" y="861"/>
                        <a:pt x="2670" y="600"/>
                      </a:cubicBezTo>
                      <a:cubicBezTo>
                        <a:pt x="2670" y="269"/>
                        <a:pt x="2401" y="0"/>
                        <a:pt x="2070" y="0"/>
                      </a:cubicBezTo>
                      <a:cubicBezTo>
                        <a:pt x="1739" y="0"/>
                        <a:pt x="1470" y="269"/>
                        <a:pt x="1470" y="600"/>
                      </a:cubicBezTo>
                      <a:cubicBezTo>
                        <a:pt x="1470" y="861"/>
                        <a:pt x="1637" y="1083"/>
                        <a:pt x="1870" y="1166"/>
                      </a:cubicBezTo>
                      <a:lnTo>
                        <a:pt x="1870" y="1634"/>
                      </a:lnTo>
                      <a:cubicBezTo>
                        <a:pt x="1800" y="1659"/>
                        <a:pt x="1736" y="1697"/>
                        <a:pt x="1681" y="1744"/>
                      </a:cubicBezTo>
                      <a:lnTo>
                        <a:pt x="1274" y="1510"/>
                      </a:lnTo>
                      <a:cubicBezTo>
                        <a:pt x="1319" y="1267"/>
                        <a:pt x="1210" y="1011"/>
                        <a:pt x="985" y="880"/>
                      </a:cubicBezTo>
                      <a:cubicBezTo>
                        <a:pt x="893" y="828"/>
                        <a:pt x="790" y="800"/>
                        <a:pt x="685" y="800"/>
                      </a:cubicBezTo>
                      <a:cubicBezTo>
                        <a:pt x="471" y="800"/>
                        <a:pt x="272" y="915"/>
                        <a:pt x="165" y="1100"/>
                      </a:cubicBezTo>
                      <a:cubicBezTo>
                        <a:pt x="85" y="1239"/>
                        <a:pt x="64" y="1400"/>
                        <a:pt x="105" y="1555"/>
                      </a:cubicBezTo>
                      <a:cubicBezTo>
                        <a:pt x="146" y="1710"/>
                        <a:pt x="246" y="1839"/>
                        <a:pt x="385" y="1920"/>
                      </a:cubicBezTo>
                      <a:cubicBezTo>
                        <a:pt x="476" y="1972"/>
                        <a:pt x="579" y="2000"/>
                        <a:pt x="684" y="2000"/>
                      </a:cubicBezTo>
                      <a:cubicBezTo>
                        <a:pt x="829" y="2000"/>
                        <a:pt x="967" y="1947"/>
                        <a:pt x="1074" y="1856"/>
                      </a:cubicBezTo>
                      <a:lnTo>
                        <a:pt x="1480" y="2090"/>
                      </a:lnTo>
                      <a:cubicBezTo>
                        <a:pt x="1474" y="2126"/>
                        <a:pt x="1470" y="2163"/>
                        <a:pt x="1470" y="2200"/>
                      </a:cubicBezTo>
                      <a:cubicBezTo>
                        <a:pt x="1470" y="2237"/>
                        <a:pt x="1474" y="2274"/>
                        <a:pt x="1480" y="2310"/>
                      </a:cubicBezTo>
                      <a:lnTo>
                        <a:pt x="1074" y="2544"/>
                      </a:lnTo>
                      <a:cubicBezTo>
                        <a:pt x="967" y="2453"/>
                        <a:pt x="829" y="2400"/>
                        <a:pt x="684" y="2400"/>
                      </a:cubicBezTo>
                      <a:cubicBezTo>
                        <a:pt x="579" y="2400"/>
                        <a:pt x="476" y="2428"/>
                        <a:pt x="385" y="2480"/>
                      </a:cubicBezTo>
                      <a:cubicBezTo>
                        <a:pt x="98" y="2646"/>
                        <a:pt x="0" y="3013"/>
                        <a:pt x="165" y="3300"/>
                      </a:cubicBezTo>
                      <a:cubicBezTo>
                        <a:pt x="272" y="3485"/>
                        <a:pt x="471" y="3600"/>
                        <a:pt x="685" y="3600"/>
                      </a:cubicBezTo>
                      <a:cubicBezTo>
                        <a:pt x="790" y="3600"/>
                        <a:pt x="893" y="3572"/>
                        <a:pt x="985" y="3520"/>
                      </a:cubicBezTo>
                      <a:cubicBezTo>
                        <a:pt x="1210" y="3389"/>
                        <a:pt x="1319" y="3133"/>
                        <a:pt x="1274" y="2890"/>
                      </a:cubicBezTo>
                      <a:lnTo>
                        <a:pt x="1681" y="2656"/>
                      </a:lnTo>
                      <a:cubicBezTo>
                        <a:pt x="1736" y="2703"/>
                        <a:pt x="1800" y="2741"/>
                        <a:pt x="1870" y="2766"/>
                      </a:cubicBezTo>
                      <a:lnTo>
                        <a:pt x="1870" y="3234"/>
                      </a:lnTo>
                      <a:cubicBezTo>
                        <a:pt x="1637" y="3317"/>
                        <a:pt x="1470" y="3539"/>
                        <a:pt x="1470" y="3800"/>
                      </a:cubicBezTo>
                      <a:cubicBezTo>
                        <a:pt x="1470" y="4131"/>
                        <a:pt x="1739" y="4400"/>
                        <a:pt x="2070" y="4400"/>
                      </a:cubicBezTo>
                      <a:cubicBezTo>
                        <a:pt x="2401" y="4400"/>
                        <a:pt x="2670" y="4131"/>
                        <a:pt x="2670" y="3800"/>
                      </a:cubicBezTo>
                      <a:cubicBezTo>
                        <a:pt x="2670" y="3539"/>
                        <a:pt x="2503" y="3317"/>
                        <a:pt x="2270" y="3234"/>
                      </a:cubicBezTo>
                      <a:lnTo>
                        <a:pt x="2270" y="2766"/>
                      </a:lnTo>
                      <a:cubicBezTo>
                        <a:pt x="2340" y="2741"/>
                        <a:pt x="2404" y="2703"/>
                        <a:pt x="2460" y="2656"/>
                      </a:cubicBezTo>
                      <a:lnTo>
                        <a:pt x="2866" y="2890"/>
                      </a:lnTo>
                      <a:cubicBezTo>
                        <a:pt x="2849" y="2977"/>
                        <a:pt x="2853" y="3067"/>
                        <a:pt x="2876" y="3155"/>
                      </a:cubicBezTo>
                      <a:cubicBezTo>
                        <a:pt x="2918" y="3310"/>
                        <a:pt x="3017" y="3439"/>
                        <a:pt x="3156" y="3520"/>
                      </a:cubicBezTo>
                      <a:cubicBezTo>
                        <a:pt x="3247" y="3572"/>
                        <a:pt x="3351" y="3600"/>
                        <a:pt x="3455" y="3600"/>
                      </a:cubicBezTo>
                      <a:cubicBezTo>
                        <a:pt x="3669" y="3600"/>
                        <a:pt x="3869" y="3485"/>
                        <a:pt x="3975" y="3300"/>
                      </a:cubicBezTo>
                      <a:cubicBezTo>
                        <a:pt x="4141" y="3013"/>
                        <a:pt x="4042" y="2646"/>
                        <a:pt x="3756" y="2480"/>
                      </a:cubicBezTo>
                      <a:close/>
                      <a:moveTo>
                        <a:pt x="1870" y="2200"/>
                      </a:moveTo>
                      <a:cubicBezTo>
                        <a:pt x="1870" y="2090"/>
                        <a:pt x="1960" y="2000"/>
                        <a:pt x="2070" y="2000"/>
                      </a:cubicBezTo>
                      <a:cubicBezTo>
                        <a:pt x="2180" y="2000"/>
                        <a:pt x="2270" y="2090"/>
                        <a:pt x="2270" y="2200"/>
                      </a:cubicBezTo>
                      <a:cubicBezTo>
                        <a:pt x="2270" y="2310"/>
                        <a:pt x="2180" y="2400"/>
                        <a:pt x="2070" y="2400"/>
                      </a:cubicBezTo>
                      <a:cubicBezTo>
                        <a:pt x="1960" y="2400"/>
                        <a:pt x="1870" y="2310"/>
                        <a:pt x="1870" y="2200"/>
                      </a:cubicBezTo>
                      <a:close/>
                      <a:moveTo>
                        <a:pt x="3263" y="1348"/>
                      </a:moveTo>
                      <a:cubicBezTo>
                        <a:pt x="3276" y="1297"/>
                        <a:pt x="3310" y="1253"/>
                        <a:pt x="3356" y="1227"/>
                      </a:cubicBezTo>
                      <a:cubicBezTo>
                        <a:pt x="3387" y="1209"/>
                        <a:pt x="3420" y="1200"/>
                        <a:pt x="3455" y="1200"/>
                      </a:cubicBezTo>
                      <a:cubicBezTo>
                        <a:pt x="3527" y="1200"/>
                        <a:pt x="3593" y="1238"/>
                        <a:pt x="3629" y="1300"/>
                      </a:cubicBezTo>
                      <a:cubicBezTo>
                        <a:pt x="3684" y="1395"/>
                        <a:pt x="3651" y="1518"/>
                        <a:pt x="3556" y="1573"/>
                      </a:cubicBezTo>
                      <a:cubicBezTo>
                        <a:pt x="3525" y="1591"/>
                        <a:pt x="3491" y="1600"/>
                        <a:pt x="3456" y="1600"/>
                      </a:cubicBezTo>
                      <a:cubicBezTo>
                        <a:pt x="3385" y="1600"/>
                        <a:pt x="3318" y="1562"/>
                        <a:pt x="3283" y="1500"/>
                      </a:cubicBezTo>
                      <a:cubicBezTo>
                        <a:pt x="3256" y="1454"/>
                        <a:pt x="3249" y="1400"/>
                        <a:pt x="3263" y="1348"/>
                      </a:cubicBezTo>
                      <a:close/>
                      <a:moveTo>
                        <a:pt x="2070" y="400"/>
                      </a:moveTo>
                      <a:cubicBezTo>
                        <a:pt x="2180" y="400"/>
                        <a:pt x="2270" y="490"/>
                        <a:pt x="2270" y="600"/>
                      </a:cubicBezTo>
                      <a:cubicBezTo>
                        <a:pt x="2270" y="710"/>
                        <a:pt x="2180" y="800"/>
                        <a:pt x="2070" y="800"/>
                      </a:cubicBezTo>
                      <a:cubicBezTo>
                        <a:pt x="1960" y="800"/>
                        <a:pt x="1870" y="710"/>
                        <a:pt x="1870" y="600"/>
                      </a:cubicBezTo>
                      <a:cubicBezTo>
                        <a:pt x="1870" y="490"/>
                        <a:pt x="1960" y="400"/>
                        <a:pt x="2070" y="400"/>
                      </a:cubicBezTo>
                      <a:close/>
                      <a:moveTo>
                        <a:pt x="684" y="1600"/>
                      </a:moveTo>
                      <a:cubicBezTo>
                        <a:pt x="649" y="1600"/>
                        <a:pt x="615" y="1591"/>
                        <a:pt x="585" y="1573"/>
                      </a:cubicBezTo>
                      <a:cubicBezTo>
                        <a:pt x="538" y="1546"/>
                        <a:pt x="505" y="1503"/>
                        <a:pt x="491" y="1452"/>
                      </a:cubicBezTo>
                      <a:cubicBezTo>
                        <a:pt x="478" y="1400"/>
                        <a:pt x="485" y="1346"/>
                        <a:pt x="511" y="1300"/>
                      </a:cubicBezTo>
                      <a:cubicBezTo>
                        <a:pt x="547" y="1238"/>
                        <a:pt x="613" y="1200"/>
                        <a:pt x="685" y="1200"/>
                      </a:cubicBezTo>
                      <a:cubicBezTo>
                        <a:pt x="720" y="1200"/>
                        <a:pt x="754" y="1209"/>
                        <a:pt x="785" y="1227"/>
                      </a:cubicBezTo>
                      <a:cubicBezTo>
                        <a:pt x="880" y="1282"/>
                        <a:pt x="913" y="1404"/>
                        <a:pt x="858" y="1500"/>
                      </a:cubicBezTo>
                      <a:cubicBezTo>
                        <a:pt x="822" y="1562"/>
                        <a:pt x="756" y="1600"/>
                        <a:pt x="684" y="1600"/>
                      </a:cubicBezTo>
                      <a:close/>
                      <a:moveTo>
                        <a:pt x="785" y="3173"/>
                      </a:moveTo>
                      <a:cubicBezTo>
                        <a:pt x="754" y="3191"/>
                        <a:pt x="720" y="3200"/>
                        <a:pt x="685" y="3200"/>
                      </a:cubicBezTo>
                      <a:cubicBezTo>
                        <a:pt x="613" y="3200"/>
                        <a:pt x="547" y="3162"/>
                        <a:pt x="511" y="3100"/>
                      </a:cubicBezTo>
                      <a:cubicBezTo>
                        <a:pt x="456" y="3004"/>
                        <a:pt x="489" y="2882"/>
                        <a:pt x="585" y="2827"/>
                      </a:cubicBezTo>
                      <a:cubicBezTo>
                        <a:pt x="615" y="2809"/>
                        <a:pt x="649" y="2800"/>
                        <a:pt x="684" y="2800"/>
                      </a:cubicBezTo>
                      <a:cubicBezTo>
                        <a:pt x="756" y="2800"/>
                        <a:pt x="822" y="2838"/>
                        <a:pt x="858" y="2900"/>
                      </a:cubicBezTo>
                      <a:cubicBezTo>
                        <a:pt x="858" y="2900"/>
                        <a:pt x="858" y="2900"/>
                        <a:pt x="858" y="2900"/>
                      </a:cubicBezTo>
                      <a:cubicBezTo>
                        <a:pt x="858" y="2900"/>
                        <a:pt x="858" y="2900"/>
                        <a:pt x="858" y="2900"/>
                      </a:cubicBezTo>
                      <a:cubicBezTo>
                        <a:pt x="913" y="2996"/>
                        <a:pt x="880" y="3118"/>
                        <a:pt x="785" y="3173"/>
                      </a:cubicBezTo>
                      <a:close/>
                      <a:moveTo>
                        <a:pt x="2070" y="4000"/>
                      </a:moveTo>
                      <a:cubicBezTo>
                        <a:pt x="1960" y="4000"/>
                        <a:pt x="1870" y="3910"/>
                        <a:pt x="1870" y="3800"/>
                      </a:cubicBezTo>
                      <a:cubicBezTo>
                        <a:pt x="1870" y="3690"/>
                        <a:pt x="1960" y="3600"/>
                        <a:pt x="2070" y="3600"/>
                      </a:cubicBezTo>
                      <a:cubicBezTo>
                        <a:pt x="2180" y="3600"/>
                        <a:pt x="2270" y="3690"/>
                        <a:pt x="2270" y="3800"/>
                      </a:cubicBezTo>
                      <a:cubicBezTo>
                        <a:pt x="2270" y="3910"/>
                        <a:pt x="2180" y="4000"/>
                        <a:pt x="2070" y="4000"/>
                      </a:cubicBezTo>
                      <a:close/>
                      <a:moveTo>
                        <a:pt x="3629" y="3100"/>
                      </a:moveTo>
                      <a:cubicBezTo>
                        <a:pt x="3593" y="3162"/>
                        <a:pt x="3527" y="3200"/>
                        <a:pt x="3455" y="3200"/>
                      </a:cubicBezTo>
                      <a:cubicBezTo>
                        <a:pt x="3420" y="3200"/>
                        <a:pt x="3387" y="3191"/>
                        <a:pt x="3356" y="3173"/>
                      </a:cubicBezTo>
                      <a:cubicBezTo>
                        <a:pt x="3310" y="3146"/>
                        <a:pt x="3276" y="3103"/>
                        <a:pt x="3263" y="3052"/>
                      </a:cubicBezTo>
                      <a:cubicBezTo>
                        <a:pt x="3249" y="3000"/>
                        <a:pt x="3256" y="2946"/>
                        <a:pt x="3283" y="2900"/>
                      </a:cubicBezTo>
                      <a:cubicBezTo>
                        <a:pt x="3318" y="2838"/>
                        <a:pt x="3385" y="2800"/>
                        <a:pt x="3456" y="2800"/>
                      </a:cubicBezTo>
                      <a:cubicBezTo>
                        <a:pt x="3491" y="2800"/>
                        <a:pt x="3525" y="2809"/>
                        <a:pt x="3556" y="2827"/>
                      </a:cubicBezTo>
                      <a:cubicBezTo>
                        <a:pt x="3651" y="2882"/>
                        <a:pt x="3684" y="3004"/>
                        <a:pt x="3629" y="3100"/>
                      </a:cubicBezTo>
                      <a:close/>
                    </a:path>
                  </a:pathLst>
                </a:custGeom>
                <a:solidFill>
                  <a:srgbClr val="F2F2F2"/>
                </a:solidFill>
                <a:ln w="9525">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nvGrpSpPr>
              <p:cNvPr id="71" name="íṧḻïḓé">
                <a:extLst>
                  <a:ext uri="{FF2B5EF4-FFF2-40B4-BE49-F238E27FC236}">
                    <a16:creationId xmlns:a16="http://schemas.microsoft.com/office/drawing/2014/main" id="{07C5FA3A-2D38-4E85-8A9D-AA0C0E1E2D03}"/>
                  </a:ext>
                </a:extLst>
              </p:cNvPr>
              <p:cNvGrpSpPr/>
              <p:nvPr/>
            </p:nvGrpSpPr>
            <p:grpSpPr>
              <a:xfrm>
                <a:off x="9176724" y="2851854"/>
                <a:ext cx="1173776" cy="1173771"/>
                <a:chOff x="2805568" y="3043696"/>
                <a:chExt cx="1024614" cy="1024610"/>
              </a:xfrm>
            </p:grpSpPr>
            <p:sp>
              <p:nvSpPr>
                <p:cNvPr id="80" name="iṣḷiďe">
                  <a:extLst>
                    <a:ext uri="{FF2B5EF4-FFF2-40B4-BE49-F238E27FC236}">
                      <a16:creationId xmlns:a16="http://schemas.microsoft.com/office/drawing/2014/main" id="{39B66F5A-E679-4AAA-8D75-690193BC6D0A}"/>
                    </a:ext>
                  </a:extLst>
                </p:cNvPr>
                <p:cNvSpPr/>
                <p:nvPr/>
              </p:nvSpPr>
              <p:spPr>
                <a:xfrm>
                  <a:off x="2805568" y="3043696"/>
                  <a:ext cx="1024614" cy="1024610"/>
                </a:xfrm>
                <a:prstGeom prst="ellipse">
                  <a:avLst/>
                </a:prstGeom>
                <a:solidFill>
                  <a:srgbClr val="FFFFFF">
                    <a:alpha val="40000"/>
                  </a:srgbClr>
                </a:solidFill>
                <a:ln w="12700">
                  <a:solidFill>
                    <a:schemeClr val="bg1">
                      <a:lumMod val="75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solidFill>
                      <a:schemeClr val="bg1">
                        <a:lumMod val="95000"/>
                      </a:schemeClr>
                    </a:solidFill>
                    <a:cs typeface="+mn-ea"/>
                    <a:sym typeface="+mn-lt"/>
                  </a:endParaRPr>
                </a:p>
              </p:txBody>
            </p:sp>
            <p:sp>
              <p:nvSpPr>
                <p:cNvPr id="81" name="ï$ḷíḍe">
                  <a:extLst>
                    <a:ext uri="{FF2B5EF4-FFF2-40B4-BE49-F238E27FC236}">
                      <a16:creationId xmlns:a16="http://schemas.microsoft.com/office/drawing/2014/main" id="{CEE05715-618A-4AB7-AAF1-276BE99ED50A}"/>
                    </a:ext>
                  </a:extLst>
                </p:cNvPr>
                <p:cNvSpPr/>
                <p:nvPr/>
              </p:nvSpPr>
              <p:spPr bwMode="auto">
                <a:xfrm>
                  <a:off x="3013364" y="3251986"/>
                  <a:ext cx="609020" cy="608028"/>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6580" h="605592">
                      <a:moveTo>
                        <a:pt x="303337" y="527900"/>
                      </a:moveTo>
                      <a:cubicBezTo>
                        <a:pt x="345588" y="527900"/>
                        <a:pt x="379854" y="562667"/>
                        <a:pt x="379854" y="605592"/>
                      </a:cubicBezTo>
                      <a:lnTo>
                        <a:pt x="226727" y="605592"/>
                      </a:lnTo>
                      <a:cubicBezTo>
                        <a:pt x="226727" y="562667"/>
                        <a:pt x="260992" y="527900"/>
                        <a:pt x="303337" y="527900"/>
                      </a:cubicBezTo>
                      <a:close/>
                      <a:moveTo>
                        <a:pt x="303290" y="426850"/>
                      </a:moveTo>
                      <a:cubicBezTo>
                        <a:pt x="327764" y="426850"/>
                        <a:pt x="347605" y="446991"/>
                        <a:pt x="347605" y="471836"/>
                      </a:cubicBezTo>
                      <a:cubicBezTo>
                        <a:pt x="347605" y="496681"/>
                        <a:pt x="327764" y="516822"/>
                        <a:pt x="303290" y="516822"/>
                      </a:cubicBezTo>
                      <a:cubicBezTo>
                        <a:pt x="278816" y="516822"/>
                        <a:pt x="258975" y="496681"/>
                        <a:pt x="258975" y="471836"/>
                      </a:cubicBezTo>
                      <a:cubicBezTo>
                        <a:pt x="258975" y="446991"/>
                        <a:pt x="278816" y="426850"/>
                        <a:pt x="303290" y="426850"/>
                      </a:cubicBezTo>
                      <a:close/>
                      <a:moveTo>
                        <a:pt x="319066" y="332522"/>
                      </a:moveTo>
                      <a:cubicBezTo>
                        <a:pt x="335072" y="335208"/>
                        <a:pt x="352501" y="342374"/>
                        <a:pt x="370539" y="356696"/>
                      </a:cubicBezTo>
                      <a:lnTo>
                        <a:pt x="358746" y="371527"/>
                      </a:lnTo>
                      <a:cubicBezTo>
                        <a:pt x="299316" y="324345"/>
                        <a:pt x="250286" y="369024"/>
                        <a:pt x="248336" y="370971"/>
                      </a:cubicBezTo>
                      <a:lnTo>
                        <a:pt x="235336" y="357159"/>
                      </a:lnTo>
                      <a:cubicBezTo>
                        <a:pt x="235823" y="356742"/>
                        <a:pt x="271046" y="324466"/>
                        <a:pt x="319066" y="332522"/>
                      </a:cubicBezTo>
                      <a:close/>
                      <a:moveTo>
                        <a:pt x="293317" y="278077"/>
                      </a:moveTo>
                      <a:cubicBezTo>
                        <a:pt x="324659" y="275643"/>
                        <a:pt x="361999" y="283487"/>
                        <a:pt x="401376" y="314707"/>
                      </a:cubicBezTo>
                      <a:lnTo>
                        <a:pt x="389585" y="329540"/>
                      </a:lnTo>
                      <a:cubicBezTo>
                        <a:pt x="297671" y="256578"/>
                        <a:pt x="221076" y="326017"/>
                        <a:pt x="217920" y="329077"/>
                      </a:cubicBezTo>
                      <a:lnTo>
                        <a:pt x="204922" y="315263"/>
                      </a:lnTo>
                      <a:cubicBezTo>
                        <a:pt x="205502" y="314742"/>
                        <a:pt x="241079" y="282134"/>
                        <a:pt x="293317" y="278077"/>
                      </a:cubicBezTo>
                      <a:close/>
                      <a:moveTo>
                        <a:pt x="290017" y="223838"/>
                      </a:moveTo>
                      <a:cubicBezTo>
                        <a:pt x="332285" y="220588"/>
                        <a:pt x="382642" y="231191"/>
                        <a:pt x="435741" y="273287"/>
                      </a:cubicBezTo>
                      <a:lnTo>
                        <a:pt x="423949" y="288118"/>
                      </a:lnTo>
                      <a:cubicBezTo>
                        <a:pt x="295165" y="185873"/>
                        <a:pt x="188295" y="283391"/>
                        <a:pt x="183838" y="287655"/>
                      </a:cubicBezTo>
                      <a:lnTo>
                        <a:pt x="170839" y="273843"/>
                      </a:lnTo>
                      <a:cubicBezTo>
                        <a:pt x="171593" y="273147"/>
                        <a:pt x="219571" y="229254"/>
                        <a:pt x="290017" y="223838"/>
                      </a:cubicBezTo>
                      <a:close/>
                      <a:moveTo>
                        <a:pt x="530052" y="101120"/>
                      </a:moveTo>
                      <a:cubicBezTo>
                        <a:pt x="572310" y="101120"/>
                        <a:pt x="606580" y="135887"/>
                        <a:pt x="606580" y="178812"/>
                      </a:cubicBezTo>
                      <a:lnTo>
                        <a:pt x="453524" y="178812"/>
                      </a:lnTo>
                      <a:cubicBezTo>
                        <a:pt x="453524" y="135887"/>
                        <a:pt x="487795" y="101120"/>
                        <a:pt x="530052" y="101120"/>
                      </a:cubicBezTo>
                      <a:close/>
                      <a:moveTo>
                        <a:pt x="76517" y="101120"/>
                      </a:moveTo>
                      <a:cubicBezTo>
                        <a:pt x="118861" y="101120"/>
                        <a:pt x="153127" y="135887"/>
                        <a:pt x="153127" y="178812"/>
                      </a:cubicBezTo>
                      <a:lnTo>
                        <a:pt x="0" y="178812"/>
                      </a:lnTo>
                      <a:cubicBezTo>
                        <a:pt x="0" y="135887"/>
                        <a:pt x="34265" y="101120"/>
                        <a:pt x="76517" y="101120"/>
                      </a:cubicBezTo>
                      <a:close/>
                      <a:moveTo>
                        <a:pt x="530052" y="0"/>
                      </a:moveTo>
                      <a:cubicBezTo>
                        <a:pt x="554507" y="0"/>
                        <a:pt x="574332" y="20157"/>
                        <a:pt x="574332" y="45021"/>
                      </a:cubicBezTo>
                      <a:cubicBezTo>
                        <a:pt x="574332" y="69885"/>
                        <a:pt x="554507" y="90042"/>
                        <a:pt x="530052" y="90042"/>
                      </a:cubicBezTo>
                      <a:cubicBezTo>
                        <a:pt x="505597" y="90042"/>
                        <a:pt x="485772" y="69885"/>
                        <a:pt x="485772" y="45021"/>
                      </a:cubicBezTo>
                      <a:cubicBezTo>
                        <a:pt x="485772" y="20157"/>
                        <a:pt x="505597" y="0"/>
                        <a:pt x="530052" y="0"/>
                      </a:cubicBezTo>
                      <a:close/>
                      <a:moveTo>
                        <a:pt x="76563" y="0"/>
                      </a:moveTo>
                      <a:cubicBezTo>
                        <a:pt x="101037" y="0"/>
                        <a:pt x="120878" y="20157"/>
                        <a:pt x="120878" y="45021"/>
                      </a:cubicBezTo>
                      <a:cubicBezTo>
                        <a:pt x="120878" y="69885"/>
                        <a:pt x="101037" y="90042"/>
                        <a:pt x="76563" y="90042"/>
                      </a:cubicBezTo>
                      <a:cubicBezTo>
                        <a:pt x="52089" y="90042"/>
                        <a:pt x="32248" y="69885"/>
                        <a:pt x="32248" y="45021"/>
                      </a:cubicBezTo>
                      <a:cubicBezTo>
                        <a:pt x="32248" y="20157"/>
                        <a:pt x="52089" y="0"/>
                        <a:pt x="76563" y="0"/>
                      </a:cubicBezTo>
                      <a:close/>
                    </a:path>
                  </a:pathLst>
                </a:custGeom>
                <a:solidFill>
                  <a:srgbClr val="FFFFFF"/>
                </a:solidFill>
                <a:ln w="9525">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sp>
            <p:nvSpPr>
              <p:cNvPr id="72" name="íṧļïḋe">
                <a:extLst>
                  <a:ext uri="{FF2B5EF4-FFF2-40B4-BE49-F238E27FC236}">
                    <a16:creationId xmlns:a16="http://schemas.microsoft.com/office/drawing/2014/main" id="{962FA2E1-5FE4-40AF-8AD4-6B07B9786D6B}"/>
                  </a:ext>
                </a:extLst>
              </p:cNvPr>
              <p:cNvSpPr/>
              <p:nvPr/>
            </p:nvSpPr>
            <p:spPr>
              <a:xfrm rot="18900000">
                <a:off x="6633109" y="1449829"/>
                <a:ext cx="2593393" cy="2593392"/>
              </a:xfrm>
              <a:custGeom>
                <a:avLst/>
                <a:gdLst>
                  <a:gd name="connsiteX0" fmla="*/ 1600767 w 2263827"/>
                  <a:gd name="connsiteY0" fmla="*/ 663060 h 2263827"/>
                  <a:gd name="connsiteX1" fmla="*/ 2263827 w 2263827"/>
                  <a:gd name="connsiteY1" fmla="*/ 2263827 h 2263827"/>
                  <a:gd name="connsiteX2" fmla="*/ 1994342 w 2263827"/>
                  <a:gd name="connsiteY2" fmla="*/ 2263827 h 2263827"/>
                  <a:gd name="connsiteX3" fmla="*/ 0 w 2263827"/>
                  <a:gd name="connsiteY3" fmla="*/ 269485 h 2263827"/>
                  <a:gd name="connsiteX4" fmla="*/ 0 w 2263827"/>
                  <a:gd name="connsiteY4" fmla="*/ 0 h 2263827"/>
                  <a:gd name="connsiteX5" fmla="*/ 1600767 w 2263827"/>
                  <a:gd name="connsiteY5" fmla="*/ 663060 h 2263827"/>
                  <a:gd name="connsiteX0" fmla="*/ 1994342 w 2263827"/>
                  <a:gd name="connsiteY0" fmla="*/ 2263827 h 2355267"/>
                  <a:gd name="connsiteX1" fmla="*/ 0 w 2263827"/>
                  <a:gd name="connsiteY1" fmla="*/ 269485 h 2355267"/>
                  <a:gd name="connsiteX2" fmla="*/ 0 w 2263827"/>
                  <a:gd name="connsiteY2" fmla="*/ 0 h 2355267"/>
                  <a:gd name="connsiteX3" fmla="*/ 1600767 w 2263827"/>
                  <a:gd name="connsiteY3" fmla="*/ 663060 h 2355267"/>
                  <a:gd name="connsiteX4" fmla="*/ 2263827 w 2263827"/>
                  <a:gd name="connsiteY4" fmla="*/ 2263827 h 2355267"/>
                  <a:gd name="connsiteX5" fmla="*/ 2085782 w 2263827"/>
                  <a:gd name="connsiteY5" fmla="*/ 2355267 h 2355267"/>
                  <a:gd name="connsiteX0" fmla="*/ 1994342 w 2263827"/>
                  <a:gd name="connsiteY0" fmla="*/ 2263827 h 2263827"/>
                  <a:gd name="connsiteX1" fmla="*/ 0 w 2263827"/>
                  <a:gd name="connsiteY1" fmla="*/ 269485 h 2263827"/>
                  <a:gd name="connsiteX2" fmla="*/ 0 w 2263827"/>
                  <a:gd name="connsiteY2" fmla="*/ 0 h 2263827"/>
                  <a:gd name="connsiteX3" fmla="*/ 1600767 w 2263827"/>
                  <a:gd name="connsiteY3" fmla="*/ 663060 h 2263827"/>
                  <a:gd name="connsiteX4" fmla="*/ 2263827 w 2263827"/>
                  <a:gd name="connsiteY4" fmla="*/ 2263827 h 2263827"/>
                  <a:gd name="connsiteX0" fmla="*/ 0 w 2263827"/>
                  <a:gd name="connsiteY0" fmla="*/ 269485 h 2263827"/>
                  <a:gd name="connsiteX1" fmla="*/ 0 w 2263827"/>
                  <a:gd name="connsiteY1" fmla="*/ 0 h 2263827"/>
                  <a:gd name="connsiteX2" fmla="*/ 1600767 w 2263827"/>
                  <a:gd name="connsiteY2" fmla="*/ 663060 h 2263827"/>
                  <a:gd name="connsiteX3" fmla="*/ 2263827 w 2263827"/>
                  <a:gd name="connsiteY3" fmla="*/ 2263827 h 2263827"/>
                  <a:gd name="connsiteX0" fmla="*/ 0 w 2263827"/>
                  <a:gd name="connsiteY0" fmla="*/ 0 h 2263827"/>
                  <a:gd name="connsiteX1" fmla="*/ 1600767 w 2263827"/>
                  <a:gd name="connsiteY1" fmla="*/ 663060 h 2263827"/>
                  <a:gd name="connsiteX2" fmla="*/ 2263827 w 2263827"/>
                  <a:gd name="connsiteY2" fmla="*/ 2263827 h 2263827"/>
                </a:gdLst>
                <a:ahLst/>
                <a:cxnLst>
                  <a:cxn ang="0">
                    <a:pos x="connsiteX0" y="connsiteY0"/>
                  </a:cxn>
                  <a:cxn ang="0">
                    <a:pos x="connsiteX1" y="connsiteY1"/>
                  </a:cxn>
                  <a:cxn ang="0">
                    <a:pos x="connsiteX2" y="connsiteY2"/>
                  </a:cxn>
                </a:cxnLst>
                <a:rect l="l" t="t" r="r" b="b"/>
                <a:pathLst>
                  <a:path w="2263827" h="2263827">
                    <a:moveTo>
                      <a:pt x="0" y="0"/>
                    </a:moveTo>
                    <a:cubicBezTo>
                      <a:pt x="625138" y="0"/>
                      <a:pt x="1191095" y="253388"/>
                      <a:pt x="1600767" y="663060"/>
                    </a:cubicBezTo>
                    <a:cubicBezTo>
                      <a:pt x="2010440" y="1072732"/>
                      <a:pt x="2263827" y="1638688"/>
                      <a:pt x="2263827" y="2263827"/>
                    </a:cubicBezTo>
                  </a:path>
                </a:pathLst>
              </a:custGeom>
              <a:ln w="190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73" name="îṧļíḋé">
                <a:extLst>
                  <a:ext uri="{FF2B5EF4-FFF2-40B4-BE49-F238E27FC236}">
                    <a16:creationId xmlns:a16="http://schemas.microsoft.com/office/drawing/2014/main" id="{E52C0620-3A7E-4CEA-B684-153C169C1DA2}"/>
                  </a:ext>
                </a:extLst>
              </p:cNvPr>
              <p:cNvSpPr/>
              <p:nvPr/>
            </p:nvSpPr>
            <p:spPr>
              <a:xfrm>
                <a:off x="7191687" y="1736523"/>
                <a:ext cx="1476239" cy="552416"/>
              </a:xfrm>
              <a:prstGeom prst="roundRect">
                <a:avLst>
                  <a:gd name="adj" fmla="val 13693"/>
                </a:avLst>
              </a:prstGeom>
              <a:solidFill>
                <a:srgbClr val="007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chemeClr val="bg1">
                      <a:lumMod val="95000"/>
                    </a:schemeClr>
                  </a:solidFill>
                  <a:cs typeface="+mn-ea"/>
                  <a:sym typeface="+mn-lt"/>
                </a:endParaRPr>
              </a:p>
            </p:txBody>
          </p:sp>
          <p:sp>
            <p:nvSpPr>
              <p:cNvPr id="74" name="íŝļíḋê">
                <a:extLst>
                  <a:ext uri="{FF2B5EF4-FFF2-40B4-BE49-F238E27FC236}">
                    <a16:creationId xmlns:a16="http://schemas.microsoft.com/office/drawing/2014/main" id="{A0D8CFC9-B14F-4C49-9971-077CAB0EFDFB}"/>
                  </a:ext>
                </a:extLst>
              </p:cNvPr>
              <p:cNvSpPr/>
              <p:nvPr/>
            </p:nvSpPr>
            <p:spPr bwMode="auto">
              <a:xfrm>
                <a:off x="894377" y="4615342"/>
                <a:ext cx="3068022" cy="121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bg1">
                        <a:lumMod val="95000"/>
                      </a:schemeClr>
                    </a:solidFill>
                    <a:cs typeface="+mn-ea"/>
                    <a:sym typeface="+mn-lt"/>
                  </a:rPr>
                  <a:t>在建造内部网时，为了实现异构网络间信息的通信，提出更高的网络开放性要求</a:t>
                </a:r>
                <a:endParaRPr lang="en-US" altLang="zh-CN" sz="1200" dirty="0">
                  <a:solidFill>
                    <a:schemeClr val="bg1">
                      <a:lumMod val="95000"/>
                    </a:schemeClr>
                  </a:solidFill>
                  <a:cs typeface="+mn-ea"/>
                  <a:sym typeface="+mn-lt"/>
                </a:endParaRPr>
              </a:p>
            </p:txBody>
          </p:sp>
          <p:sp>
            <p:nvSpPr>
              <p:cNvPr id="75" name="îŝļídé">
                <a:extLst>
                  <a:ext uri="{FF2B5EF4-FFF2-40B4-BE49-F238E27FC236}">
                    <a16:creationId xmlns:a16="http://schemas.microsoft.com/office/drawing/2014/main" id="{5B50D34E-3728-4283-8A19-C5584B3EBF74}"/>
                  </a:ext>
                </a:extLst>
              </p:cNvPr>
              <p:cNvSpPr txBox="1"/>
              <p:nvPr/>
            </p:nvSpPr>
            <p:spPr bwMode="auto">
              <a:xfrm>
                <a:off x="894377" y="4173537"/>
                <a:ext cx="306802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2000" b="1" dirty="0">
                    <a:solidFill>
                      <a:schemeClr val="bg1">
                        <a:lumMod val="95000"/>
                      </a:schemeClr>
                    </a:solidFill>
                    <a:cs typeface="+mn-ea"/>
                    <a:sym typeface="+mn-lt"/>
                  </a:rPr>
                  <a:t>网络结构因素</a:t>
                </a:r>
                <a:endParaRPr lang="en-US" altLang="zh-CN" sz="2000" b="1" dirty="0">
                  <a:solidFill>
                    <a:schemeClr val="bg1">
                      <a:lumMod val="95000"/>
                    </a:schemeClr>
                  </a:solidFill>
                  <a:cs typeface="+mn-ea"/>
                  <a:sym typeface="+mn-lt"/>
                </a:endParaRPr>
              </a:p>
            </p:txBody>
          </p:sp>
          <p:sp>
            <p:nvSpPr>
              <p:cNvPr id="76" name="îṡḷïďé">
                <a:extLst>
                  <a:ext uri="{FF2B5EF4-FFF2-40B4-BE49-F238E27FC236}">
                    <a16:creationId xmlns:a16="http://schemas.microsoft.com/office/drawing/2014/main" id="{2C89800D-F4F9-4512-ABB1-DEEF2583CCEA}"/>
                  </a:ext>
                </a:extLst>
              </p:cNvPr>
              <p:cNvSpPr/>
              <p:nvPr/>
            </p:nvSpPr>
            <p:spPr bwMode="auto">
              <a:xfrm>
                <a:off x="4561989" y="4615342"/>
                <a:ext cx="3068022" cy="121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bg1">
                        <a:lumMod val="95000"/>
                      </a:schemeClr>
                    </a:solidFill>
                    <a:cs typeface="+mn-ea"/>
                    <a:sym typeface="+mn-lt"/>
                  </a:rPr>
                  <a:t>对网络协议的兼容性要求越来越高，使众多厂商的协议能互联、兼容和相互通信</a:t>
                </a:r>
                <a:endParaRPr lang="en-US" altLang="zh-CN" sz="1200" dirty="0">
                  <a:solidFill>
                    <a:schemeClr val="bg1">
                      <a:lumMod val="95000"/>
                    </a:schemeClr>
                  </a:solidFill>
                  <a:cs typeface="+mn-ea"/>
                  <a:sym typeface="+mn-lt"/>
                </a:endParaRPr>
              </a:p>
            </p:txBody>
          </p:sp>
          <p:sp>
            <p:nvSpPr>
              <p:cNvPr id="77" name="îṥlíde">
                <a:extLst>
                  <a:ext uri="{FF2B5EF4-FFF2-40B4-BE49-F238E27FC236}">
                    <a16:creationId xmlns:a16="http://schemas.microsoft.com/office/drawing/2014/main" id="{9CFF1661-E7B7-40BF-9F99-D02433E6A256}"/>
                  </a:ext>
                </a:extLst>
              </p:cNvPr>
              <p:cNvSpPr txBox="1"/>
              <p:nvPr/>
            </p:nvSpPr>
            <p:spPr bwMode="auto">
              <a:xfrm>
                <a:off x="4561989" y="4173537"/>
                <a:ext cx="306802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2000" b="1" dirty="0">
                    <a:solidFill>
                      <a:schemeClr val="bg1">
                        <a:lumMod val="95000"/>
                      </a:schemeClr>
                    </a:solidFill>
                    <a:cs typeface="+mn-ea"/>
                    <a:sym typeface="+mn-lt"/>
                  </a:rPr>
                  <a:t>网络协议因素</a:t>
                </a:r>
                <a:endParaRPr lang="en-US" altLang="zh-CN" sz="2000" b="1" dirty="0">
                  <a:solidFill>
                    <a:schemeClr val="bg1">
                      <a:lumMod val="95000"/>
                    </a:schemeClr>
                  </a:solidFill>
                  <a:cs typeface="+mn-ea"/>
                  <a:sym typeface="+mn-lt"/>
                </a:endParaRPr>
              </a:p>
            </p:txBody>
          </p:sp>
          <p:sp>
            <p:nvSpPr>
              <p:cNvPr id="78" name="îṡļíďe">
                <a:extLst>
                  <a:ext uri="{FF2B5EF4-FFF2-40B4-BE49-F238E27FC236}">
                    <a16:creationId xmlns:a16="http://schemas.microsoft.com/office/drawing/2014/main" id="{EA94D4C1-BC4B-4FF2-91FF-273FDA8482AF}"/>
                  </a:ext>
                </a:extLst>
              </p:cNvPr>
              <p:cNvSpPr/>
              <p:nvPr/>
            </p:nvSpPr>
            <p:spPr bwMode="auto">
              <a:xfrm>
                <a:off x="8229601" y="4615342"/>
                <a:ext cx="3068022" cy="121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bg1">
                        <a:lumMod val="95000"/>
                      </a:schemeClr>
                    </a:solidFill>
                    <a:cs typeface="+mn-ea"/>
                    <a:sym typeface="+mn-lt"/>
                  </a:rPr>
                  <a:t>地理位置复杂，通信线路质量难以保证，这会造成信息在传输过程中的损坏和丢失</a:t>
                </a:r>
                <a:endParaRPr lang="en-US" altLang="zh-CN" sz="1200" dirty="0">
                  <a:solidFill>
                    <a:schemeClr val="bg1">
                      <a:lumMod val="95000"/>
                    </a:schemeClr>
                  </a:solidFill>
                  <a:cs typeface="+mn-ea"/>
                  <a:sym typeface="+mn-lt"/>
                </a:endParaRPr>
              </a:p>
            </p:txBody>
          </p:sp>
          <p:sp>
            <p:nvSpPr>
              <p:cNvPr id="79" name="ïṧľiḓe">
                <a:extLst>
                  <a:ext uri="{FF2B5EF4-FFF2-40B4-BE49-F238E27FC236}">
                    <a16:creationId xmlns:a16="http://schemas.microsoft.com/office/drawing/2014/main" id="{21C54148-FCF9-4908-82CE-3363C5CA532D}"/>
                  </a:ext>
                </a:extLst>
              </p:cNvPr>
              <p:cNvSpPr txBox="1"/>
              <p:nvPr/>
            </p:nvSpPr>
            <p:spPr bwMode="auto">
              <a:xfrm>
                <a:off x="8229601" y="4173537"/>
                <a:ext cx="306802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2000" b="1" dirty="0">
                    <a:solidFill>
                      <a:schemeClr val="bg1">
                        <a:lumMod val="95000"/>
                      </a:schemeClr>
                    </a:solidFill>
                    <a:cs typeface="+mn-ea"/>
                    <a:sym typeface="+mn-lt"/>
                  </a:rPr>
                  <a:t>地域因素</a:t>
                </a:r>
                <a:endParaRPr lang="en-US" altLang="zh-CN" sz="2000" b="1" dirty="0">
                  <a:solidFill>
                    <a:schemeClr val="bg1">
                      <a:lumMod val="95000"/>
                    </a:schemeClr>
                  </a:solidFill>
                  <a:cs typeface="+mn-ea"/>
                  <a:sym typeface="+mn-lt"/>
                </a:endParaRPr>
              </a:p>
            </p:txBody>
          </p:sp>
        </p:grpSp>
        <p:sp>
          <p:nvSpPr>
            <p:cNvPr id="86" name="network-square_76767">
              <a:extLst>
                <a:ext uri="{FF2B5EF4-FFF2-40B4-BE49-F238E27FC236}">
                  <a16:creationId xmlns:a16="http://schemas.microsoft.com/office/drawing/2014/main" id="{D48F2A33-8FBB-476E-A45F-579716B8A802}"/>
                </a:ext>
              </a:extLst>
            </p:cNvPr>
            <p:cNvSpPr>
              <a:spLocks noChangeAspect="1"/>
            </p:cNvSpPr>
            <p:nvPr/>
          </p:nvSpPr>
          <p:spPr bwMode="auto">
            <a:xfrm>
              <a:off x="7704129" y="1788059"/>
              <a:ext cx="451351" cy="409608"/>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 name="T72" fmla="*/ 472622 w 604011"/>
                <a:gd name="T73" fmla="*/ 472622 w 604011"/>
                <a:gd name="T74" fmla="*/ 472622 w 604011"/>
                <a:gd name="T75" fmla="*/ 472622 w 604011"/>
                <a:gd name="T76" fmla="*/ 472622 w 604011"/>
                <a:gd name="T77"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32" h="2665">
                  <a:moveTo>
                    <a:pt x="2779" y="441"/>
                  </a:moveTo>
                  <a:cubicBezTo>
                    <a:pt x="2730" y="438"/>
                    <a:pt x="2685" y="457"/>
                    <a:pt x="2654" y="490"/>
                  </a:cubicBezTo>
                  <a:lnTo>
                    <a:pt x="1620" y="145"/>
                  </a:lnTo>
                  <a:cubicBezTo>
                    <a:pt x="1612" y="71"/>
                    <a:pt x="1552" y="11"/>
                    <a:pt x="1474" y="6"/>
                  </a:cubicBezTo>
                  <a:cubicBezTo>
                    <a:pt x="1387" y="0"/>
                    <a:pt x="1312" y="65"/>
                    <a:pt x="1306" y="152"/>
                  </a:cubicBezTo>
                  <a:cubicBezTo>
                    <a:pt x="1305" y="160"/>
                    <a:pt x="1306" y="168"/>
                    <a:pt x="1306" y="176"/>
                  </a:cubicBezTo>
                  <a:lnTo>
                    <a:pt x="406" y="687"/>
                  </a:lnTo>
                  <a:cubicBezTo>
                    <a:pt x="383" y="671"/>
                    <a:pt x="356" y="660"/>
                    <a:pt x="326" y="658"/>
                  </a:cubicBezTo>
                  <a:cubicBezTo>
                    <a:pt x="239" y="652"/>
                    <a:pt x="163" y="718"/>
                    <a:pt x="157" y="805"/>
                  </a:cubicBezTo>
                  <a:cubicBezTo>
                    <a:pt x="153" y="867"/>
                    <a:pt x="185" y="923"/>
                    <a:pt x="236" y="952"/>
                  </a:cubicBezTo>
                  <a:lnTo>
                    <a:pt x="110" y="2333"/>
                  </a:lnTo>
                  <a:cubicBezTo>
                    <a:pt x="53" y="2354"/>
                    <a:pt x="11" y="2407"/>
                    <a:pt x="6" y="2471"/>
                  </a:cubicBezTo>
                  <a:cubicBezTo>
                    <a:pt x="0" y="2558"/>
                    <a:pt x="66" y="2634"/>
                    <a:pt x="153" y="2639"/>
                  </a:cubicBezTo>
                  <a:cubicBezTo>
                    <a:pt x="219" y="2644"/>
                    <a:pt x="278" y="2608"/>
                    <a:pt x="305" y="2552"/>
                  </a:cubicBezTo>
                  <a:lnTo>
                    <a:pt x="1490" y="2582"/>
                  </a:lnTo>
                  <a:cubicBezTo>
                    <a:pt x="1516" y="2625"/>
                    <a:pt x="1561" y="2655"/>
                    <a:pt x="1615" y="2659"/>
                  </a:cubicBezTo>
                  <a:cubicBezTo>
                    <a:pt x="1702" y="2665"/>
                    <a:pt x="1777" y="2599"/>
                    <a:pt x="1783" y="2512"/>
                  </a:cubicBezTo>
                  <a:cubicBezTo>
                    <a:pt x="1784" y="2507"/>
                    <a:pt x="1784" y="2503"/>
                    <a:pt x="1783" y="2498"/>
                  </a:cubicBezTo>
                  <a:lnTo>
                    <a:pt x="2431" y="2094"/>
                  </a:lnTo>
                  <a:cubicBezTo>
                    <a:pt x="2453" y="2108"/>
                    <a:pt x="2479" y="2118"/>
                    <a:pt x="2507" y="2119"/>
                  </a:cubicBezTo>
                  <a:cubicBezTo>
                    <a:pt x="2594" y="2125"/>
                    <a:pt x="2669" y="2060"/>
                    <a:pt x="2675" y="1973"/>
                  </a:cubicBezTo>
                  <a:cubicBezTo>
                    <a:pt x="2679" y="1916"/>
                    <a:pt x="2652" y="1864"/>
                    <a:pt x="2609" y="1833"/>
                  </a:cubicBezTo>
                  <a:lnTo>
                    <a:pt x="2808" y="752"/>
                  </a:lnTo>
                  <a:cubicBezTo>
                    <a:pt x="2872" y="735"/>
                    <a:pt x="2921" y="679"/>
                    <a:pt x="2926" y="610"/>
                  </a:cubicBezTo>
                  <a:cubicBezTo>
                    <a:pt x="2932" y="523"/>
                    <a:pt x="2866" y="447"/>
                    <a:pt x="2779" y="441"/>
                  </a:cubicBezTo>
                  <a:close/>
                  <a:moveTo>
                    <a:pt x="1724" y="2378"/>
                  </a:moveTo>
                  <a:cubicBezTo>
                    <a:pt x="1722" y="2376"/>
                    <a:pt x="1720" y="2374"/>
                    <a:pt x="1718" y="2373"/>
                  </a:cubicBezTo>
                  <a:lnTo>
                    <a:pt x="1885" y="1414"/>
                  </a:lnTo>
                  <a:cubicBezTo>
                    <a:pt x="1888" y="1413"/>
                    <a:pt x="1891" y="1412"/>
                    <a:pt x="1895" y="1411"/>
                  </a:cubicBezTo>
                  <a:lnTo>
                    <a:pt x="2370" y="1905"/>
                  </a:lnTo>
                  <a:cubicBezTo>
                    <a:pt x="2364" y="1919"/>
                    <a:pt x="2361" y="1935"/>
                    <a:pt x="2360" y="1951"/>
                  </a:cubicBezTo>
                  <a:cubicBezTo>
                    <a:pt x="2359" y="1961"/>
                    <a:pt x="2360" y="1971"/>
                    <a:pt x="2361" y="1981"/>
                  </a:cubicBezTo>
                  <a:lnTo>
                    <a:pt x="1724" y="2378"/>
                  </a:lnTo>
                  <a:close/>
                  <a:moveTo>
                    <a:pt x="245" y="2325"/>
                  </a:moveTo>
                  <a:lnTo>
                    <a:pt x="367" y="975"/>
                  </a:lnTo>
                  <a:lnTo>
                    <a:pt x="948" y="1628"/>
                  </a:lnTo>
                  <a:cubicBezTo>
                    <a:pt x="942" y="1644"/>
                    <a:pt x="937" y="1662"/>
                    <a:pt x="936" y="1680"/>
                  </a:cubicBezTo>
                  <a:cubicBezTo>
                    <a:pt x="935" y="1698"/>
                    <a:pt x="937" y="1716"/>
                    <a:pt x="941" y="1733"/>
                  </a:cubicBezTo>
                  <a:lnTo>
                    <a:pt x="245" y="2325"/>
                  </a:lnTo>
                  <a:close/>
                  <a:moveTo>
                    <a:pt x="2612" y="617"/>
                  </a:moveTo>
                  <a:cubicBezTo>
                    <a:pt x="2612" y="621"/>
                    <a:pt x="2613" y="625"/>
                    <a:pt x="2613" y="629"/>
                  </a:cubicBezTo>
                  <a:lnTo>
                    <a:pt x="1927" y="1127"/>
                  </a:lnTo>
                  <a:cubicBezTo>
                    <a:pt x="1907" y="1115"/>
                    <a:pt x="1884" y="1107"/>
                    <a:pt x="1860" y="1104"/>
                  </a:cubicBezTo>
                  <a:lnTo>
                    <a:pt x="1573" y="277"/>
                  </a:lnTo>
                  <a:cubicBezTo>
                    <a:pt x="1575" y="275"/>
                    <a:pt x="1577" y="273"/>
                    <a:pt x="1578" y="272"/>
                  </a:cubicBezTo>
                  <a:lnTo>
                    <a:pt x="2612" y="617"/>
                  </a:lnTo>
                  <a:close/>
                  <a:moveTo>
                    <a:pt x="1184" y="1562"/>
                  </a:moveTo>
                  <a:cubicBezTo>
                    <a:pt x="1161" y="1546"/>
                    <a:pt x="1134" y="1535"/>
                    <a:pt x="1104" y="1533"/>
                  </a:cubicBezTo>
                  <a:cubicBezTo>
                    <a:pt x="1085" y="1532"/>
                    <a:pt x="1066" y="1534"/>
                    <a:pt x="1048" y="1540"/>
                  </a:cubicBezTo>
                  <a:lnTo>
                    <a:pt x="519" y="944"/>
                  </a:lnTo>
                  <a:lnTo>
                    <a:pt x="1674" y="1281"/>
                  </a:lnTo>
                  <a:lnTo>
                    <a:pt x="1184" y="1562"/>
                  </a:lnTo>
                  <a:close/>
                  <a:moveTo>
                    <a:pt x="1447" y="320"/>
                  </a:moveTo>
                  <a:lnTo>
                    <a:pt x="1734" y="1148"/>
                  </a:lnTo>
                  <a:cubicBezTo>
                    <a:pt x="1731" y="1151"/>
                    <a:pt x="1728" y="1154"/>
                    <a:pt x="1725" y="1157"/>
                  </a:cubicBezTo>
                  <a:lnTo>
                    <a:pt x="485" y="796"/>
                  </a:lnTo>
                  <a:lnTo>
                    <a:pt x="1372" y="292"/>
                  </a:lnTo>
                  <a:cubicBezTo>
                    <a:pt x="1394" y="307"/>
                    <a:pt x="1419" y="317"/>
                    <a:pt x="1447" y="320"/>
                  </a:cubicBezTo>
                  <a:close/>
                  <a:moveTo>
                    <a:pt x="1251" y="1678"/>
                  </a:moveTo>
                  <a:lnTo>
                    <a:pt x="1752" y="1390"/>
                  </a:lnTo>
                  <a:cubicBezTo>
                    <a:pt x="1753" y="1390"/>
                    <a:pt x="1753" y="1390"/>
                    <a:pt x="1753" y="1391"/>
                  </a:cubicBezTo>
                  <a:lnTo>
                    <a:pt x="1588" y="2339"/>
                  </a:lnTo>
                  <a:lnTo>
                    <a:pt x="1227" y="1775"/>
                  </a:lnTo>
                  <a:cubicBezTo>
                    <a:pt x="1240" y="1754"/>
                    <a:pt x="1249" y="1729"/>
                    <a:pt x="1251" y="1701"/>
                  </a:cubicBezTo>
                  <a:cubicBezTo>
                    <a:pt x="1252" y="1693"/>
                    <a:pt x="1251" y="1685"/>
                    <a:pt x="1251" y="1678"/>
                  </a:cubicBezTo>
                  <a:close/>
                  <a:moveTo>
                    <a:pt x="2478" y="1809"/>
                  </a:moveTo>
                  <a:cubicBezTo>
                    <a:pt x="2474" y="1810"/>
                    <a:pt x="2470" y="1811"/>
                    <a:pt x="2466" y="1812"/>
                  </a:cubicBezTo>
                  <a:lnTo>
                    <a:pt x="1991" y="1318"/>
                  </a:lnTo>
                  <a:cubicBezTo>
                    <a:pt x="1996" y="1304"/>
                    <a:pt x="2000" y="1288"/>
                    <a:pt x="2001" y="1272"/>
                  </a:cubicBezTo>
                  <a:cubicBezTo>
                    <a:pt x="2002" y="1261"/>
                    <a:pt x="2001" y="1250"/>
                    <a:pt x="2000" y="1239"/>
                  </a:cubicBezTo>
                  <a:lnTo>
                    <a:pt x="2673" y="751"/>
                  </a:lnTo>
                  <a:lnTo>
                    <a:pt x="2478" y="1809"/>
                  </a:lnTo>
                  <a:close/>
                  <a:moveTo>
                    <a:pt x="1028" y="1834"/>
                  </a:moveTo>
                  <a:cubicBezTo>
                    <a:pt x="1045" y="1842"/>
                    <a:pt x="1063" y="1847"/>
                    <a:pt x="1083" y="1848"/>
                  </a:cubicBezTo>
                  <a:cubicBezTo>
                    <a:pt x="1094" y="1849"/>
                    <a:pt x="1104" y="1849"/>
                    <a:pt x="1115" y="1847"/>
                  </a:cubicBezTo>
                  <a:lnTo>
                    <a:pt x="1486" y="2427"/>
                  </a:lnTo>
                  <a:cubicBezTo>
                    <a:pt x="1483" y="2434"/>
                    <a:pt x="1479" y="2441"/>
                    <a:pt x="1477" y="2448"/>
                  </a:cubicBezTo>
                  <a:lnTo>
                    <a:pt x="340" y="2420"/>
                  </a:lnTo>
                  <a:lnTo>
                    <a:pt x="1028" y="1834"/>
                  </a:lnTo>
                  <a:close/>
                </a:path>
              </a:pathLst>
            </a:custGeom>
            <a:solidFill>
              <a:schemeClr val="bg1"/>
            </a:solidFill>
            <a:ln>
              <a:noFill/>
            </a:ln>
          </p:spPr>
          <p:txBody>
            <a:bodyPr/>
            <a:lstStyle/>
            <a:p>
              <a:endParaRPr lang="zh-CN" altLang="en-US">
                <a:cs typeface="+mn-ea"/>
                <a:sym typeface="+mn-lt"/>
              </a:endParaRPr>
            </a:p>
          </p:txBody>
        </p:sp>
        <p:sp>
          <p:nvSpPr>
            <p:cNvPr id="87" name="networking_296970">
              <a:extLst>
                <a:ext uri="{FF2B5EF4-FFF2-40B4-BE49-F238E27FC236}">
                  <a16:creationId xmlns:a16="http://schemas.microsoft.com/office/drawing/2014/main" id="{53C7993D-906D-418B-A95B-24A816FB0DC2}"/>
                </a:ext>
              </a:extLst>
            </p:cNvPr>
            <p:cNvSpPr>
              <a:spLocks noChangeAspect="1"/>
            </p:cNvSpPr>
            <p:nvPr/>
          </p:nvSpPr>
          <p:spPr bwMode="auto">
            <a:xfrm>
              <a:off x="4036519" y="1779040"/>
              <a:ext cx="451351" cy="450669"/>
            </a:xfrm>
            <a:custGeom>
              <a:avLst/>
              <a:gdLst>
                <a:gd name="connsiteX0" fmla="*/ 291294 w 607639"/>
                <a:gd name="connsiteY0" fmla="*/ 519080 h 606722"/>
                <a:gd name="connsiteX1" fmla="*/ 316345 w 607639"/>
                <a:gd name="connsiteY1" fmla="*/ 519080 h 606722"/>
                <a:gd name="connsiteX2" fmla="*/ 316345 w 607639"/>
                <a:gd name="connsiteY2" fmla="*/ 537921 h 606722"/>
                <a:gd name="connsiteX3" fmla="*/ 291294 w 607639"/>
                <a:gd name="connsiteY3" fmla="*/ 537921 h 606722"/>
                <a:gd name="connsiteX4" fmla="*/ 303775 w 607639"/>
                <a:gd name="connsiteY4" fmla="*/ 500343 h 606722"/>
                <a:gd name="connsiteX5" fmla="*/ 275649 w 607639"/>
                <a:gd name="connsiteY5" fmla="*/ 528516 h 606722"/>
                <a:gd name="connsiteX6" fmla="*/ 303775 w 607639"/>
                <a:gd name="connsiteY6" fmla="*/ 556688 h 606722"/>
                <a:gd name="connsiteX7" fmla="*/ 331990 w 607639"/>
                <a:gd name="connsiteY7" fmla="*/ 528516 h 606722"/>
                <a:gd name="connsiteX8" fmla="*/ 303775 w 607639"/>
                <a:gd name="connsiteY8" fmla="*/ 500343 h 606722"/>
                <a:gd name="connsiteX9" fmla="*/ 463540 w 607639"/>
                <a:gd name="connsiteY9" fmla="*/ 462840 h 606722"/>
                <a:gd name="connsiteX10" fmla="*/ 463540 w 607639"/>
                <a:gd name="connsiteY10" fmla="*/ 539002 h 606722"/>
                <a:gd name="connsiteX11" fmla="*/ 539817 w 607639"/>
                <a:gd name="connsiteY11" fmla="*/ 462840 h 606722"/>
                <a:gd name="connsiteX12" fmla="*/ 313210 w 607639"/>
                <a:gd name="connsiteY12" fmla="*/ 462840 h 606722"/>
                <a:gd name="connsiteX13" fmla="*/ 313210 w 607639"/>
                <a:gd name="connsiteY13" fmla="*/ 482569 h 606722"/>
                <a:gd name="connsiteX14" fmla="*/ 350770 w 607639"/>
                <a:gd name="connsiteY14" fmla="*/ 528516 h 606722"/>
                <a:gd name="connsiteX15" fmla="*/ 313210 w 607639"/>
                <a:gd name="connsiteY15" fmla="*/ 574462 h 606722"/>
                <a:gd name="connsiteX16" fmla="*/ 313210 w 607639"/>
                <a:gd name="connsiteY16" fmla="*/ 587793 h 606722"/>
                <a:gd name="connsiteX17" fmla="*/ 444760 w 607639"/>
                <a:gd name="connsiteY17" fmla="*/ 550644 h 606722"/>
                <a:gd name="connsiteX18" fmla="*/ 444760 w 607639"/>
                <a:gd name="connsiteY18" fmla="*/ 462840 h 606722"/>
                <a:gd name="connsiteX19" fmla="*/ 67822 w 607639"/>
                <a:gd name="connsiteY19" fmla="*/ 462840 h 606722"/>
                <a:gd name="connsiteX20" fmla="*/ 158251 w 607639"/>
                <a:gd name="connsiteY20" fmla="*/ 547978 h 606722"/>
                <a:gd name="connsiteX21" fmla="*/ 294430 w 607639"/>
                <a:gd name="connsiteY21" fmla="*/ 587793 h 606722"/>
                <a:gd name="connsiteX22" fmla="*/ 294430 w 607639"/>
                <a:gd name="connsiteY22" fmla="*/ 574462 h 606722"/>
                <a:gd name="connsiteX23" fmla="*/ 256780 w 607639"/>
                <a:gd name="connsiteY23" fmla="*/ 528516 h 606722"/>
                <a:gd name="connsiteX24" fmla="*/ 294430 w 607639"/>
                <a:gd name="connsiteY24" fmla="*/ 482569 h 606722"/>
                <a:gd name="connsiteX25" fmla="*/ 294430 w 607639"/>
                <a:gd name="connsiteY25" fmla="*/ 462840 h 606722"/>
                <a:gd name="connsiteX26" fmla="*/ 162879 w 607639"/>
                <a:gd name="connsiteY26" fmla="*/ 462840 h 606722"/>
                <a:gd name="connsiteX27" fmla="*/ 162879 w 607639"/>
                <a:gd name="connsiteY27" fmla="*/ 515985 h 606722"/>
                <a:gd name="connsiteX28" fmla="*/ 144099 w 607639"/>
                <a:gd name="connsiteY28" fmla="*/ 515985 h 606722"/>
                <a:gd name="connsiteX29" fmla="*/ 144099 w 607639"/>
                <a:gd name="connsiteY29" fmla="*/ 462840 h 606722"/>
                <a:gd name="connsiteX30" fmla="*/ 441669 w 607639"/>
                <a:gd name="connsiteY30" fmla="*/ 368987 h 606722"/>
                <a:gd name="connsiteX31" fmla="*/ 466649 w 607639"/>
                <a:gd name="connsiteY31" fmla="*/ 368987 h 606722"/>
                <a:gd name="connsiteX32" fmla="*/ 466649 w 607639"/>
                <a:gd name="connsiteY32" fmla="*/ 387757 h 606722"/>
                <a:gd name="connsiteX33" fmla="*/ 441669 w 607639"/>
                <a:gd name="connsiteY33" fmla="*/ 387757 h 606722"/>
                <a:gd name="connsiteX34" fmla="*/ 454105 w 607639"/>
                <a:gd name="connsiteY34" fmla="*/ 350240 h 606722"/>
                <a:gd name="connsiteX35" fmla="*/ 425979 w 607639"/>
                <a:gd name="connsiteY35" fmla="*/ 378413 h 606722"/>
                <a:gd name="connsiteX36" fmla="*/ 454105 w 607639"/>
                <a:gd name="connsiteY36" fmla="*/ 406585 h 606722"/>
                <a:gd name="connsiteX37" fmla="*/ 482320 w 607639"/>
                <a:gd name="connsiteY37" fmla="*/ 378413 h 606722"/>
                <a:gd name="connsiteX38" fmla="*/ 454105 w 607639"/>
                <a:gd name="connsiteY38" fmla="*/ 350240 h 606722"/>
                <a:gd name="connsiteX39" fmla="*/ 463540 w 607639"/>
                <a:gd name="connsiteY39" fmla="*/ 312737 h 606722"/>
                <a:gd name="connsiteX40" fmla="*/ 463540 w 607639"/>
                <a:gd name="connsiteY40" fmla="*/ 332466 h 606722"/>
                <a:gd name="connsiteX41" fmla="*/ 501100 w 607639"/>
                <a:gd name="connsiteY41" fmla="*/ 378413 h 606722"/>
                <a:gd name="connsiteX42" fmla="*/ 463540 w 607639"/>
                <a:gd name="connsiteY42" fmla="*/ 424359 h 606722"/>
                <a:gd name="connsiteX43" fmla="*/ 463540 w 607639"/>
                <a:gd name="connsiteY43" fmla="*/ 444088 h 606722"/>
                <a:gd name="connsiteX44" fmla="*/ 548095 w 607639"/>
                <a:gd name="connsiteY44" fmla="*/ 444088 h 606722"/>
                <a:gd name="connsiteX45" fmla="*/ 548095 w 607639"/>
                <a:gd name="connsiteY45" fmla="*/ 449865 h 606722"/>
                <a:gd name="connsiteX46" fmla="*/ 588681 w 607639"/>
                <a:gd name="connsiteY46" fmla="*/ 312737 h 606722"/>
                <a:gd name="connsiteX47" fmla="*/ 162879 w 607639"/>
                <a:gd name="connsiteY47" fmla="*/ 312737 h 606722"/>
                <a:gd name="connsiteX48" fmla="*/ 162879 w 607639"/>
                <a:gd name="connsiteY48" fmla="*/ 444088 h 606722"/>
                <a:gd name="connsiteX49" fmla="*/ 294430 w 607639"/>
                <a:gd name="connsiteY49" fmla="*/ 444088 h 606722"/>
                <a:gd name="connsiteX50" fmla="*/ 294430 w 607639"/>
                <a:gd name="connsiteY50" fmla="*/ 312737 h 606722"/>
                <a:gd name="connsiteX51" fmla="*/ 274670 w 607639"/>
                <a:gd name="connsiteY51" fmla="*/ 312737 h 606722"/>
                <a:gd name="connsiteX52" fmla="*/ 228654 w 607639"/>
                <a:gd name="connsiteY52" fmla="*/ 350240 h 606722"/>
                <a:gd name="connsiteX53" fmla="*/ 182639 w 607639"/>
                <a:gd name="connsiteY53" fmla="*/ 312737 h 606722"/>
                <a:gd name="connsiteX54" fmla="*/ 216071 w 607639"/>
                <a:gd name="connsiteY54" fmla="*/ 293976 h 606722"/>
                <a:gd name="connsiteX55" fmla="*/ 241192 w 607639"/>
                <a:gd name="connsiteY55" fmla="*/ 293976 h 606722"/>
                <a:gd name="connsiteX56" fmla="*/ 241192 w 607639"/>
                <a:gd name="connsiteY56" fmla="*/ 312746 h 606722"/>
                <a:gd name="connsiteX57" fmla="*/ 216071 w 607639"/>
                <a:gd name="connsiteY57" fmla="*/ 312746 h 606722"/>
                <a:gd name="connsiteX58" fmla="*/ 228654 w 607639"/>
                <a:gd name="connsiteY58" fmla="*/ 275233 h 606722"/>
                <a:gd name="connsiteX59" fmla="*/ 200440 w 607639"/>
                <a:gd name="connsiteY59" fmla="*/ 303317 h 606722"/>
                <a:gd name="connsiteX60" fmla="*/ 228654 w 607639"/>
                <a:gd name="connsiteY60" fmla="*/ 331489 h 606722"/>
                <a:gd name="connsiteX61" fmla="*/ 256780 w 607639"/>
                <a:gd name="connsiteY61" fmla="*/ 303317 h 606722"/>
                <a:gd name="connsiteX62" fmla="*/ 228654 w 607639"/>
                <a:gd name="connsiteY62" fmla="*/ 275233 h 606722"/>
                <a:gd name="connsiteX63" fmla="*/ 441669 w 607639"/>
                <a:gd name="connsiteY63" fmla="*/ 218894 h 606722"/>
                <a:gd name="connsiteX64" fmla="*/ 466649 w 607639"/>
                <a:gd name="connsiteY64" fmla="*/ 218894 h 606722"/>
                <a:gd name="connsiteX65" fmla="*/ 466649 w 607639"/>
                <a:gd name="connsiteY65" fmla="*/ 237664 h 606722"/>
                <a:gd name="connsiteX66" fmla="*/ 441669 w 607639"/>
                <a:gd name="connsiteY66" fmla="*/ 237664 h 606722"/>
                <a:gd name="connsiteX67" fmla="*/ 454105 w 607639"/>
                <a:gd name="connsiteY67" fmla="*/ 200137 h 606722"/>
                <a:gd name="connsiteX68" fmla="*/ 425979 w 607639"/>
                <a:gd name="connsiteY68" fmla="*/ 228309 h 606722"/>
                <a:gd name="connsiteX69" fmla="*/ 454105 w 607639"/>
                <a:gd name="connsiteY69" fmla="*/ 256482 h 606722"/>
                <a:gd name="connsiteX70" fmla="*/ 482320 w 607639"/>
                <a:gd name="connsiteY70" fmla="*/ 228309 h 606722"/>
                <a:gd name="connsiteX71" fmla="*/ 454105 w 607639"/>
                <a:gd name="connsiteY71" fmla="*/ 200137 h 606722"/>
                <a:gd name="connsiteX72" fmla="*/ 313210 w 607639"/>
                <a:gd name="connsiteY72" fmla="*/ 156324 h 606722"/>
                <a:gd name="connsiteX73" fmla="*/ 313210 w 607639"/>
                <a:gd name="connsiteY73" fmla="*/ 293985 h 606722"/>
                <a:gd name="connsiteX74" fmla="*/ 416545 w 607639"/>
                <a:gd name="connsiteY74" fmla="*/ 293985 h 606722"/>
                <a:gd name="connsiteX75" fmla="*/ 416545 w 607639"/>
                <a:gd name="connsiteY75" fmla="*/ 312737 h 606722"/>
                <a:gd name="connsiteX76" fmla="*/ 313210 w 607639"/>
                <a:gd name="connsiteY76" fmla="*/ 312737 h 606722"/>
                <a:gd name="connsiteX77" fmla="*/ 313210 w 607639"/>
                <a:gd name="connsiteY77" fmla="*/ 444088 h 606722"/>
                <a:gd name="connsiteX78" fmla="*/ 444760 w 607639"/>
                <a:gd name="connsiteY78" fmla="*/ 444088 h 606722"/>
                <a:gd name="connsiteX79" fmla="*/ 444760 w 607639"/>
                <a:gd name="connsiteY79" fmla="*/ 424359 h 606722"/>
                <a:gd name="connsiteX80" fmla="*/ 407199 w 607639"/>
                <a:gd name="connsiteY80" fmla="*/ 378413 h 606722"/>
                <a:gd name="connsiteX81" fmla="*/ 444760 w 607639"/>
                <a:gd name="connsiteY81" fmla="*/ 332466 h 606722"/>
                <a:gd name="connsiteX82" fmla="*/ 444760 w 607639"/>
                <a:gd name="connsiteY82" fmla="*/ 274256 h 606722"/>
                <a:gd name="connsiteX83" fmla="*/ 407199 w 607639"/>
                <a:gd name="connsiteY83" fmla="*/ 228309 h 606722"/>
                <a:gd name="connsiteX84" fmla="*/ 444760 w 607639"/>
                <a:gd name="connsiteY84" fmla="*/ 182363 h 606722"/>
                <a:gd name="connsiteX85" fmla="*/ 444760 w 607639"/>
                <a:gd name="connsiteY85" fmla="*/ 156324 h 606722"/>
                <a:gd name="connsiteX86" fmla="*/ 162879 w 607639"/>
                <a:gd name="connsiteY86" fmla="*/ 156324 h 606722"/>
                <a:gd name="connsiteX87" fmla="*/ 162879 w 607639"/>
                <a:gd name="connsiteY87" fmla="*/ 293985 h 606722"/>
                <a:gd name="connsiteX88" fmla="*/ 182639 w 607639"/>
                <a:gd name="connsiteY88" fmla="*/ 293985 h 606722"/>
                <a:gd name="connsiteX89" fmla="*/ 228654 w 607639"/>
                <a:gd name="connsiteY89" fmla="*/ 256482 h 606722"/>
                <a:gd name="connsiteX90" fmla="*/ 274670 w 607639"/>
                <a:gd name="connsiteY90" fmla="*/ 293985 h 606722"/>
                <a:gd name="connsiteX91" fmla="*/ 294430 w 607639"/>
                <a:gd name="connsiteY91" fmla="*/ 293985 h 606722"/>
                <a:gd name="connsiteX92" fmla="*/ 294430 w 607639"/>
                <a:gd name="connsiteY92" fmla="*/ 156324 h 606722"/>
                <a:gd name="connsiteX93" fmla="*/ 274670 w 607639"/>
                <a:gd name="connsiteY93" fmla="*/ 156324 h 606722"/>
                <a:gd name="connsiteX94" fmla="*/ 228654 w 607639"/>
                <a:gd name="connsiteY94" fmla="*/ 193916 h 606722"/>
                <a:gd name="connsiteX95" fmla="*/ 182639 w 607639"/>
                <a:gd name="connsiteY95" fmla="*/ 156324 h 606722"/>
                <a:gd name="connsiteX96" fmla="*/ 59722 w 607639"/>
                <a:gd name="connsiteY96" fmla="*/ 156324 h 606722"/>
                <a:gd name="connsiteX97" fmla="*/ 18780 w 607639"/>
                <a:gd name="connsiteY97" fmla="*/ 303317 h 606722"/>
                <a:gd name="connsiteX98" fmla="*/ 56073 w 607639"/>
                <a:gd name="connsiteY98" fmla="*/ 444088 h 606722"/>
                <a:gd name="connsiteX99" fmla="*/ 144099 w 607639"/>
                <a:gd name="connsiteY99" fmla="*/ 444088 h 606722"/>
                <a:gd name="connsiteX100" fmla="*/ 144099 w 607639"/>
                <a:gd name="connsiteY100" fmla="*/ 312737 h 606722"/>
                <a:gd name="connsiteX101" fmla="*/ 40675 w 607639"/>
                <a:gd name="connsiteY101" fmla="*/ 312737 h 606722"/>
                <a:gd name="connsiteX102" fmla="*/ 40675 w 607639"/>
                <a:gd name="connsiteY102" fmla="*/ 293985 h 606722"/>
                <a:gd name="connsiteX103" fmla="*/ 144099 w 607639"/>
                <a:gd name="connsiteY103" fmla="*/ 293985 h 606722"/>
                <a:gd name="connsiteX104" fmla="*/ 144099 w 607639"/>
                <a:gd name="connsiteY104" fmla="*/ 156324 h 606722"/>
                <a:gd name="connsiteX105" fmla="*/ 216071 w 607639"/>
                <a:gd name="connsiteY105" fmla="*/ 137603 h 606722"/>
                <a:gd name="connsiteX106" fmla="*/ 241192 w 607639"/>
                <a:gd name="connsiteY106" fmla="*/ 137603 h 606722"/>
                <a:gd name="connsiteX107" fmla="*/ 241192 w 607639"/>
                <a:gd name="connsiteY107" fmla="*/ 156303 h 606722"/>
                <a:gd name="connsiteX108" fmla="*/ 216071 w 607639"/>
                <a:gd name="connsiteY108" fmla="*/ 156303 h 606722"/>
                <a:gd name="connsiteX109" fmla="*/ 228654 w 607639"/>
                <a:gd name="connsiteY109" fmla="*/ 118820 h 606722"/>
                <a:gd name="connsiteX110" fmla="*/ 200440 w 607639"/>
                <a:gd name="connsiteY110" fmla="*/ 146993 h 606722"/>
                <a:gd name="connsiteX111" fmla="*/ 228654 w 607639"/>
                <a:gd name="connsiteY111" fmla="*/ 175165 h 606722"/>
                <a:gd name="connsiteX112" fmla="*/ 256780 w 607639"/>
                <a:gd name="connsiteY112" fmla="*/ 146993 h 606722"/>
                <a:gd name="connsiteX113" fmla="*/ 228654 w 607639"/>
                <a:gd name="connsiteY113" fmla="*/ 118820 h 606722"/>
                <a:gd name="connsiteX114" fmla="*/ 463540 w 607639"/>
                <a:gd name="connsiteY114" fmla="*/ 67720 h 606722"/>
                <a:gd name="connsiteX115" fmla="*/ 463540 w 607639"/>
                <a:gd name="connsiteY115" fmla="*/ 137572 h 606722"/>
                <a:gd name="connsiteX116" fmla="*/ 511781 w 607639"/>
                <a:gd name="connsiteY116" fmla="*/ 137572 h 606722"/>
                <a:gd name="connsiteX117" fmla="*/ 511781 w 607639"/>
                <a:gd name="connsiteY117" fmla="*/ 156324 h 606722"/>
                <a:gd name="connsiteX118" fmla="*/ 463540 w 607639"/>
                <a:gd name="connsiteY118" fmla="*/ 156324 h 606722"/>
                <a:gd name="connsiteX119" fmla="*/ 463540 w 607639"/>
                <a:gd name="connsiteY119" fmla="*/ 182363 h 606722"/>
                <a:gd name="connsiteX120" fmla="*/ 501100 w 607639"/>
                <a:gd name="connsiteY120" fmla="*/ 228309 h 606722"/>
                <a:gd name="connsiteX121" fmla="*/ 463540 w 607639"/>
                <a:gd name="connsiteY121" fmla="*/ 274256 h 606722"/>
                <a:gd name="connsiteX122" fmla="*/ 463540 w 607639"/>
                <a:gd name="connsiteY122" fmla="*/ 293985 h 606722"/>
                <a:gd name="connsiteX123" fmla="*/ 588681 w 607639"/>
                <a:gd name="connsiteY123" fmla="*/ 293985 h 606722"/>
                <a:gd name="connsiteX124" fmla="*/ 545158 w 607639"/>
                <a:gd name="connsiteY124" fmla="*/ 151969 h 606722"/>
                <a:gd name="connsiteX125" fmla="*/ 463540 w 607639"/>
                <a:gd name="connsiteY125" fmla="*/ 67720 h 606722"/>
                <a:gd name="connsiteX126" fmla="*/ 144099 w 607639"/>
                <a:gd name="connsiteY126" fmla="*/ 67720 h 606722"/>
                <a:gd name="connsiteX127" fmla="*/ 72183 w 607639"/>
                <a:gd name="connsiteY127" fmla="*/ 137572 h 606722"/>
                <a:gd name="connsiteX128" fmla="*/ 144099 w 607639"/>
                <a:gd name="connsiteY128" fmla="*/ 137572 h 606722"/>
                <a:gd name="connsiteX129" fmla="*/ 303775 w 607639"/>
                <a:gd name="connsiteY129" fmla="*/ 18752 h 606722"/>
                <a:gd name="connsiteX130" fmla="*/ 162879 w 607639"/>
                <a:gd name="connsiteY130" fmla="*/ 56078 h 606722"/>
                <a:gd name="connsiteX131" fmla="*/ 162879 w 607639"/>
                <a:gd name="connsiteY131" fmla="*/ 137572 h 606722"/>
                <a:gd name="connsiteX132" fmla="*/ 182639 w 607639"/>
                <a:gd name="connsiteY132" fmla="*/ 137572 h 606722"/>
                <a:gd name="connsiteX133" fmla="*/ 228654 w 607639"/>
                <a:gd name="connsiteY133" fmla="*/ 100069 h 606722"/>
                <a:gd name="connsiteX134" fmla="*/ 274670 w 607639"/>
                <a:gd name="connsiteY134" fmla="*/ 137572 h 606722"/>
                <a:gd name="connsiteX135" fmla="*/ 294430 w 607639"/>
                <a:gd name="connsiteY135" fmla="*/ 137572 h 606722"/>
                <a:gd name="connsiteX136" fmla="*/ 294430 w 607639"/>
                <a:gd name="connsiteY136" fmla="*/ 46924 h 606722"/>
                <a:gd name="connsiteX137" fmla="*/ 313210 w 607639"/>
                <a:gd name="connsiteY137" fmla="*/ 46924 h 606722"/>
                <a:gd name="connsiteX138" fmla="*/ 313210 w 607639"/>
                <a:gd name="connsiteY138" fmla="*/ 137572 h 606722"/>
                <a:gd name="connsiteX139" fmla="*/ 444760 w 607639"/>
                <a:gd name="connsiteY139" fmla="*/ 137572 h 606722"/>
                <a:gd name="connsiteX140" fmla="*/ 444760 w 607639"/>
                <a:gd name="connsiteY140" fmla="*/ 55989 h 606722"/>
                <a:gd name="connsiteX141" fmla="*/ 303775 w 607639"/>
                <a:gd name="connsiteY141" fmla="*/ 18752 h 606722"/>
                <a:gd name="connsiteX142" fmla="*/ 303775 w 607639"/>
                <a:gd name="connsiteY142" fmla="*/ 0 h 606722"/>
                <a:gd name="connsiteX143" fmla="*/ 460157 w 607639"/>
                <a:gd name="connsiteY143" fmla="*/ 43280 h 606722"/>
                <a:gd name="connsiteX144" fmla="*/ 561089 w 607639"/>
                <a:gd name="connsiteY144" fmla="*/ 142016 h 606722"/>
                <a:gd name="connsiteX145" fmla="*/ 607639 w 607639"/>
                <a:gd name="connsiteY145" fmla="*/ 303317 h 606722"/>
                <a:gd name="connsiteX146" fmla="*/ 562514 w 607639"/>
                <a:gd name="connsiteY146" fmla="*/ 462396 h 606722"/>
                <a:gd name="connsiteX147" fmla="*/ 458911 w 607639"/>
                <a:gd name="connsiteY147" fmla="*/ 564153 h 606722"/>
                <a:gd name="connsiteX148" fmla="*/ 303775 w 607639"/>
                <a:gd name="connsiteY148" fmla="*/ 606722 h 606722"/>
                <a:gd name="connsiteX149" fmla="*/ 148639 w 607639"/>
                <a:gd name="connsiteY149" fmla="*/ 564064 h 606722"/>
                <a:gd name="connsiteX150" fmla="*/ 43345 w 607639"/>
                <a:gd name="connsiteY150" fmla="*/ 459374 h 606722"/>
                <a:gd name="connsiteX151" fmla="*/ 0 w 607639"/>
                <a:gd name="connsiteY151" fmla="*/ 303317 h 606722"/>
                <a:gd name="connsiteX152" fmla="*/ 46550 w 607639"/>
                <a:gd name="connsiteY152" fmla="*/ 142016 h 606722"/>
                <a:gd name="connsiteX153" fmla="*/ 148639 w 607639"/>
                <a:gd name="connsiteY153" fmla="*/ 42569 h 606722"/>
                <a:gd name="connsiteX154" fmla="*/ 303775 w 607639"/>
                <a:gd name="connsiteY15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607639" h="606722">
                  <a:moveTo>
                    <a:pt x="291294" y="519080"/>
                  </a:moveTo>
                  <a:lnTo>
                    <a:pt x="316345" y="519080"/>
                  </a:lnTo>
                  <a:lnTo>
                    <a:pt x="316345" y="537921"/>
                  </a:lnTo>
                  <a:lnTo>
                    <a:pt x="291294" y="537921"/>
                  </a:lnTo>
                  <a:close/>
                  <a:moveTo>
                    <a:pt x="303775" y="500343"/>
                  </a:moveTo>
                  <a:cubicBezTo>
                    <a:pt x="288288" y="500343"/>
                    <a:pt x="275649" y="512963"/>
                    <a:pt x="275649" y="528516"/>
                  </a:cubicBezTo>
                  <a:cubicBezTo>
                    <a:pt x="275649" y="544068"/>
                    <a:pt x="288288" y="556688"/>
                    <a:pt x="303775" y="556688"/>
                  </a:cubicBezTo>
                  <a:cubicBezTo>
                    <a:pt x="319351" y="556688"/>
                    <a:pt x="331990" y="544068"/>
                    <a:pt x="331990" y="528516"/>
                  </a:cubicBezTo>
                  <a:cubicBezTo>
                    <a:pt x="331990" y="512963"/>
                    <a:pt x="319351" y="500343"/>
                    <a:pt x="303775" y="500343"/>
                  </a:cubicBezTo>
                  <a:close/>
                  <a:moveTo>
                    <a:pt x="463540" y="462840"/>
                  </a:moveTo>
                  <a:lnTo>
                    <a:pt x="463540" y="539002"/>
                  </a:lnTo>
                  <a:cubicBezTo>
                    <a:pt x="493445" y="518829"/>
                    <a:pt x="519435" y="492878"/>
                    <a:pt x="539817" y="462840"/>
                  </a:cubicBezTo>
                  <a:close/>
                  <a:moveTo>
                    <a:pt x="313210" y="462840"/>
                  </a:moveTo>
                  <a:lnTo>
                    <a:pt x="313210" y="482569"/>
                  </a:lnTo>
                  <a:cubicBezTo>
                    <a:pt x="334660" y="486924"/>
                    <a:pt x="350770" y="505853"/>
                    <a:pt x="350770" y="528516"/>
                  </a:cubicBezTo>
                  <a:cubicBezTo>
                    <a:pt x="350770" y="551178"/>
                    <a:pt x="334660" y="570107"/>
                    <a:pt x="313210" y="574462"/>
                  </a:cubicBezTo>
                  <a:lnTo>
                    <a:pt x="313210" y="587793"/>
                  </a:lnTo>
                  <a:cubicBezTo>
                    <a:pt x="359582" y="586282"/>
                    <a:pt x="404796" y="573484"/>
                    <a:pt x="444760" y="550644"/>
                  </a:cubicBezTo>
                  <a:lnTo>
                    <a:pt x="444760" y="462840"/>
                  </a:lnTo>
                  <a:close/>
                  <a:moveTo>
                    <a:pt x="67822" y="462840"/>
                  </a:moveTo>
                  <a:cubicBezTo>
                    <a:pt x="91319" y="497411"/>
                    <a:pt x="122293" y="526649"/>
                    <a:pt x="158251" y="547978"/>
                  </a:cubicBezTo>
                  <a:cubicBezTo>
                    <a:pt x="199372" y="572507"/>
                    <a:pt x="246277" y="586193"/>
                    <a:pt x="294430" y="587793"/>
                  </a:cubicBezTo>
                  <a:lnTo>
                    <a:pt x="294430" y="574462"/>
                  </a:lnTo>
                  <a:cubicBezTo>
                    <a:pt x="272979" y="570107"/>
                    <a:pt x="256780" y="551178"/>
                    <a:pt x="256780" y="528516"/>
                  </a:cubicBezTo>
                  <a:cubicBezTo>
                    <a:pt x="256780" y="505853"/>
                    <a:pt x="272979" y="486924"/>
                    <a:pt x="294430" y="482569"/>
                  </a:cubicBezTo>
                  <a:lnTo>
                    <a:pt x="294430" y="462840"/>
                  </a:lnTo>
                  <a:lnTo>
                    <a:pt x="162879" y="462840"/>
                  </a:lnTo>
                  <a:lnTo>
                    <a:pt x="162879" y="515985"/>
                  </a:lnTo>
                  <a:lnTo>
                    <a:pt x="144099" y="515985"/>
                  </a:lnTo>
                  <a:lnTo>
                    <a:pt x="144099" y="462840"/>
                  </a:lnTo>
                  <a:close/>
                  <a:moveTo>
                    <a:pt x="441669" y="368987"/>
                  </a:moveTo>
                  <a:lnTo>
                    <a:pt x="466649" y="368987"/>
                  </a:lnTo>
                  <a:lnTo>
                    <a:pt x="466649" y="387757"/>
                  </a:lnTo>
                  <a:lnTo>
                    <a:pt x="441669" y="387757"/>
                  </a:lnTo>
                  <a:close/>
                  <a:moveTo>
                    <a:pt x="454105" y="350240"/>
                  </a:moveTo>
                  <a:cubicBezTo>
                    <a:pt x="438618" y="350240"/>
                    <a:pt x="425979" y="362860"/>
                    <a:pt x="425979" y="378413"/>
                  </a:cubicBezTo>
                  <a:cubicBezTo>
                    <a:pt x="425979" y="393965"/>
                    <a:pt x="438618" y="406585"/>
                    <a:pt x="454105" y="406585"/>
                  </a:cubicBezTo>
                  <a:cubicBezTo>
                    <a:pt x="469681" y="406585"/>
                    <a:pt x="482320" y="393965"/>
                    <a:pt x="482320" y="378413"/>
                  </a:cubicBezTo>
                  <a:cubicBezTo>
                    <a:pt x="482320" y="362860"/>
                    <a:pt x="469681" y="350240"/>
                    <a:pt x="454105" y="350240"/>
                  </a:cubicBezTo>
                  <a:close/>
                  <a:moveTo>
                    <a:pt x="463540" y="312737"/>
                  </a:moveTo>
                  <a:lnTo>
                    <a:pt x="463540" y="332466"/>
                  </a:lnTo>
                  <a:cubicBezTo>
                    <a:pt x="484990" y="336821"/>
                    <a:pt x="501100" y="355750"/>
                    <a:pt x="501100" y="378413"/>
                  </a:cubicBezTo>
                  <a:cubicBezTo>
                    <a:pt x="501100" y="401075"/>
                    <a:pt x="484990" y="420004"/>
                    <a:pt x="463540" y="424359"/>
                  </a:cubicBezTo>
                  <a:lnTo>
                    <a:pt x="463540" y="444088"/>
                  </a:lnTo>
                  <a:lnTo>
                    <a:pt x="548095" y="444088"/>
                  </a:lnTo>
                  <a:lnTo>
                    <a:pt x="548095" y="449865"/>
                  </a:lnTo>
                  <a:cubicBezTo>
                    <a:pt x="573105" y="408540"/>
                    <a:pt x="587079" y="361349"/>
                    <a:pt x="588681" y="312737"/>
                  </a:cubicBezTo>
                  <a:close/>
                  <a:moveTo>
                    <a:pt x="162879" y="312737"/>
                  </a:moveTo>
                  <a:lnTo>
                    <a:pt x="162879" y="444088"/>
                  </a:lnTo>
                  <a:lnTo>
                    <a:pt x="294430" y="444088"/>
                  </a:lnTo>
                  <a:lnTo>
                    <a:pt x="294430" y="312737"/>
                  </a:lnTo>
                  <a:lnTo>
                    <a:pt x="274670" y="312737"/>
                  </a:lnTo>
                  <a:cubicBezTo>
                    <a:pt x="270309" y="334155"/>
                    <a:pt x="251351" y="350240"/>
                    <a:pt x="228654" y="350240"/>
                  </a:cubicBezTo>
                  <a:cubicBezTo>
                    <a:pt x="205958" y="350240"/>
                    <a:pt x="187000" y="334155"/>
                    <a:pt x="182639" y="312737"/>
                  </a:cubicBezTo>
                  <a:close/>
                  <a:moveTo>
                    <a:pt x="216071" y="293976"/>
                  </a:moveTo>
                  <a:lnTo>
                    <a:pt x="241192" y="293976"/>
                  </a:lnTo>
                  <a:lnTo>
                    <a:pt x="241192" y="312746"/>
                  </a:lnTo>
                  <a:lnTo>
                    <a:pt x="216071" y="312746"/>
                  </a:lnTo>
                  <a:close/>
                  <a:moveTo>
                    <a:pt x="228654" y="275233"/>
                  </a:moveTo>
                  <a:cubicBezTo>
                    <a:pt x="213078" y="275233"/>
                    <a:pt x="200440" y="287853"/>
                    <a:pt x="200440" y="303317"/>
                  </a:cubicBezTo>
                  <a:cubicBezTo>
                    <a:pt x="200440" y="318869"/>
                    <a:pt x="213078" y="331489"/>
                    <a:pt x="228654" y="331489"/>
                  </a:cubicBezTo>
                  <a:cubicBezTo>
                    <a:pt x="244141" y="331489"/>
                    <a:pt x="256780" y="318869"/>
                    <a:pt x="256780" y="303317"/>
                  </a:cubicBezTo>
                  <a:cubicBezTo>
                    <a:pt x="256780" y="287853"/>
                    <a:pt x="244141" y="275233"/>
                    <a:pt x="228654" y="275233"/>
                  </a:cubicBezTo>
                  <a:close/>
                  <a:moveTo>
                    <a:pt x="441669" y="218894"/>
                  </a:moveTo>
                  <a:lnTo>
                    <a:pt x="466649" y="218894"/>
                  </a:lnTo>
                  <a:lnTo>
                    <a:pt x="466649" y="237664"/>
                  </a:lnTo>
                  <a:lnTo>
                    <a:pt x="441669" y="237664"/>
                  </a:lnTo>
                  <a:close/>
                  <a:moveTo>
                    <a:pt x="454105" y="200137"/>
                  </a:moveTo>
                  <a:cubicBezTo>
                    <a:pt x="438618" y="200137"/>
                    <a:pt x="425979" y="212757"/>
                    <a:pt x="425979" y="228309"/>
                  </a:cubicBezTo>
                  <a:cubicBezTo>
                    <a:pt x="425979" y="243773"/>
                    <a:pt x="438618" y="256482"/>
                    <a:pt x="454105" y="256482"/>
                  </a:cubicBezTo>
                  <a:cubicBezTo>
                    <a:pt x="469681" y="256482"/>
                    <a:pt x="482320" y="243773"/>
                    <a:pt x="482320" y="228309"/>
                  </a:cubicBezTo>
                  <a:cubicBezTo>
                    <a:pt x="482320" y="212757"/>
                    <a:pt x="469681" y="200137"/>
                    <a:pt x="454105" y="200137"/>
                  </a:cubicBezTo>
                  <a:close/>
                  <a:moveTo>
                    <a:pt x="313210" y="156324"/>
                  </a:moveTo>
                  <a:lnTo>
                    <a:pt x="313210" y="293985"/>
                  </a:lnTo>
                  <a:lnTo>
                    <a:pt x="416545" y="293985"/>
                  </a:lnTo>
                  <a:lnTo>
                    <a:pt x="416545" y="312737"/>
                  </a:lnTo>
                  <a:lnTo>
                    <a:pt x="313210" y="312737"/>
                  </a:lnTo>
                  <a:lnTo>
                    <a:pt x="313210" y="444088"/>
                  </a:lnTo>
                  <a:lnTo>
                    <a:pt x="444760" y="444088"/>
                  </a:lnTo>
                  <a:lnTo>
                    <a:pt x="444760" y="424359"/>
                  </a:lnTo>
                  <a:cubicBezTo>
                    <a:pt x="423309" y="420004"/>
                    <a:pt x="407199" y="401075"/>
                    <a:pt x="407199" y="378413"/>
                  </a:cubicBezTo>
                  <a:cubicBezTo>
                    <a:pt x="407199" y="355750"/>
                    <a:pt x="423309" y="336821"/>
                    <a:pt x="444760" y="332466"/>
                  </a:cubicBezTo>
                  <a:lnTo>
                    <a:pt x="444760" y="274256"/>
                  </a:lnTo>
                  <a:cubicBezTo>
                    <a:pt x="423309" y="269901"/>
                    <a:pt x="407199" y="250972"/>
                    <a:pt x="407199" y="228309"/>
                  </a:cubicBezTo>
                  <a:cubicBezTo>
                    <a:pt x="407199" y="205647"/>
                    <a:pt x="423309" y="186718"/>
                    <a:pt x="444760" y="182363"/>
                  </a:cubicBezTo>
                  <a:lnTo>
                    <a:pt x="444760" y="156324"/>
                  </a:lnTo>
                  <a:close/>
                  <a:moveTo>
                    <a:pt x="162879" y="156324"/>
                  </a:moveTo>
                  <a:lnTo>
                    <a:pt x="162879" y="293985"/>
                  </a:lnTo>
                  <a:lnTo>
                    <a:pt x="182639" y="293985"/>
                  </a:lnTo>
                  <a:cubicBezTo>
                    <a:pt x="187000" y="272567"/>
                    <a:pt x="205958" y="256482"/>
                    <a:pt x="228654" y="256482"/>
                  </a:cubicBezTo>
                  <a:cubicBezTo>
                    <a:pt x="251351" y="256482"/>
                    <a:pt x="270309" y="272567"/>
                    <a:pt x="274670" y="293985"/>
                  </a:cubicBezTo>
                  <a:lnTo>
                    <a:pt x="294430" y="293985"/>
                  </a:lnTo>
                  <a:lnTo>
                    <a:pt x="294430" y="156324"/>
                  </a:lnTo>
                  <a:lnTo>
                    <a:pt x="274670" y="156324"/>
                  </a:lnTo>
                  <a:cubicBezTo>
                    <a:pt x="270309" y="177742"/>
                    <a:pt x="251351" y="193916"/>
                    <a:pt x="228654" y="193916"/>
                  </a:cubicBezTo>
                  <a:cubicBezTo>
                    <a:pt x="205958" y="193916"/>
                    <a:pt x="187000" y="177742"/>
                    <a:pt x="182639" y="156324"/>
                  </a:cubicBezTo>
                  <a:close/>
                  <a:moveTo>
                    <a:pt x="59722" y="156324"/>
                  </a:moveTo>
                  <a:cubicBezTo>
                    <a:pt x="32932" y="200671"/>
                    <a:pt x="18780" y="251327"/>
                    <a:pt x="18780" y="303317"/>
                  </a:cubicBezTo>
                  <a:cubicBezTo>
                    <a:pt x="18780" y="352907"/>
                    <a:pt x="31686" y="401430"/>
                    <a:pt x="56073" y="444088"/>
                  </a:cubicBezTo>
                  <a:lnTo>
                    <a:pt x="144099" y="444088"/>
                  </a:lnTo>
                  <a:lnTo>
                    <a:pt x="144099" y="312737"/>
                  </a:lnTo>
                  <a:lnTo>
                    <a:pt x="40675" y="312737"/>
                  </a:lnTo>
                  <a:lnTo>
                    <a:pt x="40675" y="293985"/>
                  </a:lnTo>
                  <a:lnTo>
                    <a:pt x="144099" y="293985"/>
                  </a:lnTo>
                  <a:lnTo>
                    <a:pt x="144099" y="156324"/>
                  </a:lnTo>
                  <a:close/>
                  <a:moveTo>
                    <a:pt x="216071" y="137603"/>
                  </a:moveTo>
                  <a:lnTo>
                    <a:pt x="241192" y="137603"/>
                  </a:lnTo>
                  <a:lnTo>
                    <a:pt x="241192" y="156303"/>
                  </a:lnTo>
                  <a:lnTo>
                    <a:pt x="216071" y="156303"/>
                  </a:lnTo>
                  <a:close/>
                  <a:moveTo>
                    <a:pt x="228654" y="118820"/>
                  </a:moveTo>
                  <a:cubicBezTo>
                    <a:pt x="213078" y="118820"/>
                    <a:pt x="200440" y="131440"/>
                    <a:pt x="200440" y="146993"/>
                  </a:cubicBezTo>
                  <a:cubicBezTo>
                    <a:pt x="200440" y="162545"/>
                    <a:pt x="213078" y="175165"/>
                    <a:pt x="228654" y="175165"/>
                  </a:cubicBezTo>
                  <a:cubicBezTo>
                    <a:pt x="244141" y="175165"/>
                    <a:pt x="256780" y="162545"/>
                    <a:pt x="256780" y="146993"/>
                  </a:cubicBezTo>
                  <a:cubicBezTo>
                    <a:pt x="256780" y="131440"/>
                    <a:pt x="244141" y="118820"/>
                    <a:pt x="228654" y="118820"/>
                  </a:cubicBezTo>
                  <a:close/>
                  <a:moveTo>
                    <a:pt x="463540" y="67720"/>
                  </a:moveTo>
                  <a:lnTo>
                    <a:pt x="463540" y="137572"/>
                  </a:lnTo>
                  <a:lnTo>
                    <a:pt x="511781" y="137572"/>
                  </a:lnTo>
                  <a:lnTo>
                    <a:pt x="511781" y="156324"/>
                  </a:lnTo>
                  <a:lnTo>
                    <a:pt x="463540" y="156324"/>
                  </a:lnTo>
                  <a:lnTo>
                    <a:pt x="463540" y="182363"/>
                  </a:lnTo>
                  <a:cubicBezTo>
                    <a:pt x="484990" y="186718"/>
                    <a:pt x="501100" y="205647"/>
                    <a:pt x="501100" y="228309"/>
                  </a:cubicBezTo>
                  <a:cubicBezTo>
                    <a:pt x="501100" y="250972"/>
                    <a:pt x="484990" y="269901"/>
                    <a:pt x="463540" y="274256"/>
                  </a:cubicBezTo>
                  <a:lnTo>
                    <a:pt x="463540" y="293985"/>
                  </a:lnTo>
                  <a:lnTo>
                    <a:pt x="588681" y="293985"/>
                  </a:lnTo>
                  <a:cubicBezTo>
                    <a:pt x="586990" y="243506"/>
                    <a:pt x="572037" y="194627"/>
                    <a:pt x="545158" y="151969"/>
                  </a:cubicBezTo>
                  <a:cubicBezTo>
                    <a:pt x="524152" y="118643"/>
                    <a:pt x="496116" y="89760"/>
                    <a:pt x="463540" y="67720"/>
                  </a:cubicBezTo>
                  <a:close/>
                  <a:moveTo>
                    <a:pt x="144099" y="67720"/>
                  </a:moveTo>
                  <a:cubicBezTo>
                    <a:pt x="116241" y="86471"/>
                    <a:pt x="91764" y="110289"/>
                    <a:pt x="72183" y="137572"/>
                  </a:cubicBezTo>
                  <a:lnTo>
                    <a:pt x="144099" y="137572"/>
                  </a:lnTo>
                  <a:close/>
                  <a:moveTo>
                    <a:pt x="303775" y="18752"/>
                  </a:moveTo>
                  <a:cubicBezTo>
                    <a:pt x="254110" y="18752"/>
                    <a:pt x="205513" y="31638"/>
                    <a:pt x="162879" y="56078"/>
                  </a:cubicBezTo>
                  <a:lnTo>
                    <a:pt x="162879" y="137572"/>
                  </a:lnTo>
                  <a:lnTo>
                    <a:pt x="182639" y="137572"/>
                  </a:lnTo>
                  <a:cubicBezTo>
                    <a:pt x="187000" y="116243"/>
                    <a:pt x="205958" y="100069"/>
                    <a:pt x="228654" y="100069"/>
                  </a:cubicBezTo>
                  <a:cubicBezTo>
                    <a:pt x="251351" y="100069"/>
                    <a:pt x="270309" y="116243"/>
                    <a:pt x="274670" y="137572"/>
                  </a:cubicBezTo>
                  <a:lnTo>
                    <a:pt x="294430" y="137572"/>
                  </a:lnTo>
                  <a:lnTo>
                    <a:pt x="294430" y="46924"/>
                  </a:lnTo>
                  <a:lnTo>
                    <a:pt x="313210" y="46924"/>
                  </a:lnTo>
                  <a:lnTo>
                    <a:pt x="313210" y="137572"/>
                  </a:lnTo>
                  <a:lnTo>
                    <a:pt x="444760" y="137572"/>
                  </a:lnTo>
                  <a:lnTo>
                    <a:pt x="444760" y="55989"/>
                  </a:lnTo>
                  <a:cubicBezTo>
                    <a:pt x="402037" y="31638"/>
                    <a:pt x="353440" y="18752"/>
                    <a:pt x="303775" y="18752"/>
                  </a:cubicBezTo>
                  <a:close/>
                  <a:moveTo>
                    <a:pt x="303775" y="0"/>
                  </a:moveTo>
                  <a:cubicBezTo>
                    <a:pt x="359137" y="0"/>
                    <a:pt x="413163" y="14930"/>
                    <a:pt x="460157" y="43280"/>
                  </a:cubicBezTo>
                  <a:cubicBezTo>
                    <a:pt x="500833" y="67631"/>
                    <a:pt x="535812" y="101757"/>
                    <a:pt x="561089" y="142016"/>
                  </a:cubicBezTo>
                  <a:cubicBezTo>
                    <a:pt x="591529" y="190273"/>
                    <a:pt x="607639" y="246084"/>
                    <a:pt x="607639" y="303317"/>
                  </a:cubicBezTo>
                  <a:cubicBezTo>
                    <a:pt x="607639" y="359839"/>
                    <a:pt x="591974" y="414850"/>
                    <a:pt x="562514" y="462396"/>
                  </a:cubicBezTo>
                  <a:cubicBezTo>
                    <a:pt x="536702" y="504254"/>
                    <a:pt x="500833" y="539358"/>
                    <a:pt x="458911" y="564153"/>
                  </a:cubicBezTo>
                  <a:cubicBezTo>
                    <a:pt x="412273" y="591969"/>
                    <a:pt x="358691" y="606722"/>
                    <a:pt x="303775" y="606722"/>
                  </a:cubicBezTo>
                  <a:cubicBezTo>
                    <a:pt x="248948" y="606722"/>
                    <a:pt x="195277" y="591969"/>
                    <a:pt x="148639" y="564064"/>
                  </a:cubicBezTo>
                  <a:cubicBezTo>
                    <a:pt x="105649" y="538647"/>
                    <a:pt x="69157" y="502387"/>
                    <a:pt x="43345" y="459374"/>
                  </a:cubicBezTo>
                  <a:cubicBezTo>
                    <a:pt x="14953" y="412539"/>
                    <a:pt x="0" y="358594"/>
                    <a:pt x="0" y="303317"/>
                  </a:cubicBezTo>
                  <a:cubicBezTo>
                    <a:pt x="0" y="246084"/>
                    <a:pt x="16110" y="190273"/>
                    <a:pt x="46550" y="142016"/>
                  </a:cubicBezTo>
                  <a:cubicBezTo>
                    <a:pt x="72183" y="101313"/>
                    <a:pt x="107429" y="66920"/>
                    <a:pt x="148639" y="42569"/>
                  </a:cubicBezTo>
                  <a:cubicBezTo>
                    <a:pt x="195277" y="14753"/>
                    <a:pt x="248948" y="0"/>
                    <a:pt x="303775" y="0"/>
                  </a:cubicBezTo>
                  <a:close/>
                </a:path>
              </a:pathLst>
            </a:custGeom>
            <a:solidFill>
              <a:schemeClr val="bg1"/>
            </a:solidFill>
            <a:ln>
              <a:noFill/>
            </a:ln>
          </p:spPr>
          <p:txBody>
            <a:bodyPr/>
            <a:lstStyle/>
            <a:p>
              <a:endParaRPr lang="zh-CN" altLang="en-US">
                <a:cs typeface="+mn-ea"/>
                <a:sym typeface="+mn-lt"/>
              </a:endParaRPr>
            </a:p>
          </p:txBody>
        </p:sp>
      </p:grpSp>
    </p:spTree>
    <p:extLst>
      <p:ext uri="{BB962C8B-B14F-4D97-AF65-F5344CB8AC3E}">
        <p14:creationId xmlns:p14="http://schemas.microsoft.com/office/powerpoint/2010/main" val="3303603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影响因素</a:t>
            </a:r>
            <a:endParaRPr lang="zh-CN" altLang="en-US" sz="3200" b="1" dirty="0">
              <a:solidFill>
                <a:schemeClr val="bg1">
                  <a:lumMod val="95000"/>
                </a:schemeClr>
              </a:solidFill>
              <a:cs typeface="+mn-ea"/>
              <a:sym typeface="+mn-lt"/>
            </a:endParaRPr>
          </a:p>
        </p:txBody>
      </p:sp>
      <p:grpSp>
        <p:nvGrpSpPr>
          <p:cNvPr id="2" name="组合 1">
            <a:extLst>
              <a:ext uri="{FF2B5EF4-FFF2-40B4-BE49-F238E27FC236}">
                <a16:creationId xmlns:a16="http://schemas.microsoft.com/office/drawing/2014/main" id="{ADF545F3-D76F-43F4-A650-63C90C751B44}"/>
              </a:ext>
            </a:extLst>
          </p:cNvPr>
          <p:cNvGrpSpPr/>
          <p:nvPr/>
        </p:nvGrpSpPr>
        <p:grpSpPr>
          <a:xfrm>
            <a:off x="922028" y="1709692"/>
            <a:ext cx="10347943" cy="4038826"/>
            <a:chOff x="922028" y="1709692"/>
            <a:chExt cx="10347943" cy="4038826"/>
          </a:xfrm>
        </p:grpSpPr>
        <p:grpSp>
          <p:nvGrpSpPr>
            <p:cNvPr id="4" name="27192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E90F561-7DBB-43B0-A5E9-5F383687CF63}"/>
                </a:ext>
              </a:extLst>
            </p:cNvPr>
            <p:cNvGrpSpPr>
              <a:grpSpLocks noChangeAspect="1"/>
            </p:cNvGrpSpPr>
            <p:nvPr>
              <p:custDataLst>
                <p:tags r:id="rId1"/>
              </p:custDataLst>
            </p:nvPr>
          </p:nvGrpSpPr>
          <p:grpSpPr>
            <a:xfrm>
              <a:off x="922028" y="1709692"/>
              <a:ext cx="10347943" cy="4038826"/>
              <a:chOff x="669925" y="1311500"/>
              <a:chExt cx="10850563" cy="4235000"/>
            </a:xfrm>
          </p:grpSpPr>
          <p:sp>
            <p:nvSpPr>
              <p:cNvPr id="7" name="íšļíďê">
                <a:extLst>
                  <a:ext uri="{FF2B5EF4-FFF2-40B4-BE49-F238E27FC236}">
                    <a16:creationId xmlns:a16="http://schemas.microsoft.com/office/drawing/2014/main" id="{4991E6A3-0B2A-4257-835B-A2DBB61CE391}"/>
                  </a:ext>
                </a:extLst>
              </p:cNvPr>
              <p:cNvSpPr/>
              <p:nvPr/>
            </p:nvSpPr>
            <p:spPr>
              <a:xfrm rot="10800000">
                <a:off x="6098599" y="13115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rgbClr val="F2F2F2">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a:solidFill>
                    <a:schemeClr val="bg1">
                      <a:lumMod val="95000"/>
                    </a:schemeClr>
                  </a:solidFill>
                  <a:cs typeface="+mn-ea"/>
                  <a:sym typeface="+mn-lt"/>
                </a:endParaRPr>
              </a:p>
            </p:txBody>
          </p:sp>
          <p:sp>
            <p:nvSpPr>
              <p:cNvPr id="8" name="í$ḷíḍè">
                <a:extLst>
                  <a:ext uri="{FF2B5EF4-FFF2-40B4-BE49-F238E27FC236}">
                    <a16:creationId xmlns:a16="http://schemas.microsoft.com/office/drawing/2014/main" id="{D8E3EE01-3B77-435B-B37A-3144A868A105}"/>
                  </a:ext>
                </a:extLst>
              </p:cNvPr>
              <p:cNvSpPr/>
              <p:nvPr/>
            </p:nvSpPr>
            <p:spPr>
              <a:xfrm rot="10800000" flipV="1">
                <a:off x="6098599" y="34290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rgbClr val="F2F2F2">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a:solidFill>
                    <a:schemeClr val="bg1">
                      <a:lumMod val="95000"/>
                    </a:schemeClr>
                  </a:solidFill>
                  <a:cs typeface="+mn-ea"/>
                  <a:sym typeface="+mn-lt"/>
                </a:endParaRPr>
              </a:p>
            </p:txBody>
          </p:sp>
          <p:sp>
            <p:nvSpPr>
              <p:cNvPr id="9" name="íṥļîḍè">
                <a:extLst>
                  <a:ext uri="{FF2B5EF4-FFF2-40B4-BE49-F238E27FC236}">
                    <a16:creationId xmlns:a16="http://schemas.microsoft.com/office/drawing/2014/main" id="{181EE738-1A06-48AE-8AB5-7B028EE58267}"/>
                  </a:ext>
                </a:extLst>
              </p:cNvPr>
              <p:cNvSpPr/>
              <p:nvPr/>
            </p:nvSpPr>
            <p:spPr>
              <a:xfrm rot="10800000" flipH="1">
                <a:off x="3975901" y="13115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rgbClr val="F2F2F2">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a:solidFill>
                    <a:schemeClr val="bg1">
                      <a:lumMod val="95000"/>
                    </a:schemeClr>
                  </a:solidFill>
                  <a:cs typeface="+mn-ea"/>
                  <a:sym typeface="+mn-lt"/>
                </a:endParaRPr>
              </a:p>
            </p:txBody>
          </p:sp>
          <p:sp>
            <p:nvSpPr>
              <p:cNvPr id="10" name="ïŝḻîḓê">
                <a:extLst>
                  <a:ext uri="{FF2B5EF4-FFF2-40B4-BE49-F238E27FC236}">
                    <a16:creationId xmlns:a16="http://schemas.microsoft.com/office/drawing/2014/main" id="{A1AC50D0-AE15-42DE-AAD3-7462F8A3B1E8}"/>
                  </a:ext>
                </a:extLst>
              </p:cNvPr>
              <p:cNvSpPr/>
              <p:nvPr/>
            </p:nvSpPr>
            <p:spPr>
              <a:xfrm rot="10800000" flipH="1" flipV="1">
                <a:off x="3975901" y="34290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rgbClr val="F2F2F2">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a:solidFill>
                    <a:schemeClr val="bg1">
                      <a:lumMod val="95000"/>
                    </a:schemeClr>
                  </a:solidFill>
                  <a:cs typeface="+mn-ea"/>
                  <a:sym typeface="+mn-lt"/>
                </a:endParaRPr>
              </a:p>
            </p:txBody>
          </p:sp>
          <p:sp>
            <p:nvSpPr>
              <p:cNvPr id="11" name="îṧ1îde">
                <a:extLst>
                  <a:ext uri="{FF2B5EF4-FFF2-40B4-BE49-F238E27FC236}">
                    <a16:creationId xmlns:a16="http://schemas.microsoft.com/office/drawing/2014/main" id="{1F8803F9-EDF4-442D-B8B2-3D1E0CE98D7F}"/>
                  </a:ext>
                </a:extLst>
              </p:cNvPr>
              <p:cNvSpPr/>
              <p:nvPr/>
            </p:nvSpPr>
            <p:spPr>
              <a:xfrm>
                <a:off x="5003292" y="2409444"/>
                <a:ext cx="2185416" cy="2185416"/>
              </a:xfrm>
              <a:prstGeom prst="ellipse">
                <a:avLst/>
              </a:prstGeom>
              <a:solidFill>
                <a:srgbClr val="F2F2F2">
                  <a:alpha val="50196"/>
                </a:srgbClr>
              </a:solidFill>
              <a:ln w="57150" cmpd="thickThi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377"/>
                <a:endParaRPr lang="zh-CN" altLang="en-US" sz="2400" b="1" i="1" dirty="0">
                  <a:solidFill>
                    <a:schemeClr val="tx1">
                      <a:lumMod val="95000"/>
                      <a:lumOff val="5000"/>
                    </a:schemeClr>
                  </a:solidFill>
                  <a:cs typeface="+mn-ea"/>
                  <a:sym typeface="+mn-lt"/>
                </a:endParaRPr>
              </a:p>
            </p:txBody>
          </p:sp>
          <p:grpSp>
            <p:nvGrpSpPr>
              <p:cNvPr id="12" name="ï$ľiḋe">
                <a:extLst>
                  <a:ext uri="{FF2B5EF4-FFF2-40B4-BE49-F238E27FC236}">
                    <a16:creationId xmlns:a16="http://schemas.microsoft.com/office/drawing/2014/main" id="{28A256DE-F90B-4B09-9AC5-371B4DD2C6E5}"/>
                  </a:ext>
                </a:extLst>
              </p:cNvPr>
              <p:cNvGrpSpPr/>
              <p:nvPr/>
            </p:nvGrpSpPr>
            <p:grpSpPr>
              <a:xfrm>
                <a:off x="6694932" y="3931920"/>
                <a:ext cx="612648" cy="612648"/>
                <a:chOff x="8668512" y="3986784"/>
                <a:chExt cx="612648" cy="612648"/>
              </a:xfrm>
            </p:grpSpPr>
            <p:sp>
              <p:nvSpPr>
                <p:cNvPr id="36" name="iş1îḑê">
                  <a:extLst>
                    <a:ext uri="{FF2B5EF4-FFF2-40B4-BE49-F238E27FC236}">
                      <a16:creationId xmlns:a16="http://schemas.microsoft.com/office/drawing/2014/main" id="{341435EF-27CA-44DA-9079-4A47EABE2C3B}"/>
                    </a:ext>
                  </a:extLst>
                </p:cNvPr>
                <p:cNvSpPr/>
                <p:nvPr/>
              </p:nvSpPr>
              <p:spPr>
                <a:xfrm>
                  <a:off x="8668512" y="3986784"/>
                  <a:ext cx="612648" cy="612648"/>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a:solidFill>
                      <a:schemeClr val="bg1">
                        <a:lumMod val="95000"/>
                      </a:schemeClr>
                    </a:solidFill>
                    <a:cs typeface="+mn-ea"/>
                    <a:sym typeface="+mn-lt"/>
                  </a:endParaRPr>
                </a:p>
              </p:txBody>
            </p:sp>
            <p:sp>
              <p:nvSpPr>
                <p:cNvPr id="37" name="í$ļiḑè">
                  <a:extLst>
                    <a:ext uri="{FF2B5EF4-FFF2-40B4-BE49-F238E27FC236}">
                      <a16:creationId xmlns:a16="http://schemas.microsoft.com/office/drawing/2014/main" id="{3ECEC1FB-B6CD-4B55-A687-5D9587EEFE3E}"/>
                    </a:ext>
                  </a:extLst>
                </p:cNvPr>
                <p:cNvSpPr/>
                <p:nvPr/>
              </p:nvSpPr>
              <p:spPr bwMode="auto">
                <a:xfrm>
                  <a:off x="8814816" y="4170508"/>
                  <a:ext cx="320040" cy="245200"/>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bg1"/>
                </a:solidFill>
                <a:ln>
                  <a:noFill/>
                </a:ln>
              </p:spPr>
              <p:txBody>
                <a:bodyPr wrap="square" lIns="91440" tIns="45720" rIns="91440" bIns="45720" anchor="ctr">
                  <a:normAutofit fontScale="92500" lnSpcReduction="20000"/>
                </a:bodyPr>
                <a:lstStyle/>
                <a:p>
                  <a:pPr algn="ctr"/>
                  <a:endParaRPr sz="1200">
                    <a:solidFill>
                      <a:schemeClr val="bg1">
                        <a:lumMod val="95000"/>
                      </a:schemeClr>
                    </a:solidFill>
                    <a:cs typeface="+mn-ea"/>
                    <a:sym typeface="+mn-lt"/>
                  </a:endParaRPr>
                </a:p>
              </p:txBody>
            </p:sp>
          </p:grpSp>
          <p:grpSp>
            <p:nvGrpSpPr>
              <p:cNvPr id="13" name="íṧ1iḑé">
                <a:extLst>
                  <a:ext uri="{FF2B5EF4-FFF2-40B4-BE49-F238E27FC236}">
                    <a16:creationId xmlns:a16="http://schemas.microsoft.com/office/drawing/2014/main" id="{9D7D8C10-6D66-4E47-8B75-7B93DC3F12E6}"/>
                  </a:ext>
                </a:extLst>
              </p:cNvPr>
              <p:cNvGrpSpPr/>
              <p:nvPr/>
            </p:nvGrpSpPr>
            <p:grpSpPr>
              <a:xfrm>
                <a:off x="4866132" y="3931920"/>
                <a:ext cx="612648" cy="612648"/>
                <a:chOff x="8668512" y="3986784"/>
                <a:chExt cx="612648" cy="612648"/>
              </a:xfrm>
            </p:grpSpPr>
            <p:sp>
              <p:nvSpPr>
                <p:cNvPr id="34" name="iśḷíḑé">
                  <a:extLst>
                    <a:ext uri="{FF2B5EF4-FFF2-40B4-BE49-F238E27FC236}">
                      <a16:creationId xmlns:a16="http://schemas.microsoft.com/office/drawing/2014/main" id="{093F0BAE-D0B4-46AD-B65A-ABE3F8540936}"/>
                    </a:ext>
                  </a:extLst>
                </p:cNvPr>
                <p:cNvSpPr/>
                <p:nvPr/>
              </p:nvSpPr>
              <p:spPr>
                <a:xfrm>
                  <a:off x="8668512" y="3986784"/>
                  <a:ext cx="612648" cy="612648"/>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a:solidFill>
                      <a:schemeClr val="bg1">
                        <a:lumMod val="95000"/>
                      </a:schemeClr>
                    </a:solidFill>
                    <a:cs typeface="+mn-ea"/>
                    <a:sym typeface="+mn-lt"/>
                  </a:endParaRPr>
                </a:p>
              </p:txBody>
            </p:sp>
            <p:sp>
              <p:nvSpPr>
                <p:cNvPr id="35" name="íšľîde">
                  <a:extLst>
                    <a:ext uri="{FF2B5EF4-FFF2-40B4-BE49-F238E27FC236}">
                      <a16:creationId xmlns:a16="http://schemas.microsoft.com/office/drawing/2014/main" id="{0E408CD8-85CD-4016-A4D7-E4587DB90EEA}"/>
                    </a:ext>
                  </a:extLst>
                </p:cNvPr>
                <p:cNvSpPr/>
                <p:nvPr/>
              </p:nvSpPr>
              <p:spPr bwMode="auto">
                <a:xfrm>
                  <a:off x="8814816" y="4170508"/>
                  <a:ext cx="320040" cy="245200"/>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bg1"/>
                </a:solidFill>
                <a:ln>
                  <a:noFill/>
                </a:ln>
              </p:spPr>
              <p:txBody>
                <a:bodyPr wrap="square" lIns="91440" tIns="45720" rIns="91440" bIns="45720" anchor="ctr">
                  <a:normAutofit fontScale="92500" lnSpcReduction="20000"/>
                </a:bodyPr>
                <a:lstStyle/>
                <a:p>
                  <a:pPr algn="ctr"/>
                  <a:endParaRPr sz="1200">
                    <a:solidFill>
                      <a:schemeClr val="bg1">
                        <a:lumMod val="95000"/>
                      </a:schemeClr>
                    </a:solidFill>
                    <a:cs typeface="+mn-ea"/>
                    <a:sym typeface="+mn-lt"/>
                  </a:endParaRPr>
                </a:p>
              </p:txBody>
            </p:sp>
          </p:grpSp>
          <p:grpSp>
            <p:nvGrpSpPr>
              <p:cNvPr id="14" name="íṥḻídé">
                <a:extLst>
                  <a:ext uri="{FF2B5EF4-FFF2-40B4-BE49-F238E27FC236}">
                    <a16:creationId xmlns:a16="http://schemas.microsoft.com/office/drawing/2014/main" id="{7ED7F1B2-69A1-4ED2-A312-A3EBBC345FFD}"/>
                  </a:ext>
                </a:extLst>
              </p:cNvPr>
              <p:cNvGrpSpPr/>
              <p:nvPr/>
            </p:nvGrpSpPr>
            <p:grpSpPr>
              <a:xfrm>
                <a:off x="6694932" y="2510029"/>
                <a:ext cx="612648" cy="612648"/>
                <a:chOff x="8668512" y="3986784"/>
                <a:chExt cx="612648" cy="612648"/>
              </a:xfrm>
            </p:grpSpPr>
            <p:sp>
              <p:nvSpPr>
                <p:cNvPr id="32" name="ïṧlïḓe">
                  <a:extLst>
                    <a:ext uri="{FF2B5EF4-FFF2-40B4-BE49-F238E27FC236}">
                      <a16:creationId xmlns:a16="http://schemas.microsoft.com/office/drawing/2014/main" id="{D4A0F0F2-44A4-46A1-A54B-D63BD1C19383}"/>
                    </a:ext>
                  </a:extLst>
                </p:cNvPr>
                <p:cNvSpPr/>
                <p:nvPr/>
              </p:nvSpPr>
              <p:spPr>
                <a:xfrm>
                  <a:off x="8668512" y="3986784"/>
                  <a:ext cx="612648" cy="612648"/>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a:solidFill>
                      <a:schemeClr val="bg1">
                        <a:lumMod val="95000"/>
                      </a:schemeClr>
                    </a:solidFill>
                    <a:cs typeface="+mn-ea"/>
                    <a:sym typeface="+mn-lt"/>
                  </a:endParaRPr>
                </a:p>
              </p:txBody>
            </p:sp>
            <p:sp>
              <p:nvSpPr>
                <p:cNvPr id="33" name="ïŝ1îḋè">
                  <a:extLst>
                    <a:ext uri="{FF2B5EF4-FFF2-40B4-BE49-F238E27FC236}">
                      <a16:creationId xmlns:a16="http://schemas.microsoft.com/office/drawing/2014/main" id="{E0D3BA96-3020-4C75-B38F-174862169EFC}"/>
                    </a:ext>
                  </a:extLst>
                </p:cNvPr>
                <p:cNvSpPr/>
                <p:nvPr/>
              </p:nvSpPr>
              <p:spPr bwMode="auto">
                <a:xfrm>
                  <a:off x="8814816" y="4170508"/>
                  <a:ext cx="320040" cy="245200"/>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bg1"/>
                </a:solidFill>
                <a:ln>
                  <a:noFill/>
                </a:ln>
              </p:spPr>
              <p:txBody>
                <a:bodyPr wrap="square" lIns="91440" tIns="45720" rIns="91440" bIns="45720" anchor="ctr">
                  <a:normAutofit fontScale="92500" lnSpcReduction="20000"/>
                </a:bodyPr>
                <a:lstStyle/>
                <a:p>
                  <a:pPr algn="ctr"/>
                  <a:endParaRPr sz="1200">
                    <a:solidFill>
                      <a:schemeClr val="bg1">
                        <a:lumMod val="95000"/>
                      </a:schemeClr>
                    </a:solidFill>
                    <a:cs typeface="+mn-ea"/>
                    <a:sym typeface="+mn-lt"/>
                  </a:endParaRPr>
                </a:p>
              </p:txBody>
            </p:sp>
          </p:grpSp>
          <p:grpSp>
            <p:nvGrpSpPr>
              <p:cNvPr id="15" name="îšḻîḑê">
                <a:extLst>
                  <a:ext uri="{FF2B5EF4-FFF2-40B4-BE49-F238E27FC236}">
                    <a16:creationId xmlns:a16="http://schemas.microsoft.com/office/drawing/2014/main" id="{9D241DE3-352E-4BA8-B053-B912F281DB2F}"/>
                  </a:ext>
                </a:extLst>
              </p:cNvPr>
              <p:cNvGrpSpPr/>
              <p:nvPr/>
            </p:nvGrpSpPr>
            <p:grpSpPr>
              <a:xfrm>
                <a:off x="4866132" y="2510029"/>
                <a:ext cx="612648" cy="612648"/>
                <a:chOff x="8668512" y="3986784"/>
                <a:chExt cx="612648" cy="612648"/>
              </a:xfrm>
            </p:grpSpPr>
            <p:sp>
              <p:nvSpPr>
                <p:cNvPr id="30" name="íṣḻïde">
                  <a:extLst>
                    <a:ext uri="{FF2B5EF4-FFF2-40B4-BE49-F238E27FC236}">
                      <a16:creationId xmlns:a16="http://schemas.microsoft.com/office/drawing/2014/main" id="{1F9FC5E3-53E5-48CD-821E-B1E21D1015DC}"/>
                    </a:ext>
                  </a:extLst>
                </p:cNvPr>
                <p:cNvSpPr/>
                <p:nvPr/>
              </p:nvSpPr>
              <p:spPr>
                <a:xfrm>
                  <a:off x="8668512" y="3986784"/>
                  <a:ext cx="612648" cy="612648"/>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a:solidFill>
                      <a:schemeClr val="bg1">
                        <a:lumMod val="95000"/>
                      </a:schemeClr>
                    </a:solidFill>
                    <a:cs typeface="+mn-ea"/>
                    <a:sym typeface="+mn-lt"/>
                  </a:endParaRPr>
                </a:p>
              </p:txBody>
            </p:sp>
            <p:sp>
              <p:nvSpPr>
                <p:cNvPr id="31" name="ïŝ1íḑè">
                  <a:extLst>
                    <a:ext uri="{FF2B5EF4-FFF2-40B4-BE49-F238E27FC236}">
                      <a16:creationId xmlns:a16="http://schemas.microsoft.com/office/drawing/2014/main" id="{CC168C02-DB87-4B4B-A794-2329C0E97F21}"/>
                    </a:ext>
                  </a:extLst>
                </p:cNvPr>
                <p:cNvSpPr/>
                <p:nvPr/>
              </p:nvSpPr>
              <p:spPr bwMode="auto">
                <a:xfrm>
                  <a:off x="8814816" y="4170508"/>
                  <a:ext cx="320040" cy="245200"/>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bg1"/>
                </a:solidFill>
                <a:ln>
                  <a:noFill/>
                </a:ln>
              </p:spPr>
              <p:txBody>
                <a:bodyPr wrap="square" lIns="91440" tIns="45720" rIns="91440" bIns="45720" anchor="ctr">
                  <a:normAutofit fontScale="92500" lnSpcReduction="20000"/>
                </a:bodyPr>
                <a:lstStyle/>
                <a:p>
                  <a:pPr algn="ctr"/>
                  <a:endParaRPr sz="1200">
                    <a:solidFill>
                      <a:schemeClr val="bg1">
                        <a:lumMod val="95000"/>
                      </a:schemeClr>
                    </a:solidFill>
                    <a:cs typeface="+mn-ea"/>
                    <a:sym typeface="+mn-lt"/>
                  </a:endParaRPr>
                </a:p>
              </p:txBody>
            </p:sp>
          </p:grpSp>
          <p:cxnSp>
            <p:nvCxnSpPr>
              <p:cNvPr id="16" name="直接连接符 15">
                <a:extLst>
                  <a:ext uri="{FF2B5EF4-FFF2-40B4-BE49-F238E27FC236}">
                    <a16:creationId xmlns:a16="http://schemas.microsoft.com/office/drawing/2014/main" id="{05708715-1EA0-470A-939C-B80DE1CBD4F6}"/>
                  </a:ext>
                </a:extLst>
              </p:cNvPr>
              <p:cNvCxnSpPr/>
              <p:nvPr/>
            </p:nvCxnSpPr>
            <p:spPr>
              <a:xfrm>
                <a:off x="669925" y="3429000"/>
                <a:ext cx="399351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91FD7EBB-B5A1-4467-AF1F-B75F371621BD}"/>
                  </a:ext>
                </a:extLst>
              </p:cNvPr>
              <p:cNvCxnSpPr/>
              <p:nvPr/>
            </p:nvCxnSpPr>
            <p:spPr>
              <a:xfrm>
                <a:off x="7526973" y="3429000"/>
                <a:ext cx="399351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8" name="íṡļîḓê">
                <a:extLst>
                  <a:ext uri="{FF2B5EF4-FFF2-40B4-BE49-F238E27FC236}">
                    <a16:creationId xmlns:a16="http://schemas.microsoft.com/office/drawing/2014/main" id="{8E32A13D-E3A7-415E-ACDC-63DD733B8F72}"/>
                  </a:ext>
                </a:extLst>
              </p:cNvPr>
              <p:cNvGrpSpPr/>
              <p:nvPr/>
            </p:nvGrpSpPr>
            <p:grpSpPr>
              <a:xfrm>
                <a:off x="8256900" y="2142294"/>
                <a:ext cx="3262000" cy="1216841"/>
                <a:chOff x="7874000" y="2120966"/>
                <a:chExt cx="3262000" cy="1216841"/>
              </a:xfrm>
            </p:grpSpPr>
            <p:sp>
              <p:nvSpPr>
                <p:cNvPr id="28" name="is1íḋe">
                  <a:extLst>
                    <a:ext uri="{FF2B5EF4-FFF2-40B4-BE49-F238E27FC236}">
                      <a16:creationId xmlns:a16="http://schemas.microsoft.com/office/drawing/2014/main" id="{E2C22939-4452-40F8-9DCA-78666BD97BCE}"/>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50000"/>
                    </a:lnSpc>
                    <a:spcBef>
                      <a:spcPct val="0"/>
                    </a:spcBef>
                  </a:pPr>
                  <a:r>
                    <a:rPr lang="zh-CN" altLang="en-US" sz="1200" dirty="0">
                      <a:solidFill>
                        <a:schemeClr val="bg1">
                          <a:lumMod val="95000"/>
                        </a:schemeClr>
                      </a:solidFill>
                      <a:cs typeface="+mn-ea"/>
                      <a:sym typeface="+mn-lt"/>
                    </a:rPr>
                    <a:t>所使用的操作系统和网络操作系统不尽相同，就可能造成整个网络的大隐患</a:t>
                  </a:r>
                  <a:endParaRPr lang="en-US" altLang="zh-CN" sz="1200" dirty="0">
                    <a:solidFill>
                      <a:schemeClr val="bg1">
                        <a:lumMod val="95000"/>
                      </a:schemeClr>
                    </a:solidFill>
                    <a:cs typeface="+mn-ea"/>
                    <a:sym typeface="+mn-lt"/>
                  </a:endParaRPr>
                </a:p>
              </p:txBody>
            </p:sp>
            <p:sp>
              <p:nvSpPr>
                <p:cNvPr id="29" name="ïṣḷiďê">
                  <a:extLst>
                    <a:ext uri="{FF2B5EF4-FFF2-40B4-BE49-F238E27FC236}">
                      <a16:creationId xmlns:a16="http://schemas.microsoft.com/office/drawing/2014/main" id="{C45E07B3-D16C-47E4-B2DC-B5BCF76487F0}"/>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spcBef>
                      <a:spcPct val="0"/>
                    </a:spcBef>
                  </a:pPr>
                  <a:r>
                    <a:rPr lang="zh-CN" altLang="en-US" sz="2000" b="1" dirty="0">
                      <a:solidFill>
                        <a:schemeClr val="bg1">
                          <a:lumMod val="95000"/>
                        </a:schemeClr>
                      </a:solidFill>
                      <a:cs typeface="+mn-ea"/>
                      <a:sym typeface="+mn-lt"/>
                    </a:rPr>
                    <a:t>主机因素</a:t>
                  </a:r>
                  <a:endParaRPr lang="en-US" altLang="zh-CN" sz="2000" b="1" dirty="0">
                    <a:solidFill>
                      <a:schemeClr val="bg1">
                        <a:lumMod val="95000"/>
                      </a:schemeClr>
                    </a:solidFill>
                    <a:cs typeface="+mn-ea"/>
                    <a:sym typeface="+mn-lt"/>
                  </a:endParaRPr>
                </a:p>
              </p:txBody>
            </p:sp>
          </p:grpSp>
          <p:grpSp>
            <p:nvGrpSpPr>
              <p:cNvPr id="19" name="íŝļíḍé">
                <a:extLst>
                  <a:ext uri="{FF2B5EF4-FFF2-40B4-BE49-F238E27FC236}">
                    <a16:creationId xmlns:a16="http://schemas.microsoft.com/office/drawing/2014/main" id="{DA5C4F17-17B2-4C3C-B9C5-D0D58D5CC3BC}"/>
                  </a:ext>
                </a:extLst>
              </p:cNvPr>
              <p:cNvGrpSpPr/>
              <p:nvPr/>
            </p:nvGrpSpPr>
            <p:grpSpPr>
              <a:xfrm>
                <a:off x="8256900" y="3889060"/>
                <a:ext cx="3262000" cy="1216841"/>
                <a:chOff x="7874000" y="2120966"/>
                <a:chExt cx="3262000" cy="1216841"/>
              </a:xfrm>
            </p:grpSpPr>
            <p:sp>
              <p:nvSpPr>
                <p:cNvPr id="26" name="îṣľîḋê">
                  <a:extLst>
                    <a:ext uri="{FF2B5EF4-FFF2-40B4-BE49-F238E27FC236}">
                      <a16:creationId xmlns:a16="http://schemas.microsoft.com/office/drawing/2014/main" id="{94B09DFE-07D1-4B39-ADCE-623561FAC75F}"/>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50000"/>
                    </a:lnSpc>
                    <a:spcBef>
                      <a:spcPct val="0"/>
                    </a:spcBef>
                  </a:pPr>
                  <a:r>
                    <a:rPr lang="zh-CN" altLang="en-US" sz="1200" dirty="0">
                      <a:solidFill>
                        <a:schemeClr val="bg1">
                          <a:lumMod val="95000"/>
                        </a:schemeClr>
                      </a:solidFill>
                      <a:cs typeface="+mn-ea"/>
                      <a:sym typeface="+mn-lt"/>
                    </a:rPr>
                    <a:t>对用户进行必要的安全教育，选择有较高职业道德修养的人做网络管理员</a:t>
                  </a:r>
                  <a:endParaRPr lang="en-US" altLang="zh-CN" sz="1200" dirty="0">
                    <a:solidFill>
                      <a:schemeClr val="bg1">
                        <a:lumMod val="95000"/>
                      </a:schemeClr>
                    </a:solidFill>
                    <a:cs typeface="+mn-ea"/>
                    <a:sym typeface="+mn-lt"/>
                  </a:endParaRPr>
                </a:p>
              </p:txBody>
            </p:sp>
            <p:sp>
              <p:nvSpPr>
                <p:cNvPr id="27" name="iṡ1íde">
                  <a:extLst>
                    <a:ext uri="{FF2B5EF4-FFF2-40B4-BE49-F238E27FC236}">
                      <a16:creationId xmlns:a16="http://schemas.microsoft.com/office/drawing/2014/main" id="{B3915FAA-6684-4E1F-9273-7668FDF864A1}"/>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spcBef>
                      <a:spcPct val="0"/>
                    </a:spcBef>
                  </a:pPr>
                  <a:r>
                    <a:rPr lang="zh-CN" altLang="en-US" sz="2000" b="1" dirty="0">
                      <a:solidFill>
                        <a:schemeClr val="bg1">
                          <a:lumMod val="95000"/>
                        </a:schemeClr>
                      </a:solidFill>
                      <a:cs typeface="+mn-ea"/>
                      <a:sym typeface="+mn-lt"/>
                    </a:rPr>
                    <a:t>人员因素</a:t>
                  </a:r>
                  <a:endParaRPr lang="en-US" altLang="zh-CN" sz="2000" b="1" dirty="0">
                    <a:solidFill>
                      <a:schemeClr val="bg1">
                        <a:lumMod val="95000"/>
                      </a:schemeClr>
                    </a:solidFill>
                    <a:cs typeface="+mn-ea"/>
                    <a:sym typeface="+mn-lt"/>
                  </a:endParaRPr>
                </a:p>
              </p:txBody>
            </p:sp>
          </p:grpSp>
          <p:grpSp>
            <p:nvGrpSpPr>
              <p:cNvPr id="20" name="iŝ1iḍê">
                <a:extLst>
                  <a:ext uri="{FF2B5EF4-FFF2-40B4-BE49-F238E27FC236}">
                    <a16:creationId xmlns:a16="http://schemas.microsoft.com/office/drawing/2014/main" id="{8F4CF327-C92C-4B90-8338-B4830F23E500}"/>
                  </a:ext>
                </a:extLst>
              </p:cNvPr>
              <p:cNvGrpSpPr/>
              <p:nvPr/>
            </p:nvGrpSpPr>
            <p:grpSpPr>
              <a:xfrm>
                <a:off x="673100" y="2160875"/>
                <a:ext cx="3262000" cy="1216841"/>
                <a:chOff x="7874000" y="2120966"/>
                <a:chExt cx="3262000" cy="1216841"/>
              </a:xfrm>
            </p:grpSpPr>
            <p:sp>
              <p:nvSpPr>
                <p:cNvPr id="24" name="ïṣḷiḓè">
                  <a:extLst>
                    <a:ext uri="{FF2B5EF4-FFF2-40B4-BE49-F238E27FC236}">
                      <a16:creationId xmlns:a16="http://schemas.microsoft.com/office/drawing/2014/main" id="{070426F0-6D40-4E06-8BF5-A3ACC0B38F97}"/>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200" dirty="0">
                      <a:solidFill>
                        <a:schemeClr val="bg1">
                          <a:lumMod val="95000"/>
                        </a:schemeClr>
                      </a:solidFill>
                      <a:cs typeface="+mn-ea"/>
                      <a:sym typeface="+mn-lt"/>
                    </a:rPr>
                    <a:t>用户的增加，也给网络的安全性带来了威胁，因为这里可能就有商业间谍或“黑客</a:t>
                  </a:r>
                  <a:endParaRPr lang="en-US" altLang="zh-CN" sz="1200" dirty="0">
                    <a:solidFill>
                      <a:schemeClr val="bg1">
                        <a:lumMod val="95000"/>
                      </a:schemeClr>
                    </a:solidFill>
                    <a:cs typeface="+mn-ea"/>
                    <a:sym typeface="+mn-lt"/>
                  </a:endParaRPr>
                </a:p>
              </p:txBody>
            </p:sp>
            <p:sp>
              <p:nvSpPr>
                <p:cNvPr id="25" name="ïṡlïḓé">
                  <a:extLst>
                    <a:ext uri="{FF2B5EF4-FFF2-40B4-BE49-F238E27FC236}">
                      <a16:creationId xmlns:a16="http://schemas.microsoft.com/office/drawing/2014/main" id="{70E2DAE5-F8B6-4DAE-BDD7-ED1BFF233CBE}"/>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sz="2000" b="1" dirty="0">
                      <a:solidFill>
                        <a:schemeClr val="bg1">
                          <a:lumMod val="95000"/>
                        </a:schemeClr>
                      </a:solidFill>
                      <a:cs typeface="+mn-ea"/>
                      <a:sym typeface="+mn-lt"/>
                    </a:rPr>
                    <a:t>用户因素</a:t>
                  </a:r>
                  <a:endParaRPr lang="en-US" altLang="zh-CN" sz="2000" b="1" dirty="0">
                    <a:solidFill>
                      <a:schemeClr val="bg1">
                        <a:lumMod val="95000"/>
                      </a:schemeClr>
                    </a:solidFill>
                    <a:cs typeface="+mn-ea"/>
                    <a:sym typeface="+mn-lt"/>
                  </a:endParaRPr>
                </a:p>
              </p:txBody>
            </p:sp>
          </p:grpSp>
          <p:grpSp>
            <p:nvGrpSpPr>
              <p:cNvPr id="21" name="îṧḷïḍè">
                <a:extLst>
                  <a:ext uri="{FF2B5EF4-FFF2-40B4-BE49-F238E27FC236}">
                    <a16:creationId xmlns:a16="http://schemas.microsoft.com/office/drawing/2014/main" id="{20CCC39F-C87F-411D-A016-9BF797305430}"/>
                  </a:ext>
                </a:extLst>
              </p:cNvPr>
              <p:cNvGrpSpPr/>
              <p:nvPr/>
            </p:nvGrpSpPr>
            <p:grpSpPr>
              <a:xfrm>
                <a:off x="673100" y="3911772"/>
                <a:ext cx="3262000" cy="1216841"/>
                <a:chOff x="7874000" y="2120966"/>
                <a:chExt cx="3262000" cy="1216841"/>
              </a:xfrm>
            </p:grpSpPr>
            <p:sp>
              <p:nvSpPr>
                <p:cNvPr id="22" name="ïṡľïďé">
                  <a:extLst>
                    <a:ext uri="{FF2B5EF4-FFF2-40B4-BE49-F238E27FC236}">
                      <a16:creationId xmlns:a16="http://schemas.microsoft.com/office/drawing/2014/main" id="{E50B1CA8-FC41-4B03-BF3E-9B8E3C1FEFED}"/>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200" dirty="0">
                      <a:solidFill>
                        <a:schemeClr val="bg1">
                          <a:lumMod val="95000"/>
                        </a:schemeClr>
                      </a:solidFill>
                      <a:cs typeface="+mn-ea"/>
                      <a:sym typeface="+mn-lt"/>
                    </a:rPr>
                    <a:t>单位对自己内部网的安全性要有高度的重视，必须制订出一套安全管理的规章制度</a:t>
                  </a:r>
                  <a:endParaRPr lang="en-US" altLang="zh-CN" sz="1200" dirty="0">
                    <a:solidFill>
                      <a:schemeClr val="bg1">
                        <a:lumMod val="95000"/>
                      </a:schemeClr>
                    </a:solidFill>
                    <a:cs typeface="+mn-ea"/>
                    <a:sym typeface="+mn-lt"/>
                  </a:endParaRPr>
                </a:p>
              </p:txBody>
            </p:sp>
            <p:sp>
              <p:nvSpPr>
                <p:cNvPr id="23" name="îśḷidè">
                  <a:extLst>
                    <a:ext uri="{FF2B5EF4-FFF2-40B4-BE49-F238E27FC236}">
                      <a16:creationId xmlns:a16="http://schemas.microsoft.com/office/drawing/2014/main" id="{D554531B-689E-48F7-954E-83204CC9815D}"/>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sz="2000" b="1" dirty="0">
                      <a:solidFill>
                        <a:schemeClr val="bg1">
                          <a:lumMod val="95000"/>
                        </a:schemeClr>
                      </a:solidFill>
                      <a:cs typeface="+mn-ea"/>
                      <a:sym typeface="+mn-lt"/>
                    </a:rPr>
                    <a:t>单位安全政策</a:t>
                  </a:r>
                  <a:endParaRPr lang="en-US" altLang="zh-CN" sz="2000" b="1" dirty="0">
                    <a:solidFill>
                      <a:schemeClr val="bg1">
                        <a:lumMod val="95000"/>
                      </a:schemeClr>
                    </a:solidFill>
                    <a:cs typeface="+mn-ea"/>
                    <a:sym typeface="+mn-lt"/>
                  </a:endParaRPr>
                </a:p>
              </p:txBody>
            </p:sp>
          </p:grpSp>
        </p:grpSp>
        <p:sp>
          <p:nvSpPr>
            <p:cNvPr id="38" name="connection-points_17474">
              <a:extLst>
                <a:ext uri="{FF2B5EF4-FFF2-40B4-BE49-F238E27FC236}">
                  <a16:creationId xmlns:a16="http://schemas.microsoft.com/office/drawing/2014/main" id="{DA89FD3B-D48E-4CB5-9958-C1EA1E6E7744}"/>
                </a:ext>
              </a:extLst>
            </p:cNvPr>
            <p:cNvSpPr>
              <a:spLocks noChangeAspect="1"/>
            </p:cNvSpPr>
            <p:nvPr/>
          </p:nvSpPr>
          <p:spPr bwMode="auto">
            <a:xfrm>
              <a:off x="5778230" y="3403576"/>
              <a:ext cx="591491" cy="609685"/>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 name="T72" fmla="*/ 472622 w 604011"/>
                <a:gd name="T73" fmla="*/ 472622 w 604011"/>
                <a:gd name="T74" fmla="*/ 472622 w 604011"/>
                <a:gd name="T7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77" h="3899">
                  <a:moveTo>
                    <a:pt x="3185" y="0"/>
                  </a:moveTo>
                  <a:cubicBezTo>
                    <a:pt x="2920" y="0"/>
                    <a:pt x="2698" y="176"/>
                    <a:pt x="2622" y="416"/>
                  </a:cubicBezTo>
                  <a:lnTo>
                    <a:pt x="1914" y="416"/>
                  </a:lnTo>
                  <a:cubicBezTo>
                    <a:pt x="1817" y="416"/>
                    <a:pt x="1738" y="495"/>
                    <a:pt x="1738" y="592"/>
                  </a:cubicBezTo>
                  <a:lnTo>
                    <a:pt x="1738" y="1392"/>
                  </a:lnTo>
                  <a:cubicBezTo>
                    <a:pt x="1498" y="1468"/>
                    <a:pt x="1322" y="1690"/>
                    <a:pt x="1322" y="1954"/>
                  </a:cubicBezTo>
                  <a:cubicBezTo>
                    <a:pt x="1322" y="2219"/>
                    <a:pt x="1498" y="2441"/>
                    <a:pt x="1738" y="2517"/>
                  </a:cubicBezTo>
                  <a:lnTo>
                    <a:pt x="1738" y="3131"/>
                  </a:lnTo>
                  <a:lnTo>
                    <a:pt x="1155" y="3131"/>
                  </a:lnTo>
                  <a:cubicBezTo>
                    <a:pt x="1079" y="2891"/>
                    <a:pt x="857" y="2715"/>
                    <a:pt x="592" y="2715"/>
                  </a:cubicBezTo>
                  <a:cubicBezTo>
                    <a:pt x="266" y="2715"/>
                    <a:pt x="0" y="2980"/>
                    <a:pt x="0" y="3307"/>
                  </a:cubicBezTo>
                  <a:cubicBezTo>
                    <a:pt x="0" y="3634"/>
                    <a:pt x="266" y="3899"/>
                    <a:pt x="592" y="3899"/>
                  </a:cubicBezTo>
                  <a:cubicBezTo>
                    <a:pt x="857" y="3899"/>
                    <a:pt x="1079" y="3723"/>
                    <a:pt x="1155" y="3483"/>
                  </a:cubicBezTo>
                  <a:lnTo>
                    <a:pt x="1914" y="3483"/>
                  </a:lnTo>
                  <a:cubicBezTo>
                    <a:pt x="2012" y="3483"/>
                    <a:pt x="2090" y="3404"/>
                    <a:pt x="2090" y="3307"/>
                  </a:cubicBezTo>
                  <a:lnTo>
                    <a:pt x="2090" y="2517"/>
                  </a:lnTo>
                  <a:cubicBezTo>
                    <a:pt x="2331" y="2441"/>
                    <a:pt x="2506" y="2219"/>
                    <a:pt x="2506" y="1954"/>
                  </a:cubicBezTo>
                  <a:cubicBezTo>
                    <a:pt x="2506" y="1690"/>
                    <a:pt x="2331" y="1468"/>
                    <a:pt x="2090" y="1392"/>
                  </a:cubicBezTo>
                  <a:lnTo>
                    <a:pt x="2091" y="769"/>
                  </a:lnTo>
                  <a:lnTo>
                    <a:pt x="2622" y="769"/>
                  </a:lnTo>
                  <a:cubicBezTo>
                    <a:pt x="2698" y="1009"/>
                    <a:pt x="2920" y="1184"/>
                    <a:pt x="3185" y="1184"/>
                  </a:cubicBezTo>
                  <a:cubicBezTo>
                    <a:pt x="3511" y="1184"/>
                    <a:pt x="3777" y="919"/>
                    <a:pt x="3777" y="592"/>
                  </a:cubicBezTo>
                  <a:cubicBezTo>
                    <a:pt x="3777" y="266"/>
                    <a:pt x="3511" y="0"/>
                    <a:pt x="3185" y="0"/>
                  </a:cubicBezTo>
                  <a:close/>
                  <a:moveTo>
                    <a:pt x="592" y="3547"/>
                  </a:moveTo>
                  <a:cubicBezTo>
                    <a:pt x="460" y="3547"/>
                    <a:pt x="353" y="3439"/>
                    <a:pt x="353" y="3307"/>
                  </a:cubicBezTo>
                  <a:cubicBezTo>
                    <a:pt x="353" y="3175"/>
                    <a:pt x="460" y="3067"/>
                    <a:pt x="592" y="3067"/>
                  </a:cubicBezTo>
                  <a:cubicBezTo>
                    <a:pt x="725" y="3067"/>
                    <a:pt x="832" y="3175"/>
                    <a:pt x="832" y="3307"/>
                  </a:cubicBezTo>
                  <a:cubicBezTo>
                    <a:pt x="832" y="3439"/>
                    <a:pt x="725" y="3547"/>
                    <a:pt x="592" y="3547"/>
                  </a:cubicBezTo>
                  <a:close/>
                  <a:moveTo>
                    <a:pt x="1914" y="2194"/>
                  </a:moveTo>
                  <a:cubicBezTo>
                    <a:pt x="1782" y="2194"/>
                    <a:pt x="1674" y="2087"/>
                    <a:pt x="1674" y="1955"/>
                  </a:cubicBezTo>
                  <a:cubicBezTo>
                    <a:pt x="1674" y="1822"/>
                    <a:pt x="1782" y="1715"/>
                    <a:pt x="1914" y="1715"/>
                  </a:cubicBezTo>
                  <a:cubicBezTo>
                    <a:pt x="2046" y="1715"/>
                    <a:pt x="2154" y="1822"/>
                    <a:pt x="2154" y="1955"/>
                  </a:cubicBezTo>
                  <a:cubicBezTo>
                    <a:pt x="2154" y="2087"/>
                    <a:pt x="2046" y="2194"/>
                    <a:pt x="1914" y="2194"/>
                  </a:cubicBezTo>
                  <a:close/>
                  <a:moveTo>
                    <a:pt x="3185" y="832"/>
                  </a:moveTo>
                  <a:cubicBezTo>
                    <a:pt x="3053" y="832"/>
                    <a:pt x="2945" y="724"/>
                    <a:pt x="2945" y="592"/>
                  </a:cubicBezTo>
                  <a:cubicBezTo>
                    <a:pt x="2945" y="460"/>
                    <a:pt x="3053" y="353"/>
                    <a:pt x="3185" y="353"/>
                  </a:cubicBezTo>
                  <a:cubicBezTo>
                    <a:pt x="3317" y="353"/>
                    <a:pt x="3424" y="460"/>
                    <a:pt x="3424" y="592"/>
                  </a:cubicBezTo>
                  <a:cubicBezTo>
                    <a:pt x="3424" y="724"/>
                    <a:pt x="3317" y="832"/>
                    <a:pt x="3185" y="832"/>
                  </a:cubicBezTo>
                  <a:close/>
                </a:path>
              </a:pathLst>
            </a:custGeom>
            <a:solidFill>
              <a:schemeClr val="bg1"/>
            </a:solidFill>
            <a:ln>
              <a:noFill/>
            </a:ln>
          </p:spPr>
          <p:txBody>
            <a:bodyPr/>
            <a:lstStyle/>
            <a:p>
              <a:endParaRPr lang="zh-CN" altLang="en-US">
                <a:cs typeface="+mn-ea"/>
                <a:sym typeface="+mn-lt"/>
              </a:endParaRPr>
            </a:p>
          </p:txBody>
        </p:sp>
      </p:grpSp>
    </p:spTree>
    <p:extLst>
      <p:ext uri="{BB962C8B-B14F-4D97-AF65-F5344CB8AC3E}">
        <p14:creationId xmlns:p14="http://schemas.microsoft.com/office/powerpoint/2010/main" val="6072007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7C02888-D97B-4C8C-AD13-6EC82EE6B1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3517" y="2358188"/>
            <a:ext cx="6367867" cy="4343400"/>
          </a:xfrm>
          <a:prstGeom prst="rect">
            <a:avLst/>
          </a:prstGeom>
        </p:spPr>
      </p:pic>
      <p:pic>
        <p:nvPicPr>
          <p:cNvPr id="6" name="图片 5">
            <a:extLst>
              <a:ext uri="{FF2B5EF4-FFF2-40B4-BE49-F238E27FC236}">
                <a16:creationId xmlns:a16="http://schemas.microsoft.com/office/drawing/2014/main" id="{6C3B5A7A-C486-4683-9F01-5D5A3752C9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758" y="1515979"/>
            <a:ext cx="5009093" cy="4596063"/>
          </a:xfrm>
          <a:prstGeom prst="rect">
            <a:avLst/>
          </a:prstGeom>
        </p:spPr>
      </p:pic>
      <p:sp>
        <p:nvSpPr>
          <p:cNvPr id="7" name="矩形: 圆角 6">
            <a:extLst>
              <a:ext uri="{FF2B5EF4-FFF2-40B4-BE49-F238E27FC236}">
                <a16:creationId xmlns:a16="http://schemas.microsoft.com/office/drawing/2014/main" id="{1498977D-EF14-4602-99EF-0593661E580A}"/>
              </a:ext>
            </a:extLst>
          </p:cNvPr>
          <p:cNvSpPr/>
          <p:nvPr/>
        </p:nvSpPr>
        <p:spPr>
          <a:xfrm>
            <a:off x="7455568" y="2105526"/>
            <a:ext cx="2502568" cy="505325"/>
          </a:xfrm>
          <a:prstGeom prst="roundRect">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PART  04</a:t>
            </a:r>
            <a:endParaRPr lang="zh-CN" altLang="en-US" sz="2800" b="1" dirty="0">
              <a:cs typeface="+mn-ea"/>
              <a:sym typeface="+mn-lt"/>
            </a:endParaRPr>
          </a:p>
        </p:txBody>
      </p:sp>
      <p:sp>
        <p:nvSpPr>
          <p:cNvPr id="8" name="矩形 7">
            <a:extLst>
              <a:ext uri="{FF2B5EF4-FFF2-40B4-BE49-F238E27FC236}">
                <a16:creationId xmlns:a16="http://schemas.microsoft.com/office/drawing/2014/main" id="{25A02E1C-35F5-442C-9CD6-96B37E8AB6E9}"/>
              </a:ext>
            </a:extLst>
          </p:cNvPr>
          <p:cNvSpPr/>
          <p:nvPr/>
        </p:nvSpPr>
        <p:spPr>
          <a:xfrm>
            <a:off x="6252411" y="2957262"/>
            <a:ext cx="4908883" cy="1015663"/>
          </a:xfrm>
          <a:prstGeom prst="rect">
            <a:avLst/>
          </a:prstGeom>
        </p:spPr>
        <p:txBody>
          <a:bodyPr wrap="square">
            <a:spAutoFit/>
          </a:bodyPr>
          <a:lstStyle/>
          <a:p>
            <a:pPr algn="ctr"/>
            <a:r>
              <a:rPr lang="zh-CN" altLang="en-US" sz="6000" b="1" dirty="0">
                <a:solidFill>
                  <a:schemeClr val="bg1">
                    <a:lumMod val="95000"/>
                  </a:schemeClr>
                </a:solidFill>
                <a:cs typeface="+mn-ea"/>
                <a:sym typeface="+mn-lt"/>
              </a:rPr>
              <a:t>预  防  措  施</a:t>
            </a:r>
          </a:p>
        </p:txBody>
      </p:sp>
      <p:sp>
        <p:nvSpPr>
          <p:cNvPr id="9" name="矩形 8">
            <a:extLst>
              <a:ext uri="{FF2B5EF4-FFF2-40B4-BE49-F238E27FC236}">
                <a16:creationId xmlns:a16="http://schemas.microsoft.com/office/drawing/2014/main" id="{2A346601-4DB0-4744-B47E-FC8649B38755}"/>
              </a:ext>
            </a:extLst>
          </p:cNvPr>
          <p:cNvSpPr/>
          <p:nvPr/>
        </p:nvSpPr>
        <p:spPr>
          <a:xfrm>
            <a:off x="5891463" y="4180836"/>
            <a:ext cx="5630779" cy="276999"/>
          </a:xfrm>
          <a:prstGeom prst="rect">
            <a:avLst/>
          </a:prstGeom>
        </p:spPr>
        <p:txBody>
          <a:bodyPr wrap="square">
            <a:spAutoFit/>
          </a:bodyPr>
          <a:lstStyle/>
          <a:p>
            <a:pPr algn="dist"/>
            <a:r>
              <a:rPr lang="zh-CN" altLang="en-US" sz="1200" dirty="0">
                <a:solidFill>
                  <a:schemeClr val="bg1">
                    <a:lumMod val="95000"/>
                  </a:schemeClr>
                </a:solidFill>
                <a:cs typeface="+mn-ea"/>
                <a:sym typeface="+mn-lt"/>
              </a:rPr>
              <a:t>输入你需要的文本内容输入你需要的文本内容输入你需要的文本内容</a:t>
            </a:r>
          </a:p>
        </p:txBody>
      </p:sp>
    </p:spTree>
    <p:extLst>
      <p:ext uri="{BB962C8B-B14F-4D97-AF65-F5344CB8AC3E}">
        <p14:creationId xmlns:p14="http://schemas.microsoft.com/office/powerpoint/2010/main" val="35718957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8" y="321223"/>
            <a:ext cx="2836747" cy="584775"/>
          </a:xfrm>
          <a:prstGeom prst="rect">
            <a:avLst/>
          </a:prstGeom>
        </p:spPr>
        <p:txBody>
          <a:bodyPr wrap="square">
            <a:spAutoFit/>
          </a:bodyPr>
          <a:lstStyle/>
          <a:p>
            <a:r>
              <a:rPr lang="zh-CN" altLang="en-US" sz="3200" b="1">
                <a:solidFill>
                  <a:schemeClr val="bg1">
                    <a:lumMod val="95000"/>
                  </a:schemeClr>
                </a:solidFill>
                <a:cs typeface="+mn-ea"/>
                <a:sym typeface="+mn-lt"/>
              </a:rPr>
              <a:t>保护网络安全</a:t>
            </a:r>
            <a:endParaRPr lang="zh-CN" altLang="en-US" sz="3200" b="1" dirty="0">
              <a:solidFill>
                <a:schemeClr val="bg1">
                  <a:lumMod val="95000"/>
                </a:schemeClr>
              </a:solidFill>
              <a:cs typeface="+mn-ea"/>
              <a:sym typeface="+mn-lt"/>
            </a:endParaRPr>
          </a:p>
        </p:txBody>
      </p:sp>
      <p:pic>
        <p:nvPicPr>
          <p:cNvPr id="3" name="图片 2">
            <a:extLst>
              <a:ext uri="{FF2B5EF4-FFF2-40B4-BE49-F238E27FC236}">
                <a16:creationId xmlns:a16="http://schemas.microsoft.com/office/drawing/2014/main" id="{D0ECEF9C-7D63-4D74-BD87-11E91C4FBE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98487" y="1447988"/>
            <a:ext cx="4307959" cy="3389828"/>
          </a:xfrm>
          <a:prstGeom prst="rect">
            <a:avLst/>
          </a:prstGeom>
        </p:spPr>
      </p:pic>
      <p:sp>
        <p:nvSpPr>
          <p:cNvPr id="7" name="ïṣḷiḓè">
            <a:extLst>
              <a:ext uri="{FF2B5EF4-FFF2-40B4-BE49-F238E27FC236}">
                <a16:creationId xmlns:a16="http://schemas.microsoft.com/office/drawing/2014/main" id="{226399E0-1F80-47FF-8AA4-D77650B4EA46}"/>
              </a:ext>
            </a:extLst>
          </p:cNvPr>
          <p:cNvSpPr/>
          <p:nvPr/>
        </p:nvSpPr>
        <p:spPr bwMode="auto">
          <a:xfrm>
            <a:off x="7942545" y="4965560"/>
            <a:ext cx="3110898" cy="124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200" dirty="0">
                <a:solidFill>
                  <a:schemeClr val="bg1">
                    <a:lumMod val="95000"/>
                  </a:schemeClr>
                </a:solidFill>
                <a:cs typeface="+mn-ea"/>
                <a:sym typeface="+mn-lt"/>
              </a:rPr>
              <a:t>网络安全是为保护商务各方网络端系统之间通信过程的安全性</a:t>
            </a:r>
            <a:endParaRPr lang="en-US" altLang="zh-CN" sz="1200" dirty="0">
              <a:solidFill>
                <a:schemeClr val="bg1">
                  <a:lumMod val="95000"/>
                </a:schemeClr>
              </a:solidFill>
              <a:cs typeface="+mn-ea"/>
              <a:sym typeface="+mn-lt"/>
            </a:endParaRPr>
          </a:p>
          <a:p>
            <a:pPr algn="ctr">
              <a:lnSpc>
                <a:spcPct val="150000"/>
              </a:lnSpc>
              <a:spcBef>
                <a:spcPct val="0"/>
              </a:spcBef>
            </a:pPr>
            <a:r>
              <a:rPr lang="zh-CN" altLang="en-US" sz="1200" dirty="0">
                <a:solidFill>
                  <a:schemeClr val="bg1">
                    <a:lumMod val="95000"/>
                  </a:schemeClr>
                </a:solidFill>
                <a:cs typeface="+mn-ea"/>
                <a:sym typeface="+mn-lt"/>
              </a:rPr>
              <a:t>保证机密性、完整性、认证性和访问控制性是网络安全的重要因素</a:t>
            </a:r>
            <a:endParaRPr lang="en-US" altLang="zh-CN" sz="1200" dirty="0">
              <a:solidFill>
                <a:schemeClr val="bg1">
                  <a:lumMod val="95000"/>
                </a:schemeClr>
              </a:solidFill>
              <a:cs typeface="+mn-ea"/>
              <a:sym typeface="+mn-lt"/>
            </a:endParaRPr>
          </a:p>
        </p:txBody>
      </p:sp>
      <p:sp>
        <p:nvSpPr>
          <p:cNvPr id="9" name="îSľiďe">
            <a:extLst>
              <a:ext uri="{FF2B5EF4-FFF2-40B4-BE49-F238E27FC236}">
                <a16:creationId xmlns:a16="http://schemas.microsoft.com/office/drawing/2014/main" id="{9C0F68A0-2E2F-487B-9303-E598061681BE}"/>
              </a:ext>
            </a:extLst>
          </p:cNvPr>
          <p:cNvSpPr txBox="1"/>
          <p:nvPr/>
        </p:nvSpPr>
        <p:spPr>
          <a:xfrm>
            <a:off x="1433799" y="2211572"/>
            <a:ext cx="3240959" cy="1217428"/>
          </a:xfrm>
          <a:prstGeom prst="rect">
            <a:avLst/>
          </a:prstGeom>
          <a:solidFill>
            <a:srgbClr val="FFFFFF">
              <a:alpha val="20000"/>
            </a:srgbClr>
          </a:solid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buSzPct val="25000"/>
            </a:pPr>
            <a:r>
              <a:rPr lang="zh-CN" altLang="en-US" sz="1200" b="1" dirty="0">
                <a:solidFill>
                  <a:schemeClr val="bg1">
                    <a:lumMod val="95000"/>
                  </a:schemeClr>
                </a:solidFill>
                <a:cs typeface="+mn-ea"/>
                <a:sym typeface="+mn-lt"/>
              </a:rPr>
              <a:t>全面规划网络平台的安全策略</a:t>
            </a:r>
          </a:p>
          <a:p>
            <a:pPr algn="ctr">
              <a:lnSpc>
                <a:spcPct val="200000"/>
              </a:lnSpc>
              <a:buSzPct val="25000"/>
            </a:pPr>
            <a:r>
              <a:rPr lang="zh-CN" altLang="en-US" sz="1200" b="1" dirty="0">
                <a:solidFill>
                  <a:schemeClr val="bg1">
                    <a:lumMod val="95000"/>
                  </a:schemeClr>
                </a:solidFill>
                <a:cs typeface="+mn-ea"/>
                <a:sym typeface="+mn-lt"/>
              </a:rPr>
              <a:t>制定网络安全的管理措施</a:t>
            </a:r>
          </a:p>
          <a:p>
            <a:pPr algn="ctr">
              <a:lnSpc>
                <a:spcPct val="200000"/>
              </a:lnSpc>
              <a:buSzPct val="25000"/>
            </a:pPr>
            <a:r>
              <a:rPr lang="zh-CN" altLang="en-US" sz="1200" b="1" dirty="0">
                <a:solidFill>
                  <a:schemeClr val="bg1">
                    <a:lumMod val="95000"/>
                  </a:schemeClr>
                </a:solidFill>
                <a:cs typeface="+mn-ea"/>
                <a:sym typeface="+mn-lt"/>
              </a:rPr>
              <a:t>使用防火墙</a:t>
            </a:r>
          </a:p>
        </p:txBody>
      </p:sp>
      <p:sp>
        <p:nvSpPr>
          <p:cNvPr id="10" name="îSľiďe">
            <a:extLst>
              <a:ext uri="{FF2B5EF4-FFF2-40B4-BE49-F238E27FC236}">
                <a16:creationId xmlns:a16="http://schemas.microsoft.com/office/drawing/2014/main" id="{26A7AD8A-F4E2-4643-9B5B-B29F7552DDE7}"/>
              </a:ext>
            </a:extLst>
          </p:cNvPr>
          <p:cNvSpPr txBox="1"/>
          <p:nvPr/>
        </p:nvSpPr>
        <p:spPr>
          <a:xfrm>
            <a:off x="3198631" y="3988074"/>
            <a:ext cx="4040372" cy="1599413"/>
          </a:xfrm>
          <a:prstGeom prst="rect">
            <a:avLst/>
          </a:prstGeom>
          <a:solidFill>
            <a:srgbClr val="FFFFFF">
              <a:alpha val="20000"/>
            </a:srgbClr>
          </a:solid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buSzPct val="25000"/>
            </a:pPr>
            <a:r>
              <a:rPr lang="zh-CN" altLang="en-US" sz="1200" b="1" dirty="0">
                <a:solidFill>
                  <a:schemeClr val="bg1">
                    <a:lumMod val="95000"/>
                  </a:schemeClr>
                </a:solidFill>
                <a:cs typeface="+mn-ea"/>
                <a:sym typeface="+mn-lt"/>
              </a:rPr>
              <a:t>尽可能记录网络上的一切活动</a:t>
            </a:r>
          </a:p>
          <a:p>
            <a:pPr algn="ctr">
              <a:lnSpc>
                <a:spcPct val="200000"/>
              </a:lnSpc>
              <a:buSzPct val="25000"/>
            </a:pPr>
            <a:r>
              <a:rPr lang="zh-CN" altLang="en-US" sz="1200" b="1" dirty="0">
                <a:solidFill>
                  <a:schemeClr val="bg1">
                    <a:lumMod val="95000"/>
                  </a:schemeClr>
                </a:solidFill>
                <a:cs typeface="+mn-ea"/>
                <a:sym typeface="+mn-lt"/>
              </a:rPr>
              <a:t>注意对网络设备的物理保护</a:t>
            </a:r>
          </a:p>
          <a:p>
            <a:pPr algn="ctr">
              <a:lnSpc>
                <a:spcPct val="200000"/>
              </a:lnSpc>
              <a:buSzPct val="25000"/>
            </a:pPr>
            <a:r>
              <a:rPr lang="zh-CN" altLang="en-US" sz="1200" b="1" dirty="0">
                <a:solidFill>
                  <a:schemeClr val="bg1">
                    <a:lumMod val="95000"/>
                  </a:schemeClr>
                </a:solidFill>
                <a:cs typeface="+mn-ea"/>
                <a:sym typeface="+mn-lt"/>
              </a:rPr>
              <a:t>检验网络平台系统的脆弱性</a:t>
            </a:r>
          </a:p>
          <a:p>
            <a:pPr algn="ctr">
              <a:lnSpc>
                <a:spcPct val="200000"/>
              </a:lnSpc>
              <a:buSzPct val="25000"/>
            </a:pPr>
            <a:r>
              <a:rPr lang="zh-CN" altLang="en-US" sz="1200" b="1" dirty="0">
                <a:solidFill>
                  <a:schemeClr val="bg1">
                    <a:lumMod val="95000"/>
                  </a:schemeClr>
                </a:solidFill>
                <a:cs typeface="+mn-ea"/>
                <a:sym typeface="+mn-lt"/>
              </a:rPr>
              <a:t>建立可靠的识别和鉴别机制</a:t>
            </a:r>
          </a:p>
        </p:txBody>
      </p:sp>
    </p:spTree>
    <p:extLst>
      <p:ext uri="{BB962C8B-B14F-4D97-AF65-F5344CB8AC3E}">
        <p14:creationId xmlns:p14="http://schemas.microsoft.com/office/powerpoint/2010/main" val="37637955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玩具&#10;&#10;描述已自动生成">
            <a:extLst>
              <a:ext uri="{FF2B5EF4-FFF2-40B4-BE49-F238E27FC236}">
                <a16:creationId xmlns:a16="http://schemas.microsoft.com/office/drawing/2014/main" id="{18323EC9-5F49-4C3B-B8E4-59A5CE8721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259178"/>
            <a:ext cx="12192000" cy="2598821"/>
          </a:xfrm>
          <a:prstGeom prst="rect">
            <a:avLst/>
          </a:prstGeom>
        </p:spPr>
      </p:pic>
      <p:sp>
        <p:nvSpPr>
          <p:cNvPr id="4" name="椭圆 3">
            <a:extLst>
              <a:ext uri="{FF2B5EF4-FFF2-40B4-BE49-F238E27FC236}">
                <a16:creationId xmlns:a16="http://schemas.microsoft.com/office/drawing/2014/main" id="{8938B83D-4CB0-49D3-A286-A2FA20DC1037}"/>
              </a:ext>
            </a:extLst>
          </p:cNvPr>
          <p:cNvSpPr/>
          <p:nvPr/>
        </p:nvSpPr>
        <p:spPr>
          <a:xfrm>
            <a:off x="1350075" y="2060948"/>
            <a:ext cx="1070811" cy="1070811"/>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security-lock_17321">
            <a:extLst>
              <a:ext uri="{FF2B5EF4-FFF2-40B4-BE49-F238E27FC236}">
                <a16:creationId xmlns:a16="http://schemas.microsoft.com/office/drawing/2014/main" id="{B082F00E-928F-42C4-A27D-319D83960226}"/>
              </a:ext>
            </a:extLst>
          </p:cNvPr>
          <p:cNvSpPr>
            <a:spLocks noChangeAspect="1"/>
          </p:cNvSpPr>
          <p:nvPr/>
        </p:nvSpPr>
        <p:spPr bwMode="auto">
          <a:xfrm>
            <a:off x="1636646" y="2291511"/>
            <a:ext cx="497668" cy="609685"/>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65" h="5723">
                <a:moveTo>
                  <a:pt x="3789" y="2426"/>
                </a:moveTo>
                <a:lnTo>
                  <a:pt x="3789" y="797"/>
                </a:lnTo>
                <a:cubicBezTo>
                  <a:pt x="3789" y="358"/>
                  <a:pt x="3394" y="0"/>
                  <a:pt x="2907" y="0"/>
                </a:cubicBezTo>
                <a:lnTo>
                  <a:pt x="1758" y="0"/>
                </a:lnTo>
                <a:cubicBezTo>
                  <a:pt x="1272" y="0"/>
                  <a:pt x="876" y="357"/>
                  <a:pt x="876" y="797"/>
                </a:cubicBezTo>
                <a:lnTo>
                  <a:pt x="876" y="2426"/>
                </a:lnTo>
                <a:cubicBezTo>
                  <a:pt x="392" y="2429"/>
                  <a:pt x="0" y="2785"/>
                  <a:pt x="0" y="3223"/>
                </a:cubicBezTo>
                <a:lnTo>
                  <a:pt x="0" y="4926"/>
                </a:lnTo>
                <a:cubicBezTo>
                  <a:pt x="0" y="5366"/>
                  <a:pt x="396" y="5723"/>
                  <a:pt x="882" y="5723"/>
                </a:cubicBezTo>
                <a:lnTo>
                  <a:pt x="3783" y="5723"/>
                </a:lnTo>
                <a:cubicBezTo>
                  <a:pt x="4270" y="5723"/>
                  <a:pt x="4665" y="5366"/>
                  <a:pt x="4665" y="4926"/>
                </a:cubicBezTo>
                <a:lnTo>
                  <a:pt x="4665" y="3223"/>
                </a:lnTo>
                <a:cubicBezTo>
                  <a:pt x="4665" y="2785"/>
                  <a:pt x="4273" y="2429"/>
                  <a:pt x="3789" y="2426"/>
                </a:cubicBezTo>
                <a:close/>
                <a:moveTo>
                  <a:pt x="3307" y="2426"/>
                </a:moveTo>
                <a:lnTo>
                  <a:pt x="1359" y="2426"/>
                </a:lnTo>
                <a:lnTo>
                  <a:pt x="1359" y="797"/>
                </a:lnTo>
                <a:cubicBezTo>
                  <a:pt x="1359" y="598"/>
                  <a:pt x="1538" y="436"/>
                  <a:pt x="1758" y="436"/>
                </a:cubicBezTo>
                <a:lnTo>
                  <a:pt x="2907" y="436"/>
                </a:lnTo>
                <a:cubicBezTo>
                  <a:pt x="3127" y="436"/>
                  <a:pt x="3307" y="598"/>
                  <a:pt x="3307" y="797"/>
                </a:cubicBezTo>
                <a:lnTo>
                  <a:pt x="3307" y="2426"/>
                </a:lnTo>
                <a:close/>
                <a:moveTo>
                  <a:pt x="4001" y="4603"/>
                </a:moveTo>
                <a:cubicBezTo>
                  <a:pt x="4001" y="4716"/>
                  <a:pt x="3909" y="4808"/>
                  <a:pt x="3796" y="4808"/>
                </a:cubicBezTo>
                <a:cubicBezTo>
                  <a:pt x="3682" y="4808"/>
                  <a:pt x="3591" y="4716"/>
                  <a:pt x="3591" y="4603"/>
                </a:cubicBezTo>
                <a:lnTo>
                  <a:pt x="3591" y="3551"/>
                </a:lnTo>
                <a:cubicBezTo>
                  <a:pt x="3591" y="3536"/>
                  <a:pt x="3578" y="3523"/>
                  <a:pt x="3563" y="3523"/>
                </a:cubicBezTo>
                <a:cubicBezTo>
                  <a:pt x="3450" y="3523"/>
                  <a:pt x="3358" y="3432"/>
                  <a:pt x="3358" y="3318"/>
                </a:cubicBezTo>
                <a:cubicBezTo>
                  <a:pt x="3358" y="3205"/>
                  <a:pt x="3450" y="3113"/>
                  <a:pt x="3563" y="3113"/>
                </a:cubicBezTo>
                <a:cubicBezTo>
                  <a:pt x="3804" y="3113"/>
                  <a:pt x="4001" y="3310"/>
                  <a:pt x="4001" y="3551"/>
                </a:cubicBezTo>
                <a:lnTo>
                  <a:pt x="4001" y="4603"/>
                </a:lnTo>
                <a:close/>
              </a:path>
            </a:pathLst>
          </a:custGeom>
          <a:solidFill>
            <a:srgbClr val="FFFFFF"/>
          </a:solidFill>
          <a:ln>
            <a:noFill/>
          </a:ln>
        </p:spPr>
        <p:txBody>
          <a:bodyPr/>
          <a:lstStyle/>
          <a:p>
            <a:endParaRPr lang="zh-CN" altLang="en-US">
              <a:cs typeface="+mn-ea"/>
              <a:sym typeface="+mn-lt"/>
            </a:endParaRPr>
          </a:p>
        </p:txBody>
      </p:sp>
      <p:sp>
        <p:nvSpPr>
          <p:cNvPr id="6" name="矩形 5">
            <a:extLst>
              <a:ext uri="{FF2B5EF4-FFF2-40B4-BE49-F238E27FC236}">
                <a16:creationId xmlns:a16="http://schemas.microsoft.com/office/drawing/2014/main" id="{72491B4C-3AD8-4A20-8291-CDF6A2080D76}"/>
              </a:ext>
            </a:extLst>
          </p:cNvPr>
          <p:cNvSpPr/>
          <p:nvPr/>
        </p:nvSpPr>
        <p:spPr>
          <a:xfrm>
            <a:off x="637655" y="3281653"/>
            <a:ext cx="2495650" cy="584775"/>
          </a:xfrm>
          <a:prstGeom prst="rect">
            <a:avLst/>
          </a:prstGeom>
        </p:spPr>
        <p:txBody>
          <a:bodyPr wrap="square">
            <a:spAutoFit/>
          </a:bodyPr>
          <a:lstStyle/>
          <a:p>
            <a:pPr algn="ctr"/>
            <a:r>
              <a:rPr lang="zh-CN" altLang="en-US" sz="3200" b="1" dirty="0">
                <a:solidFill>
                  <a:schemeClr val="bg1">
                    <a:lumMod val="95000"/>
                  </a:schemeClr>
                </a:solidFill>
                <a:cs typeface="+mn-ea"/>
                <a:sym typeface="+mn-lt"/>
              </a:rPr>
              <a:t>主要特性</a:t>
            </a:r>
          </a:p>
        </p:txBody>
      </p:sp>
      <p:sp>
        <p:nvSpPr>
          <p:cNvPr id="7" name="矩形 6">
            <a:extLst>
              <a:ext uri="{FF2B5EF4-FFF2-40B4-BE49-F238E27FC236}">
                <a16:creationId xmlns:a16="http://schemas.microsoft.com/office/drawing/2014/main" id="{66FFDE63-E2EE-4676-B4BC-37B7BDFDA1FE}"/>
              </a:ext>
            </a:extLst>
          </p:cNvPr>
          <p:cNvSpPr/>
          <p:nvPr/>
        </p:nvSpPr>
        <p:spPr>
          <a:xfrm>
            <a:off x="637655" y="3889846"/>
            <a:ext cx="2495650" cy="369332"/>
          </a:xfrm>
          <a:prstGeom prst="rect">
            <a:avLst/>
          </a:prstGeom>
        </p:spPr>
        <p:txBody>
          <a:bodyPr wrap="square">
            <a:spAutoFit/>
          </a:bodyPr>
          <a:lstStyle/>
          <a:p>
            <a:pPr algn="ctr"/>
            <a:r>
              <a:rPr lang="en-US" altLang="zh-CN">
                <a:solidFill>
                  <a:schemeClr val="bg1">
                    <a:lumMod val="95000"/>
                  </a:schemeClr>
                </a:solidFill>
                <a:cs typeface="+mn-ea"/>
                <a:sym typeface="+mn-lt"/>
              </a:rPr>
              <a:t>Main characteristics</a:t>
            </a:r>
            <a:endParaRPr lang="zh-CN" altLang="en-US" dirty="0">
              <a:solidFill>
                <a:schemeClr val="bg1">
                  <a:lumMod val="95000"/>
                </a:schemeClr>
              </a:solidFill>
              <a:cs typeface="+mn-ea"/>
              <a:sym typeface="+mn-lt"/>
            </a:endParaRPr>
          </a:p>
        </p:txBody>
      </p:sp>
      <p:sp>
        <p:nvSpPr>
          <p:cNvPr id="8" name="椭圆 7">
            <a:extLst>
              <a:ext uri="{FF2B5EF4-FFF2-40B4-BE49-F238E27FC236}">
                <a16:creationId xmlns:a16="http://schemas.microsoft.com/office/drawing/2014/main" id="{8FA588EF-E8EC-4627-A054-E8F95F7F8BFD}"/>
              </a:ext>
            </a:extLst>
          </p:cNvPr>
          <p:cNvSpPr/>
          <p:nvPr/>
        </p:nvSpPr>
        <p:spPr>
          <a:xfrm>
            <a:off x="4132296" y="2060948"/>
            <a:ext cx="1070811" cy="1070811"/>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security-lock_17321">
            <a:extLst>
              <a:ext uri="{FF2B5EF4-FFF2-40B4-BE49-F238E27FC236}">
                <a16:creationId xmlns:a16="http://schemas.microsoft.com/office/drawing/2014/main" id="{48459F3B-F3B2-40F3-8F24-056AE786B422}"/>
              </a:ext>
            </a:extLst>
          </p:cNvPr>
          <p:cNvSpPr>
            <a:spLocks noChangeAspect="1"/>
          </p:cNvSpPr>
          <p:nvPr/>
        </p:nvSpPr>
        <p:spPr bwMode="auto">
          <a:xfrm>
            <a:off x="4367902" y="2291511"/>
            <a:ext cx="599599" cy="6096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94024" h="604016">
                <a:moveTo>
                  <a:pt x="394400" y="372555"/>
                </a:moveTo>
                <a:lnTo>
                  <a:pt x="245692" y="523648"/>
                </a:lnTo>
                <a:cubicBezTo>
                  <a:pt x="239227" y="530077"/>
                  <a:pt x="239227" y="536507"/>
                  <a:pt x="245692" y="539721"/>
                </a:cubicBezTo>
                <a:cubicBezTo>
                  <a:pt x="248925" y="542936"/>
                  <a:pt x="255390" y="542936"/>
                  <a:pt x="258623" y="539721"/>
                </a:cubicBezTo>
                <a:lnTo>
                  <a:pt x="407331" y="391843"/>
                </a:lnTo>
                <a:cubicBezTo>
                  <a:pt x="404099" y="385414"/>
                  <a:pt x="397633" y="378984"/>
                  <a:pt x="394400" y="372555"/>
                </a:cubicBezTo>
                <a:close/>
                <a:moveTo>
                  <a:pt x="528561" y="250395"/>
                </a:moveTo>
                <a:cubicBezTo>
                  <a:pt x="518863" y="250395"/>
                  <a:pt x="509164" y="253610"/>
                  <a:pt x="501082" y="260039"/>
                </a:cubicBezTo>
                <a:cubicBezTo>
                  <a:pt x="488151" y="276113"/>
                  <a:pt x="488151" y="298616"/>
                  <a:pt x="501082" y="314690"/>
                </a:cubicBezTo>
                <a:cubicBezTo>
                  <a:pt x="517246" y="327549"/>
                  <a:pt x="539876" y="327549"/>
                  <a:pt x="556039" y="314690"/>
                </a:cubicBezTo>
                <a:cubicBezTo>
                  <a:pt x="568971" y="298616"/>
                  <a:pt x="568971" y="276113"/>
                  <a:pt x="556039" y="260039"/>
                </a:cubicBezTo>
                <a:cubicBezTo>
                  <a:pt x="547957" y="253610"/>
                  <a:pt x="538259" y="250395"/>
                  <a:pt x="528561" y="250395"/>
                </a:cubicBezTo>
                <a:close/>
                <a:moveTo>
                  <a:pt x="489363" y="222266"/>
                </a:moveTo>
                <a:cubicBezTo>
                  <a:pt x="516438" y="222266"/>
                  <a:pt x="543109" y="232714"/>
                  <a:pt x="562505" y="253610"/>
                </a:cubicBezTo>
                <a:cubicBezTo>
                  <a:pt x="604531" y="292187"/>
                  <a:pt x="604531" y="359696"/>
                  <a:pt x="562505" y="401488"/>
                </a:cubicBezTo>
                <a:cubicBezTo>
                  <a:pt x="533410" y="430420"/>
                  <a:pt x="491384" y="436850"/>
                  <a:pt x="452590" y="423991"/>
                </a:cubicBezTo>
                <a:lnTo>
                  <a:pt x="404099" y="475427"/>
                </a:lnTo>
                <a:lnTo>
                  <a:pt x="404099" y="501145"/>
                </a:lnTo>
                <a:cubicBezTo>
                  <a:pt x="404099" y="504359"/>
                  <a:pt x="400866" y="507574"/>
                  <a:pt x="397633" y="507574"/>
                </a:cubicBezTo>
                <a:lnTo>
                  <a:pt x="368538" y="507574"/>
                </a:lnTo>
                <a:lnTo>
                  <a:pt x="368538" y="510789"/>
                </a:lnTo>
                <a:lnTo>
                  <a:pt x="368538" y="530077"/>
                </a:lnTo>
                <a:cubicBezTo>
                  <a:pt x="368538" y="533292"/>
                  <a:pt x="365305" y="536507"/>
                  <a:pt x="358840" y="536507"/>
                </a:cubicBezTo>
                <a:lnTo>
                  <a:pt x="342676" y="536507"/>
                </a:lnTo>
                <a:lnTo>
                  <a:pt x="342676" y="568654"/>
                </a:lnTo>
                <a:cubicBezTo>
                  <a:pt x="342676" y="571869"/>
                  <a:pt x="339443" y="575084"/>
                  <a:pt x="336210" y="575084"/>
                </a:cubicBezTo>
                <a:lnTo>
                  <a:pt x="303882" y="575084"/>
                </a:lnTo>
                <a:lnTo>
                  <a:pt x="287718" y="591157"/>
                </a:lnTo>
                <a:cubicBezTo>
                  <a:pt x="284486" y="591157"/>
                  <a:pt x="216597" y="604016"/>
                  <a:pt x="216597" y="604016"/>
                </a:cubicBezTo>
                <a:lnTo>
                  <a:pt x="213364" y="600801"/>
                </a:lnTo>
                <a:cubicBezTo>
                  <a:pt x="213364" y="600801"/>
                  <a:pt x="223063" y="530077"/>
                  <a:pt x="223063" y="526862"/>
                </a:cubicBezTo>
                <a:lnTo>
                  <a:pt x="391167" y="362911"/>
                </a:lnTo>
                <a:cubicBezTo>
                  <a:pt x="378236" y="324334"/>
                  <a:pt x="384702" y="282542"/>
                  <a:pt x="413797" y="253610"/>
                </a:cubicBezTo>
                <a:cubicBezTo>
                  <a:pt x="434810" y="232714"/>
                  <a:pt x="462289" y="222266"/>
                  <a:pt x="489363" y="222266"/>
                </a:cubicBezTo>
                <a:close/>
                <a:moveTo>
                  <a:pt x="239133" y="0"/>
                </a:moveTo>
                <a:cubicBezTo>
                  <a:pt x="352236" y="0"/>
                  <a:pt x="475034" y="28923"/>
                  <a:pt x="475034" y="86769"/>
                </a:cubicBezTo>
                <a:cubicBezTo>
                  <a:pt x="475034" y="89983"/>
                  <a:pt x="478265" y="118906"/>
                  <a:pt x="478265" y="128547"/>
                </a:cubicBezTo>
                <a:lnTo>
                  <a:pt x="478265" y="186393"/>
                </a:lnTo>
                <a:cubicBezTo>
                  <a:pt x="471802" y="189607"/>
                  <a:pt x="462108" y="192820"/>
                  <a:pt x="455645" y="196034"/>
                </a:cubicBezTo>
                <a:lnTo>
                  <a:pt x="455645" y="138188"/>
                </a:lnTo>
                <a:cubicBezTo>
                  <a:pt x="416866" y="170325"/>
                  <a:pt x="326384" y="189607"/>
                  <a:pt x="239133" y="189607"/>
                </a:cubicBezTo>
                <a:cubicBezTo>
                  <a:pt x="151881" y="189607"/>
                  <a:pt x="64630" y="170325"/>
                  <a:pt x="25852" y="138188"/>
                </a:cubicBezTo>
                <a:lnTo>
                  <a:pt x="25852" y="196034"/>
                </a:lnTo>
                <a:cubicBezTo>
                  <a:pt x="25852" y="234598"/>
                  <a:pt x="113103" y="279590"/>
                  <a:pt x="239133" y="279590"/>
                </a:cubicBezTo>
                <a:cubicBezTo>
                  <a:pt x="294069" y="279590"/>
                  <a:pt x="339310" y="273162"/>
                  <a:pt x="374857" y="260308"/>
                </a:cubicBezTo>
                <a:cubicBezTo>
                  <a:pt x="365162" y="273162"/>
                  <a:pt x="358699" y="289231"/>
                  <a:pt x="355467" y="308513"/>
                </a:cubicBezTo>
                <a:cubicBezTo>
                  <a:pt x="319921" y="314940"/>
                  <a:pt x="281142" y="321367"/>
                  <a:pt x="239133" y="321367"/>
                </a:cubicBezTo>
                <a:cubicBezTo>
                  <a:pt x="145418" y="321367"/>
                  <a:pt x="64630" y="298872"/>
                  <a:pt x="25852" y="260308"/>
                </a:cubicBezTo>
                <a:lnTo>
                  <a:pt x="25852" y="327795"/>
                </a:lnTo>
                <a:cubicBezTo>
                  <a:pt x="25852" y="366359"/>
                  <a:pt x="113103" y="408137"/>
                  <a:pt x="239133" y="408137"/>
                </a:cubicBezTo>
                <a:cubicBezTo>
                  <a:pt x="264985" y="408137"/>
                  <a:pt x="287606" y="408137"/>
                  <a:pt x="310226" y="404923"/>
                </a:cubicBezTo>
                <a:lnTo>
                  <a:pt x="268216" y="446701"/>
                </a:lnTo>
                <a:cubicBezTo>
                  <a:pt x="258522" y="446701"/>
                  <a:pt x="248827" y="449914"/>
                  <a:pt x="239133" y="449914"/>
                </a:cubicBezTo>
                <a:cubicBezTo>
                  <a:pt x="145418" y="449914"/>
                  <a:pt x="64630" y="424205"/>
                  <a:pt x="25852" y="388855"/>
                </a:cubicBezTo>
                <a:lnTo>
                  <a:pt x="25852" y="453128"/>
                </a:lnTo>
                <a:cubicBezTo>
                  <a:pt x="25852" y="488478"/>
                  <a:pt x="90482" y="527042"/>
                  <a:pt x="190659" y="536683"/>
                </a:cubicBezTo>
                <a:cubicBezTo>
                  <a:pt x="190659" y="543111"/>
                  <a:pt x="187428" y="549538"/>
                  <a:pt x="187428" y="559179"/>
                </a:cubicBezTo>
                <a:cubicBezTo>
                  <a:pt x="77556" y="549538"/>
                  <a:pt x="0" y="507760"/>
                  <a:pt x="0" y="453128"/>
                </a:cubicBezTo>
                <a:lnTo>
                  <a:pt x="0" y="385641"/>
                </a:lnTo>
                <a:cubicBezTo>
                  <a:pt x="0" y="376000"/>
                  <a:pt x="3231" y="366359"/>
                  <a:pt x="9694" y="356718"/>
                </a:cubicBezTo>
                <a:cubicBezTo>
                  <a:pt x="3231" y="347077"/>
                  <a:pt x="0" y="337436"/>
                  <a:pt x="0" y="327795"/>
                </a:cubicBezTo>
                <a:lnTo>
                  <a:pt x="0" y="257094"/>
                </a:lnTo>
                <a:cubicBezTo>
                  <a:pt x="0" y="247453"/>
                  <a:pt x="3231" y="237812"/>
                  <a:pt x="9694" y="228171"/>
                </a:cubicBezTo>
                <a:cubicBezTo>
                  <a:pt x="3231" y="218530"/>
                  <a:pt x="0" y="205675"/>
                  <a:pt x="0" y="196034"/>
                </a:cubicBezTo>
                <a:lnTo>
                  <a:pt x="0" y="128547"/>
                </a:lnTo>
                <a:cubicBezTo>
                  <a:pt x="0" y="118906"/>
                  <a:pt x="6463" y="89983"/>
                  <a:pt x="6463" y="86769"/>
                </a:cubicBezTo>
                <a:cubicBezTo>
                  <a:pt x="6463" y="28923"/>
                  <a:pt x="126029" y="0"/>
                  <a:pt x="239133" y="0"/>
                </a:cubicBezTo>
                <a:close/>
              </a:path>
            </a:pathLst>
          </a:custGeom>
          <a:solidFill>
            <a:srgbClr val="FFFFFF"/>
          </a:solidFill>
          <a:ln>
            <a:noFill/>
          </a:ln>
        </p:spPr>
        <p:txBody>
          <a:bodyPr/>
          <a:lstStyle/>
          <a:p>
            <a:endParaRPr lang="zh-CN" altLang="en-US">
              <a:cs typeface="+mn-ea"/>
              <a:sym typeface="+mn-lt"/>
            </a:endParaRPr>
          </a:p>
        </p:txBody>
      </p:sp>
      <p:sp>
        <p:nvSpPr>
          <p:cNvPr id="10" name="矩形 9">
            <a:extLst>
              <a:ext uri="{FF2B5EF4-FFF2-40B4-BE49-F238E27FC236}">
                <a16:creationId xmlns:a16="http://schemas.microsoft.com/office/drawing/2014/main" id="{5E426FB3-ED6C-4620-A6E6-35C52884288B}"/>
              </a:ext>
            </a:extLst>
          </p:cNvPr>
          <p:cNvSpPr/>
          <p:nvPr/>
        </p:nvSpPr>
        <p:spPr>
          <a:xfrm>
            <a:off x="3419876" y="3281653"/>
            <a:ext cx="2495650" cy="584775"/>
          </a:xfrm>
          <a:prstGeom prst="rect">
            <a:avLst/>
          </a:prstGeom>
        </p:spPr>
        <p:txBody>
          <a:bodyPr wrap="square">
            <a:spAutoFit/>
          </a:bodyPr>
          <a:lstStyle/>
          <a:p>
            <a:pPr algn="ctr"/>
            <a:r>
              <a:rPr lang="zh-CN" altLang="en-US" sz="3200" b="1" dirty="0">
                <a:solidFill>
                  <a:schemeClr val="bg1">
                    <a:lumMod val="95000"/>
                  </a:schemeClr>
                </a:solidFill>
                <a:cs typeface="+mn-ea"/>
                <a:sym typeface="+mn-lt"/>
              </a:rPr>
              <a:t>安全分析</a:t>
            </a:r>
          </a:p>
        </p:txBody>
      </p:sp>
      <p:sp>
        <p:nvSpPr>
          <p:cNvPr id="11" name="矩形 10">
            <a:extLst>
              <a:ext uri="{FF2B5EF4-FFF2-40B4-BE49-F238E27FC236}">
                <a16:creationId xmlns:a16="http://schemas.microsoft.com/office/drawing/2014/main" id="{9A03066B-8F3F-48D8-9F5C-A940D24C4A1D}"/>
              </a:ext>
            </a:extLst>
          </p:cNvPr>
          <p:cNvSpPr/>
          <p:nvPr/>
        </p:nvSpPr>
        <p:spPr>
          <a:xfrm>
            <a:off x="3419876" y="3889846"/>
            <a:ext cx="2495650" cy="369332"/>
          </a:xfrm>
          <a:prstGeom prst="rect">
            <a:avLst/>
          </a:prstGeom>
        </p:spPr>
        <p:txBody>
          <a:bodyPr wrap="square">
            <a:spAutoFit/>
          </a:bodyPr>
          <a:lstStyle/>
          <a:p>
            <a:pPr algn="ctr"/>
            <a:r>
              <a:rPr lang="en-US" altLang="zh-CN" dirty="0">
                <a:solidFill>
                  <a:schemeClr val="bg1">
                    <a:lumMod val="95000"/>
                  </a:schemeClr>
                </a:solidFill>
                <a:cs typeface="+mn-ea"/>
                <a:sym typeface="+mn-lt"/>
              </a:rPr>
              <a:t>Safety analysis</a:t>
            </a:r>
            <a:endParaRPr lang="zh-CN" altLang="en-US" dirty="0">
              <a:solidFill>
                <a:schemeClr val="bg1">
                  <a:lumMod val="95000"/>
                </a:schemeClr>
              </a:solidFill>
              <a:cs typeface="+mn-ea"/>
              <a:sym typeface="+mn-lt"/>
            </a:endParaRPr>
          </a:p>
        </p:txBody>
      </p:sp>
      <p:sp>
        <p:nvSpPr>
          <p:cNvPr id="12" name="椭圆 11">
            <a:extLst>
              <a:ext uri="{FF2B5EF4-FFF2-40B4-BE49-F238E27FC236}">
                <a16:creationId xmlns:a16="http://schemas.microsoft.com/office/drawing/2014/main" id="{B351754C-9038-4511-B665-F2639B91D02A}"/>
              </a:ext>
            </a:extLst>
          </p:cNvPr>
          <p:cNvSpPr/>
          <p:nvPr/>
        </p:nvSpPr>
        <p:spPr>
          <a:xfrm>
            <a:off x="6988875" y="2060948"/>
            <a:ext cx="1070811" cy="1070811"/>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security-lock_17321">
            <a:extLst>
              <a:ext uri="{FF2B5EF4-FFF2-40B4-BE49-F238E27FC236}">
                <a16:creationId xmlns:a16="http://schemas.microsoft.com/office/drawing/2014/main" id="{ACCCF8C1-1ED0-42FD-B37A-D2D886238E20}"/>
              </a:ext>
            </a:extLst>
          </p:cNvPr>
          <p:cNvSpPr>
            <a:spLocks noChangeAspect="1"/>
          </p:cNvSpPr>
          <p:nvPr/>
        </p:nvSpPr>
        <p:spPr bwMode="auto">
          <a:xfrm>
            <a:off x="7219437" y="2304120"/>
            <a:ext cx="609685" cy="584466"/>
          </a:xfrm>
          <a:custGeom>
            <a:avLst/>
            <a:gdLst>
              <a:gd name="T0" fmla="*/ 6030 w 7111"/>
              <a:gd name="T1" fmla="*/ 3630 h 6827"/>
              <a:gd name="T2" fmla="*/ 5461 w 7111"/>
              <a:gd name="T3" fmla="*/ 1934 h 6827"/>
              <a:gd name="T4" fmla="*/ 5120 w 7111"/>
              <a:gd name="T5" fmla="*/ 0 h 6827"/>
              <a:gd name="T6" fmla="*/ 341 w 7111"/>
              <a:gd name="T7" fmla="*/ 0 h 6827"/>
              <a:gd name="T8" fmla="*/ 0 w 7111"/>
              <a:gd name="T9" fmla="*/ 1934 h 6827"/>
              <a:gd name="T10" fmla="*/ 0 w 7111"/>
              <a:gd name="T11" fmla="*/ 4665 h 6827"/>
              <a:gd name="T12" fmla="*/ 1934 w 7111"/>
              <a:gd name="T13" fmla="*/ 5689 h 6827"/>
              <a:gd name="T14" fmla="*/ 5291 w 7111"/>
              <a:gd name="T15" fmla="*/ 6827 h 6827"/>
              <a:gd name="T16" fmla="*/ 1934 w 7111"/>
              <a:gd name="T17" fmla="*/ 4551 h 6827"/>
              <a:gd name="T18" fmla="*/ 1934 w 7111"/>
              <a:gd name="T19" fmla="*/ 3869 h 6827"/>
              <a:gd name="T20" fmla="*/ 1934 w 7111"/>
              <a:gd name="T21" fmla="*/ 4551 h 6827"/>
              <a:gd name="T22" fmla="*/ 1138 w 7111"/>
              <a:gd name="T23" fmla="*/ 3869 h 6827"/>
              <a:gd name="T24" fmla="*/ 1252 w 7111"/>
              <a:gd name="T25" fmla="*/ 1138 h 6827"/>
              <a:gd name="T26" fmla="*/ 1252 w 7111"/>
              <a:gd name="T27" fmla="*/ 1821 h 6827"/>
              <a:gd name="T28" fmla="*/ 1252 w 7111"/>
              <a:gd name="T29" fmla="*/ 1138 h 6827"/>
              <a:gd name="T30" fmla="*/ 4096 w 7111"/>
              <a:gd name="T31" fmla="*/ 1821 h 6827"/>
              <a:gd name="T32" fmla="*/ 2048 w 7111"/>
              <a:gd name="T33" fmla="*/ 1138 h 6827"/>
              <a:gd name="T34" fmla="*/ 5234 w 7111"/>
              <a:gd name="T35" fmla="*/ 1821 h 6827"/>
              <a:gd name="T36" fmla="*/ 5234 w 7111"/>
              <a:gd name="T37" fmla="*/ 1138 h 6827"/>
              <a:gd name="T38" fmla="*/ 228 w 7111"/>
              <a:gd name="T39" fmla="*/ 2958 h 6827"/>
              <a:gd name="T40" fmla="*/ 1820 w 7111"/>
              <a:gd name="T41" fmla="*/ 3641 h 6827"/>
              <a:gd name="T42" fmla="*/ 1138 w 7111"/>
              <a:gd name="T43" fmla="*/ 2048 h 6827"/>
              <a:gd name="T44" fmla="*/ 228 w 7111"/>
              <a:gd name="T45" fmla="*/ 2048 h 6827"/>
              <a:gd name="T46" fmla="*/ 3413 w 7111"/>
              <a:gd name="T47" fmla="*/ 2731 h 6827"/>
              <a:gd name="T48" fmla="*/ 1365 w 7111"/>
              <a:gd name="T49" fmla="*/ 2048 h 6827"/>
              <a:gd name="T50" fmla="*/ 5234 w 7111"/>
              <a:gd name="T51" fmla="*/ 2048 h 6827"/>
              <a:gd name="T52" fmla="*/ 3641 w 7111"/>
              <a:gd name="T53" fmla="*/ 2731 h 6827"/>
              <a:gd name="T54" fmla="*/ 2048 w 7111"/>
              <a:gd name="T55" fmla="*/ 2958 h 6827"/>
              <a:gd name="T56" fmla="*/ 4096 w 7111"/>
              <a:gd name="T57" fmla="*/ 3641 h 6827"/>
              <a:gd name="T58" fmla="*/ 2048 w 7111"/>
              <a:gd name="T59" fmla="*/ 2958 h 6827"/>
              <a:gd name="T60" fmla="*/ 5035 w 7111"/>
              <a:gd name="T61" fmla="*/ 2958 h 6827"/>
              <a:gd name="T62" fmla="*/ 3982 w 7111"/>
              <a:gd name="T63" fmla="*/ 4210 h 6827"/>
              <a:gd name="T64" fmla="*/ 3789 w 7111"/>
              <a:gd name="T65" fmla="*/ 4437 h 6827"/>
              <a:gd name="T66" fmla="*/ 3755 w 7111"/>
              <a:gd name="T67" fmla="*/ 4529 h 6827"/>
              <a:gd name="T68" fmla="*/ 4210 w 7111"/>
              <a:gd name="T69" fmla="*/ 3869 h 6827"/>
              <a:gd name="T70" fmla="*/ 4346 w 7111"/>
              <a:gd name="T71" fmla="*/ 4153 h 6827"/>
              <a:gd name="T72" fmla="*/ 4198 w 7111"/>
              <a:gd name="T73" fmla="*/ 4608 h 6827"/>
              <a:gd name="T74" fmla="*/ 3994 w 7111"/>
              <a:gd name="T75" fmla="*/ 4210 h 6827"/>
              <a:gd name="T76" fmla="*/ 5234 w 7111"/>
              <a:gd name="T77" fmla="*/ 910 h 6827"/>
              <a:gd name="T78" fmla="*/ 3641 w 7111"/>
              <a:gd name="T79" fmla="*/ 228 h 6827"/>
              <a:gd name="T80" fmla="*/ 3413 w 7111"/>
              <a:gd name="T81" fmla="*/ 910 h 6827"/>
              <a:gd name="T82" fmla="*/ 1365 w 7111"/>
              <a:gd name="T83" fmla="*/ 228 h 6827"/>
              <a:gd name="T84" fmla="*/ 228 w 7111"/>
              <a:gd name="T85" fmla="*/ 341 h 6827"/>
              <a:gd name="T86" fmla="*/ 1138 w 7111"/>
              <a:gd name="T87" fmla="*/ 910 h 6827"/>
              <a:gd name="T88" fmla="*/ 228 w 7111"/>
              <a:gd name="T89" fmla="*/ 5348 h 6827"/>
              <a:gd name="T90" fmla="*/ 1820 w 7111"/>
              <a:gd name="T91" fmla="*/ 4779 h 6827"/>
              <a:gd name="T92" fmla="*/ 228 w 7111"/>
              <a:gd name="T93" fmla="*/ 5348 h 6827"/>
              <a:gd name="T94" fmla="*/ 3527 w 7111"/>
              <a:gd name="T95" fmla="*/ 4779 h 6827"/>
              <a:gd name="T96" fmla="*/ 2048 w 7111"/>
              <a:gd name="T97" fmla="*/ 5461 h 6827"/>
              <a:gd name="T98" fmla="*/ 5279 w 7111"/>
              <a:gd name="T99" fmla="*/ 6611 h 6827"/>
              <a:gd name="T100" fmla="*/ 3925 w 7111"/>
              <a:gd name="T101" fmla="*/ 5541 h 6827"/>
              <a:gd name="T102" fmla="*/ 3948 w 7111"/>
              <a:gd name="T103" fmla="*/ 4699 h 6827"/>
              <a:gd name="T104" fmla="*/ 3965 w 7111"/>
              <a:gd name="T105" fmla="*/ 4645 h 6827"/>
              <a:gd name="T106" fmla="*/ 4535 w 7111"/>
              <a:gd name="T107" fmla="*/ 5300 h 6827"/>
              <a:gd name="T108" fmla="*/ 4585 w 7111"/>
              <a:gd name="T109" fmla="*/ 4221 h 6827"/>
              <a:gd name="T110" fmla="*/ 5325 w 7111"/>
              <a:gd name="T111" fmla="*/ 3027 h 6827"/>
              <a:gd name="T112" fmla="*/ 5894 w 7111"/>
              <a:gd name="T113" fmla="*/ 4631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11" h="6827">
                <a:moveTo>
                  <a:pt x="6224" y="3561"/>
                </a:moveTo>
                <a:cubicBezTo>
                  <a:pt x="6201" y="3539"/>
                  <a:pt x="6155" y="3527"/>
                  <a:pt x="6110" y="3539"/>
                </a:cubicBezTo>
                <a:cubicBezTo>
                  <a:pt x="6064" y="3550"/>
                  <a:pt x="6030" y="3584"/>
                  <a:pt x="6030" y="3630"/>
                </a:cubicBezTo>
                <a:cubicBezTo>
                  <a:pt x="6007" y="3812"/>
                  <a:pt x="5951" y="3982"/>
                  <a:pt x="5894" y="4130"/>
                </a:cubicBezTo>
                <a:cubicBezTo>
                  <a:pt x="5815" y="3395"/>
                  <a:pt x="5542" y="2938"/>
                  <a:pt x="5461" y="2812"/>
                </a:cubicBezTo>
                <a:lnTo>
                  <a:pt x="5461" y="1934"/>
                </a:lnTo>
                <a:lnTo>
                  <a:pt x="5461" y="1024"/>
                </a:lnTo>
                <a:lnTo>
                  <a:pt x="5461" y="341"/>
                </a:lnTo>
                <a:cubicBezTo>
                  <a:pt x="5461" y="148"/>
                  <a:pt x="5313" y="0"/>
                  <a:pt x="5120" y="0"/>
                </a:cubicBezTo>
                <a:lnTo>
                  <a:pt x="3527" y="0"/>
                </a:lnTo>
                <a:lnTo>
                  <a:pt x="1252" y="0"/>
                </a:lnTo>
                <a:lnTo>
                  <a:pt x="341" y="0"/>
                </a:lnTo>
                <a:cubicBezTo>
                  <a:pt x="148" y="0"/>
                  <a:pt x="0" y="148"/>
                  <a:pt x="0" y="341"/>
                </a:cubicBezTo>
                <a:lnTo>
                  <a:pt x="0" y="1024"/>
                </a:lnTo>
                <a:lnTo>
                  <a:pt x="0" y="1934"/>
                </a:lnTo>
                <a:lnTo>
                  <a:pt x="0" y="2845"/>
                </a:lnTo>
                <a:lnTo>
                  <a:pt x="0" y="3755"/>
                </a:lnTo>
                <a:lnTo>
                  <a:pt x="0" y="4665"/>
                </a:lnTo>
                <a:lnTo>
                  <a:pt x="0" y="5348"/>
                </a:lnTo>
                <a:cubicBezTo>
                  <a:pt x="0" y="5541"/>
                  <a:pt x="148" y="5689"/>
                  <a:pt x="341" y="5689"/>
                </a:cubicBezTo>
                <a:lnTo>
                  <a:pt x="1934" y="5689"/>
                </a:lnTo>
                <a:lnTo>
                  <a:pt x="3721" y="5689"/>
                </a:lnTo>
                <a:cubicBezTo>
                  <a:pt x="3789" y="5901"/>
                  <a:pt x="3899" y="6100"/>
                  <a:pt x="4050" y="6269"/>
                </a:cubicBezTo>
                <a:cubicBezTo>
                  <a:pt x="4358" y="6622"/>
                  <a:pt x="4813" y="6827"/>
                  <a:pt x="5291" y="6827"/>
                </a:cubicBezTo>
                <a:cubicBezTo>
                  <a:pt x="5769" y="6827"/>
                  <a:pt x="6212" y="6633"/>
                  <a:pt x="6519" y="6281"/>
                </a:cubicBezTo>
                <a:cubicBezTo>
                  <a:pt x="7111" y="5632"/>
                  <a:pt x="6758" y="4108"/>
                  <a:pt x="6224" y="3561"/>
                </a:cubicBezTo>
                <a:close/>
                <a:moveTo>
                  <a:pt x="1934" y="4551"/>
                </a:moveTo>
                <a:lnTo>
                  <a:pt x="1365" y="4551"/>
                </a:lnTo>
                <a:lnTo>
                  <a:pt x="1365" y="3869"/>
                </a:lnTo>
                <a:lnTo>
                  <a:pt x="1934" y="3869"/>
                </a:lnTo>
                <a:lnTo>
                  <a:pt x="3413" y="3869"/>
                </a:lnTo>
                <a:lnTo>
                  <a:pt x="3413" y="4551"/>
                </a:lnTo>
                <a:lnTo>
                  <a:pt x="1934" y="4551"/>
                </a:lnTo>
                <a:close/>
                <a:moveTo>
                  <a:pt x="228" y="4551"/>
                </a:moveTo>
                <a:lnTo>
                  <a:pt x="228" y="3869"/>
                </a:lnTo>
                <a:lnTo>
                  <a:pt x="1138" y="3869"/>
                </a:lnTo>
                <a:lnTo>
                  <a:pt x="1138" y="4551"/>
                </a:lnTo>
                <a:lnTo>
                  <a:pt x="228" y="4551"/>
                </a:lnTo>
                <a:close/>
                <a:moveTo>
                  <a:pt x="1252" y="1138"/>
                </a:moveTo>
                <a:lnTo>
                  <a:pt x="1820" y="1138"/>
                </a:lnTo>
                <a:lnTo>
                  <a:pt x="1820" y="1821"/>
                </a:lnTo>
                <a:lnTo>
                  <a:pt x="1252" y="1821"/>
                </a:lnTo>
                <a:lnTo>
                  <a:pt x="228" y="1821"/>
                </a:lnTo>
                <a:lnTo>
                  <a:pt x="228" y="1138"/>
                </a:lnTo>
                <a:lnTo>
                  <a:pt x="1252" y="1138"/>
                </a:lnTo>
                <a:close/>
                <a:moveTo>
                  <a:pt x="3527" y="1138"/>
                </a:moveTo>
                <a:lnTo>
                  <a:pt x="4096" y="1138"/>
                </a:lnTo>
                <a:lnTo>
                  <a:pt x="4096" y="1821"/>
                </a:lnTo>
                <a:lnTo>
                  <a:pt x="3527" y="1821"/>
                </a:lnTo>
                <a:lnTo>
                  <a:pt x="2048" y="1821"/>
                </a:lnTo>
                <a:lnTo>
                  <a:pt x="2048" y="1138"/>
                </a:lnTo>
                <a:lnTo>
                  <a:pt x="3527" y="1138"/>
                </a:lnTo>
                <a:close/>
                <a:moveTo>
                  <a:pt x="5234" y="1138"/>
                </a:moveTo>
                <a:lnTo>
                  <a:pt x="5234" y="1821"/>
                </a:lnTo>
                <a:lnTo>
                  <a:pt x="4324" y="1821"/>
                </a:lnTo>
                <a:lnTo>
                  <a:pt x="4324" y="1138"/>
                </a:lnTo>
                <a:lnTo>
                  <a:pt x="5234" y="1138"/>
                </a:lnTo>
                <a:close/>
                <a:moveTo>
                  <a:pt x="1252" y="3641"/>
                </a:moveTo>
                <a:lnTo>
                  <a:pt x="228" y="3641"/>
                </a:lnTo>
                <a:lnTo>
                  <a:pt x="228" y="2958"/>
                </a:lnTo>
                <a:lnTo>
                  <a:pt x="1252" y="2958"/>
                </a:lnTo>
                <a:lnTo>
                  <a:pt x="1820" y="2958"/>
                </a:lnTo>
                <a:lnTo>
                  <a:pt x="1820" y="3641"/>
                </a:lnTo>
                <a:lnTo>
                  <a:pt x="1252" y="3641"/>
                </a:lnTo>
                <a:close/>
                <a:moveTo>
                  <a:pt x="228" y="2048"/>
                </a:moveTo>
                <a:lnTo>
                  <a:pt x="1138" y="2048"/>
                </a:lnTo>
                <a:lnTo>
                  <a:pt x="1138" y="2731"/>
                </a:lnTo>
                <a:lnTo>
                  <a:pt x="228" y="2731"/>
                </a:lnTo>
                <a:lnTo>
                  <a:pt x="228" y="2048"/>
                </a:lnTo>
                <a:close/>
                <a:moveTo>
                  <a:pt x="1934" y="2048"/>
                </a:moveTo>
                <a:lnTo>
                  <a:pt x="3413" y="2048"/>
                </a:lnTo>
                <a:lnTo>
                  <a:pt x="3413" y="2731"/>
                </a:lnTo>
                <a:lnTo>
                  <a:pt x="1934" y="2731"/>
                </a:lnTo>
                <a:lnTo>
                  <a:pt x="1365" y="2731"/>
                </a:lnTo>
                <a:lnTo>
                  <a:pt x="1365" y="2048"/>
                </a:lnTo>
                <a:lnTo>
                  <a:pt x="1934" y="2048"/>
                </a:lnTo>
                <a:close/>
                <a:moveTo>
                  <a:pt x="4210" y="2048"/>
                </a:moveTo>
                <a:lnTo>
                  <a:pt x="5234" y="2048"/>
                </a:lnTo>
                <a:lnTo>
                  <a:pt x="5234" y="2731"/>
                </a:lnTo>
                <a:lnTo>
                  <a:pt x="4210" y="2731"/>
                </a:lnTo>
                <a:lnTo>
                  <a:pt x="3641" y="2731"/>
                </a:lnTo>
                <a:lnTo>
                  <a:pt x="3641" y="2048"/>
                </a:lnTo>
                <a:lnTo>
                  <a:pt x="4210" y="2048"/>
                </a:lnTo>
                <a:close/>
                <a:moveTo>
                  <a:pt x="2048" y="2958"/>
                </a:moveTo>
                <a:lnTo>
                  <a:pt x="3527" y="2958"/>
                </a:lnTo>
                <a:lnTo>
                  <a:pt x="4096" y="2958"/>
                </a:lnTo>
                <a:lnTo>
                  <a:pt x="4096" y="3641"/>
                </a:lnTo>
                <a:lnTo>
                  <a:pt x="3527" y="3641"/>
                </a:lnTo>
                <a:lnTo>
                  <a:pt x="2048" y="3641"/>
                </a:lnTo>
                <a:lnTo>
                  <a:pt x="2048" y="2958"/>
                </a:lnTo>
                <a:close/>
                <a:moveTo>
                  <a:pt x="4324" y="3641"/>
                </a:moveTo>
                <a:lnTo>
                  <a:pt x="4324" y="2958"/>
                </a:lnTo>
                <a:lnTo>
                  <a:pt x="5035" y="2958"/>
                </a:lnTo>
                <a:cubicBezTo>
                  <a:pt x="4824" y="3165"/>
                  <a:pt x="4658" y="3394"/>
                  <a:pt x="4535" y="3641"/>
                </a:cubicBezTo>
                <a:lnTo>
                  <a:pt x="4324" y="3641"/>
                </a:lnTo>
                <a:close/>
                <a:moveTo>
                  <a:pt x="3982" y="4210"/>
                </a:moveTo>
                <a:cubicBezTo>
                  <a:pt x="3948" y="4210"/>
                  <a:pt x="3903" y="4233"/>
                  <a:pt x="3891" y="4233"/>
                </a:cubicBezTo>
                <a:cubicBezTo>
                  <a:pt x="3868" y="4278"/>
                  <a:pt x="3834" y="4335"/>
                  <a:pt x="3812" y="4392"/>
                </a:cubicBezTo>
                <a:lnTo>
                  <a:pt x="3789" y="4437"/>
                </a:lnTo>
                <a:cubicBezTo>
                  <a:pt x="3782" y="4457"/>
                  <a:pt x="3776" y="4477"/>
                  <a:pt x="3769" y="4494"/>
                </a:cubicBezTo>
                <a:cubicBezTo>
                  <a:pt x="3766" y="4503"/>
                  <a:pt x="3762" y="4511"/>
                  <a:pt x="3759" y="4520"/>
                </a:cubicBezTo>
                <a:cubicBezTo>
                  <a:pt x="3757" y="4523"/>
                  <a:pt x="3756" y="4526"/>
                  <a:pt x="3755" y="4529"/>
                </a:cubicBezTo>
                <a:lnTo>
                  <a:pt x="3641" y="4529"/>
                </a:lnTo>
                <a:lnTo>
                  <a:pt x="3641" y="3869"/>
                </a:lnTo>
                <a:lnTo>
                  <a:pt x="4210" y="3869"/>
                </a:lnTo>
                <a:lnTo>
                  <a:pt x="4429" y="3869"/>
                </a:lnTo>
                <a:cubicBezTo>
                  <a:pt x="4398" y="3954"/>
                  <a:pt x="4367" y="4047"/>
                  <a:pt x="4346" y="4130"/>
                </a:cubicBezTo>
                <a:lnTo>
                  <a:pt x="4346" y="4153"/>
                </a:lnTo>
                <a:cubicBezTo>
                  <a:pt x="4324" y="4221"/>
                  <a:pt x="4278" y="4551"/>
                  <a:pt x="4278" y="4642"/>
                </a:cubicBezTo>
                <a:lnTo>
                  <a:pt x="4278" y="4767"/>
                </a:lnTo>
                <a:cubicBezTo>
                  <a:pt x="4255" y="4722"/>
                  <a:pt x="4221" y="4665"/>
                  <a:pt x="4198" y="4608"/>
                </a:cubicBezTo>
                <a:cubicBezTo>
                  <a:pt x="4194" y="4599"/>
                  <a:pt x="4189" y="4588"/>
                  <a:pt x="4184" y="4578"/>
                </a:cubicBezTo>
                <a:cubicBezTo>
                  <a:pt x="4146" y="4488"/>
                  <a:pt x="4110" y="4391"/>
                  <a:pt x="4085" y="4290"/>
                </a:cubicBezTo>
                <a:cubicBezTo>
                  <a:pt x="4073" y="4244"/>
                  <a:pt x="4039" y="4221"/>
                  <a:pt x="3994" y="4210"/>
                </a:cubicBezTo>
                <a:lnTo>
                  <a:pt x="3982" y="4210"/>
                </a:lnTo>
                <a:close/>
                <a:moveTo>
                  <a:pt x="5234" y="341"/>
                </a:moveTo>
                <a:lnTo>
                  <a:pt x="5234" y="910"/>
                </a:lnTo>
                <a:lnTo>
                  <a:pt x="4210" y="910"/>
                </a:lnTo>
                <a:lnTo>
                  <a:pt x="3641" y="910"/>
                </a:lnTo>
                <a:lnTo>
                  <a:pt x="3641" y="228"/>
                </a:lnTo>
                <a:lnTo>
                  <a:pt x="5120" y="228"/>
                </a:lnTo>
                <a:cubicBezTo>
                  <a:pt x="5188" y="228"/>
                  <a:pt x="5234" y="273"/>
                  <a:pt x="5234" y="341"/>
                </a:cubicBezTo>
                <a:close/>
                <a:moveTo>
                  <a:pt x="3413" y="910"/>
                </a:moveTo>
                <a:lnTo>
                  <a:pt x="1934" y="910"/>
                </a:lnTo>
                <a:lnTo>
                  <a:pt x="1365" y="910"/>
                </a:lnTo>
                <a:lnTo>
                  <a:pt x="1365" y="228"/>
                </a:lnTo>
                <a:lnTo>
                  <a:pt x="3413" y="228"/>
                </a:lnTo>
                <a:lnTo>
                  <a:pt x="3413" y="910"/>
                </a:lnTo>
                <a:close/>
                <a:moveTo>
                  <a:pt x="228" y="341"/>
                </a:moveTo>
                <a:cubicBezTo>
                  <a:pt x="228" y="273"/>
                  <a:pt x="273" y="228"/>
                  <a:pt x="341" y="228"/>
                </a:cubicBezTo>
                <a:lnTo>
                  <a:pt x="1138" y="228"/>
                </a:lnTo>
                <a:lnTo>
                  <a:pt x="1138" y="910"/>
                </a:lnTo>
                <a:lnTo>
                  <a:pt x="228" y="910"/>
                </a:lnTo>
                <a:lnTo>
                  <a:pt x="228" y="341"/>
                </a:lnTo>
                <a:close/>
                <a:moveTo>
                  <a:pt x="228" y="5348"/>
                </a:moveTo>
                <a:lnTo>
                  <a:pt x="228" y="4779"/>
                </a:lnTo>
                <a:lnTo>
                  <a:pt x="1252" y="4779"/>
                </a:lnTo>
                <a:lnTo>
                  <a:pt x="1820" y="4779"/>
                </a:lnTo>
                <a:lnTo>
                  <a:pt x="1820" y="5461"/>
                </a:lnTo>
                <a:lnTo>
                  <a:pt x="341" y="5461"/>
                </a:lnTo>
                <a:cubicBezTo>
                  <a:pt x="273" y="5461"/>
                  <a:pt x="228" y="5416"/>
                  <a:pt x="228" y="5348"/>
                </a:cubicBezTo>
                <a:close/>
                <a:moveTo>
                  <a:pt x="2048" y="5461"/>
                </a:moveTo>
                <a:lnTo>
                  <a:pt x="2048" y="4779"/>
                </a:lnTo>
                <a:lnTo>
                  <a:pt x="3527" y="4779"/>
                </a:lnTo>
                <a:lnTo>
                  <a:pt x="3681" y="4779"/>
                </a:lnTo>
                <a:cubicBezTo>
                  <a:pt x="3631" y="5006"/>
                  <a:pt x="3626" y="5238"/>
                  <a:pt x="3665" y="5461"/>
                </a:cubicBezTo>
                <a:lnTo>
                  <a:pt x="2048" y="5461"/>
                </a:lnTo>
                <a:close/>
                <a:moveTo>
                  <a:pt x="6349" y="6144"/>
                </a:moveTo>
                <a:cubicBezTo>
                  <a:pt x="6076" y="6440"/>
                  <a:pt x="5700" y="6611"/>
                  <a:pt x="5291" y="6611"/>
                </a:cubicBezTo>
                <a:lnTo>
                  <a:pt x="5279" y="6611"/>
                </a:lnTo>
                <a:cubicBezTo>
                  <a:pt x="4881" y="6599"/>
                  <a:pt x="4494" y="6429"/>
                  <a:pt x="4221" y="6121"/>
                </a:cubicBezTo>
                <a:cubicBezTo>
                  <a:pt x="4084" y="5962"/>
                  <a:pt x="3986" y="5777"/>
                  <a:pt x="3929" y="5582"/>
                </a:cubicBezTo>
                <a:cubicBezTo>
                  <a:pt x="3931" y="5568"/>
                  <a:pt x="3930" y="5555"/>
                  <a:pt x="3925" y="5541"/>
                </a:cubicBezTo>
                <a:cubicBezTo>
                  <a:pt x="3858" y="5271"/>
                  <a:pt x="3857" y="4979"/>
                  <a:pt x="3945" y="4708"/>
                </a:cubicBezTo>
                <a:cubicBezTo>
                  <a:pt x="3946" y="4705"/>
                  <a:pt x="3947" y="4702"/>
                  <a:pt x="3948" y="4699"/>
                </a:cubicBezTo>
                <a:cubicBezTo>
                  <a:pt x="3948" y="4699"/>
                  <a:pt x="3948" y="4699"/>
                  <a:pt x="3948" y="4699"/>
                </a:cubicBezTo>
                <a:lnTo>
                  <a:pt x="3948" y="4699"/>
                </a:lnTo>
                <a:lnTo>
                  <a:pt x="3948" y="4699"/>
                </a:lnTo>
                <a:cubicBezTo>
                  <a:pt x="3957" y="4681"/>
                  <a:pt x="3959" y="4663"/>
                  <a:pt x="3965" y="4645"/>
                </a:cubicBezTo>
                <a:cubicBezTo>
                  <a:pt x="4112" y="4990"/>
                  <a:pt x="4301" y="5246"/>
                  <a:pt x="4346" y="5314"/>
                </a:cubicBezTo>
                <a:cubicBezTo>
                  <a:pt x="4369" y="5348"/>
                  <a:pt x="4415" y="5370"/>
                  <a:pt x="4460" y="5359"/>
                </a:cubicBezTo>
                <a:cubicBezTo>
                  <a:pt x="4494" y="5352"/>
                  <a:pt x="4520" y="5329"/>
                  <a:pt x="4535" y="5300"/>
                </a:cubicBezTo>
                <a:cubicBezTo>
                  <a:pt x="4557" y="5276"/>
                  <a:pt x="4569" y="5244"/>
                  <a:pt x="4563" y="5211"/>
                </a:cubicBezTo>
                <a:cubicBezTo>
                  <a:pt x="4528" y="5029"/>
                  <a:pt x="4517" y="4847"/>
                  <a:pt x="4528" y="4665"/>
                </a:cubicBezTo>
                <a:cubicBezTo>
                  <a:pt x="4528" y="4597"/>
                  <a:pt x="4574" y="4278"/>
                  <a:pt x="4585" y="4221"/>
                </a:cubicBezTo>
                <a:lnTo>
                  <a:pt x="4585" y="4210"/>
                </a:lnTo>
                <a:cubicBezTo>
                  <a:pt x="4614" y="4093"/>
                  <a:pt x="4652" y="3977"/>
                  <a:pt x="4698" y="3867"/>
                </a:cubicBezTo>
                <a:cubicBezTo>
                  <a:pt x="4833" y="3556"/>
                  <a:pt x="5042" y="3275"/>
                  <a:pt x="5325" y="3027"/>
                </a:cubicBezTo>
                <a:cubicBezTo>
                  <a:pt x="5439" y="3243"/>
                  <a:pt x="5689" y="3778"/>
                  <a:pt x="5689" y="4563"/>
                </a:cubicBezTo>
                <a:cubicBezTo>
                  <a:pt x="5689" y="4620"/>
                  <a:pt x="5723" y="4665"/>
                  <a:pt x="5769" y="4676"/>
                </a:cubicBezTo>
                <a:cubicBezTo>
                  <a:pt x="5814" y="4688"/>
                  <a:pt x="5871" y="4676"/>
                  <a:pt x="5894" y="4631"/>
                </a:cubicBezTo>
                <a:cubicBezTo>
                  <a:pt x="5894" y="4620"/>
                  <a:pt x="6099" y="4312"/>
                  <a:pt x="6201" y="3925"/>
                </a:cubicBezTo>
                <a:cubicBezTo>
                  <a:pt x="6576" y="4506"/>
                  <a:pt x="6781" y="5655"/>
                  <a:pt x="6349" y="6144"/>
                </a:cubicBezTo>
                <a:close/>
              </a:path>
            </a:pathLst>
          </a:custGeom>
          <a:solidFill>
            <a:srgbClr val="FFFFFF"/>
          </a:solidFill>
          <a:ln>
            <a:noFill/>
          </a:ln>
        </p:spPr>
        <p:txBody>
          <a:bodyPr/>
          <a:lstStyle/>
          <a:p>
            <a:endParaRPr lang="zh-CN" altLang="en-US">
              <a:cs typeface="+mn-ea"/>
              <a:sym typeface="+mn-lt"/>
            </a:endParaRPr>
          </a:p>
        </p:txBody>
      </p:sp>
      <p:sp>
        <p:nvSpPr>
          <p:cNvPr id="14" name="矩形 13">
            <a:extLst>
              <a:ext uri="{FF2B5EF4-FFF2-40B4-BE49-F238E27FC236}">
                <a16:creationId xmlns:a16="http://schemas.microsoft.com/office/drawing/2014/main" id="{5546AAB5-303D-426E-BC5E-628CF0FEDB9C}"/>
              </a:ext>
            </a:extLst>
          </p:cNvPr>
          <p:cNvSpPr/>
          <p:nvPr/>
        </p:nvSpPr>
        <p:spPr>
          <a:xfrm>
            <a:off x="6276455" y="3281653"/>
            <a:ext cx="2495650" cy="584775"/>
          </a:xfrm>
          <a:prstGeom prst="rect">
            <a:avLst/>
          </a:prstGeom>
        </p:spPr>
        <p:txBody>
          <a:bodyPr wrap="square">
            <a:spAutoFit/>
          </a:bodyPr>
          <a:lstStyle/>
          <a:p>
            <a:pPr algn="ctr"/>
            <a:r>
              <a:rPr lang="zh-CN" altLang="en-US" sz="3200" b="1" dirty="0">
                <a:solidFill>
                  <a:schemeClr val="bg1">
                    <a:lumMod val="95000"/>
                  </a:schemeClr>
                </a:solidFill>
                <a:cs typeface="+mn-ea"/>
                <a:sym typeface="+mn-lt"/>
              </a:rPr>
              <a:t>影响因素</a:t>
            </a:r>
          </a:p>
        </p:txBody>
      </p:sp>
      <p:sp>
        <p:nvSpPr>
          <p:cNvPr id="15" name="矩形 14">
            <a:extLst>
              <a:ext uri="{FF2B5EF4-FFF2-40B4-BE49-F238E27FC236}">
                <a16:creationId xmlns:a16="http://schemas.microsoft.com/office/drawing/2014/main" id="{1495E378-3CCF-4430-B5CB-1BB8AF957CA3}"/>
              </a:ext>
            </a:extLst>
          </p:cNvPr>
          <p:cNvSpPr/>
          <p:nvPr/>
        </p:nvSpPr>
        <p:spPr>
          <a:xfrm>
            <a:off x="6276455" y="3889846"/>
            <a:ext cx="2495650" cy="369332"/>
          </a:xfrm>
          <a:prstGeom prst="rect">
            <a:avLst/>
          </a:prstGeom>
        </p:spPr>
        <p:txBody>
          <a:bodyPr wrap="square">
            <a:spAutoFit/>
          </a:bodyPr>
          <a:lstStyle/>
          <a:p>
            <a:pPr algn="ctr"/>
            <a:r>
              <a:rPr lang="en-US" altLang="zh-CN" dirty="0">
                <a:solidFill>
                  <a:schemeClr val="bg1">
                    <a:lumMod val="95000"/>
                  </a:schemeClr>
                </a:solidFill>
                <a:cs typeface="+mn-ea"/>
                <a:sym typeface="+mn-lt"/>
              </a:rPr>
              <a:t>Influence factor</a:t>
            </a:r>
            <a:endParaRPr lang="zh-CN" altLang="en-US" dirty="0">
              <a:solidFill>
                <a:schemeClr val="bg1">
                  <a:lumMod val="95000"/>
                </a:schemeClr>
              </a:solidFill>
              <a:cs typeface="+mn-ea"/>
              <a:sym typeface="+mn-lt"/>
            </a:endParaRPr>
          </a:p>
        </p:txBody>
      </p:sp>
      <p:sp>
        <p:nvSpPr>
          <p:cNvPr id="16" name="椭圆 15">
            <a:extLst>
              <a:ext uri="{FF2B5EF4-FFF2-40B4-BE49-F238E27FC236}">
                <a16:creationId xmlns:a16="http://schemas.microsoft.com/office/drawing/2014/main" id="{7DCDA7F2-8E25-4754-9D39-A9825533F186}"/>
              </a:ext>
            </a:extLst>
          </p:cNvPr>
          <p:cNvSpPr/>
          <p:nvPr/>
        </p:nvSpPr>
        <p:spPr>
          <a:xfrm>
            <a:off x="9771096" y="2060948"/>
            <a:ext cx="1070811" cy="1070811"/>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security-lock_17321">
            <a:extLst>
              <a:ext uri="{FF2B5EF4-FFF2-40B4-BE49-F238E27FC236}">
                <a16:creationId xmlns:a16="http://schemas.microsoft.com/office/drawing/2014/main" id="{08A1FDA5-1F76-40E9-B688-7B00F9E35005}"/>
              </a:ext>
            </a:extLst>
          </p:cNvPr>
          <p:cNvSpPr>
            <a:spLocks noChangeAspect="1"/>
          </p:cNvSpPr>
          <p:nvPr/>
        </p:nvSpPr>
        <p:spPr bwMode="auto">
          <a:xfrm>
            <a:off x="10001659" y="2343920"/>
            <a:ext cx="609684" cy="504867"/>
          </a:xfrm>
          <a:custGeom>
            <a:avLst/>
            <a:gdLst>
              <a:gd name="T0" fmla="*/ 142 w 550"/>
              <a:gd name="T1" fmla="*/ 95 h 456"/>
              <a:gd name="T2" fmla="*/ 204 w 550"/>
              <a:gd name="T3" fmla="*/ 18 h 456"/>
              <a:gd name="T4" fmla="*/ 298 w 550"/>
              <a:gd name="T5" fmla="*/ 18 h 456"/>
              <a:gd name="T6" fmla="*/ 143 w 550"/>
              <a:gd name="T7" fmla="*/ 262 h 456"/>
              <a:gd name="T8" fmla="*/ 208 w 550"/>
              <a:gd name="T9" fmla="*/ 174 h 456"/>
              <a:gd name="T10" fmla="*/ 79 w 550"/>
              <a:gd name="T11" fmla="*/ 173 h 456"/>
              <a:gd name="T12" fmla="*/ 84 w 550"/>
              <a:gd name="T13" fmla="*/ 200 h 456"/>
              <a:gd name="T14" fmla="*/ 215 w 550"/>
              <a:gd name="T15" fmla="*/ 188 h 456"/>
              <a:gd name="T16" fmla="*/ 468 w 550"/>
              <a:gd name="T17" fmla="*/ 329 h 456"/>
              <a:gd name="T18" fmla="*/ 385 w 550"/>
              <a:gd name="T19" fmla="*/ 335 h 456"/>
              <a:gd name="T20" fmla="*/ 371 w 550"/>
              <a:gd name="T21" fmla="*/ 443 h 456"/>
              <a:gd name="T22" fmla="*/ 288 w 550"/>
              <a:gd name="T23" fmla="*/ 361 h 456"/>
              <a:gd name="T24" fmla="*/ 154 w 550"/>
              <a:gd name="T25" fmla="*/ 456 h 456"/>
              <a:gd name="T26" fmla="*/ 0 w 550"/>
              <a:gd name="T27" fmla="*/ 362 h 456"/>
              <a:gd name="T28" fmla="*/ 289 w 550"/>
              <a:gd name="T29" fmla="*/ 51 h 456"/>
              <a:gd name="T30" fmla="*/ 532 w 550"/>
              <a:gd name="T31" fmla="*/ 55 h 456"/>
              <a:gd name="T32" fmla="*/ 405 w 550"/>
              <a:gd name="T33" fmla="*/ 294 h 456"/>
              <a:gd name="T34" fmla="*/ 61 w 550"/>
              <a:gd name="T35" fmla="*/ 77 h 456"/>
              <a:gd name="T36" fmla="*/ 128 w 550"/>
              <a:gd name="T37" fmla="*/ 335 h 456"/>
              <a:gd name="T38" fmla="*/ 125 w 550"/>
              <a:gd name="T39" fmla="*/ 287 h 456"/>
              <a:gd name="T40" fmla="*/ 154 w 550"/>
              <a:gd name="T41" fmla="*/ 294 h 456"/>
              <a:gd name="T42" fmla="*/ 192 w 550"/>
              <a:gd name="T43" fmla="*/ 272 h 456"/>
              <a:gd name="T44" fmla="*/ 441 w 550"/>
              <a:gd name="T45" fmla="*/ 272 h 456"/>
              <a:gd name="T46" fmla="*/ 519 w 550"/>
              <a:gd name="T47" fmla="*/ 66 h 456"/>
              <a:gd name="T48" fmla="*/ 404 w 550"/>
              <a:gd name="T49" fmla="*/ 17 h 456"/>
              <a:gd name="T50" fmla="*/ 289 w 550"/>
              <a:gd name="T51" fmla="*/ 66 h 456"/>
              <a:gd name="T52" fmla="*/ 404 w 550"/>
              <a:gd name="T53" fmla="*/ 278 h 456"/>
              <a:gd name="T54" fmla="*/ 506 w 550"/>
              <a:gd name="T55" fmla="*/ 75 h 456"/>
              <a:gd name="T56" fmla="*/ 404 w 550"/>
              <a:gd name="T57" fmla="*/ 32 h 456"/>
              <a:gd name="T58" fmla="*/ 404 w 550"/>
              <a:gd name="T59" fmla="*/ 74 h 456"/>
              <a:gd name="T60" fmla="*/ 472 w 550"/>
              <a:gd name="T61" fmla="*/ 142 h 456"/>
              <a:gd name="T62" fmla="*/ 433 w 550"/>
              <a:gd name="T63" fmla="*/ 166 h 456"/>
              <a:gd name="T64" fmla="*/ 419 w 550"/>
              <a:gd name="T65" fmla="*/ 186 h 456"/>
              <a:gd name="T66" fmla="*/ 407 w 550"/>
              <a:gd name="T67" fmla="*/ 175 h 456"/>
              <a:gd name="T68" fmla="*/ 390 w 550"/>
              <a:gd name="T69" fmla="*/ 186 h 456"/>
              <a:gd name="T70" fmla="*/ 373 w 550"/>
              <a:gd name="T71" fmla="*/ 166 h 456"/>
              <a:gd name="T72" fmla="*/ 380 w 550"/>
              <a:gd name="T73" fmla="*/ 164 h 456"/>
              <a:gd name="T74" fmla="*/ 380 w 550"/>
              <a:gd name="T75" fmla="*/ 121 h 456"/>
              <a:gd name="T76" fmla="*/ 373 w 550"/>
              <a:gd name="T77" fmla="*/ 119 h 456"/>
              <a:gd name="T78" fmla="*/ 390 w 550"/>
              <a:gd name="T79" fmla="*/ 99 h 456"/>
              <a:gd name="T80" fmla="*/ 408 w 550"/>
              <a:gd name="T81" fmla="*/ 110 h 456"/>
              <a:gd name="T82" fmla="*/ 419 w 550"/>
              <a:gd name="T83" fmla="*/ 111 h 456"/>
              <a:gd name="T84" fmla="*/ 433 w 550"/>
              <a:gd name="T85" fmla="*/ 126 h 456"/>
              <a:gd name="T86" fmla="*/ 421 w 550"/>
              <a:gd name="T87" fmla="*/ 141 h 456"/>
              <a:gd name="T88" fmla="*/ 397 w 550"/>
              <a:gd name="T89" fmla="*/ 136 h 456"/>
              <a:gd name="T90" fmla="*/ 416 w 550"/>
              <a:gd name="T91" fmla="*/ 132 h 456"/>
              <a:gd name="T92" fmla="*/ 413 w 550"/>
              <a:gd name="T93" fmla="*/ 121 h 456"/>
              <a:gd name="T94" fmla="*/ 397 w 550"/>
              <a:gd name="T95" fmla="*/ 136 h 456"/>
              <a:gd name="T96" fmla="*/ 417 w 550"/>
              <a:gd name="T97" fmla="*/ 150 h 456"/>
              <a:gd name="T98" fmla="*/ 397 w 550"/>
              <a:gd name="T99" fmla="*/ 146 h 456"/>
              <a:gd name="T100" fmla="*/ 398 w 550"/>
              <a:gd name="T101" fmla="*/ 165 h 456"/>
              <a:gd name="T102" fmla="*/ 412 w 550"/>
              <a:gd name="T103" fmla="*/ 164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0" h="456">
                <a:moveTo>
                  <a:pt x="146" y="95"/>
                </a:moveTo>
                <a:cubicBezTo>
                  <a:pt x="146" y="95"/>
                  <a:pt x="145" y="95"/>
                  <a:pt x="145" y="95"/>
                </a:cubicBezTo>
                <a:cubicBezTo>
                  <a:pt x="144" y="95"/>
                  <a:pt x="143" y="95"/>
                  <a:pt x="142" y="95"/>
                </a:cubicBezTo>
                <a:lnTo>
                  <a:pt x="146" y="95"/>
                </a:lnTo>
                <a:close/>
                <a:moveTo>
                  <a:pt x="298" y="18"/>
                </a:moveTo>
                <a:lnTo>
                  <a:pt x="204" y="18"/>
                </a:lnTo>
                <a:lnTo>
                  <a:pt x="204" y="45"/>
                </a:lnTo>
                <a:lnTo>
                  <a:pt x="298" y="45"/>
                </a:lnTo>
                <a:lnTo>
                  <a:pt x="298" y="18"/>
                </a:lnTo>
                <a:close/>
                <a:moveTo>
                  <a:pt x="144" y="262"/>
                </a:moveTo>
                <a:cubicBezTo>
                  <a:pt x="144" y="262"/>
                  <a:pt x="144" y="262"/>
                  <a:pt x="144" y="262"/>
                </a:cubicBezTo>
                <a:cubicBezTo>
                  <a:pt x="144" y="262"/>
                  <a:pt x="144" y="262"/>
                  <a:pt x="143" y="262"/>
                </a:cubicBezTo>
                <a:lnTo>
                  <a:pt x="144" y="262"/>
                </a:lnTo>
                <a:close/>
                <a:moveTo>
                  <a:pt x="209" y="174"/>
                </a:moveTo>
                <a:cubicBezTo>
                  <a:pt x="209" y="173"/>
                  <a:pt x="208" y="174"/>
                  <a:pt x="208" y="174"/>
                </a:cubicBezTo>
                <a:cubicBezTo>
                  <a:pt x="207" y="116"/>
                  <a:pt x="179" y="96"/>
                  <a:pt x="145" y="95"/>
                </a:cubicBezTo>
                <a:cubicBezTo>
                  <a:pt x="110" y="95"/>
                  <a:pt x="78" y="120"/>
                  <a:pt x="80" y="174"/>
                </a:cubicBezTo>
                <a:cubicBezTo>
                  <a:pt x="80" y="174"/>
                  <a:pt x="79" y="173"/>
                  <a:pt x="79" y="173"/>
                </a:cubicBezTo>
                <a:cubicBezTo>
                  <a:pt x="74" y="174"/>
                  <a:pt x="72" y="181"/>
                  <a:pt x="73" y="188"/>
                </a:cubicBezTo>
                <a:cubicBezTo>
                  <a:pt x="74" y="196"/>
                  <a:pt x="79" y="201"/>
                  <a:pt x="83" y="200"/>
                </a:cubicBezTo>
                <a:cubicBezTo>
                  <a:pt x="84" y="200"/>
                  <a:pt x="84" y="200"/>
                  <a:pt x="84" y="200"/>
                </a:cubicBezTo>
                <a:cubicBezTo>
                  <a:pt x="94" y="235"/>
                  <a:pt x="119" y="261"/>
                  <a:pt x="144" y="262"/>
                </a:cubicBezTo>
                <a:cubicBezTo>
                  <a:pt x="167" y="261"/>
                  <a:pt x="195" y="235"/>
                  <a:pt x="205" y="200"/>
                </a:cubicBezTo>
                <a:cubicBezTo>
                  <a:pt x="209" y="201"/>
                  <a:pt x="214" y="195"/>
                  <a:pt x="215" y="188"/>
                </a:cubicBezTo>
                <a:cubicBezTo>
                  <a:pt x="216" y="181"/>
                  <a:pt x="213" y="174"/>
                  <a:pt x="209" y="174"/>
                </a:cubicBezTo>
                <a:close/>
                <a:moveTo>
                  <a:pt x="468" y="250"/>
                </a:moveTo>
                <a:lnTo>
                  <a:pt x="468" y="329"/>
                </a:lnTo>
                <a:lnTo>
                  <a:pt x="282" y="329"/>
                </a:lnTo>
                <a:cubicBezTo>
                  <a:pt x="283" y="331"/>
                  <a:pt x="284" y="333"/>
                  <a:pt x="284" y="335"/>
                </a:cubicBezTo>
                <a:lnTo>
                  <a:pt x="385" y="335"/>
                </a:lnTo>
                <a:lnTo>
                  <a:pt x="385" y="361"/>
                </a:lnTo>
                <a:lnTo>
                  <a:pt x="325" y="361"/>
                </a:lnTo>
                <a:lnTo>
                  <a:pt x="371" y="443"/>
                </a:lnTo>
                <a:lnTo>
                  <a:pt x="348" y="456"/>
                </a:lnTo>
                <a:lnTo>
                  <a:pt x="294" y="361"/>
                </a:lnTo>
                <a:lnTo>
                  <a:pt x="288" y="361"/>
                </a:lnTo>
                <a:cubicBezTo>
                  <a:pt x="288" y="361"/>
                  <a:pt x="288" y="362"/>
                  <a:pt x="288" y="362"/>
                </a:cubicBezTo>
                <a:lnTo>
                  <a:pt x="208" y="362"/>
                </a:lnTo>
                <a:lnTo>
                  <a:pt x="154" y="456"/>
                </a:lnTo>
                <a:lnTo>
                  <a:pt x="131" y="443"/>
                </a:lnTo>
                <a:lnTo>
                  <a:pt x="177" y="362"/>
                </a:lnTo>
                <a:lnTo>
                  <a:pt x="0" y="362"/>
                </a:lnTo>
                <a:cubicBezTo>
                  <a:pt x="0" y="329"/>
                  <a:pt x="13" y="307"/>
                  <a:pt x="34" y="292"/>
                </a:cubicBezTo>
                <a:lnTo>
                  <a:pt x="34" y="51"/>
                </a:lnTo>
                <a:lnTo>
                  <a:pt x="289" y="51"/>
                </a:lnTo>
                <a:cubicBezTo>
                  <a:pt x="356" y="28"/>
                  <a:pt x="404" y="0"/>
                  <a:pt x="404" y="0"/>
                </a:cubicBezTo>
                <a:lnTo>
                  <a:pt x="404" y="0"/>
                </a:lnTo>
                <a:cubicBezTo>
                  <a:pt x="404" y="0"/>
                  <a:pt x="460" y="31"/>
                  <a:pt x="532" y="55"/>
                </a:cubicBezTo>
                <a:cubicBezTo>
                  <a:pt x="532" y="55"/>
                  <a:pt x="550" y="169"/>
                  <a:pt x="468" y="250"/>
                </a:cubicBezTo>
                <a:close/>
                <a:moveTo>
                  <a:pt x="441" y="272"/>
                </a:moveTo>
                <a:cubicBezTo>
                  <a:pt x="430" y="280"/>
                  <a:pt x="418" y="287"/>
                  <a:pt x="405" y="294"/>
                </a:cubicBezTo>
                <a:lnTo>
                  <a:pt x="404" y="294"/>
                </a:lnTo>
                <a:cubicBezTo>
                  <a:pt x="285" y="236"/>
                  <a:pt x="274" y="125"/>
                  <a:pt x="274" y="77"/>
                </a:cubicBezTo>
                <a:lnTo>
                  <a:pt x="61" y="77"/>
                </a:lnTo>
                <a:lnTo>
                  <a:pt x="61" y="280"/>
                </a:lnTo>
                <a:cubicBezTo>
                  <a:pt x="72" y="276"/>
                  <a:pt x="84" y="274"/>
                  <a:pt x="96" y="272"/>
                </a:cubicBezTo>
                <a:lnTo>
                  <a:pt x="128" y="335"/>
                </a:lnTo>
                <a:lnTo>
                  <a:pt x="128" y="335"/>
                </a:lnTo>
                <a:lnTo>
                  <a:pt x="133" y="294"/>
                </a:lnTo>
                <a:lnTo>
                  <a:pt x="125" y="287"/>
                </a:lnTo>
                <a:lnTo>
                  <a:pt x="143" y="287"/>
                </a:lnTo>
                <a:lnTo>
                  <a:pt x="162" y="287"/>
                </a:lnTo>
                <a:lnTo>
                  <a:pt x="154" y="294"/>
                </a:lnTo>
                <a:lnTo>
                  <a:pt x="159" y="335"/>
                </a:lnTo>
                <a:lnTo>
                  <a:pt x="160" y="335"/>
                </a:lnTo>
                <a:lnTo>
                  <a:pt x="192" y="272"/>
                </a:lnTo>
                <a:cubicBezTo>
                  <a:pt x="222" y="276"/>
                  <a:pt x="248" y="285"/>
                  <a:pt x="266" y="302"/>
                </a:cubicBezTo>
                <a:lnTo>
                  <a:pt x="441" y="302"/>
                </a:lnTo>
                <a:lnTo>
                  <a:pt x="441" y="272"/>
                </a:lnTo>
                <a:lnTo>
                  <a:pt x="441" y="272"/>
                </a:lnTo>
                <a:close/>
                <a:moveTo>
                  <a:pt x="519" y="70"/>
                </a:moveTo>
                <a:lnTo>
                  <a:pt x="519" y="66"/>
                </a:lnTo>
                <a:lnTo>
                  <a:pt x="515" y="64"/>
                </a:lnTo>
                <a:cubicBezTo>
                  <a:pt x="466" y="47"/>
                  <a:pt x="426" y="28"/>
                  <a:pt x="407" y="18"/>
                </a:cubicBezTo>
                <a:lnTo>
                  <a:pt x="404" y="17"/>
                </a:lnTo>
                <a:lnTo>
                  <a:pt x="401" y="18"/>
                </a:lnTo>
                <a:cubicBezTo>
                  <a:pt x="382" y="28"/>
                  <a:pt x="343" y="48"/>
                  <a:pt x="294" y="64"/>
                </a:cubicBezTo>
                <a:lnTo>
                  <a:pt x="289" y="66"/>
                </a:lnTo>
                <a:lnTo>
                  <a:pt x="289" y="70"/>
                </a:lnTo>
                <a:cubicBezTo>
                  <a:pt x="287" y="104"/>
                  <a:pt x="289" y="217"/>
                  <a:pt x="401" y="276"/>
                </a:cubicBezTo>
                <a:lnTo>
                  <a:pt x="404" y="278"/>
                </a:lnTo>
                <a:lnTo>
                  <a:pt x="407" y="276"/>
                </a:lnTo>
                <a:cubicBezTo>
                  <a:pt x="520" y="217"/>
                  <a:pt x="522" y="103"/>
                  <a:pt x="519" y="70"/>
                </a:cubicBezTo>
                <a:close/>
                <a:moveTo>
                  <a:pt x="506" y="75"/>
                </a:moveTo>
                <a:cubicBezTo>
                  <a:pt x="508" y="111"/>
                  <a:pt x="503" y="209"/>
                  <a:pt x="404" y="263"/>
                </a:cubicBezTo>
                <a:cubicBezTo>
                  <a:pt x="307" y="210"/>
                  <a:pt x="301" y="111"/>
                  <a:pt x="302" y="75"/>
                </a:cubicBezTo>
                <a:cubicBezTo>
                  <a:pt x="348" y="60"/>
                  <a:pt x="385" y="42"/>
                  <a:pt x="404" y="32"/>
                </a:cubicBezTo>
                <a:cubicBezTo>
                  <a:pt x="424" y="42"/>
                  <a:pt x="461" y="59"/>
                  <a:pt x="506" y="75"/>
                </a:cubicBezTo>
                <a:close/>
                <a:moveTo>
                  <a:pt x="472" y="142"/>
                </a:moveTo>
                <a:cubicBezTo>
                  <a:pt x="472" y="105"/>
                  <a:pt x="442" y="74"/>
                  <a:pt x="404" y="74"/>
                </a:cubicBezTo>
                <a:cubicBezTo>
                  <a:pt x="367" y="74"/>
                  <a:pt x="336" y="105"/>
                  <a:pt x="336" y="142"/>
                </a:cubicBezTo>
                <a:cubicBezTo>
                  <a:pt x="336" y="180"/>
                  <a:pt x="367" y="211"/>
                  <a:pt x="404" y="211"/>
                </a:cubicBezTo>
                <a:cubicBezTo>
                  <a:pt x="442" y="211"/>
                  <a:pt x="472" y="180"/>
                  <a:pt x="472" y="142"/>
                </a:cubicBezTo>
                <a:close/>
                <a:moveTo>
                  <a:pt x="434" y="149"/>
                </a:moveTo>
                <a:cubicBezTo>
                  <a:pt x="435" y="151"/>
                  <a:pt x="436" y="154"/>
                  <a:pt x="436" y="157"/>
                </a:cubicBezTo>
                <a:cubicBezTo>
                  <a:pt x="436" y="160"/>
                  <a:pt x="435" y="163"/>
                  <a:pt x="433" y="166"/>
                </a:cubicBezTo>
                <a:cubicBezTo>
                  <a:pt x="431" y="169"/>
                  <a:pt x="428" y="171"/>
                  <a:pt x="424" y="173"/>
                </a:cubicBezTo>
                <a:cubicBezTo>
                  <a:pt x="422" y="174"/>
                  <a:pt x="421" y="174"/>
                  <a:pt x="419" y="174"/>
                </a:cubicBezTo>
                <a:lnTo>
                  <a:pt x="419" y="186"/>
                </a:lnTo>
                <a:lnTo>
                  <a:pt x="408" y="186"/>
                </a:lnTo>
                <a:lnTo>
                  <a:pt x="408" y="175"/>
                </a:lnTo>
                <a:lnTo>
                  <a:pt x="407" y="175"/>
                </a:lnTo>
                <a:lnTo>
                  <a:pt x="401" y="175"/>
                </a:lnTo>
                <a:lnTo>
                  <a:pt x="401" y="186"/>
                </a:lnTo>
                <a:lnTo>
                  <a:pt x="390" y="186"/>
                </a:lnTo>
                <a:lnTo>
                  <a:pt x="390" y="175"/>
                </a:lnTo>
                <a:lnTo>
                  <a:pt x="373" y="175"/>
                </a:lnTo>
                <a:lnTo>
                  <a:pt x="373" y="166"/>
                </a:lnTo>
                <a:lnTo>
                  <a:pt x="375" y="166"/>
                </a:lnTo>
                <a:cubicBezTo>
                  <a:pt x="377" y="166"/>
                  <a:pt x="378" y="166"/>
                  <a:pt x="379" y="166"/>
                </a:cubicBezTo>
                <a:cubicBezTo>
                  <a:pt x="379" y="165"/>
                  <a:pt x="380" y="165"/>
                  <a:pt x="380" y="164"/>
                </a:cubicBezTo>
                <a:cubicBezTo>
                  <a:pt x="380" y="164"/>
                  <a:pt x="380" y="163"/>
                  <a:pt x="380" y="161"/>
                </a:cubicBezTo>
                <a:lnTo>
                  <a:pt x="380" y="124"/>
                </a:lnTo>
                <a:cubicBezTo>
                  <a:pt x="380" y="122"/>
                  <a:pt x="380" y="121"/>
                  <a:pt x="380" y="121"/>
                </a:cubicBezTo>
                <a:cubicBezTo>
                  <a:pt x="380" y="120"/>
                  <a:pt x="379" y="120"/>
                  <a:pt x="379" y="119"/>
                </a:cubicBezTo>
                <a:cubicBezTo>
                  <a:pt x="378" y="119"/>
                  <a:pt x="377" y="119"/>
                  <a:pt x="375" y="119"/>
                </a:cubicBezTo>
                <a:lnTo>
                  <a:pt x="373" y="119"/>
                </a:lnTo>
                <a:lnTo>
                  <a:pt x="373" y="110"/>
                </a:lnTo>
                <a:lnTo>
                  <a:pt x="390" y="110"/>
                </a:lnTo>
                <a:lnTo>
                  <a:pt x="390" y="99"/>
                </a:lnTo>
                <a:lnTo>
                  <a:pt x="401" y="99"/>
                </a:lnTo>
                <a:lnTo>
                  <a:pt x="401" y="110"/>
                </a:lnTo>
                <a:lnTo>
                  <a:pt x="408" y="110"/>
                </a:lnTo>
                <a:lnTo>
                  <a:pt x="408" y="99"/>
                </a:lnTo>
                <a:lnTo>
                  <a:pt x="419" y="99"/>
                </a:lnTo>
                <a:lnTo>
                  <a:pt x="419" y="111"/>
                </a:lnTo>
                <a:cubicBezTo>
                  <a:pt x="421" y="111"/>
                  <a:pt x="422" y="111"/>
                  <a:pt x="423" y="112"/>
                </a:cubicBezTo>
                <a:cubicBezTo>
                  <a:pt x="427" y="113"/>
                  <a:pt x="429" y="115"/>
                  <a:pt x="431" y="117"/>
                </a:cubicBezTo>
                <a:cubicBezTo>
                  <a:pt x="433" y="120"/>
                  <a:pt x="433" y="123"/>
                  <a:pt x="433" y="126"/>
                </a:cubicBezTo>
                <a:cubicBezTo>
                  <a:pt x="433" y="128"/>
                  <a:pt x="433" y="130"/>
                  <a:pt x="432" y="132"/>
                </a:cubicBezTo>
                <a:cubicBezTo>
                  <a:pt x="431" y="134"/>
                  <a:pt x="430" y="135"/>
                  <a:pt x="428" y="137"/>
                </a:cubicBezTo>
                <a:cubicBezTo>
                  <a:pt x="426" y="138"/>
                  <a:pt x="424" y="140"/>
                  <a:pt x="421" y="141"/>
                </a:cubicBezTo>
                <a:cubicBezTo>
                  <a:pt x="424" y="141"/>
                  <a:pt x="426" y="142"/>
                  <a:pt x="428" y="143"/>
                </a:cubicBezTo>
                <a:cubicBezTo>
                  <a:pt x="431" y="145"/>
                  <a:pt x="432" y="146"/>
                  <a:pt x="434" y="149"/>
                </a:cubicBezTo>
                <a:close/>
                <a:moveTo>
                  <a:pt x="397" y="136"/>
                </a:moveTo>
                <a:lnTo>
                  <a:pt x="404" y="136"/>
                </a:lnTo>
                <a:cubicBezTo>
                  <a:pt x="408" y="136"/>
                  <a:pt x="410" y="136"/>
                  <a:pt x="412" y="135"/>
                </a:cubicBezTo>
                <a:cubicBezTo>
                  <a:pt x="414" y="135"/>
                  <a:pt x="415" y="134"/>
                  <a:pt x="416" y="132"/>
                </a:cubicBezTo>
                <a:cubicBezTo>
                  <a:pt x="417" y="131"/>
                  <a:pt x="418" y="130"/>
                  <a:pt x="418" y="128"/>
                </a:cubicBezTo>
                <a:cubicBezTo>
                  <a:pt x="418" y="126"/>
                  <a:pt x="417" y="125"/>
                  <a:pt x="416" y="124"/>
                </a:cubicBezTo>
                <a:cubicBezTo>
                  <a:pt x="415" y="122"/>
                  <a:pt x="414" y="122"/>
                  <a:pt x="413" y="121"/>
                </a:cubicBezTo>
                <a:cubicBezTo>
                  <a:pt x="411" y="121"/>
                  <a:pt x="408" y="120"/>
                  <a:pt x="404" y="120"/>
                </a:cubicBezTo>
                <a:lnTo>
                  <a:pt x="397" y="120"/>
                </a:lnTo>
                <a:lnTo>
                  <a:pt x="397" y="136"/>
                </a:lnTo>
                <a:lnTo>
                  <a:pt x="397" y="136"/>
                </a:lnTo>
                <a:close/>
                <a:moveTo>
                  <a:pt x="419" y="155"/>
                </a:moveTo>
                <a:cubicBezTo>
                  <a:pt x="419" y="153"/>
                  <a:pt x="418" y="151"/>
                  <a:pt x="417" y="150"/>
                </a:cubicBezTo>
                <a:cubicBezTo>
                  <a:pt x="417" y="149"/>
                  <a:pt x="415" y="148"/>
                  <a:pt x="413" y="147"/>
                </a:cubicBezTo>
                <a:cubicBezTo>
                  <a:pt x="412" y="146"/>
                  <a:pt x="409" y="146"/>
                  <a:pt x="405" y="146"/>
                </a:cubicBezTo>
                <a:lnTo>
                  <a:pt x="397" y="146"/>
                </a:lnTo>
                <a:lnTo>
                  <a:pt x="397" y="160"/>
                </a:lnTo>
                <a:cubicBezTo>
                  <a:pt x="397" y="162"/>
                  <a:pt x="397" y="163"/>
                  <a:pt x="397" y="164"/>
                </a:cubicBezTo>
                <a:cubicBezTo>
                  <a:pt x="397" y="164"/>
                  <a:pt x="397" y="164"/>
                  <a:pt x="398" y="165"/>
                </a:cubicBezTo>
                <a:cubicBezTo>
                  <a:pt x="398" y="165"/>
                  <a:pt x="399" y="165"/>
                  <a:pt x="401" y="165"/>
                </a:cubicBezTo>
                <a:lnTo>
                  <a:pt x="405" y="165"/>
                </a:lnTo>
                <a:cubicBezTo>
                  <a:pt x="408" y="165"/>
                  <a:pt x="410" y="165"/>
                  <a:pt x="412" y="164"/>
                </a:cubicBezTo>
                <a:cubicBezTo>
                  <a:pt x="414" y="164"/>
                  <a:pt x="416" y="162"/>
                  <a:pt x="417" y="161"/>
                </a:cubicBezTo>
                <a:cubicBezTo>
                  <a:pt x="418" y="159"/>
                  <a:pt x="419" y="157"/>
                  <a:pt x="419" y="155"/>
                </a:cubicBezTo>
                <a:close/>
              </a:path>
            </a:pathLst>
          </a:custGeom>
          <a:solidFill>
            <a:srgbClr val="FFFFFF"/>
          </a:solidFill>
          <a:ln>
            <a:noFill/>
          </a:ln>
        </p:spPr>
        <p:txBody>
          <a:bodyPr/>
          <a:lstStyle/>
          <a:p>
            <a:endParaRPr lang="zh-CN" altLang="en-US">
              <a:cs typeface="+mn-ea"/>
              <a:sym typeface="+mn-lt"/>
            </a:endParaRPr>
          </a:p>
        </p:txBody>
      </p:sp>
      <p:sp>
        <p:nvSpPr>
          <p:cNvPr id="18" name="矩形 17">
            <a:extLst>
              <a:ext uri="{FF2B5EF4-FFF2-40B4-BE49-F238E27FC236}">
                <a16:creationId xmlns:a16="http://schemas.microsoft.com/office/drawing/2014/main" id="{5BDCDA55-CE78-4571-A886-1BDA88983CC7}"/>
              </a:ext>
            </a:extLst>
          </p:cNvPr>
          <p:cNvSpPr/>
          <p:nvPr/>
        </p:nvSpPr>
        <p:spPr>
          <a:xfrm>
            <a:off x="9058676" y="3281653"/>
            <a:ext cx="2495650" cy="584775"/>
          </a:xfrm>
          <a:prstGeom prst="rect">
            <a:avLst/>
          </a:prstGeom>
        </p:spPr>
        <p:txBody>
          <a:bodyPr wrap="square">
            <a:spAutoFit/>
          </a:bodyPr>
          <a:lstStyle/>
          <a:p>
            <a:pPr algn="ctr"/>
            <a:r>
              <a:rPr lang="zh-CN" altLang="en-US" sz="3200" b="1" dirty="0">
                <a:solidFill>
                  <a:schemeClr val="bg1">
                    <a:lumMod val="95000"/>
                  </a:schemeClr>
                </a:solidFill>
                <a:cs typeface="+mn-ea"/>
                <a:sym typeface="+mn-lt"/>
              </a:rPr>
              <a:t>预防措施</a:t>
            </a:r>
          </a:p>
        </p:txBody>
      </p:sp>
      <p:sp>
        <p:nvSpPr>
          <p:cNvPr id="19" name="矩形 18">
            <a:extLst>
              <a:ext uri="{FF2B5EF4-FFF2-40B4-BE49-F238E27FC236}">
                <a16:creationId xmlns:a16="http://schemas.microsoft.com/office/drawing/2014/main" id="{CFE4D5BD-4BE1-4C52-BECB-58156D434129}"/>
              </a:ext>
            </a:extLst>
          </p:cNvPr>
          <p:cNvSpPr/>
          <p:nvPr/>
        </p:nvSpPr>
        <p:spPr>
          <a:xfrm>
            <a:off x="9058676" y="3889846"/>
            <a:ext cx="2495650" cy="369332"/>
          </a:xfrm>
          <a:prstGeom prst="rect">
            <a:avLst/>
          </a:prstGeom>
        </p:spPr>
        <p:txBody>
          <a:bodyPr wrap="square">
            <a:spAutoFit/>
          </a:bodyPr>
          <a:lstStyle/>
          <a:p>
            <a:pPr algn="ctr"/>
            <a:r>
              <a:rPr lang="en-US" altLang="zh-CN" dirty="0">
                <a:solidFill>
                  <a:schemeClr val="bg1">
                    <a:lumMod val="95000"/>
                  </a:schemeClr>
                </a:solidFill>
                <a:cs typeface="+mn-ea"/>
                <a:sym typeface="+mn-lt"/>
              </a:rPr>
              <a:t>Preventive measure</a:t>
            </a:r>
            <a:endParaRPr lang="zh-CN" altLang="en-US" dirty="0">
              <a:solidFill>
                <a:schemeClr val="bg1">
                  <a:lumMod val="95000"/>
                </a:schemeClr>
              </a:solidFill>
              <a:cs typeface="+mn-ea"/>
              <a:sym typeface="+mn-lt"/>
            </a:endParaRPr>
          </a:p>
        </p:txBody>
      </p:sp>
      <p:sp>
        <p:nvSpPr>
          <p:cNvPr id="23" name="椭圆 22">
            <a:extLst>
              <a:ext uri="{FF2B5EF4-FFF2-40B4-BE49-F238E27FC236}">
                <a16:creationId xmlns:a16="http://schemas.microsoft.com/office/drawing/2014/main" id="{64B4256C-E9A6-4F68-A3C5-555FEFBDDD43}"/>
              </a:ext>
            </a:extLst>
          </p:cNvPr>
          <p:cNvSpPr/>
          <p:nvPr/>
        </p:nvSpPr>
        <p:spPr>
          <a:xfrm>
            <a:off x="4917291" y="-990034"/>
            <a:ext cx="2244963" cy="2244963"/>
          </a:xfrm>
          <a:prstGeom prst="ellipse">
            <a:avLst/>
          </a:prstGeom>
          <a:solidFill>
            <a:srgbClr val="FFFFFF">
              <a:alpha val="30196"/>
            </a:srgb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id="{3568AD9E-6EEC-42B6-910E-75B52C9238DC}"/>
              </a:ext>
            </a:extLst>
          </p:cNvPr>
          <p:cNvSpPr/>
          <p:nvPr/>
        </p:nvSpPr>
        <p:spPr>
          <a:xfrm>
            <a:off x="4791947" y="135643"/>
            <a:ext cx="2495650" cy="707886"/>
          </a:xfrm>
          <a:prstGeom prst="rect">
            <a:avLst/>
          </a:prstGeom>
        </p:spPr>
        <p:txBody>
          <a:bodyPr wrap="square">
            <a:spAutoFit/>
          </a:bodyPr>
          <a:lstStyle/>
          <a:p>
            <a:pPr algn="ctr"/>
            <a:r>
              <a:rPr lang="zh-CN" altLang="en-US" sz="4000" b="1" dirty="0">
                <a:solidFill>
                  <a:schemeClr val="bg1">
                    <a:lumMod val="95000"/>
                  </a:schemeClr>
                </a:solidFill>
                <a:cs typeface="+mn-ea"/>
                <a:sym typeface="+mn-lt"/>
              </a:rPr>
              <a:t>目录</a:t>
            </a:r>
          </a:p>
        </p:txBody>
      </p:sp>
      <p:sp>
        <p:nvSpPr>
          <p:cNvPr id="25" name="矩形 24">
            <a:extLst>
              <a:ext uri="{FF2B5EF4-FFF2-40B4-BE49-F238E27FC236}">
                <a16:creationId xmlns:a16="http://schemas.microsoft.com/office/drawing/2014/main" id="{425E7E42-B2CD-42E2-ADBF-2474FB3A3F2E}"/>
              </a:ext>
            </a:extLst>
          </p:cNvPr>
          <p:cNvSpPr/>
          <p:nvPr/>
        </p:nvSpPr>
        <p:spPr>
          <a:xfrm>
            <a:off x="4791947" y="718953"/>
            <a:ext cx="2495650" cy="369332"/>
          </a:xfrm>
          <a:prstGeom prst="rect">
            <a:avLst/>
          </a:prstGeom>
        </p:spPr>
        <p:txBody>
          <a:bodyPr wrap="square">
            <a:spAutoFit/>
          </a:bodyPr>
          <a:lstStyle/>
          <a:p>
            <a:pPr algn="ctr"/>
            <a:r>
              <a:rPr lang="en-US" altLang="zh-CN" dirty="0">
                <a:solidFill>
                  <a:schemeClr val="bg1">
                    <a:lumMod val="95000"/>
                  </a:schemeClr>
                </a:solidFill>
                <a:cs typeface="+mn-ea"/>
                <a:sym typeface="+mn-lt"/>
              </a:rPr>
              <a:t>CONTENTS</a:t>
            </a:r>
            <a:endParaRPr lang="zh-CN" altLang="en-US" dirty="0">
              <a:solidFill>
                <a:schemeClr val="bg1">
                  <a:lumMod val="95000"/>
                </a:schemeClr>
              </a:solidFill>
              <a:cs typeface="+mn-ea"/>
              <a:sym typeface="+mn-lt"/>
            </a:endParaRPr>
          </a:p>
        </p:txBody>
      </p:sp>
      <p:sp>
        <p:nvSpPr>
          <p:cNvPr id="2" name="文本框 1"/>
          <p:cNvSpPr txBox="1"/>
          <p:nvPr/>
        </p:nvSpPr>
        <p:spPr>
          <a:xfrm>
            <a:off x="2681056" y="390617"/>
            <a:ext cx="1686846" cy="400110"/>
          </a:xfrm>
          <a:prstGeom prst="rect">
            <a:avLst/>
          </a:prstGeom>
          <a:noFill/>
        </p:spPr>
        <p:txBody>
          <a:bodyPr wrap="square" rtlCol="0">
            <a:spAutoFit/>
          </a:bodyPr>
          <a:lstStyle/>
          <a:p>
            <a:r>
              <a:rPr lang="en-US" altLang="zh-CN" sz="1000" smtClean="0">
                <a:solidFill>
                  <a:srgbClr val="010920"/>
                </a:solidFill>
              </a:rPr>
              <a:t>https://www.PPT818.com/</a:t>
            </a:r>
            <a:endParaRPr lang="zh-CN" altLang="en-US" sz="1000" dirty="0">
              <a:solidFill>
                <a:srgbClr val="010920"/>
              </a:solidFill>
            </a:endParaRPr>
          </a:p>
        </p:txBody>
      </p:sp>
    </p:spTree>
    <p:extLst>
      <p:ext uri="{BB962C8B-B14F-4D97-AF65-F5344CB8AC3E}">
        <p14:creationId xmlns:p14="http://schemas.microsoft.com/office/powerpoint/2010/main" val="33864434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2"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anim calcmode="lin" valueType="num">
                                      <p:cBhvr>
                                        <p:cTn id="104" dur="1000" fill="hold"/>
                                        <p:tgtEl>
                                          <p:spTgt spid="22"/>
                                        </p:tgtEl>
                                        <p:attrNameLst>
                                          <p:attrName>ppt_x</p:attrName>
                                        </p:attrNameLst>
                                      </p:cBhvr>
                                      <p:tavLst>
                                        <p:tav tm="0">
                                          <p:val>
                                            <p:strVal val="#ppt_x"/>
                                          </p:val>
                                        </p:tav>
                                        <p:tav tm="100000">
                                          <p:val>
                                            <p:strVal val="#ppt_x"/>
                                          </p:val>
                                        </p:tav>
                                      </p:tavLst>
                                    </p:anim>
                                    <p:anim calcmode="lin" valueType="num">
                                      <p:cBhvr>
                                        <p:cTn id="105" dur="1000" fill="hold"/>
                                        <p:tgtEl>
                                          <p:spTgt spid="22"/>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ntr" presetSubtype="0"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1000"/>
                                        <p:tgtEl>
                                          <p:spTgt spid="18"/>
                                        </p:tgtEl>
                                      </p:cBhvr>
                                    </p:animEffect>
                                    <p:anim calcmode="lin" valueType="num">
                                      <p:cBhvr>
                                        <p:cTn id="110" dur="1000" fill="hold"/>
                                        <p:tgtEl>
                                          <p:spTgt spid="18"/>
                                        </p:tgtEl>
                                        <p:attrNameLst>
                                          <p:attrName>ppt_x</p:attrName>
                                        </p:attrNameLst>
                                      </p:cBhvr>
                                      <p:tavLst>
                                        <p:tav tm="0">
                                          <p:val>
                                            <p:strVal val="#ppt_x"/>
                                          </p:val>
                                        </p:tav>
                                        <p:tav tm="100000">
                                          <p:val>
                                            <p:strVal val="#ppt_x"/>
                                          </p:val>
                                        </p:tav>
                                      </p:tavLst>
                                    </p:anim>
                                    <p:anim calcmode="lin" valueType="num">
                                      <p:cBhvr>
                                        <p:cTn id="111" dur="1000" fill="hold"/>
                                        <p:tgtEl>
                                          <p:spTgt spid="18"/>
                                        </p:tgtEl>
                                        <p:attrNameLst>
                                          <p:attrName>ppt_y</p:attrName>
                                        </p:attrNameLst>
                                      </p:cBhvr>
                                      <p:tavLst>
                                        <p:tav tm="0">
                                          <p:val>
                                            <p:strVal val="#ppt_y+.1"/>
                                          </p:val>
                                        </p:tav>
                                        <p:tav tm="100000">
                                          <p:val>
                                            <p:strVal val="#ppt_y"/>
                                          </p:val>
                                        </p:tav>
                                      </p:tavLst>
                                    </p:anim>
                                  </p:childTnLst>
                                </p:cTn>
                              </p:par>
                            </p:childTnLst>
                          </p:cTn>
                        </p:par>
                        <p:par>
                          <p:cTn id="112" fill="hold">
                            <p:stCondLst>
                              <p:cond delay="18000"/>
                            </p:stCondLst>
                            <p:childTnLst>
                              <p:par>
                                <p:cTn id="113" presetID="42" presetClass="entr" presetSubtype="0" fill="hold" grpId="0"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1000"/>
                                        <p:tgtEl>
                                          <p:spTgt spid="19"/>
                                        </p:tgtEl>
                                      </p:cBhvr>
                                    </p:animEffect>
                                    <p:anim calcmode="lin" valueType="num">
                                      <p:cBhvr>
                                        <p:cTn id="116" dur="1000" fill="hold"/>
                                        <p:tgtEl>
                                          <p:spTgt spid="19"/>
                                        </p:tgtEl>
                                        <p:attrNameLst>
                                          <p:attrName>ppt_x</p:attrName>
                                        </p:attrNameLst>
                                      </p:cBhvr>
                                      <p:tavLst>
                                        <p:tav tm="0">
                                          <p:val>
                                            <p:strVal val="#ppt_x"/>
                                          </p:val>
                                        </p:tav>
                                        <p:tav tm="100000">
                                          <p:val>
                                            <p:strVal val="#ppt_x"/>
                                          </p:val>
                                        </p:tav>
                                      </p:tavLst>
                                    </p:anim>
                                    <p:anim calcmode="lin" valueType="num">
                                      <p:cBhvr>
                                        <p:cTn id="1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20" grpId="0" animBg="1"/>
      <p:bldP spid="10" grpId="0"/>
      <p:bldP spid="11" grpId="0"/>
      <p:bldP spid="12" grpId="0" animBg="1"/>
      <p:bldP spid="21" grpId="0" animBg="1"/>
      <p:bldP spid="14" grpId="0"/>
      <p:bldP spid="15" grpId="0"/>
      <p:bldP spid="16" grpId="0" animBg="1"/>
      <p:bldP spid="22" grpId="0" animBg="1"/>
      <p:bldP spid="18" grpId="0"/>
      <p:bldP spid="19" grpId="0"/>
      <p:bldP spid="23" grpId="0" animBg="1"/>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3113194" cy="584775"/>
          </a:xfrm>
          <a:prstGeom prst="rect">
            <a:avLst/>
          </a:prstGeom>
        </p:spPr>
        <p:txBody>
          <a:bodyPr wrap="square">
            <a:spAutoFit/>
          </a:bodyPr>
          <a:lstStyle/>
          <a:p>
            <a:r>
              <a:rPr lang="zh-CN" altLang="en-US" sz="3200" b="1">
                <a:solidFill>
                  <a:schemeClr val="bg1">
                    <a:lumMod val="95000"/>
                  </a:schemeClr>
                </a:solidFill>
                <a:cs typeface="+mn-ea"/>
                <a:sym typeface="+mn-lt"/>
              </a:rPr>
              <a:t>保护应用安全</a:t>
            </a:r>
            <a:endParaRPr lang="zh-CN" altLang="en-US" sz="3200" b="1" dirty="0">
              <a:solidFill>
                <a:schemeClr val="bg1">
                  <a:lumMod val="95000"/>
                </a:schemeClr>
              </a:solidFill>
              <a:cs typeface="+mn-ea"/>
              <a:sym typeface="+mn-lt"/>
            </a:endParaRPr>
          </a:p>
        </p:txBody>
      </p:sp>
      <p:grpSp>
        <p:nvGrpSpPr>
          <p:cNvPr id="4" name="26481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9602FFF2-3316-4EA7-9A44-4D87287144DC}"/>
              </a:ext>
            </a:extLst>
          </p:cNvPr>
          <p:cNvGrpSpPr>
            <a:grpSpLocks noChangeAspect="1"/>
          </p:cNvGrpSpPr>
          <p:nvPr>
            <p:custDataLst>
              <p:tags r:id="rId1"/>
            </p:custDataLst>
          </p:nvPr>
        </p:nvGrpSpPr>
        <p:grpSpPr>
          <a:xfrm>
            <a:off x="4601415" y="1509369"/>
            <a:ext cx="7250715" cy="4260938"/>
            <a:chOff x="3349897" y="1098039"/>
            <a:chExt cx="8165429" cy="4798476"/>
          </a:xfrm>
        </p:grpSpPr>
        <p:grpSp>
          <p:nvGrpSpPr>
            <p:cNvPr id="8" name="ïṩḻîdè">
              <a:extLst>
                <a:ext uri="{FF2B5EF4-FFF2-40B4-BE49-F238E27FC236}">
                  <a16:creationId xmlns:a16="http://schemas.microsoft.com/office/drawing/2014/main" id="{568DCC6C-DA4F-42C2-81D6-81EBEC84E2A0}"/>
                </a:ext>
              </a:extLst>
            </p:cNvPr>
            <p:cNvGrpSpPr/>
            <p:nvPr/>
          </p:nvGrpSpPr>
          <p:grpSpPr>
            <a:xfrm>
              <a:off x="4110205" y="2973410"/>
              <a:ext cx="1213108" cy="1213108"/>
              <a:chOff x="4026647" y="2889852"/>
              <a:chExt cx="1380224" cy="1380224"/>
            </a:xfrm>
          </p:grpSpPr>
          <p:sp>
            <p:nvSpPr>
              <p:cNvPr id="27" name="íSļíḓê">
                <a:extLst>
                  <a:ext uri="{FF2B5EF4-FFF2-40B4-BE49-F238E27FC236}">
                    <a16:creationId xmlns:a16="http://schemas.microsoft.com/office/drawing/2014/main" id="{A07EC32E-6FDF-4EC6-BBBA-65F8AB406C9F}"/>
                  </a:ext>
                </a:extLst>
              </p:cNvPr>
              <p:cNvSpPr/>
              <p:nvPr/>
            </p:nvSpPr>
            <p:spPr>
              <a:xfrm>
                <a:off x="4026647" y="2889852"/>
                <a:ext cx="1380224" cy="1380224"/>
              </a:xfrm>
              <a:prstGeom prst="donut">
                <a:avLst>
                  <a:gd name="adj" fmla="val 2097"/>
                </a:avLst>
              </a:prstGeom>
              <a:solidFill>
                <a:srgbClr val="0070C0"/>
              </a:solidFill>
              <a:ln w="3175" cap="rnd">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bg1">
                      <a:lumMod val="95000"/>
                    </a:schemeClr>
                  </a:solidFill>
                  <a:cs typeface="+mn-ea"/>
                  <a:sym typeface="+mn-lt"/>
                </a:endParaRPr>
              </a:p>
            </p:txBody>
          </p:sp>
          <p:sp>
            <p:nvSpPr>
              <p:cNvPr id="28" name="îŝ1iďê">
                <a:extLst>
                  <a:ext uri="{FF2B5EF4-FFF2-40B4-BE49-F238E27FC236}">
                    <a16:creationId xmlns:a16="http://schemas.microsoft.com/office/drawing/2014/main" id="{F76AF7E4-9986-425F-84F8-E11F2172CD45}"/>
                  </a:ext>
                </a:extLst>
              </p:cNvPr>
              <p:cNvSpPr/>
              <p:nvPr/>
            </p:nvSpPr>
            <p:spPr>
              <a:xfrm>
                <a:off x="4453654" y="3330572"/>
                <a:ext cx="526211" cy="498785"/>
              </a:xfrm>
              <a:custGeom>
                <a:avLst/>
                <a:gdLst>
                  <a:gd name="connsiteX0" fmla="*/ 302148 w 608979"/>
                  <a:gd name="connsiteY0" fmla="*/ 325871 h 577240"/>
                  <a:gd name="connsiteX1" fmla="*/ 322335 w 608979"/>
                  <a:gd name="connsiteY1" fmla="*/ 346028 h 577240"/>
                  <a:gd name="connsiteX2" fmla="*/ 322335 w 608979"/>
                  <a:gd name="connsiteY2" fmla="*/ 485197 h 577240"/>
                  <a:gd name="connsiteX3" fmla="*/ 358379 w 608979"/>
                  <a:gd name="connsiteY3" fmla="*/ 485197 h 577240"/>
                  <a:gd name="connsiteX4" fmla="*/ 374971 w 608979"/>
                  <a:gd name="connsiteY4" fmla="*/ 496334 h 577240"/>
                  <a:gd name="connsiteX5" fmla="*/ 371100 w 608979"/>
                  <a:gd name="connsiteY5" fmla="*/ 515848 h 577240"/>
                  <a:gd name="connsiteX6" fmla="*/ 314777 w 608979"/>
                  <a:gd name="connsiteY6" fmla="*/ 571994 h 577240"/>
                  <a:gd name="connsiteX7" fmla="*/ 289334 w 608979"/>
                  <a:gd name="connsiteY7" fmla="*/ 571994 h 577240"/>
                  <a:gd name="connsiteX8" fmla="*/ 233103 w 608979"/>
                  <a:gd name="connsiteY8" fmla="*/ 515848 h 577240"/>
                  <a:gd name="connsiteX9" fmla="*/ 229232 w 608979"/>
                  <a:gd name="connsiteY9" fmla="*/ 496334 h 577240"/>
                  <a:gd name="connsiteX10" fmla="*/ 245824 w 608979"/>
                  <a:gd name="connsiteY10" fmla="*/ 485197 h 577240"/>
                  <a:gd name="connsiteX11" fmla="*/ 281867 w 608979"/>
                  <a:gd name="connsiteY11" fmla="*/ 485197 h 577240"/>
                  <a:gd name="connsiteX12" fmla="*/ 281867 w 608979"/>
                  <a:gd name="connsiteY12" fmla="*/ 346028 h 577240"/>
                  <a:gd name="connsiteX13" fmla="*/ 302148 w 608979"/>
                  <a:gd name="connsiteY13" fmla="*/ 325871 h 577240"/>
                  <a:gd name="connsiteX14" fmla="*/ 463650 w 608979"/>
                  <a:gd name="connsiteY14" fmla="*/ 325800 h 577240"/>
                  <a:gd name="connsiteX15" fmla="*/ 483838 w 608979"/>
                  <a:gd name="connsiteY15" fmla="*/ 345963 h 577240"/>
                  <a:gd name="connsiteX16" fmla="*/ 483838 w 608979"/>
                  <a:gd name="connsiteY16" fmla="*/ 485171 h 577240"/>
                  <a:gd name="connsiteX17" fmla="*/ 519881 w 608979"/>
                  <a:gd name="connsiteY17" fmla="*/ 485171 h 577240"/>
                  <a:gd name="connsiteX18" fmla="*/ 536566 w 608979"/>
                  <a:gd name="connsiteY18" fmla="*/ 496311 h 577240"/>
                  <a:gd name="connsiteX19" fmla="*/ 532602 w 608979"/>
                  <a:gd name="connsiteY19" fmla="*/ 515830 h 577240"/>
                  <a:gd name="connsiteX20" fmla="*/ 476371 w 608979"/>
                  <a:gd name="connsiteY20" fmla="*/ 571992 h 577240"/>
                  <a:gd name="connsiteX21" fmla="*/ 450928 w 608979"/>
                  <a:gd name="connsiteY21" fmla="*/ 571992 h 577240"/>
                  <a:gd name="connsiteX22" fmla="*/ 394697 w 608979"/>
                  <a:gd name="connsiteY22" fmla="*/ 515830 h 577240"/>
                  <a:gd name="connsiteX23" fmla="*/ 390734 w 608979"/>
                  <a:gd name="connsiteY23" fmla="*/ 496311 h 577240"/>
                  <a:gd name="connsiteX24" fmla="*/ 407419 w 608979"/>
                  <a:gd name="connsiteY24" fmla="*/ 485171 h 577240"/>
                  <a:gd name="connsiteX25" fmla="*/ 443462 w 608979"/>
                  <a:gd name="connsiteY25" fmla="*/ 485171 h 577240"/>
                  <a:gd name="connsiteX26" fmla="*/ 443462 w 608979"/>
                  <a:gd name="connsiteY26" fmla="*/ 345963 h 577240"/>
                  <a:gd name="connsiteX27" fmla="*/ 463650 w 608979"/>
                  <a:gd name="connsiteY27" fmla="*/ 325800 h 577240"/>
                  <a:gd name="connsiteX28" fmla="*/ 140601 w 608979"/>
                  <a:gd name="connsiteY28" fmla="*/ 325800 h 577240"/>
                  <a:gd name="connsiteX29" fmla="*/ 160789 w 608979"/>
                  <a:gd name="connsiteY29" fmla="*/ 345963 h 577240"/>
                  <a:gd name="connsiteX30" fmla="*/ 160789 w 608979"/>
                  <a:gd name="connsiteY30" fmla="*/ 485171 h 577240"/>
                  <a:gd name="connsiteX31" fmla="*/ 196832 w 608979"/>
                  <a:gd name="connsiteY31" fmla="*/ 485171 h 577240"/>
                  <a:gd name="connsiteX32" fmla="*/ 213517 w 608979"/>
                  <a:gd name="connsiteY32" fmla="*/ 496311 h 577240"/>
                  <a:gd name="connsiteX33" fmla="*/ 209554 w 608979"/>
                  <a:gd name="connsiteY33" fmla="*/ 515830 h 577240"/>
                  <a:gd name="connsiteX34" fmla="*/ 153323 w 608979"/>
                  <a:gd name="connsiteY34" fmla="*/ 571992 h 577240"/>
                  <a:gd name="connsiteX35" fmla="*/ 127880 w 608979"/>
                  <a:gd name="connsiteY35" fmla="*/ 571992 h 577240"/>
                  <a:gd name="connsiteX36" fmla="*/ 71649 w 608979"/>
                  <a:gd name="connsiteY36" fmla="*/ 515830 h 577240"/>
                  <a:gd name="connsiteX37" fmla="*/ 67685 w 608979"/>
                  <a:gd name="connsiteY37" fmla="*/ 496311 h 577240"/>
                  <a:gd name="connsiteX38" fmla="*/ 84278 w 608979"/>
                  <a:gd name="connsiteY38" fmla="*/ 485171 h 577240"/>
                  <a:gd name="connsiteX39" fmla="*/ 120413 w 608979"/>
                  <a:gd name="connsiteY39" fmla="*/ 485171 h 577240"/>
                  <a:gd name="connsiteX40" fmla="*/ 120413 w 608979"/>
                  <a:gd name="connsiteY40" fmla="*/ 345963 h 577240"/>
                  <a:gd name="connsiteX41" fmla="*/ 140601 w 608979"/>
                  <a:gd name="connsiteY41" fmla="*/ 325800 h 577240"/>
                  <a:gd name="connsiteX42" fmla="*/ 284762 w 608979"/>
                  <a:gd name="connsiteY42" fmla="*/ 0 h 577240"/>
                  <a:gd name="connsiteX43" fmla="*/ 465723 w 608979"/>
                  <a:gd name="connsiteY43" fmla="*/ 149763 h 577240"/>
                  <a:gd name="connsiteX44" fmla="*/ 469041 w 608979"/>
                  <a:gd name="connsiteY44" fmla="*/ 149579 h 577240"/>
                  <a:gd name="connsiteX45" fmla="*/ 608979 w 608979"/>
                  <a:gd name="connsiteY45" fmla="*/ 289308 h 577240"/>
                  <a:gd name="connsiteX46" fmla="*/ 514212 w 608979"/>
                  <a:gd name="connsiteY46" fmla="*/ 421398 h 577240"/>
                  <a:gd name="connsiteX47" fmla="*/ 514212 w 608979"/>
                  <a:gd name="connsiteY47" fmla="*/ 346010 h 577240"/>
                  <a:gd name="connsiteX48" fmla="*/ 463694 w 608979"/>
                  <a:gd name="connsiteY48" fmla="*/ 295568 h 577240"/>
                  <a:gd name="connsiteX49" fmla="*/ 413177 w 608979"/>
                  <a:gd name="connsiteY49" fmla="*/ 346010 h 577240"/>
                  <a:gd name="connsiteX50" fmla="*/ 413177 w 608979"/>
                  <a:gd name="connsiteY50" fmla="*/ 429038 h 577240"/>
                  <a:gd name="connsiteX51" fmla="*/ 352703 w 608979"/>
                  <a:gd name="connsiteY51" fmla="*/ 429038 h 577240"/>
                  <a:gd name="connsiteX52" fmla="*/ 352703 w 608979"/>
                  <a:gd name="connsiteY52" fmla="*/ 346010 h 577240"/>
                  <a:gd name="connsiteX53" fmla="*/ 302185 w 608979"/>
                  <a:gd name="connsiteY53" fmla="*/ 295568 h 577240"/>
                  <a:gd name="connsiteX54" fmla="*/ 251667 w 608979"/>
                  <a:gd name="connsiteY54" fmla="*/ 346010 h 577240"/>
                  <a:gd name="connsiteX55" fmla="*/ 251667 w 608979"/>
                  <a:gd name="connsiteY55" fmla="*/ 429038 h 577240"/>
                  <a:gd name="connsiteX56" fmla="*/ 191101 w 608979"/>
                  <a:gd name="connsiteY56" fmla="*/ 429038 h 577240"/>
                  <a:gd name="connsiteX57" fmla="*/ 191101 w 608979"/>
                  <a:gd name="connsiteY57" fmla="*/ 346010 h 577240"/>
                  <a:gd name="connsiteX58" fmla="*/ 140583 w 608979"/>
                  <a:gd name="connsiteY58" fmla="*/ 295568 h 577240"/>
                  <a:gd name="connsiteX59" fmla="*/ 90065 w 608979"/>
                  <a:gd name="connsiteY59" fmla="*/ 346010 h 577240"/>
                  <a:gd name="connsiteX60" fmla="*/ 90065 w 608979"/>
                  <a:gd name="connsiteY60" fmla="*/ 428578 h 577240"/>
                  <a:gd name="connsiteX61" fmla="*/ 0 w 608979"/>
                  <a:gd name="connsiteY61" fmla="*/ 328705 h 577240"/>
                  <a:gd name="connsiteX62" fmla="*/ 100482 w 608979"/>
                  <a:gd name="connsiteY62" fmla="*/ 228280 h 577240"/>
                  <a:gd name="connsiteX63" fmla="*/ 106290 w 608979"/>
                  <a:gd name="connsiteY63" fmla="*/ 228925 h 577240"/>
                  <a:gd name="connsiteX64" fmla="*/ 100482 w 608979"/>
                  <a:gd name="connsiteY64" fmla="*/ 184005 h 577240"/>
                  <a:gd name="connsiteX65" fmla="*/ 284762 w 608979"/>
                  <a:gd name="connsiteY65" fmla="*/ 0 h 5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8979" h="577240">
                    <a:moveTo>
                      <a:pt x="302148" y="325871"/>
                    </a:moveTo>
                    <a:cubicBezTo>
                      <a:pt x="313302" y="325871"/>
                      <a:pt x="322335" y="334891"/>
                      <a:pt x="322335" y="346028"/>
                    </a:cubicBezTo>
                    <a:lnTo>
                      <a:pt x="322335" y="485197"/>
                    </a:lnTo>
                    <a:lnTo>
                      <a:pt x="358379" y="485197"/>
                    </a:lnTo>
                    <a:cubicBezTo>
                      <a:pt x="365661" y="485197"/>
                      <a:pt x="372206" y="489615"/>
                      <a:pt x="374971" y="496334"/>
                    </a:cubicBezTo>
                    <a:cubicBezTo>
                      <a:pt x="377737" y="502962"/>
                      <a:pt x="376262" y="510693"/>
                      <a:pt x="371100" y="515848"/>
                    </a:cubicBezTo>
                    <a:lnTo>
                      <a:pt x="314777" y="571994"/>
                    </a:lnTo>
                    <a:cubicBezTo>
                      <a:pt x="307771" y="578989"/>
                      <a:pt x="296340" y="578989"/>
                      <a:pt x="289334" y="571994"/>
                    </a:cubicBezTo>
                    <a:lnTo>
                      <a:pt x="233103" y="515848"/>
                    </a:lnTo>
                    <a:cubicBezTo>
                      <a:pt x="227941" y="510693"/>
                      <a:pt x="226374" y="502962"/>
                      <a:pt x="229232" y="496334"/>
                    </a:cubicBezTo>
                    <a:cubicBezTo>
                      <a:pt x="231997" y="489523"/>
                      <a:pt x="238542" y="485197"/>
                      <a:pt x="245824" y="485197"/>
                    </a:cubicBezTo>
                    <a:lnTo>
                      <a:pt x="281867" y="485197"/>
                    </a:lnTo>
                    <a:lnTo>
                      <a:pt x="281867" y="346028"/>
                    </a:lnTo>
                    <a:cubicBezTo>
                      <a:pt x="281867" y="334891"/>
                      <a:pt x="290994" y="325871"/>
                      <a:pt x="302148" y="325871"/>
                    </a:cubicBezTo>
                    <a:close/>
                    <a:moveTo>
                      <a:pt x="463650" y="325800"/>
                    </a:moveTo>
                    <a:cubicBezTo>
                      <a:pt x="474804" y="325800"/>
                      <a:pt x="483838" y="334823"/>
                      <a:pt x="483838" y="345963"/>
                    </a:cubicBezTo>
                    <a:lnTo>
                      <a:pt x="483838" y="485171"/>
                    </a:lnTo>
                    <a:lnTo>
                      <a:pt x="519881" y="485171"/>
                    </a:lnTo>
                    <a:cubicBezTo>
                      <a:pt x="527255" y="485171"/>
                      <a:pt x="533800" y="489590"/>
                      <a:pt x="536566" y="496311"/>
                    </a:cubicBezTo>
                    <a:cubicBezTo>
                      <a:pt x="539331" y="502940"/>
                      <a:pt x="537764" y="510674"/>
                      <a:pt x="532602" y="515830"/>
                    </a:cubicBezTo>
                    <a:lnTo>
                      <a:pt x="476371" y="571992"/>
                    </a:lnTo>
                    <a:cubicBezTo>
                      <a:pt x="469365" y="578989"/>
                      <a:pt x="457934" y="578989"/>
                      <a:pt x="450928" y="571992"/>
                    </a:cubicBezTo>
                    <a:lnTo>
                      <a:pt x="394697" y="515830"/>
                    </a:lnTo>
                    <a:cubicBezTo>
                      <a:pt x="389443" y="510674"/>
                      <a:pt x="387968" y="502940"/>
                      <a:pt x="390734" y="496311"/>
                    </a:cubicBezTo>
                    <a:cubicBezTo>
                      <a:pt x="393591" y="489498"/>
                      <a:pt x="400136" y="485171"/>
                      <a:pt x="407419" y="485171"/>
                    </a:cubicBezTo>
                    <a:lnTo>
                      <a:pt x="443462" y="485171"/>
                    </a:lnTo>
                    <a:lnTo>
                      <a:pt x="443462" y="345963"/>
                    </a:lnTo>
                    <a:cubicBezTo>
                      <a:pt x="443462" y="334823"/>
                      <a:pt x="452496" y="325800"/>
                      <a:pt x="463650" y="325800"/>
                    </a:cubicBezTo>
                    <a:close/>
                    <a:moveTo>
                      <a:pt x="140601" y="325800"/>
                    </a:moveTo>
                    <a:cubicBezTo>
                      <a:pt x="151755" y="325800"/>
                      <a:pt x="160789" y="334823"/>
                      <a:pt x="160789" y="345963"/>
                    </a:cubicBezTo>
                    <a:lnTo>
                      <a:pt x="160789" y="485171"/>
                    </a:lnTo>
                    <a:lnTo>
                      <a:pt x="196832" y="485171"/>
                    </a:lnTo>
                    <a:cubicBezTo>
                      <a:pt x="204115" y="485171"/>
                      <a:pt x="210660" y="489590"/>
                      <a:pt x="213517" y="496311"/>
                    </a:cubicBezTo>
                    <a:cubicBezTo>
                      <a:pt x="216283" y="502940"/>
                      <a:pt x="214716" y="510674"/>
                      <a:pt x="209554" y="515830"/>
                    </a:cubicBezTo>
                    <a:lnTo>
                      <a:pt x="153323" y="571992"/>
                    </a:lnTo>
                    <a:cubicBezTo>
                      <a:pt x="146317" y="578989"/>
                      <a:pt x="134886" y="578989"/>
                      <a:pt x="127880" y="571992"/>
                    </a:cubicBezTo>
                    <a:lnTo>
                      <a:pt x="71649" y="515830"/>
                    </a:lnTo>
                    <a:cubicBezTo>
                      <a:pt x="66395" y="510674"/>
                      <a:pt x="64920" y="502940"/>
                      <a:pt x="67685" y="496311"/>
                    </a:cubicBezTo>
                    <a:cubicBezTo>
                      <a:pt x="70451" y="489498"/>
                      <a:pt x="76996" y="485171"/>
                      <a:pt x="84278" y="485171"/>
                    </a:cubicBezTo>
                    <a:lnTo>
                      <a:pt x="120413" y="485171"/>
                    </a:lnTo>
                    <a:lnTo>
                      <a:pt x="120413" y="345963"/>
                    </a:lnTo>
                    <a:cubicBezTo>
                      <a:pt x="120413" y="334823"/>
                      <a:pt x="129447" y="325800"/>
                      <a:pt x="140601" y="325800"/>
                    </a:cubicBezTo>
                    <a:close/>
                    <a:moveTo>
                      <a:pt x="284762" y="0"/>
                    </a:moveTo>
                    <a:cubicBezTo>
                      <a:pt x="374827" y="0"/>
                      <a:pt x="449590" y="64526"/>
                      <a:pt x="465723" y="149763"/>
                    </a:cubicBezTo>
                    <a:cubicBezTo>
                      <a:pt x="466829" y="149763"/>
                      <a:pt x="467935" y="149579"/>
                      <a:pt x="469041" y="149579"/>
                    </a:cubicBezTo>
                    <a:cubicBezTo>
                      <a:pt x="546293" y="149579"/>
                      <a:pt x="608979" y="212172"/>
                      <a:pt x="608979" y="289308"/>
                    </a:cubicBezTo>
                    <a:cubicBezTo>
                      <a:pt x="608979" y="350705"/>
                      <a:pt x="569247" y="402620"/>
                      <a:pt x="514212" y="421398"/>
                    </a:cubicBezTo>
                    <a:lnTo>
                      <a:pt x="514212" y="346010"/>
                    </a:lnTo>
                    <a:cubicBezTo>
                      <a:pt x="514212" y="318120"/>
                      <a:pt x="491627" y="295568"/>
                      <a:pt x="463694" y="295568"/>
                    </a:cubicBezTo>
                    <a:cubicBezTo>
                      <a:pt x="435854" y="295568"/>
                      <a:pt x="413177" y="318120"/>
                      <a:pt x="413177" y="346010"/>
                    </a:cubicBezTo>
                    <a:lnTo>
                      <a:pt x="413177" y="429038"/>
                    </a:lnTo>
                    <a:lnTo>
                      <a:pt x="352703" y="429038"/>
                    </a:lnTo>
                    <a:lnTo>
                      <a:pt x="352703" y="346010"/>
                    </a:lnTo>
                    <a:cubicBezTo>
                      <a:pt x="352703" y="318120"/>
                      <a:pt x="330025" y="295568"/>
                      <a:pt x="302185" y="295568"/>
                    </a:cubicBezTo>
                    <a:cubicBezTo>
                      <a:pt x="274252" y="295568"/>
                      <a:pt x="251667" y="318120"/>
                      <a:pt x="251667" y="346010"/>
                    </a:cubicBezTo>
                    <a:lnTo>
                      <a:pt x="251667" y="429038"/>
                    </a:lnTo>
                    <a:lnTo>
                      <a:pt x="191101" y="429038"/>
                    </a:lnTo>
                    <a:lnTo>
                      <a:pt x="191101" y="346010"/>
                    </a:lnTo>
                    <a:cubicBezTo>
                      <a:pt x="191101" y="318120"/>
                      <a:pt x="168515" y="295568"/>
                      <a:pt x="140583" y="295568"/>
                    </a:cubicBezTo>
                    <a:cubicBezTo>
                      <a:pt x="112743" y="295568"/>
                      <a:pt x="90065" y="318120"/>
                      <a:pt x="90065" y="346010"/>
                    </a:cubicBezTo>
                    <a:lnTo>
                      <a:pt x="90065" y="428578"/>
                    </a:lnTo>
                    <a:cubicBezTo>
                      <a:pt x="38994" y="423883"/>
                      <a:pt x="0" y="380989"/>
                      <a:pt x="0" y="328705"/>
                    </a:cubicBezTo>
                    <a:cubicBezTo>
                      <a:pt x="0" y="273200"/>
                      <a:pt x="44987" y="228280"/>
                      <a:pt x="100482" y="228280"/>
                    </a:cubicBezTo>
                    <a:cubicBezTo>
                      <a:pt x="102418" y="228280"/>
                      <a:pt x="104354" y="228740"/>
                      <a:pt x="106290" y="228925"/>
                    </a:cubicBezTo>
                    <a:cubicBezTo>
                      <a:pt x="102603" y="214473"/>
                      <a:pt x="100482" y="199561"/>
                      <a:pt x="100482" y="184005"/>
                    </a:cubicBezTo>
                    <a:cubicBezTo>
                      <a:pt x="100482" y="82383"/>
                      <a:pt x="182989" y="0"/>
                      <a:pt x="284762" y="0"/>
                    </a:cubicBezTo>
                    <a:close/>
                  </a:path>
                </a:pathLst>
              </a:custGeom>
              <a:solidFill>
                <a:schemeClr val="bg1">
                  <a:lumMod val="95000"/>
                </a:schemeClr>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bg1">
                      <a:lumMod val="95000"/>
                    </a:schemeClr>
                  </a:solidFill>
                  <a:cs typeface="+mn-ea"/>
                  <a:sym typeface="+mn-lt"/>
                </a:endParaRPr>
              </a:p>
            </p:txBody>
          </p:sp>
        </p:grpSp>
        <p:sp>
          <p:nvSpPr>
            <p:cNvPr id="26" name="íṡľïdê">
              <a:extLst>
                <a:ext uri="{FF2B5EF4-FFF2-40B4-BE49-F238E27FC236}">
                  <a16:creationId xmlns:a16="http://schemas.microsoft.com/office/drawing/2014/main" id="{F34641DC-AC09-406F-A03C-90E55BEB689C}"/>
                </a:ext>
              </a:extLst>
            </p:cNvPr>
            <p:cNvSpPr/>
            <p:nvPr/>
          </p:nvSpPr>
          <p:spPr bwMode="auto">
            <a:xfrm>
              <a:off x="3349897" y="4582791"/>
              <a:ext cx="2726576" cy="111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bg1">
                      <a:lumMod val="95000"/>
                    </a:schemeClr>
                  </a:solidFill>
                  <a:cs typeface="+mn-ea"/>
                  <a:sym typeface="+mn-lt"/>
                </a:rPr>
                <a:t>更倾向于在应用层而不是在网络层采取各种安全措施</a:t>
              </a:r>
              <a:endParaRPr lang="en-US" altLang="zh-CN" sz="1200" dirty="0">
                <a:solidFill>
                  <a:schemeClr val="bg1">
                    <a:lumMod val="95000"/>
                  </a:schemeClr>
                </a:solidFill>
                <a:cs typeface="+mn-ea"/>
                <a:sym typeface="+mn-lt"/>
              </a:endParaRPr>
            </a:p>
          </p:txBody>
        </p:sp>
        <p:grpSp>
          <p:nvGrpSpPr>
            <p:cNvPr id="10" name="íSľïḋè">
              <a:extLst>
                <a:ext uri="{FF2B5EF4-FFF2-40B4-BE49-F238E27FC236}">
                  <a16:creationId xmlns:a16="http://schemas.microsoft.com/office/drawing/2014/main" id="{288868F1-B397-4B3C-ADD1-779E3182A81F}"/>
                </a:ext>
              </a:extLst>
            </p:cNvPr>
            <p:cNvGrpSpPr/>
            <p:nvPr/>
          </p:nvGrpSpPr>
          <p:grpSpPr>
            <a:xfrm>
              <a:off x="6829631" y="2973410"/>
              <a:ext cx="1213108" cy="1213108"/>
              <a:chOff x="6746073" y="2889852"/>
              <a:chExt cx="1380224" cy="1380224"/>
            </a:xfrm>
          </p:grpSpPr>
          <p:sp>
            <p:nvSpPr>
              <p:cNvPr id="23" name="íṣḻíďè">
                <a:extLst>
                  <a:ext uri="{FF2B5EF4-FFF2-40B4-BE49-F238E27FC236}">
                    <a16:creationId xmlns:a16="http://schemas.microsoft.com/office/drawing/2014/main" id="{F977ABB4-259B-45C1-8562-272EAE7B1468}"/>
                  </a:ext>
                </a:extLst>
              </p:cNvPr>
              <p:cNvSpPr/>
              <p:nvPr/>
            </p:nvSpPr>
            <p:spPr>
              <a:xfrm>
                <a:off x="6746073" y="2889852"/>
                <a:ext cx="1380224" cy="1380224"/>
              </a:xfrm>
              <a:prstGeom prst="donut">
                <a:avLst>
                  <a:gd name="adj" fmla="val 2097"/>
                </a:avLst>
              </a:prstGeom>
              <a:solidFill>
                <a:srgbClr val="0070C0"/>
              </a:solidFill>
              <a:ln w="3175" cap="rnd">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bg1">
                      <a:lumMod val="95000"/>
                    </a:schemeClr>
                  </a:solidFill>
                  <a:cs typeface="+mn-ea"/>
                  <a:sym typeface="+mn-lt"/>
                </a:endParaRPr>
              </a:p>
            </p:txBody>
          </p:sp>
          <p:sp>
            <p:nvSpPr>
              <p:cNvPr id="24" name="îS1íďè">
                <a:extLst>
                  <a:ext uri="{FF2B5EF4-FFF2-40B4-BE49-F238E27FC236}">
                    <a16:creationId xmlns:a16="http://schemas.microsoft.com/office/drawing/2014/main" id="{FFF111F0-EDC8-4CB7-B223-4D9A3A6B3065}"/>
                  </a:ext>
                </a:extLst>
              </p:cNvPr>
              <p:cNvSpPr/>
              <p:nvPr/>
            </p:nvSpPr>
            <p:spPr>
              <a:xfrm>
                <a:off x="7160354" y="3340716"/>
                <a:ext cx="551662" cy="478498"/>
              </a:xfrm>
              <a:custGeom>
                <a:avLst/>
                <a:gdLst>
                  <a:gd name="connsiteX0" fmla="*/ 303820 w 607639"/>
                  <a:gd name="connsiteY0" fmla="*/ 112552 h 527053"/>
                  <a:gd name="connsiteX1" fmla="*/ 347324 w 607639"/>
                  <a:gd name="connsiteY1" fmla="*/ 155985 h 527053"/>
                  <a:gd name="connsiteX2" fmla="*/ 303820 w 607639"/>
                  <a:gd name="connsiteY2" fmla="*/ 199418 h 527053"/>
                  <a:gd name="connsiteX3" fmla="*/ 260316 w 607639"/>
                  <a:gd name="connsiteY3" fmla="*/ 155985 h 527053"/>
                  <a:gd name="connsiteX4" fmla="*/ 303820 w 607639"/>
                  <a:gd name="connsiteY4" fmla="*/ 112552 h 527053"/>
                  <a:gd name="connsiteX5" fmla="*/ 303775 w 607639"/>
                  <a:gd name="connsiteY5" fmla="*/ 72970 h 527053"/>
                  <a:gd name="connsiteX6" fmla="*/ 220644 w 607639"/>
                  <a:gd name="connsiteY6" fmla="*/ 155983 h 527053"/>
                  <a:gd name="connsiteX7" fmla="*/ 303775 w 607639"/>
                  <a:gd name="connsiteY7" fmla="*/ 238996 h 527053"/>
                  <a:gd name="connsiteX8" fmla="*/ 386906 w 607639"/>
                  <a:gd name="connsiteY8" fmla="*/ 155983 h 527053"/>
                  <a:gd name="connsiteX9" fmla="*/ 303775 w 607639"/>
                  <a:gd name="connsiteY9" fmla="*/ 72970 h 527053"/>
                  <a:gd name="connsiteX10" fmla="*/ 303775 w 607639"/>
                  <a:gd name="connsiteY10" fmla="*/ 0 h 527053"/>
                  <a:gd name="connsiteX11" fmla="*/ 459979 w 607639"/>
                  <a:gd name="connsiteY11" fmla="*/ 155983 h 527053"/>
                  <a:gd name="connsiteX12" fmla="*/ 426246 w 607639"/>
                  <a:gd name="connsiteY12" fmla="*/ 252594 h 527053"/>
                  <a:gd name="connsiteX13" fmla="*/ 500922 w 607639"/>
                  <a:gd name="connsiteY13" fmla="*/ 294812 h 527053"/>
                  <a:gd name="connsiteX14" fmla="*/ 517388 w 607639"/>
                  <a:gd name="connsiteY14" fmla="*/ 292057 h 527053"/>
                  <a:gd name="connsiteX15" fmla="*/ 567943 w 607639"/>
                  <a:gd name="connsiteY15" fmla="*/ 342451 h 527053"/>
                  <a:gd name="connsiteX16" fmla="*/ 537236 w 607639"/>
                  <a:gd name="connsiteY16" fmla="*/ 388935 h 527053"/>
                  <a:gd name="connsiteX17" fmla="*/ 537236 w 607639"/>
                  <a:gd name="connsiteY17" fmla="*/ 419420 h 527053"/>
                  <a:gd name="connsiteX18" fmla="*/ 607639 w 607639"/>
                  <a:gd name="connsiteY18" fmla="*/ 507322 h 527053"/>
                  <a:gd name="connsiteX19" fmla="*/ 607639 w 607639"/>
                  <a:gd name="connsiteY19" fmla="*/ 527053 h 527053"/>
                  <a:gd name="connsiteX20" fmla="*/ 427136 w 607639"/>
                  <a:gd name="connsiteY20" fmla="*/ 527053 h 527053"/>
                  <a:gd name="connsiteX21" fmla="*/ 427136 w 607639"/>
                  <a:gd name="connsiteY21" fmla="*/ 507322 h 527053"/>
                  <a:gd name="connsiteX22" fmla="*/ 497540 w 607639"/>
                  <a:gd name="connsiteY22" fmla="*/ 419420 h 527053"/>
                  <a:gd name="connsiteX23" fmla="*/ 497540 w 607639"/>
                  <a:gd name="connsiteY23" fmla="*/ 388935 h 527053"/>
                  <a:gd name="connsiteX24" fmla="*/ 466833 w 607639"/>
                  <a:gd name="connsiteY24" fmla="*/ 342451 h 527053"/>
                  <a:gd name="connsiteX25" fmla="*/ 470660 w 607639"/>
                  <a:gd name="connsiteY25" fmla="*/ 323253 h 527053"/>
                  <a:gd name="connsiteX26" fmla="*/ 396608 w 607639"/>
                  <a:gd name="connsiteY26" fmla="*/ 281302 h 527053"/>
                  <a:gd name="connsiteX27" fmla="*/ 323623 w 607639"/>
                  <a:gd name="connsiteY27" fmla="*/ 310632 h 527053"/>
                  <a:gd name="connsiteX28" fmla="*/ 323623 w 607639"/>
                  <a:gd name="connsiteY28" fmla="*/ 419420 h 527053"/>
                  <a:gd name="connsiteX29" fmla="*/ 394026 w 607639"/>
                  <a:gd name="connsiteY29" fmla="*/ 507322 h 527053"/>
                  <a:gd name="connsiteX30" fmla="*/ 394026 w 607639"/>
                  <a:gd name="connsiteY30" fmla="*/ 527053 h 527053"/>
                  <a:gd name="connsiteX31" fmla="*/ 213613 w 607639"/>
                  <a:gd name="connsiteY31" fmla="*/ 527053 h 527053"/>
                  <a:gd name="connsiteX32" fmla="*/ 213613 w 607639"/>
                  <a:gd name="connsiteY32" fmla="*/ 507322 h 527053"/>
                  <a:gd name="connsiteX33" fmla="*/ 284016 w 607639"/>
                  <a:gd name="connsiteY33" fmla="*/ 419420 h 527053"/>
                  <a:gd name="connsiteX34" fmla="*/ 284016 w 607639"/>
                  <a:gd name="connsiteY34" fmla="*/ 310632 h 527053"/>
                  <a:gd name="connsiteX35" fmla="*/ 211032 w 607639"/>
                  <a:gd name="connsiteY35" fmla="*/ 281302 h 527053"/>
                  <a:gd name="connsiteX36" fmla="*/ 136890 w 607639"/>
                  <a:gd name="connsiteY36" fmla="*/ 323253 h 527053"/>
                  <a:gd name="connsiteX37" fmla="*/ 140717 w 607639"/>
                  <a:gd name="connsiteY37" fmla="*/ 342451 h 527053"/>
                  <a:gd name="connsiteX38" fmla="*/ 110011 w 607639"/>
                  <a:gd name="connsiteY38" fmla="*/ 388935 h 527053"/>
                  <a:gd name="connsiteX39" fmla="*/ 110011 w 607639"/>
                  <a:gd name="connsiteY39" fmla="*/ 419420 h 527053"/>
                  <a:gd name="connsiteX40" fmla="*/ 180414 w 607639"/>
                  <a:gd name="connsiteY40" fmla="*/ 507322 h 527053"/>
                  <a:gd name="connsiteX41" fmla="*/ 180414 w 607639"/>
                  <a:gd name="connsiteY41" fmla="*/ 527053 h 527053"/>
                  <a:gd name="connsiteX42" fmla="*/ 0 w 607639"/>
                  <a:gd name="connsiteY42" fmla="*/ 527053 h 527053"/>
                  <a:gd name="connsiteX43" fmla="*/ 0 w 607639"/>
                  <a:gd name="connsiteY43" fmla="*/ 507322 h 527053"/>
                  <a:gd name="connsiteX44" fmla="*/ 70403 w 607639"/>
                  <a:gd name="connsiteY44" fmla="*/ 419420 h 527053"/>
                  <a:gd name="connsiteX45" fmla="*/ 70403 w 607639"/>
                  <a:gd name="connsiteY45" fmla="*/ 388935 h 527053"/>
                  <a:gd name="connsiteX46" fmla="*/ 39696 w 607639"/>
                  <a:gd name="connsiteY46" fmla="*/ 342451 h 527053"/>
                  <a:gd name="connsiteX47" fmla="*/ 90251 w 607639"/>
                  <a:gd name="connsiteY47" fmla="*/ 292057 h 527053"/>
                  <a:gd name="connsiteX48" fmla="*/ 106717 w 607639"/>
                  <a:gd name="connsiteY48" fmla="*/ 294812 h 527053"/>
                  <a:gd name="connsiteX49" fmla="*/ 181304 w 607639"/>
                  <a:gd name="connsiteY49" fmla="*/ 252594 h 527053"/>
                  <a:gd name="connsiteX50" fmla="*/ 147660 w 607639"/>
                  <a:gd name="connsiteY50" fmla="*/ 155983 h 527053"/>
                  <a:gd name="connsiteX51" fmla="*/ 303775 w 607639"/>
                  <a:gd name="connsiteY51" fmla="*/ 0 h 5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7639" h="527053">
                    <a:moveTo>
                      <a:pt x="303820" y="112552"/>
                    </a:moveTo>
                    <a:cubicBezTo>
                      <a:pt x="327847" y="112552"/>
                      <a:pt x="347324" y="131998"/>
                      <a:pt x="347324" y="155985"/>
                    </a:cubicBezTo>
                    <a:cubicBezTo>
                      <a:pt x="347324" y="179972"/>
                      <a:pt x="327847" y="199418"/>
                      <a:pt x="303820" y="199418"/>
                    </a:cubicBezTo>
                    <a:cubicBezTo>
                      <a:pt x="279793" y="199418"/>
                      <a:pt x="260316" y="179972"/>
                      <a:pt x="260316" y="155985"/>
                    </a:cubicBezTo>
                    <a:cubicBezTo>
                      <a:pt x="260316" y="131998"/>
                      <a:pt x="279793" y="112552"/>
                      <a:pt x="303820" y="112552"/>
                    </a:cubicBezTo>
                    <a:close/>
                    <a:moveTo>
                      <a:pt x="303775" y="72970"/>
                    </a:moveTo>
                    <a:cubicBezTo>
                      <a:pt x="257937" y="72970"/>
                      <a:pt x="220644" y="110210"/>
                      <a:pt x="220644" y="155983"/>
                    </a:cubicBezTo>
                    <a:cubicBezTo>
                      <a:pt x="220644" y="201756"/>
                      <a:pt x="257937" y="238996"/>
                      <a:pt x="303775" y="238996"/>
                    </a:cubicBezTo>
                    <a:cubicBezTo>
                      <a:pt x="349613" y="238996"/>
                      <a:pt x="386906" y="201756"/>
                      <a:pt x="386906" y="155983"/>
                    </a:cubicBezTo>
                    <a:cubicBezTo>
                      <a:pt x="386906" y="110210"/>
                      <a:pt x="349613" y="72970"/>
                      <a:pt x="303775" y="72970"/>
                    </a:cubicBezTo>
                    <a:close/>
                    <a:moveTo>
                      <a:pt x="303775" y="0"/>
                    </a:moveTo>
                    <a:cubicBezTo>
                      <a:pt x="389932" y="0"/>
                      <a:pt x="459979" y="69948"/>
                      <a:pt x="459979" y="155983"/>
                    </a:cubicBezTo>
                    <a:cubicBezTo>
                      <a:pt x="459979" y="192423"/>
                      <a:pt x="447341" y="226020"/>
                      <a:pt x="426246" y="252594"/>
                    </a:cubicBezTo>
                    <a:lnTo>
                      <a:pt x="500922" y="294812"/>
                    </a:lnTo>
                    <a:cubicBezTo>
                      <a:pt x="506084" y="293034"/>
                      <a:pt x="511602" y="292057"/>
                      <a:pt x="517388" y="292057"/>
                    </a:cubicBezTo>
                    <a:cubicBezTo>
                      <a:pt x="545246" y="292057"/>
                      <a:pt x="567943" y="314632"/>
                      <a:pt x="567943" y="342451"/>
                    </a:cubicBezTo>
                    <a:cubicBezTo>
                      <a:pt x="567943" y="363249"/>
                      <a:pt x="555215" y="381202"/>
                      <a:pt x="537236" y="388935"/>
                    </a:cubicBezTo>
                    <a:lnTo>
                      <a:pt x="537236" y="419420"/>
                    </a:lnTo>
                    <a:cubicBezTo>
                      <a:pt x="577466" y="428486"/>
                      <a:pt x="607639" y="464393"/>
                      <a:pt x="607639" y="507322"/>
                    </a:cubicBezTo>
                    <a:lnTo>
                      <a:pt x="607639" y="527053"/>
                    </a:lnTo>
                    <a:lnTo>
                      <a:pt x="427136" y="527053"/>
                    </a:lnTo>
                    <a:lnTo>
                      <a:pt x="427136" y="507322"/>
                    </a:lnTo>
                    <a:cubicBezTo>
                      <a:pt x="427136" y="464393"/>
                      <a:pt x="457309" y="428486"/>
                      <a:pt x="497540" y="419420"/>
                    </a:cubicBezTo>
                    <a:lnTo>
                      <a:pt x="497540" y="388935"/>
                    </a:lnTo>
                    <a:cubicBezTo>
                      <a:pt x="479560" y="381202"/>
                      <a:pt x="466833" y="363249"/>
                      <a:pt x="466833" y="342451"/>
                    </a:cubicBezTo>
                    <a:cubicBezTo>
                      <a:pt x="466833" y="335696"/>
                      <a:pt x="468257" y="329208"/>
                      <a:pt x="470660" y="323253"/>
                    </a:cubicBezTo>
                    <a:lnTo>
                      <a:pt x="396608" y="281302"/>
                    </a:lnTo>
                    <a:cubicBezTo>
                      <a:pt x="375691" y="296767"/>
                      <a:pt x="350681" y="307166"/>
                      <a:pt x="323623" y="310632"/>
                    </a:cubicBezTo>
                    <a:lnTo>
                      <a:pt x="323623" y="419420"/>
                    </a:lnTo>
                    <a:cubicBezTo>
                      <a:pt x="363854" y="428486"/>
                      <a:pt x="394026" y="464393"/>
                      <a:pt x="394026" y="507322"/>
                    </a:cubicBezTo>
                    <a:lnTo>
                      <a:pt x="394026" y="527053"/>
                    </a:lnTo>
                    <a:lnTo>
                      <a:pt x="213613" y="527053"/>
                    </a:lnTo>
                    <a:lnTo>
                      <a:pt x="213613" y="507322"/>
                    </a:lnTo>
                    <a:cubicBezTo>
                      <a:pt x="213613" y="464393"/>
                      <a:pt x="243786" y="428486"/>
                      <a:pt x="284016" y="419420"/>
                    </a:cubicBezTo>
                    <a:lnTo>
                      <a:pt x="284016" y="310632"/>
                    </a:lnTo>
                    <a:cubicBezTo>
                      <a:pt x="256869" y="307166"/>
                      <a:pt x="231948" y="296767"/>
                      <a:pt x="211032" y="281302"/>
                    </a:cubicBezTo>
                    <a:lnTo>
                      <a:pt x="136890" y="323253"/>
                    </a:lnTo>
                    <a:cubicBezTo>
                      <a:pt x="139382" y="329208"/>
                      <a:pt x="140717" y="335696"/>
                      <a:pt x="140717" y="342451"/>
                    </a:cubicBezTo>
                    <a:cubicBezTo>
                      <a:pt x="140717" y="363249"/>
                      <a:pt x="128079" y="381202"/>
                      <a:pt x="110011" y="388935"/>
                    </a:cubicBezTo>
                    <a:lnTo>
                      <a:pt x="110011" y="419420"/>
                    </a:lnTo>
                    <a:cubicBezTo>
                      <a:pt x="150241" y="428486"/>
                      <a:pt x="180414" y="464393"/>
                      <a:pt x="180414" y="507322"/>
                    </a:cubicBezTo>
                    <a:lnTo>
                      <a:pt x="180414" y="527053"/>
                    </a:lnTo>
                    <a:lnTo>
                      <a:pt x="0" y="527053"/>
                    </a:lnTo>
                    <a:lnTo>
                      <a:pt x="0" y="507322"/>
                    </a:lnTo>
                    <a:cubicBezTo>
                      <a:pt x="0" y="464393"/>
                      <a:pt x="30173" y="428486"/>
                      <a:pt x="70403" y="419420"/>
                    </a:cubicBezTo>
                    <a:lnTo>
                      <a:pt x="70403" y="388935"/>
                    </a:lnTo>
                    <a:cubicBezTo>
                      <a:pt x="52335" y="381202"/>
                      <a:pt x="39696" y="363249"/>
                      <a:pt x="39696" y="342451"/>
                    </a:cubicBezTo>
                    <a:cubicBezTo>
                      <a:pt x="39696" y="314632"/>
                      <a:pt x="62393" y="292057"/>
                      <a:pt x="90251" y="292057"/>
                    </a:cubicBezTo>
                    <a:cubicBezTo>
                      <a:pt x="96037" y="292057"/>
                      <a:pt x="101555" y="293034"/>
                      <a:pt x="106717" y="294812"/>
                    </a:cubicBezTo>
                    <a:lnTo>
                      <a:pt x="181304" y="252594"/>
                    </a:lnTo>
                    <a:cubicBezTo>
                      <a:pt x="160299" y="226020"/>
                      <a:pt x="147660" y="192423"/>
                      <a:pt x="147660" y="155983"/>
                    </a:cubicBezTo>
                    <a:cubicBezTo>
                      <a:pt x="147660" y="69948"/>
                      <a:pt x="217707" y="0"/>
                      <a:pt x="303775" y="0"/>
                    </a:cubicBezTo>
                    <a:close/>
                  </a:path>
                </a:pathLst>
              </a:custGeom>
              <a:solidFill>
                <a:schemeClr val="bg1">
                  <a:lumMod val="95000"/>
                </a:schemeClr>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bg1">
                      <a:lumMod val="95000"/>
                    </a:schemeClr>
                  </a:solidFill>
                  <a:cs typeface="+mn-ea"/>
                  <a:sym typeface="+mn-lt"/>
                </a:endParaRPr>
              </a:p>
            </p:txBody>
          </p:sp>
        </p:grpSp>
        <p:sp>
          <p:nvSpPr>
            <p:cNvPr id="22" name="ïṡḻïḓe">
              <a:extLst>
                <a:ext uri="{FF2B5EF4-FFF2-40B4-BE49-F238E27FC236}">
                  <a16:creationId xmlns:a16="http://schemas.microsoft.com/office/drawing/2014/main" id="{FBF1050E-A8C0-45AF-ADC7-9F868DFCA2D7}"/>
                </a:ext>
              </a:extLst>
            </p:cNvPr>
            <p:cNvSpPr/>
            <p:nvPr/>
          </p:nvSpPr>
          <p:spPr bwMode="auto">
            <a:xfrm>
              <a:off x="6069322" y="4582791"/>
              <a:ext cx="2726576" cy="111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bg1">
                      <a:lumMod val="95000"/>
                    </a:schemeClr>
                  </a:solidFill>
                  <a:cs typeface="+mn-ea"/>
                  <a:sym typeface="+mn-lt"/>
                </a:rPr>
                <a:t>人们不能完全依靠它来解决电子商务应用的安全性</a:t>
              </a:r>
              <a:endParaRPr lang="en-US" altLang="zh-CN" sz="1200" dirty="0">
                <a:solidFill>
                  <a:schemeClr val="bg1">
                    <a:lumMod val="95000"/>
                  </a:schemeClr>
                </a:solidFill>
                <a:cs typeface="+mn-ea"/>
                <a:sym typeface="+mn-lt"/>
              </a:endParaRPr>
            </a:p>
          </p:txBody>
        </p:sp>
        <p:grpSp>
          <p:nvGrpSpPr>
            <p:cNvPr id="12" name="ïṥ1ïḑé">
              <a:extLst>
                <a:ext uri="{FF2B5EF4-FFF2-40B4-BE49-F238E27FC236}">
                  <a16:creationId xmlns:a16="http://schemas.microsoft.com/office/drawing/2014/main" id="{D28C245C-B996-4AF8-8DBD-A008FFA78DA3}"/>
                </a:ext>
              </a:extLst>
            </p:cNvPr>
            <p:cNvGrpSpPr/>
            <p:nvPr/>
          </p:nvGrpSpPr>
          <p:grpSpPr>
            <a:xfrm>
              <a:off x="9549058" y="2973410"/>
              <a:ext cx="1213108" cy="1213108"/>
              <a:chOff x="9465500" y="2889852"/>
              <a:chExt cx="1380224" cy="1380224"/>
            </a:xfrm>
          </p:grpSpPr>
          <p:sp>
            <p:nvSpPr>
              <p:cNvPr id="19" name="iṩḷïḓe">
                <a:extLst>
                  <a:ext uri="{FF2B5EF4-FFF2-40B4-BE49-F238E27FC236}">
                    <a16:creationId xmlns:a16="http://schemas.microsoft.com/office/drawing/2014/main" id="{ED5DF76B-3EE5-4C6D-A149-093491614AD4}"/>
                  </a:ext>
                </a:extLst>
              </p:cNvPr>
              <p:cNvSpPr/>
              <p:nvPr/>
            </p:nvSpPr>
            <p:spPr>
              <a:xfrm>
                <a:off x="9465500" y="2889852"/>
                <a:ext cx="1380224" cy="1380224"/>
              </a:xfrm>
              <a:prstGeom prst="donut">
                <a:avLst>
                  <a:gd name="adj" fmla="val 2097"/>
                </a:avLst>
              </a:prstGeom>
              <a:solidFill>
                <a:srgbClr val="0070C0"/>
              </a:solidFill>
              <a:ln w="3175" cap="rnd">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bg1">
                      <a:lumMod val="95000"/>
                    </a:schemeClr>
                  </a:solidFill>
                  <a:cs typeface="+mn-ea"/>
                  <a:sym typeface="+mn-lt"/>
                </a:endParaRPr>
              </a:p>
            </p:txBody>
          </p:sp>
          <p:sp>
            <p:nvSpPr>
              <p:cNvPr id="20" name="ïṩḻïḋe">
                <a:extLst>
                  <a:ext uri="{FF2B5EF4-FFF2-40B4-BE49-F238E27FC236}">
                    <a16:creationId xmlns:a16="http://schemas.microsoft.com/office/drawing/2014/main" id="{5656FCCB-1A0C-4115-B804-CA7920C796AC}"/>
                  </a:ext>
                </a:extLst>
              </p:cNvPr>
              <p:cNvSpPr/>
              <p:nvPr/>
            </p:nvSpPr>
            <p:spPr>
              <a:xfrm>
                <a:off x="9933835" y="3316859"/>
                <a:ext cx="443556" cy="526211"/>
              </a:xfrm>
              <a:custGeom>
                <a:avLst/>
                <a:gdLst>
                  <a:gd name="connsiteX0" fmla="*/ 436982 w 510470"/>
                  <a:gd name="connsiteY0" fmla="*/ 513452 h 605593"/>
                  <a:gd name="connsiteX1" fmla="*/ 422903 w 510470"/>
                  <a:gd name="connsiteY1" fmla="*/ 527513 h 605593"/>
                  <a:gd name="connsiteX2" fmla="*/ 436982 w 510470"/>
                  <a:gd name="connsiteY2" fmla="*/ 541574 h 605593"/>
                  <a:gd name="connsiteX3" fmla="*/ 451168 w 510470"/>
                  <a:gd name="connsiteY3" fmla="*/ 527513 h 605593"/>
                  <a:gd name="connsiteX4" fmla="*/ 436982 w 510470"/>
                  <a:gd name="connsiteY4" fmla="*/ 513452 h 605593"/>
                  <a:gd name="connsiteX5" fmla="*/ 114232 w 510470"/>
                  <a:gd name="connsiteY5" fmla="*/ 513452 h 605593"/>
                  <a:gd name="connsiteX6" fmla="*/ 100046 w 510470"/>
                  <a:gd name="connsiteY6" fmla="*/ 527513 h 605593"/>
                  <a:gd name="connsiteX7" fmla="*/ 114232 w 510470"/>
                  <a:gd name="connsiteY7" fmla="*/ 541574 h 605593"/>
                  <a:gd name="connsiteX8" fmla="*/ 128311 w 510470"/>
                  <a:gd name="connsiteY8" fmla="*/ 527513 h 605593"/>
                  <a:gd name="connsiteX9" fmla="*/ 114232 w 510470"/>
                  <a:gd name="connsiteY9" fmla="*/ 513452 h 605593"/>
                  <a:gd name="connsiteX10" fmla="*/ 68902 w 510470"/>
                  <a:gd name="connsiteY10" fmla="*/ 513452 h 605593"/>
                  <a:gd name="connsiteX11" fmla="*/ 54823 w 510470"/>
                  <a:gd name="connsiteY11" fmla="*/ 527513 h 605593"/>
                  <a:gd name="connsiteX12" fmla="*/ 68902 w 510470"/>
                  <a:gd name="connsiteY12" fmla="*/ 541574 h 605593"/>
                  <a:gd name="connsiteX13" fmla="*/ 83087 w 510470"/>
                  <a:gd name="connsiteY13" fmla="*/ 527513 h 605593"/>
                  <a:gd name="connsiteX14" fmla="*/ 68902 w 510470"/>
                  <a:gd name="connsiteY14" fmla="*/ 513452 h 605593"/>
                  <a:gd name="connsiteX15" fmla="*/ 0 w 510470"/>
                  <a:gd name="connsiteY15" fmla="*/ 449432 h 605593"/>
                  <a:gd name="connsiteX16" fmla="*/ 510470 w 510470"/>
                  <a:gd name="connsiteY16" fmla="*/ 449432 h 605593"/>
                  <a:gd name="connsiteX17" fmla="*/ 510470 w 510470"/>
                  <a:gd name="connsiteY17" fmla="*/ 605593 h 605593"/>
                  <a:gd name="connsiteX18" fmla="*/ 0 w 510470"/>
                  <a:gd name="connsiteY18" fmla="*/ 605593 h 605593"/>
                  <a:gd name="connsiteX19" fmla="*/ 95598 w 510470"/>
                  <a:gd name="connsiteY19" fmla="*/ 342807 h 605593"/>
                  <a:gd name="connsiteX20" fmla="*/ 414907 w 510470"/>
                  <a:gd name="connsiteY20" fmla="*/ 342807 h 605593"/>
                  <a:gd name="connsiteX21" fmla="*/ 506519 w 510470"/>
                  <a:gd name="connsiteY21" fmla="*/ 421840 h 605593"/>
                  <a:gd name="connsiteX22" fmla="*/ 4093 w 510470"/>
                  <a:gd name="connsiteY22" fmla="*/ 421840 h 605593"/>
                  <a:gd name="connsiteX23" fmla="*/ 255235 w 510470"/>
                  <a:gd name="connsiteY23" fmla="*/ 71977 h 605593"/>
                  <a:gd name="connsiteX24" fmla="*/ 313663 w 510470"/>
                  <a:gd name="connsiteY24" fmla="*/ 130352 h 605593"/>
                  <a:gd name="connsiteX25" fmla="*/ 280078 w 510470"/>
                  <a:gd name="connsiteY25" fmla="*/ 183082 h 605593"/>
                  <a:gd name="connsiteX26" fmla="*/ 280078 w 510470"/>
                  <a:gd name="connsiteY26" fmla="*/ 316345 h 605593"/>
                  <a:gd name="connsiteX27" fmla="*/ 230392 w 510470"/>
                  <a:gd name="connsiteY27" fmla="*/ 316345 h 605593"/>
                  <a:gd name="connsiteX28" fmla="*/ 230392 w 510470"/>
                  <a:gd name="connsiteY28" fmla="*/ 183082 h 605593"/>
                  <a:gd name="connsiteX29" fmla="*/ 196807 w 510470"/>
                  <a:gd name="connsiteY29" fmla="*/ 130352 h 605593"/>
                  <a:gd name="connsiteX30" fmla="*/ 255235 w 510470"/>
                  <a:gd name="connsiteY30" fmla="*/ 71977 h 605593"/>
                  <a:gd name="connsiteX31" fmla="*/ 380055 w 510470"/>
                  <a:gd name="connsiteY31" fmla="*/ 62733 h 605593"/>
                  <a:gd name="connsiteX32" fmla="*/ 418030 w 510470"/>
                  <a:gd name="connsiteY32" fmla="*/ 130352 h 605593"/>
                  <a:gd name="connsiteX33" fmla="*/ 380055 w 510470"/>
                  <a:gd name="connsiteY33" fmla="*/ 197866 h 605593"/>
                  <a:gd name="connsiteX34" fmla="*/ 354027 w 510470"/>
                  <a:gd name="connsiteY34" fmla="*/ 155484 h 605593"/>
                  <a:gd name="connsiteX35" fmla="*/ 368214 w 510470"/>
                  <a:gd name="connsiteY35" fmla="*/ 130352 h 605593"/>
                  <a:gd name="connsiteX36" fmla="*/ 354027 w 510470"/>
                  <a:gd name="connsiteY36" fmla="*/ 105115 h 605593"/>
                  <a:gd name="connsiteX37" fmla="*/ 130486 w 510470"/>
                  <a:gd name="connsiteY37" fmla="*/ 62733 h 605593"/>
                  <a:gd name="connsiteX38" fmla="*/ 156514 w 510470"/>
                  <a:gd name="connsiteY38" fmla="*/ 105115 h 605593"/>
                  <a:gd name="connsiteX39" fmla="*/ 142327 w 510470"/>
                  <a:gd name="connsiteY39" fmla="*/ 130352 h 605593"/>
                  <a:gd name="connsiteX40" fmla="*/ 156514 w 510470"/>
                  <a:gd name="connsiteY40" fmla="*/ 155484 h 605593"/>
                  <a:gd name="connsiteX41" fmla="*/ 130486 w 510470"/>
                  <a:gd name="connsiteY41" fmla="*/ 197866 h 605593"/>
                  <a:gd name="connsiteX42" fmla="*/ 92511 w 510470"/>
                  <a:gd name="connsiteY42" fmla="*/ 130352 h 605593"/>
                  <a:gd name="connsiteX43" fmla="*/ 130486 w 510470"/>
                  <a:gd name="connsiteY43" fmla="*/ 62733 h 605593"/>
                  <a:gd name="connsiteX44" fmla="*/ 437083 w 510470"/>
                  <a:gd name="connsiteY44" fmla="*/ 0 h 605593"/>
                  <a:gd name="connsiteX45" fmla="*/ 510187 w 510470"/>
                  <a:gd name="connsiteY45" fmla="*/ 130352 h 605593"/>
                  <a:gd name="connsiteX46" fmla="*/ 437083 w 510470"/>
                  <a:gd name="connsiteY46" fmla="*/ 260598 h 605593"/>
                  <a:gd name="connsiteX47" fmla="*/ 411043 w 510470"/>
                  <a:gd name="connsiteY47" fmla="*/ 218212 h 605593"/>
                  <a:gd name="connsiteX48" fmla="*/ 460455 w 510470"/>
                  <a:gd name="connsiteY48" fmla="*/ 130352 h 605593"/>
                  <a:gd name="connsiteX49" fmla="*/ 411043 w 510470"/>
                  <a:gd name="connsiteY49" fmla="*/ 42386 h 605593"/>
                  <a:gd name="connsiteX50" fmla="*/ 73405 w 510470"/>
                  <a:gd name="connsiteY50" fmla="*/ 0 h 605593"/>
                  <a:gd name="connsiteX51" fmla="*/ 99427 w 510470"/>
                  <a:gd name="connsiteY51" fmla="*/ 42386 h 605593"/>
                  <a:gd name="connsiteX52" fmla="*/ 50050 w 510470"/>
                  <a:gd name="connsiteY52" fmla="*/ 130352 h 605593"/>
                  <a:gd name="connsiteX53" fmla="*/ 99427 w 510470"/>
                  <a:gd name="connsiteY53" fmla="*/ 218212 h 605593"/>
                  <a:gd name="connsiteX54" fmla="*/ 73405 w 510470"/>
                  <a:gd name="connsiteY54" fmla="*/ 260598 h 605593"/>
                  <a:gd name="connsiteX55" fmla="*/ 353 w 510470"/>
                  <a:gd name="connsiteY55" fmla="*/ 130352 h 605593"/>
                  <a:gd name="connsiteX56" fmla="*/ 73405 w 510470"/>
                  <a:gd name="connsiteY56"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10470" h="605593">
                    <a:moveTo>
                      <a:pt x="436982" y="513452"/>
                    </a:moveTo>
                    <a:cubicBezTo>
                      <a:pt x="429196" y="513452"/>
                      <a:pt x="422903" y="519737"/>
                      <a:pt x="422903" y="527513"/>
                    </a:cubicBezTo>
                    <a:cubicBezTo>
                      <a:pt x="422903" y="535289"/>
                      <a:pt x="429196" y="541574"/>
                      <a:pt x="436982" y="541574"/>
                    </a:cubicBezTo>
                    <a:cubicBezTo>
                      <a:pt x="444875" y="541574"/>
                      <a:pt x="451168" y="535289"/>
                      <a:pt x="451168" y="527513"/>
                    </a:cubicBezTo>
                    <a:cubicBezTo>
                      <a:pt x="451168" y="519737"/>
                      <a:pt x="444768" y="513452"/>
                      <a:pt x="436982" y="513452"/>
                    </a:cubicBezTo>
                    <a:close/>
                    <a:moveTo>
                      <a:pt x="114232" y="513452"/>
                    </a:moveTo>
                    <a:cubicBezTo>
                      <a:pt x="106446" y="513452"/>
                      <a:pt x="100046" y="519737"/>
                      <a:pt x="100046" y="527513"/>
                    </a:cubicBezTo>
                    <a:cubicBezTo>
                      <a:pt x="100046" y="535289"/>
                      <a:pt x="106446" y="541574"/>
                      <a:pt x="114232" y="541574"/>
                    </a:cubicBezTo>
                    <a:cubicBezTo>
                      <a:pt x="122018" y="541574"/>
                      <a:pt x="128311" y="535289"/>
                      <a:pt x="128311" y="527513"/>
                    </a:cubicBezTo>
                    <a:cubicBezTo>
                      <a:pt x="128311" y="519737"/>
                      <a:pt x="122018" y="513452"/>
                      <a:pt x="114232" y="513452"/>
                    </a:cubicBezTo>
                    <a:close/>
                    <a:moveTo>
                      <a:pt x="68902" y="513452"/>
                    </a:moveTo>
                    <a:cubicBezTo>
                      <a:pt x="61116" y="513452"/>
                      <a:pt x="54823" y="519737"/>
                      <a:pt x="54823" y="527513"/>
                    </a:cubicBezTo>
                    <a:cubicBezTo>
                      <a:pt x="54823" y="535289"/>
                      <a:pt x="61116" y="541574"/>
                      <a:pt x="68902" y="541574"/>
                    </a:cubicBezTo>
                    <a:cubicBezTo>
                      <a:pt x="76688" y="541574"/>
                      <a:pt x="83087" y="535289"/>
                      <a:pt x="83087" y="527513"/>
                    </a:cubicBezTo>
                    <a:cubicBezTo>
                      <a:pt x="83087" y="519737"/>
                      <a:pt x="76688" y="513452"/>
                      <a:pt x="68902" y="513452"/>
                    </a:cubicBezTo>
                    <a:close/>
                    <a:moveTo>
                      <a:pt x="0" y="449432"/>
                    </a:moveTo>
                    <a:lnTo>
                      <a:pt x="510470" y="449432"/>
                    </a:lnTo>
                    <a:lnTo>
                      <a:pt x="510470" y="605593"/>
                    </a:lnTo>
                    <a:lnTo>
                      <a:pt x="0" y="605593"/>
                    </a:lnTo>
                    <a:close/>
                    <a:moveTo>
                      <a:pt x="95598" y="342807"/>
                    </a:moveTo>
                    <a:lnTo>
                      <a:pt x="414907" y="342807"/>
                    </a:lnTo>
                    <a:lnTo>
                      <a:pt x="506519" y="421840"/>
                    </a:lnTo>
                    <a:lnTo>
                      <a:pt x="4093" y="421840"/>
                    </a:lnTo>
                    <a:close/>
                    <a:moveTo>
                      <a:pt x="255235" y="71977"/>
                    </a:moveTo>
                    <a:cubicBezTo>
                      <a:pt x="287434" y="71977"/>
                      <a:pt x="313663" y="98075"/>
                      <a:pt x="313663" y="130352"/>
                    </a:cubicBezTo>
                    <a:cubicBezTo>
                      <a:pt x="313663" y="153575"/>
                      <a:pt x="299909" y="173708"/>
                      <a:pt x="280078" y="183082"/>
                    </a:cubicBezTo>
                    <a:lnTo>
                      <a:pt x="280078" y="316345"/>
                    </a:lnTo>
                    <a:lnTo>
                      <a:pt x="230392" y="316345"/>
                    </a:lnTo>
                    <a:lnTo>
                      <a:pt x="230392" y="183082"/>
                    </a:lnTo>
                    <a:cubicBezTo>
                      <a:pt x="210561" y="173708"/>
                      <a:pt x="196807" y="153575"/>
                      <a:pt x="196807" y="130352"/>
                    </a:cubicBezTo>
                    <a:cubicBezTo>
                      <a:pt x="196807" y="98075"/>
                      <a:pt x="223036" y="71977"/>
                      <a:pt x="255235" y="71977"/>
                    </a:cubicBezTo>
                    <a:close/>
                    <a:moveTo>
                      <a:pt x="380055" y="62733"/>
                    </a:moveTo>
                    <a:cubicBezTo>
                      <a:pt x="403843" y="77215"/>
                      <a:pt x="418030" y="102559"/>
                      <a:pt x="418030" y="130352"/>
                    </a:cubicBezTo>
                    <a:cubicBezTo>
                      <a:pt x="418030" y="158146"/>
                      <a:pt x="403843" y="183383"/>
                      <a:pt x="380055" y="197866"/>
                    </a:cubicBezTo>
                    <a:lnTo>
                      <a:pt x="354027" y="155484"/>
                    </a:lnTo>
                    <a:cubicBezTo>
                      <a:pt x="362881" y="150053"/>
                      <a:pt x="368214" y="140682"/>
                      <a:pt x="368214" y="130352"/>
                    </a:cubicBezTo>
                    <a:cubicBezTo>
                      <a:pt x="368214" y="119917"/>
                      <a:pt x="362881" y="110546"/>
                      <a:pt x="354027" y="105115"/>
                    </a:cubicBezTo>
                    <a:close/>
                    <a:moveTo>
                      <a:pt x="130486" y="62733"/>
                    </a:moveTo>
                    <a:lnTo>
                      <a:pt x="156514" y="105115"/>
                    </a:lnTo>
                    <a:cubicBezTo>
                      <a:pt x="147660" y="110546"/>
                      <a:pt x="142327" y="119917"/>
                      <a:pt x="142327" y="130352"/>
                    </a:cubicBezTo>
                    <a:cubicBezTo>
                      <a:pt x="142327" y="140682"/>
                      <a:pt x="147660" y="150053"/>
                      <a:pt x="156514" y="155484"/>
                    </a:cubicBezTo>
                    <a:lnTo>
                      <a:pt x="130486" y="197866"/>
                    </a:lnTo>
                    <a:cubicBezTo>
                      <a:pt x="106698" y="183383"/>
                      <a:pt x="92511" y="158146"/>
                      <a:pt x="92511" y="130352"/>
                    </a:cubicBezTo>
                    <a:cubicBezTo>
                      <a:pt x="92511" y="102559"/>
                      <a:pt x="106698" y="77215"/>
                      <a:pt x="130486" y="62733"/>
                    </a:cubicBezTo>
                    <a:close/>
                    <a:moveTo>
                      <a:pt x="437083" y="0"/>
                    </a:moveTo>
                    <a:cubicBezTo>
                      <a:pt x="482866" y="28008"/>
                      <a:pt x="510187" y="76678"/>
                      <a:pt x="510187" y="130352"/>
                    </a:cubicBezTo>
                    <a:cubicBezTo>
                      <a:pt x="510187" y="183920"/>
                      <a:pt x="482866" y="232589"/>
                      <a:pt x="437083" y="260598"/>
                    </a:cubicBezTo>
                    <a:lnTo>
                      <a:pt x="411043" y="218212"/>
                    </a:lnTo>
                    <a:cubicBezTo>
                      <a:pt x="441992" y="199362"/>
                      <a:pt x="460455" y="166454"/>
                      <a:pt x="460455" y="130352"/>
                    </a:cubicBezTo>
                    <a:cubicBezTo>
                      <a:pt x="460455" y="94143"/>
                      <a:pt x="441992" y="61235"/>
                      <a:pt x="411043" y="42386"/>
                    </a:cubicBezTo>
                    <a:close/>
                    <a:moveTo>
                      <a:pt x="73405" y="0"/>
                    </a:moveTo>
                    <a:lnTo>
                      <a:pt x="99427" y="42386"/>
                    </a:lnTo>
                    <a:cubicBezTo>
                      <a:pt x="68500" y="61235"/>
                      <a:pt x="50050" y="94143"/>
                      <a:pt x="50050" y="130352"/>
                    </a:cubicBezTo>
                    <a:cubicBezTo>
                      <a:pt x="50050" y="166454"/>
                      <a:pt x="68500" y="199362"/>
                      <a:pt x="99427" y="218212"/>
                    </a:cubicBezTo>
                    <a:lnTo>
                      <a:pt x="73405" y="260598"/>
                    </a:lnTo>
                    <a:cubicBezTo>
                      <a:pt x="27654" y="232589"/>
                      <a:pt x="353" y="183920"/>
                      <a:pt x="353" y="130352"/>
                    </a:cubicBezTo>
                    <a:cubicBezTo>
                      <a:pt x="353" y="76678"/>
                      <a:pt x="27654" y="28008"/>
                      <a:pt x="73405" y="0"/>
                    </a:cubicBezTo>
                    <a:close/>
                  </a:path>
                </a:pathLst>
              </a:custGeom>
              <a:solidFill>
                <a:schemeClr val="bg1">
                  <a:lumMod val="95000"/>
                </a:schemeClr>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bg1">
                      <a:lumMod val="95000"/>
                    </a:schemeClr>
                  </a:solidFill>
                  <a:cs typeface="+mn-ea"/>
                  <a:sym typeface="+mn-lt"/>
                </a:endParaRPr>
              </a:p>
            </p:txBody>
          </p:sp>
        </p:grpSp>
        <p:sp>
          <p:nvSpPr>
            <p:cNvPr id="18" name="ïšlîḋê">
              <a:extLst>
                <a:ext uri="{FF2B5EF4-FFF2-40B4-BE49-F238E27FC236}">
                  <a16:creationId xmlns:a16="http://schemas.microsoft.com/office/drawing/2014/main" id="{022A21F9-4BB1-4105-9998-D4E9B80F95A2}"/>
                </a:ext>
              </a:extLst>
            </p:cNvPr>
            <p:cNvSpPr/>
            <p:nvPr/>
          </p:nvSpPr>
          <p:spPr bwMode="auto">
            <a:xfrm>
              <a:off x="8788750" y="4582791"/>
              <a:ext cx="2726576" cy="111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bg1">
                      <a:lumMod val="95000"/>
                    </a:schemeClr>
                  </a:solidFill>
                  <a:cs typeface="+mn-ea"/>
                  <a:sym typeface="+mn-lt"/>
                </a:rPr>
                <a:t>涉及认证、访问控制、机密性、数据完整性等应用的安全性</a:t>
              </a:r>
              <a:endParaRPr lang="en-US" altLang="zh-CN" sz="1200" dirty="0">
                <a:solidFill>
                  <a:schemeClr val="bg1">
                    <a:lumMod val="95000"/>
                  </a:schemeClr>
                </a:solidFill>
                <a:cs typeface="+mn-ea"/>
                <a:sym typeface="+mn-lt"/>
              </a:endParaRPr>
            </a:p>
          </p:txBody>
        </p:sp>
        <p:cxnSp>
          <p:nvCxnSpPr>
            <p:cNvPr id="14" name="直接连接符 13">
              <a:extLst>
                <a:ext uri="{FF2B5EF4-FFF2-40B4-BE49-F238E27FC236}">
                  <a16:creationId xmlns:a16="http://schemas.microsoft.com/office/drawing/2014/main" id="{762DADF7-FDA7-4EFF-A698-866F793A8A1B}"/>
                </a:ext>
              </a:extLst>
            </p:cNvPr>
            <p:cNvCxnSpPr/>
            <p:nvPr/>
          </p:nvCxnSpPr>
          <p:spPr>
            <a:xfrm>
              <a:off x="6076472" y="2989413"/>
              <a:ext cx="0" cy="290710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53AC5EB7-6C14-452A-9BE6-CD6068643D81}"/>
                </a:ext>
              </a:extLst>
            </p:cNvPr>
            <p:cNvCxnSpPr/>
            <p:nvPr/>
          </p:nvCxnSpPr>
          <p:spPr>
            <a:xfrm>
              <a:off x="8795898" y="2989413"/>
              <a:ext cx="0" cy="290710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6" name="íśḷîdé">
              <a:extLst>
                <a:ext uri="{FF2B5EF4-FFF2-40B4-BE49-F238E27FC236}">
                  <a16:creationId xmlns:a16="http://schemas.microsoft.com/office/drawing/2014/main" id="{8858556C-4AF7-447A-BAE7-4DCD2418D409}"/>
                </a:ext>
              </a:extLst>
            </p:cNvPr>
            <p:cNvSpPr/>
            <p:nvPr/>
          </p:nvSpPr>
          <p:spPr>
            <a:xfrm>
              <a:off x="4473030" y="1098039"/>
              <a:ext cx="5926307" cy="140678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00000"/>
                </a:lnSpc>
                <a:buSzPct val="25000"/>
              </a:pPr>
              <a:r>
                <a:rPr lang="zh-CN" altLang="en-US" sz="1400" dirty="0">
                  <a:solidFill>
                    <a:schemeClr val="bg1">
                      <a:lumMod val="95000"/>
                    </a:schemeClr>
                  </a:solidFill>
                  <a:cs typeface="+mn-ea"/>
                  <a:sym typeface="+mn-lt"/>
                </a:rPr>
                <a:t>虽然有些防护措施可能是网络安全业务的一种替代或重叠，但是许多应用还有自己的特定安全要求</a:t>
              </a:r>
              <a:endParaRPr lang="en-US" altLang="zh-CN" sz="1400" dirty="0">
                <a:solidFill>
                  <a:schemeClr val="bg1">
                    <a:lumMod val="95000"/>
                  </a:schemeClr>
                </a:solidFill>
                <a:cs typeface="+mn-ea"/>
                <a:sym typeface="+mn-lt"/>
              </a:endParaRPr>
            </a:p>
          </p:txBody>
        </p:sp>
      </p:grpSp>
      <p:pic>
        <p:nvPicPr>
          <p:cNvPr id="3" name="图片 2">
            <a:extLst>
              <a:ext uri="{FF2B5EF4-FFF2-40B4-BE49-F238E27FC236}">
                <a16:creationId xmlns:a16="http://schemas.microsoft.com/office/drawing/2014/main" id="{B7B2924C-43EE-489A-AB0E-EBF33FC6BD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24" y="2357702"/>
            <a:ext cx="4360235" cy="2906823"/>
          </a:xfrm>
          <a:prstGeom prst="rect">
            <a:avLst/>
          </a:prstGeom>
        </p:spPr>
      </p:pic>
    </p:spTree>
    <p:extLst>
      <p:ext uri="{BB962C8B-B14F-4D97-AF65-F5344CB8AC3E}">
        <p14:creationId xmlns:p14="http://schemas.microsoft.com/office/powerpoint/2010/main" val="3928196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8" y="321223"/>
            <a:ext cx="2974971" cy="584775"/>
          </a:xfrm>
          <a:prstGeom prst="rect">
            <a:avLst/>
          </a:prstGeom>
        </p:spPr>
        <p:txBody>
          <a:bodyPr wrap="square">
            <a:spAutoFit/>
          </a:bodyPr>
          <a:lstStyle/>
          <a:p>
            <a:r>
              <a:rPr lang="zh-CN" altLang="en-US" sz="3200" b="1">
                <a:solidFill>
                  <a:schemeClr val="bg1">
                    <a:lumMod val="95000"/>
                  </a:schemeClr>
                </a:solidFill>
                <a:cs typeface="+mn-ea"/>
                <a:sym typeface="+mn-lt"/>
              </a:rPr>
              <a:t>保护系统安全</a:t>
            </a:r>
            <a:endParaRPr lang="zh-CN" altLang="en-US" sz="3200" b="1" dirty="0">
              <a:solidFill>
                <a:schemeClr val="bg1">
                  <a:lumMod val="95000"/>
                </a:schemeClr>
              </a:solidFill>
              <a:cs typeface="+mn-ea"/>
              <a:sym typeface="+mn-lt"/>
            </a:endParaRPr>
          </a:p>
        </p:txBody>
      </p:sp>
      <p:grpSp>
        <p:nvGrpSpPr>
          <p:cNvPr id="4" name="26479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4DE12E82-7AE0-4E24-8BDF-6F2252CBAF7F}"/>
              </a:ext>
            </a:extLst>
          </p:cNvPr>
          <p:cNvGrpSpPr>
            <a:grpSpLocks noChangeAspect="1"/>
          </p:cNvGrpSpPr>
          <p:nvPr>
            <p:custDataLst>
              <p:tags r:id="rId1"/>
            </p:custDataLst>
          </p:nvPr>
        </p:nvGrpSpPr>
        <p:grpSpPr>
          <a:xfrm>
            <a:off x="1456235" y="1862800"/>
            <a:ext cx="9279531" cy="3538800"/>
            <a:chOff x="1456235" y="1862800"/>
            <a:chExt cx="9279531" cy="3538800"/>
          </a:xfrm>
        </p:grpSpPr>
        <p:sp>
          <p:nvSpPr>
            <p:cNvPr id="7" name="íślíďê">
              <a:extLst>
                <a:ext uri="{FF2B5EF4-FFF2-40B4-BE49-F238E27FC236}">
                  <a16:creationId xmlns:a16="http://schemas.microsoft.com/office/drawing/2014/main" id="{3F83A4A5-3A5E-4EDD-BEEF-FD6DF47C65BF}"/>
                </a:ext>
              </a:extLst>
            </p:cNvPr>
            <p:cNvSpPr/>
            <p:nvPr/>
          </p:nvSpPr>
          <p:spPr>
            <a:xfrm rot="5400000">
              <a:off x="4806775" y="2845600"/>
              <a:ext cx="3538800" cy="1573200"/>
            </a:xfrm>
            <a:prstGeom prst="trapezoid">
              <a:avLst/>
            </a:prstGeom>
            <a:solidFill>
              <a:srgbClr val="0070C0"/>
            </a:solidFill>
            <a:ln w="3175" cap="rnd">
              <a:solidFill>
                <a:schemeClr val="bg1">
                  <a:lumMod val="7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a:solidFill>
                  <a:schemeClr val="bg1">
                    <a:lumMod val="95000"/>
                  </a:schemeClr>
                </a:solidFill>
                <a:cs typeface="+mn-ea"/>
                <a:sym typeface="+mn-lt"/>
              </a:endParaRPr>
            </a:p>
          </p:txBody>
        </p:sp>
        <p:sp>
          <p:nvSpPr>
            <p:cNvPr id="8" name="îṧlïḋè">
              <a:extLst>
                <a:ext uri="{FF2B5EF4-FFF2-40B4-BE49-F238E27FC236}">
                  <a16:creationId xmlns:a16="http://schemas.microsoft.com/office/drawing/2014/main" id="{998BAAF2-9167-4864-8373-76AC638AFBC6}"/>
                </a:ext>
              </a:extLst>
            </p:cNvPr>
            <p:cNvSpPr/>
            <p:nvPr/>
          </p:nvSpPr>
          <p:spPr>
            <a:xfrm rot="5400000">
              <a:off x="6493270" y="2845600"/>
              <a:ext cx="3538800" cy="1573200"/>
            </a:xfrm>
            <a:prstGeom prst="trapezoid">
              <a:avLst/>
            </a:prstGeom>
            <a:solidFill>
              <a:schemeClr val="bg1">
                <a:lumMod val="95000"/>
              </a:schemeClr>
            </a:solidFill>
            <a:ln w="3175" cap="rnd">
              <a:solidFill>
                <a:schemeClr val="bg1">
                  <a:lumMod val="7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a:solidFill>
                  <a:schemeClr val="tx1">
                    <a:lumMod val="75000"/>
                    <a:lumOff val="25000"/>
                  </a:schemeClr>
                </a:solidFill>
                <a:cs typeface="+mn-ea"/>
                <a:sym typeface="+mn-lt"/>
              </a:endParaRPr>
            </a:p>
          </p:txBody>
        </p:sp>
        <p:sp>
          <p:nvSpPr>
            <p:cNvPr id="9" name="íṥ1íḓê">
              <a:extLst>
                <a:ext uri="{FF2B5EF4-FFF2-40B4-BE49-F238E27FC236}">
                  <a16:creationId xmlns:a16="http://schemas.microsoft.com/office/drawing/2014/main" id="{C44D6689-8E6B-47C0-96E3-9A5164BA3A89}"/>
                </a:ext>
              </a:extLst>
            </p:cNvPr>
            <p:cNvSpPr/>
            <p:nvPr/>
          </p:nvSpPr>
          <p:spPr>
            <a:xfrm rot="5400000">
              <a:off x="8179766" y="2845600"/>
              <a:ext cx="3538800" cy="1573200"/>
            </a:xfrm>
            <a:prstGeom prst="trapezoid">
              <a:avLst/>
            </a:prstGeom>
            <a:solidFill>
              <a:srgbClr val="0070C0"/>
            </a:solidFill>
            <a:ln w="3175" cap="rnd">
              <a:solidFill>
                <a:schemeClr val="bg1">
                  <a:lumMod val="7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a:solidFill>
                  <a:schemeClr val="bg1">
                    <a:lumMod val="95000"/>
                  </a:schemeClr>
                </a:solidFill>
                <a:cs typeface="+mn-ea"/>
                <a:sym typeface="+mn-lt"/>
              </a:endParaRPr>
            </a:p>
          </p:txBody>
        </p:sp>
        <p:grpSp>
          <p:nvGrpSpPr>
            <p:cNvPr id="10" name="iSḻïḑè">
              <a:extLst>
                <a:ext uri="{FF2B5EF4-FFF2-40B4-BE49-F238E27FC236}">
                  <a16:creationId xmlns:a16="http://schemas.microsoft.com/office/drawing/2014/main" id="{97B79EB3-2831-422C-B019-39F01AECE3CC}"/>
                </a:ext>
              </a:extLst>
            </p:cNvPr>
            <p:cNvGrpSpPr/>
            <p:nvPr/>
          </p:nvGrpSpPr>
          <p:grpSpPr>
            <a:xfrm>
              <a:off x="1456235" y="1911349"/>
              <a:ext cx="3602633" cy="3441702"/>
              <a:chOff x="1456235" y="1911349"/>
              <a:chExt cx="3602633" cy="3441702"/>
            </a:xfrm>
          </p:grpSpPr>
          <p:sp>
            <p:nvSpPr>
              <p:cNvPr id="20" name="ïŝľïḓè">
                <a:extLst>
                  <a:ext uri="{FF2B5EF4-FFF2-40B4-BE49-F238E27FC236}">
                    <a16:creationId xmlns:a16="http://schemas.microsoft.com/office/drawing/2014/main" id="{13C411E7-CA43-4901-8E03-773C77B965F3}"/>
                  </a:ext>
                </a:extLst>
              </p:cNvPr>
              <p:cNvSpPr/>
              <p:nvPr/>
            </p:nvSpPr>
            <p:spPr>
              <a:xfrm>
                <a:off x="2777850" y="2963525"/>
                <a:ext cx="1106261" cy="1106261"/>
              </a:xfrm>
              <a:custGeom>
                <a:avLst/>
                <a:gdLst>
                  <a:gd name="connsiteX0" fmla="*/ 0 w 700087"/>
                  <a:gd name="connsiteY0" fmla="*/ 350044 h 700087"/>
                  <a:gd name="connsiteX1" fmla="*/ 350044 w 700087"/>
                  <a:gd name="connsiteY1" fmla="*/ 0 h 700087"/>
                  <a:gd name="connsiteX2" fmla="*/ 700088 w 700087"/>
                  <a:gd name="connsiteY2" fmla="*/ 350044 h 700087"/>
                  <a:gd name="connsiteX3" fmla="*/ 350044 w 700087"/>
                  <a:gd name="connsiteY3" fmla="*/ 700088 h 700087"/>
                  <a:gd name="connsiteX4" fmla="*/ 0 w 700087"/>
                  <a:gd name="connsiteY4" fmla="*/ 350044 h 70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 h="700087">
                    <a:moveTo>
                      <a:pt x="0" y="350044"/>
                    </a:moveTo>
                    <a:cubicBezTo>
                      <a:pt x="0" y="156720"/>
                      <a:pt x="156720" y="0"/>
                      <a:pt x="350044" y="0"/>
                    </a:cubicBezTo>
                    <a:cubicBezTo>
                      <a:pt x="543368" y="0"/>
                      <a:pt x="700088" y="156720"/>
                      <a:pt x="700088" y="350044"/>
                    </a:cubicBezTo>
                    <a:cubicBezTo>
                      <a:pt x="700088" y="543368"/>
                      <a:pt x="543368" y="700088"/>
                      <a:pt x="350044" y="700088"/>
                    </a:cubicBezTo>
                    <a:cubicBezTo>
                      <a:pt x="156720" y="700088"/>
                      <a:pt x="0" y="543368"/>
                      <a:pt x="0" y="350044"/>
                    </a:cubicBezTo>
                    <a:close/>
                  </a:path>
                </a:pathLst>
              </a:cu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2000" dirty="0">
                  <a:solidFill>
                    <a:schemeClr val="bg1">
                      <a:lumMod val="95000"/>
                    </a:schemeClr>
                  </a:solidFill>
                  <a:cs typeface="+mn-ea"/>
                  <a:sym typeface="+mn-lt"/>
                </a:endParaRPr>
              </a:p>
            </p:txBody>
          </p:sp>
          <p:sp>
            <p:nvSpPr>
              <p:cNvPr id="21" name="íŝlîḍè">
                <a:extLst>
                  <a:ext uri="{FF2B5EF4-FFF2-40B4-BE49-F238E27FC236}">
                    <a16:creationId xmlns:a16="http://schemas.microsoft.com/office/drawing/2014/main" id="{72E4BAB2-8D97-42CB-8F42-DDD70F000B2A}"/>
                  </a:ext>
                </a:extLst>
              </p:cNvPr>
              <p:cNvSpPr/>
              <p:nvPr/>
            </p:nvSpPr>
            <p:spPr>
              <a:xfrm rot="16200000">
                <a:off x="556477" y="3081527"/>
                <a:ext cx="3171282" cy="1101345"/>
              </a:xfrm>
              <a:prstGeom prst="ellipse">
                <a:avLst/>
              </a:prstGeom>
              <a:solidFill>
                <a:schemeClr val="bg1">
                  <a:lumMod val="65000"/>
                  <a:alpha val="64000"/>
                </a:schemeClr>
              </a:solidFill>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wrap="square" lIns="91440" tIns="45720" rIns="91440" bIns="45720">
                <a:normAutofit/>
              </a:bodyPr>
              <a:lstStyle/>
              <a:p>
                <a:endParaRPr lang="zh-CN" altLang="en-US" sz="2000">
                  <a:solidFill>
                    <a:schemeClr val="bg1">
                      <a:lumMod val="95000"/>
                    </a:schemeClr>
                  </a:solidFill>
                  <a:cs typeface="+mn-ea"/>
                  <a:sym typeface="+mn-lt"/>
                </a:endParaRPr>
              </a:p>
            </p:txBody>
          </p:sp>
          <p:sp>
            <p:nvSpPr>
              <p:cNvPr id="22" name="ï$1îḍê">
                <a:extLst>
                  <a:ext uri="{FF2B5EF4-FFF2-40B4-BE49-F238E27FC236}">
                    <a16:creationId xmlns:a16="http://schemas.microsoft.com/office/drawing/2014/main" id="{42B610E1-D76C-4EDF-9AA2-7E185CB9BB8D}"/>
                  </a:ext>
                </a:extLst>
              </p:cNvPr>
              <p:cNvSpPr/>
              <p:nvPr/>
            </p:nvSpPr>
            <p:spPr>
              <a:xfrm rot="16200000">
                <a:off x="4366272" y="3246898"/>
                <a:ext cx="614589" cy="770602"/>
              </a:xfrm>
              <a:prstGeom prst="downArrow">
                <a:avLst/>
              </a:prstGeom>
              <a:solidFill>
                <a:schemeClr val="bg1">
                  <a:lumMod val="65000"/>
                </a:scheme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wrap="square" lIns="91440" tIns="45720" rIns="91440" bIns="45720">
                <a:normAutofit/>
              </a:bodyPr>
              <a:lstStyle/>
              <a:p>
                <a:endParaRPr lang="zh-CN" altLang="en-US" sz="2000">
                  <a:solidFill>
                    <a:schemeClr val="bg1">
                      <a:lumMod val="95000"/>
                    </a:schemeClr>
                  </a:solidFill>
                  <a:cs typeface="+mn-ea"/>
                  <a:sym typeface="+mn-lt"/>
                </a:endParaRPr>
              </a:p>
            </p:txBody>
          </p:sp>
          <p:sp>
            <p:nvSpPr>
              <p:cNvPr id="23" name="iṥľiḑe">
                <a:extLst>
                  <a:ext uri="{FF2B5EF4-FFF2-40B4-BE49-F238E27FC236}">
                    <a16:creationId xmlns:a16="http://schemas.microsoft.com/office/drawing/2014/main" id="{CE99EE54-F403-42B3-ACD9-EEAF9C34F4EF}"/>
                  </a:ext>
                </a:extLst>
              </p:cNvPr>
              <p:cNvSpPr/>
              <p:nvPr/>
            </p:nvSpPr>
            <p:spPr>
              <a:xfrm>
                <a:off x="1947908" y="3755118"/>
                <a:ext cx="1106261" cy="1106261"/>
              </a:xfrm>
              <a:custGeom>
                <a:avLst/>
                <a:gdLst>
                  <a:gd name="connsiteX0" fmla="*/ 0 w 700087"/>
                  <a:gd name="connsiteY0" fmla="*/ 350044 h 700087"/>
                  <a:gd name="connsiteX1" fmla="*/ 350044 w 700087"/>
                  <a:gd name="connsiteY1" fmla="*/ 0 h 700087"/>
                  <a:gd name="connsiteX2" fmla="*/ 700088 w 700087"/>
                  <a:gd name="connsiteY2" fmla="*/ 350044 h 700087"/>
                  <a:gd name="connsiteX3" fmla="*/ 350044 w 700087"/>
                  <a:gd name="connsiteY3" fmla="*/ 700088 h 700087"/>
                  <a:gd name="connsiteX4" fmla="*/ 0 w 700087"/>
                  <a:gd name="connsiteY4" fmla="*/ 350044 h 70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 h="700087">
                    <a:moveTo>
                      <a:pt x="0" y="350044"/>
                    </a:moveTo>
                    <a:cubicBezTo>
                      <a:pt x="0" y="156720"/>
                      <a:pt x="156720" y="0"/>
                      <a:pt x="350044" y="0"/>
                    </a:cubicBezTo>
                    <a:cubicBezTo>
                      <a:pt x="543368" y="0"/>
                      <a:pt x="700088" y="156720"/>
                      <a:pt x="700088" y="350044"/>
                    </a:cubicBezTo>
                    <a:cubicBezTo>
                      <a:pt x="700088" y="543368"/>
                      <a:pt x="543368" y="700088"/>
                      <a:pt x="350044" y="700088"/>
                    </a:cubicBezTo>
                    <a:cubicBezTo>
                      <a:pt x="156720" y="700088"/>
                      <a:pt x="0" y="543368"/>
                      <a:pt x="0" y="350044"/>
                    </a:cubicBezTo>
                    <a:close/>
                  </a:path>
                </a:pathLst>
              </a:custGeom>
              <a:solidFill>
                <a:schemeClr val="bg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2000" dirty="0">
                  <a:solidFill>
                    <a:schemeClr val="bg1">
                      <a:lumMod val="95000"/>
                    </a:schemeClr>
                  </a:solidFill>
                  <a:cs typeface="+mn-ea"/>
                  <a:sym typeface="+mn-lt"/>
                </a:endParaRPr>
              </a:p>
            </p:txBody>
          </p:sp>
          <p:sp>
            <p:nvSpPr>
              <p:cNvPr id="24" name="îşľïḍê">
                <a:extLst>
                  <a:ext uri="{FF2B5EF4-FFF2-40B4-BE49-F238E27FC236}">
                    <a16:creationId xmlns:a16="http://schemas.microsoft.com/office/drawing/2014/main" id="{64380D2D-A501-4BD3-8C0B-D165FF9D3E41}"/>
                  </a:ext>
                </a:extLst>
              </p:cNvPr>
              <p:cNvSpPr/>
              <p:nvPr/>
            </p:nvSpPr>
            <p:spPr>
              <a:xfrm>
                <a:off x="1680438" y="2624271"/>
                <a:ext cx="1106261" cy="1106261"/>
              </a:xfrm>
              <a:custGeom>
                <a:avLst/>
                <a:gdLst>
                  <a:gd name="connsiteX0" fmla="*/ 0 w 700087"/>
                  <a:gd name="connsiteY0" fmla="*/ 350044 h 700087"/>
                  <a:gd name="connsiteX1" fmla="*/ 350044 w 700087"/>
                  <a:gd name="connsiteY1" fmla="*/ 0 h 700087"/>
                  <a:gd name="connsiteX2" fmla="*/ 700088 w 700087"/>
                  <a:gd name="connsiteY2" fmla="*/ 350044 h 700087"/>
                  <a:gd name="connsiteX3" fmla="*/ 350044 w 700087"/>
                  <a:gd name="connsiteY3" fmla="*/ 700088 h 700087"/>
                  <a:gd name="connsiteX4" fmla="*/ 0 w 700087"/>
                  <a:gd name="connsiteY4" fmla="*/ 350044 h 70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 h="700087">
                    <a:moveTo>
                      <a:pt x="0" y="350044"/>
                    </a:moveTo>
                    <a:cubicBezTo>
                      <a:pt x="0" y="156720"/>
                      <a:pt x="156720" y="0"/>
                      <a:pt x="350044" y="0"/>
                    </a:cubicBezTo>
                    <a:cubicBezTo>
                      <a:pt x="543368" y="0"/>
                      <a:pt x="700088" y="156720"/>
                      <a:pt x="700088" y="350044"/>
                    </a:cubicBezTo>
                    <a:cubicBezTo>
                      <a:pt x="700088" y="543368"/>
                      <a:pt x="543368" y="700088"/>
                      <a:pt x="350044" y="700088"/>
                    </a:cubicBezTo>
                    <a:cubicBezTo>
                      <a:pt x="156720" y="700088"/>
                      <a:pt x="0" y="543368"/>
                      <a:pt x="0" y="350044"/>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2000" dirty="0">
                  <a:solidFill>
                    <a:schemeClr val="bg1">
                      <a:lumMod val="95000"/>
                    </a:schemeClr>
                  </a:solidFill>
                  <a:cs typeface="+mn-ea"/>
                  <a:sym typeface="+mn-lt"/>
                </a:endParaRPr>
              </a:p>
            </p:txBody>
          </p:sp>
          <p:sp>
            <p:nvSpPr>
              <p:cNvPr id="25" name="í$lîḍè">
                <a:extLst>
                  <a:ext uri="{FF2B5EF4-FFF2-40B4-BE49-F238E27FC236}">
                    <a16:creationId xmlns:a16="http://schemas.microsoft.com/office/drawing/2014/main" id="{5244C9A9-3462-49F1-8F17-77E8686C3341}"/>
                  </a:ext>
                </a:extLst>
              </p:cNvPr>
              <p:cNvSpPr/>
              <p:nvPr/>
            </p:nvSpPr>
            <p:spPr>
              <a:xfrm rot="16200000">
                <a:off x="1112066" y="2255518"/>
                <a:ext cx="3441702" cy="2753363"/>
              </a:xfrm>
              <a:prstGeom prst="funnel">
                <a:avLst/>
              </a:prstGeom>
              <a:solidFill>
                <a:schemeClr val="bg1">
                  <a:lumMod val="75000"/>
                  <a:alpha val="25000"/>
                </a:schemeClr>
              </a:solidFill>
              <a:ln>
                <a:no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wrap="square" lIns="91440" tIns="45720" rIns="91440" bIns="45720">
                <a:normAutofit/>
              </a:bodyPr>
              <a:lstStyle/>
              <a:p>
                <a:endParaRPr lang="zh-CN" altLang="en-US" sz="2000">
                  <a:solidFill>
                    <a:schemeClr val="bg1">
                      <a:lumMod val="95000"/>
                    </a:schemeClr>
                  </a:solidFill>
                  <a:cs typeface="+mn-ea"/>
                  <a:sym typeface="+mn-lt"/>
                </a:endParaRPr>
              </a:p>
            </p:txBody>
          </p:sp>
          <p:sp>
            <p:nvSpPr>
              <p:cNvPr id="26" name="íśļîďe">
                <a:extLst>
                  <a:ext uri="{FF2B5EF4-FFF2-40B4-BE49-F238E27FC236}">
                    <a16:creationId xmlns:a16="http://schemas.microsoft.com/office/drawing/2014/main" id="{3A536FE8-0426-4E56-8D0B-918466E5D4F1}"/>
                  </a:ext>
                </a:extLst>
              </p:cNvPr>
              <p:cNvSpPr/>
              <p:nvPr/>
            </p:nvSpPr>
            <p:spPr>
              <a:xfrm>
                <a:off x="2081224" y="3000329"/>
                <a:ext cx="304688" cy="354144"/>
              </a:xfrm>
              <a:custGeom>
                <a:avLst/>
                <a:gdLst>
                  <a:gd name="connsiteX0" fmla="*/ 260400 w 520800"/>
                  <a:gd name="connsiteY0" fmla="*/ 205300 h 605336"/>
                  <a:gd name="connsiteX1" fmla="*/ 315198 w 520800"/>
                  <a:gd name="connsiteY1" fmla="*/ 260020 h 605336"/>
                  <a:gd name="connsiteX2" fmla="*/ 291633 w 520800"/>
                  <a:gd name="connsiteY2" fmla="*/ 304935 h 605336"/>
                  <a:gd name="connsiteX3" fmla="*/ 353818 w 520800"/>
                  <a:gd name="connsiteY3" fmla="*/ 568825 h 605336"/>
                  <a:gd name="connsiteX4" fmla="*/ 348207 w 520800"/>
                  <a:gd name="connsiteY4" fmla="*/ 594130 h 605336"/>
                  <a:gd name="connsiteX5" fmla="*/ 324830 w 520800"/>
                  <a:gd name="connsiteY5" fmla="*/ 605336 h 605336"/>
                  <a:gd name="connsiteX6" fmla="*/ 195971 w 520800"/>
                  <a:gd name="connsiteY6" fmla="*/ 605336 h 605336"/>
                  <a:gd name="connsiteX7" fmla="*/ 172593 w 520800"/>
                  <a:gd name="connsiteY7" fmla="*/ 594130 h 605336"/>
                  <a:gd name="connsiteX8" fmla="*/ 166982 w 520800"/>
                  <a:gd name="connsiteY8" fmla="*/ 568825 h 605336"/>
                  <a:gd name="connsiteX9" fmla="*/ 229167 w 520800"/>
                  <a:gd name="connsiteY9" fmla="*/ 304935 h 605336"/>
                  <a:gd name="connsiteX10" fmla="*/ 205603 w 520800"/>
                  <a:gd name="connsiteY10" fmla="*/ 260020 h 605336"/>
                  <a:gd name="connsiteX11" fmla="*/ 260400 w 520800"/>
                  <a:gd name="connsiteY11" fmla="*/ 205300 h 605336"/>
                  <a:gd name="connsiteX12" fmla="*/ 260414 w 520800"/>
                  <a:gd name="connsiteY12" fmla="*/ 92466 h 605336"/>
                  <a:gd name="connsiteX13" fmla="*/ 379104 w 520800"/>
                  <a:gd name="connsiteY13" fmla="*/ 141489 h 605336"/>
                  <a:gd name="connsiteX14" fmla="*/ 379104 w 520800"/>
                  <a:gd name="connsiteY14" fmla="*/ 378575 h 605336"/>
                  <a:gd name="connsiteX15" fmla="*/ 364794 w 520800"/>
                  <a:gd name="connsiteY15" fmla="*/ 384458 h 605336"/>
                  <a:gd name="connsiteX16" fmla="*/ 350390 w 520800"/>
                  <a:gd name="connsiteY16" fmla="*/ 378575 h 605336"/>
                  <a:gd name="connsiteX17" fmla="*/ 350390 w 520800"/>
                  <a:gd name="connsiteY17" fmla="*/ 349815 h 605336"/>
                  <a:gd name="connsiteX18" fmla="*/ 350390 w 520800"/>
                  <a:gd name="connsiteY18" fmla="*/ 170250 h 605336"/>
                  <a:gd name="connsiteX19" fmla="*/ 260414 w 520800"/>
                  <a:gd name="connsiteY19" fmla="*/ 133085 h 605336"/>
                  <a:gd name="connsiteX20" fmla="*/ 170530 w 520800"/>
                  <a:gd name="connsiteY20" fmla="*/ 170250 h 605336"/>
                  <a:gd name="connsiteX21" fmla="*/ 133211 w 520800"/>
                  <a:gd name="connsiteY21" fmla="*/ 259985 h 605336"/>
                  <a:gd name="connsiteX22" fmla="*/ 170530 w 520800"/>
                  <a:gd name="connsiteY22" fmla="*/ 349815 h 605336"/>
                  <a:gd name="connsiteX23" fmla="*/ 170530 w 520800"/>
                  <a:gd name="connsiteY23" fmla="*/ 378575 h 605336"/>
                  <a:gd name="connsiteX24" fmla="*/ 141722 w 520800"/>
                  <a:gd name="connsiteY24" fmla="*/ 378575 h 605336"/>
                  <a:gd name="connsiteX25" fmla="*/ 92525 w 520800"/>
                  <a:gd name="connsiteY25" fmla="*/ 260079 h 605336"/>
                  <a:gd name="connsiteX26" fmla="*/ 141722 w 520800"/>
                  <a:gd name="connsiteY26" fmla="*/ 141489 h 605336"/>
                  <a:gd name="connsiteX27" fmla="*/ 260414 w 520800"/>
                  <a:gd name="connsiteY27" fmla="*/ 92466 h 605336"/>
                  <a:gd name="connsiteX28" fmla="*/ 260400 w 520800"/>
                  <a:gd name="connsiteY28" fmla="*/ 0 h 605336"/>
                  <a:gd name="connsiteX29" fmla="*/ 444630 w 520800"/>
                  <a:gd name="connsiteY29" fmla="*/ 76135 h 605336"/>
                  <a:gd name="connsiteX30" fmla="*/ 444630 w 520800"/>
                  <a:gd name="connsiteY30" fmla="*/ 443989 h 605336"/>
                  <a:gd name="connsiteX31" fmla="*/ 430228 w 520800"/>
                  <a:gd name="connsiteY31" fmla="*/ 449966 h 605336"/>
                  <a:gd name="connsiteX32" fmla="*/ 415827 w 520800"/>
                  <a:gd name="connsiteY32" fmla="*/ 443989 h 605336"/>
                  <a:gd name="connsiteX33" fmla="*/ 415827 w 520800"/>
                  <a:gd name="connsiteY33" fmla="*/ 415319 h 605336"/>
                  <a:gd name="connsiteX34" fmla="*/ 415827 w 520800"/>
                  <a:gd name="connsiteY34" fmla="*/ 104805 h 605336"/>
                  <a:gd name="connsiteX35" fmla="*/ 104973 w 520800"/>
                  <a:gd name="connsiteY35" fmla="*/ 104805 h 605336"/>
                  <a:gd name="connsiteX36" fmla="*/ 104973 w 520800"/>
                  <a:gd name="connsiteY36" fmla="*/ 415319 h 605336"/>
                  <a:gd name="connsiteX37" fmla="*/ 104973 w 520800"/>
                  <a:gd name="connsiteY37" fmla="*/ 443989 h 605336"/>
                  <a:gd name="connsiteX38" fmla="*/ 76170 w 520800"/>
                  <a:gd name="connsiteY38" fmla="*/ 443989 h 605336"/>
                  <a:gd name="connsiteX39" fmla="*/ 76170 w 520800"/>
                  <a:gd name="connsiteY39" fmla="*/ 76135 h 605336"/>
                  <a:gd name="connsiteX40" fmla="*/ 260400 w 520800"/>
                  <a:gd name="connsiteY40" fmla="*/ 0 h 6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0800" h="605336">
                    <a:moveTo>
                      <a:pt x="260400" y="205300"/>
                    </a:moveTo>
                    <a:cubicBezTo>
                      <a:pt x="290698" y="205300"/>
                      <a:pt x="315198" y="229859"/>
                      <a:pt x="315198" y="260020"/>
                    </a:cubicBezTo>
                    <a:cubicBezTo>
                      <a:pt x="315198" y="278696"/>
                      <a:pt x="305847" y="295037"/>
                      <a:pt x="291633" y="304935"/>
                    </a:cubicBezTo>
                    <a:lnTo>
                      <a:pt x="353818" y="568825"/>
                    </a:lnTo>
                    <a:cubicBezTo>
                      <a:pt x="355875" y="577696"/>
                      <a:pt x="353818" y="586940"/>
                      <a:pt x="348207" y="594130"/>
                    </a:cubicBezTo>
                    <a:cubicBezTo>
                      <a:pt x="342503" y="601227"/>
                      <a:pt x="333994" y="605336"/>
                      <a:pt x="324830" y="605336"/>
                    </a:cubicBezTo>
                    <a:lnTo>
                      <a:pt x="195971" y="605336"/>
                    </a:lnTo>
                    <a:cubicBezTo>
                      <a:pt x="186900" y="605336"/>
                      <a:pt x="178297" y="601227"/>
                      <a:pt x="172593" y="594130"/>
                    </a:cubicBezTo>
                    <a:cubicBezTo>
                      <a:pt x="166982" y="586940"/>
                      <a:pt x="164925" y="577696"/>
                      <a:pt x="166982" y="568825"/>
                    </a:cubicBezTo>
                    <a:lnTo>
                      <a:pt x="229167" y="304935"/>
                    </a:lnTo>
                    <a:cubicBezTo>
                      <a:pt x="214954" y="295037"/>
                      <a:pt x="205603" y="278696"/>
                      <a:pt x="205603" y="260020"/>
                    </a:cubicBezTo>
                    <a:cubicBezTo>
                      <a:pt x="205603" y="229859"/>
                      <a:pt x="230103" y="205300"/>
                      <a:pt x="260400" y="205300"/>
                    </a:cubicBezTo>
                    <a:close/>
                    <a:moveTo>
                      <a:pt x="260414" y="92466"/>
                    </a:moveTo>
                    <a:cubicBezTo>
                      <a:pt x="305308" y="92466"/>
                      <a:pt x="347397" y="109834"/>
                      <a:pt x="379104" y="141489"/>
                    </a:cubicBezTo>
                    <a:cubicBezTo>
                      <a:pt x="444576" y="206854"/>
                      <a:pt x="444576" y="313211"/>
                      <a:pt x="379104" y="378575"/>
                    </a:cubicBezTo>
                    <a:cubicBezTo>
                      <a:pt x="375176" y="382497"/>
                      <a:pt x="369938" y="384458"/>
                      <a:pt x="364794" y="384458"/>
                    </a:cubicBezTo>
                    <a:cubicBezTo>
                      <a:pt x="359556" y="384458"/>
                      <a:pt x="354319" y="382497"/>
                      <a:pt x="350390" y="378575"/>
                    </a:cubicBezTo>
                    <a:cubicBezTo>
                      <a:pt x="342440" y="370638"/>
                      <a:pt x="342440" y="357752"/>
                      <a:pt x="350390" y="349815"/>
                    </a:cubicBezTo>
                    <a:cubicBezTo>
                      <a:pt x="399962" y="300324"/>
                      <a:pt x="399962" y="219740"/>
                      <a:pt x="350390" y="170250"/>
                    </a:cubicBezTo>
                    <a:cubicBezTo>
                      <a:pt x="326353" y="146251"/>
                      <a:pt x="294365" y="133085"/>
                      <a:pt x="260414" y="133085"/>
                    </a:cubicBezTo>
                    <a:cubicBezTo>
                      <a:pt x="226462" y="133085"/>
                      <a:pt x="194568" y="146251"/>
                      <a:pt x="170530" y="170250"/>
                    </a:cubicBezTo>
                    <a:cubicBezTo>
                      <a:pt x="146492" y="194248"/>
                      <a:pt x="133211" y="226089"/>
                      <a:pt x="133211" y="259985"/>
                    </a:cubicBezTo>
                    <a:cubicBezTo>
                      <a:pt x="133211" y="293975"/>
                      <a:pt x="146492" y="325817"/>
                      <a:pt x="170530" y="349815"/>
                    </a:cubicBezTo>
                    <a:cubicBezTo>
                      <a:pt x="178480" y="357752"/>
                      <a:pt x="178480" y="370638"/>
                      <a:pt x="170530" y="378575"/>
                    </a:cubicBezTo>
                    <a:cubicBezTo>
                      <a:pt x="162580" y="386512"/>
                      <a:pt x="149672" y="386512"/>
                      <a:pt x="141722" y="378575"/>
                    </a:cubicBezTo>
                    <a:cubicBezTo>
                      <a:pt x="110015" y="346920"/>
                      <a:pt x="92525" y="304807"/>
                      <a:pt x="92525" y="260079"/>
                    </a:cubicBezTo>
                    <a:cubicBezTo>
                      <a:pt x="92525" y="215258"/>
                      <a:pt x="110015" y="173144"/>
                      <a:pt x="141722" y="141489"/>
                    </a:cubicBezTo>
                    <a:cubicBezTo>
                      <a:pt x="173430" y="109834"/>
                      <a:pt x="215612" y="92466"/>
                      <a:pt x="260414" y="92466"/>
                    </a:cubicBezTo>
                    <a:close/>
                    <a:moveTo>
                      <a:pt x="260400" y="0"/>
                    </a:moveTo>
                    <a:cubicBezTo>
                      <a:pt x="327125" y="0"/>
                      <a:pt x="393850" y="25379"/>
                      <a:pt x="444630" y="76135"/>
                    </a:cubicBezTo>
                    <a:cubicBezTo>
                      <a:pt x="546190" y="177554"/>
                      <a:pt x="546190" y="342570"/>
                      <a:pt x="444630" y="443989"/>
                    </a:cubicBezTo>
                    <a:cubicBezTo>
                      <a:pt x="440702" y="448005"/>
                      <a:pt x="435465" y="449966"/>
                      <a:pt x="430228" y="449966"/>
                    </a:cubicBezTo>
                    <a:cubicBezTo>
                      <a:pt x="425085" y="449966"/>
                      <a:pt x="419848" y="448005"/>
                      <a:pt x="415827" y="443989"/>
                    </a:cubicBezTo>
                    <a:cubicBezTo>
                      <a:pt x="407878" y="436051"/>
                      <a:pt x="407878" y="423257"/>
                      <a:pt x="415827" y="415319"/>
                    </a:cubicBezTo>
                    <a:cubicBezTo>
                      <a:pt x="501582" y="329682"/>
                      <a:pt x="501582" y="190441"/>
                      <a:pt x="415827" y="104805"/>
                    </a:cubicBezTo>
                    <a:cubicBezTo>
                      <a:pt x="330164" y="19261"/>
                      <a:pt x="190636" y="19261"/>
                      <a:pt x="104973" y="104805"/>
                    </a:cubicBezTo>
                    <a:cubicBezTo>
                      <a:pt x="19218" y="190441"/>
                      <a:pt x="19218" y="329682"/>
                      <a:pt x="104973" y="415319"/>
                    </a:cubicBezTo>
                    <a:cubicBezTo>
                      <a:pt x="112922" y="423257"/>
                      <a:pt x="112922" y="436051"/>
                      <a:pt x="104973" y="443989"/>
                    </a:cubicBezTo>
                    <a:cubicBezTo>
                      <a:pt x="97024" y="451927"/>
                      <a:pt x="84119" y="451927"/>
                      <a:pt x="76170" y="443989"/>
                    </a:cubicBezTo>
                    <a:cubicBezTo>
                      <a:pt x="-25390" y="342570"/>
                      <a:pt x="-25390" y="177554"/>
                      <a:pt x="76170" y="76135"/>
                    </a:cubicBezTo>
                    <a:cubicBezTo>
                      <a:pt x="126950" y="25379"/>
                      <a:pt x="193675" y="0"/>
                      <a:pt x="260400"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2000" dirty="0">
                  <a:solidFill>
                    <a:schemeClr val="bg1">
                      <a:lumMod val="95000"/>
                    </a:schemeClr>
                  </a:solidFill>
                  <a:cs typeface="+mn-ea"/>
                  <a:sym typeface="+mn-lt"/>
                </a:endParaRPr>
              </a:p>
            </p:txBody>
          </p:sp>
          <p:sp>
            <p:nvSpPr>
              <p:cNvPr id="27" name="îṧľïďê">
                <a:extLst>
                  <a:ext uri="{FF2B5EF4-FFF2-40B4-BE49-F238E27FC236}">
                    <a16:creationId xmlns:a16="http://schemas.microsoft.com/office/drawing/2014/main" id="{D9169F76-FB2A-40BF-B491-F86E6277C8D7}"/>
                  </a:ext>
                </a:extLst>
              </p:cNvPr>
              <p:cNvSpPr/>
              <p:nvPr/>
            </p:nvSpPr>
            <p:spPr>
              <a:xfrm>
                <a:off x="3153909" y="3348816"/>
                <a:ext cx="354144" cy="335678"/>
              </a:xfrm>
              <a:custGeom>
                <a:avLst/>
                <a:gdLst>
                  <a:gd name="connsiteX0" fmla="*/ 0 w 607639"/>
                  <a:gd name="connsiteY0" fmla="*/ 428120 h 575955"/>
                  <a:gd name="connsiteX1" fmla="*/ 184310 w 607639"/>
                  <a:gd name="connsiteY1" fmla="*/ 483558 h 575955"/>
                  <a:gd name="connsiteX2" fmla="*/ 229075 w 607639"/>
                  <a:gd name="connsiteY2" fmla="*/ 480982 h 575955"/>
                  <a:gd name="connsiteX3" fmla="*/ 230677 w 607639"/>
                  <a:gd name="connsiteY3" fmla="*/ 483825 h 575955"/>
                  <a:gd name="connsiteX4" fmla="*/ 253817 w 607639"/>
                  <a:gd name="connsiteY4" fmla="*/ 523804 h 575955"/>
                  <a:gd name="connsiteX5" fmla="*/ 293865 w 607639"/>
                  <a:gd name="connsiteY5" fmla="*/ 500705 h 575955"/>
                  <a:gd name="connsiteX6" fmla="*/ 300806 w 607639"/>
                  <a:gd name="connsiteY6" fmla="*/ 496707 h 575955"/>
                  <a:gd name="connsiteX7" fmla="*/ 346194 w 607639"/>
                  <a:gd name="connsiteY7" fmla="*/ 524959 h 575955"/>
                  <a:gd name="connsiteX8" fmla="*/ 319495 w 607639"/>
                  <a:gd name="connsiteY8" fmla="*/ 544327 h 575955"/>
                  <a:gd name="connsiteX9" fmla="*/ 184310 w 607639"/>
                  <a:gd name="connsiteY9" fmla="*/ 575955 h 575955"/>
                  <a:gd name="connsiteX10" fmla="*/ 49125 w 607639"/>
                  <a:gd name="connsiteY10" fmla="*/ 544327 h 575955"/>
                  <a:gd name="connsiteX11" fmla="*/ 0 w 607639"/>
                  <a:gd name="connsiteY11" fmla="*/ 480715 h 575955"/>
                  <a:gd name="connsiteX12" fmla="*/ 0 w 607639"/>
                  <a:gd name="connsiteY12" fmla="*/ 293905 h 575955"/>
                  <a:gd name="connsiteX13" fmla="*/ 184321 w 607639"/>
                  <a:gd name="connsiteY13" fmla="*/ 349369 h 575955"/>
                  <a:gd name="connsiteX14" fmla="*/ 228644 w 607639"/>
                  <a:gd name="connsiteY14" fmla="*/ 346880 h 575955"/>
                  <a:gd name="connsiteX15" fmla="*/ 231314 w 607639"/>
                  <a:gd name="connsiteY15" fmla="*/ 376746 h 575955"/>
                  <a:gd name="connsiteX16" fmla="*/ 224461 w 607639"/>
                  <a:gd name="connsiteY16" fmla="*/ 380657 h 575955"/>
                  <a:gd name="connsiteX17" fmla="*/ 184410 w 607639"/>
                  <a:gd name="connsiteY17" fmla="*/ 403767 h 575955"/>
                  <a:gd name="connsiteX18" fmla="*/ 203545 w 607639"/>
                  <a:gd name="connsiteY18" fmla="*/ 436832 h 575955"/>
                  <a:gd name="connsiteX19" fmla="*/ 184321 w 607639"/>
                  <a:gd name="connsiteY19" fmla="*/ 437365 h 575955"/>
                  <a:gd name="connsiteX20" fmla="*/ 49128 w 607639"/>
                  <a:gd name="connsiteY20" fmla="*/ 405722 h 575955"/>
                  <a:gd name="connsiteX21" fmla="*/ 0 w 607639"/>
                  <a:gd name="connsiteY21" fmla="*/ 342081 h 575955"/>
                  <a:gd name="connsiteX22" fmla="*/ 0 w 607639"/>
                  <a:gd name="connsiteY22" fmla="*/ 332748 h 575955"/>
                  <a:gd name="connsiteX23" fmla="*/ 427582 w 607639"/>
                  <a:gd name="connsiteY23" fmla="*/ 281547 h 575955"/>
                  <a:gd name="connsiteX24" fmla="*/ 365457 w 607639"/>
                  <a:gd name="connsiteY24" fmla="*/ 343583 h 575955"/>
                  <a:gd name="connsiteX25" fmla="*/ 427582 w 607639"/>
                  <a:gd name="connsiteY25" fmla="*/ 405619 h 575955"/>
                  <a:gd name="connsiteX26" fmla="*/ 489797 w 607639"/>
                  <a:gd name="connsiteY26" fmla="*/ 343583 h 575955"/>
                  <a:gd name="connsiteX27" fmla="*/ 427582 w 607639"/>
                  <a:gd name="connsiteY27" fmla="*/ 281547 h 575955"/>
                  <a:gd name="connsiteX28" fmla="*/ 0 w 607639"/>
                  <a:gd name="connsiteY28" fmla="*/ 157925 h 575955"/>
                  <a:gd name="connsiteX29" fmla="*/ 184343 w 607639"/>
                  <a:gd name="connsiteY29" fmla="*/ 216495 h 575955"/>
                  <a:gd name="connsiteX30" fmla="*/ 224398 w 607639"/>
                  <a:gd name="connsiteY30" fmla="*/ 214362 h 575955"/>
                  <a:gd name="connsiteX31" fmla="*/ 207575 w 607639"/>
                  <a:gd name="connsiteY31" fmla="*/ 243424 h 575955"/>
                  <a:gd name="connsiteX32" fmla="*/ 184432 w 607639"/>
                  <a:gd name="connsiteY32" fmla="*/ 283418 h 575955"/>
                  <a:gd name="connsiteX33" fmla="*/ 216120 w 607639"/>
                  <a:gd name="connsiteY33" fmla="*/ 301727 h 575955"/>
                  <a:gd name="connsiteX34" fmla="*/ 184343 w 607639"/>
                  <a:gd name="connsiteY34" fmla="*/ 303149 h 575955"/>
                  <a:gd name="connsiteX35" fmla="*/ 49134 w 607639"/>
                  <a:gd name="connsiteY35" fmla="*/ 271598 h 575955"/>
                  <a:gd name="connsiteX36" fmla="*/ 0 w 607639"/>
                  <a:gd name="connsiteY36" fmla="*/ 207962 h 575955"/>
                  <a:gd name="connsiteX37" fmla="*/ 0 w 607639"/>
                  <a:gd name="connsiteY37" fmla="*/ 194098 h 575955"/>
                  <a:gd name="connsiteX38" fmla="*/ 404530 w 607639"/>
                  <a:gd name="connsiteY38" fmla="*/ 149387 h 575955"/>
                  <a:gd name="connsiteX39" fmla="*/ 450724 w 607639"/>
                  <a:gd name="connsiteY39" fmla="*/ 149387 h 575955"/>
                  <a:gd name="connsiteX40" fmla="*/ 450724 w 607639"/>
                  <a:gd name="connsiteY40" fmla="*/ 192759 h 575955"/>
                  <a:gd name="connsiteX41" fmla="*/ 546760 w 607639"/>
                  <a:gd name="connsiteY41" fmla="*/ 248218 h 575955"/>
                  <a:gd name="connsiteX42" fmla="*/ 584498 w 607639"/>
                  <a:gd name="connsiteY42" fmla="*/ 226443 h 575955"/>
                  <a:gd name="connsiteX43" fmla="*/ 607639 w 607639"/>
                  <a:gd name="connsiteY43" fmla="*/ 266527 h 575955"/>
                  <a:gd name="connsiteX44" fmla="*/ 569990 w 607639"/>
                  <a:gd name="connsiteY44" fmla="*/ 288213 h 575955"/>
                  <a:gd name="connsiteX45" fmla="*/ 580404 w 607639"/>
                  <a:gd name="connsiteY45" fmla="*/ 343583 h 575955"/>
                  <a:gd name="connsiteX46" fmla="*/ 569990 w 607639"/>
                  <a:gd name="connsiteY46" fmla="*/ 398953 h 575955"/>
                  <a:gd name="connsiteX47" fmla="*/ 607639 w 607639"/>
                  <a:gd name="connsiteY47" fmla="*/ 420639 h 575955"/>
                  <a:gd name="connsiteX48" fmla="*/ 584498 w 607639"/>
                  <a:gd name="connsiteY48" fmla="*/ 460723 h 575955"/>
                  <a:gd name="connsiteX49" fmla="*/ 546760 w 607639"/>
                  <a:gd name="connsiteY49" fmla="*/ 438948 h 575955"/>
                  <a:gd name="connsiteX50" fmla="*/ 450724 w 607639"/>
                  <a:gd name="connsiteY50" fmla="*/ 494407 h 575955"/>
                  <a:gd name="connsiteX51" fmla="*/ 450724 w 607639"/>
                  <a:gd name="connsiteY51" fmla="*/ 537779 h 575955"/>
                  <a:gd name="connsiteX52" fmla="*/ 404530 w 607639"/>
                  <a:gd name="connsiteY52" fmla="*/ 537779 h 575955"/>
                  <a:gd name="connsiteX53" fmla="*/ 404530 w 607639"/>
                  <a:gd name="connsiteY53" fmla="*/ 494407 h 575955"/>
                  <a:gd name="connsiteX54" fmla="*/ 308494 w 607639"/>
                  <a:gd name="connsiteY54" fmla="*/ 438948 h 575955"/>
                  <a:gd name="connsiteX55" fmla="*/ 270756 w 607639"/>
                  <a:gd name="connsiteY55" fmla="*/ 460723 h 575955"/>
                  <a:gd name="connsiteX56" fmla="*/ 247614 w 607639"/>
                  <a:gd name="connsiteY56" fmla="*/ 420639 h 575955"/>
                  <a:gd name="connsiteX57" fmla="*/ 285263 w 607639"/>
                  <a:gd name="connsiteY57" fmla="*/ 398953 h 575955"/>
                  <a:gd name="connsiteX58" fmla="*/ 274850 w 607639"/>
                  <a:gd name="connsiteY58" fmla="*/ 343583 h 575955"/>
                  <a:gd name="connsiteX59" fmla="*/ 285263 w 607639"/>
                  <a:gd name="connsiteY59" fmla="*/ 288213 h 575955"/>
                  <a:gd name="connsiteX60" fmla="*/ 247614 w 607639"/>
                  <a:gd name="connsiteY60" fmla="*/ 266527 h 575955"/>
                  <a:gd name="connsiteX61" fmla="*/ 270756 w 607639"/>
                  <a:gd name="connsiteY61" fmla="*/ 226443 h 575955"/>
                  <a:gd name="connsiteX62" fmla="*/ 308494 w 607639"/>
                  <a:gd name="connsiteY62" fmla="*/ 248218 h 575955"/>
                  <a:gd name="connsiteX63" fmla="*/ 404530 w 607639"/>
                  <a:gd name="connsiteY63" fmla="*/ 192759 h 575955"/>
                  <a:gd name="connsiteX64" fmla="*/ 184352 w 607639"/>
                  <a:gd name="connsiteY64" fmla="*/ 0 h 575955"/>
                  <a:gd name="connsiteX65" fmla="*/ 312515 w 607639"/>
                  <a:gd name="connsiteY65" fmla="*/ 28883 h 575955"/>
                  <a:gd name="connsiteX66" fmla="*/ 358261 w 607639"/>
                  <a:gd name="connsiteY66" fmla="*/ 85137 h 575955"/>
                  <a:gd name="connsiteX67" fmla="*/ 312515 w 607639"/>
                  <a:gd name="connsiteY67" fmla="*/ 141391 h 575955"/>
                  <a:gd name="connsiteX68" fmla="*/ 184352 w 607639"/>
                  <a:gd name="connsiteY68" fmla="*/ 170274 h 575955"/>
                  <a:gd name="connsiteX69" fmla="*/ 56101 w 607639"/>
                  <a:gd name="connsiteY69" fmla="*/ 141391 h 575955"/>
                  <a:gd name="connsiteX70" fmla="*/ 10444 w 607639"/>
                  <a:gd name="connsiteY70" fmla="*/ 85137 h 575955"/>
                  <a:gd name="connsiteX71" fmla="*/ 56101 w 607639"/>
                  <a:gd name="connsiteY71" fmla="*/ 28883 h 575955"/>
                  <a:gd name="connsiteX72" fmla="*/ 184352 w 607639"/>
                  <a:gd name="connsiteY72" fmla="*/ 0 h 57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7639" h="575955">
                    <a:moveTo>
                      <a:pt x="0" y="428120"/>
                    </a:moveTo>
                    <a:cubicBezTo>
                      <a:pt x="41739" y="461969"/>
                      <a:pt x="108130" y="483558"/>
                      <a:pt x="184310" y="483558"/>
                    </a:cubicBezTo>
                    <a:cubicBezTo>
                      <a:pt x="199618" y="483558"/>
                      <a:pt x="214569" y="482670"/>
                      <a:pt x="229075" y="480982"/>
                    </a:cubicBezTo>
                    <a:lnTo>
                      <a:pt x="230677" y="483825"/>
                    </a:lnTo>
                    <a:lnTo>
                      <a:pt x="253817" y="523804"/>
                    </a:lnTo>
                    <a:lnTo>
                      <a:pt x="293865" y="500705"/>
                    </a:lnTo>
                    <a:lnTo>
                      <a:pt x="300806" y="496707"/>
                    </a:lnTo>
                    <a:cubicBezTo>
                      <a:pt x="314601" y="508168"/>
                      <a:pt x="329908" y="517674"/>
                      <a:pt x="346194" y="524959"/>
                    </a:cubicBezTo>
                    <a:cubicBezTo>
                      <a:pt x="339431" y="531356"/>
                      <a:pt x="330709" y="537841"/>
                      <a:pt x="319495" y="544327"/>
                    </a:cubicBezTo>
                    <a:cubicBezTo>
                      <a:pt x="283719" y="564672"/>
                      <a:pt x="235750" y="575955"/>
                      <a:pt x="184310" y="575955"/>
                    </a:cubicBezTo>
                    <a:cubicBezTo>
                      <a:pt x="132871" y="575955"/>
                      <a:pt x="84813" y="564672"/>
                      <a:pt x="49125" y="544327"/>
                    </a:cubicBezTo>
                    <a:cubicBezTo>
                      <a:pt x="6407" y="519984"/>
                      <a:pt x="0" y="494042"/>
                      <a:pt x="0" y="480715"/>
                    </a:cubicBezTo>
                    <a:close/>
                    <a:moveTo>
                      <a:pt x="0" y="293905"/>
                    </a:moveTo>
                    <a:cubicBezTo>
                      <a:pt x="41741" y="327859"/>
                      <a:pt x="108136" y="349369"/>
                      <a:pt x="184321" y="349369"/>
                    </a:cubicBezTo>
                    <a:cubicBezTo>
                      <a:pt x="199451" y="349369"/>
                      <a:pt x="214315" y="348480"/>
                      <a:pt x="228644" y="346880"/>
                    </a:cubicBezTo>
                    <a:cubicBezTo>
                      <a:pt x="228822" y="356924"/>
                      <a:pt x="229623" y="366879"/>
                      <a:pt x="231314" y="376746"/>
                    </a:cubicBezTo>
                    <a:lnTo>
                      <a:pt x="224461" y="380657"/>
                    </a:lnTo>
                    <a:lnTo>
                      <a:pt x="184410" y="403767"/>
                    </a:lnTo>
                    <a:lnTo>
                      <a:pt x="203545" y="436832"/>
                    </a:lnTo>
                    <a:cubicBezTo>
                      <a:pt x="197137" y="437187"/>
                      <a:pt x="190729" y="437365"/>
                      <a:pt x="184321" y="437365"/>
                    </a:cubicBezTo>
                    <a:cubicBezTo>
                      <a:pt x="132878" y="437365"/>
                      <a:pt x="84818" y="426166"/>
                      <a:pt x="49128" y="405722"/>
                    </a:cubicBezTo>
                    <a:cubicBezTo>
                      <a:pt x="6408" y="381368"/>
                      <a:pt x="0" y="355413"/>
                      <a:pt x="0" y="342081"/>
                    </a:cubicBezTo>
                    <a:lnTo>
                      <a:pt x="0" y="332748"/>
                    </a:lnTo>
                    <a:close/>
                    <a:moveTo>
                      <a:pt x="427582" y="281547"/>
                    </a:moveTo>
                    <a:cubicBezTo>
                      <a:pt x="393315" y="281547"/>
                      <a:pt x="365457" y="309365"/>
                      <a:pt x="365457" y="343583"/>
                    </a:cubicBezTo>
                    <a:cubicBezTo>
                      <a:pt x="365457" y="377801"/>
                      <a:pt x="393315" y="405619"/>
                      <a:pt x="427582" y="405619"/>
                    </a:cubicBezTo>
                    <a:cubicBezTo>
                      <a:pt x="461938" y="405619"/>
                      <a:pt x="489797" y="377801"/>
                      <a:pt x="489797" y="343583"/>
                    </a:cubicBezTo>
                    <a:cubicBezTo>
                      <a:pt x="489797" y="309365"/>
                      <a:pt x="461938" y="281547"/>
                      <a:pt x="427582" y="281547"/>
                    </a:cubicBezTo>
                    <a:close/>
                    <a:moveTo>
                      <a:pt x="0" y="157925"/>
                    </a:moveTo>
                    <a:cubicBezTo>
                      <a:pt x="38987" y="193476"/>
                      <a:pt x="106279" y="216495"/>
                      <a:pt x="184343" y="216495"/>
                    </a:cubicBezTo>
                    <a:cubicBezTo>
                      <a:pt x="198050" y="216495"/>
                      <a:pt x="211402" y="215695"/>
                      <a:pt x="224398" y="214362"/>
                    </a:cubicBezTo>
                    <a:lnTo>
                      <a:pt x="207575" y="243424"/>
                    </a:lnTo>
                    <a:lnTo>
                      <a:pt x="184432" y="283418"/>
                    </a:lnTo>
                    <a:lnTo>
                      <a:pt x="216120" y="301727"/>
                    </a:lnTo>
                    <a:cubicBezTo>
                      <a:pt x="205705" y="302616"/>
                      <a:pt x="195113" y="303149"/>
                      <a:pt x="184343" y="303149"/>
                    </a:cubicBezTo>
                    <a:cubicBezTo>
                      <a:pt x="132894" y="303149"/>
                      <a:pt x="84828" y="291951"/>
                      <a:pt x="49134" y="271598"/>
                    </a:cubicBezTo>
                    <a:cubicBezTo>
                      <a:pt x="6409" y="247157"/>
                      <a:pt x="0" y="221205"/>
                      <a:pt x="0" y="207962"/>
                    </a:cubicBezTo>
                    <a:lnTo>
                      <a:pt x="0" y="194098"/>
                    </a:lnTo>
                    <a:close/>
                    <a:moveTo>
                      <a:pt x="404530" y="149387"/>
                    </a:moveTo>
                    <a:lnTo>
                      <a:pt x="450724" y="149387"/>
                    </a:lnTo>
                    <a:lnTo>
                      <a:pt x="450724" y="192759"/>
                    </a:lnTo>
                    <a:cubicBezTo>
                      <a:pt x="489441" y="198625"/>
                      <a:pt x="523352" y="219066"/>
                      <a:pt x="546760" y="248218"/>
                    </a:cubicBezTo>
                    <a:lnTo>
                      <a:pt x="584498" y="226443"/>
                    </a:lnTo>
                    <a:lnTo>
                      <a:pt x="607639" y="266527"/>
                    </a:lnTo>
                    <a:lnTo>
                      <a:pt x="569990" y="288213"/>
                    </a:lnTo>
                    <a:cubicBezTo>
                      <a:pt x="576755" y="305366"/>
                      <a:pt x="580404" y="324030"/>
                      <a:pt x="580404" y="343583"/>
                    </a:cubicBezTo>
                    <a:cubicBezTo>
                      <a:pt x="580404" y="363136"/>
                      <a:pt x="576666" y="381800"/>
                      <a:pt x="569990" y="398953"/>
                    </a:cubicBezTo>
                    <a:lnTo>
                      <a:pt x="607639" y="420639"/>
                    </a:lnTo>
                    <a:lnTo>
                      <a:pt x="584498" y="460723"/>
                    </a:lnTo>
                    <a:lnTo>
                      <a:pt x="546760" y="438948"/>
                    </a:lnTo>
                    <a:cubicBezTo>
                      <a:pt x="523352" y="468100"/>
                      <a:pt x="489441" y="488541"/>
                      <a:pt x="450724" y="494407"/>
                    </a:cubicBezTo>
                    <a:lnTo>
                      <a:pt x="450724" y="537779"/>
                    </a:lnTo>
                    <a:lnTo>
                      <a:pt x="404530" y="537779"/>
                    </a:lnTo>
                    <a:lnTo>
                      <a:pt x="404530" y="494407"/>
                    </a:lnTo>
                    <a:cubicBezTo>
                      <a:pt x="365813" y="488541"/>
                      <a:pt x="331902" y="468100"/>
                      <a:pt x="308494" y="438948"/>
                    </a:cubicBezTo>
                    <a:lnTo>
                      <a:pt x="270756" y="460723"/>
                    </a:lnTo>
                    <a:lnTo>
                      <a:pt x="247614" y="420639"/>
                    </a:lnTo>
                    <a:lnTo>
                      <a:pt x="285263" y="398953"/>
                    </a:lnTo>
                    <a:cubicBezTo>
                      <a:pt x="278499" y="381800"/>
                      <a:pt x="274850" y="363136"/>
                      <a:pt x="274850" y="343583"/>
                    </a:cubicBezTo>
                    <a:cubicBezTo>
                      <a:pt x="274850" y="324030"/>
                      <a:pt x="278499" y="305366"/>
                      <a:pt x="285263" y="288213"/>
                    </a:cubicBezTo>
                    <a:lnTo>
                      <a:pt x="247614" y="266527"/>
                    </a:lnTo>
                    <a:lnTo>
                      <a:pt x="270756" y="226443"/>
                    </a:lnTo>
                    <a:lnTo>
                      <a:pt x="308494" y="248218"/>
                    </a:lnTo>
                    <a:cubicBezTo>
                      <a:pt x="331902" y="219066"/>
                      <a:pt x="365813" y="198625"/>
                      <a:pt x="404530" y="192759"/>
                    </a:cubicBezTo>
                    <a:close/>
                    <a:moveTo>
                      <a:pt x="184352" y="0"/>
                    </a:moveTo>
                    <a:cubicBezTo>
                      <a:pt x="233125" y="0"/>
                      <a:pt x="278605" y="10220"/>
                      <a:pt x="312515" y="28883"/>
                    </a:cubicBezTo>
                    <a:cubicBezTo>
                      <a:pt x="341529" y="44790"/>
                      <a:pt x="358261" y="65319"/>
                      <a:pt x="358261" y="85137"/>
                    </a:cubicBezTo>
                    <a:cubicBezTo>
                      <a:pt x="358261" y="104955"/>
                      <a:pt x="341529" y="125395"/>
                      <a:pt x="312515" y="141391"/>
                    </a:cubicBezTo>
                    <a:cubicBezTo>
                      <a:pt x="278605" y="159965"/>
                      <a:pt x="233125" y="170274"/>
                      <a:pt x="184352" y="170274"/>
                    </a:cubicBezTo>
                    <a:cubicBezTo>
                      <a:pt x="135491" y="170274"/>
                      <a:pt x="90011" y="159965"/>
                      <a:pt x="56101" y="141391"/>
                    </a:cubicBezTo>
                    <a:cubicBezTo>
                      <a:pt x="27087" y="125484"/>
                      <a:pt x="10444" y="104955"/>
                      <a:pt x="10444" y="85137"/>
                    </a:cubicBezTo>
                    <a:cubicBezTo>
                      <a:pt x="10444" y="65319"/>
                      <a:pt x="27087" y="44790"/>
                      <a:pt x="56101" y="28883"/>
                    </a:cubicBezTo>
                    <a:cubicBezTo>
                      <a:pt x="90011" y="10220"/>
                      <a:pt x="135491" y="0"/>
                      <a:pt x="184352"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solidFill>
                    <a:schemeClr val="bg1">
                      <a:lumMod val="95000"/>
                    </a:schemeClr>
                  </a:solidFill>
                  <a:cs typeface="+mn-ea"/>
                  <a:sym typeface="+mn-lt"/>
                </a:endParaRPr>
              </a:p>
            </p:txBody>
          </p:sp>
          <p:sp>
            <p:nvSpPr>
              <p:cNvPr id="28" name="iṧ1idè">
                <a:extLst>
                  <a:ext uri="{FF2B5EF4-FFF2-40B4-BE49-F238E27FC236}">
                    <a16:creationId xmlns:a16="http://schemas.microsoft.com/office/drawing/2014/main" id="{0FE2B329-5052-4DEE-A4F8-2F89B66D36BA}"/>
                  </a:ext>
                </a:extLst>
              </p:cNvPr>
              <p:cNvSpPr/>
              <p:nvPr/>
            </p:nvSpPr>
            <p:spPr>
              <a:xfrm>
                <a:off x="2323966" y="4140405"/>
                <a:ext cx="354144" cy="335686"/>
              </a:xfrm>
              <a:custGeom>
                <a:avLst/>
                <a:gdLst>
                  <a:gd name="connsiteX0" fmla="*/ 302148 w 608979"/>
                  <a:gd name="connsiteY0" fmla="*/ 325871 h 577240"/>
                  <a:gd name="connsiteX1" fmla="*/ 322335 w 608979"/>
                  <a:gd name="connsiteY1" fmla="*/ 346028 h 577240"/>
                  <a:gd name="connsiteX2" fmla="*/ 322335 w 608979"/>
                  <a:gd name="connsiteY2" fmla="*/ 485197 h 577240"/>
                  <a:gd name="connsiteX3" fmla="*/ 358379 w 608979"/>
                  <a:gd name="connsiteY3" fmla="*/ 485197 h 577240"/>
                  <a:gd name="connsiteX4" fmla="*/ 374971 w 608979"/>
                  <a:gd name="connsiteY4" fmla="*/ 496334 h 577240"/>
                  <a:gd name="connsiteX5" fmla="*/ 371100 w 608979"/>
                  <a:gd name="connsiteY5" fmla="*/ 515848 h 577240"/>
                  <a:gd name="connsiteX6" fmla="*/ 314777 w 608979"/>
                  <a:gd name="connsiteY6" fmla="*/ 571994 h 577240"/>
                  <a:gd name="connsiteX7" fmla="*/ 289334 w 608979"/>
                  <a:gd name="connsiteY7" fmla="*/ 571994 h 577240"/>
                  <a:gd name="connsiteX8" fmla="*/ 233103 w 608979"/>
                  <a:gd name="connsiteY8" fmla="*/ 515848 h 577240"/>
                  <a:gd name="connsiteX9" fmla="*/ 229232 w 608979"/>
                  <a:gd name="connsiteY9" fmla="*/ 496334 h 577240"/>
                  <a:gd name="connsiteX10" fmla="*/ 245824 w 608979"/>
                  <a:gd name="connsiteY10" fmla="*/ 485197 h 577240"/>
                  <a:gd name="connsiteX11" fmla="*/ 281867 w 608979"/>
                  <a:gd name="connsiteY11" fmla="*/ 485197 h 577240"/>
                  <a:gd name="connsiteX12" fmla="*/ 281867 w 608979"/>
                  <a:gd name="connsiteY12" fmla="*/ 346028 h 577240"/>
                  <a:gd name="connsiteX13" fmla="*/ 302148 w 608979"/>
                  <a:gd name="connsiteY13" fmla="*/ 325871 h 577240"/>
                  <a:gd name="connsiteX14" fmla="*/ 463650 w 608979"/>
                  <a:gd name="connsiteY14" fmla="*/ 325800 h 577240"/>
                  <a:gd name="connsiteX15" fmla="*/ 483838 w 608979"/>
                  <a:gd name="connsiteY15" fmla="*/ 345963 h 577240"/>
                  <a:gd name="connsiteX16" fmla="*/ 483838 w 608979"/>
                  <a:gd name="connsiteY16" fmla="*/ 485171 h 577240"/>
                  <a:gd name="connsiteX17" fmla="*/ 519881 w 608979"/>
                  <a:gd name="connsiteY17" fmla="*/ 485171 h 577240"/>
                  <a:gd name="connsiteX18" fmla="*/ 536566 w 608979"/>
                  <a:gd name="connsiteY18" fmla="*/ 496311 h 577240"/>
                  <a:gd name="connsiteX19" fmla="*/ 532602 w 608979"/>
                  <a:gd name="connsiteY19" fmla="*/ 515830 h 577240"/>
                  <a:gd name="connsiteX20" fmla="*/ 476371 w 608979"/>
                  <a:gd name="connsiteY20" fmla="*/ 571992 h 577240"/>
                  <a:gd name="connsiteX21" fmla="*/ 450928 w 608979"/>
                  <a:gd name="connsiteY21" fmla="*/ 571992 h 577240"/>
                  <a:gd name="connsiteX22" fmla="*/ 394697 w 608979"/>
                  <a:gd name="connsiteY22" fmla="*/ 515830 h 577240"/>
                  <a:gd name="connsiteX23" fmla="*/ 390734 w 608979"/>
                  <a:gd name="connsiteY23" fmla="*/ 496311 h 577240"/>
                  <a:gd name="connsiteX24" fmla="*/ 407419 w 608979"/>
                  <a:gd name="connsiteY24" fmla="*/ 485171 h 577240"/>
                  <a:gd name="connsiteX25" fmla="*/ 443462 w 608979"/>
                  <a:gd name="connsiteY25" fmla="*/ 485171 h 577240"/>
                  <a:gd name="connsiteX26" fmla="*/ 443462 w 608979"/>
                  <a:gd name="connsiteY26" fmla="*/ 345963 h 577240"/>
                  <a:gd name="connsiteX27" fmla="*/ 463650 w 608979"/>
                  <a:gd name="connsiteY27" fmla="*/ 325800 h 577240"/>
                  <a:gd name="connsiteX28" fmla="*/ 140601 w 608979"/>
                  <a:gd name="connsiteY28" fmla="*/ 325800 h 577240"/>
                  <a:gd name="connsiteX29" fmla="*/ 160789 w 608979"/>
                  <a:gd name="connsiteY29" fmla="*/ 345963 h 577240"/>
                  <a:gd name="connsiteX30" fmla="*/ 160789 w 608979"/>
                  <a:gd name="connsiteY30" fmla="*/ 485171 h 577240"/>
                  <a:gd name="connsiteX31" fmla="*/ 196832 w 608979"/>
                  <a:gd name="connsiteY31" fmla="*/ 485171 h 577240"/>
                  <a:gd name="connsiteX32" fmla="*/ 213517 w 608979"/>
                  <a:gd name="connsiteY32" fmla="*/ 496311 h 577240"/>
                  <a:gd name="connsiteX33" fmla="*/ 209554 w 608979"/>
                  <a:gd name="connsiteY33" fmla="*/ 515830 h 577240"/>
                  <a:gd name="connsiteX34" fmla="*/ 153323 w 608979"/>
                  <a:gd name="connsiteY34" fmla="*/ 571992 h 577240"/>
                  <a:gd name="connsiteX35" fmla="*/ 127880 w 608979"/>
                  <a:gd name="connsiteY35" fmla="*/ 571992 h 577240"/>
                  <a:gd name="connsiteX36" fmla="*/ 71649 w 608979"/>
                  <a:gd name="connsiteY36" fmla="*/ 515830 h 577240"/>
                  <a:gd name="connsiteX37" fmla="*/ 67685 w 608979"/>
                  <a:gd name="connsiteY37" fmla="*/ 496311 h 577240"/>
                  <a:gd name="connsiteX38" fmla="*/ 84278 w 608979"/>
                  <a:gd name="connsiteY38" fmla="*/ 485171 h 577240"/>
                  <a:gd name="connsiteX39" fmla="*/ 120413 w 608979"/>
                  <a:gd name="connsiteY39" fmla="*/ 485171 h 577240"/>
                  <a:gd name="connsiteX40" fmla="*/ 120413 w 608979"/>
                  <a:gd name="connsiteY40" fmla="*/ 345963 h 577240"/>
                  <a:gd name="connsiteX41" fmla="*/ 140601 w 608979"/>
                  <a:gd name="connsiteY41" fmla="*/ 325800 h 577240"/>
                  <a:gd name="connsiteX42" fmla="*/ 284762 w 608979"/>
                  <a:gd name="connsiteY42" fmla="*/ 0 h 577240"/>
                  <a:gd name="connsiteX43" fmla="*/ 465723 w 608979"/>
                  <a:gd name="connsiteY43" fmla="*/ 149763 h 577240"/>
                  <a:gd name="connsiteX44" fmla="*/ 469041 w 608979"/>
                  <a:gd name="connsiteY44" fmla="*/ 149579 h 577240"/>
                  <a:gd name="connsiteX45" fmla="*/ 608979 w 608979"/>
                  <a:gd name="connsiteY45" fmla="*/ 289308 h 577240"/>
                  <a:gd name="connsiteX46" fmla="*/ 514212 w 608979"/>
                  <a:gd name="connsiteY46" fmla="*/ 421398 h 577240"/>
                  <a:gd name="connsiteX47" fmla="*/ 514212 w 608979"/>
                  <a:gd name="connsiteY47" fmla="*/ 346010 h 577240"/>
                  <a:gd name="connsiteX48" fmla="*/ 463694 w 608979"/>
                  <a:gd name="connsiteY48" fmla="*/ 295568 h 577240"/>
                  <a:gd name="connsiteX49" fmla="*/ 413177 w 608979"/>
                  <a:gd name="connsiteY49" fmla="*/ 346010 h 577240"/>
                  <a:gd name="connsiteX50" fmla="*/ 413177 w 608979"/>
                  <a:gd name="connsiteY50" fmla="*/ 429038 h 577240"/>
                  <a:gd name="connsiteX51" fmla="*/ 352703 w 608979"/>
                  <a:gd name="connsiteY51" fmla="*/ 429038 h 577240"/>
                  <a:gd name="connsiteX52" fmla="*/ 352703 w 608979"/>
                  <a:gd name="connsiteY52" fmla="*/ 346010 h 577240"/>
                  <a:gd name="connsiteX53" fmla="*/ 302185 w 608979"/>
                  <a:gd name="connsiteY53" fmla="*/ 295568 h 577240"/>
                  <a:gd name="connsiteX54" fmla="*/ 251667 w 608979"/>
                  <a:gd name="connsiteY54" fmla="*/ 346010 h 577240"/>
                  <a:gd name="connsiteX55" fmla="*/ 251667 w 608979"/>
                  <a:gd name="connsiteY55" fmla="*/ 429038 h 577240"/>
                  <a:gd name="connsiteX56" fmla="*/ 191101 w 608979"/>
                  <a:gd name="connsiteY56" fmla="*/ 429038 h 577240"/>
                  <a:gd name="connsiteX57" fmla="*/ 191101 w 608979"/>
                  <a:gd name="connsiteY57" fmla="*/ 346010 h 577240"/>
                  <a:gd name="connsiteX58" fmla="*/ 140583 w 608979"/>
                  <a:gd name="connsiteY58" fmla="*/ 295568 h 577240"/>
                  <a:gd name="connsiteX59" fmla="*/ 90065 w 608979"/>
                  <a:gd name="connsiteY59" fmla="*/ 346010 h 577240"/>
                  <a:gd name="connsiteX60" fmla="*/ 90065 w 608979"/>
                  <a:gd name="connsiteY60" fmla="*/ 428578 h 577240"/>
                  <a:gd name="connsiteX61" fmla="*/ 0 w 608979"/>
                  <a:gd name="connsiteY61" fmla="*/ 328705 h 577240"/>
                  <a:gd name="connsiteX62" fmla="*/ 100482 w 608979"/>
                  <a:gd name="connsiteY62" fmla="*/ 228280 h 577240"/>
                  <a:gd name="connsiteX63" fmla="*/ 106290 w 608979"/>
                  <a:gd name="connsiteY63" fmla="*/ 228925 h 577240"/>
                  <a:gd name="connsiteX64" fmla="*/ 100482 w 608979"/>
                  <a:gd name="connsiteY64" fmla="*/ 184005 h 577240"/>
                  <a:gd name="connsiteX65" fmla="*/ 284762 w 608979"/>
                  <a:gd name="connsiteY65" fmla="*/ 0 h 5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8979" h="577240">
                    <a:moveTo>
                      <a:pt x="302148" y="325871"/>
                    </a:moveTo>
                    <a:cubicBezTo>
                      <a:pt x="313302" y="325871"/>
                      <a:pt x="322335" y="334891"/>
                      <a:pt x="322335" y="346028"/>
                    </a:cubicBezTo>
                    <a:lnTo>
                      <a:pt x="322335" y="485197"/>
                    </a:lnTo>
                    <a:lnTo>
                      <a:pt x="358379" y="485197"/>
                    </a:lnTo>
                    <a:cubicBezTo>
                      <a:pt x="365661" y="485197"/>
                      <a:pt x="372206" y="489615"/>
                      <a:pt x="374971" y="496334"/>
                    </a:cubicBezTo>
                    <a:cubicBezTo>
                      <a:pt x="377737" y="502962"/>
                      <a:pt x="376262" y="510693"/>
                      <a:pt x="371100" y="515848"/>
                    </a:cubicBezTo>
                    <a:lnTo>
                      <a:pt x="314777" y="571994"/>
                    </a:lnTo>
                    <a:cubicBezTo>
                      <a:pt x="307771" y="578989"/>
                      <a:pt x="296340" y="578989"/>
                      <a:pt x="289334" y="571994"/>
                    </a:cubicBezTo>
                    <a:lnTo>
                      <a:pt x="233103" y="515848"/>
                    </a:lnTo>
                    <a:cubicBezTo>
                      <a:pt x="227941" y="510693"/>
                      <a:pt x="226374" y="502962"/>
                      <a:pt x="229232" y="496334"/>
                    </a:cubicBezTo>
                    <a:cubicBezTo>
                      <a:pt x="231997" y="489523"/>
                      <a:pt x="238542" y="485197"/>
                      <a:pt x="245824" y="485197"/>
                    </a:cubicBezTo>
                    <a:lnTo>
                      <a:pt x="281867" y="485197"/>
                    </a:lnTo>
                    <a:lnTo>
                      <a:pt x="281867" y="346028"/>
                    </a:lnTo>
                    <a:cubicBezTo>
                      <a:pt x="281867" y="334891"/>
                      <a:pt x="290994" y="325871"/>
                      <a:pt x="302148" y="325871"/>
                    </a:cubicBezTo>
                    <a:close/>
                    <a:moveTo>
                      <a:pt x="463650" y="325800"/>
                    </a:moveTo>
                    <a:cubicBezTo>
                      <a:pt x="474804" y="325800"/>
                      <a:pt x="483838" y="334823"/>
                      <a:pt x="483838" y="345963"/>
                    </a:cubicBezTo>
                    <a:lnTo>
                      <a:pt x="483838" y="485171"/>
                    </a:lnTo>
                    <a:lnTo>
                      <a:pt x="519881" y="485171"/>
                    </a:lnTo>
                    <a:cubicBezTo>
                      <a:pt x="527255" y="485171"/>
                      <a:pt x="533800" y="489590"/>
                      <a:pt x="536566" y="496311"/>
                    </a:cubicBezTo>
                    <a:cubicBezTo>
                      <a:pt x="539331" y="502940"/>
                      <a:pt x="537764" y="510674"/>
                      <a:pt x="532602" y="515830"/>
                    </a:cubicBezTo>
                    <a:lnTo>
                      <a:pt x="476371" y="571992"/>
                    </a:lnTo>
                    <a:cubicBezTo>
                      <a:pt x="469365" y="578989"/>
                      <a:pt x="457934" y="578989"/>
                      <a:pt x="450928" y="571992"/>
                    </a:cubicBezTo>
                    <a:lnTo>
                      <a:pt x="394697" y="515830"/>
                    </a:lnTo>
                    <a:cubicBezTo>
                      <a:pt x="389443" y="510674"/>
                      <a:pt x="387968" y="502940"/>
                      <a:pt x="390734" y="496311"/>
                    </a:cubicBezTo>
                    <a:cubicBezTo>
                      <a:pt x="393591" y="489498"/>
                      <a:pt x="400136" y="485171"/>
                      <a:pt x="407419" y="485171"/>
                    </a:cubicBezTo>
                    <a:lnTo>
                      <a:pt x="443462" y="485171"/>
                    </a:lnTo>
                    <a:lnTo>
                      <a:pt x="443462" y="345963"/>
                    </a:lnTo>
                    <a:cubicBezTo>
                      <a:pt x="443462" y="334823"/>
                      <a:pt x="452496" y="325800"/>
                      <a:pt x="463650" y="325800"/>
                    </a:cubicBezTo>
                    <a:close/>
                    <a:moveTo>
                      <a:pt x="140601" y="325800"/>
                    </a:moveTo>
                    <a:cubicBezTo>
                      <a:pt x="151755" y="325800"/>
                      <a:pt x="160789" y="334823"/>
                      <a:pt x="160789" y="345963"/>
                    </a:cubicBezTo>
                    <a:lnTo>
                      <a:pt x="160789" y="485171"/>
                    </a:lnTo>
                    <a:lnTo>
                      <a:pt x="196832" y="485171"/>
                    </a:lnTo>
                    <a:cubicBezTo>
                      <a:pt x="204115" y="485171"/>
                      <a:pt x="210660" y="489590"/>
                      <a:pt x="213517" y="496311"/>
                    </a:cubicBezTo>
                    <a:cubicBezTo>
                      <a:pt x="216283" y="502940"/>
                      <a:pt x="214716" y="510674"/>
                      <a:pt x="209554" y="515830"/>
                    </a:cubicBezTo>
                    <a:lnTo>
                      <a:pt x="153323" y="571992"/>
                    </a:lnTo>
                    <a:cubicBezTo>
                      <a:pt x="146317" y="578989"/>
                      <a:pt x="134886" y="578989"/>
                      <a:pt x="127880" y="571992"/>
                    </a:cubicBezTo>
                    <a:lnTo>
                      <a:pt x="71649" y="515830"/>
                    </a:lnTo>
                    <a:cubicBezTo>
                      <a:pt x="66395" y="510674"/>
                      <a:pt x="64920" y="502940"/>
                      <a:pt x="67685" y="496311"/>
                    </a:cubicBezTo>
                    <a:cubicBezTo>
                      <a:pt x="70451" y="489498"/>
                      <a:pt x="76996" y="485171"/>
                      <a:pt x="84278" y="485171"/>
                    </a:cubicBezTo>
                    <a:lnTo>
                      <a:pt x="120413" y="485171"/>
                    </a:lnTo>
                    <a:lnTo>
                      <a:pt x="120413" y="345963"/>
                    </a:lnTo>
                    <a:cubicBezTo>
                      <a:pt x="120413" y="334823"/>
                      <a:pt x="129447" y="325800"/>
                      <a:pt x="140601" y="325800"/>
                    </a:cubicBezTo>
                    <a:close/>
                    <a:moveTo>
                      <a:pt x="284762" y="0"/>
                    </a:moveTo>
                    <a:cubicBezTo>
                      <a:pt x="374827" y="0"/>
                      <a:pt x="449590" y="64526"/>
                      <a:pt x="465723" y="149763"/>
                    </a:cubicBezTo>
                    <a:cubicBezTo>
                      <a:pt x="466829" y="149763"/>
                      <a:pt x="467935" y="149579"/>
                      <a:pt x="469041" y="149579"/>
                    </a:cubicBezTo>
                    <a:cubicBezTo>
                      <a:pt x="546293" y="149579"/>
                      <a:pt x="608979" y="212172"/>
                      <a:pt x="608979" y="289308"/>
                    </a:cubicBezTo>
                    <a:cubicBezTo>
                      <a:pt x="608979" y="350705"/>
                      <a:pt x="569247" y="402620"/>
                      <a:pt x="514212" y="421398"/>
                    </a:cubicBezTo>
                    <a:lnTo>
                      <a:pt x="514212" y="346010"/>
                    </a:lnTo>
                    <a:cubicBezTo>
                      <a:pt x="514212" y="318120"/>
                      <a:pt x="491627" y="295568"/>
                      <a:pt x="463694" y="295568"/>
                    </a:cubicBezTo>
                    <a:cubicBezTo>
                      <a:pt x="435854" y="295568"/>
                      <a:pt x="413177" y="318120"/>
                      <a:pt x="413177" y="346010"/>
                    </a:cubicBezTo>
                    <a:lnTo>
                      <a:pt x="413177" y="429038"/>
                    </a:lnTo>
                    <a:lnTo>
                      <a:pt x="352703" y="429038"/>
                    </a:lnTo>
                    <a:lnTo>
                      <a:pt x="352703" y="346010"/>
                    </a:lnTo>
                    <a:cubicBezTo>
                      <a:pt x="352703" y="318120"/>
                      <a:pt x="330025" y="295568"/>
                      <a:pt x="302185" y="295568"/>
                    </a:cubicBezTo>
                    <a:cubicBezTo>
                      <a:pt x="274252" y="295568"/>
                      <a:pt x="251667" y="318120"/>
                      <a:pt x="251667" y="346010"/>
                    </a:cubicBezTo>
                    <a:lnTo>
                      <a:pt x="251667" y="429038"/>
                    </a:lnTo>
                    <a:lnTo>
                      <a:pt x="191101" y="429038"/>
                    </a:lnTo>
                    <a:lnTo>
                      <a:pt x="191101" y="346010"/>
                    </a:lnTo>
                    <a:cubicBezTo>
                      <a:pt x="191101" y="318120"/>
                      <a:pt x="168515" y="295568"/>
                      <a:pt x="140583" y="295568"/>
                    </a:cubicBezTo>
                    <a:cubicBezTo>
                      <a:pt x="112743" y="295568"/>
                      <a:pt x="90065" y="318120"/>
                      <a:pt x="90065" y="346010"/>
                    </a:cubicBezTo>
                    <a:lnTo>
                      <a:pt x="90065" y="428578"/>
                    </a:lnTo>
                    <a:cubicBezTo>
                      <a:pt x="38994" y="423883"/>
                      <a:pt x="0" y="380989"/>
                      <a:pt x="0" y="328705"/>
                    </a:cubicBezTo>
                    <a:cubicBezTo>
                      <a:pt x="0" y="273200"/>
                      <a:pt x="44987" y="228280"/>
                      <a:pt x="100482" y="228280"/>
                    </a:cubicBezTo>
                    <a:cubicBezTo>
                      <a:pt x="102418" y="228280"/>
                      <a:pt x="104354" y="228740"/>
                      <a:pt x="106290" y="228925"/>
                    </a:cubicBezTo>
                    <a:cubicBezTo>
                      <a:pt x="102603" y="214473"/>
                      <a:pt x="100482" y="199561"/>
                      <a:pt x="100482" y="184005"/>
                    </a:cubicBezTo>
                    <a:cubicBezTo>
                      <a:pt x="100482" y="82383"/>
                      <a:pt x="182989" y="0"/>
                      <a:pt x="284762"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solidFill>
                    <a:schemeClr val="bg1">
                      <a:lumMod val="95000"/>
                    </a:schemeClr>
                  </a:solidFill>
                  <a:cs typeface="+mn-ea"/>
                  <a:sym typeface="+mn-lt"/>
                </a:endParaRPr>
              </a:p>
            </p:txBody>
          </p:sp>
        </p:grpSp>
        <p:sp>
          <p:nvSpPr>
            <p:cNvPr id="19" name="iṥliḋe">
              <a:extLst>
                <a:ext uri="{FF2B5EF4-FFF2-40B4-BE49-F238E27FC236}">
                  <a16:creationId xmlns:a16="http://schemas.microsoft.com/office/drawing/2014/main" id="{663107A9-589C-4F75-98F3-972F802B294A}"/>
                </a:ext>
              </a:extLst>
            </p:cNvPr>
            <p:cNvSpPr txBox="1"/>
            <p:nvPr/>
          </p:nvSpPr>
          <p:spPr>
            <a:xfrm>
              <a:off x="5876872" y="3008183"/>
              <a:ext cx="1469575" cy="1391563"/>
            </a:xfrm>
            <a:prstGeom prst="rect">
              <a:avLst/>
            </a:prstGeom>
            <a:noFill/>
            <a:ln w="3175">
              <a:noFill/>
            </a:ln>
          </p:spPr>
          <p:txBody>
            <a:bodyPr wrap="square" lIns="91440" tIns="45720" rIns="91440" bIns="45720" anchor="t" anchorCtr="0">
              <a:normAutofit/>
            </a:bodyPr>
            <a:lstStyle>
              <a:defPPr>
                <a:defRPr lang="zh-CN"/>
              </a:defPPr>
              <a:lvl1pPr algn="ctr" defTabSz="609585">
                <a:lnSpc>
                  <a:spcPct val="150000"/>
                </a:lnSpc>
                <a:spcBef>
                  <a:spcPct val="0"/>
                </a:spcBef>
                <a:defRPr sz="1100"/>
              </a:lvl1pPr>
              <a:lvl2pPr marL="609585" defTabSz="609585">
                <a:defRPr sz="2400"/>
              </a:lvl2pPr>
              <a:lvl3pPr marL="1219170" defTabSz="609585">
                <a:defRPr sz="2400"/>
              </a:lvl3pPr>
              <a:lvl4pPr marL="1828754" defTabSz="609585">
                <a:defRPr sz="2400"/>
              </a:lvl4pPr>
              <a:lvl5pPr marL="2438339" defTabSz="609585">
                <a:defRPr sz="2400"/>
              </a:lvl5pPr>
              <a:lvl6pPr marL="3047924" defTabSz="609585">
                <a:defRPr sz="2400"/>
              </a:lvl6pPr>
              <a:lvl7pPr marL="3657509" defTabSz="609585">
                <a:defRPr sz="2400"/>
              </a:lvl7pPr>
              <a:lvl8pPr marL="4267093" defTabSz="609585">
                <a:defRPr sz="2400"/>
              </a:lvl8pPr>
              <a:lvl9pPr marL="4876678" defTabSz="609585">
                <a:defRPr sz="2400"/>
              </a:lvl9pPr>
            </a:lstStyle>
            <a:p>
              <a:pPr algn="l">
                <a:lnSpc>
                  <a:spcPct val="200000"/>
                </a:lnSpc>
              </a:pPr>
              <a:r>
                <a:rPr lang="zh-CN" altLang="en-US" sz="1400" dirty="0">
                  <a:solidFill>
                    <a:schemeClr val="bg1">
                      <a:lumMod val="95000"/>
                    </a:schemeClr>
                  </a:solidFill>
                  <a:cs typeface="+mn-ea"/>
                  <a:sym typeface="+mn-lt"/>
                </a:rPr>
                <a:t>在安装的软件中，检查和确认未知的安全漏洞</a:t>
              </a:r>
              <a:endParaRPr lang="en-US" altLang="zh-CN" sz="1400" dirty="0">
                <a:solidFill>
                  <a:schemeClr val="bg1">
                    <a:lumMod val="95000"/>
                  </a:schemeClr>
                </a:solidFill>
                <a:cs typeface="+mn-ea"/>
                <a:sym typeface="+mn-lt"/>
              </a:endParaRPr>
            </a:p>
          </p:txBody>
        </p:sp>
        <p:sp>
          <p:nvSpPr>
            <p:cNvPr id="17" name="íṥļiḍê">
              <a:extLst>
                <a:ext uri="{FF2B5EF4-FFF2-40B4-BE49-F238E27FC236}">
                  <a16:creationId xmlns:a16="http://schemas.microsoft.com/office/drawing/2014/main" id="{8FD61095-C2BD-4D45-8588-B202546D3BB1}"/>
                </a:ext>
              </a:extLst>
            </p:cNvPr>
            <p:cNvSpPr txBox="1"/>
            <p:nvPr/>
          </p:nvSpPr>
          <p:spPr>
            <a:xfrm>
              <a:off x="7563367" y="3008183"/>
              <a:ext cx="1469575" cy="1391563"/>
            </a:xfrm>
            <a:prstGeom prst="rect">
              <a:avLst/>
            </a:prstGeom>
            <a:noFill/>
            <a:ln w="3175">
              <a:noFill/>
            </a:ln>
          </p:spPr>
          <p:txBody>
            <a:bodyPr wrap="square" lIns="91440" tIns="45720" rIns="91440" bIns="45720" anchor="t" anchorCtr="0">
              <a:normAutofit/>
            </a:bodyPr>
            <a:lstStyle>
              <a:defPPr>
                <a:defRPr lang="zh-CN"/>
              </a:defPPr>
              <a:lvl1pPr algn="ctr" defTabSz="609585">
                <a:lnSpc>
                  <a:spcPct val="150000"/>
                </a:lnSpc>
                <a:spcBef>
                  <a:spcPct val="0"/>
                </a:spcBef>
                <a:defRPr sz="1100"/>
              </a:lvl1pPr>
              <a:lvl2pPr marL="609585" defTabSz="609585">
                <a:defRPr sz="2400"/>
              </a:lvl2pPr>
              <a:lvl3pPr marL="1219170" defTabSz="609585">
                <a:defRPr sz="2400"/>
              </a:lvl3pPr>
              <a:lvl4pPr marL="1828754" defTabSz="609585">
                <a:defRPr sz="2400"/>
              </a:lvl4pPr>
              <a:lvl5pPr marL="2438339" defTabSz="609585">
                <a:defRPr sz="2400"/>
              </a:lvl5pPr>
              <a:lvl6pPr marL="3047924" defTabSz="609585">
                <a:defRPr sz="2400"/>
              </a:lvl6pPr>
              <a:lvl7pPr marL="3657509" defTabSz="609585">
                <a:defRPr sz="2400"/>
              </a:lvl7pPr>
              <a:lvl8pPr marL="4267093" defTabSz="609585">
                <a:defRPr sz="2400"/>
              </a:lvl8pPr>
              <a:lvl9pPr marL="4876678" defTabSz="609585">
                <a:defRPr sz="2400"/>
              </a:lvl9pPr>
            </a:lstStyle>
            <a:p>
              <a:pPr algn="l">
                <a:lnSpc>
                  <a:spcPct val="200000"/>
                </a:lnSpc>
              </a:pPr>
              <a:r>
                <a:rPr lang="zh-CN" altLang="en-US" sz="1400" dirty="0">
                  <a:solidFill>
                    <a:schemeClr val="tx1">
                      <a:lumMod val="75000"/>
                      <a:lumOff val="25000"/>
                    </a:schemeClr>
                  </a:solidFill>
                  <a:cs typeface="+mn-ea"/>
                  <a:sym typeface="+mn-lt"/>
                </a:rPr>
                <a:t>技术与管理相结合，使系统具有最小穿透风险性</a:t>
              </a:r>
              <a:endParaRPr lang="en-US" altLang="zh-CN" sz="1400" dirty="0">
                <a:solidFill>
                  <a:schemeClr val="tx1">
                    <a:lumMod val="75000"/>
                    <a:lumOff val="25000"/>
                  </a:schemeClr>
                </a:solidFill>
                <a:cs typeface="+mn-ea"/>
                <a:sym typeface="+mn-lt"/>
              </a:endParaRPr>
            </a:p>
          </p:txBody>
        </p:sp>
        <p:sp>
          <p:nvSpPr>
            <p:cNvPr id="15" name="ï$1ïḋé">
              <a:extLst>
                <a:ext uri="{FF2B5EF4-FFF2-40B4-BE49-F238E27FC236}">
                  <a16:creationId xmlns:a16="http://schemas.microsoft.com/office/drawing/2014/main" id="{E42200F8-A229-471F-B47A-0B5F0F586A2D}"/>
                </a:ext>
              </a:extLst>
            </p:cNvPr>
            <p:cNvSpPr txBox="1"/>
            <p:nvPr/>
          </p:nvSpPr>
          <p:spPr>
            <a:xfrm>
              <a:off x="9249863" y="2889094"/>
              <a:ext cx="1469575" cy="1629740"/>
            </a:xfrm>
            <a:prstGeom prst="rect">
              <a:avLst/>
            </a:prstGeom>
            <a:noFill/>
            <a:ln w="3175">
              <a:noFill/>
            </a:ln>
          </p:spPr>
          <p:txBody>
            <a:bodyPr wrap="square" lIns="91440" tIns="45720" rIns="91440" bIns="45720" anchor="t" anchorCtr="0">
              <a:normAutofit fontScale="85000" lnSpcReduction="10000"/>
            </a:bodyPr>
            <a:lstStyle>
              <a:defPPr>
                <a:defRPr lang="zh-CN"/>
              </a:defPPr>
              <a:lvl1pPr algn="ctr" defTabSz="609585">
                <a:lnSpc>
                  <a:spcPct val="150000"/>
                </a:lnSpc>
                <a:spcBef>
                  <a:spcPct val="0"/>
                </a:spcBef>
                <a:defRPr sz="1100"/>
              </a:lvl1pPr>
              <a:lvl2pPr marL="609585" defTabSz="609585">
                <a:defRPr sz="2400"/>
              </a:lvl2pPr>
              <a:lvl3pPr marL="1219170" defTabSz="609585">
                <a:defRPr sz="2400"/>
              </a:lvl3pPr>
              <a:lvl4pPr marL="1828754" defTabSz="609585">
                <a:defRPr sz="2400"/>
              </a:lvl4pPr>
              <a:lvl5pPr marL="2438339" defTabSz="609585">
                <a:defRPr sz="2400"/>
              </a:lvl5pPr>
              <a:lvl6pPr marL="3047924" defTabSz="609585">
                <a:defRPr sz="2400"/>
              </a:lvl6pPr>
              <a:lvl7pPr marL="3657509" defTabSz="609585">
                <a:defRPr sz="2400"/>
              </a:lvl7pPr>
              <a:lvl8pPr marL="4267093" defTabSz="609585">
                <a:defRPr sz="2400"/>
              </a:lvl8pPr>
              <a:lvl9pPr marL="4876678" defTabSz="609585">
                <a:defRPr sz="2400"/>
              </a:lvl9pPr>
            </a:lstStyle>
            <a:p>
              <a:pPr algn="l">
                <a:lnSpc>
                  <a:spcPct val="220000"/>
                </a:lnSpc>
              </a:pPr>
              <a:r>
                <a:rPr lang="zh-CN" altLang="en-US" sz="1400" dirty="0">
                  <a:solidFill>
                    <a:schemeClr val="bg1">
                      <a:lumMod val="95000"/>
                    </a:schemeClr>
                  </a:solidFill>
                  <a:cs typeface="+mn-ea"/>
                  <a:sym typeface="+mn-lt"/>
                </a:rPr>
                <a:t>建立详细的安全审计日志，以便检测并跟踪入侵攻击等</a:t>
              </a:r>
              <a:endParaRPr lang="en-US" altLang="zh-CN" sz="1400" dirty="0">
                <a:solidFill>
                  <a:schemeClr val="bg1">
                    <a:lumMod val="95000"/>
                  </a:schemeClr>
                </a:solidFill>
                <a:cs typeface="+mn-ea"/>
                <a:sym typeface="+mn-lt"/>
              </a:endParaRPr>
            </a:p>
          </p:txBody>
        </p:sp>
      </p:grpSp>
    </p:spTree>
    <p:extLst>
      <p:ext uri="{BB962C8B-B14F-4D97-AF65-F5344CB8AC3E}">
        <p14:creationId xmlns:p14="http://schemas.microsoft.com/office/powerpoint/2010/main" val="26171970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商交措施</a:t>
            </a:r>
            <a:endParaRPr lang="zh-CN" altLang="en-US" sz="3200" b="1" dirty="0">
              <a:solidFill>
                <a:schemeClr val="bg1">
                  <a:lumMod val="95000"/>
                </a:schemeClr>
              </a:solidFill>
              <a:cs typeface="+mn-ea"/>
              <a:sym typeface="+mn-lt"/>
            </a:endParaRPr>
          </a:p>
        </p:txBody>
      </p:sp>
      <p:pic>
        <p:nvPicPr>
          <p:cNvPr id="3" name="图片 2" descr="图片包含 电子产品&#10;&#10;描述已自动生成">
            <a:extLst>
              <a:ext uri="{FF2B5EF4-FFF2-40B4-BE49-F238E27FC236}">
                <a16:creationId xmlns:a16="http://schemas.microsoft.com/office/drawing/2014/main" id="{A8C742B7-7CB6-4B9A-8168-4C17A3D28A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4769" y="1528842"/>
            <a:ext cx="3552438" cy="5329158"/>
          </a:xfrm>
          <a:prstGeom prst="rect">
            <a:avLst/>
          </a:prstGeom>
        </p:spPr>
      </p:pic>
      <p:grpSp>
        <p:nvGrpSpPr>
          <p:cNvPr id="20" name="组合 19">
            <a:extLst>
              <a:ext uri="{FF2B5EF4-FFF2-40B4-BE49-F238E27FC236}">
                <a16:creationId xmlns:a16="http://schemas.microsoft.com/office/drawing/2014/main" id="{7D001A20-1E17-4F0F-A191-F0951A655E0D}"/>
              </a:ext>
            </a:extLst>
          </p:cNvPr>
          <p:cNvGrpSpPr/>
          <p:nvPr/>
        </p:nvGrpSpPr>
        <p:grpSpPr>
          <a:xfrm>
            <a:off x="5436781" y="1541721"/>
            <a:ext cx="723014" cy="723014"/>
            <a:chOff x="5436781" y="1541721"/>
            <a:chExt cx="723014" cy="723014"/>
          </a:xfrm>
        </p:grpSpPr>
        <p:sp>
          <p:nvSpPr>
            <p:cNvPr id="4" name="矩形: 圆角 3">
              <a:extLst>
                <a:ext uri="{FF2B5EF4-FFF2-40B4-BE49-F238E27FC236}">
                  <a16:creationId xmlns:a16="http://schemas.microsoft.com/office/drawing/2014/main" id="{1C9A9477-3853-4E55-B9B7-EB98F1307DB1}"/>
                </a:ext>
              </a:extLst>
            </p:cNvPr>
            <p:cNvSpPr/>
            <p:nvPr/>
          </p:nvSpPr>
          <p:spPr>
            <a:xfrm>
              <a:off x="5436781" y="1541721"/>
              <a:ext cx="723014" cy="723014"/>
            </a:xfrm>
            <a:prstGeom prst="roundRect">
              <a:avLst/>
            </a:prstGeom>
            <a:solidFill>
              <a:srgbClr val="F2F2F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network_114255">
              <a:extLst>
                <a:ext uri="{FF2B5EF4-FFF2-40B4-BE49-F238E27FC236}">
                  <a16:creationId xmlns:a16="http://schemas.microsoft.com/office/drawing/2014/main" id="{303FF7D0-A2AE-4B3C-BB3C-1A63A91ADB60}"/>
                </a:ext>
              </a:extLst>
            </p:cNvPr>
            <p:cNvSpPr>
              <a:spLocks noChangeAspect="1"/>
            </p:cNvSpPr>
            <p:nvPr/>
          </p:nvSpPr>
          <p:spPr bwMode="auto">
            <a:xfrm>
              <a:off x="5518564" y="1598386"/>
              <a:ext cx="559449" cy="6096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58737" h="608909">
                  <a:moveTo>
                    <a:pt x="469405" y="533579"/>
                  </a:moveTo>
                  <a:lnTo>
                    <a:pt x="469405" y="577191"/>
                  </a:lnTo>
                  <a:lnTo>
                    <a:pt x="526975" y="577191"/>
                  </a:lnTo>
                  <a:lnTo>
                    <a:pt x="526975" y="553799"/>
                  </a:lnTo>
                  <a:cubicBezTo>
                    <a:pt x="526975" y="542698"/>
                    <a:pt x="517843" y="533579"/>
                    <a:pt x="506726" y="533579"/>
                  </a:cubicBezTo>
                  <a:close/>
                  <a:moveTo>
                    <a:pt x="400520" y="533579"/>
                  </a:moveTo>
                  <a:cubicBezTo>
                    <a:pt x="389205" y="533579"/>
                    <a:pt x="380073" y="542698"/>
                    <a:pt x="380073" y="553799"/>
                  </a:cubicBezTo>
                  <a:lnTo>
                    <a:pt x="380073" y="577191"/>
                  </a:lnTo>
                  <a:lnTo>
                    <a:pt x="437643" y="577191"/>
                  </a:lnTo>
                  <a:lnTo>
                    <a:pt x="437643" y="533579"/>
                  </a:lnTo>
                  <a:close/>
                  <a:moveTo>
                    <a:pt x="121135" y="533579"/>
                  </a:moveTo>
                  <a:lnTo>
                    <a:pt x="121135" y="577191"/>
                  </a:lnTo>
                  <a:lnTo>
                    <a:pt x="178724" y="577191"/>
                  </a:lnTo>
                  <a:lnTo>
                    <a:pt x="178724" y="553799"/>
                  </a:lnTo>
                  <a:cubicBezTo>
                    <a:pt x="178724" y="542698"/>
                    <a:pt x="169589" y="533579"/>
                    <a:pt x="158468" y="533579"/>
                  </a:cubicBezTo>
                  <a:close/>
                  <a:moveTo>
                    <a:pt x="52227" y="533579"/>
                  </a:moveTo>
                  <a:cubicBezTo>
                    <a:pt x="40908" y="533579"/>
                    <a:pt x="31773" y="542698"/>
                    <a:pt x="31773" y="553799"/>
                  </a:cubicBezTo>
                  <a:lnTo>
                    <a:pt x="31773" y="577191"/>
                  </a:lnTo>
                  <a:lnTo>
                    <a:pt x="89362" y="577191"/>
                  </a:lnTo>
                  <a:lnTo>
                    <a:pt x="89362" y="533579"/>
                  </a:lnTo>
                  <a:close/>
                  <a:moveTo>
                    <a:pt x="400520" y="501861"/>
                  </a:moveTo>
                  <a:lnTo>
                    <a:pt x="506726" y="501861"/>
                  </a:lnTo>
                  <a:cubicBezTo>
                    <a:pt x="535511" y="501861"/>
                    <a:pt x="558737" y="525253"/>
                    <a:pt x="558737" y="553799"/>
                  </a:cubicBezTo>
                  <a:lnTo>
                    <a:pt x="558737" y="593050"/>
                  </a:lnTo>
                  <a:cubicBezTo>
                    <a:pt x="558737" y="601773"/>
                    <a:pt x="551789" y="608909"/>
                    <a:pt x="542856" y="608909"/>
                  </a:cubicBezTo>
                  <a:lnTo>
                    <a:pt x="364192" y="608909"/>
                  </a:lnTo>
                  <a:cubicBezTo>
                    <a:pt x="355458" y="608909"/>
                    <a:pt x="348311" y="601773"/>
                    <a:pt x="348311" y="593050"/>
                  </a:cubicBezTo>
                  <a:lnTo>
                    <a:pt x="348311" y="553799"/>
                  </a:lnTo>
                  <a:cubicBezTo>
                    <a:pt x="348311" y="525253"/>
                    <a:pt x="371736" y="501861"/>
                    <a:pt x="400520" y="501861"/>
                  </a:cubicBezTo>
                  <a:close/>
                  <a:moveTo>
                    <a:pt x="52227" y="501861"/>
                  </a:moveTo>
                  <a:lnTo>
                    <a:pt x="158468" y="501861"/>
                  </a:lnTo>
                  <a:cubicBezTo>
                    <a:pt x="187263" y="501861"/>
                    <a:pt x="210497" y="525253"/>
                    <a:pt x="210497" y="553799"/>
                  </a:cubicBezTo>
                  <a:lnTo>
                    <a:pt x="210497" y="593050"/>
                  </a:lnTo>
                  <a:cubicBezTo>
                    <a:pt x="210497" y="601773"/>
                    <a:pt x="203547" y="608909"/>
                    <a:pt x="194610" y="608909"/>
                  </a:cubicBezTo>
                  <a:lnTo>
                    <a:pt x="15887" y="608909"/>
                  </a:lnTo>
                  <a:cubicBezTo>
                    <a:pt x="7149" y="608909"/>
                    <a:pt x="0" y="601773"/>
                    <a:pt x="0" y="593050"/>
                  </a:cubicBezTo>
                  <a:lnTo>
                    <a:pt x="0" y="553799"/>
                  </a:lnTo>
                  <a:cubicBezTo>
                    <a:pt x="0" y="525253"/>
                    <a:pt x="23433" y="501861"/>
                    <a:pt x="52227" y="501861"/>
                  </a:cubicBezTo>
                  <a:close/>
                  <a:moveTo>
                    <a:pt x="453524" y="381291"/>
                  </a:moveTo>
                  <a:cubicBezTo>
                    <a:pt x="432870" y="381291"/>
                    <a:pt x="415792" y="398137"/>
                    <a:pt x="415792" y="418947"/>
                  </a:cubicBezTo>
                  <a:cubicBezTo>
                    <a:pt x="415792" y="439558"/>
                    <a:pt x="432870" y="456603"/>
                    <a:pt x="453524" y="456603"/>
                  </a:cubicBezTo>
                  <a:cubicBezTo>
                    <a:pt x="474376" y="456603"/>
                    <a:pt x="491256" y="439558"/>
                    <a:pt x="491256" y="418947"/>
                  </a:cubicBezTo>
                  <a:cubicBezTo>
                    <a:pt x="491256" y="398137"/>
                    <a:pt x="474376" y="381291"/>
                    <a:pt x="453524" y="381291"/>
                  </a:cubicBezTo>
                  <a:close/>
                  <a:moveTo>
                    <a:pt x="105248" y="381291"/>
                  </a:moveTo>
                  <a:cubicBezTo>
                    <a:pt x="84606" y="381291"/>
                    <a:pt x="67535" y="398137"/>
                    <a:pt x="67535" y="418947"/>
                  </a:cubicBezTo>
                  <a:cubicBezTo>
                    <a:pt x="67535" y="439558"/>
                    <a:pt x="84606" y="456603"/>
                    <a:pt x="105248" y="456603"/>
                  </a:cubicBezTo>
                  <a:cubicBezTo>
                    <a:pt x="126090" y="456603"/>
                    <a:pt x="142962" y="439558"/>
                    <a:pt x="142962" y="418947"/>
                  </a:cubicBezTo>
                  <a:cubicBezTo>
                    <a:pt x="142962" y="398137"/>
                    <a:pt x="126090" y="381291"/>
                    <a:pt x="105248" y="381291"/>
                  </a:cubicBezTo>
                  <a:close/>
                  <a:moveTo>
                    <a:pt x="453524" y="349581"/>
                  </a:moveTo>
                  <a:cubicBezTo>
                    <a:pt x="491852" y="349581"/>
                    <a:pt x="523031" y="380696"/>
                    <a:pt x="523031" y="418947"/>
                  </a:cubicBezTo>
                  <a:cubicBezTo>
                    <a:pt x="523031" y="457197"/>
                    <a:pt x="491852" y="488313"/>
                    <a:pt x="453524" y="488313"/>
                  </a:cubicBezTo>
                  <a:cubicBezTo>
                    <a:pt x="415196" y="488313"/>
                    <a:pt x="384017" y="457197"/>
                    <a:pt x="384017" y="418947"/>
                  </a:cubicBezTo>
                  <a:cubicBezTo>
                    <a:pt x="384017" y="380696"/>
                    <a:pt x="415196" y="349581"/>
                    <a:pt x="453524" y="349581"/>
                  </a:cubicBezTo>
                  <a:close/>
                  <a:moveTo>
                    <a:pt x="105248" y="349581"/>
                  </a:moveTo>
                  <a:cubicBezTo>
                    <a:pt x="143557" y="349581"/>
                    <a:pt x="174720" y="380696"/>
                    <a:pt x="174720" y="418947"/>
                  </a:cubicBezTo>
                  <a:cubicBezTo>
                    <a:pt x="174720" y="457197"/>
                    <a:pt x="143557" y="488313"/>
                    <a:pt x="105248" y="488313"/>
                  </a:cubicBezTo>
                  <a:cubicBezTo>
                    <a:pt x="66940" y="488313"/>
                    <a:pt x="35777" y="457197"/>
                    <a:pt x="35777" y="418947"/>
                  </a:cubicBezTo>
                  <a:cubicBezTo>
                    <a:pt x="35777" y="380696"/>
                    <a:pt x="66940" y="349581"/>
                    <a:pt x="105248" y="349581"/>
                  </a:cubicBezTo>
                  <a:close/>
                  <a:moveTo>
                    <a:pt x="279411" y="287695"/>
                  </a:moveTo>
                  <a:cubicBezTo>
                    <a:pt x="288346" y="287695"/>
                    <a:pt x="295295" y="294832"/>
                    <a:pt x="295295" y="303556"/>
                  </a:cubicBezTo>
                  <a:lnTo>
                    <a:pt x="295295" y="367593"/>
                  </a:lnTo>
                  <a:lnTo>
                    <a:pt x="357838" y="414184"/>
                  </a:lnTo>
                  <a:cubicBezTo>
                    <a:pt x="364788" y="419538"/>
                    <a:pt x="366376" y="429450"/>
                    <a:pt x="361015" y="436390"/>
                  </a:cubicBezTo>
                  <a:cubicBezTo>
                    <a:pt x="357838" y="440553"/>
                    <a:pt x="353073" y="442734"/>
                    <a:pt x="348308" y="442734"/>
                  </a:cubicBezTo>
                  <a:cubicBezTo>
                    <a:pt x="344932" y="442734"/>
                    <a:pt x="341557" y="441743"/>
                    <a:pt x="338777" y="439760"/>
                  </a:cubicBezTo>
                  <a:lnTo>
                    <a:pt x="279411" y="395350"/>
                  </a:lnTo>
                  <a:lnTo>
                    <a:pt x="220243" y="439760"/>
                  </a:lnTo>
                  <a:cubicBezTo>
                    <a:pt x="213095" y="444915"/>
                    <a:pt x="203167" y="443527"/>
                    <a:pt x="198005" y="436390"/>
                  </a:cubicBezTo>
                  <a:cubicBezTo>
                    <a:pt x="192644" y="429450"/>
                    <a:pt x="194034" y="419538"/>
                    <a:pt x="201182" y="414184"/>
                  </a:cubicBezTo>
                  <a:lnTo>
                    <a:pt x="263527" y="367593"/>
                  </a:lnTo>
                  <a:lnTo>
                    <a:pt x="263527" y="303556"/>
                  </a:lnTo>
                  <a:cubicBezTo>
                    <a:pt x="263527" y="294832"/>
                    <a:pt x="270674" y="287695"/>
                    <a:pt x="279411" y="287695"/>
                  </a:cubicBezTo>
                  <a:close/>
                  <a:moveTo>
                    <a:pt x="295290" y="183998"/>
                  </a:moveTo>
                  <a:lnTo>
                    <a:pt x="295290" y="227610"/>
                  </a:lnTo>
                  <a:lnTo>
                    <a:pt x="352879" y="227610"/>
                  </a:lnTo>
                  <a:lnTo>
                    <a:pt x="352879" y="204416"/>
                  </a:lnTo>
                  <a:cubicBezTo>
                    <a:pt x="352879" y="193117"/>
                    <a:pt x="343744" y="183998"/>
                    <a:pt x="332624" y="183998"/>
                  </a:cubicBezTo>
                  <a:close/>
                  <a:moveTo>
                    <a:pt x="226382" y="183998"/>
                  </a:moveTo>
                  <a:cubicBezTo>
                    <a:pt x="215063" y="183998"/>
                    <a:pt x="205928" y="193117"/>
                    <a:pt x="205928" y="204416"/>
                  </a:cubicBezTo>
                  <a:lnTo>
                    <a:pt x="205928" y="227610"/>
                  </a:lnTo>
                  <a:lnTo>
                    <a:pt x="263517" y="227610"/>
                  </a:lnTo>
                  <a:lnTo>
                    <a:pt x="263517" y="183998"/>
                  </a:lnTo>
                  <a:close/>
                  <a:moveTo>
                    <a:pt x="226382" y="152280"/>
                  </a:moveTo>
                  <a:lnTo>
                    <a:pt x="332624" y="152280"/>
                  </a:lnTo>
                  <a:cubicBezTo>
                    <a:pt x="361418" y="152280"/>
                    <a:pt x="384652" y="175672"/>
                    <a:pt x="384652" y="204416"/>
                  </a:cubicBezTo>
                  <a:lnTo>
                    <a:pt x="384652" y="243469"/>
                  </a:lnTo>
                  <a:cubicBezTo>
                    <a:pt x="384652" y="252191"/>
                    <a:pt x="377702" y="259328"/>
                    <a:pt x="368765" y="259328"/>
                  </a:cubicBezTo>
                  <a:lnTo>
                    <a:pt x="190042" y="259328"/>
                  </a:lnTo>
                  <a:cubicBezTo>
                    <a:pt x="181304" y="259328"/>
                    <a:pt x="174155" y="252191"/>
                    <a:pt x="174155" y="243469"/>
                  </a:cubicBezTo>
                  <a:lnTo>
                    <a:pt x="174155" y="204416"/>
                  </a:lnTo>
                  <a:cubicBezTo>
                    <a:pt x="174155" y="175672"/>
                    <a:pt x="197588" y="152280"/>
                    <a:pt x="226382" y="152280"/>
                  </a:cubicBezTo>
                  <a:close/>
                  <a:moveTo>
                    <a:pt x="279369" y="31726"/>
                  </a:moveTo>
                  <a:cubicBezTo>
                    <a:pt x="258715" y="31726"/>
                    <a:pt x="241637" y="48580"/>
                    <a:pt x="241637" y="69401"/>
                  </a:cubicBezTo>
                  <a:cubicBezTo>
                    <a:pt x="241637" y="90221"/>
                    <a:pt x="258715" y="107076"/>
                    <a:pt x="279369" y="107076"/>
                  </a:cubicBezTo>
                  <a:cubicBezTo>
                    <a:pt x="300221" y="107076"/>
                    <a:pt x="317101" y="90221"/>
                    <a:pt x="317101" y="69401"/>
                  </a:cubicBezTo>
                  <a:cubicBezTo>
                    <a:pt x="317101" y="48580"/>
                    <a:pt x="300221" y="31726"/>
                    <a:pt x="279369" y="31726"/>
                  </a:cubicBezTo>
                  <a:close/>
                  <a:moveTo>
                    <a:pt x="279369" y="0"/>
                  </a:moveTo>
                  <a:cubicBezTo>
                    <a:pt x="317697" y="0"/>
                    <a:pt x="348876" y="31131"/>
                    <a:pt x="348876" y="69401"/>
                  </a:cubicBezTo>
                  <a:cubicBezTo>
                    <a:pt x="348876" y="107670"/>
                    <a:pt x="317697" y="138802"/>
                    <a:pt x="279369" y="138802"/>
                  </a:cubicBezTo>
                  <a:cubicBezTo>
                    <a:pt x="241041" y="138802"/>
                    <a:pt x="209862" y="107670"/>
                    <a:pt x="209862" y="69401"/>
                  </a:cubicBezTo>
                  <a:cubicBezTo>
                    <a:pt x="209862" y="31131"/>
                    <a:pt x="241041" y="0"/>
                    <a:pt x="279369" y="0"/>
                  </a:cubicBezTo>
                  <a:close/>
                </a:path>
              </a:pathLst>
            </a:custGeom>
            <a:solidFill>
              <a:srgbClr val="F2F2F2"/>
            </a:solidFill>
            <a:ln>
              <a:noFill/>
            </a:ln>
          </p:spPr>
          <p:txBody>
            <a:bodyPr/>
            <a:lstStyle/>
            <a:p>
              <a:endParaRPr lang="zh-CN" altLang="en-US">
                <a:cs typeface="+mn-ea"/>
                <a:sym typeface="+mn-lt"/>
              </a:endParaRPr>
            </a:p>
          </p:txBody>
        </p:sp>
      </p:grpSp>
      <p:sp>
        <p:nvSpPr>
          <p:cNvPr id="8" name="ïṣḷiḓè">
            <a:extLst>
              <a:ext uri="{FF2B5EF4-FFF2-40B4-BE49-F238E27FC236}">
                <a16:creationId xmlns:a16="http://schemas.microsoft.com/office/drawing/2014/main" id="{880D61BD-6A16-4483-970A-CA43630DF104}"/>
              </a:ext>
            </a:extLst>
          </p:cNvPr>
          <p:cNvSpPr/>
          <p:nvPr/>
        </p:nvSpPr>
        <p:spPr bwMode="auto">
          <a:xfrm>
            <a:off x="6390190" y="1678874"/>
            <a:ext cx="5071708" cy="76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200" dirty="0">
                <a:solidFill>
                  <a:schemeClr val="bg1">
                    <a:lumMod val="95000"/>
                  </a:schemeClr>
                </a:solidFill>
                <a:cs typeface="+mn-ea"/>
                <a:sym typeface="+mn-lt"/>
              </a:rPr>
              <a:t>加密技术是电子商务采取的基本安全措施，交易双方可根据需要在信息交换的阶段使用</a:t>
            </a:r>
            <a:endParaRPr lang="en-US" altLang="zh-CN" sz="1200" dirty="0">
              <a:solidFill>
                <a:schemeClr val="bg1">
                  <a:lumMod val="95000"/>
                </a:schemeClr>
              </a:solidFill>
              <a:cs typeface="+mn-ea"/>
              <a:sym typeface="+mn-lt"/>
            </a:endParaRPr>
          </a:p>
        </p:txBody>
      </p:sp>
      <p:sp>
        <p:nvSpPr>
          <p:cNvPr id="9" name="ïṡlïḓé">
            <a:extLst>
              <a:ext uri="{FF2B5EF4-FFF2-40B4-BE49-F238E27FC236}">
                <a16:creationId xmlns:a16="http://schemas.microsoft.com/office/drawing/2014/main" id="{B1E74A9F-6230-4C18-B22B-C917935B552C}"/>
              </a:ext>
            </a:extLst>
          </p:cNvPr>
          <p:cNvSpPr txBox="1"/>
          <p:nvPr/>
        </p:nvSpPr>
        <p:spPr bwMode="auto">
          <a:xfrm>
            <a:off x="6390191" y="1285120"/>
            <a:ext cx="3110898" cy="39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sz="2000" b="1">
                <a:solidFill>
                  <a:schemeClr val="bg1">
                    <a:lumMod val="95000"/>
                  </a:schemeClr>
                </a:solidFill>
                <a:cs typeface="+mn-ea"/>
                <a:sym typeface="+mn-lt"/>
              </a:rPr>
              <a:t>加密技术</a:t>
            </a:r>
            <a:endParaRPr lang="en-US" altLang="zh-CN" sz="2000" b="1" dirty="0">
              <a:solidFill>
                <a:schemeClr val="bg1">
                  <a:lumMod val="95000"/>
                </a:schemeClr>
              </a:solidFill>
              <a:cs typeface="+mn-ea"/>
              <a:sym typeface="+mn-lt"/>
            </a:endParaRPr>
          </a:p>
        </p:txBody>
      </p:sp>
      <p:grpSp>
        <p:nvGrpSpPr>
          <p:cNvPr id="22" name="组合 21">
            <a:extLst>
              <a:ext uri="{FF2B5EF4-FFF2-40B4-BE49-F238E27FC236}">
                <a16:creationId xmlns:a16="http://schemas.microsoft.com/office/drawing/2014/main" id="{AD7CCEA4-F19C-4960-9C46-5BA40E191D2D}"/>
              </a:ext>
            </a:extLst>
          </p:cNvPr>
          <p:cNvGrpSpPr/>
          <p:nvPr/>
        </p:nvGrpSpPr>
        <p:grpSpPr>
          <a:xfrm>
            <a:off x="5436781" y="3291847"/>
            <a:ext cx="723014" cy="723014"/>
            <a:chOff x="5436781" y="3291847"/>
            <a:chExt cx="723014" cy="723014"/>
          </a:xfrm>
        </p:grpSpPr>
        <p:sp>
          <p:nvSpPr>
            <p:cNvPr id="10" name="矩形: 圆角 9">
              <a:extLst>
                <a:ext uri="{FF2B5EF4-FFF2-40B4-BE49-F238E27FC236}">
                  <a16:creationId xmlns:a16="http://schemas.microsoft.com/office/drawing/2014/main" id="{A6807B49-2851-42F2-BB97-C4D6EC233058}"/>
                </a:ext>
              </a:extLst>
            </p:cNvPr>
            <p:cNvSpPr/>
            <p:nvPr/>
          </p:nvSpPr>
          <p:spPr>
            <a:xfrm>
              <a:off x="5436781" y="3291847"/>
              <a:ext cx="723014" cy="723014"/>
            </a:xfrm>
            <a:prstGeom prst="roundRect">
              <a:avLst/>
            </a:prstGeom>
            <a:solidFill>
              <a:srgbClr val="F2F2F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network_114255">
              <a:extLst>
                <a:ext uri="{FF2B5EF4-FFF2-40B4-BE49-F238E27FC236}">
                  <a16:creationId xmlns:a16="http://schemas.microsoft.com/office/drawing/2014/main" id="{7F278896-8B93-4671-8280-BFFD9BDD4A2C}"/>
                </a:ext>
              </a:extLst>
            </p:cNvPr>
            <p:cNvSpPr>
              <a:spLocks noChangeAspect="1"/>
            </p:cNvSpPr>
            <p:nvPr/>
          </p:nvSpPr>
          <p:spPr bwMode="auto">
            <a:xfrm>
              <a:off x="5493446" y="3376706"/>
              <a:ext cx="609685" cy="553298"/>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 name="T72" fmla="*/ 472622 w 604011"/>
                <a:gd name="T73" fmla="*/ 472622 w 604011"/>
                <a:gd name="T74" fmla="*/ 472622 w 604011"/>
                <a:gd name="T75" fmla="*/ 472622 w 604011"/>
                <a:gd name="T76" fmla="*/ 472622 w 604011"/>
                <a:gd name="T77"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32" h="2665">
                  <a:moveTo>
                    <a:pt x="2779" y="441"/>
                  </a:moveTo>
                  <a:cubicBezTo>
                    <a:pt x="2730" y="438"/>
                    <a:pt x="2685" y="457"/>
                    <a:pt x="2654" y="490"/>
                  </a:cubicBezTo>
                  <a:lnTo>
                    <a:pt x="1620" y="145"/>
                  </a:lnTo>
                  <a:cubicBezTo>
                    <a:pt x="1612" y="71"/>
                    <a:pt x="1552" y="11"/>
                    <a:pt x="1474" y="6"/>
                  </a:cubicBezTo>
                  <a:cubicBezTo>
                    <a:pt x="1387" y="0"/>
                    <a:pt x="1312" y="65"/>
                    <a:pt x="1306" y="152"/>
                  </a:cubicBezTo>
                  <a:cubicBezTo>
                    <a:pt x="1305" y="160"/>
                    <a:pt x="1306" y="168"/>
                    <a:pt x="1306" y="176"/>
                  </a:cubicBezTo>
                  <a:lnTo>
                    <a:pt x="406" y="687"/>
                  </a:lnTo>
                  <a:cubicBezTo>
                    <a:pt x="383" y="671"/>
                    <a:pt x="356" y="660"/>
                    <a:pt x="326" y="658"/>
                  </a:cubicBezTo>
                  <a:cubicBezTo>
                    <a:pt x="239" y="652"/>
                    <a:pt x="163" y="718"/>
                    <a:pt x="157" y="805"/>
                  </a:cubicBezTo>
                  <a:cubicBezTo>
                    <a:pt x="153" y="867"/>
                    <a:pt x="185" y="923"/>
                    <a:pt x="236" y="952"/>
                  </a:cubicBezTo>
                  <a:lnTo>
                    <a:pt x="110" y="2333"/>
                  </a:lnTo>
                  <a:cubicBezTo>
                    <a:pt x="53" y="2354"/>
                    <a:pt x="11" y="2407"/>
                    <a:pt x="6" y="2471"/>
                  </a:cubicBezTo>
                  <a:cubicBezTo>
                    <a:pt x="0" y="2558"/>
                    <a:pt x="66" y="2634"/>
                    <a:pt x="153" y="2639"/>
                  </a:cubicBezTo>
                  <a:cubicBezTo>
                    <a:pt x="219" y="2644"/>
                    <a:pt x="278" y="2608"/>
                    <a:pt x="305" y="2552"/>
                  </a:cubicBezTo>
                  <a:lnTo>
                    <a:pt x="1490" y="2582"/>
                  </a:lnTo>
                  <a:cubicBezTo>
                    <a:pt x="1516" y="2625"/>
                    <a:pt x="1561" y="2655"/>
                    <a:pt x="1615" y="2659"/>
                  </a:cubicBezTo>
                  <a:cubicBezTo>
                    <a:pt x="1702" y="2665"/>
                    <a:pt x="1777" y="2599"/>
                    <a:pt x="1783" y="2512"/>
                  </a:cubicBezTo>
                  <a:cubicBezTo>
                    <a:pt x="1784" y="2507"/>
                    <a:pt x="1784" y="2503"/>
                    <a:pt x="1783" y="2498"/>
                  </a:cubicBezTo>
                  <a:lnTo>
                    <a:pt x="2431" y="2094"/>
                  </a:lnTo>
                  <a:cubicBezTo>
                    <a:pt x="2453" y="2108"/>
                    <a:pt x="2479" y="2118"/>
                    <a:pt x="2507" y="2119"/>
                  </a:cubicBezTo>
                  <a:cubicBezTo>
                    <a:pt x="2594" y="2125"/>
                    <a:pt x="2669" y="2060"/>
                    <a:pt x="2675" y="1973"/>
                  </a:cubicBezTo>
                  <a:cubicBezTo>
                    <a:pt x="2679" y="1916"/>
                    <a:pt x="2652" y="1864"/>
                    <a:pt x="2609" y="1833"/>
                  </a:cubicBezTo>
                  <a:lnTo>
                    <a:pt x="2808" y="752"/>
                  </a:lnTo>
                  <a:cubicBezTo>
                    <a:pt x="2872" y="735"/>
                    <a:pt x="2921" y="679"/>
                    <a:pt x="2926" y="610"/>
                  </a:cubicBezTo>
                  <a:cubicBezTo>
                    <a:pt x="2932" y="523"/>
                    <a:pt x="2866" y="447"/>
                    <a:pt x="2779" y="441"/>
                  </a:cubicBezTo>
                  <a:close/>
                  <a:moveTo>
                    <a:pt x="1724" y="2378"/>
                  </a:moveTo>
                  <a:cubicBezTo>
                    <a:pt x="1722" y="2376"/>
                    <a:pt x="1720" y="2374"/>
                    <a:pt x="1718" y="2373"/>
                  </a:cubicBezTo>
                  <a:lnTo>
                    <a:pt x="1885" y="1414"/>
                  </a:lnTo>
                  <a:cubicBezTo>
                    <a:pt x="1888" y="1413"/>
                    <a:pt x="1891" y="1412"/>
                    <a:pt x="1895" y="1411"/>
                  </a:cubicBezTo>
                  <a:lnTo>
                    <a:pt x="2370" y="1905"/>
                  </a:lnTo>
                  <a:cubicBezTo>
                    <a:pt x="2364" y="1919"/>
                    <a:pt x="2361" y="1935"/>
                    <a:pt x="2360" y="1951"/>
                  </a:cubicBezTo>
                  <a:cubicBezTo>
                    <a:pt x="2359" y="1961"/>
                    <a:pt x="2360" y="1971"/>
                    <a:pt x="2361" y="1981"/>
                  </a:cubicBezTo>
                  <a:lnTo>
                    <a:pt x="1724" y="2378"/>
                  </a:lnTo>
                  <a:close/>
                  <a:moveTo>
                    <a:pt x="245" y="2325"/>
                  </a:moveTo>
                  <a:lnTo>
                    <a:pt x="367" y="975"/>
                  </a:lnTo>
                  <a:lnTo>
                    <a:pt x="948" y="1628"/>
                  </a:lnTo>
                  <a:cubicBezTo>
                    <a:pt x="942" y="1644"/>
                    <a:pt x="937" y="1662"/>
                    <a:pt x="936" y="1680"/>
                  </a:cubicBezTo>
                  <a:cubicBezTo>
                    <a:pt x="935" y="1698"/>
                    <a:pt x="937" y="1716"/>
                    <a:pt x="941" y="1733"/>
                  </a:cubicBezTo>
                  <a:lnTo>
                    <a:pt x="245" y="2325"/>
                  </a:lnTo>
                  <a:close/>
                  <a:moveTo>
                    <a:pt x="2612" y="617"/>
                  </a:moveTo>
                  <a:cubicBezTo>
                    <a:pt x="2612" y="621"/>
                    <a:pt x="2613" y="625"/>
                    <a:pt x="2613" y="629"/>
                  </a:cubicBezTo>
                  <a:lnTo>
                    <a:pt x="1927" y="1127"/>
                  </a:lnTo>
                  <a:cubicBezTo>
                    <a:pt x="1907" y="1115"/>
                    <a:pt x="1884" y="1107"/>
                    <a:pt x="1860" y="1104"/>
                  </a:cubicBezTo>
                  <a:lnTo>
                    <a:pt x="1573" y="277"/>
                  </a:lnTo>
                  <a:cubicBezTo>
                    <a:pt x="1575" y="275"/>
                    <a:pt x="1577" y="273"/>
                    <a:pt x="1578" y="272"/>
                  </a:cubicBezTo>
                  <a:lnTo>
                    <a:pt x="2612" y="617"/>
                  </a:lnTo>
                  <a:close/>
                  <a:moveTo>
                    <a:pt x="1184" y="1562"/>
                  </a:moveTo>
                  <a:cubicBezTo>
                    <a:pt x="1161" y="1546"/>
                    <a:pt x="1134" y="1535"/>
                    <a:pt x="1104" y="1533"/>
                  </a:cubicBezTo>
                  <a:cubicBezTo>
                    <a:pt x="1085" y="1532"/>
                    <a:pt x="1066" y="1534"/>
                    <a:pt x="1048" y="1540"/>
                  </a:cubicBezTo>
                  <a:lnTo>
                    <a:pt x="519" y="944"/>
                  </a:lnTo>
                  <a:lnTo>
                    <a:pt x="1674" y="1281"/>
                  </a:lnTo>
                  <a:lnTo>
                    <a:pt x="1184" y="1562"/>
                  </a:lnTo>
                  <a:close/>
                  <a:moveTo>
                    <a:pt x="1447" y="320"/>
                  </a:moveTo>
                  <a:lnTo>
                    <a:pt x="1734" y="1148"/>
                  </a:lnTo>
                  <a:cubicBezTo>
                    <a:pt x="1731" y="1151"/>
                    <a:pt x="1728" y="1154"/>
                    <a:pt x="1725" y="1157"/>
                  </a:cubicBezTo>
                  <a:lnTo>
                    <a:pt x="485" y="796"/>
                  </a:lnTo>
                  <a:lnTo>
                    <a:pt x="1372" y="292"/>
                  </a:lnTo>
                  <a:cubicBezTo>
                    <a:pt x="1394" y="307"/>
                    <a:pt x="1419" y="317"/>
                    <a:pt x="1447" y="320"/>
                  </a:cubicBezTo>
                  <a:close/>
                  <a:moveTo>
                    <a:pt x="1251" y="1678"/>
                  </a:moveTo>
                  <a:lnTo>
                    <a:pt x="1752" y="1390"/>
                  </a:lnTo>
                  <a:cubicBezTo>
                    <a:pt x="1753" y="1390"/>
                    <a:pt x="1753" y="1390"/>
                    <a:pt x="1753" y="1391"/>
                  </a:cubicBezTo>
                  <a:lnTo>
                    <a:pt x="1588" y="2339"/>
                  </a:lnTo>
                  <a:lnTo>
                    <a:pt x="1227" y="1775"/>
                  </a:lnTo>
                  <a:cubicBezTo>
                    <a:pt x="1240" y="1754"/>
                    <a:pt x="1249" y="1729"/>
                    <a:pt x="1251" y="1701"/>
                  </a:cubicBezTo>
                  <a:cubicBezTo>
                    <a:pt x="1252" y="1693"/>
                    <a:pt x="1251" y="1685"/>
                    <a:pt x="1251" y="1678"/>
                  </a:cubicBezTo>
                  <a:close/>
                  <a:moveTo>
                    <a:pt x="2478" y="1809"/>
                  </a:moveTo>
                  <a:cubicBezTo>
                    <a:pt x="2474" y="1810"/>
                    <a:pt x="2470" y="1811"/>
                    <a:pt x="2466" y="1812"/>
                  </a:cubicBezTo>
                  <a:lnTo>
                    <a:pt x="1991" y="1318"/>
                  </a:lnTo>
                  <a:cubicBezTo>
                    <a:pt x="1996" y="1304"/>
                    <a:pt x="2000" y="1288"/>
                    <a:pt x="2001" y="1272"/>
                  </a:cubicBezTo>
                  <a:cubicBezTo>
                    <a:pt x="2002" y="1261"/>
                    <a:pt x="2001" y="1250"/>
                    <a:pt x="2000" y="1239"/>
                  </a:cubicBezTo>
                  <a:lnTo>
                    <a:pt x="2673" y="751"/>
                  </a:lnTo>
                  <a:lnTo>
                    <a:pt x="2478" y="1809"/>
                  </a:lnTo>
                  <a:close/>
                  <a:moveTo>
                    <a:pt x="1028" y="1834"/>
                  </a:moveTo>
                  <a:cubicBezTo>
                    <a:pt x="1045" y="1842"/>
                    <a:pt x="1063" y="1847"/>
                    <a:pt x="1083" y="1848"/>
                  </a:cubicBezTo>
                  <a:cubicBezTo>
                    <a:pt x="1094" y="1849"/>
                    <a:pt x="1104" y="1849"/>
                    <a:pt x="1115" y="1847"/>
                  </a:cubicBezTo>
                  <a:lnTo>
                    <a:pt x="1486" y="2427"/>
                  </a:lnTo>
                  <a:cubicBezTo>
                    <a:pt x="1483" y="2434"/>
                    <a:pt x="1479" y="2441"/>
                    <a:pt x="1477" y="2448"/>
                  </a:cubicBezTo>
                  <a:lnTo>
                    <a:pt x="340" y="2420"/>
                  </a:lnTo>
                  <a:lnTo>
                    <a:pt x="1028" y="1834"/>
                  </a:lnTo>
                  <a:close/>
                </a:path>
              </a:pathLst>
            </a:custGeom>
            <a:solidFill>
              <a:srgbClr val="F2F2F2"/>
            </a:solidFill>
            <a:ln>
              <a:noFill/>
            </a:ln>
          </p:spPr>
          <p:txBody>
            <a:bodyPr/>
            <a:lstStyle/>
            <a:p>
              <a:endParaRPr lang="zh-CN" altLang="en-US">
                <a:cs typeface="+mn-ea"/>
                <a:sym typeface="+mn-lt"/>
              </a:endParaRPr>
            </a:p>
          </p:txBody>
        </p:sp>
      </p:grpSp>
      <p:sp>
        <p:nvSpPr>
          <p:cNvPr id="12" name="ïṣḷiḓè">
            <a:extLst>
              <a:ext uri="{FF2B5EF4-FFF2-40B4-BE49-F238E27FC236}">
                <a16:creationId xmlns:a16="http://schemas.microsoft.com/office/drawing/2014/main" id="{040D4152-3602-41F6-BD15-94C6E0DC4632}"/>
              </a:ext>
            </a:extLst>
          </p:cNvPr>
          <p:cNvSpPr/>
          <p:nvPr/>
        </p:nvSpPr>
        <p:spPr bwMode="auto">
          <a:xfrm>
            <a:off x="6390190" y="3429000"/>
            <a:ext cx="5071708" cy="76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200">
                <a:solidFill>
                  <a:schemeClr val="bg1">
                    <a:lumMod val="95000"/>
                  </a:schemeClr>
                </a:solidFill>
                <a:cs typeface="+mn-ea"/>
                <a:sym typeface="+mn-lt"/>
              </a:rPr>
              <a:t>认证技术是用电子手段证明发送者和接收者身份及其文件完整性的技术，即确认双方的身份信息在传送或存储过程中未被篡改过</a:t>
            </a:r>
            <a:endParaRPr lang="en-US" altLang="zh-CN" sz="1200" dirty="0">
              <a:solidFill>
                <a:schemeClr val="bg1">
                  <a:lumMod val="95000"/>
                </a:schemeClr>
              </a:solidFill>
              <a:cs typeface="+mn-ea"/>
              <a:sym typeface="+mn-lt"/>
            </a:endParaRPr>
          </a:p>
        </p:txBody>
      </p:sp>
      <p:sp>
        <p:nvSpPr>
          <p:cNvPr id="13" name="ïṡlïḓé">
            <a:extLst>
              <a:ext uri="{FF2B5EF4-FFF2-40B4-BE49-F238E27FC236}">
                <a16:creationId xmlns:a16="http://schemas.microsoft.com/office/drawing/2014/main" id="{2488D937-8C36-43AA-8BD6-AA2EC6C0B89E}"/>
              </a:ext>
            </a:extLst>
          </p:cNvPr>
          <p:cNvSpPr txBox="1"/>
          <p:nvPr/>
        </p:nvSpPr>
        <p:spPr bwMode="auto">
          <a:xfrm>
            <a:off x="6390191" y="3035246"/>
            <a:ext cx="3110898" cy="39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sz="2000" b="1">
                <a:solidFill>
                  <a:schemeClr val="bg1">
                    <a:lumMod val="95000"/>
                  </a:schemeClr>
                </a:solidFill>
                <a:cs typeface="+mn-ea"/>
                <a:sym typeface="+mn-lt"/>
              </a:rPr>
              <a:t>认证技术</a:t>
            </a:r>
            <a:endParaRPr lang="en-US" altLang="zh-CN" sz="2000" b="1" dirty="0">
              <a:solidFill>
                <a:schemeClr val="bg1">
                  <a:lumMod val="95000"/>
                </a:schemeClr>
              </a:solidFill>
              <a:cs typeface="+mn-ea"/>
              <a:sym typeface="+mn-lt"/>
            </a:endParaRPr>
          </a:p>
        </p:txBody>
      </p:sp>
      <p:grpSp>
        <p:nvGrpSpPr>
          <p:cNvPr id="21" name="组合 20">
            <a:extLst>
              <a:ext uri="{FF2B5EF4-FFF2-40B4-BE49-F238E27FC236}">
                <a16:creationId xmlns:a16="http://schemas.microsoft.com/office/drawing/2014/main" id="{DF362DBB-4F77-44D4-BD21-3EAA7D2E213B}"/>
              </a:ext>
            </a:extLst>
          </p:cNvPr>
          <p:cNvGrpSpPr/>
          <p:nvPr/>
        </p:nvGrpSpPr>
        <p:grpSpPr>
          <a:xfrm>
            <a:off x="5450957" y="4957114"/>
            <a:ext cx="723014" cy="723014"/>
            <a:chOff x="5450957" y="4957114"/>
            <a:chExt cx="723014" cy="723014"/>
          </a:xfrm>
        </p:grpSpPr>
        <p:sp>
          <p:nvSpPr>
            <p:cNvPr id="15" name="矩形: 圆角 14">
              <a:extLst>
                <a:ext uri="{FF2B5EF4-FFF2-40B4-BE49-F238E27FC236}">
                  <a16:creationId xmlns:a16="http://schemas.microsoft.com/office/drawing/2014/main" id="{5869C218-50F0-4384-81E4-004A393DB197}"/>
                </a:ext>
              </a:extLst>
            </p:cNvPr>
            <p:cNvSpPr/>
            <p:nvPr/>
          </p:nvSpPr>
          <p:spPr>
            <a:xfrm>
              <a:off x="5450957" y="4957114"/>
              <a:ext cx="723014" cy="723014"/>
            </a:xfrm>
            <a:prstGeom prst="roundRect">
              <a:avLst/>
            </a:prstGeom>
            <a:solidFill>
              <a:srgbClr val="F2F2F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network_114255">
              <a:extLst>
                <a:ext uri="{FF2B5EF4-FFF2-40B4-BE49-F238E27FC236}">
                  <a16:creationId xmlns:a16="http://schemas.microsoft.com/office/drawing/2014/main" id="{843496C0-4C01-4205-9694-5B2AC5202E5D}"/>
                </a:ext>
              </a:extLst>
            </p:cNvPr>
            <p:cNvSpPr>
              <a:spLocks noChangeAspect="1"/>
            </p:cNvSpPr>
            <p:nvPr/>
          </p:nvSpPr>
          <p:spPr bwMode="auto">
            <a:xfrm>
              <a:off x="5507622" y="5014879"/>
              <a:ext cx="609685" cy="607486"/>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6580" h="604393">
                  <a:moveTo>
                    <a:pt x="545010" y="519962"/>
                  </a:moveTo>
                  <a:cubicBezTo>
                    <a:pt x="532009" y="519962"/>
                    <a:pt x="521423" y="530342"/>
                    <a:pt x="521423" y="543224"/>
                  </a:cubicBezTo>
                  <a:cubicBezTo>
                    <a:pt x="521423" y="556107"/>
                    <a:pt x="532009" y="566487"/>
                    <a:pt x="545010" y="566487"/>
                  </a:cubicBezTo>
                  <a:cubicBezTo>
                    <a:pt x="558104" y="566487"/>
                    <a:pt x="568691" y="556107"/>
                    <a:pt x="568691" y="543224"/>
                  </a:cubicBezTo>
                  <a:cubicBezTo>
                    <a:pt x="568691" y="530342"/>
                    <a:pt x="558104" y="519962"/>
                    <a:pt x="545010" y="519962"/>
                  </a:cubicBezTo>
                  <a:close/>
                  <a:moveTo>
                    <a:pt x="61544" y="519962"/>
                  </a:moveTo>
                  <a:cubicBezTo>
                    <a:pt x="48548" y="519962"/>
                    <a:pt x="37873" y="530342"/>
                    <a:pt x="37873" y="543224"/>
                  </a:cubicBezTo>
                  <a:cubicBezTo>
                    <a:pt x="37873" y="556107"/>
                    <a:pt x="48548" y="566487"/>
                    <a:pt x="61544" y="566487"/>
                  </a:cubicBezTo>
                  <a:cubicBezTo>
                    <a:pt x="74633" y="566487"/>
                    <a:pt x="85215" y="556107"/>
                    <a:pt x="85215" y="543224"/>
                  </a:cubicBezTo>
                  <a:cubicBezTo>
                    <a:pt x="85215" y="530342"/>
                    <a:pt x="74633" y="519962"/>
                    <a:pt x="61544" y="519962"/>
                  </a:cubicBezTo>
                  <a:close/>
                  <a:moveTo>
                    <a:pt x="463753" y="409209"/>
                  </a:moveTo>
                  <a:lnTo>
                    <a:pt x="528387" y="484373"/>
                  </a:lnTo>
                  <a:cubicBezTo>
                    <a:pt x="533681" y="482890"/>
                    <a:pt x="539253" y="482056"/>
                    <a:pt x="545010" y="482056"/>
                  </a:cubicBezTo>
                  <a:cubicBezTo>
                    <a:pt x="578999" y="482056"/>
                    <a:pt x="606580" y="509489"/>
                    <a:pt x="606580" y="543224"/>
                  </a:cubicBezTo>
                  <a:cubicBezTo>
                    <a:pt x="606580" y="576960"/>
                    <a:pt x="578999" y="604393"/>
                    <a:pt x="545010" y="604393"/>
                  </a:cubicBezTo>
                  <a:cubicBezTo>
                    <a:pt x="511115" y="604393"/>
                    <a:pt x="483441" y="576960"/>
                    <a:pt x="483441" y="543224"/>
                  </a:cubicBezTo>
                  <a:cubicBezTo>
                    <a:pt x="483441" y="529044"/>
                    <a:pt x="488363" y="515884"/>
                    <a:pt x="496628" y="505504"/>
                  </a:cubicBezTo>
                  <a:lnTo>
                    <a:pt x="434965" y="433769"/>
                  </a:lnTo>
                  <a:close/>
                  <a:moveTo>
                    <a:pt x="142768" y="409209"/>
                  </a:moveTo>
                  <a:lnTo>
                    <a:pt x="171544" y="433769"/>
                  </a:lnTo>
                  <a:lnTo>
                    <a:pt x="109907" y="505504"/>
                  </a:lnTo>
                  <a:cubicBezTo>
                    <a:pt x="118169" y="515884"/>
                    <a:pt x="123088" y="529044"/>
                    <a:pt x="123088" y="543224"/>
                  </a:cubicBezTo>
                  <a:cubicBezTo>
                    <a:pt x="123088" y="576960"/>
                    <a:pt x="95519" y="604393"/>
                    <a:pt x="61544" y="604393"/>
                  </a:cubicBezTo>
                  <a:cubicBezTo>
                    <a:pt x="27570" y="604393"/>
                    <a:pt x="0" y="576960"/>
                    <a:pt x="0" y="543224"/>
                  </a:cubicBezTo>
                  <a:cubicBezTo>
                    <a:pt x="0" y="509489"/>
                    <a:pt x="27570" y="482056"/>
                    <a:pt x="61544" y="482056"/>
                  </a:cubicBezTo>
                  <a:cubicBezTo>
                    <a:pt x="67299" y="482056"/>
                    <a:pt x="72869" y="482890"/>
                    <a:pt x="78160" y="484373"/>
                  </a:cubicBezTo>
                  <a:close/>
                  <a:moveTo>
                    <a:pt x="304066" y="269489"/>
                  </a:moveTo>
                  <a:cubicBezTo>
                    <a:pt x="363489" y="269489"/>
                    <a:pt x="411678" y="318326"/>
                    <a:pt x="411678" y="378654"/>
                  </a:cubicBezTo>
                  <a:lnTo>
                    <a:pt x="196454" y="378654"/>
                  </a:lnTo>
                  <a:cubicBezTo>
                    <a:pt x="196454" y="318326"/>
                    <a:pt x="244643" y="269489"/>
                    <a:pt x="304066" y="269489"/>
                  </a:cubicBezTo>
                  <a:close/>
                  <a:moveTo>
                    <a:pt x="304066" y="127300"/>
                  </a:moveTo>
                  <a:cubicBezTo>
                    <a:pt x="338478" y="127300"/>
                    <a:pt x="366375" y="155623"/>
                    <a:pt x="366375" y="190562"/>
                  </a:cubicBezTo>
                  <a:cubicBezTo>
                    <a:pt x="366375" y="225501"/>
                    <a:pt x="338478" y="253824"/>
                    <a:pt x="304066" y="253824"/>
                  </a:cubicBezTo>
                  <a:cubicBezTo>
                    <a:pt x="269654" y="253824"/>
                    <a:pt x="241757" y="225501"/>
                    <a:pt x="241757" y="190562"/>
                  </a:cubicBezTo>
                  <a:cubicBezTo>
                    <a:pt x="241757" y="155623"/>
                    <a:pt x="269654" y="127300"/>
                    <a:pt x="304066" y="127300"/>
                  </a:cubicBezTo>
                  <a:close/>
                  <a:moveTo>
                    <a:pt x="545010" y="37827"/>
                  </a:moveTo>
                  <a:cubicBezTo>
                    <a:pt x="532009" y="37827"/>
                    <a:pt x="521423" y="48304"/>
                    <a:pt x="521423" y="61098"/>
                  </a:cubicBezTo>
                  <a:cubicBezTo>
                    <a:pt x="521423" y="73985"/>
                    <a:pt x="532009" y="84462"/>
                    <a:pt x="545010" y="84462"/>
                  </a:cubicBezTo>
                  <a:cubicBezTo>
                    <a:pt x="558104" y="84462"/>
                    <a:pt x="568691" y="73985"/>
                    <a:pt x="568691" y="61098"/>
                  </a:cubicBezTo>
                  <a:cubicBezTo>
                    <a:pt x="568691" y="48304"/>
                    <a:pt x="558104" y="37827"/>
                    <a:pt x="545010" y="37827"/>
                  </a:cubicBezTo>
                  <a:close/>
                  <a:moveTo>
                    <a:pt x="61544" y="37827"/>
                  </a:moveTo>
                  <a:cubicBezTo>
                    <a:pt x="48548" y="37827"/>
                    <a:pt x="37873" y="48304"/>
                    <a:pt x="37873" y="61098"/>
                  </a:cubicBezTo>
                  <a:cubicBezTo>
                    <a:pt x="37873" y="73985"/>
                    <a:pt x="48548" y="84462"/>
                    <a:pt x="61544" y="84462"/>
                  </a:cubicBezTo>
                  <a:cubicBezTo>
                    <a:pt x="74633" y="84462"/>
                    <a:pt x="85215" y="73985"/>
                    <a:pt x="85215" y="61098"/>
                  </a:cubicBezTo>
                  <a:cubicBezTo>
                    <a:pt x="85215" y="48304"/>
                    <a:pt x="74633" y="37827"/>
                    <a:pt x="61544" y="37827"/>
                  </a:cubicBezTo>
                  <a:close/>
                  <a:moveTo>
                    <a:pt x="545010" y="0"/>
                  </a:moveTo>
                  <a:cubicBezTo>
                    <a:pt x="578999" y="0"/>
                    <a:pt x="606580" y="27350"/>
                    <a:pt x="606580" y="61098"/>
                  </a:cubicBezTo>
                  <a:cubicBezTo>
                    <a:pt x="606580" y="94846"/>
                    <a:pt x="578999" y="122289"/>
                    <a:pt x="545010" y="122289"/>
                  </a:cubicBezTo>
                  <a:cubicBezTo>
                    <a:pt x="539253" y="122289"/>
                    <a:pt x="533681" y="121455"/>
                    <a:pt x="528387" y="119971"/>
                  </a:cubicBezTo>
                  <a:lnTo>
                    <a:pt x="463753" y="195255"/>
                  </a:lnTo>
                  <a:lnTo>
                    <a:pt x="434965" y="170593"/>
                  </a:lnTo>
                  <a:lnTo>
                    <a:pt x="496628" y="98833"/>
                  </a:lnTo>
                  <a:cubicBezTo>
                    <a:pt x="488363" y="88449"/>
                    <a:pt x="483441" y="75376"/>
                    <a:pt x="483441" y="61098"/>
                  </a:cubicBezTo>
                  <a:cubicBezTo>
                    <a:pt x="483441" y="27350"/>
                    <a:pt x="511115" y="0"/>
                    <a:pt x="545010" y="0"/>
                  </a:cubicBezTo>
                  <a:close/>
                  <a:moveTo>
                    <a:pt x="61544" y="0"/>
                  </a:moveTo>
                  <a:cubicBezTo>
                    <a:pt x="95519" y="0"/>
                    <a:pt x="123088" y="27350"/>
                    <a:pt x="123088" y="61098"/>
                  </a:cubicBezTo>
                  <a:cubicBezTo>
                    <a:pt x="123088" y="75376"/>
                    <a:pt x="118169" y="88449"/>
                    <a:pt x="109907" y="98833"/>
                  </a:cubicBezTo>
                  <a:lnTo>
                    <a:pt x="171544" y="170593"/>
                  </a:lnTo>
                  <a:lnTo>
                    <a:pt x="142768" y="195255"/>
                  </a:lnTo>
                  <a:lnTo>
                    <a:pt x="78160" y="119971"/>
                  </a:lnTo>
                  <a:cubicBezTo>
                    <a:pt x="72869" y="121455"/>
                    <a:pt x="67299" y="122289"/>
                    <a:pt x="61544" y="122289"/>
                  </a:cubicBezTo>
                  <a:cubicBezTo>
                    <a:pt x="27570" y="122289"/>
                    <a:pt x="0" y="94846"/>
                    <a:pt x="0" y="61098"/>
                  </a:cubicBezTo>
                  <a:cubicBezTo>
                    <a:pt x="0" y="27350"/>
                    <a:pt x="27570" y="0"/>
                    <a:pt x="61544" y="0"/>
                  </a:cubicBezTo>
                  <a:close/>
                </a:path>
              </a:pathLst>
            </a:custGeom>
            <a:solidFill>
              <a:srgbClr val="F2F2F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7" name="ïṣḷiḓè">
            <a:extLst>
              <a:ext uri="{FF2B5EF4-FFF2-40B4-BE49-F238E27FC236}">
                <a16:creationId xmlns:a16="http://schemas.microsoft.com/office/drawing/2014/main" id="{566D2C0C-9461-4509-AEC3-C3D75D41BBC9}"/>
              </a:ext>
            </a:extLst>
          </p:cNvPr>
          <p:cNvSpPr/>
          <p:nvPr/>
        </p:nvSpPr>
        <p:spPr bwMode="auto">
          <a:xfrm>
            <a:off x="6404366" y="5094267"/>
            <a:ext cx="5071708" cy="76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200">
                <a:solidFill>
                  <a:schemeClr val="bg1">
                    <a:lumMod val="95000"/>
                  </a:schemeClr>
                </a:solidFill>
                <a:cs typeface="+mn-ea"/>
                <a:sym typeface="+mn-lt"/>
              </a:rPr>
              <a:t>除上文提到的各种安全技术之外，电子商务的运行还有一套完整的安全协议。比较成熟的协议有</a:t>
            </a:r>
            <a:r>
              <a:rPr lang="en-US" altLang="zh-CN" sz="1200">
                <a:solidFill>
                  <a:schemeClr val="bg1">
                    <a:lumMod val="95000"/>
                  </a:schemeClr>
                </a:solidFill>
                <a:cs typeface="+mn-ea"/>
                <a:sym typeface="+mn-lt"/>
              </a:rPr>
              <a:t>SET</a:t>
            </a:r>
            <a:r>
              <a:rPr lang="zh-CN" altLang="en-US" sz="1200">
                <a:solidFill>
                  <a:schemeClr val="bg1">
                    <a:lumMod val="95000"/>
                  </a:schemeClr>
                </a:solidFill>
                <a:cs typeface="+mn-ea"/>
                <a:sym typeface="+mn-lt"/>
              </a:rPr>
              <a:t>、</a:t>
            </a:r>
            <a:r>
              <a:rPr lang="en-US" altLang="zh-CN" sz="1200">
                <a:solidFill>
                  <a:schemeClr val="bg1">
                    <a:lumMod val="95000"/>
                  </a:schemeClr>
                </a:solidFill>
                <a:cs typeface="+mn-ea"/>
                <a:sym typeface="+mn-lt"/>
              </a:rPr>
              <a:t>SSL</a:t>
            </a:r>
            <a:r>
              <a:rPr lang="zh-CN" altLang="en-US" sz="1200">
                <a:solidFill>
                  <a:schemeClr val="bg1">
                    <a:lumMod val="95000"/>
                  </a:schemeClr>
                </a:solidFill>
                <a:cs typeface="+mn-ea"/>
                <a:sym typeface="+mn-lt"/>
              </a:rPr>
              <a:t>等</a:t>
            </a:r>
            <a:endParaRPr lang="en-US" altLang="zh-CN" sz="1200" dirty="0">
              <a:solidFill>
                <a:schemeClr val="bg1">
                  <a:lumMod val="95000"/>
                </a:schemeClr>
              </a:solidFill>
              <a:cs typeface="+mn-ea"/>
              <a:sym typeface="+mn-lt"/>
            </a:endParaRPr>
          </a:p>
        </p:txBody>
      </p:sp>
      <p:sp>
        <p:nvSpPr>
          <p:cNvPr id="18" name="ïṡlïḓé">
            <a:extLst>
              <a:ext uri="{FF2B5EF4-FFF2-40B4-BE49-F238E27FC236}">
                <a16:creationId xmlns:a16="http://schemas.microsoft.com/office/drawing/2014/main" id="{D1228872-055B-4133-A6AD-4816912A8A1F}"/>
              </a:ext>
            </a:extLst>
          </p:cNvPr>
          <p:cNvSpPr txBox="1"/>
          <p:nvPr/>
        </p:nvSpPr>
        <p:spPr bwMode="auto">
          <a:xfrm>
            <a:off x="6404367" y="4700513"/>
            <a:ext cx="3110898" cy="39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sz="2000" b="1">
                <a:solidFill>
                  <a:schemeClr val="bg1">
                    <a:lumMod val="95000"/>
                  </a:schemeClr>
                </a:solidFill>
                <a:cs typeface="+mn-ea"/>
                <a:sym typeface="+mn-lt"/>
              </a:rPr>
              <a:t>电子商务的安全协议</a:t>
            </a:r>
            <a:endParaRPr lang="en-US" altLang="zh-CN" sz="2000" b="1" dirty="0">
              <a:solidFill>
                <a:schemeClr val="bg1">
                  <a:lumMod val="95000"/>
                </a:schemeClr>
              </a:solidFill>
              <a:cs typeface="+mn-ea"/>
              <a:sym typeface="+mn-lt"/>
            </a:endParaRPr>
          </a:p>
        </p:txBody>
      </p:sp>
    </p:spTree>
    <p:extLst>
      <p:ext uri="{BB962C8B-B14F-4D97-AF65-F5344CB8AC3E}">
        <p14:creationId xmlns:p14="http://schemas.microsoft.com/office/powerpoint/2010/main" val="10365266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80">
                                          <p:stCondLst>
                                            <p:cond delay="0"/>
                                          </p:stCondLst>
                                        </p:cTn>
                                        <p:tgtEl>
                                          <p:spTgt spid="20"/>
                                        </p:tgtEl>
                                      </p:cBhvr>
                                    </p:animEffect>
                                    <p:anim calcmode="lin" valueType="num">
                                      <p:cBhvr>
                                        <p:cTn id="2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0" dur="26">
                                          <p:stCondLst>
                                            <p:cond delay="650"/>
                                          </p:stCondLst>
                                        </p:cTn>
                                        <p:tgtEl>
                                          <p:spTgt spid="20"/>
                                        </p:tgtEl>
                                      </p:cBhvr>
                                      <p:to x="100000" y="60000"/>
                                    </p:animScale>
                                    <p:animScale>
                                      <p:cBhvr>
                                        <p:cTn id="31" dur="166" decel="50000">
                                          <p:stCondLst>
                                            <p:cond delay="676"/>
                                          </p:stCondLst>
                                        </p:cTn>
                                        <p:tgtEl>
                                          <p:spTgt spid="20"/>
                                        </p:tgtEl>
                                      </p:cBhvr>
                                      <p:to x="100000" y="100000"/>
                                    </p:animScale>
                                    <p:animScale>
                                      <p:cBhvr>
                                        <p:cTn id="32" dur="26">
                                          <p:stCondLst>
                                            <p:cond delay="1312"/>
                                          </p:stCondLst>
                                        </p:cTn>
                                        <p:tgtEl>
                                          <p:spTgt spid="20"/>
                                        </p:tgtEl>
                                      </p:cBhvr>
                                      <p:to x="100000" y="80000"/>
                                    </p:animScale>
                                    <p:animScale>
                                      <p:cBhvr>
                                        <p:cTn id="33" dur="166" decel="50000">
                                          <p:stCondLst>
                                            <p:cond delay="1338"/>
                                          </p:stCondLst>
                                        </p:cTn>
                                        <p:tgtEl>
                                          <p:spTgt spid="20"/>
                                        </p:tgtEl>
                                      </p:cBhvr>
                                      <p:to x="100000" y="100000"/>
                                    </p:animScale>
                                    <p:animScale>
                                      <p:cBhvr>
                                        <p:cTn id="34" dur="26">
                                          <p:stCondLst>
                                            <p:cond delay="1642"/>
                                          </p:stCondLst>
                                        </p:cTn>
                                        <p:tgtEl>
                                          <p:spTgt spid="20"/>
                                        </p:tgtEl>
                                      </p:cBhvr>
                                      <p:to x="100000" y="90000"/>
                                    </p:animScale>
                                    <p:animScale>
                                      <p:cBhvr>
                                        <p:cTn id="35" dur="166" decel="50000">
                                          <p:stCondLst>
                                            <p:cond delay="1668"/>
                                          </p:stCondLst>
                                        </p:cTn>
                                        <p:tgtEl>
                                          <p:spTgt spid="20"/>
                                        </p:tgtEl>
                                      </p:cBhvr>
                                      <p:to x="100000" y="100000"/>
                                    </p:animScale>
                                    <p:animScale>
                                      <p:cBhvr>
                                        <p:cTn id="36" dur="26">
                                          <p:stCondLst>
                                            <p:cond delay="1808"/>
                                          </p:stCondLst>
                                        </p:cTn>
                                        <p:tgtEl>
                                          <p:spTgt spid="20"/>
                                        </p:tgtEl>
                                      </p:cBhvr>
                                      <p:to x="100000" y="95000"/>
                                    </p:animScale>
                                    <p:animScale>
                                      <p:cBhvr>
                                        <p:cTn id="37" dur="166" decel="50000">
                                          <p:stCondLst>
                                            <p:cond delay="1834"/>
                                          </p:stCondLst>
                                        </p:cTn>
                                        <p:tgtEl>
                                          <p:spTgt spid="20"/>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80">
                                          <p:stCondLst>
                                            <p:cond delay="0"/>
                                          </p:stCondLst>
                                        </p:cTn>
                                        <p:tgtEl>
                                          <p:spTgt spid="8"/>
                                        </p:tgtEl>
                                      </p:cBhvr>
                                    </p:animEffect>
                                    <p:anim calcmode="lin" valueType="num">
                                      <p:cBhvr>
                                        <p:cTn id="5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4" dur="26">
                                          <p:stCondLst>
                                            <p:cond delay="650"/>
                                          </p:stCondLst>
                                        </p:cTn>
                                        <p:tgtEl>
                                          <p:spTgt spid="8"/>
                                        </p:tgtEl>
                                      </p:cBhvr>
                                      <p:to x="100000" y="60000"/>
                                    </p:animScale>
                                    <p:animScale>
                                      <p:cBhvr>
                                        <p:cTn id="65" dur="166" decel="50000">
                                          <p:stCondLst>
                                            <p:cond delay="676"/>
                                          </p:stCondLst>
                                        </p:cTn>
                                        <p:tgtEl>
                                          <p:spTgt spid="8"/>
                                        </p:tgtEl>
                                      </p:cBhvr>
                                      <p:to x="100000" y="100000"/>
                                    </p:animScale>
                                    <p:animScale>
                                      <p:cBhvr>
                                        <p:cTn id="66" dur="26">
                                          <p:stCondLst>
                                            <p:cond delay="1312"/>
                                          </p:stCondLst>
                                        </p:cTn>
                                        <p:tgtEl>
                                          <p:spTgt spid="8"/>
                                        </p:tgtEl>
                                      </p:cBhvr>
                                      <p:to x="100000" y="80000"/>
                                    </p:animScale>
                                    <p:animScale>
                                      <p:cBhvr>
                                        <p:cTn id="67" dur="166" decel="50000">
                                          <p:stCondLst>
                                            <p:cond delay="1338"/>
                                          </p:stCondLst>
                                        </p:cTn>
                                        <p:tgtEl>
                                          <p:spTgt spid="8"/>
                                        </p:tgtEl>
                                      </p:cBhvr>
                                      <p:to x="100000" y="100000"/>
                                    </p:animScale>
                                    <p:animScale>
                                      <p:cBhvr>
                                        <p:cTn id="68" dur="26">
                                          <p:stCondLst>
                                            <p:cond delay="1642"/>
                                          </p:stCondLst>
                                        </p:cTn>
                                        <p:tgtEl>
                                          <p:spTgt spid="8"/>
                                        </p:tgtEl>
                                      </p:cBhvr>
                                      <p:to x="100000" y="90000"/>
                                    </p:animScale>
                                    <p:animScale>
                                      <p:cBhvr>
                                        <p:cTn id="69" dur="166" decel="50000">
                                          <p:stCondLst>
                                            <p:cond delay="1668"/>
                                          </p:stCondLst>
                                        </p:cTn>
                                        <p:tgtEl>
                                          <p:spTgt spid="8"/>
                                        </p:tgtEl>
                                      </p:cBhvr>
                                      <p:to x="100000" y="100000"/>
                                    </p:animScale>
                                    <p:animScale>
                                      <p:cBhvr>
                                        <p:cTn id="70" dur="26">
                                          <p:stCondLst>
                                            <p:cond delay="1808"/>
                                          </p:stCondLst>
                                        </p:cTn>
                                        <p:tgtEl>
                                          <p:spTgt spid="8"/>
                                        </p:tgtEl>
                                      </p:cBhvr>
                                      <p:to x="100000" y="95000"/>
                                    </p:animScale>
                                    <p:animScale>
                                      <p:cBhvr>
                                        <p:cTn id="71" dur="166" decel="50000">
                                          <p:stCondLst>
                                            <p:cond delay="1834"/>
                                          </p:stCondLst>
                                        </p:cTn>
                                        <p:tgtEl>
                                          <p:spTgt spid="8"/>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80">
                                          <p:stCondLst>
                                            <p:cond delay="0"/>
                                          </p:stCondLst>
                                        </p:cTn>
                                        <p:tgtEl>
                                          <p:spTgt spid="22"/>
                                        </p:tgtEl>
                                      </p:cBhvr>
                                    </p:animEffect>
                                    <p:anim calcmode="lin" valueType="num">
                                      <p:cBhvr>
                                        <p:cTn id="7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1" dur="26">
                                          <p:stCondLst>
                                            <p:cond delay="650"/>
                                          </p:stCondLst>
                                        </p:cTn>
                                        <p:tgtEl>
                                          <p:spTgt spid="22"/>
                                        </p:tgtEl>
                                      </p:cBhvr>
                                      <p:to x="100000" y="60000"/>
                                    </p:animScale>
                                    <p:animScale>
                                      <p:cBhvr>
                                        <p:cTn id="82" dur="166" decel="50000">
                                          <p:stCondLst>
                                            <p:cond delay="676"/>
                                          </p:stCondLst>
                                        </p:cTn>
                                        <p:tgtEl>
                                          <p:spTgt spid="22"/>
                                        </p:tgtEl>
                                      </p:cBhvr>
                                      <p:to x="100000" y="100000"/>
                                    </p:animScale>
                                    <p:animScale>
                                      <p:cBhvr>
                                        <p:cTn id="83" dur="26">
                                          <p:stCondLst>
                                            <p:cond delay="1312"/>
                                          </p:stCondLst>
                                        </p:cTn>
                                        <p:tgtEl>
                                          <p:spTgt spid="22"/>
                                        </p:tgtEl>
                                      </p:cBhvr>
                                      <p:to x="100000" y="80000"/>
                                    </p:animScale>
                                    <p:animScale>
                                      <p:cBhvr>
                                        <p:cTn id="84" dur="166" decel="50000">
                                          <p:stCondLst>
                                            <p:cond delay="1338"/>
                                          </p:stCondLst>
                                        </p:cTn>
                                        <p:tgtEl>
                                          <p:spTgt spid="22"/>
                                        </p:tgtEl>
                                      </p:cBhvr>
                                      <p:to x="100000" y="100000"/>
                                    </p:animScale>
                                    <p:animScale>
                                      <p:cBhvr>
                                        <p:cTn id="85" dur="26">
                                          <p:stCondLst>
                                            <p:cond delay="1642"/>
                                          </p:stCondLst>
                                        </p:cTn>
                                        <p:tgtEl>
                                          <p:spTgt spid="22"/>
                                        </p:tgtEl>
                                      </p:cBhvr>
                                      <p:to x="100000" y="90000"/>
                                    </p:animScale>
                                    <p:animScale>
                                      <p:cBhvr>
                                        <p:cTn id="86" dur="166" decel="50000">
                                          <p:stCondLst>
                                            <p:cond delay="1668"/>
                                          </p:stCondLst>
                                        </p:cTn>
                                        <p:tgtEl>
                                          <p:spTgt spid="22"/>
                                        </p:tgtEl>
                                      </p:cBhvr>
                                      <p:to x="100000" y="100000"/>
                                    </p:animScale>
                                    <p:animScale>
                                      <p:cBhvr>
                                        <p:cTn id="87" dur="26">
                                          <p:stCondLst>
                                            <p:cond delay="1808"/>
                                          </p:stCondLst>
                                        </p:cTn>
                                        <p:tgtEl>
                                          <p:spTgt spid="22"/>
                                        </p:tgtEl>
                                      </p:cBhvr>
                                      <p:to x="100000" y="95000"/>
                                    </p:animScale>
                                    <p:animScale>
                                      <p:cBhvr>
                                        <p:cTn id="88" dur="166" decel="50000">
                                          <p:stCondLst>
                                            <p:cond delay="1834"/>
                                          </p:stCondLst>
                                        </p:cTn>
                                        <p:tgtEl>
                                          <p:spTgt spid="22"/>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80">
                                          <p:stCondLst>
                                            <p:cond delay="0"/>
                                          </p:stCondLst>
                                        </p:cTn>
                                        <p:tgtEl>
                                          <p:spTgt spid="13"/>
                                        </p:tgtEl>
                                      </p:cBhvr>
                                    </p:animEffect>
                                    <p:anim calcmode="lin" valueType="num">
                                      <p:cBhvr>
                                        <p:cTn id="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8" dur="26">
                                          <p:stCondLst>
                                            <p:cond delay="650"/>
                                          </p:stCondLst>
                                        </p:cTn>
                                        <p:tgtEl>
                                          <p:spTgt spid="13"/>
                                        </p:tgtEl>
                                      </p:cBhvr>
                                      <p:to x="100000" y="60000"/>
                                    </p:animScale>
                                    <p:animScale>
                                      <p:cBhvr>
                                        <p:cTn id="99" dur="166" decel="50000">
                                          <p:stCondLst>
                                            <p:cond delay="676"/>
                                          </p:stCondLst>
                                        </p:cTn>
                                        <p:tgtEl>
                                          <p:spTgt spid="13"/>
                                        </p:tgtEl>
                                      </p:cBhvr>
                                      <p:to x="100000" y="100000"/>
                                    </p:animScale>
                                    <p:animScale>
                                      <p:cBhvr>
                                        <p:cTn id="100" dur="26">
                                          <p:stCondLst>
                                            <p:cond delay="1312"/>
                                          </p:stCondLst>
                                        </p:cTn>
                                        <p:tgtEl>
                                          <p:spTgt spid="13"/>
                                        </p:tgtEl>
                                      </p:cBhvr>
                                      <p:to x="100000" y="80000"/>
                                    </p:animScale>
                                    <p:animScale>
                                      <p:cBhvr>
                                        <p:cTn id="101" dur="166" decel="50000">
                                          <p:stCondLst>
                                            <p:cond delay="1338"/>
                                          </p:stCondLst>
                                        </p:cTn>
                                        <p:tgtEl>
                                          <p:spTgt spid="13"/>
                                        </p:tgtEl>
                                      </p:cBhvr>
                                      <p:to x="100000" y="100000"/>
                                    </p:animScale>
                                    <p:animScale>
                                      <p:cBhvr>
                                        <p:cTn id="102" dur="26">
                                          <p:stCondLst>
                                            <p:cond delay="1642"/>
                                          </p:stCondLst>
                                        </p:cTn>
                                        <p:tgtEl>
                                          <p:spTgt spid="13"/>
                                        </p:tgtEl>
                                      </p:cBhvr>
                                      <p:to x="100000" y="90000"/>
                                    </p:animScale>
                                    <p:animScale>
                                      <p:cBhvr>
                                        <p:cTn id="103" dur="166" decel="50000">
                                          <p:stCondLst>
                                            <p:cond delay="1668"/>
                                          </p:stCondLst>
                                        </p:cTn>
                                        <p:tgtEl>
                                          <p:spTgt spid="13"/>
                                        </p:tgtEl>
                                      </p:cBhvr>
                                      <p:to x="100000" y="100000"/>
                                    </p:animScale>
                                    <p:animScale>
                                      <p:cBhvr>
                                        <p:cTn id="104" dur="26">
                                          <p:stCondLst>
                                            <p:cond delay="1808"/>
                                          </p:stCondLst>
                                        </p:cTn>
                                        <p:tgtEl>
                                          <p:spTgt spid="13"/>
                                        </p:tgtEl>
                                      </p:cBhvr>
                                      <p:to x="100000" y="95000"/>
                                    </p:animScale>
                                    <p:animScale>
                                      <p:cBhvr>
                                        <p:cTn id="105" dur="166" decel="50000">
                                          <p:stCondLst>
                                            <p:cond delay="1834"/>
                                          </p:stCondLst>
                                        </p:cTn>
                                        <p:tgtEl>
                                          <p:spTgt spid="13"/>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wipe(down)">
                                      <p:cBhvr>
                                        <p:cTn id="109" dur="580">
                                          <p:stCondLst>
                                            <p:cond delay="0"/>
                                          </p:stCondLst>
                                        </p:cTn>
                                        <p:tgtEl>
                                          <p:spTgt spid="12"/>
                                        </p:tgtEl>
                                      </p:cBhvr>
                                    </p:animEffect>
                                    <p:anim calcmode="lin" valueType="num">
                                      <p:cBhvr>
                                        <p:cTn id="1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5" dur="26">
                                          <p:stCondLst>
                                            <p:cond delay="650"/>
                                          </p:stCondLst>
                                        </p:cTn>
                                        <p:tgtEl>
                                          <p:spTgt spid="12"/>
                                        </p:tgtEl>
                                      </p:cBhvr>
                                      <p:to x="100000" y="60000"/>
                                    </p:animScale>
                                    <p:animScale>
                                      <p:cBhvr>
                                        <p:cTn id="116" dur="166" decel="50000">
                                          <p:stCondLst>
                                            <p:cond delay="676"/>
                                          </p:stCondLst>
                                        </p:cTn>
                                        <p:tgtEl>
                                          <p:spTgt spid="12"/>
                                        </p:tgtEl>
                                      </p:cBhvr>
                                      <p:to x="100000" y="100000"/>
                                    </p:animScale>
                                    <p:animScale>
                                      <p:cBhvr>
                                        <p:cTn id="117" dur="26">
                                          <p:stCondLst>
                                            <p:cond delay="1312"/>
                                          </p:stCondLst>
                                        </p:cTn>
                                        <p:tgtEl>
                                          <p:spTgt spid="12"/>
                                        </p:tgtEl>
                                      </p:cBhvr>
                                      <p:to x="100000" y="80000"/>
                                    </p:animScale>
                                    <p:animScale>
                                      <p:cBhvr>
                                        <p:cTn id="118" dur="166" decel="50000">
                                          <p:stCondLst>
                                            <p:cond delay="1338"/>
                                          </p:stCondLst>
                                        </p:cTn>
                                        <p:tgtEl>
                                          <p:spTgt spid="12"/>
                                        </p:tgtEl>
                                      </p:cBhvr>
                                      <p:to x="100000" y="100000"/>
                                    </p:animScale>
                                    <p:animScale>
                                      <p:cBhvr>
                                        <p:cTn id="119" dur="26">
                                          <p:stCondLst>
                                            <p:cond delay="1642"/>
                                          </p:stCondLst>
                                        </p:cTn>
                                        <p:tgtEl>
                                          <p:spTgt spid="12"/>
                                        </p:tgtEl>
                                      </p:cBhvr>
                                      <p:to x="100000" y="90000"/>
                                    </p:animScale>
                                    <p:animScale>
                                      <p:cBhvr>
                                        <p:cTn id="120" dur="166" decel="50000">
                                          <p:stCondLst>
                                            <p:cond delay="1668"/>
                                          </p:stCondLst>
                                        </p:cTn>
                                        <p:tgtEl>
                                          <p:spTgt spid="12"/>
                                        </p:tgtEl>
                                      </p:cBhvr>
                                      <p:to x="100000" y="100000"/>
                                    </p:animScale>
                                    <p:animScale>
                                      <p:cBhvr>
                                        <p:cTn id="121" dur="26">
                                          <p:stCondLst>
                                            <p:cond delay="1808"/>
                                          </p:stCondLst>
                                        </p:cTn>
                                        <p:tgtEl>
                                          <p:spTgt spid="12"/>
                                        </p:tgtEl>
                                      </p:cBhvr>
                                      <p:to x="100000" y="95000"/>
                                    </p:animScale>
                                    <p:animScale>
                                      <p:cBhvr>
                                        <p:cTn id="122" dur="166" decel="50000">
                                          <p:stCondLst>
                                            <p:cond delay="1834"/>
                                          </p:stCondLst>
                                        </p:cTn>
                                        <p:tgtEl>
                                          <p:spTgt spid="12"/>
                                        </p:tgtEl>
                                      </p:cBhvr>
                                      <p:to x="100000" y="100000"/>
                                    </p:animScale>
                                  </p:childTnLst>
                                </p:cTn>
                              </p:par>
                            </p:childTnLst>
                          </p:cTn>
                        </p:par>
                        <p:par>
                          <p:cTn id="123" fill="hold">
                            <p:stCondLst>
                              <p:cond delay="14000"/>
                            </p:stCondLst>
                            <p:childTnLst>
                              <p:par>
                                <p:cTn id="124" presetID="26" presetClass="entr" presetSubtype="0" fill="hold" nodeType="after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wipe(down)">
                                      <p:cBhvr>
                                        <p:cTn id="126" dur="580">
                                          <p:stCondLst>
                                            <p:cond delay="0"/>
                                          </p:stCondLst>
                                        </p:cTn>
                                        <p:tgtEl>
                                          <p:spTgt spid="21"/>
                                        </p:tgtEl>
                                      </p:cBhvr>
                                    </p:animEffect>
                                    <p:anim calcmode="lin" valueType="num">
                                      <p:cBhvr>
                                        <p:cTn id="12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2" dur="26">
                                          <p:stCondLst>
                                            <p:cond delay="650"/>
                                          </p:stCondLst>
                                        </p:cTn>
                                        <p:tgtEl>
                                          <p:spTgt spid="21"/>
                                        </p:tgtEl>
                                      </p:cBhvr>
                                      <p:to x="100000" y="60000"/>
                                    </p:animScale>
                                    <p:animScale>
                                      <p:cBhvr>
                                        <p:cTn id="133" dur="166" decel="50000">
                                          <p:stCondLst>
                                            <p:cond delay="676"/>
                                          </p:stCondLst>
                                        </p:cTn>
                                        <p:tgtEl>
                                          <p:spTgt spid="21"/>
                                        </p:tgtEl>
                                      </p:cBhvr>
                                      <p:to x="100000" y="100000"/>
                                    </p:animScale>
                                    <p:animScale>
                                      <p:cBhvr>
                                        <p:cTn id="134" dur="26">
                                          <p:stCondLst>
                                            <p:cond delay="1312"/>
                                          </p:stCondLst>
                                        </p:cTn>
                                        <p:tgtEl>
                                          <p:spTgt spid="21"/>
                                        </p:tgtEl>
                                      </p:cBhvr>
                                      <p:to x="100000" y="80000"/>
                                    </p:animScale>
                                    <p:animScale>
                                      <p:cBhvr>
                                        <p:cTn id="135" dur="166" decel="50000">
                                          <p:stCondLst>
                                            <p:cond delay="1338"/>
                                          </p:stCondLst>
                                        </p:cTn>
                                        <p:tgtEl>
                                          <p:spTgt spid="21"/>
                                        </p:tgtEl>
                                      </p:cBhvr>
                                      <p:to x="100000" y="100000"/>
                                    </p:animScale>
                                    <p:animScale>
                                      <p:cBhvr>
                                        <p:cTn id="136" dur="26">
                                          <p:stCondLst>
                                            <p:cond delay="1642"/>
                                          </p:stCondLst>
                                        </p:cTn>
                                        <p:tgtEl>
                                          <p:spTgt spid="21"/>
                                        </p:tgtEl>
                                      </p:cBhvr>
                                      <p:to x="100000" y="90000"/>
                                    </p:animScale>
                                    <p:animScale>
                                      <p:cBhvr>
                                        <p:cTn id="137" dur="166" decel="50000">
                                          <p:stCondLst>
                                            <p:cond delay="1668"/>
                                          </p:stCondLst>
                                        </p:cTn>
                                        <p:tgtEl>
                                          <p:spTgt spid="21"/>
                                        </p:tgtEl>
                                      </p:cBhvr>
                                      <p:to x="100000" y="100000"/>
                                    </p:animScale>
                                    <p:animScale>
                                      <p:cBhvr>
                                        <p:cTn id="138" dur="26">
                                          <p:stCondLst>
                                            <p:cond delay="1808"/>
                                          </p:stCondLst>
                                        </p:cTn>
                                        <p:tgtEl>
                                          <p:spTgt spid="21"/>
                                        </p:tgtEl>
                                      </p:cBhvr>
                                      <p:to x="100000" y="95000"/>
                                    </p:animScale>
                                    <p:animScale>
                                      <p:cBhvr>
                                        <p:cTn id="139" dur="166" decel="50000">
                                          <p:stCondLst>
                                            <p:cond delay="1834"/>
                                          </p:stCondLst>
                                        </p:cTn>
                                        <p:tgtEl>
                                          <p:spTgt spid="21"/>
                                        </p:tgtEl>
                                      </p:cBhvr>
                                      <p:to x="100000" y="100000"/>
                                    </p:animScale>
                                  </p:childTnLst>
                                </p:cTn>
                              </p:par>
                            </p:childTnLst>
                          </p:cTn>
                        </p:par>
                        <p:par>
                          <p:cTn id="140" fill="hold">
                            <p:stCondLst>
                              <p:cond delay="16000"/>
                            </p:stCondLst>
                            <p:childTnLst>
                              <p:par>
                                <p:cTn id="141" presetID="26" presetClass="entr" presetSubtype="0" fill="hold" grpId="0" nodeType="after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wipe(down)">
                                      <p:cBhvr>
                                        <p:cTn id="143" dur="580">
                                          <p:stCondLst>
                                            <p:cond delay="0"/>
                                          </p:stCondLst>
                                        </p:cTn>
                                        <p:tgtEl>
                                          <p:spTgt spid="18"/>
                                        </p:tgtEl>
                                      </p:cBhvr>
                                    </p:animEffect>
                                    <p:anim calcmode="lin" valueType="num">
                                      <p:cBhvr>
                                        <p:cTn id="1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49" dur="26">
                                          <p:stCondLst>
                                            <p:cond delay="650"/>
                                          </p:stCondLst>
                                        </p:cTn>
                                        <p:tgtEl>
                                          <p:spTgt spid="18"/>
                                        </p:tgtEl>
                                      </p:cBhvr>
                                      <p:to x="100000" y="60000"/>
                                    </p:animScale>
                                    <p:animScale>
                                      <p:cBhvr>
                                        <p:cTn id="150" dur="166" decel="50000">
                                          <p:stCondLst>
                                            <p:cond delay="676"/>
                                          </p:stCondLst>
                                        </p:cTn>
                                        <p:tgtEl>
                                          <p:spTgt spid="18"/>
                                        </p:tgtEl>
                                      </p:cBhvr>
                                      <p:to x="100000" y="100000"/>
                                    </p:animScale>
                                    <p:animScale>
                                      <p:cBhvr>
                                        <p:cTn id="151" dur="26">
                                          <p:stCondLst>
                                            <p:cond delay="1312"/>
                                          </p:stCondLst>
                                        </p:cTn>
                                        <p:tgtEl>
                                          <p:spTgt spid="18"/>
                                        </p:tgtEl>
                                      </p:cBhvr>
                                      <p:to x="100000" y="80000"/>
                                    </p:animScale>
                                    <p:animScale>
                                      <p:cBhvr>
                                        <p:cTn id="152" dur="166" decel="50000">
                                          <p:stCondLst>
                                            <p:cond delay="1338"/>
                                          </p:stCondLst>
                                        </p:cTn>
                                        <p:tgtEl>
                                          <p:spTgt spid="18"/>
                                        </p:tgtEl>
                                      </p:cBhvr>
                                      <p:to x="100000" y="100000"/>
                                    </p:animScale>
                                    <p:animScale>
                                      <p:cBhvr>
                                        <p:cTn id="153" dur="26">
                                          <p:stCondLst>
                                            <p:cond delay="1642"/>
                                          </p:stCondLst>
                                        </p:cTn>
                                        <p:tgtEl>
                                          <p:spTgt spid="18"/>
                                        </p:tgtEl>
                                      </p:cBhvr>
                                      <p:to x="100000" y="90000"/>
                                    </p:animScale>
                                    <p:animScale>
                                      <p:cBhvr>
                                        <p:cTn id="154" dur="166" decel="50000">
                                          <p:stCondLst>
                                            <p:cond delay="1668"/>
                                          </p:stCondLst>
                                        </p:cTn>
                                        <p:tgtEl>
                                          <p:spTgt spid="18"/>
                                        </p:tgtEl>
                                      </p:cBhvr>
                                      <p:to x="100000" y="100000"/>
                                    </p:animScale>
                                    <p:animScale>
                                      <p:cBhvr>
                                        <p:cTn id="155" dur="26">
                                          <p:stCondLst>
                                            <p:cond delay="1808"/>
                                          </p:stCondLst>
                                        </p:cTn>
                                        <p:tgtEl>
                                          <p:spTgt spid="18"/>
                                        </p:tgtEl>
                                      </p:cBhvr>
                                      <p:to x="100000" y="95000"/>
                                    </p:animScale>
                                    <p:animScale>
                                      <p:cBhvr>
                                        <p:cTn id="156" dur="166" decel="50000">
                                          <p:stCondLst>
                                            <p:cond delay="1834"/>
                                          </p:stCondLst>
                                        </p:cTn>
                                        <p:tgtEl>
                                          <p:spTgt spid="18"/>
                                        </p:tgtEl>
                                      </p:cBhvr>
                                      <p:to x="100000" y="100000"/>
                                    </p:animScale>
                                  </p:childTnLst>
                                </p:cTn>
                              </p:par>
                            </p:childTnLst>
                          </p:cTn>
                        </p:par>
                        <p:par>
                          <p:cTn id="157" fill="hold">
                            <p:stCondLst>
                              <p:cond delay="18000"/>
                            </p:stCondLst>
                            <p:childTnLst>
                              <p:par>
                                <p:cTn id="158" presetID="26" presetClass="entr" presetSubtype="0" fill="hold" grpId="0" nodeType="afterEffect">
                                  <p:stCondLst>
                                    <p:cond delay="0"/>
                                  </p:stCondLst>
                                  <p:childTnLst>
                                    <p:set>
                                      <p:cBhvr>
                                        <p:cTn id="159" dur="1" fill="hold">
                                          <p:stCondLst>
                                            <p:cond delay="0"/>
                                          </p:stCondLst>
                                        </p:cTn>
                                        <p:tgtEl>
                                          <p:spTgt spid="17"/>
                                        </p:tgtEl>
                                        <p:attrNameLst>
                                          <p:attrName>style.visibility</p:attrName>
                                        </p:attrNameLst>
                                      </p:cBhvr>
                                      <p:to>
                                        <p:strVal val="visible"/>
                                      </p:to>
                                    </p:set>
                                    <p:animEffect transition="in" filter="wipe(down)">
                                      <p:cBhvr>
                                        <p:cTn id="160" dur="580">
                                          <p:stCondLst>
                                            <p:cond delay="0"/>
                                          </p:stCondLst>
                                        </p:cTn>
                                        <p:tgtEl>
                                          <p:spTgt spid="17"/>
                                        </p:tgtEl>
                                      </p:cBhvr>
                                    </p:animEffect>
                                    <p:anim calcmode="lin" valueType="num">
                                      <p:cBhvr>
                                        <p:cTn id="16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66" dur="26">
                                          <p:stCondLst>
                                            <p:cond delay="650"/>
                                          </p:stCondLst>
                                        </p:cTn>
                                        <p:tgtEl>
                                          <p:spTgt spid="17"/>
                                        </p:tgtEl>
                                      </p:cBhvr>
                                      <p:to x="100000" y="60000"/>
                                    </p:animScale>
                                    <p:animScale>
                                      <p:cBhvr>
                                        <p:cTn id="167" dur="166" decel="50000">
                                          <p:stCondLst>
                                            <p:cond delay="676"/>
                                          </p:stCondLst>
                                        </p:cTn>
                                        <p:tgtEl>
                                          <p:spTgt spid="17"/>
                                        </p:tgtEl>
                                      </p:cBhvr>
                                      <p:to x="100000" y="100000"/>
                                    </p:animScale>
                                    <p:animScale>
                                      <p:cBhvr>
                                        <p:cTn id="168" dur="26">
                                          <p:stCondLst>
                                            <p:cond delay="1312"/>
                                          </p:stCondLst>
                                        </p:cTn>
                                        <p:tgtEl>
                                          <p:spTgt spid="17"/>
                                        </p:tgtEl>
                                      </p:cBhvr>
                                      <p:to x="100000" y="80000"/>
                                    </p:animScale>
                                    <p:animScale>
                                      <p:cBhvr>
                                        <p:cTn id="169" dur="166" decel="50000">
                                          <p:stCondLst>
                                            <p:cond delay="1338"/>
                                          </p:stCondLst>
                                        </p:cTn>
                                        <p:tgtEl>
                                          <p:spTgt spid="17"/>
                                        </p:tgtEl>
                                      </p:cBhvr>
                                      <p:to x="100000" y="100000"/>
                                    </p:animScale>
                                    <p:animScale>
                                      <p:cBhvr>
                                        <p:cTn id="170" dur="26">
                                          <p:stCondLst>
                                            <p:cond delay="1642"/>
                                          </p:stCondLst>
                                        </p:cTn>
                                        <p:tgtEl>
                                          <p:spTgt spid="17"/>
                                        </p:tgtEl>
                                      </p:cBhvr>
                                      <p:to x="100000" y="90000"/>
                                    </p:animScale>
                                    <p:animScale>
                                      <p:cBhvr>
                                        <p:cTn id="171" dur="166" decel="50000">
                                          <p:stCondLst>
                                            <p:cond delay="1668"/>
                                          </p:stCondLst>
                                        </p:cTn>
                                        <p:tgtEl>
                                          <p:spTgt spid="17"/>
                                        </p:tgtEl>
                                      </p:cBhvr>
                                      <p:to x="100000" y="100000"/>
                                    </p:animScale>
                                    <p:animScale>
                                      <p:cBhvr>
                                        <p:cTn id="172" dur="26">
                                          <p:stCondLst>
                                            <p:cond delay="1808"/>
                                          </p:stCondLst>
                                        </p:cTn>
                                        <p:tgtEl>
                                          <p:spTgt spid="17"/>
                                        </p:tgtEl>
                                      </p:cBhvr>
                                      <p:to x="100000" y="95000"/>
                                    </p:animScale>
                                    <p:animScale>
                                      <p:cBhvr>
                                        <p:cTn id="173"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加密方式</a:t>
            </a:r>
            <a:endParaRPr lang="zh-CN" altLang="en-US" sz="3200" b="1" dirty="0">
              <a:solidFill>
                <a:schemeClr val="bg1">
                  <a:lumMod val="95000"/>
                </a:schemeClr>
              </a:solidFill>
              <a:cs typeface="+mn-ea"/>
              <a:sym typeface="+mn-lt"/>
            </a:endParaRPr>
          </a:p>
        </p:txBody>
      </p:sp>
      <p:grpSp>
        <p:nvGrpSpPr>
          <p:cNvPr id="221" name="24367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2AD71997-E9AD-42B1-9DBA-C57BB8EB1832}"/>
              </a:ext>
            </a:extLst>
          </p:cNvPr>
          <p:cNvGrpSpPr>
            <a:grpSpLocks noChangeAspect="1"/>
          </p:cNvGrpSpPr>
          <p:nvPr/>
        </p:nvGrpSpPr>
        <p:grpSpPr>
          <a:xfrm>
            <a:off x="673100" y="1802730"/>
            <a:ext cx="10845800" cy="4340894"/>
            <a:chOff x="673100" y="1802730"/>
            <a:chExt cx="10845800" cy="4340894"/>
          </a:xfrm>
        </p:grpSpPr>
        <p:sp>
          <p:nvSpPr>
            <p:cNvPr id="222" name="ïṣḻíḋe">
              <a:extLst>
                <a:ext uri="{FF2B5EF4-FFF2-40B4-BE49-F238E27FC236}">
                  <a16:creationId xmlns:a16="http://schemas.microsoft.com/office/drawing/2014/main" id="{AF1B8424-5AC4-4267-A360-223F9205BDE0}"/>
                </a:ext>
              </a:extLst>
            </p:cNvPr>
            <p:cNvSpPr/>
            <p:nvPr/>
          </p:nvSpPr>
          <p:spPr>
            <a:xfrm>
              <a:off x="5284352" y="1802730"/>
              <a:ext cx="1624825" cy="1389431"/>
            </a:xfrm>
            <a:custGeom>
              <a:avLst/>
              <a:gdLst/>
              <a:ahLst/>
              <a:cxnLst/>
              <a:rect l="0" t="0" r="0" b="0"/>
              <a:pathLst>
                <a:path w="120000" h="120000" extrusionOk="0">
                  <a:moveTo>
                    <a:pt x="60000" y="0"/>
                  </a:moveTo>
                  <a:lnTo>
                    <a:pt x="60000" y="0"/>
                  </a:lnTo>
                  <a:lnTo>
                    <a:pt x="56836" y="0"/>
                  </a:lnTo>
                  <a:lnTo>
                    <a:pt x="53785" y="264"/>
                  </a:lnTo>
                  <a:lnTo>
                    <a:pt x="50847" y="660"/>
                  </a:lnTo>
                  <a:lnTo>
                    <a:pt x="47909" y="1321"/>
                  </a:lnTo>
                  <a:lnTo>
                    <a:pt x="44971" y="2114"/>
                  </a:lnTo>
                  <a:lnTo>
                    <a:pt x="42033" y="3171"/>
                  </a:lnTo>
                  <a:lnTo>
                    <a:pt x="39435" y="4229"/>
                  </a:lnTo>
                  <a:lnTo>
                    <a:pt x="36723" y="5418"/>
                  </a:lnTo>
                  <a:lnTo>
                    <a:pt x="34011" y="6872"/>
                  </a:lnTo>
                  <a:lnTo>
                    <a:pt x="31412" y="8458"/>
                  </a:lnTo>
                  <a:lnTo>
                    <a:pt x="28813" y="10044"/>
                  </a:lnTo>
                  <a:lnTo>
                    <a:pt x="26440" y="11894"/>
                  </a:lnTo>
                  <a:lnTo>
                    <a:pt x="24067" y="13876"/>
                  </a:lnTo>
                  <a:lnTo>
                    <a:pt x="21807" y="15991"/>
                  </a:lnTo>
                  <a:lnTo>
                    <a:pt x="19661" y="18105"/>
                  </a:lnTo>
                  <a:lnTo>
                    <a:pt x="17514" y="20484"/>
                  </a:lnTo>
                  <a:lnTo>
                    <a:pt x="15593" y="22863"/>
                  </a:lnTo>
                  <a:lnTo>
                    <a:pt x="13672" y="25506"/>
                  </a:lnTo>
                  <a:lnTo>
                    <a:pt x="11864" y="28149"/>
                  </a:lnTo>
                  <a:lnTo>
                    <a:pt x="10169" y="30925"/>
                  </a:lnTo>
                  <a:lnTo>
                    <a:pt x="8700" y="33700"/>
                  </a:lnTo>
                  <a:lnTo>
                    <a:pt x="7118" y="36607"/>
                  </a:lnTo>
                  <a:lnTo>
                    <a:pt x="5762" y="39779"/>
                  </a:lnTo>
                  <a:lnTo>
                    <a:pt x="4632" y="42687"/>
                  </a:lnTo>
                  <a:lnTo>
                    <a:pt x="3615" y="45859"/>
                  </a:lnTo>
                  <a:lnTo>
                    <a:pt x="2711" y="49295"/>
                  </a:lnTo>
                  <a:lnTo>
                    <a:pt x="1920" y="52599"/>
                  </a:lnTo>
                  <a:lnTo>
                    <a:pt x="1129" y="55903"/>
                  </a:lnTo>
                  <a:lnTo>
                    <a:pt x="677" y="59471"/>
                  </a:lnTo>
                  <a:lnTo>
                    <a:pt x="225" y="62907"/>
                  </a:lnTo>
                  <a:lnTo>
                    <a:pt x="112" y="66475"/>
                  </a:lnTo>
                  <a:lnTo>
                    <a:pt x="0" y="70176"/>
                  </a:lnTo>
                  <a:lnTo>
                    <a:pt x="0" y="70176"/>
                  </a:lnTo>
                  <a:lnTo>
                    <a:pt x="112" y="73744"/>
                  </a:lnTo>
                  <a:lnTo>
                    <a:pt x="225" y="77444"/>
                  </a:lnTo>
                  <a:lnTo>
                    <a:pt x="677" y="80881"/>
                  </a:lnTo>
                  <a:lnTo>
                    <a:pt x="1129" y="84185"/>
                  </a:lnTo>
                  <a:lnTo>
                    <a:pt x="1920" y="87753"/>
                  </a:lnTo>
                  <a:lnTo>
                    <a:pt x="2711" y="91057"/>
                  </a:lnTo>
                  <a:lnTo>
                    <a:pt x="3728" y="94493"/>
                  </a:lnTo>
                  <a:lnTo>
                    <a:pt x="4745" y="97665"/>
                  </a:lnTo>
                  <a:lnTo>
                    <a:pt x="5988" y="100837"/>
                  </a:lnTo>
                  <a:lnTo>
                    <a:pt x="7344" y="103744"/>
                  </a:lnTo>
                  <a:lnTo>
                    <a:pt x="8813" y="106784"/>
                  </a:lnTo>
                  <a:lnTo>
                    <a:pt x="10282" y="109559"/>
                  </a:lnTo>
                  <a:lnTo>
                    <a:pt x="11977" y="112466"/>
                  </a:lnTo>
                  <a:lnTo>
                    <a:pt x="13785" y="115110"/>
                  </a:lnTo>
                  <a:lnTo>
                    <a:pt x="15706" y="117488"/>
                  </a:lnTo>
                  <a:lnTo>
                    <a:pt x="17740" y="120000"/>
                  </a:lnTo>
                  <a:lnTo>
                    <a:pt x="23615" y="113259"/>
                  </a:lnTo>
                  <a:lnTo>
                    <a:pt x="23615" y="113259"/>
                  </a:lnTo>
                  <a:lnTo>
                    <a:pt x="21807" y="111145"/>
                  </a:lnTo>
                  <a:lnTo>
                    <a:pt x="20112" y="108898"/>
                  </a:lnTo>
                  <a:lnTo>
                    <a:pt x="18644" y="106651"/>
                  </a:lnTo>
                  <a:lnTo>
                    <a:pt x="17062" y="104140"/>
                  </a:lnTo>
                  <a:lnTo>
                    <a:pt x="15706" y="101629"/>
                  </a:lnTo>
                  <a:lnTo>
                    <a:pt x="14576" y="99251"/>
                  </a:lnTo>
                  <a:lnTo>
                    <a:pt x="13333" y="96607"/>
                  </a:lnTo>
                  <a:lnTo>
                    <a:pt x="12316" y="93964"/>
                  </a:lnTo>
                  <a:lnTo>
                    <a:pt x="11412" y="91057"/>
                  </a:lnTo>
                  <a:lnTo>
                    <a:pt x="10508" y="88281"/>
                  </a:lnTo>
                  <a:lnTo>
                    <a:pt x="9717" y="85242"/>
                  </a:lnTo>
                  <a:lnTo>
                    <a:pt x="9265" y="82466"/>
                  </a:lnTo>
                  <a:lnTo>
                    <a:pt x="8700" y="79295"/>
                  </a:lnTo>
                  <a:lnTo>
                    <a:pt x="8361" y="76387"/>
                  </a:lnTo>
                  <a:lnTo>
                    <a:pt x="8248" y="73215"/>
                  </a:lnTo>
                  <a:lnTo>
                    <a:pt x="8022" y="70176"/>
                  </a:lnTo>
                  <a:lnTo>
                    <a:pt x="8022" y="70176"/>
                  </a:lnTo>
                  <a:lnTo>
                    <a:pt x="8248" y="67004"/>
                  </a:lnTo>
                  <a:lnTo>
                    <a:pt x="8361" y="63832"/>
                  </a:lnTo>
                  <a:lnTo>
                    <a:pt x="8700" y="60792"/>
                  </a:lnTo>
                  <a:lnTo>
                    <a:pt x="9152" y="57885"/>
                  </a:lnTo>
                  <a:lnTo>
                    <a:pt x="9717" y="54845"/>
                  </a:lnTo>
                  <a:lnTo>
                    <a:pt x="10508" y="52070"/>
                  </a:lnTo>
                  <a:lnTo>
                    <a:pt x="11186" y="49295"/>
                  </a:lnTo>
                  <a:lnTo>
                    <a:pt x="12316" y="46387"/>
                  </a:lnTo>
                  <a:lnTo>
                    <a:pt x="13220" y="43744"/>
                  </a:lnTo>
                  <a:lnTo>
                    <a:pt x="14350" y="41101"/>
                  </a:lnTo>
                  <a:lnTo>
                    <a:pt x="15593" y="38722"/>
                  </a:lnTo>
                  <a:lnTo>
                    <a:pt x="16949" y="36211"/>
                  </a:lnTo>
                  <a:lnTo>
                    <a:pt x="18418" y="33700"/>
                  </a:lnTo>
                  <a:lnTo>
                    <a:pt x="20000" y="31453"/>
                  </a:lnTo>
                  <a:lnTo>
                    <a:pt x="21581" y="29339"/>
                  </a:lnTo>
                  <a:lnTo>
                    <a:pt x="23276" y="27224"/>
                  </a:lnTo>
                  <a:lnTo>
                    <a:pt x="25084" y="25242"/>
                  </a:lnTo>
                  <a:lnTo>
                    <a:pt x="27005" y="23392"/>
                  </a:lnTo>
                  <a:lnTo>
                    <a:pt x="29039" y="21541"/>
                  </a:lnTo>
                  <a:lnTo>
                    <a:pt x="30960" y="19823"/>
                  </a:lnTo>
                  <a:lnTo>
                    <a:pt x="33107" y="18237"/>
                  </a:lnTo>
                  <a:lnTo>
                    <a:pt x="35367" y="16784"/>
                  </a:lnTo>
                  <a:lnTo>
                    <a:pt x="37627" y="15462"/>
                  </a:lnTo>
                  <a:lnTo>
                    <a:pt x="39887" y="14273"/>
                  </a:lnTo>
                  <a:lnTo>
                    <a:pt x="42033" y="13215"/>
                  </a:lnTo>
                  <a:lnTo>
                    <a:pt x="44519" y="12290"/>
                  </a:lnTo>
                  <a:lnTo>
                    <a:pt x="47005" y="11365"/>
                  </a:lnTo>
                  <a:lnTo>
                    <a:pt x="49491" y="10704"/>
                  </a:lnTo>
                  <a:lnTo>
                    <a:pt x="51977" y="10176"/>
                  </a:lnTo>
                  <a:lnTo>
                    <a:pt x="54689" y="9779"/>
                  </a:lnTo>
                  <a:lnTo>
                    <a:pt x="57288" y="9647"/>
                  </a:lnTo>
                  <a:lnTo>
                    <a:pt x="60000" y="9515"/>
                  </a:lnTo>
                  <a:lnTo>
                    <a:pt x="60000" y="9515"/>
                  </a:lnTo>
                  <a:lnTo>
                    <a:pt x="62711" y="9647"/>
                  </a:lnTo>
                  <a:lnTo>
                    <a:pt x="65310" y="9779"/>
                  </a:lnTo>
                  <a:lnTo>
                    <a:pt x="67796" y="10176"/>
                  </a:lnTo>
                  <a:lnTo>
                    <a:pt x="70395" y="10704"/>
                  </a:lnTo>
                  <a:lnTo>
                    <a:pt x="72994" y="11365"/>
                  </a:lnTo>
                  <a:lnTo>
                    <a:pt x="75367" y="12290"/>
                  </a:lnTo>
                  <a:lnTo>
                    <a:pt x="77740" y="13215"/>
                  </a:lnTo>
                  <a:lnTo>
                    <a:pt x="80112" y="14273"/>
                  </a:lnTo>
                  <a:lnTo>
                    <a:pt x="82372" y="15462"/>
                  </a:lnTo>
                  <a:lnTo>
                    <a:pt x="84632" y="16784"/>
                  </a:lnTo>
                  <a:lnTo>
                    <a:pt x="86779" y="18237"/>
                  </a:lnTo>
                  <a:lnTo>
                    <a:pt x="88926" y="19823"/>
                  </a:lnTo>
                  <a:lnTo>
                    <a:pt x="90960" y="21541"/>
                  </a:lnTo>
                  <a:lnTo>
                    <a:pt x="92994" y="23392"/>
                  </a:lnTo>
                  <a:lnTo>
                    <a:pt x="94802" y="25242"/>
                  </a:lnTo>
                  <a:lnTo>
                    <a:pt x="96610" y="27224"/>
                  </a:lnTo>
                  <a:lnTo>
                    <a:pt x="98418" y="29339"/>
                  </a:lnTo>
                  <a:lnTo>
                    <a:pt x="100000" y="31453"/>
                  </a:lnTo>
                  <a:lnTo>
                    <a:pt x="101581" y="33700"/>
                  </a:lnTo>
                  <a:lnTo>
                    <a:pt x="102937" y="36211"/>
                  </a:lnTo>
                  <a:lnTo>
                    <a:pt x="104293" y="38722"/>
                  </a:lnTo>
                  <a:lnTo>
                    <a:pt x="105649" y="41101"/>
                  </a:lnTo>
                  <a:lnTo>
                    <a:pt x="106666" y="43744"/>
                  </a:lnTo>
                  <a:lnTo>
                    <a:pt x="107683" y="46387"/>
                  </a:lnTo>
                  <a:lnTo>
                    <a:pt x="108587" y="49295"/>
                  </a:lnTo>
                  <a:lnTo>
                    <a:pt x="109491" y="52070"/>
                  </a:lnTo>
                  <a:lnTo>
                    <a:pt x="110169" y="54845"/>
                  </a:lnTo>
                  <a:lnTo>
                    <a:pt x="110734" y="57885"/>
                  </a:lnTo>
                  <a:lnTo>
                    <a:pt x="111186" y="60792"/>
                  </a:lnTo>
                  <a:lnTo>
                    <a:pt x="111638" y="63832"/>
                  </a:lnTo>
                  <a:lnTo>
                    <a:pt x="111751" y="67004"/>
                  </a:lnTo>
                  <a:lnTo>
                    <a:pt x="111751" y="70176"/>
                  </a:lnTo>
                  <a:lnTo>
                    <a:pt x="111751" y="70176"/>
                  </a:lnTo>
                  <a:lnTo>
                    <a:pt x="111751" y="73215"/>
                  </a:lnTo>
                  <a:lnTo>
                    <a:pt x="111525" y="76387"/>
                  </a:lnTo>
                  <a:lnTo>
                    <a:pt x="111186" y="79295"/>
                  </a:lnTo>
                  <a:lnTo>
                    <a:pt x="110734" y="82466"/>
                  </a:lnTo>
                  <a:lnTo>
                    <a:pt x="110169" y="85242"/>
                  </a:lnTo>
                  <a:lnTo>
                    <a:pt x="109491" y="88281"/>
                  </a:lnTo>
                  <a:lnTo>
                    <a:pt x="108587" y="91057"/>
                  </a:lnTo>
                  <a:lnTo>
                    <a:pt x="107683" y="93964"/>
                  </a:lnTo>
                  <a:lnTo>
                    <a:pt x="106666" y="96607"/>
                  </a:lnTo>
                  <a:lnTo>
                    <a:pt x="105423" y="99251"/>
                  </a:lnTo>
                  <a:lnTo>
                    <a:pt x="104293" y="101629"/>
                  </a:lnTo>
                  <a:lnTo>
                    <a:pt x="102937" y="104140"/>
                  </a:lnTo>
                  <a:lnTo>
                    <a:pt x="101355" y="106651"/>
                  </a:lnTo>
                  <a:lnTo>
                    <a:pt x="99774" y="108898"/>
                  </a:lnTo>
                  <a:lnTo>
                    <a:pt x="98079" y="111145"/>
                  </a:lnTo>
                  <a:lnTo>
                    <a:pt x="96384" y="113259"/>
                  </a:lnTo>
                  <a:lnTo>
                    <a:pt x="102146" y="120000"/>
                  </a:lnTo>
                  <a:lnTo>
                    <a:pt x="102146" y="120000"/>
                  </a:lnTo>
                  <a:lnTo>
                    <a:pt x="104293" y="117488"/>
                  </a:lnTo>
                  <a:lnTo>
                    <a:pt x="106101" y="115110"/>
                  </a:lnTo>
                  <a:lnTo>
                    <a:pt x="107909" y="112466"/>
                  </a:lnTo>
                  <a:lnTo>
                    <a:pt x="109717" y="109559"/>
                  </a:lnTo>
                  <a:lnTo>
                    <a:pt x="111186" y="106784"/>
                  </a:lnTo>
                  <a:lnTo>
                    <a:pt x="112655" y="103744"/>
                  </a:lnTo>
                  <a:lnTo>
                    <a:pt x="114011" y="100837"/>
                  </a:lnTo>
                  <a:lnTo>
                    <a:pt x="115254" y="97665"/>
                  </a:lnTo>
                  <a:lnTo>
                    <a:pt x="116271" y="94493"/>
                  </a:lnTo>
                  <a:lnTo>
                    <a:pt x="117288" y="91057"/>
                  </a:lnTo>
                  <a:lnTo>
                    <a:pt x="118079" y="87753"/>
                  </a:lnTo>
                  <a:lnTo>
                    <a:pt x="118644" y="84185"/>
                  </a:lnTo>
                  <a:lnTo>
                    <a:pt x="119322" y="80881"/>
                  </a:lnTo>
                  <a:lnTo>
                    <a:pt x="119774" y="77444"/>
                  </a:lnTo>
                  <a:lnTo>
                    <a:pt x="119887" y="73744"/>
                  </a:lnTo>
                  <a:lnTo>
                    <a:pt x="120000" y="70176"/>
                  </a:lnTo>
                  <a:lnTo>
                    <a:pt x="120000" y="70176"/>
                  </a:lnTo>
                  <a:lnTo>
                    <a:pt x="119887" y="66475"/>
                  </a:lnTo>
                  <a:lnTo>
                    <a:pt x="119774" y="62907"/>
                  </a:lnTo>
                  <a:lnTo>
                    <a:pt x="119322" y="59471"/>
                  </a:lnTo>
                  <a:lnTo>
                    <a:pt x="118870" y="55903"/>
                  </a:lnTo>
                  <a:lnTo>
                    <a:pt x="118079" y="52599"/>
                  </a:lnTo>
                  <a:lnTo>
                    <a:pt x="117288" y="49295"/>
                  </a:lnTo>
                  <a:lnTo>
                    <a:pt x="116384" y="45859"/>
                  </a:lnTo>
                  <a:lnTo>
                    <a:pt x="115254" y="42687"/>
                  </a:lnTo>
                  <a:lnTo>
                    <a:pt x="114011" y="39779"/>
                  </a:lnTo>
                  <a:lnTo>
                    <a:pt x="112881" y="36607"/>
                  </a:lnTo>
                  <a:lnTo>
                    <a:pt x="111299" y="33700"/>
                  </a:lnTo>
                  <a:lnTo>
                    <a:pt x="109830" y="30925"/>
                  </a:lnTo>
                  <a:lnTo>
                    <a:pt x="108022" y="28149"/>
                  </a:lnTo>
                  <a:lnTo>
                    <a:pt x="106327" y="25506"/>
                  </a:lnTo>
                  <a:lnTo>
                    <a:pt x="104406" y="22863"/>
                  </a:lnTo>
                  <a:lnTo>
                    <a:pt x="102485" y="20484"/>
                  </a:lnTo>
                  <a:lnTo>
                    <a:pt x="100338" y="18105"/>
                  </a:lnTo>
                  <a:lnTo>
                    <a:pt x="98192" y="15991"/>
                  </a:lnTo>
                  <a:lnTo>
                    <a:pt x="95932" y="13876"/>
                  </a:lnTo>
                  <a:lnTo>
                    <a:pt x="93559" y="11894"/>
                  </a:lnTo>
                  <a:lnTo>
                    <a:pt x="91186" y="10044"/>
                  </a:lnTo>
                  <a:lnTo>
                    <a:pt x="88587" y="8458"/>
                  </a:lnTo>
                  <a:lnTo>
                    <a:pt x="85988" y="6872"/>
                  </a:lnTo>
                  <a:lnTo>
                    <a:pt x="83276" y="5418"/>
                  </a:lnTo>
                  <a:lnTo>
                    <a:pt x="80564" y="4229"/>
                  </a:lnTo>
                  <a:lnTo>
                    <a:pt x="77740" y="3171"/>
                  </a:lnTo>
                  <a:lnTo>
                    <a:pt x="75028" y="2114"/>
                  </a:lnTo>
                  <a:lnTo>
                    <a:pt x="72090" y="1321"/>
                  </a:lnTo>
                  <a:lnTo>
                    <a:pt x="69152" y="660"/>
                  </a:lnTo>
                  <a:lnTo>
                    <a:pt x="66214" y="264"/>
                  </a:lnTo>
                  <a:lnTo>
                    <a:pt x="63050" y="0"/>
                  </a:lnTo>
                  <a:lnTo>
                    <a:pt x="60000" y="0"/>
                  </a:lnTo>
                  <a:lnTo>
                    <a:pt x="60000" y="0"/>
                  </a:lnTo>
                  <a:close/>
                </a:path>
              </a:pathLst>
            </a:custGeom>
            <a:solidFill>
              <a:schemeClr val="bg1">
                <a:lumMod val="95000"/>
              </a:schemeClr>
            </a:solidFill>
            <a:ln>
              <a:noFill/>
            </a:ln>
          </p:spPr>
          <p:txBody>
            <a:bodyPr wrap="square" lIns="91440" tIns="45720" rIns="91440" bIns="45720" anchor="t" anchorCtr="0">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buNone/>
              </a:pPr>
              <a:endParaRPr>
                <a:solidFill>
                  <a:schemeClr val="bg1">
                    <a:lumMod val="95000"/>
                  </a:schemeClr>
                </a:solidFill>
                <a:cs typeface="+mn-ea"/>
                <a:sym typeface="+mn-lt"/>
              </a:endParaRPr>
            </a:p>
          </p:txBody>
        </p:sp>
        <p:sp>
          <p:nvSpPr>
            <p:cNvPr id="223" name="ï$1iḑè">
              <a:extLst>
                <a:ext uri="{FF2B5EF4-FFF2-40B4-BE49-F238E27FC236}">
                  <a16:creationId xmlns:a16="http://schemas.microsoft.com/office/drawing/2014/main" id="{2C200EAC-8DBD-45C8-9EFA-97DE176233F1}"/>
                </a:ext>
              </a:extLst>
            </p:cNvPr>
            <p:cNvSpPr/>
            <p:nvPr/>
          </p:nvSpPr>
          <p:spPr>
            <a:xfrm>
              <a:off x="3156642" y="1802730"/>
              <a:ext cx="1624825" cy="1389431"/>
            </a:xfrm>
            <a:custGeom>
              <a:avLst/>
              <a:gdLst/>
              <a:ahLst/>
              <a:cxnLst/>
              <a:rect l="0" t="0" r="0" b="0"/>
              <a:pathLst>
                <a:path w="120000" h="120000" extrusionOk="0">
                  <a:moveTo>
                    <a:pt x="60056" y="0"/>
                  </a:moveTo>
                  <a:lnTo>
                    <a:pt x="60056" y="0"/>
                  </a:lnTo>
                  <a:lnTo>
                    <a:pt x="56889" y="0"/>
                  </a:lnTo>
                  <a:lnTo>
                    <a:pt x="53949" y="264"/>
                  </a:lnTo>
                  <a:lnTo>
                    <a:pt x="50895" y="660"/>
                  </a:lnTo>
                  <a:lnTo>
                    <a:pt x="47841" y="1321"/>
                  </a:lnTo>
                  <a:lnTo>
                    <a:pt x="45014" y="2114"/>
                  </a:lnTo>
                  <a:lnTo>
                    <a:pt x="42186" y="3171"/>
                  </a:lnTo>
                  <a:lnTo>
                    <a:pt x="39472" y="4229"/>
                  </a:lnTo>
                  <a:lnTo>
                    <a:pt x="36531" y="5418"/>
                  </a:lnTo>
                  <a:lnTo>
                    <a:pt x="34043" y="6872"/>
                  </a:lnTo>
                  <a:lnTo>
                    <a:pt x="31442" y="8458"/>
                  </a:lnTo>
                  <a:lnTo>
                    <a:pt x="28840" y="10044"/>
                  </a:lnTo>
                  <a:lnTo>
                    <a:pt x="26465" y="11894"/>
                  </a:lnTo>
                  <a:lnTo>
                    <a:pt x="24090" y="13876"/>
                  </a:lnTo>
                  <a:lnTo>
                    <a:pt x="21828" y="15991"/>
                  </a:lnTo>
                  <a:lnTo>
                    <a:pt x="19566" y="18105"/>
                  </a:lnTo>
                  <a:lnTo>
                    <a:pt x="17643" y="20484"/>
                  </a:lnTo>
                  <a:lnTo>
                    <a:pt x="15494" y="22863"/>
                  </a:lnTo>
                  <a:lnTo>
                    <a:pt x="13685" y="25506"/>
                  </a:lnTo>
                  <a:lnTo>
                    <a:pt x="11875" y="28149"/>
                  </a:lnTo>
                  <a:lnTo>
                    <a:pt x="10179" y="30925"/>
                  </a:lnTo>
                  <a:lnTo>
                    <a:pt x="8708" y="33700"/>
                  </a:lnTo>
                  <a:lnTo>
                    <a:pt x="7238" y="36607"/>
                  </a:lnTo>
                  <a:lnTo>
                    <a:pt x="5881" y="39779"/>
                  </a:lnTo>
                  <a:lnTo>
                    <a:pt x="4637" y="42687"/>
                  </a:lnTo>
                  <a:lnTo>
                    <a:pt x="3619" y="45859"/>
                  </a:lnTo>
                  <a:lnTo>
                    <a:pt x="2714" y="49295"/>
                  </a:lnTo>
                  <a:lnTo>
                    <a:pt x="1809" y="52599"/>
                  </a:lnTo>
                  <a:lnTo>
                    <a:pt x="1131" y="55903"/>
                  </a:lnTo>
                  <a:lnTo>
                    <a:pt x="565" y="59471"/>
                  </a:lnTo>
                  <a:lnTo>
                    <a:pt x="226" y="62907"/>
                  </a:lnTo>
                  <a:lnTo>
                    <a:pt x="0" y="66475"/>
                  </a:lnTo>
                  <a:lnTo>
                    <a:pt x="0" y="70176"/>
                  </a:lnTo>
                  <a:lnTo>
                    <a:pt x="0" y="70176"/>
                  </a:lnTo>
                  <a:lnTo>
                    <a:pt x="0" y="73744"/>
                  </a:lnTo>
                  <a:lnTo>
                    <a:pt x="226" y="77444"/>
                  </a:lnTo>
                  <a:lnTo>
                    <a:pt x="565" y="80881"/>
                  </a:lnTo>
                  <a:lnTo>
                    <a:pt x="1131" y="84185"/>
                  </a:lnTo>
                  <a:lnTo>
                    <a:pt x="1922" y="87753"/>
                  </a:lnTo>
                  <a:lnTo>
                    <a:pt x="2714" y="91057"/>
                  </a:lnTo>
                  <a:lnTo>
                    <a:pt x="3619" y="94493"/>
                  </a:lnTo>
                  <a:lnTo>
                    <a:pt x="4750" y="97665"/>
                  </a:lnTo>
                  <a:lnTo>
                    <a:pt x="5994" y="100837"/>
                  </a:lnTo>
                  <a:lnTo>
                    <a:pt x="7351" y="103744"/>
                  </a:lnTo>
                  <a:lnTo>
                    <a:pt x="8708" y="106784"/>
                  </a:lnTo>
                  <a:lnTo>
                    <a:pt x="10405" y="109559"/>
                  </a:lnTo>
                  <a:lnTo>
                    <a:pt x="11988" y="112466"/>
                  </a:lnTo>
                  <a:lnTo>
                    <a:pt x="13798" y="115110"/>
                  </a:lnTo>
                  <a:lnTo>
                    <a:pt x="15834" y="117488"/>
                  </a:lnTo>
                  <a:lnTo>
                    <a:pt x="17756" y="120000"/>
                  </a:lnTo>
                  <a:lnTo>
                    <a:pt x="23638" y="113259"/>
                  </a:lnTo>
                  <a:lnTo>
                    <a:pt x="23638" y="113259"/>
                  </a:lnTo>
                  <a:lnTo>
                    <a:pt x="21828" y="111145"/>
                  </a:lnTo>
                  <a:lnTo>
                    <a:pt x="20131" y="108898"/>
                  </a:lnTo>
                  <a:lnTo>
                    <a:pt x="18661" y="106651"/>
                  </a:lnTo>
                  <a:lnTo>
                    <a:pt x="17191" y="104140"/>
                  </a:lnTo>
                  <a:lnTo>
                    <a:pt x="15834" y="101629"/>
                  </a:lnTo>
                  <a:lnTo>
                    <a:pt x="14476" y="99251"/>
                  </a:lnTo>
                  <a:lnTo>
                    <a:pt x="13345" y="96607"/>
                  </a:lnTo>
                  <a:lnTo>
                    <a:pt x="12327" y="93964"/>
                  </a:lnTo>
                  <a:lnTo>
                    <a:pt x="11310" y="91057"/>
                  </a:lnTo>
                  <a:lnTo>
                    <a:pt x="10518" y="88281"/>
                  </a:lnTo>
                  <a:lnTo>
                    <a:pt x="9726" y="85242"/>
                  </a:lnTo>
                  <a:lnTo>
                    <a:pt x="9161" y="82466"/>
                  </a:lnTo>
                  <a:lnTo>
                    <a:pt x="8708" y="79295"/>
                  </a:lnTo>
                  <a:lnTo>
                    <a:pt x="8369" y="76387"/>
                  </a:lnTo>
                  <a:lnTo>
                    <a:pt x="8256" y="73215"/>
                  </a:lnTo>
                  <a:lnTo>
                    <a:pt x="8143" y="70176"/>
                  </a:lnTo>
                  <a:lnTo>
                    <a:pt x="8143" y="70176"/>
                  </a:lnTo>
                  <a:lnTo>
                    <a:pt x="8256" y="67004"/>
                  </a:lnTo>
                  <a:lnTo>
                    <a:pt x="8369" y="63832"/>
                  </a:lnTo>
                  <a:lnTo>
                    <a:pt x="8708" y="60792"/>
                  </a:lnTo>
                  <a:lnTo>
                    <a:pt x="9161" y="57885"/>
                  </a:lnTo>
                  <a:lnTo>
                    <a:pt x="9726" y="54845"/>
                  </a:lnTo>
                  <a:lnTo>
                    <a:pt x="10518" y="52070"/>
                  </a:lnTo>
                  <a:lnTo>
                    <a:pt x="11310" y="49295"/>
                  </a:lnTo>
                  <a:lnTo>
                    <a:pt x="12214" y="46387"/>
                  </a:lnTo>
                  <a:lnTo>
                    <a:pt x="13232" y="43744"/>
                  </a:lnTo>
                  <a:lnTo>
                    <a:pt x="14476" y="41101"/>
                  </a:lnTo>
                  <a:lnTo>
                    <a:pt x="15607" y="38722"/>
                  </a:lnTo>
                  <a:lnTo>
                    <a:pt x="16965" y="36211"/>
                  </a:lnTo>
                  <a:lnTo>
                    <a:pt x="18435" y="33700"/>
                  </a:lnTo>
                  <a:lnTo>
                    <a:pt x="20018" y="31453"/>
                  </a:lnTo>
                  <a:lnTo>
                    <a:pt x="21602" y="29339"/>
                  </a:lnTo>
                  <a:lnTo>
                    <a:pt x="23298" y="27224"/>
                  </a:lnTo>
                  <a:lnTo>
                    <a:pt x="25108" y="25242"/>
                  </a:lnTo>
                  <a:lnTo>
                    <a:pt x="27031" y="23392"/>
                  </a:lnTo>
                  <a:lnTo>
                    <a:pt x="29066" y="21541"/>
                  </a:lnTo>
                  <a:lnTo>
                    <a:pt x="30989" y="19823"/>
                  </a:lnTo>
                  <a:lnTo>
                    <a:pt x="33138" y="18237"/>
                  </a:lnTo>
                  <a:lnTo>
                    <a:pt x="35174" y="16784"/>
                  </a:lnTo>
                  <a:lnTo>
                    <a:pt x="37436" y="15462"/>
                  </a:lnTo>
                  <a:lnTo>
                    <a:pt x="39924" y="14273"/>
                  </a:lnTo>
                  <a:lnTo>
                    <a:pt x="42186" y="13215"/>
                  </a:lnTo>
                  <a:lnTo>
                    <a:pt x="44561" y="12290"/>
                  </a:lnTo>
                  <a:lnTo>
                    <a:pt x="47163" y="11365"/>
                  </a:lnTo>
                  <a:lnTo>
                    <a:pt x="49538" y="10704"/>
                  </a:lnTo>
                  <a:lnTo>
                    <a:pt x="52139" y="10176"/>
                  </a:lnTo>
                  <a:lnTo>
                    <a:pt x="54627" y="9779"/>
                  </a:lnTo>
                  <a:lnTo>
                    <a:pt x="57342" y="9647"/>
                  </a:lnTo>
                  <a:lnTo>
                    <a:pt x="60056" y="9515"/>
                  </a:lnTo>
                  <a:lnTo>
                    <a:pt x="60056" y="9515"/>
                  </a:lnTo>
                  <a:lnTo>
                    <a:pt x="62657" y="9647"/>
                  </a:lnTo>
                  <a:lnTo>
                    <a:pt x="65372" y="9779"/>
                  </a:lnTo>
                  <a:lnTo>
                    <a:pt x="67860" y="10176"/>
                  </a:lnTo>
                  <a:lnTo>
                    <a:pt x="70461" y="10704"/>
                  </a:lnTo>
                  <a:lnTo>
                    <a:pt x="73063" y="11365"/>
                  </a:lnTo>
                  <a:lnTo>
                    <a:pt x="75438" y="12290"/>
                  </a:lnTo>
                  <a:lnTo>
                    <a:pt x="77813" y="13215"/>
                  </a:lnTo>
                  <a:lnTo>
                    <a:pt x="80301" y="14273"/>
                  </a:lnTo>
                  <a:lnTo>
                    <a:pt x="82563" y="15462"/>
                  </a:lnTo>
                  <a:lnTo>
                    <a:pt x="84825" y="16784"/>
                  </a:lnTo>
                  <a:lnTo>
                    <a:pt x="86861" y="18237"/>
                  </a:lnTo>
                  <a:lnTo>
                    <a:pt x="89010" y="19823"/>
                  </a:lnTo>
                  <a:lnTo>
                    <a:pt x="91046" y="21541"/>
                  </a:lnTo>
                  <a:lnTo>
                    <a:pt x="93081" y="23392"/>
                  </a:lnTo>
                  <a:lnTo>
                    <a:pt x="94891" y="25242"/>
                  </a:lnTo>
                  <a:lnTo>
                    <a:pt x="96701" y="27224"/>
                  </a:lnTo>
                  <a:lnTo>
                    <a:pt x="98510" y="29339"/>
                  </a:lnTo>
                  <a:lnTo>
                    <a:pt x="99981" y="31453"/>
                  </a:lnTo>
                  <a:lnTo>
                    <a:pt x="101677" y="33700"/>
                  </a:lnTo>
                  <a:lnTo>
                    <a:pt x="103034" y="36211"/>
                  </a:lnTo>
                  <a:lnTo>
                    <a:pt x="104392" y="38722"/>
                  </a:lnTo>
                  <a:lnTo>
                    <a:pt x="105523" y="41101"/>
                  </a:lnTo>
                  <a:lnTo>
                    <a:pt x="106767" y="43744"/>
                  </a:lnTo>
                  <a:lnTo>
                    <a:pt x="107785" y="46387"/>
                  </a:lnTo>
                  <a:lnTo>
                    <a:pt x="108689" y="49295"/>
                  </a:lnTo>
                  <a:lnTo>
                    <a:pt x="109594" y="52070"/>
                  </a:lnTo>
                  <a:lnTo>
                    <a:pt x="110273" y="54845"/>
                  </a:lnTo>
                  <a:lnTo>
                    <a:pt x="110838" y="57885"/>
                  </a:lnTo>
                  <a:lnTo>
                    <a:pt x="111291" y="60792"/>
                  </a:lnTo>
                  <a:lnTo>
                    <a:pt x="111630" y="63832"/>
                  </a:lnTo>
                  <a:lnTo>
                    <a:pt x="111856" y="67004"/>
                  </a:lnTo>
                  <a:lnTo>
                    <a:pt x="111856" y="70176"/>
                  </a:lnTo>
                  <a:lnTo>
                    <a:pt x="111856" y="70176"/>
                  </a:lnTo>
                  <a:lnTo>
                    <a:pt x="111856" y="73215"/>
                  </a:lnTo>
                  <a:lnTo>
                    <a:pt x="111630" y="76387"/>
                  </a:lnTo>
                  <a:lnTo>
                    <a:pt x="111291" y="79295"/>
                  </a:lnTo>
                  <a:lnTo>
                    <a:pt x="110838" y="82466"/>
                  </a:lnTo>
                  <a:lnTo>
                    <a:pt x="110273" y="85242"/>
                  </a:lnTo>
                  <a:lnTo>
                    <a:pt x="109481" y="88281"/>
                  </a:lnTo>
                  <a:lnTo>
                    <a:pt x="108689" y="91057"/>
                  </a:lnTo>
                  <a:lnTo>
                    <a:pt x="107785" y="93964"/>
                  </a:lnTo>
                  <a:lnTo>
                    <a:pt x="106767" y="96607"/>
                  </a:lnTo>
                  <a:lnTo>
                    <a:pt x="105523" y="99251"/>
                  </a:lnTo>
                  <a:lnTo>
                    <a:pt x="104165" y="101629"/>
                  </a:lnTo>
                  <a:lnTo>
                    <a:pt x="102808" y="104140"/>
                  </a:lnTo>
                  <a:lnTo>
                    <a:pt x="101451" y="106651"/>
                  </a:lnTo>
                  <a:lnTo>
                    <a:pt x="99868" y="108898"/>
                  </a:lnTo>
                  <a:lnTo>
                    <a:pt x="98171" y="111145"/>
                  </a:lnTo>
                  <a:lnTo>
                    <a:pt x="96475" y="113259"/>
                  </a:lnTo>
                  <a:lnTo>
                    <a:pt x="102243" y="120000"/>
                  </a:lnTo>
                  <a:lnTo>
                    <a:pt x="102243" y="120000"/>
                  </a:lnTo>
                  <a:lnTo>
                    <a:pt x="104165" y="117488"/>
                  </a:lnTo>
                  <a:lnTo>
                    <a:pt x="106201" y="115110"/>
                  </a:lnTo>
                  <a:lnTo>
                    <a:pt x="108011" y="112466"/>
                  </a:lnTo>
                  <a:lnTo>
                    <a:pt x="109594" y="109559"/>
                  </a:lnTo>
                  <a:lnTo>
                    <a:pt x="111291" y="106784"/>
                  </a:lnTo>
                  <a:lnTo>
                    <a:pt x="112761" y="103744"/>
                  </a:lnTo>
                  <a:lnTo>
                    <a:pt x="114118" y="100837"/>
                  </a:lnTo>
                  <a:lnTo>
                    <a:pt x="115362" y="97665"/>
                  </a:lnTo>
                  <a:lnTo>
                    <a:pt x="116380" y="94493"/>
                  </a:lnTo>
                  <a:lnTo>
                    <a:pt x="117285" y="91057"/>
                  </a:lnTo>
                  <a:lnTo>
                    <a:pt x="118190" y="87753"/>
                  </a:lnTo>
                  <a:lnTo>
                    <a:pt x="118868" y="84185"/>
                  </a:lnTo>
                  <a:lnTo>
                    <a:pt x="119434" y="80881"/>
                  </a:lnTo>
                  <a:lnTo>
                    <a:pt x="119773" y="77444"/>
                  </a:lnTo>
                  <a:lnTo>
                    <a:pt x="120000" y="73744"/>
                  </a:lnTo>
                  <a:lnTo>
                    <a:pt x="120000" y="70176"/>
                  </a:lnTo>
                  <a:lnTo>
                    <a:pt x="120000" y="70176"/>
                  </a:lnTo>
                  <a:lnTo>
                    <a:pt x="120000" y="66475"/>
                  </a:lnTo>
                  <a:lnTo>
                    <a:pt x="119773" y="62907"/>
                  </a:lnTo>
                  <a:lnTo>
                    <a:pt x="119434" y="59471"/>
                  </a:lnTo>
                  <a:lnTo>
                    <a:pt x="118868" y="55903"/>
                  </a:lnTo>
                  <a:lnTo>
                    <a:pt x="118190" y="52599"/>
                  </a:lnTo>
                  <a:lnTo>
                    <a:pt x="117511" y="49295"/>
                  </a:lnTo>
                  <a:lnTo>
                    <a:pt x="116380" y="45859"/>
                  </a:lnTo>
                  <a:lnTo>
                    <a:pt x="115362" y="42687"/>
                  </a:lnTo>
                  <a:lnTo>
                    <a:pt x="114118" y="39779"/>
                  </a:lnTo>
                  <a:lnTo>
                    <a:pt x="112761" y="36607"/>
                  </a:lnTo>
                  <a:lnTo>
                    <a:pt x="111404" y="33700"/>
                  </a:lnTo>
                  <a:lnTo>
                    <a:pt x="109820" y="30925"/>
                  </a:lnTo>
                  <a:lnTo>
                    <a:pt x="108124" y="28149"/>
                  </a:lnTo>
                  <a:lnTo>
                    <a:pt x="106314" y="25506"/>
                  </a:lnTo>
                  <a:lnTo>
                    <a:pt x="104505" y="22863"/>
                  </a:lnTo>
                  <a:lnTo>
                    <a:pt x="102582" y="20484"/>
                  </a:lnTo>
                  <a:lnTo>
                    <a:pt x="100433" y="18105"/>
                  </a:lnTo>
                  <a:lnTo>
                    <a:pt x="98171" y="15991"/>
                  </a:lnTo>
                  <a:lnTo>
                    <a:pt x="95909" y="13876"/>
                  </a:lnTo>
                  <a:lnTo>
                    <a:pt x="93647" y="11894"/>
                  </a:lnTo>
                  <a:lnTo>
                    <a:pt x="91046" y="10044"/>
                  </a:lnTo>
                  <a:lnTo>
                    <a:pt x="88671" y="8458"/>
                  </a:lnTo>
                  <a:lnTo>
                    <a:pt x="86182" y="6872"/>
                  </a:lnTo>
                  <a:lnTo>
                    <a:pt x="83468" y="5418"/>
                  </a:lnTo>
                  <a:lnTo>
                    <a:pt x="80754" y="4229"/>
                  </a:lnTo>
                  <a:lnTo>
                    <a:pt x="77813" y="3171"/>
                  </a:lnTo>
                  <a:lnTo>
                    <a:pt x="74985" y="2114"/>
                  </a:lnTo>
                  <a:lnTo>
                    <a:pt x="72158" y="1321"/>
                  </a:lnTo>
                  <a:lnTo>
                    <a:pt x="69104" y="660"/>
                  </a:lnTo>
                  <a:lnTo>
                    <a:pt x="66050" y="264"/>
                  </a:lnTo>
                  <a:lnTo>
                    <a:pt x="63110" y="0"/>
                  </a:lnTo>
                  <a:lnTo>
                    <a:pt x="60056" y="0"/>
                  </a:lnTo>
                  <a:lnTo>
                    <a:pt x="60056" y="0"/>
                  </a:lnTo>
                  <a:close/>
                </a:path>
              </a:pathLst>
            </a:custGeom>
            <a:solidFill>
              <a:schemeClr val="bg1">
                <a:lumMod val="95000"/>
              </a:schemeClr>
            </a:solidFill>
            <a:ln>
              <a:noFill/>
            </a:ln>
          </p:spPr>
          <p:txBody>
            <a:bodyPr wrap="square" lIns="91440" tIns="45720" rIns="91440" bIns="45720" anchor="t" anchorCtr="0">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buNone/>
              </a:pPr>
              <a:endParaRPr>
                <a:solidFill>
                  <a:schemeClr val="bg1">
                    <a:lumMod val="95000"/>
                  </a:schemeClr>
                </a:solidFill>
                <a:cs typeface="+mn-ea"/>
                <a:sym typeface="+mn-lt"/>
              </a:endParaRPr>
            </a:p>
          </p:txBody>
        </p:sp>
        <p:sp>
          <p:nvSpPr>
            <p:cNvPr id="224" name="iṩḻiḋe">
              <a:extLst>
                <a:ext uri="{FF2B5EF4-FFF2-40B4-BE49-F238E27FC236}">
                  <a16:creationId xmlns:a16="http://schemas.microsoft.com/office/drawing/2014/main" id="{B2DD4F92-DD74-4C67-8A9B-FF086B5988D7}"/>
                </a:ext>
              </a:extLst>
            </p:cNvPr>
            <p:cNvSpPr/>
            <p:nvPr/>
          </p:nvSpPr>
          <p:spPr>
            <a:xfrm>
              <a:off x="7410533" y="1802730"/>
              <a:ext cx="1624825" cy="1389431"/>
            </a:xfrm>
            <a:custGeom>
              <a:avLst/>
              <a:gdLst/>
              <a:ahLst/>
              <a:cxnLst/>
              <a:rect l="0" t="0" r="0" b="0"/>
              <a:pathLst>
                <a:path w="120000" h="120000" extrusionOk="0">
                  <a:moveTo>
                    <a:pt x="60056" y="0"/>
                  </a:moveTo>
                  <a:lnTo>
                    <a:pt x="60056" y="0"/>
                  </a:lnTo>
                  <a:lnTo>
                    <a:pt x="57008" y="0"/>
                  </a:lnTo>
                  <a:lnTo>
                    <a:pt x="53847" y="264"/>
                  </a:lnTo>
                  <a:lnTo>
                    <a:pt x="50912" y="660"/>
                  </a:lnTo>
                  <a:lnTo>
                    <a:pt x="47977" y="1321"/>
                  </a:lnTo>
                  <a:lnTo>
                    <a:pt x="45042" y="2114"/>
                  </a:lnTo>
                  <a:lnTo>
                    <a:pt x="42333" y="3171"/>
                  </a:lnTo>
                  <a:lnTo>
                    <a:pt x="39397" y="4229"/>
                  </a:lnTo>
                  <a:lnTo>
                    <a:pt x="36688" y="5418"/>
                  </a:lnTo>
                  <a:lnTo>
                    <a:pt x="33979" y="6872"/>
                  </a:lnTo>
                  <a:lnTo>
                    <a:pt x="31495" y="8458"/>
                  </a:lnTo>
                  <a:lnTo>
                    <a:pt x="28899" y="10044"/>
                  </a:lnTo>
                  <a:lnTo>
                    <a:pt x="26528" y="11894"/>
                  </a:lnTo>
                  <a:lnTo>
                    <a:pt x="24270" y="13876"/>
                  </a:lnTo>
                  <a:lnTo>
                    <a:pt x="21900" y="15991"/>
                  </a:lnTo>
                  <a:lnTo>
                    <a:pt x="19755" y="18105"/>
                  </a:lnTo>
                  <a:lnTo>
                    <a:pt x="17610" y="20484"/>
                  </a:lnTo>
                  <a:lnTo>
                    <a:pt x="15691" y="22863"/>
                  </a:lnTo>
                  <a:lnTo>
                    <a:pt x="13772" y="25506"/>
                  </a:lnTo>
                  <a:lnTo>
                    <a:pt x="12079" y="28149"/>
                  </a:lnTo>
                  <a:lnTo>
                    <a:pt x="10272" y="30925"/>
                  </a:lnTo>
                  <a:lnTo>
                    <a:pt x="8805" y="33700"/>
                  </a:lnTo>
                  <a:lnTo>
                    <a:pt x="7224" y="36607"/>
                  </a:lnTo>
                  <a:lnTo>
                    <a:pt x="6095" y="39779"/>
                  </a:lnTo>
                  <a:lnTo>
                    <a:pt x="4854" y="42687"/>
                  </a:lnTo>
                  <a:lnTo>
                    <a:pt x="3612" y="45859"/>
                  </a:lnTo>
                  <a:lnTo>
                    <a:pt x="2709" y="49295"/>
                  </a:lnTo>
                  <a:lnTo>
                    <a:pt x="2031" y="52599"/>
                  </a:lnTo>
                  <a:lnTo>
                    <a:pt x="1241" y="55903"/>
                  </a:lnTo>
                  <a:lnTo>
                    <a:pt x="790" y="59471"/>
                  </a:lnTo>
                  <a:lnTo>
                    <a:pt x="338" y="62907"/>
                  </a:lnTo>
                  <a:lnTo>
                    <a:pt x="225" y="66475"/>
                  </a:lnTo>
                  <a:lnTo>
                    <a:pt x="0" y="70176"/>
                  </a:lnTo>
                  <a:lnTo>
                    <a:pt x="0" y="70176"/>
                  </a:lnTo>
                  <a:lnTo>
                    <a:pt x="225" y="73744"/>
                  </a:lnTo>
                  <a:lnTo>
                    <a:pt x="338" y="77444"/>
                  </a:lnTo>
                  <a:lnTo>
                    <a:pt x="790" y="80881"/>
                  </a:lnTo>
                  <a:lnTo>
                    <a:pt x="1354" y="84185"/>
                  </a:lnTo>
                  <a:lnTo>
                    <a:pt x="2031" y="87753"/>
                  </a:lnTo>
                  <a:lnTo>
                    <a:pt x="2709" y="91057"/>
                  </a:lnTo>
                  <a:lnTo>
                    <a:pt x="3838" y="94493"/>
                  </a:lnTo>
                  <a:lnTo>
                    <a:pt x="4854" y="97665"/>
                  </a:lnTo>
                  <a:lnTo>
                    <a:pt x="6095" y="100837"/>
                  </a:lnTo>
                  <a:lnTo>
                    <a:pt x="7450" y="103744"/>
                  </a:lnTo>
                  <a:lnTo>
                    <a:pt x="8918" y="106784"/>
                  </a:lnTo>
                  <a:lnTo>
                    <a:pt x="10385" y="109559"/>
                  </a:lnTo>
                  <a:lnTo>
                    <a:pt x="12191" y="112466"/>
                  </a:lnTo>
                  <a:lnTo>
                    <a:pt x="13998" y="115110"/>
                  </a:lnTo>
                  <a:lnTo>
                    <a:pt x="15804" y="117488"/>
                  </a:lnTo>
                  <a:lnTo>
                    <a:pt x="17949" y="120000"/>
                  </a:lnTo>
                  <a:lnTo>
                    <a:pt x="23706" y="113259"/>
                  </a:lnTo>
                  <a:lnTo>
                    <a:pt x="23706" y="113259"/>
                  </a:lnTo>
                  <a:lnTo>
                    <a:pt x="22013" y="111145"/>
                  </a:lnTo>
                  <a:lnTo>
                    <a:pt x="20319" y="108898"/>
                  </a:lnTo>
                  <a:lnTo>
                    <a:pt x="18739" y="106651"/>
                  </a:lnTo>
                  <a:lnTo>
                    <a:pt x="17158" y="104140"/>
                  </a:lnTo>
                  <a:lnTo>
                    <a:pt x="15804" y="101629"/>
                  </a:lnTo>
                  <a:lnTo>
                    <a:pt x="14675" y="99251"/>
                  </a:lnTo>
                  <a:lnTo>
                    <a:pt x="13433" y="96607"/>
                  </a:lnTo>
                  <a:lnTo>
                    <a:pt x="12417" y="93964"/>
                  </a:lnTo>
                  <a:lnTo>
                    <a:pt x="11514" y="91057"/>
                  </a:lnTo>
                  <a:lnTo>
                    <a:pt x="10611" y="88281"/>
                  </a:lnTo>
                  <a:lnTo>
                    <a:pt x="9934" y="85242"/>
                  </a:lnTo>
                  <a:lnTo>
                    <a:pt x="9369" y="82466"/>
                  </a:lnTo>
                  <a:lnTo>
                    <a:pt x="8918" y="79295"/>
                  </a:lnTo>
                  <a:lnTo>
                    <a:pt x="8579" y="76387"/>
                  </a:lnTo>
                  <a:lnTo>
                    <a:pt x="8353" y="73215"/>
                  </a:lnTo>
                  <a:lnTo>
                    <a:pt x="8353" y="70176"/>
                  </a:lnTo>
                  <a:lnTo>
                    <a:pt x="8353" y="70176"/>
                  </a:lnTo>
                  <a:lnTo>
                    <a:pt x="8353" y="67004"/>
                  </a:lnTo>
                  <a:lnTo>
                    <a:pt x="8466" y="63832"/>
                  </a:lnTo>
                  <a:lnTo>
                    <a:pt x="8918" y="60792"/>
                  </a:lnTo>
                  <a:lnTo>
                    <a:pt x="9369" y="57885"/>
                  </a:lnTo>
                  <a:lnTo>
                    <a:pt x="9934" y="54845"/>
                  </a:lnTo>
                  <a:lnTo>
                    <a:pt x="10611" y="52070"/>
                  </a:lnTo>
                  <a:lnTo>
                    <a:pt x="11514" y="49295"/>
                  </a:lnTo>
                  <a:lnTo>
                    <a:pt x="12417" y="46387"/>
                  </a:lnTo>
                  <a:lnTo>
                    <a:pt x="13433" y="43744"/>
                  </a:lnTo>
                  <a:lnTo>
                    <a:pt x="14449" y="41101"/>
                  </a:lnTo>
                  <a:lnTo>
                    <a:pt x="15804" y="38722"/>
                  </a:lnTo>
                  <a:lnTo>
                    <a:pt x="17158" y="36211"/>
                  </a:lnTo>
                  <a:lnTo>
                    <a:pt x="18513" y="33700"/>
                  </a:lnTo>
                  <a:lnTo>
                    <a:pt x="20094" y="31453"/>
                  </a:lnTo>
                  <a:lnTo>
                    <a:pt x="21674" y="29339"/>
                  </a:lnTo>
                  <a:lnTo>
                    <a:pt x="23480" y="27224"/>
                  </a:lnTo>
                  <a:lnTo>
                    <a:pt x="25286" y="25242"/>
                  </a:lnTo>
                  <a:lnTo>
                    <a:pt x="27093" y="23392"/>
                  </a:lnTo>
                  <a:lnTo>
                    <a:pt x="29125" y="21541"/>
                  </a:lnTo>
                  <a:lnTo>
                    <a:pt x="31157" y="19823"/>
                  </a:lnTo>
                  <a:lnTo>
                    <a:pt x="33301" y="18237"/>
                  </a:lnTo>
                  <a:lnTo>
                    <a:pt x="35333" y="16784"/>
                  </a:lnTo>
                  <a:lnTo>
                    <a:pt x="37591" y="15462"/>
                  </a:lnTo>
                  <a:lnTo>
                    <a:pt x="39849" y="14273"/>
                  </a:lnTo>
                  <a:lnTo>
                    <a:pt x="42333" y="13215"/>
                  </a:lnTo>
                  <a:lnTo>
                    <a:pt x="44703" y="12290"/>
                  </a:lnTo>
                  <a:lnTo>
                    <a:pt x="47074" y="11365"/>
                  </a:lnTo>
                  <a:lnTo>
                    <a:pt x="49670" y="10704"/>
                  </a:lnTo>
                  <a:lnTo>
                    <a:pt x="52267" y="10176"/>
                  </a:lnTo>
                  <a:lnTo>
                    <a:pt x="54750" y="9779"/>
                  </a:lnTo>
                  <a:lnTo>
                    <a:pt x="57347" y="9647"/>
                  </a:lnTo>
                  <a:lnTo>
                    <a:pt x="60056" y="9515"/>
                  </a:lnTo>
                  <a:lnTo>
                    <a:pt x="60056" y="9515"/>
                  </a:lnTo>
                  <a:lnTo>
                    <a:pt x="62765" y="9647"/>
                  </a:lnTo>
                  <a:lnTo>
                    <a:pt x="65362" y="9779"/>
                  </a:lnTo>
                  <a:lnTo>
                    <a:pt x="67958" y="10176"/>
                  </a:lnTo>
                  <a:lnTo>
                    <a:pt x="70555" y="10704"/>
                  </a:lnTo>
                  <a:lnTo>
                    <a:pt x="72925" y="11365"/>
                  </a:lnTo>
                  <a:lnTo>
                    <a:pt x="75522" y="12290"/>
                  </a:lnTo>
                  <a:lnTo>
                    <a:pt x="77892" y="13215"/>
                  </a:lnTo>
                  <a:lnTo>
                    <a:pt x="80150" y="14273"/>
                  </a:lnTo>
                  <a:lnTo>
                    <a:pt x="82408" y="15462"/>
                  </a:lnTo>
                  <a:lnTo>
                    <a:pt x="84666" y="16784"/>
                  </a:lnTo>
                  <a:lnTo>
                    <a:pt x="86923" y="18237"/>
                  </a:lnTo>
                  <a:lnTo>
                    <a:pt x="89068" y="19823"/>
                  </a:lnTo>
                  <a:lnTo>
                    <a:pt x="90987" y="21541"/>
                  </a:lnTo>
                  <a:lnTo>
                    <a:pt x="93019" y="23392"/>
                  </a:lnTo>
                  <a:lnTo>
                    <a:pt x="94938" y="25242"/>
                  </a:lnTo>
                  <a:lnTo>
                    <a:pt x="96745" y="27224"/>
                  </a:lnTo>
                  <a:lnTo>
                    <a:pt x="98438" y="29339"/>
                  </a:lnTo>
                  <a:lnTo>
                    <a:pt x="100018" y="31453"/>
                  </a:lnTo>
                  <a:lnTo>
                    <a:pt x="101599" y="33700"/>
                  </a:lnTo>
                  <a:lnTo>
                    <a:pt x="103066" y="36211"/>
                  </a:lnTo>
                  <a:lnTo>
                    <a:pt x="104421" y="38722"/>
                  </a:lnTo>
                  <a:lnTo>
                    <a:pt x="105550" y="41101"/>
                  </a:lnTo>
                  <a:lnTo>
                    <a:pt x="106792" y="43744"/>
                  </a:lnTo>
                  <a:lnTo>
                    <a:pt x="107695" y="46387"/>
                  </a:lnTo>
                  <a:lnTo>
                    <a:pt x="108711" y="49295"/>
                  </a:lnTo>
                  <a:lnTo>
                    <a:pt x="109501" y="52070"/>
                  </a:lnTo>
                  <a:lnTo>
                    <a:pt x="110291" y="54845"/>
                  </a:lnTo>
                  <a:lnTo>
                    <a:pt x="110856" y="57885"/>
                  </a:lnTo>
                  <a:lnTo>
                    <a:pt x="111307" y="60792"/>
                  </a:lnTo>
                  <a:lnTo>
                    <a:pt x="111646" y="63832"/>
                  </a:lnTo>
                  <a:lnTo>
                    <a:pt x="111759" y="67004"/>
                  </a:lnTo>
                  <a:lnTo>
                    <a:pt x="111872" y="70176"/>
                  </a:lnTo>
                  <a:lnTo>
                    <a:pt x="111872" y="70176"/>
                  </a:lnTo>
                  <a:lnTo>
                    <a:pt x="111759" y="73215"/>
                  </a:lnTo>
                  <a:lnTo>
                    <a:pt x="111646" y="76387"/>
                  </a:lnTo>
                  <a:lnTo>
                    <a:pt x="111307" y="79295"/>
                  </a:lnTo>
                  <a:lnTo>
                    <a:pt x="110743" y="82466"/>
                  </a:lnTo>
                  <a:lnTo>
                    <a:pt x="110291" y="85242"/>
                  </a:lnTo>
                  <a:lnTo>
                    <a:pt x="109501" y="88281"/>
                  </a:lnTo>
                  <a:lnTo>
                    <a:pt x="108598" y="91057"/>
                  </a:lnTo>
                  <a:lnTo>
                    <a:pt x="107695" y="93964"/>
                  </a:lnTo>
                  <a:lnTo>
                    <a:pt x="106679" y="96607"/>
                  </a:lnTo>
                  <a:lnTo>
                    <a:pt x="105437" y="99251"/>
                  </a:lnTo>
                  <a:lnTo>
                    <a:pt x="104195" y="101629"/>
                  </a:lnTo>
                  <a:lnTo>
                    <a:pt x="102841" y="104140"/>
                  </a:lnTo>
                  <a:lnTo>
                    <a:pt x="101373" y="106651"/>
                  </a:lnTo>
                  <a:lnTo>
                    <a:pt x="99905" y="108898"/>
                  </a:lnTo>
                  <a:lnTo>
                    <a:pt x="98212" y="111145"/>
                  </a:lnTo>
                  <a:lnTo>
                    <a:pt x="96406" y="113259"/>
                  </a:lnTo>
                  <a:lnTo>
                    <a:pt x="102276" y="120000"/>
                  </a:lnTo>
                  <a:lnTo>
                    <a:pt x="102276" y="120000"/>
                  </a:lnTo>
                  <a:lnTo>
                    <a:pt x="104195" y="117488"/>
                  </a:lnTo>
                  <a:lnTo>
                    <a:pt x="106227" y="115110"/>
                  </a:lnTo>
                  <a:lnTo>
                    <a:pt x="108033" y="112466"/>
                  </a:lnTo>
                  <a:lnTo>
                    <a:pt x="109614" y="109559"/>
                  </a:lnTo>
                  <a:lnTo>
                    <a:pt x="111194" y="106784"/>
                  </a:lnTo>
                  <a:lnTo>
                    <a:pt x="112662" y="103744"/>
                  </a:lnTo>
                  <a:lnTo>
                    <a:pt x="114016" y="100837"/>
                  </a:lnTo>
                  <a:lnTo>
                    <a:pt x="115258" y="97665"/>
                  </a:lnTo>
                  <a:lnTo>
                    <a:pt x="116274" y="94493"/>
                  </a:lnTo>
                  <a:lnTo>
                    <a:pt x="117290" y="91057"/>
                  </a:lnTo>
                  <a:lnTo>
                    <a:pt x="118080" y="87753"/>
                  </a:lnTo>
                  <a:lnTo>
                    <a:pt x="118871" y="84185"/>
                  </a:lnTo>
                  <a:lnTo>
                    <a:pt x="119322" y="80881"/>
                  </a:lnTo>
                  <a:lnTo>
                    <a:pt x="119774" y="77444"/>
                  </a:lnTo>
                  <a:lnTo>
                    <a:pt x="119887" y="73744"/>
                  </a:lnTo>
                  <a:lnTo>
                    <a:pt x="120000" y="70176"/>
                  </a:lnTo>
                  <a:lnTo>
                    <a:pt x="120000" y="70176"/>
                  </a:lnTo>
                  <a:lnTo>
                    <a:pt x="119887" y="66475"/>
                  </a:lnTo>
                  <a:lnTo>
                    <a:pt x="119774" y="62907"/>
                  </a:lnTo>
                  <a:lnTo>
                    <a:pt x="119322" y="59471"/>
                  </a:lnTo>
                  <a:lnTo>
                    <a:pt x="118871" y="55903"/>
                  </a:lnTo>
                  <a:lnTo>
                    <a:pt x="118080" y="52599"/>
                  </a:lnTo>
                  <a:lnTo>
                    <a:pt x="117290" y="49295"/>
                  </a:lnTo>
                  <a:lnTo>
                    <a:pt x="116387" y="45859"/>
                  </a:lnTo>
                  <a:lnTo>
                    <a:pt x="115371" y="42687"/>
                  </a:lnTo>
                  <a:lnTo>
                    <a:pt x="114129" y="39779"/>
                  </a:lnTo>
                  <a:lnTo>
                    <a:pt x="112775" y="36607"/>
                  </a:lnTo>
                  <a:lnTo>
                    <a:pt x="111307" y="33700"/>
                  </a:lnTo>
                  <a:lnTo>
                    <a:pt x="109840" y="30925"/>
                  </a:lnTo>
                  <a:lnTo>
                    <a:pt x="108146" y="28149"/>
                  </a:lnTo>
                  <a:lnTo>
                    <a:pt x="106340" y="25506"/>
                  </a:lnTo>
                  <a:lnTo>
                    <a:pt x="104421" y="22863"/>
                  </a:lnTo>
                  <a:lnTo>
                    <a:pt x="102389" y="20484"/>
                  </a:lnTo>
                  <a:lnTo>
                    <a:pt x="100357" y="18105"/>
                  </a:lnTo>
                  <a:lnTo>
                    <a:pt x="98212" y="15991"/>
                  </a:lnTo>
                  <a:lnTo>
                    <a:pt x="95954" y="13876"/>
                  </a:lnTo>
                  <a:lnTo>
                    <a:pt x="93584" y="11894"/>
                  </a:lnTo>
                  <a:lnTo>
                    <a:pt x="91213" y="10044"/>
                  </a:lnTo>
                  <a:lnTo>
                    <a:pt x="88617" y="8458"/>
                  </a:lnTo>
                  <a:lnTo>
                    <a:pt x="86020" y="6872"/>
                  </a:lnTo>
                  <a:lnTo>
                    <a:pt x="83311" y="5418"/>
                  </a:lnTo>
                  <a:lnTo>
                    <a:pt x="80602" y="4229"/>
                  </a:lnTo>
                  <a:lnTo>
                    <a:pt x="77892" y="3171"/>
                  </a:lnTo>
                  <a:lnTo>
                    <a:pt x="75070" y="2114"/>
                  </a:lnTo>
                  <a:lnTo>
                    <a:pt x="72248" y="1321"/>
                  </a:lnTo>
                  <a:lnTo>
                    <a:pt x="69200" y="660"/>
                  </a:lnTo>
                  <a:lnTo>
                    <a:pt x="66152" y="264"/>
                  </a:lnTo>
                  <a:lnTo>
                    <a:pt x="63217" y="0"/>
                  </a:lnTo>
                  <a:lnTo>
                    <a:pt x="60056" y="0"/>
                  </a:lnTo>
                  <a:lnTo>
                    <a:pt x="60056" y="0"/>
                  </a:lnTo>
                  <a:close/>
                </a:path>
              </a:pathLst>
            </a:custGeom>
            <a:solidFill>
              <a:schemeClr val="bg1">
                <a:lumMod val="95000"/>
              </a:schemeClr>
            </a:solidFill>
            <a:ln>
              <a:noFill/>
            </a:ln>
          </p:spPr>
          <p:txBody>
            <a:bodyPr wrap="square" lIns="91440" tIns="45720" rIns="91440" bIns="45720" anchor="t" anchorCtr="0">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buNone/>
              </a:pPr>
              <a:endParaRPr>
                <a:solidFill>
                  <a:schemeClr val="bg1">
                    <a:lumMod val="95000"/>
                  </a:schemeClr>
                </a:solidFill>
                <a:cs typeface="+mn-ea"/>
                <a:sym typeface="+mn-lt"/>
              </a:endParaRPr>
            </a:p>
          </p:txBody>
        </p:sp>
        <p:sp>
          <p:nvSpPr>
            <p:cNvPr id="225" name="íṥ1íḋe">
              <a:extLst>
                <a:ext uri="{FF2B5EF4-FFF2-40B4-BE49-F238E27FC236}">
                  <a16:creationId xmlns:a16="http://schemas.microsoft.com/office/drawing/2014/main" id="{B1B5E148-B1B0-48FC-8CE2-AAEEB8AACEC8}"/>
                </a:ext>
              </a:extLst>
            </p:cNvPr>
            <p:cNvSpPr/>
            <p:nvPr/>
          </p:nvSpPr>
          <p:spPr>
            <a:xfrm>
              <a:off x="6348207" y="3118489"/>
              <a:ext cx="1624825" cy="1389431"/>
            </a:xfrm>
            <a:custGeom>
              <a:avLst/>
              <a:gdLst/>
              <a:ahLst/>
              <a:cxnLst/>
              <a:rect l="0" t="0" r="0" b="0"/>
              <a:pathLst>
                <a:path w="120000" h="120000" extrusionOk="0">
                  <a:moveTo>
                    <a:pt x="60112" y="120000"/>
                  </a:moveTo>
                  <a:lnTo>
                    <a:pt x="60112" y="120000"/>
                  </a:lnTo>
                  <a:lnTo>
                    <a:pt x="63050" y="119867"/>
                  </a:lnTo>
                  <a:lnTo>
                    <a:pt x="66101" y="119735"/>
                  </a:lnTo>
                  <a:lnTo>
                    <a:pt x="69152" y="119207"/>
                  </a:lnTo>
                  <a:lnTo>
                    <a:pt x="72090" y="118679"/>
                  </a:lnTo>
                  <a:lnTo>
                    <a:pt x="74915" y="117755"/>
                  </a:lnTo>
                  <a:lnTo>
                    <a:pt x="77853" y="116831"/>
                  </a:lnTo>
                  <a:lnTo>
                    <a:pt x="80677" y="115775"/>
                  </a:lnTo>
                  <a:lnTo>
                    <a:pt x="83389" y="114455"/>
                  </a:lnTo>
                  <a:lnTo>
                    <a:pt x="85988" y="113003"/>
                  </a:lnTo>
                  <a:lnTo>
                    <a:pt x="88700" y="111551"/>
                  </a:lnTo>
                  <a:lnTo>
                    <a:pt x="91073" y="109834"/>
                  </a:lnTo>
                  <a:lnTo>
                    <a:pt x="93446" y="108118"/>
                  </a:lnTo>
                  <a:lnTo>
                    <a:pt x="95932" y="106138"/>
                  </a:lnTo>
                  <a:lnTo>
                    <a:pt x="98192" y="104026"/>
                  </a:lnTo>
                  <a:lnTo>
                    <a:pt x="100451" y="101782"/>
                  </a:lnTo>
                  <a:lnTo>
                    <a:pt x="102485" y="99537"/>
                  </a:lnTo>
                  <a:lnTo>
                    <a:pt x="104519" y="97029"/>
                  </a:lnTo>
                  <a:lnTo>
                    <a:pt x="106327" y="94521"/>
                  </a:lnTo>
                  <a:lnTo>
                    <a:pt x="108135" y="91881"/>
                  </a:lnTo>
                  <a:lnTo>
                    <a:pt x="109717" y="89108"/>
                  </a:lnTo>
                  <a:lnTo>
                    <a:pt x="111412" y="86336"/>
                  </a:lnTo>
                  <a:lnTo>
                    <a:pt x="112768" y="83300"/>
                  </a:lnTo>
                  <a:lnTo>
                    <a:pt x="114124" y="80264"/>
                  </a:lnTo>
                  <a:lnTo>
                    <a:pt x="115254" y="77095"/>
                  </a:lnTo>
                  <a:lnTo>
                    <a:pt x="116384" y="73927"/>
                  </a:lnTo>
                  <a:lnTo>
                    <a:pt x="117288" y="70759"/>
                  </a:lnTo>
                  <a:lnTo>
                    <a:pt x="118192" y="67458"/>
                  </a:lnTo>
                  <a:lnTo>
                    <a:pt x="118757" y="64026"/>
                  </a:lnTo>
                  <a:lnTo>
                    <a:pt x="119322" y="60594"/>
                  </a:lnTo>
                  <a:lnTo>
                    <a:pt x="119661" y="57161"/>
                  </a:lnTo>
                  <a:lnTo>
                    <a:pt x="120000" y="53465"/>
                  </a:lnTo>
                  <a:lnTo>
                    <a:pt x="120000" y="49900"/>
                  </a:lnTo>
                  <a:lnTo>
                    <a:pt x="120000" y="49900"/>
                  </a:lnTo>
                  <a:lnTo>
                    <a:pt x="120000" y="46204"/>
                  </a:lnTo>
                  <a:lnTo>
                    <a:pt x="119661" y="42640"/>
                  </a:lnTo>
                  <a:lnTo>
                    <a:pt x="119322" y="39207"/>
                  </a:lnTo>
                  <a:lnTo>
                    <a:pt x="118757" y="35643"/>
                  </a:lnTo>
                  <a:lnTo>
                    <a:pt x="118192" y="32343"/>
                  </a:lnTo>
                  <a:lnTo>
                    <a:pt x="117288" y="29042"/>
                  </a:lnTo>
                  <a:lnTo>
                    <a:pt x="116384" y="25610"/>
                  </a:lnTo>
                  <a:lnTo>
                    <a:pt x="115254" y="22442"/>
                  </a:lnTo>
                  <a:lnTo>
                    <a:pt x="113898" y="19273"/>
                  </a:lnTo>
                  <a:lnTo>
                    <a:pt x="112768" y="16369"/>
                  </a:lnTo>
                  <a:lnTo>
                    <a:pt x="111186" y="13333"/>
                  </a:lnTo>
                  <a:lnTo>
                    <a:pt x="109604" y="10561"/>
                  </a:lnTo>
                  <a:lnTo>
                    <a:pt x="107909" y="7656"/>
                  </a:lnTo>
                  <a:lnTo>
                    <a:pt x="106101" y="5016"/>
                  </a:lnTo>
                  <a:lnTo>
                    <a:pt x="104180" y="2508"/>
                  </a:lnTo>
                  <a:lnTo>
                    <a:pt x="102259" y="0"/>
                  </a:lnTo>
                  <a:lnTo>
                    <a:pt x="96497" y="6864"/>
                  </a:lnTo>
                  <a:lnTo>
                    <a:pt x="96497" y="6864"/>
                  </a:lnTo>
                  <a:lnTo>
                    <a:pt x="98192" y="8976"/>
                  </a:lnTo>
                  <a:lnTo>
                    <a:pt x="99774" y="11089"/>
                  </a:lnTo>
                  <a:lnTo>
                    <a:pt x="101355" y="13333"/>
                  </a:lnTo>
                  <a:lnTo>
                    <a:pt x="102824" y="15841"/>
                  </a:lnTo>
                  <a:lnTo>
                    <a:pt x="104180" y="18217"/>
                  </a:lnTo>
                  <a:lnTo>
                    <a:pt x="105536" y="20858"/>
                  </a:lnTo>
                  <a:lnTo>
                    <a:pt x="106553" y="23498"/>
                  </a:lnTo>
                  <a:lnTo>
                    <a:pt x="107683" y="26138"/>
                  </a:lnTo>
                  <a:lnTo>
                    <a:pt x="108700" y="29042"/>
                  </a:lnTo>
                  <a:lnTo>
                    <a:pt x="109378" y="31815"/>
                  </a:lnTo>
                  <a:lnTo>
                    <a:pt x="110169" y="34587"/>
                  </a:lnTo>
                  <a:lnTo>
                    <a:pt x="110734" y="37623"/>
                  </a:lnTo>
                  <a:lnTo>
                    <a:pt x="111186" y="40528"/>
                  </a:lnTo>
                  <a:lnTo>
                    <a:pt x="111525" y="43564"/>
                  </a:lnTo>
                  <a:lnTo>
                    <a:pt x="111638" y="46732"/>
                  </a:lnTo>
                  <a:lnTo>
                    <a:pt x="111864" y="49900"/>
                  </a:lnTo>
                  <a:lnTo>
                    <a:pt x="111864" y="49900"/>
                  </a:lnTo>
                  <a:lnTo>
                    <a:pt x="111638" y="53069"/>
                  </a:lnTo>
                  <a:lnTo>
                    <a:pt x="111525" y="56105"/>
                  </a:lnTo>
                  <a:lnTo>
                    <a:pt x="111186" y="59009"/>
                  </a:lnTo>
                  <a:lnTo>
                    <a:pt x="110734" y="62046"/>
                  </a:lnTo>
                  <a:lnTo>
                    <a:pt x="110169" y="65082"/>
                  </a:lnTo>
                  <a:lnTo>
                    <a:pt x="109378" y="67854"/>
                  </a:lnTo>
                  <a:lnTo>
                    <a:pt x="108700" y="70627"/>
                  </a:lnTo>
                  <a:lnTo>
                    <a:pt x="107796" y="73399"/>
                  </a:lnTo>
                  <a:lnTo>
                    <a:pt x="106779" y="76039"/>
                  </a:lnTo>
                  <a:lnTo>
                    <a:pt x="105536" y="78679"/>
                  </a:lnTo>
                  <a:lnTo>
                    <a:pt x="104293" y="81320"/>
                  </a:lnTo>
                  <a:lnTo>
                    <a:pt x="102937" y="83828"/>
                  </a:lnTo>
                  <a:lnTo>
                    <a:pt x="101581" y="86072"/>
                  </a:lnTo>
                  <a:lnTo>
                    <a:pt x="100000" y="88448"/>
                  </a:lnTo>
                  <a:lnTo>
                    <a:pt x="98305" y="90693"/>
                  </a:lnTo>
                  <a:lnTo>
                    <a:pt x="96610" y="92673"/>
                  </a:lnTo>
                  <a:lnTo>
                    <a:pt x="94802" y="94785"/>
                  </a:lnTo>
                  <a:lnTo>
                    <a:pt x="92994" y="96633"/>
                  </a:lnTo>
                  <a:lnTo>
                    <a:pt x="91073" y="98481"/>
                  </a:lnTo>
                  <a:lnTo>
                    <a:pt x="88926" y="100198"/>
                  </a:lnTo>
                  <a:lnTo>
                    <a:pt x="86892" y="101782"/>
                  </a:lnTo>
                  <a:lnTo>
                    <a:pt x="84745" y="103234"/>
                  </a:lnTo>
                  <a:lnTo>
                    <a:pt x="82485" y="104422"/>
                  </a:lnTo>
                  <a:lnTo>
                    <a:pt x="80225" y="105610"/>
                  </a:lnTo>
                  <a:lnTo>
                    <a:pt x="77853" y="106666"/>
                  </a:lnTo>
                  <a:lnTo>
                    <a:pt x="75367" y="107722"/>
                  </a:lnTo>
                  <a:lnTo>
                    <a:pt x="72994" y="108646"/>
                  </a:lnTo>
                  <a:lnTo>
                    <a:pt x="70508" y="109174"/>
                  </a:lnTo>
                  <a:lnTo>
                    <a:pt x="67909" y="109702"/>
                  </a:lnTo>
                  <a:lnTo>
                    <a:pt x="65310" y="110231"/>
                  </a:lnTo>
                  <a:lnTo>
                    <a:pt x="62598" y="110363"/>
                  </a:lnTo>
                  <a:lnTo>
                    <a:pt x="60112" y="110363"/>
                  </a:lnTo>
                  <a:lnTo>
                    <a:pt x="60112" y="110363"/>
                  </a:lnTo>
                  <a:lnTo>
                    <a:pt x="57401" y="110363"/>
                  </a:lnTo>
                  <a:lnTo>
                    <a:pt x="54689" y="110231"/>
                  </a:lnTo>
                  <a:lnTo>
                    <a:pt x="52090" y="109702"/>
                  </a:lnTo>
                  <a:lnTo>
                    <a:pt x="49491" y="109174"/>
                  </a:lnTo>
                  <a:lnTo>
                    <a:pt x="47005" y="108646"/>
                  </a:lnTo>
                  <a:lnTo>
                    <a:pt x="44519" y="107722"/>
                  </a:lnTo>
                  <a:lnTo>
                    <a:pt x="42146" y="106666"/>
                  </a:lnTo>
                  <a:lnTo>
                    <a:pt x="39774" y="105610"/>
                  </a:lnTo>
                  <a:lnTo>
                    <a:pt x="37514" y="104422"/>
                  </a:lnTo>
                  <a:lnTo>
                    <a:pt x="35254" y="103234"/>
                  </a:lnTo>
                  <a:lnTo>
                    <a:pt x="33107" y="101782"/>
                  </a:lnTo>
                  <a:lnTo>
                    <a:pt x="31073" y="100198"/>
                  </a:lnTo>
                  <a:lnTo>
                    <a:pt x="28926" y="98481"/>
                  </a:lnTo>
                  <a:lnTo>
                    <a:pt x="27005" y="96633"/>
                  </a:lnTo>
                  <a:lnTo>
                    <a:pt x="25197" y="94785"/>
                  </a:lnTo>
                  <a:lnTo>
                    <a:pt x="23389" y="92673"/>
                  </a:lnTo>
                  <a:lnTo>
                    <a:pt x="21694" y="90693"/>
                  </a:lnTo>
                  <a:lnTo>
                    <a:pt x="20000" y="88448"/>
                  </a:lnTo>
                  <a:lnTo>
                    <a:pt x="18531" y="86072"/>
                  </a:lnTo>
                  <a:lnTo>
                    <a:pt x="17062" y="83828"/>
                  </a:lnTo>
                  <a:lnTo>
                    <a:pt x="15706" y="81320"/>
                  </a:lnTo>
                  <a:lnTo>
                    <a:pt x="14463" y="78679"/>
                  </a:lnTo>
                  <a:lnTo>
                    <a:pt x="13220" y="76039"/>
                  </a:lnTo>
                  <a:lnTo>
                    <a:pt x="12203" y="73399"/>
                  </a:lnTo>
                  <a:lnTo>
                    <a:pt x="11299" y="70627"/>
                  </a:lnTo>
                  <a:lnTo>
                    <a:pt x="10508" y="67854"/>
                  </a:lnTo>
                  <a:lnTo>
                    <a:pt x="9830" y="65082"/>
                  </a:lnTo>
                  <a:lnTo>
                    <a:pt x="9152" y="62046"/>
                  </a:lnTo>
                  <a:lnTo>
                    <a:pt x="8700" y="59009"/>
                  </a:lnTo>
                  <a:lnTo>
                    <a:pt x="8474" y="56105"/>
                  </a:lnTo>
                  <a:lnTo>
                    <a:pt x="8248" y="53069"/>
                  </a:lnTo>
                  <a:lnTo>
                    <a:pt x="8135" y="49900"/>
                  </a:lnTo>
                  <a:lnTo>
                    <a:pt x="8135" y="49900"/>
                  </a:lnTo>
                  <a:lnTo>
                    <a:pt x="8248" y="46732"/>
                  </a:lnTo>
                  <a:lnTo>
                    <a:pt x="8474" y="43564"/>
                  </a:lnTo>
                  <a:lnTo>
                    <a:pt x="8700" y="40528"/>
                  </a:lnTo>
                  <a:lnTo>
                    <a:pt x="9152" y="37623"/>
                  </a:lnTo>
                  <a:lnTo>
                    <a:pt x="9830" y="34587"/>
                  </a:lnTo>
                  <a:lnTo>
                    <a:pt x="10508" y="31815"/>
                  </a:lnTo>
                  <a:lnTo>
                    <a:pt x="11299" y="29042"/>
                  </a:lnTo>
                  <a:lnTo>
                    <a:pt x="12316" y="26138"/>
                  </a:lnTo>
                  <a:lnTo>
                    <a:pt x="13446" y="23498"/>
                  </a:lnTo>
                  <a:lnTo>
                    <a:pt x="14463" y="20858"/>
                  </a:lnTo>
                  <a:lnTo>
                    <a:pt x="15819" y="18217"/>
                  </a:lnTo>
                  <a:lnTo>
                    <a:pt x="17175" y="15841"/>
                  </a:lnTo>
                  <a:lnTo>
                    <a:pt x="18644" y="13333"/>
                  </a:lnTo>
                  <a:lnTo>
                    <a:pt x="20225" y="11089"/>
                  </a:lnTo>
                  <a:lnTo>
                    <a:pt x="21807" y="8976"/>
                  </a:lnTo>
                  <a:lnTo>
                    <a:pt x="23615" y="6864"/>
                  </a:lnTo>
                  <a:lnTo>
                    <a:pt x="17740" y="0"/>
                  </a:lnTo>
                  <a:lnTo>
                    <a:pt x="17740" y="0"/>
                  </a:lnTo>
                  <a:lnTo>
                    <a:pt x="15819" y="2508"/>
                  </a:lnTo>
                  <a:lnTo>
                    <a:pt x="13898" y="5016"/>
                  </a:lnTo>
                  <a:lnTo>
                    <a:pt x="12090" y="7656"/>
                  </a:lnTo>
                  <a:lnTo>
                    <a:pt x="10395" y="10561"/>
                  </a:lnTo>
                  <a:lnTo>
                    <a:pt x="8700" y="13333"/>
                  </a:lnTo>
                  <a:lnTo>
                    <a:pt x="7231" y="16369"/>
                  </a:lnTo>
                  <a:lnTo>
                    <a:pt x="5988" y="19273"/>
                  </a:lnTo>
                  <a:lnTo>
                    <a:pt x="4632" y="22442"/>
                  </a:lnTo>
                  <a:lnTo>
                    <a:pt x="3615" y="25610"/>
                  </a:lnTo>
                  <a:lnTo>
                    <a:pt x="2711" y="29042"/>
                  </a:lnTo>
                  <a:lnTo>
                    <a:pt x="1807" y="32343"/>
                  </a:lnTo>
                  <a:lnTo>
                    <a:pt x="1242" y="35643"/>
                  </a:lnTo>
                  <a:lnTo>
                    <a:pt x="564" y="39207"/>
                  </a:lnTo>
                  <a:lnTo>
                    <a:pt x="338" y="42640"/>
                  </a:lnTo>
                  <a:lnTo>
                    <a:pt x="0" y="46204"/>
                  </a:lnTo>
                  <a:lnTo>
                    <a:pt x="0" y="49900"/>
                  </a:lnTo>
                  <a:lnTo>
                    <a:pt x="0" y="49900"/>
                  </a:lnTo>
                  <a:lnTo>
                    <a:pt x="0" y="53465"/>
                  </a:lnTo>
                  <a:lnTo>
                    <a:pt x="338" y="57161"/>
                  </a:lnTo>
                  <a:lnTo>
                    <a:pt x="564" y="60594"/>
                  </a:lnTo>
                  <a:lnTo>
                    <a:pt x="1242" y="64026"/>
                  </a:lnTo>
                  <a:lnTo>
                    <a:pt x="1807" y="67458"/>
                  </a:lnTo>
                  <a:lnTo>
                    <a:pt x="2711" y="70759"/>
                  </a:lnTo>
                  <a:lnTo>
                    <a:pt x="3615" y="73927"/>
                  </a:lnTo>
                  <a:lnTo>
                    <a:pt x="4632" y="77095"/>
                  </a:lnTo>
                  <a:lnTo>
                    <a:pt x="5875" y="80264"/>
                  </a:lnTo>
                  <a:lnTo>
                    <a:pt x="7231" y="83300"/>
                  </a:lnTo>
                  <a:lnTo>
                    <a:pt x="8587" y="86336"/>
                  </a:lnTo>
                  <a:lnTo>
                    <a:pt x="10282" y="89108"/>
                  </a:lnTo>
                  <a:lnTo>
                    <a:pt x="11864" y="91881"/>
                  </a:lnTo>
                  <a:lnTo>
                    <a:pt x="13672" y="94521"/>
                  </a:lnTo>
                  <a:lnTo>
                    <a:pt x="15480" y="97029"/>
                  </a:lnTo>
                  <a:lnTo>
                    <a:pt x="17514" y="99537"/>
                  </a:lnTo>
                  <a:lnTo>
                    <a:pt x="19548" y="101782"/>
                  </a:lnTo>
                  <a:lnTo>
                    <a:pt x="21807" y="104026"/>
                  </a:lnTo>
                  <a:lnTo>
                    <a:pt x="24067" y="106138"/>
                  </a:lnTo>
                  <a:lnTo>
                    <a:pt x="26553" y="108118"/>
                  </a:lnTo>
                  <a:lnTo>
                    <a:pt x="28926" y="109834"/>
                  </a:lnTo>
                  <a:lnTo>
                    <a:pt x="31299" y="111551"/>
                  </a:lnTo>
                  <a:lnTo>
                    <a:pt x="34011" y="113003"/>
                  </a:lnTo>
                  <a:lnTo>
                    <a:pt x="36610" y="114455"/>
                  </a:lnTo>
                  <a:lnTo>
                    <a:pt x="39322" y="115775"/>
                  </a:lnTo>
                  <a:lnTo>
                    <a:pt x="42146" y="116831"/>
                  </a:lnTo>
                  <a:lnTo>
                    <a:pt x="44971" y="117755"/>
                  </a:lnTo>
                  <a:lnTo>
                    <a:pt x="47909" y="118679"/>
                  </a:lnTo>
                  <a:lnTo>
                    <a:pt x="50847" y="119207"/>
                  </a:lnTo>
                  <a:lnTo>
                    <a:pt x="53898" y="119735"/>
                  </a:lnTo>
                  <a:lnTo>
                    <a:pt x="56949" y="119867"/>
                  </a:lnTo>
                  <a:lnTo>
                    <a:pt x="60112" y="120000"/>
                  </a:lnTo>
                  <a:lnTo>
                    <a:pt x="60112" y="120000"/>
                  </a:lnTo>
                  <a:close/>
                </a:path>
              </a:pathLst>
            </a:custGeom>
            <a:solidFill>
              <a:schemeClr val="bg1">
                <a:lumMod val="95000"/>
              </a:schemeClr>
            </a:solidFill>
            <a:ln>
              <a:noFill/>
            </a:ln>
          </p:spPr>
          <p:txBody>
            <a:bodyPr wrap="square" lIns="91440" tIns="45720" rIns="91440" bIns="45720" anchor="t" anchorCtr="0">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buNone/>
              </a:pPr>
              <a:endParaRPr>
                <a:solidFill>
                  <a:schemeClr val="bg1">
                    <a:lumMod val="95000"/>
                  </a:schemeClr>
                </a:solidFill>
                <a:cs typeface="+mn-ea"/>
                <a:sym typeface="+mn-lt"/>
              </a:endParaRPr>
            </a:p>
          </p:txBody>
        </p:sp>
        <p:sp>
          <p:nvSpPr>
            <p:cNvPr id="226" name="íSlîḋê">
              <a:extLst>
                <a:ext uri="{FF2B5EF4-FFF2-40B4-BE49-F238E27FC236}">
                  <a16:creationId xmlns:a16="http://schemas.microsoft.com/office/drawing/2014/main" id="{3F9BBC39-E8D8-4C1A-BC50-27EF689ABF83}"/>
                </a:ext>
              </a:extLst>
            </p:cNvPr>
            <p:cNvSpPr/>
            <p:nvPr/>
          </p:nvSpPr>
          <p:spPr>
            <a:xfrm>
              <a:off x="4218969" y="3118489"/>
              <a:ext cx="1624825" cy="1389431"/>
            </a:xfrm>
            <a:custGeom>
              <a:avLst/>
              <a:gdLst/>
              <a:ahLst/>
              <a:cxnLst/>
              <a:rect l="0" t="0" r="0" b="0"/>
              <a:pathLst>
                <a:path w="120000" h="120000" extrusionOk="0">
                  <a:moveTo>
                    <a:pt x="59943" y="120000"/>
                  </a:moveTo>
                  <a:lnTo>
                    <a:pt x="59943" y="120000"/>
                  </a:lnTo>
                  <a:lnTo>
                    <a:pt x="63104" y="119867"/>
                  </a:lnTo>
                  <a:lnTo>
                    <a:pt x="66152" y="119735"/>
                  </a:lnTo>
                  <a:lnTo>
                    <a:pt x="69200" y="119207"/>
                  </a:lnTo>
                  <a:lnTo>
                    <a:pt x="72135" y="118679"/>
                  </a:lnTo>
                  <a:lnTo>
                    <a:pt x="75070" y="117755"/>
                  </a:lnTo>
                  <a:lnTo>
                    <a:pt x="77892" y="116831"/>
                  </a:lnTo>
                  <a:lnTo>
                    <a:pt x="80602" y="115775"/>
                  </a:lnTo>
                  <a:lnTo>
                    <a:pt x="83311" y="114455"/>
                  </a:lnTo>
                  <a:lnTo>
                    <a:pt x="86020" y="113003"/>
                  </a:lnTo>
                  <a:lnTo>
                    <a:pt x="88504" y="111551"/>
                  </a:lnTo>
                  <a:lnTo>
                    <a:pt x="91100" y="109834"/>
                  </a:lnTo>
                  <a:lnTo>
                    <a:pt x="93471" y="108118"/>
                  </a:lnTo>
                  <a:lnTo>
                    <a:pt x="95954" y="106138"/>
                  </a:lnTo>
                  <a:lnTo>
                    <a:pt x="98212" y="104026"/>
                  </a:lnTo>
                  <a:lnTo>
                    <a:pt x="100244" y="101782"/>
                  </a:lnTo>
                  <a:lnTo>
                    <a:pt x="102389" y="99537"/>
                  </a:lnTo>
                  <a:lnTo>
                    <a:pt x="104308" y="97029"/>
                  </a:lnTo>
                  <a:lnTo>
                    <a:pt x="106340" y="94521"/>
                  </a:lnTo>
                  <a:lnTo>
                    <a:pt x="108146" y="91881"/>
                  </a:lnTo>
                  <a:lnTo>
                    <a:pt x="109727" y="89108"/>
                  </a:lnTo>
                  <a:lnTo>
                    <a:pt x="111307" y="86336"/>
                  </a:lnTo>
                  <a:lnTo>
                    <a:pt x="112775" y="83300"/>
                  </a:lnTo>
                  <a:lnTo>
                    <a:pt x="114129" y="80264"/>
                  </a:lnTo>
                  <a:lnTo>
                    <a:pt x="115371" y="77095"/>
                  </a:lnTo>
                  <a:lnTo>
                    <a:pt x="116387" y="73927"/>
                  </a:lnTo>
                  <a:lnTo>
                    <a:pt x="117290" y="70759"/>
                  </a:lnTo>
                  <a:lnTo>
                    <a:pt x="118193" y="67458"/>
                  </a:lnTo>
                  <a:lnTo>
                    <a:pt x="118758" y="64026"/>
                  </a:lnTo>
                  <a:lnTo>
                    <a:pt x="119209" y="60594"/>
                  </a:lnTo>
                  <a:lnTo>
                    <a:pt x="119661" y="57161"/>
                  </a:lnTo>
                  <a:lnTo>
                    <a:pt x="120000" y="53465"/>
                  </a:lnTo>
                  <a:lnTo>
                    <a:pt x="120000" y="49900"/>
                  </a:lnTo>
                  <a:lnTo>
                    <a:pt x="120000" y="49900"/>
                  </a:lnTo>
                  <a:lnTo>
                    <a:pt x="120000" y="46204"/>
                  </a:lnTo>
                  <a:lnTo>
                    <a:pt x="119661" y="42640"/>
                  </a:lnTo>
                  <a:lnTo>
                    <a:pt x="119209" y="39207"/>
                  </a:lnTo>
                  <a:lnTo>
                    <a:pt x="118758" y="35643"/>
                  </a:lnTo>
                  <a:lnTo>
                    <a:pt x="118080" y="32343"/>
                  </a:lnTo>
                  <a:lnTo>
                    <a:pt x="117290" y="29042"/>
                  </a:lnTo>
                  <a:lnTo>
                    <a:pt x="116387" y="25610"/>
                  </a:lnTo>
                  <a:lnTo>
                    <a:pt x="115145" y="22442"/>
                  </a:lnTo>
                  <a:lnTo>
                    <a:pt x="114016" y="19273"/>
                  </a:lnTo>
                  <a:lnTo>
                    <a:pt x="112662" y="16369"/>
                  </a:lnTo>
                  <a:lnTo>
                    <a:pt x="111307" y="13333"/>
                  </a:lnTo>
                  <a:lnTo>
                    <a:pt x="109614" y="10561"/>
                  </a:lnTo>
                  <a:lnTo>
                    <a:pt x="107920" y="7656"/>
                  </a:lnTo>
                  <a:lnTo>
                    <a:pt x="106114" y="5016"/>
                  </a:lnTo>
                  <a:lnTo>
                    <a:pt x="104195" y="2508"/>
                  </a:lnTo>
                  <a:lnTo>
                    <a:pt x="102276" y="0"/>
                  </a:lnTo>
                  <a:lnTo>
                    <a:pt x="96406" y="6864"/>
                  </a:lnTo>
                  <a:lnTo>
                    <a:pt x="96406" y="6864"/>
                  </a:lnTo>
                  <a:lnTo>
                    <a:pt x="98212" y="8976"/>
                  </a:lnTo>
                  <a:lnTo>
                    <a:pt x="99793" y="11089"/>
                  </a:lnTo>
                  <a:lnTo>
                    <a:pt x="101373" y="13333"/>
                  </a:lnTo>
                  <a:lnTo>
                    <a:pt x="102841" y="15841"/>
                  </a:lnTo>
                  <a:lnTo>
                    <a:pt x="104195" y="18217"/>
                  </a:lnTo>
                  <a:lnTo>
                    <a:pt x="105437" y="20858"/>
                  </a:lnTo>
                  <a:lnTo>
                    <a:pt x="106566" y="23498"/>
                  </a:lnTo>
                  <a:lnTo>
                    <a:pt x="107695" y="26138"/>
                  </a:lnTo>
                  <a:lnTo>
                    <a:pt x="108598" y="29042"/>
                  </a:lnTo>
                  <a:lnTo>
                    <a:pt x="109501" y="31815"/>
                  </a:lnTo>
                  <a:lnTo>
                    <a:pt x="110178" y="34587"/>
                  </a:lnTo>
                  <a:lnTo>
                    <a:pt x="110856" y="37623"/>
                  </a:lnTo>
                  <a:lnTo>
                    <a:pt x="111307" y="40528"/>
                  </a:lnTo>
                  <a:lnTo>
                    <a:pt x="111533" y="43564"/>
                  </a:lnTo>
                  <a:lnTo>
                    <a:pt x="111759" y="46732"/>
                  </a:lnTo>
                  <a:lnTo>
                    <a:pt x="111872" y="49900"/>
                  </a:lnTo>
                  <a:lnTo>
                    <a:pt x="111872" y="49900"/>
                  </a:lnTo>
                  <a:lnTo>
                    <a:pt x="111759" y="53069"/>
                  </a:lnTo>
                  <a:lnTo>
                    <a:pt x="111533" y="56105"/>
                  </a:lnTo>
                  <a:lnTo>
                    <a:pt x="111307" y="59009"/>
                  </a:lnTo>
                  <a:lnTo>
                    <a:pt x="110856" y="62046"/>
                  </a:lnTo>
                  <a:lnTo>
                    <a:pt x="110178" y="65082"/>
                  </a:lnTo>
                  <a:lnTo>
                    <a:pt x="109501" y="67854"/>
                  </a:lnTo>
                  <a:lnTo>
                    <a:pt x="108711" y="70627"/>
                  </a:lnTo>
                  <a:lnTo>
                    <a:pt x="107808" y="73399"/>
                  </a:lnTo>
                  <a:lnTo>
                    <a:pt x="106792" y="76039"/>
                  </a:lnTo>
                  <a:lnTo>
                    <a:pt x="105550" y="78679"/>
                  </a:lnTo>
                  <a:lnTo>
                    <a:pt x="104308" y="81320"/>
                  </a:lnTo>
                  <a:lnTo>
                    <a:pt x="102953" y="83828"/>
                  </a:lnTo>
                  <a:lnTo>
                    <a:pt x="101486" y="86072"/>
                  </a:lnTo>
                  <a:lnTo>
                    <a:pt x="100018" y="88448"/>
                  </a:lnTo>
                  <a:lnTo>
                    <a:pt x="98325" y="90693"/>
                  </a:lnTo>
                  <a:lnTo>
                    <a:pt x="96632" y="92673"/>
                  </a:lnTo>
                  <a:lnTo>
                    <a:pt x="94825" y="94785"/>
                  </a:lnTo>
                  <a:lnTo>
                    <a:pt x="92906" y="96633"/>
                  </a:lnTo>
                  <a:lnTo>
                    <a:pt x="90987" y="98481"/>
                  </a:lnTo>
                  <a:lnTo>
                    <a:pt x="88955" y="100198"/>
                  </a:lnTo>
                  <a:lnTo>
                    <a:pt x="86923" y="101782"/>
                  </a:lnTo>
                  <a:lnTo>
                    <a:pt x="84666" y="103234"/>
                  </a:lnTo>
                  <a:lnTo>
                    <a:pt x="82521" y="104422"/>
                  </a:lnTo>
                  <a:lnTo>
                    <a:pt x="80150" y="105610"/>
                  </a:lnTo>
                  <a:lnTo>
                    <a:pt x="77892" y="106666"/>
                  </a:lnTo>
                  <a:lnTo>
                    <a:pt x="75522" y="107722"/>
                  </a:lnTo>
                  <a:lnTo>
                    <a:pt x="72925" y="108646"/>
                  </a:lnTo>
                  <a:lnTo>
                    <a:pt x="70555" y="109174"/>
                  </a:lnTo>
                  <a:lnTo>
                    <a:pt x="67958" y="109702"/>
                  </a:lnTo>
                  <a:lnTo>
                    <a:pt x="65249" y="110231"/>
                  </a:lnTo>
                  <a:lnTo>
                    <a:pt x="62652" y="110363"/>
                  </a:lnTo>
                  <a:lnTo>
                    <a:pt x="59943" y="110363"/>
                  </a:lnTo>
                  <a:lnTo>
                    <a:pt x="59943" y="110363"/>
                  </a:lnTo>
                  <a:lnTo>
                    <a:pt x="57460" y="110363"/>
                  </a:lnTo>
                  <a:lnTo>
                    <a:pt x="54750" y="110231"/>
                  </a:lnTo>
                  <a:lnTo>
                    <a:pt x="52154" y="109702"/>
                  </a:lnTo>
                  <a:lnTo>
                    <a:pt x="49557" y="109174"/>
                  </a:lnTo>
                  <a:lnTo>
                    <a:pt x="47074" y="108646"/>
                  </a:lnTo>
                  <a:lnTo>
                    <a:pt x="44703" y="107722"/>
                  </a:lnTo>
                  <a:lnTo>
                    <a:pt x="42220" y="106666"/>
                  </a:lnTo>
                  <a:lnTo>
                    <a:pt x="39849" y="105610"/>
                  </a:lnTo>
                  <a:lnTo>
                    <a:pt x="37591" y="104422"/>
                  </a:lnTo>
                  <a:lnTo>
                    <a:pt x="35333" y="103234"/>
                  </a:lnTo>
                  <a:lnTo>
                    <a:pt x="33189" y="101782"/>
                  </a:lnTo>
                  <a:lnTo>
                    <a:pt x="31157" y="100198"/>
                  </a:lnTo>
                  <a:lnTo>
                    <a:pt x="29012" y="98481"/>
                  </a:lnTo>
                  <a:lnTo>
                    <a:pt x="27093" y="96633"/>
                  </a:lnTo>
                  <a:lnTo>
                    <a:pt x="25286" y="94785"/>
                  </a:lnTo>
                  <a:lnTo>
                    <a:pt x="23480" y="92673"/>
                  </a:lnTo>
                  <a:lnTo>
                    <a:pt x="21674" y="90693"/>
                  </a:lnTo>
                  <a:lnTo>
                    <a:pt x="19981" y="88448"/>
                  </a:lnTo>
                  <a:lnTo>
                    <a:pt x="18513" y="86072"/>
                  </a:lnTo>
                  <a:lnTo>
                    <a:pt x="17158" y="83828"/>
                  </a:lnTo>
                  <a:lnTo>
                    <a:pt x="15804" y="81320"/>
                  </a:lnTo>
                  <a:lnTo>
                    <a:pt x="14449" y="78679"/>
                  </a:lnTo>
                  <a:lnTo>
                    <a:pt x="13320" y="76039"/>
                  </a:lnTo>
                  <a:lnTo>
                    <a:pt x="12304" y="73399"/>
                  </a:lnTo>
                  <a:lnTo>
                    <a:pt x="11401" y="70627"/>
                  </a:lnTo>
                  <a:lnTo>
                    <a:pt x="10498" y="67854"/>
                  </a:lnTo>
                  <a:lnTo>
                    <a:pt x="9934" y="65082"/>
                  </a:lnTo>
                  <a:lnTo>
                    <a:pt x="9369" y="62046"/>
                  </a:lnTo>
                  <a:lnTo>
                    <a:pt x="8918" y="59009"/>
                  </a:lnTo>
                  <a:lnTo>
                    <a:pt x="8579" y="56105"/>
                  </a:lnTo>
                  <a:lnTo>
                    <a:pt x="8240" y="53069"/>
                  </a:lnTo>
                  <a:lnTo>
                    <a:pt x="8240" y="49900"/>
                  </a:lnTo>
                  <a:lnTo>
                    <a:pt x="8240" y="49900"/>
                  </a:lnTo>
                  <a:lnTo>
                    <a:pt x="8240" y="46732"/>
                  </a:lnTo>
                  <a:lnTo>
                    <a:pt x="8579" y="43564"/>
                  </a:lnTo>
                  <a:lnTo>
                    <a:pt x="8918" y="40528"/>
                  </a:lnTo>
                  <a:lnTo>
                    <a:pt x="9369" y="37623"/>
                  </a:lnTo>
                  <a:lnTo>
                    <a:pt x="9934" y="34587"/>
                  </a:lnTo>
                  <a:lnTo>
                    <a:pt x="10724" y="31815"/>
                  </a:lnTo>
                  <a:lnTo>
                    <a:pt x="11401" y="29042"/>
                  </a:lnTo>
                  <a:lnTo>
                    <a:pt x="12304" y="26138"/>
                  </a:lnTo>
                  <a:lnTo>
                    <a:pt x="13320" y="23498"/>
                  </a:lnTo>
                  <a:lnTo>
                    <a:pt x="14562" y="20858"/>
                  </a:lnTo>
                  <a:lnTo>
                    <a:pt x="15804" y="18217"/>
                  </a:lnTo>
                  <a:lnTo>
                    <a:pt x="17271" y="15841"/>
                  </a:lnTo>
                  <a:lnTo>
                    <a:pt x="18626" y="13333"/>
                  </a:lnTo>
                  <a:lnTo>
                    <a:pt x="20319" y="11089"/>
                  </a:lnTo>
                  <a:lnTo>
                    <a:pt x="21900" y="8976"/>
                  </a:lnTo>
                  <a:lnTo>
                    <a:pt x="23593" y="6864"/>
                  </a:lnTo>
                  <a:lnTo>
                    <a:pt x="17836" y="0"/>
                  </a:lnTo>
                  <a:lnTo>
                    <a:pt x="17836" y="0"/>
                  </a:lnTo>
                  <a:lnTo>
                    <a:pt x="15804" y="2508"/>
                  </a:lnTo>
                  <a:lnTo>
                    <a:pt x="13998" y="5016"/>
                  </a:lnTo>
                  <a:lnTo>
                    <a:pt x="12191" y="7656"/>
                  </a:lnTo>
                  <a:lnTo>
                    <a:pt x="10385" y="10561"/>
                  </a:lnTo>
                  <a:lnTo>
                    <a:pt x="8918" y="13333"/>
                  </a:lnTo>
                  <a:lnTo>
                    <a:pt x="7337" y="16369"/>
                  </a:lnTo>
                  <a:lnTo>
                    <a:pt x="5983" y="19273"/>
                  </a:lnTo>
                  <a:lnTo>
                    <a:pt x="4854" y="22442"/>
                  </a:lnTo>
                  <a:lnTo>
                    <a:pt x="3725" y="25610"/>
                  </a:lnTo>
                  <a:lnTo>
                    <a:pt x="2822" y="29042"/>
                  </a:lnTo>
                  <a:lnTo>
                    <a:pt x="1919" y="32343"/>
                  </a:lnTo>
                  <a:lnTo>
                    <a:pt x="1354" y="35643"/>
                  </a:lnTo>
                  <a:lnTo>
                    <a:pt x="790" y="39207"/>
                  </a:lnTo>
                  <a:lnTo>
                    <a:pt x="451" y="42640"/>
                  </a:lnTo>
                  <a:lnTo>
                    <a:pt x="112" y="46204"/>
                  </a:lnTo>
                  <a:lnTo>
                    <a:pt x="0" y="49900"/>
                  </a:lnTo>
                  <a:lnTo>
                    <a:pt x="0" y="49900"/>
                  </a:lnTo>
                  <a:lnTo>
                    <a:pt x="112" y="53465"/>
                  </a:lnTo>
                  <a:lnTo>
                    <a:pt x="338" y="57161"/>
                  </a:lnTo>
                  <a:lnTo>
                    <a:pt x="790" y="60594"/>
                  </a:lnTo>
                  <a:lnTo>
                    <a:pt x="1354" y="64026"/>
                  </a:lnTo>
                  <a:lnTo>
                    <a:pt x="1919" y="67458"/>
                  </a:lnTo>
                  <a:lnTo>
                    <a:pt x="2709" y="70759"/>
                  </a:lnTo>
                  <a:lnTo>
                    <a:pt x="3725" y="73927"/>
                  </a:lnTo>
                  <a:lnTo>
                    <a:pt x="4854" y="77095"/>
                  </a:lnTo>
                  <a:lnTo>
                    <a:pt x="5983" y="80264"/>
                  </a:lnTo>
                  <a:lnTo>
                    <a:pt x="7337" y="83300"/>
                  </a:lnTo>
                  <a:lnTo>
                    <a:pt x="8692" y="86336"/>
                  </a:lnTo>
                  <a:lnTo>
                    <a:pt x="10385" y="89108"/>
                  </a:lnTo>
                  <a:lnTo>
                    <a:pt x="11966" y="91881"/>
                  </a:lnTo>
                  <a:lnTo>
                    <a:pt x="13772" y="94521"/>
                  </a:lnTo>
                  <a:lnTo>
                    <a:pt x="15578" y="97029"/>
                  </a:lnTo>
                  <a:lnTo>
                    <a:pt x="17610" y="99537"/>
                  </a:lnTo>
                  <a:lnTo>
                    <a:pt x="19642" y="101782"/>
                  </a:lnTo>
                  <a:lnTo>
                    <a:pt x="21900" y="104026"/>
                  </a:lnTo>
                  <a:lnTo>
                    <a:pt x="24158" y="106138"/>
                  </a:lnTo>
                  <a:lnTo>
                    <a:pt x="26415" y="108118"/>
                  </a:lnTo>
                  <a:lnTo>
                    <a:pt x="28899" y="109834"/>
                  </a:lnTo>
                  <a:lnTo>
                    <a:pt x="31382" y="111551"/>
                  </a:lnTo>
                  <a:lnTo>
                    <a:pt x="33979" y="113003"/>
                  </a:lnTo>
                  <a:lnTo>
                    <a:pt x="36688" y="114455"/>
                  </a:lnTo>
                  <a:lnTo>
                    <a:pt x="39397" y="115775"/>
                  </a:lnTo>
                  <a:lnTo>
                    <a:pt x="42220" y="116831"/>
                  </a:lnTo>
                  <a:lnTo>
                    <a:pt x="45155" y="117755"/>
                  </a:lnTo>
                  <a:lnTo>
                    <a:pt x="47977" y="118679"/>
                  </a:lnTo>
                  <a:lnTo>
                    <a:pt x="50912" y="119207"/>
                  </a:lnTo>
                  <a:lnTo>
                    <a:pt x="53847" y="119735"/>
                  </a:lnTo>
                  <a:lnTo>
                    <a:pt x="57008" y="119867"/>
                  </a:lnTo>
                  <a:lnTo>
                    <a:pt x="59943" y="120000"/>
                  </a:lnTo>
                  <a:lnTo>
                    <a:pt x="59943" y="120000"/>
                  </a:lnTo>
                  <a:close/>
                </a:path>
              </a:pathLst>
            </a:custGeom>
            <a:solidFill>
              <a:schemeClr val="bg1">
                <a:lumMod val="95000"/>
              </a:schemeClr>
            </a:solidFill>
            <a:ln>
              <a:noFill/>
            </a:ln>
          </p:spPr>
          <p:txBody>
            <a:bodyPr wrap="square" lIns="91440" tIns="45720" rIns="91440" bIns="45720" anchor="t" anchorCtr="0">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buNone/>
              </a:pPr>
              <a:endParaRPr>
                <a:solidFill>
                  <a:schemeClr val="bg1">
                    <a:lumMod val="95000"/>
                  </a:schemeClr>
                </a:solidFill>
                <a:cs typeface="+mn-ea"/>
                <a:sym typeface="+mn-lt"/>
              </a:endParaRPr>
            </a:p>
          </p:txBody>
        </p:sp>
        <p:sp>
          <p:nvSpPr>
            <p:cNvPr id="227" name="íṧļidê">
              <a:extLst>
                <a:ext uri="{FF2B5EF4-FFF2-40B4-BE49-F238E27FC236}">
                  <a16:creationId xmlns:a16="http://schemas.microsoft.com/office/drawing/2014/main" id="{34957011-FA35-4C45-B5E9-153C6540B614}"/>
                </a:ext>
              </a:extLst>
            </p:cNvPr>
            <p:cNvSpPr/>
            <p:nvPr/>
          </p:nvSpPr>
          <p:spPr>
            <a:xfrm rot="10800000" flipH="1" flipV="1">
              <a:off x="4831756" y="2241430"/>
              <a:ext cx="399251" cy="399251"/>
            </a:xfrm>
            <a:prstGeom prst="ellipse">
              <a:avLst/>
            </a:prstGeom>
            <a:solidFill>
              <a:srgbClr val="BFBFBF">
                <a:alpha val="40000"/>
              </a:srgbClr>
            </a:solidFill>
            <a:ln w="12700" cap="flat" cmpd="sng">
              <a:noFill/>
              <a:prstDash val="solid"/>
              <a:miter/>
              <a:headEnd type="none" w="med" len="med"/>
              <a:tailEnd type="none" w="med" len="med"/>
            </a:ln>
          </p:spPr>
          <p:txBody>
            <a:bodyPr wrap="square" lIns="91440" tIns="45720" rIns="91440" bIns="4572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lumMod val="95000"/>
                    </a:schemeClr>
                  </a:solidFill>
                  <a:cs typeface="+mn-ea"/>
                  <a:sym typeface="+mn-lt"/>
                  <a:rtl val="0"/>
                </a:rPr>
                <a:t>2</a:t>
              </a:r>
              <a:endParaRPr sz="1600" b="1" dirty="0">
                <a:solidFill>
                  <a:schemeClr val="bg1">
                    <a:lumMod val="95000"/>
                  </a:schemeClr>
                </a:solidFill>
                <a:cs typeface="+mn-ea"/>
                <a:sym typeface="+mn-lt"/>
                <a:rtl val="0"/>
              </a:endParaRPr>
            </a:p>
          </p:txBody>
        </p:sp>
        <p:sp>
          <p:nvSpPr>
            <p:cNvPr id="228" name="íṩ1íḋè">
              <a:extLst>
                <a:ext uri="{FF2B5EF4-FFF2-40B4-BE49-F238E27FC236}">
                  <a16:creationId xmlns:a16="http://schemas.microsoft.com/office/drawing/2014/main" id="{516DF5B5-AD50-47E8-BF58-2262FA307606}"/>
                </a:ext>
              </a:extLst>
            </p:cNvPr>
            <p:cNvSpPr/>
            <p:nvPr/>
          </p:nvSpPr>
          <p:spPr>
            <a:xfrm rot="10800000" flipH="1" flipV="1">
              <a:off x="6960993" y="2241432"/>
              <a:ext cx="399251" cy="399251"/>
            </a:xfrm>
            <a:prstGeom prst="ellipse">
              <a:avLst/>
            </a:prstGeom>
            <a:solidFill>
              <a:srgbClr val="BFBFBF">
                <a:alpha val="40000"/>
              </a:srgbClr>
            </a:solidFill>
            <a:ln w="12700" cap="flat" cmpd="sng">
              <a:noFill/>
              <a:prstDash val="solid"/>
              <a:miter/>
              <a:headEnd type="none" w="med" len="med"/>
              <a:tailEnd type="none" w="med" len="med"/>
            </a:ln>
          </p:spPr>
          <p:txBody>
            <a:bodyPr wrap="square" lIns="91440" tIns="45720" rIns="91440" bIns="4572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lumMod val="95000"/>
                    </a:schemeClr>
                  </a:solidFill>
                  <a:cs typeface="+mn-ea"/>
                  <a:sym typeface="+mn-lt"/>
                  <a:rtl val="0"/>
                </a:rPr>
                <a:t>4</a:t>
              </a:r>
              <a:endParaRPr sz="1600" b="1" dirty="0">
                <a:solidFill>
                  <a:schemeClr val="bg1">
                    <a:lumMod val="95000"/>
                  </a:schemeClr>
                </a:solidFill>
                <a:cs typeface="+mn-ea"/>
                <a:sym typeface="+mn-lt"/>
                <a:rtl val="0"/>
              </a:endParaRPr>
            </a:p>
          </p:txBody>
        </p:sp>
        <p:sp>
          <p:nvSpPr>
            <p:cNvPr id="229" name="îşḻiḑè">
              <a:extLst>
                <a:ext uri="{FF2B5EF4-FFF2-40B4-BE49-F238E27FC236}">
                  <a16:creationId xmlns:a16="http://schemas.microsoft.com/office/drawing/2014/main" id="{9C8664E3-8695-49AC-BB7C-69E86368BC07}"/>
                </a:ext>
              </a:extLst>
            </p:cNvPr>
            <p:cNvSpPr/>
            <p:nvPr/>
          </p:nvSpPr>
          <p:spPr>
            <a:xfrm rot="10800000" flipH="1" flipV="1">
              <a:off x="5897139" y="3688843"/>
              <a:ext cx="399251" cy="399251"/>
            </a:xfrm>
            <a:prstGeom prst="ellipse">
              <a:avLst/>
            </a:prstGeom>
            <a:solidFill>
              <a:srgbClr val="0070C0"/>
            </a:solidFill>
            <a:ln>
              <a:noFill/>
            </a:ln>
          </p:spPr>
          <p:txBody>
            <a:bodyPr wrap="square" lIns="91440" tIns="45720" rIns="91440" bIns="4572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r>
                <a:rPr lang="en-US" sz="1600" b="1" dirty="0">
                  <a:solidFill>
                    <a:schemeClr val="bg1">
                      <a:lumMod val="95000"/>
                    </a:schemeClr>
                  </a:solidFill>
                  <a:cs typeface="+mn-ea"/>
                  <a:sym typeface="+mn-lt"/>
                </a:rPr>
                <a:t>3</a:t>
              </a:r>
              <a:endParaRPr sz="1600" b="1" dirty="0">
                <a:solidFill>
                  <a:schemeClr val="bg1">
                    <a:lumMod val="95000"/>
                  </a:schemeClr>
                </a:solidFill>
                <a:cs typeface="+mn-ea"/>
                <a:sym typeface="+mn-lt"/>
              </a:endParaRPr>
            </a:p>
          </p:txBody>
        </p:sp>
        <p:sp>
          <p:nvSpPr>
            <p:cNvPr id="230" name="îṣ1idê">
              <a:extLst>
                <a:ext uri="{FF2B5EF4-FFF2-40B4-BE49-F238E27FC236}">
                  <a16:creationId xmlns:a16="http://schemas.microsoft.com/office/drawing/2014/main" id="{F582820B-5BB9-4DAA-A096-D9D13FBA74E1}"/>
                </a:ext>
              </a:extLst>
            </p:cNvPr>
            <p:cNvSpPr/>
            <p:nvPr/>
          </p:nvSpPr>
          <p:spPr>
            <a:xfrm rot="10800000" flipH="1" flipV="1">
              <a:off x="3769430" y="3688843"/>
              <a:ext cx="399251" cy="399251"/>
            </a:xfrm>
            <a:prstGeom prst="ellipse">
              <a:avLst/>
            </a:prstGeom>
            <a:solidFill>
              <a:srgbClr val="0070C0"/>
            </a:solidFill>
            <a:ln>
              <a:noFill/>
            </a:ln>
          </p:spPr>
          <p:txBody>
            <a:bodyPr wrap="square" lIns="91440" tIns="45720" rIns="91440" bIns="4572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r>
                <a:rPr lang="en-US" sz="1600" b="1" dirty="0">
                  <a:solidFill>
                    <a:schemeClr val="bg1">
                      <a:lumMod val="95000"/>
                    </a:schemeClr>
                  </a:solidFill>
                  <a:cs typeface="+mn-ea"/>
                  <a:sym typeface="+mn-lt"/>
                </a:rPr>
                <a:t>1</a:t>
              </a:r>
              <a:endParaRPr sz="1600" b="1" dirty="0">
                <a:solidFill>
                  <a:schemeClr val="bg1">
                    <a:lumMod val="95000"/>
                  </a:schemeClr>
                </a:solidFill>
                <a:cs typeface="+mn-ea"/>
                <a:sym typeface="+mn-lt"/>
              </a:endParaRPr>
            </a:p>
          </p:txBody>
        </p:sp>
        <p:sp>
          <p:nvSpPr>
            <p:cNvPr id="231" name="îṩľïdè">
              <a:extLst>
                <a:ext uri="{FF2B5EF4-FFF2-40B4-BE49-F238E27FC236}">
                  <a16:creationId xmlns:a16="http://schemas.microsoft.com/office/drawing/2014/main" id="{72251DFA-E32E-4D6F-9AD5-C88BAF07B843}"/>
                </a:ext>
              </a:extLst>
            </p:cNvPr>
            <p:cNvSpPr/>
            <p:nvPr/>
          </p:nvSpPr>
          <p:spPr>
            <a:xfrm rot="10800000" flipH="1" flipV="1">
              <a:off x="8023320" y="3688843"/>
              <a:ext cx="399251" cy="399251"/>
            </a:xfrm>
            <a:prstGeom prst="ellipse">
              <a:avLst/>
            </a:prstGeom>
            <a:solidFill>
              <a:srgbClr val="0070C0"/>
            </a:solidFill>
            <a:ln>
              <a:noFill/>
            </a:ln>
          </p:spPr>
          <p:txBody>
            <a:bodyPr wrap="square" lIns="91440" tIns="45720" rIns="91440" bIns="4572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r>
                <a:rPr lang="en-US" sz="1600" b="1" dirty="0">
                  <a:solidFill>
                    <a:schemeClr val="bg1">
                      <a:lumMod val="95000"/>
                    </a:schemeClr>
                  </a:solidFill>
                  <a:cs typeface="+mn-ea"/>
                  <a:sym typeface="+mn-lt"/>
                </a:rPr>
                <a:t>5</a:t>
              </a:r>
              <a:endParaRPr sz="1600" b="1" dirty="0">
                <a:solidFill>
                  <a:schemeClr val="bg1">
                    <a:lumMod val="95000"/>
                  </a:schemeClr>
                </a:solidFill>
                <a:cs typeface="+mn-ea"/>
                <a:sym typeface="+mn-lt"/>
              </a:endParaRPr>
            </a:p>
          </p:txBody>
        </p:sp>
        <p:sp>
          <p:nvSpPr>
            <p:cNvPr id="232" name="ïṡḻiďé">
              <a:extLst>
                <a:ext uri="{FF2B5EF4-FFF2-40B4-BE49-F238E27FC236}">
                  <a16:creationId xmlns:a16="http://schemas.microsoft.com/office/drawing/2014/main" id="{32447F4C-A407-4DA2-9702-47C8528722DE}"/>
                </a:ext>
              </a:extLst>
            </p:cNvPr>
            <p:cNvSpPr/>
            <p:nvPr/>
          </p:nvSpPr>
          <p:spPr>
            <a:xfrm rot="10800000" flipH="1" flipV="1">
              <a:off x="3339301" y="1992584"/>
              <a:ext cx="1259507" cy="1259508"/>
            </a:xfrm>
            <a:prstGeom prst="ellipse">
              <a:avLst/>
            </a:prstGeom>
            <a:solidFill>
              <a:srgbClr val="0070C0"/>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sp>
          <p:nvSpPr>
            <p:cNvPr id="233" name="îSľïḓé">
              <a:extLst>
                <a:ext uri="{FF2B5EF4-FFF2-40B4-BE49-F238E27FC236}">
                  <a16:creationId xmlns:a16="http://schemas.microsoft.com/office/drawing/2014/main" id="{93F51042-352B-4CAB-B60A-FD3D6B5CDE39}"/>
                </a:ext>
              </a:extLst>
            </p:cNvPr>
            <p:cNvSpPr/>
            <p:nvPr/>
          </p:nvSpPr>
          <p:spPr>
            <a:xfrm rot="10800000" flipH="1" flipV="1">
              <a:off x="4401628" y="3082731"/>
              <a:ext cx="1259507" cy="1259508"/>
            </a:xfrm>
            <a:prstGeom prst="ellipse">
              <a:avLst/>
            </a:prstGeom>
            <a:solidFill>
              <a:srgbClr val="BFBFBF">
                <a:alpha val="40000"/>
              </a:srgbClr>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sp>
          <p:nvSpPr>
            <p:cNvPr id="234" name="işlîḓè">
              <a:extLst>
                <a:ext uri="{FF2B5EF4-FFF2-40B4-BE49-F238E27FC236}">
                  <a16:creationId xmlns:a16="http://schemas.microsoft.com/office/drawing/2014/main" id="{75A583C3-4D97-4F56-BBED-758BEB2119DF}"/>
                </a:ext>
              </a:extLst>
            </p:cNvPr>
            <p:cNvSpPr/>
            <p:nvPr/>
          </p:nvSpPr>
          <p:spPr>
            <a:xfrm rot="10800000" flipH="1" flipV="1">
              <a:off x="6530865" y="3082731"/>
              <a:ext cx="1259507" cy="1259508"/>
            </a:xfrm>
            <a:prstGeom prst="ellipse">
              <a:avLst/>
            </a:prstGeom>
            <a:solidFill>
              <a:srgbClr val="BFBFBF">
                <a:alpha val="40000"/>
              </a:srgbClr>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400">
                <a:solidFill>
                  <a:schemeClr val="bg1">
                    <a:lumMod val="95000"/>
                  </a:schemeClr>
                </a:solidFill>
                <a:cs typeface="+mn-ea"/>
                <a:sym typeface="+mn-lt"/>
                <a:rtl val="0"/>
              </a:endParaRPr>
            </a:p>
          </p:txBody>
        </p:sp>
        <p:sp>
          <p:nvSpPr>
            <p:cNvPr id="235" name="iṡľïďé">
              <a:extLst>
                <a:ext uri="{FF2B5EF4-FFF2-40B4-BE49-F238E27FC236}">
                  <a16:creationId xmlns:a16="http://schemas.microsoft.com/office/drawing/2014/main" id="{79F82FAC-05BD-424E-9618-2329D9125C03}"/>
                </a:ext>
              </a:extLst>
            </p:cNvPr>
            <p:cNvSpPr/>
            <p:nvPr/>
          </p:nvSpPr>
          <p:spPr>
            <a:xfrm rot="10800000" flipH="1" flipV="1">
              <a:off x="5467010" y="1992585"/>
              <a:ext cx="1259507" cy="1259508"/>
            </a:xfrm>
            <a:prstGeom prst="ellipse">
              <a:avLst/>
            </a:prstGeom>
            <a:solidFill>
              <a:srgbClr val="0070C0"/>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400">
                <a:solidFill>
                  <a:schemeClr val="bg1">
                    <a:lumMod val="95000"/>
                  </a:schemeClr>
                </a:solidFill>
                <a:cs typeface="+mn-ea"/>
                <a:sym typeface="+mn-lt"/>
                <a:rtl val="0"/>
              </a:endParaRPr>
            </a:p>
          </p:txBody>
        </p:sp>
        <p:sp>
          <p:nvSpPr>
            <p:cNvPr id="236" name="ï$ḷîḑé">
              <a:extLst>
                <a:ext uri="{FF2B5EF4-FFF2-40B4-BE49-F238E27FC236}">
                  <a16:creationId xmlns:a16="http://schemas.microsoft.com/office/drawing/2014/main" id="{FDC8BF1D-8604-4660-8461-5B0EAD5C772D}"/>
                </a:ext>
              </a:extLst>
            </p:cNvPr>
            <p:cNvSpPr/>
            <p:nvPr/>
          </p:nvSpPr>
          <p:spPr>
            <a:xfrm rot="10800000" flipH="1" flipV="1">
              <a:off x="7593192" y="1992585"/>
              <a:ext cx="1259507" cy="1259508"/>
            </a:xfrm>
            <a:prstGeom prst="ellipse">
              <a:avLst/>
            </a:prstGeom>
            <a:solidFill>
              <a:srgbClr val="0070C0"/>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400">
                <a:solidFill>
                  <a:schemeClr val="bg1">
                    <a:lumMod val="95000"/>
                  </a:schemeClr>
                </a:solidFill>
                <a:cs typeface="+mn-ea"/>
                <a:sym typeface="+mn-lt"/>
                <a:rtl val="0"/>
              </a:endParaRPr>
            </a:p>
          </p:txBody>
        </p:sp>
        <p:cxnSp>
          <p:nvCxnSpPr>
            <p:cNvPr id="237" name="直接箭头连接符 236">
              <a:extLst>
                <a:ext uri="{FF2B5EF4-FFF2-40B4-BE49-F238E27FC236}">
                  <a16:creationId xmlns:a16="http://schemas.microsoft.com/office/drawing/2014/main" id="{BE3D94E9-58B7-434B-84F5-CF68FDC8E155}"/>
                </a:ext>
              </a:extLst>
            </p:cNvPr>
            <p:cNvCxnSpPr>
              <a:cxnSpLocks/>
            </p:cNvCxnSpPr>
            <p:nvPr/>
          </p:nvCxnSpPr>
          <p:spPr>
            <a:xfrm>
              <a:off x="3969053" y="3252092"/>
              <a:ext cx="0" cy="436751"/>
            </a:xfrm>
            <a:prstGeom prst="straightConnector1">
              <a:avLst/>
            </a:prstGeom>
            <a:noFill/>
            <a:ln w="3175" cap="flat" cmpd="sng">
              <a:solidFill>
                <a:schemeClr val="bg1">
                  <a:lumMod val="75000"/>
                </a:schemeClr>
              </a:solidFill>
              <a:prstDash val="solid"/>
              <a:miter/>
              <a:headEnd type="none" w="med" len="med"/>
              <a:tailEnd type="none" w="med" len="med"/>
            </a:ln>
          </p:spPr>
        </p:cxnSp>
        <p:cxnSp>
          <p:nvCxnSpPr>
            <p:cNvPr id="238" name="直接箭头连接符 237">
              <a:extLst>
                <a:ext uri="{FF2B5EF4-FFF2-40B4-BE49-F238E27FC236}">
                  <a16:creationId xmlns:a16="http://schemas.microsoft.com/office/drawing/2014/main" id="{93125B57-E1E8-4BB5-8898-7CF66B3A61DD}"/>
                </a:ext>
              </a:extLst>
            </p:cNvPr>
            <p:cNvCxnSpPr>
              <a:cxnSpLocks/>
            </p:cNvCxnSpPr>
            <p:nvPr/>
          </p:nvCxnSpPr>
          <p:spPr>
            <a:xfrm rot="10800000">
              <a:off x="5031380" y="2640680"/>
              <a:ext cx="0" cy="436751"/>
            </a:xfrm>
            <a:prstGeom prst="straightConnector1">
              <a:avLst/>
            </a:prstGeom>
            <a:noFill/>
            <a:ln w="3175" cap="flat" cmpd="sng">
              <a:solidFill>
                <a:schemeClr val="bg1">
                  <a:lumMod val="75000"/>
                </a:schemeClr>
              </a:solidFill>
              <a:prstDash val="solid"/>
              <a:miter/>
              <a:headEnd type="none" w="med" len="med"/>
              <a:tailEnd type="none" w="med" len="med"/>
            </a:ln>
          </p:spPr>
        </p:cxnSp>
        <p:cxnSp>
          <p:nvCxnSpPr>
            <p:cNvPr id="239" name="直接箭头连接符 238">
              <a:extLst>
                <a:ext uri="{FF2B5EF4-FFF2-40B4-BE49-F238E27FC236}">
                  <a16:creationId xmlns:a16="http://schemas.microsoft.com/office/drawing/2014/main" id="{2CE1DC0F-665D-4305-B087-E1487376CD14}"/>
                </a:ext>
              </a:extLst>
            </p:cNvPr>
            <p:cNvCxnSpPr>
              <a:cxnSpLocks/>
            </p:cNvCxnSpPr>
            <p:nvPr/>
          </p:nvCxnSpPr>
          <p:spPr>
            <a:xfrm>
              <a:off x="6096763" y="3252092"/>
              <a:ext cx="0" cy="436751"/>
            </a:xfrm>
            <a:prstGeom prst="straightConnector1">
              <a:avLst/>
            </a:prstGeom>
            <a:noFill/>
            <a:ln w="3175" cap="flat" cmpd="sng">
              <a:solidFill>
                <a:schemeClr val="bg1">
                  <a:lumMod val="75000"/>
                </a:schemeClr>
              </a:solidFill>
              <a:prstDash val="solid"/>
              <a:miter/>
              <a:headEnd type="none" w="med" len="med"/>
              <a:tailEnd type="none" w="med" len="med"/>
            </a:ln>
          </p:spPr>
        </p:cxnSp>
        <p:cxnSp>
          <p:nvCxnSpPr>
            <p:cNvPr id="240" name="直接箭头连接符 239">
              <a:extLst>
                <a:ext uri="{FF2B5EF4-FFF2-40B4-BE49-F238E27FC236}">
                  <a16:creationId xmlns:a16="http://schemas.microsoft.com/office/drawing/2014/main" id="{986CF9CD-681B-420A-9ABB-14DB5C170F62}"/>
                </a:ext>
              </a:extLst>
            </p:cNvPr>
            <p:cNvCxnSpPr>
              <a:cxnSpLocks/>
            </p:cNvCxnSpPr>
            <p:nvPr/>
          </p:nvCxnSpPr>
          <p:spPr>
            <a:xfrm rot="10800000">
              <a:off x="7160619" y="2640681"/>
              <a:ext cx="0" cy="436751"/>
            </a:xfrm>
            <a:prstGeom prst="straightConnector1">
              <a:avLst/>
            </a:prstGeom>
            <a:noFill/>
            <a:ln w="3175" cap="flat" cmpd="sng">
              <a:solidFill>
                <a:schemeClr val="bg1">
                  <a:lumMod val="75000"/>
                </a:schemeClr>
              </a:solidFill>
              <a:prstDash val="solid"/>
              <a:miter/>
              <a:headEnd type="none" w="med" len="med"/>
              <a:tailEnd type="none" w="med" len="med"/>
            </a:ln>
          </p:spPr>
        </p:cxnSp>
        <p:cxnSp>
          <p:nvCxnSpPr>
            <p:cNvPr id="241" name="直接箭头连接符 240">
              <a:extLst>
                <a:ext uri="{FF2B5EF4-FFF2-40B4-BE49-F238E27FC236}">
                  <a16:creationId xmlns:a16="http://schemas.microsoft.com/office/drawing/2014/main" id="{7796A9B1-7212-48F6-AAEA-5D0995713191}"/>
                </a:ext>
              </a:extLst>
            </p:cNvPr>
            <p:cNvCxnSpPr>
              <a:cxnSpLocks/>
            </p:cNvCxnSpPr>
            <p:nvPr/>
          </p:nvCxnSpPr>
          <p:spPr>
            <a:xfrm>
              <a:off x="8222945" y="3252092"/>
              <a:ext cx="0" cy="436751"/>
            </a:xfrm>
            <a:prstGeom prst="straightConnector1">
              <a:avLst/>
            </a:prstGeom>
            <a:noFill/>
            <a:ln w="3175" cap="flat" cmpd="sng">
              <a:solidFill>
                <a:schemeClr val="bg1">
                  <a:lumMod val="75000"/>
                </a:schemeClr>
              </a:solidFill>
              <a:prstDash val="solid"/>
              <a:miter/>
              <a:headEnd type="none" w="med" len="med"/>
              <a:tailEnd type="none" w="med" len="med"/>
            </a:ln>
          </p:spPr>
        </p:cxnSp>
        <p:grpSp>
          <p:nvGrpSpPr>
            <p:cNvPr id="242" name="îṧľîde">
              <a:extLst>
                <a:ext uri="{FF2B5EF4-FFF2-40B4-BE49-F238E27FC236}">
                  <a16:creationId xmlns:a16="http://schemas.microsoft.com/office/drawing/2014/main" id="{05A80608-1BCC-4DBF-A25F-4D1CC706E7FC}"/>
                </a:ext>
              </a:extLst>
            </p:cNvPr>
            <p:cNvGrpSpPr/>
            <p:nvPr/>
          </p:nvGrpSpPr>
          <p:grpSpPr>
            <a:xfrm>
              <a:off x="673100" y="2067996"/>
              <a:ext cx="2316434" cy="1304925"/>
              <a:chOff x="673099" y="3247098"/>
              <a:chExt cx="3210368" cy="1304925"/>
            </a:xfrm>
          </p:grpSpPr>
          <p:sp>
            <p:nvSpPr>
              <p:cNvPr id="262" name="îṩľïḑê">
                <a:extLst>
                  <a:ext uri="{FF2B5EF4-FFF2-40B4-BE49-F238E27FC236}">
                    <a16:creationId xmlns:a16="http://schemas.microsoft.com/office/drawing/2014/main" id="{588F6B6C-9D92-41AF-BF29-92B55F1AAD69}"/>
                  </a:ext>
                </a:extLst>
              </p:cNvPr>
              <p:cNvSpPr/>
              <p:nvPr/>
            </p:nvSpPr>
            <p:spPr bwMode="auto">
              <a:xfrm>
                <a:off x="673099" y="3676422"/>
                <a:ext cx="3210368" cy="87560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lumMod val="95000"/>
                      </a:schemeClr>
                    </a:solidFill>
                    <a:cs typeface="+mn-ea"/>
                    <a:sym typeface="+mn-lt"/>
                  </a:rPr>
                  <a:t>采取防辐射、防火以及安装不间断电源（</a:t>
                </a:r>
                <a:r>
                  <a:rPr lang="en-US" altLang="zh-CN" sz="1200" dirty="0">
                    <a:solidFill>
                      <a:schemeClr val="bg1">
                        <a:lumMod val="95000"/>
                      </a:schemeClr>
                    </a:solidFill>
                    <a:cs typeface="+mn-ea"/>
                    <a:sym typeface="+mn-lt"/>
                  </a:rPr>
                  <a:t>UPS</a:t>
                </a:r>
                <a:r>
                  <a:rPr lang="zh-CN" altLang="en-US" sz="1200" dirty="0">
                    <a:solidFill>
                      <a:schemeClr val="bg1">
                        <a:lumMod val="95000"/>
                      </a:schemeClr>
                    </a:solidFill>
                    <a:cs typeface="+mn-ea"/>
                    <a:sym typeface="+mn-lt"/>
                  </a:rPr>
                  <a:t>）等措施</a:t>
                </a:r>
                <a:endParaRPr lang="en-US" altLang="zh-CN" sz="1200" dirty="0">
                  <a:solidFill>
                    <a:schemeClr val="bg1">
                      <a:lumMod val="95000"/>
                    </a:schemeClr>
                  </a:solidFill>
                  <a:cs typeface="+mn-ea"/>
                  <a:sym typeface="+mn-lt"/>
                </a:endParaRPr>
              </a:p>
            </p:txBody>
          </p:sp>
          <p:sp>
            <p:nvSpPr>
              <p:cNvPr id="263" name="íś1iḋé">
                <a:extLst>
                  <a:ext uri="{FF2B5EF4-FFF2-40B4-BE49-F238E27FC236}">
                    <a16:creationId xmlns:a16="http://schemas.microsoft.com/office/drawing/2014/main" id="{F9A2CB11-46C8-4B52-BFBF-282975D4CCFE}"/>
                  </a:ext>
                </a:extLst>
              </p:cNvPr>
              <p:cNvSpPr txBox="1"/>
              <p:nvPr/>
            </p:nvSpPr>
            <p:spPr bwMode="auto">
              <a:xfrm>
                <a:off x="673099" y="3247098"/>
                <a:ext cx="3210368" cy="429324"/>
              </a:xfrm>
              <a:prstGeom prst="rect">
                <a:avLst/>
              </a:prstGeom>
              <a:no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b="1" i="1" dirty="0">
                    <a:solidFill>
                      <a:schemeClr val="bg1">
                        <a:lumMod val="95000"/>
                      </a:schemeClr>
                    </a:solidFill>
                    <a:cs typeface="+mn-ea"/>
                    <a:sym typeface="+mn-lt"/>
                  </a:rPr>
                  <a:t>物理措施</a:t>
                </a:r>
                <a:endParaRPr lang="en-US" altLang="zh-CN" b="1" i="1" dirty="0">
                  <a:solidFill>
                    <a:schemeClr val="bg1">
                      <a:lumMod val="95000"/>
                    </a:schemeClr>
                  </a:solidFill>
                  <a:cs typeface="+mn-ea"/>
                  <a:sym typeface="+mn-lt"/>
                </a:endParaRPr>
              </a:p>
            </p:txBody>
          </p:sp>
        </p:grpSp>
        <p:grpSp>
          <p:nvGrpSpPr>
            <p:cNvPr id="243" name="îSļïḑé">
              <a:extLst>
                <a:ext uri="{FF2B5EF4-FFF2-40B4-BE49-F238E27FC236}">
                  <a16:creationId xmlns:a16="http://schemas.microsoft.com/office/drawing/2014/main" id="{7AA82C6F-15CF-424F-BE55-E3839D2D9699}"/>
                </a:ext>
              </a:extLst>
            </p:cNvPr>
            <p:cNvGrpSpPr/>
            <p:nvPr/>
          </p:nvGrpSpPr>
          <p:grpSpPr>
            <a:xfrm>
              <a:off x="9202466" y="2067996"/>
              <a:ext cx="2316434" cy="1304925"/>
              <a:chOff x="673099" y="3247098"/>
              <a:chExt cx="3210368" cy="1304925"/>
            </a:xfrm>
          </p:grpSpPr>
          <p:sp>
            <p:nvSpPr>
              <p:cNvPr id="260" name="ïŝḻíde">
                <a:extLst>
                  <a:ext uri="{FF2B5EF4-FFF2-40B4-BE49-F238E27FC236}">
                    <a16:creationId xmlns:a16="http://schemas.microsoft.com/office/drawing/2014/main" id="{99F68D60-5B9B-4D5A-8A75-7F66847D08C3}"/>
                  </a:ext>
                </a:extLst>
              </p:cNvPr>
              <p:cNvSpPr/>
              <p:nvPr/>
            </p:nvSpPr>
            <p:spPr bwMode="auto">
              <a:xfrm>
                <a:off x="673099" y="3676422"/>
                <a:ext cx="3210368" cy="87560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lumMod val="95000"/>
                      </a:schemeClr>
                    </a:solidFill>
                    <a:cs typeface="+mn-ea"/>
                    <a:sym typeface="+mn-lt"/>
                  </a:rPr>
                  <a:t>包括信息过滤、容错、数据镜像、数据备份和审计等</a:t>
                </a:r>
                <a:endParaRPr lang="en-US" altLang="zh-CN" sz="1200" dirty="0">
                  <a:solidFill>
                    <a:schemeClr val="bg1">
                      <a:lumMod val="95000"/>
                    </a:schemeClr>
                  </a:solidFill>
                  <a:cs typeface="+mn-ea"/>
                  <a:sym typeface="+mn-lt"/>
                </a:endParaRPr>
              </a:p>
            </p:txBody>
          </p:sp>
          <p:sp>
            <p:nvSpPr>
              <p:cNvPr id="261" name="îSļïďê">
                <a:extLst>
                  <a:ext uri="{FF2B5EF4-FFF2-40B4-BE49-F238E27FC236}">
                    <a16:creationId xmlns:a16="http://schemas.microsoft.com/office/drawing/2014/main" id="{38284B7E-EB05-423F-8495-3844978D82FB}"/>
                  </a:ext>
                </a:extLst>
              </p:cNvPr>
              <p:cNvSpPr txBox="1"/>
              <p:nvPr/>
            </p:nvSpPr>
            <p:spPr bwMode="auto">
              <a:xfrm>
                <a:off x="673099" y="3247098"/>
                <a:ext cx="3210368" cy="429324"/>
              </a:xfrm>
              <a:prstGeom prst="rect">
                <a:avLst/>
              </a:prstGeom>
              <a:no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b="1" i="1" dirty="0">
                    <a:solidFill>
                      <a:schemeClr val="bg1">
                        <a:lumMod val="95000"/>
                      </a:schemeClr>
                    </a:solidFill>
                    <a:cs typeface="+mn-ea"/>
                    <a:sym typeface="+mn-lt"/>
                  </a:rPr>
                  <a:t>其他措施</a:t>
                </a:r>
                <a:endParaRPr lang="en-US" altLang="zh-CN" b="1" i="1" dirty="0">
                  <a:solidFill>
                    <a:schemeClr val="bg1">
                      <a:lumMod val="95000"/>
                    </a:schemeClr>
                  </a:solidFill>
                  <a:cs typeface="+mn-ea"/>
                  <a:sym typeface="+mn-lt"/>
                </a:endParaRPr>
              </a:p>
            </p:txBody>
          </p:sp>
        </p:grpSp>
        <p:grpSp>
          <p:nvGrpSpPr>
            <p:cNvPr id="244" name="ïSļíďe">
              <a:extLst>
                <a:ext uri="{FF2B5EF4-FFF2-40B4-BE49-F238E27FC236}">
                  <a16:creationId xmlns:a16="http://schemas.microsoft.com/office/drawing/2014/main" id="{588B28B0-7E88-4679-8978-1436A081119A}"/>
                </a:ext>
              </a:extLst>
            </p:cNvPr>
            <p:cNvGrpSpPr/>
            <p:nvPr/>
          </p:nvGrpSpPr>
          <p:grpSpPr>
            <a:xfrm>
              <a:off x="2405089" y="4722582"/>
              <a:ext cx="2316434" cy="1304925"/>
              <a:chOff x="673099" y="3247098"/>
              <a:chExt cx="3210368" cy="1304925"/>
            </a:xfrm>
          </p:grpSpPr>
          <p:sp>
            <p:nvSpPr>
              <p:cNvPr id="258" name="ïšľíḍé">
                <a:extLst>
                  <a:ext uri="{FF2B5EF4-FFF2-40B4-BE49-F238E27FC236}">
                    <a16:creationId xmlns:a16="http://schemas.microsoft.com/office/drawing/2014/main" id="{F80D165A-3B15-436B-AD21-1D884ECB53C1}"/>
                  </a:ext>
                </a:extLst>
              </p:cNvPr>
              <p:cNvSpPr/>
              <p:nvPr/>
            </p:nvSpPr>
            <p:spPr bwMode="auto">
              <a:xfrm>
                <a:off x="673099" y="3676422"/>
                <a:ext cx="3210368" cy="87560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lumMod val="95000"/>
                      </a:schemeClr>
                    </a:solidFill>
                    <a:cs typeface="+mn-ea"/>
                    <a:sym typeface="+mn-lt"/>
                  </a:rPr>
                  <a:t>对用户访问网络资源的权限进行严格的认证和控制</a:t>
                </a:r>
                <a:endParaRPr lang="en-US" altLang="zh-CN" sz="1200" dirty="0">
                  <a:solidFill>
                    <a:schemeClr val="bg1">
                      <a:lumMod val="95000"/>
                    </a:schemeClr>
                  </a:solidFill>
                  <a:cs typeface="+mn-ea"/>
                  <a:sym typeface="+mn-lt"/>
                </a:endParaRPr>
              </a:p>
            </p:txBody>
          </p:sp>
          <p:sp>
            <p:nvSpPr>
              <p:cNvPr id="259" name="ïSľïḍe">
                <a:extLst>
                  <a:ext uri="{FF2B5EF4-FFF2-40B4-BE49-F238E27FC236}">
                    <a16:creationId xmlns:a16="http://schemas.microsoft.com/office/drawing/2014/main" id="{43B1878F-BA98-4C3A-AA34-457A0734F194}"/>
                  </a:ext>
                </a:extLst>
              </p:cNvPr>
              <p:cNvSpPr txBox="1"/>
              <p:nvPr/>
            </p:nvSpPr>
            <p:spPr bwMode="auto">
              <a:xfrm>
                <a:off x="673099" y="3247098"/>
                <a:ext cx="3210368" cy="429324"/>
              </a:xfrm>
              <a:prstGeom prst="rect">
                <a:avLst/>
              </a:prstGeom>
              <a:no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b="1" i="1" dirty="0">
                    <a:solidFill>
                      <a:schemeClr val="bg1">
                        <a:lumMod val="95000"/>
                      </a:schemeClr>
                    </a:solidFill>
                    <a:cs typeface="+mn-ea"/>
                    <a:sym typeface="+mn-lt"/>
                  </a:rPr>
                  <a:t>访问控制</a:t>
                </a:r>
                <a:endParaRPr lang="en-US" altLang="zh-CN" b="1" i="1" dirty="0">
                  <a:solidFill>
                    <a:schemeClr val="bg1">
                      <a:lumMod val="95000"/>
                    </a:schemeClr>
                  </a:solidFill>
                  <a:cs typeface="+mn-ea"/>
                  <a:sym typeface="+mn-lt"/>
                </a:endParaRPr>
              </a:p>
            </p:txBody>
          </p:sp>
        </p:grpSp>
        <p:grpSp>
          <p:nvGrpSpPr>
            <p:cNvPr id="245" name="îSḻîďê">
              <a:extLst>
                <a:ext uri="{FF2B5EF4-FFF2-40B4-BE49-F238E27FC236}">
                  <a16:creationId xmlns:a16="http://schemas.microsoft.com/office/drawing/2014/main" id="{6DED4CDA-754C-48C7-8D6C-84E269D54AD4}"/>
                </a:ext>
              </a:extLst>
            </p:cNvPr>
            <p:cNvGrpSpPr/>
            <p:nvPr/>
          </p:nvGrpSpPr>
          <p:grpSpPr>
            <a:xfrm>
              <a:off x="4937783" y="4722582"/>
              <a:ext cx="2316434" cy="1304925"/>
              <a:chOff x="673099" y="3247098"/>
              <a:chExt cx="3210368" cy="1304925"/>
            </a:xfrm>
          </p:grpSpPr>
          <p:sp>
            <p:nvSpPr>
              <p:cNvPr id="256" name="íśľíḋé">
                <a:extLst>
                  <a:ext uri="{FF2B5EF4-FFF2-40B4-BE49-F238E27FC236}">
                    <a16:creationId xmlns:a16="http://schemas.microsoft.com/office/drawing/2014/main" id="{E70E9AC1-79BB-47BA-BA65-AEA5D1D43077}"/>
                  </a:ext>
                </a:extLst>
              </p:cNvPr>
              <p:cNvSpPr/>
              <p:nvPr/>
            </p:nvSpPr>
            <p:spPr bwMode="auto">
              <a:xfrm>
                <a:off x="673099" y="3676422"/>
                <a:ext cx="3210368" cy="87560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lumMod val="95000"/>
                      </a:schemeClr>
                    </a:solidFill>
                    <a:cs typeface="+mn-ea"/>
                    <a:sym typeface="+mn-lt"/>
                  </a:rPr>
                  <a:t>防止计算机网络病毒，安装网络防病毒系统</a:t>
                </a:r>
                <a:endParaRPr lang="en-US" altLang="zh-CN" sz="1200" dirty="0">
                  <a:solidFill>
                    <a:schemeClr val="bg1">
                      <a:lumMod val="95000"/>
                    </a:schemeClr>
                  </a:solidFill>
                  <a:cs typeface="+mn-ea"/>
                  <a:sym typeface="+mn-lt"/>
                </a:endParaRPr>
              </a:p>
            </p:txBody>
          </p:sp>
          <p:sp>
            <p:nvSpPr>
              <p:cNvPr id="257" name="íš1îďè">
                <a:extLst>
                  <a:ext uri="{FF2B5EF4-FFF2-40B4-BE49-F238E27FC236}">
                    <a16:creationId xmlns:a16="http://schemas.microsoft.com/office/drawing/2014/main" id="{8DBF9A38-5CCC-43AD-9DB4-9A760665FE97}"/>
                  </a:ext>
                </a:extLst>
              </p:cNvPr>
              <p:cNvSpPr txBox="1"/>
              <p:nvPr/>
            </p:nvSpPr>
            <p:spPr bwMode="auto">
              <a:xfrm>
                <a:off x="673099" y="3247098"/>
                <a:ext cx="3210368" cy="429324"/>
              </a:xfrm>
              <a:prstGeom prst="rect">
                <a:avLst/>
              </a:prstGeom>
              <a:no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b="1" i="1" dirty="0">
                    <a:solidFill>
                      <a:schemeClr val="bg1">
                        <a:lumMod val="95000"/>
                      </a:schemeClr>
                    </a:solidFill>
                    <a:cs typeface="+mn-ea"/>
                    <a:sym typeface="+mn-lt"/>
                  </a:rPr>
                  <a:t>数据加密</a:t>
                </a:r>
                <a:endParaRPr lang="en-US" altLang="zh-CN" b="1" i="1" dirty="0">
                  <a:solidFill>
                    <a:schemeClr val="bg1">
                      <a:lumMod val="95000"/>
                    </a:schemeClr>
                  </a:solidFill>
                  <a:cs typeface="+mn-ea"/>
                  <a:sym typeface="+mn-lt"/>
                </a:endParaRPr>
              </a:p>
            </p:txBody>
          </p:sp>
        </p:grpSp>
        <p:grpSp>
          <p:nvGrpSpPr>
            <p:cNvPr id="246" name="îsľïḓe">
              <a:extLst>
                <a:ext uri="{FF2B5EF4-FFF2-40B4-BE49-F238E27FC236}">
                  <a16:creationId xmlns:a16="http://schemas.microsoft.com/office/drawing/2014/main" id="{BEB515F1-E0D5-40A7-9E26-376183A49D9E}"/>
                </a:ext>
              </a:extLst>
            </p:cNvPr>
            <p:cNvGrpSpPr/>
            <p:nvPr/>
          </p:nvGrpSpPr>
          <p:grpSpPr>
            <a:xfrm>
              <a:off x="7470477" y="4722582"/>
              <a:ext cx="2316434" cy="1304925"/>
              <a:chOff x="673099" y="3247098"/>
              <a:chExt cx="3210368" cy="1304925"/>
            </a:xfrm>
          </p:grpSpPr>
          <p:sp>
            <p:nvSpPr>
              <p:cNvPr id="254" name="îṩ1îdé">
                <a:extLst>
                  <a:ext uri="{FF2B5EF4-FFF2-40B4-BE49-F238E27FC236}">
                    <a16:creationId xmlns:a16="http://schemas.microsoft.com/office/drawing/2014/main" id="{7D46E845-864A-4A37-91A1-6CEEEDFC3549}"/>
                  </a:ext>
                </a:extLst>
              </p:cNvPr>
              <p:cNvSpPr/>
              <p:nvPr/>
            </p:nvSpPr>
            <p:spPr bwMode="auto">
              <a:xfrm>
                <a:off x="673099" y="3676422"/>
                <a:ext cx="3210368" cy="87560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lumMod val="95000"/>
                      </a:schemeClr>
                    </a:solidFill>
                    <a:cs typeface="+mn-ea"/>
                    <a:sym typeface="+mn-lt"/>
                  </a:rPr>
                  <a:t>采用隔离卡来实现，采用网络安全隔离网闸实现</a:t>
                </a:r>
                <a:endParaRPr lang="en-US" altLang="zh-CN" sz="1200" dirty="0">
                  <a:solidFill>
                    <a:schemeClr val="bg1">
                      <a:lumMod val="95000"/>
                    </a:schemeClr>
                  </a:solidFill>
                  <a:cs typeface="+mn-ea"/>
                  <a:sym typeface="+mn-lt"/>
                </a:endParaRPr>
              </a:p>
            </p:txBody>
          </p:sp>
          <p:sp>
            <p:nvSpPr>
              <p:cNvPr id="255" name="iṣļîďé">
                <a:extLst>
                  <a:ext uri="{FF2B5EF4-FFF2-40B4-BE49-F238E27FC236}">
                    <a16:creationId xmlns:a16="http://schemas.microsoft.com/office/drawing/2014/main" id="{5FA4E5C2-A5AF-4235-85FA-64B0C6880F8D}"/>
                  </a:ext>
                </a:extLst>
              </p:cNvPr>
              <p:cNvSpPr txBox="1"/>
              <p:nvPr/>
            </p:nvSpPr>
            <p:spPr bwMode="auto">
              <a:xfrm>
                <a:off x="673099" y="3247098"/>
                <a:ext cx="3210368" cy="429324"/>
              </a:xfrm>
              <a:prstGeom prst="rect">
                <a:avLst/>
              </a:prstGeom>
              <a:no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b="1" i="1" dirty="0">
                    <a:solidFill>
                      <a:schemeClr val="bg1">
                        <a:lumMod val="95000"/>
                      </a:schemeClr>
                    </a:solidFill>
                    <a:cs typeface="+mn-ea"/>
                    <a:sym typeface="+mn-lt"/>
                  </a:rPr>
                  <a:t>网络隔离</a:t>
                </a:r>
                <a:endParaRPr lang="en-US" altLang="zh-CN" b="1" i="1" dirty="0">
                  <a:solidFill>
                    <a:schemeClr val="bg1">
                      <a:lumMod val="95000"/>
                    </a:schemeClr>
                  </a:solidFill>
                  <a:cs typeface="+mn-ea"/>
                  <a:sym typeface="+mn-lt"/>
                </a:endParaRPr>
              </a:p>
            </p:txBody>
          </p:sp>
        </p:grpSp>
        <p:sp>
          <p:nvSpPr>
            <p:cNvPr id="247" name="íSḻíḋè">
              <a:extLst>
                <a:ext uri="{FF2B5EF4-FFF2-40B4-BE49-F238E27FC236}">
                  <a16:creationId xmlns:a16="http://schemas.microsoft.com/office/drawing/2014/main" id="{72805476-7314-4CAF-9D0B-CE998080682C}"/>
                </a:ext>
              </a:extLst>
            </p:cNvPr>
            <p:cNvSpPr/>
            <p:nvPr/>
          </p:nvSpPr>
          <p:spPr>
            <a:xfrm rot="10800000" flipH="1" flipV="1">
              <a:off x="3740714" y="2355952"/>
              <a:ext cx="456679" cy="532772"/>
            </a:xfrm>
            <a:custGeom>
              <a:avLst/>
              <a:gdLst>
                <a:gd name="connsiteX0" fmla="*/ 382866 w 517527"/>
                <a:gd name="connsiteY0" fmla="*/ 485037 h 603758"/>
                <a:gd name="connsiteX1" fmla="*/ 258763 w 517527"/>
                <a:gd name="connsiteY1" fmla="*/ 516800 h 603758"/>
                <a:gd name="connsiteX2" fmla="*/ 136617 w 517527"/>
                <a:gd name="connsiteY2" fmla="*/ 486079 h 603758"/>
                <a:gd name="connsiteX3" fmla="*/ 81214 w 517527"/>
                <a:gd name="connsiteY3" fmla="*/ 525522 h 603758"/>
                <a:gd name="connsiteX4" fmla="*/ 261371 w 517527"/>
                <a:gd name="connsiteY4" fmla="*/ 581888 h 603758"/>
                <a:gd name="connsiteX5" fmla="*/ 441658 w 517527"/>
                <a:gd name="connsiteY5" fmla="*/ 525522 h 603758"/>
                <a:gd name="connsiteX6" fmla="*/ 382866 w 517527"/>
                <a:gd name="connsiteY6" fmla="*/ 485037 h 603758"/>
                <a:gd name="connsiteX7" fmla="*/ 258870 w 517527"/>
                <a:gd name="connsiteY7" fmla="*/ 184740 h 603758"/>
                <a:gd name="connsiteX8" fmla="*/ 332717 w 517527"/>
                <a:gd name="connsiteY8" fmla="*/ 258481 h 603758"/>
                <a:gd name="connsiteX9" fmla="*/ 258870 w 517527"/>
                <a:gd name="connsiteY9" fmla="*/ 332222 h 603758"/>
                <a:gd name="connsiteX10" fmla="*/ 185023 w 517527"/>
                <a:gd name="connsiteY10" fmla="*/ 258481 h 603758"/>
                <a:gd name="connsiteX11" fmla="*/ 258870 w 517527"/>
                <a:gd name="connsiteY11" fmla="*/ 184740 h 603758"/>
                <a:gd name="connsiteX12" fmla="*/ 258763 w 517527"/>
                <a:gd name="connsiteY12" fmla="*/ 147620 h 603758"/>
                <a:gd name="connsiteX13" fmla="*/ 147697 w 517527"/>
                <a:gd name="connsiteY13" fmla="*/ 258400 h 603758"/>
                <a:gd name="connsiteX14" fmla="*/ 258763 w 517527"/>
                <a:gd name="connsiteY14" fmla="*/ 369310 h 603758"/>
                <a:gd name="connsiteX15" fmla="*/ 369830 w 517527"/>
                <a:gd name="connsiteY15" fmla="*/ 258400 h 603758"/>
                <a:gd name="connsiteX16" fmla="*/ 258763 w 517527"/>
                <a:gd name="connsiteY16" fmla="*/ 147620 h 603758"/>
                <a:gd name="connsiteX17" fmla="*/ 258112 w 517527"/>
                <a:gd name="connsiteY17" fmla="*/ 80189 h 603758"/>
                <a:gd name="connsiteX18" fmla="*/ 236342 w 517527"/>
                <a:gd name="connsiteY18" fmla="*/ 102058 h 603758"/>
                <a:gd name="connsiteX19" fmla="*/ 258112 w 517527"/>
                <a:gd name="connsiteY19" fmla="*/ 123798 h 603758"/>
                <a:gd name="connsiteX20" fmla="*/ 280012 w 517527"/>
                <a:gd name="connsiteY20" fmla="*/ 102058 h 603758"/>
                <a:gd name="connsiteX21" fmla="*/ 258112 w 517527"/>
                <a:gd name="connsiteY21" fmla="*/ 80189 h 603758"/>
                <a:gd name="connsiteX22" fmla="*/ 258763 w 517527"/>
                <a:gd name="connsiteY22" fmla="*/ 0 h 603758"/>
                <a:gd name="connsiteX23" fmla="*/ 517527 w 517527"/>
                <a:gd name="connsiteY23" fmla="*/ 258400 h 603758"/>
                <a:gd name="connsiteX24" fmla="*/ 406852 w 517527"/>
                <a:gd name="connsiteY24" fmla="*/ 470197 h 603758"/>
                <a:gd name="connsiteX25" fmla="*/ 463428 w 517527"/>
                <a:gd name="connsiteY25" fmla="*/ 525522 h 603758"/>
                <a:gd name="connsiteX26" fmla="*/ 261371 w 517527"/>
                <a:gd name="connsiteY26" fmla="*/ 603758 h 603758"/>
                <a:gd name="connsiteX27" fmla="*/ 59314 w 517527"/>
                <a:gd name="connsiteY27" fmla="*/ 525522 h 603758"/>
                <a:gd name="connsiteX28" fmla="*/ 112631 w 517527"/>
                <a:gd name="connsiteY28" fmla="*/ 471499 h 603758"/>
                <a:gd name="connsiteX29" fmla="*/ 0 w 517527"/>
                <a:gd name="connsiteY29" fmla="*/ 258400 h 603758"/>
                <a:gd name="connsiteX30" fmla="*/ 258763 w 517527"/>
                <a:gd name="connsiteY30" fmla="*/ 0 h 60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7527" h="603758">
                  <a:moveTo>
                    <a:pt x="382866" y="485037"/>
                  </a:moveTo>
                  <a:cubicBezTo>
                    <a:pt x="345974" y="505345"/>
                    <a:pt x="303737" y="516800"/>
                    <a:pt x="258763" y="516800"/>
                  </a:cubicBezTo>
                  <a:cubicBezTo>
                    <a:pt x="214572" y="516800"/>
                    <a:pt x="172987" y="505735"/>
                    <a:pt x="136617" y="486079"/>
                  </a:cubicBezTo>
                  <a:cubicBezTo>
                    <a:pt x="102463" y="497013"/>
                    <a:pt x="81214" y="511984"/>
                    <a:pt x="81214" y="525522"/>
                  </a:cubicBezTo>
                  <a:cubicBezTo>
                    <a:pt x="81214" y="549084"/>
                    <a:pt x="149783" y="581888"/>
                    <a:pt x="261371" y="581888"/>
                  </a:cubicBezTo>
                  <a:cubicBezTo>
                    <a:pt x="373089" y="581888"/>
                    <a:pt x="441658" y="549084"/>
                    <a:pt x="441658" y="525522"/>
                  </a:cubicBezTo>
                  <a:cubicBezTo>
                    <a:pt x="441658" y="511593"/>
                    <a:pt x="418584" y="495972"/>
                    <a:pt x="382866" y="485037"/>
                  </a:cubicBezTo>
                  <a:close/>
                  <a:moveTo>
                    <a:pt x="258870" y="184740"/>
                  </a:moveTo>
                  <a:cubicBezTo>
                    <a:pt x="299655" y="184740"/>
                    <a:pt x="332717" y="217755"/>
                    <a:pt x="332717" y="258481"/>
                  </a:cubicBezTo>
                  <a:cubicBezTo>
                    <a:pt x="332717" y="299207"/>
                    <a:pt x="299655" y="332222"/>
                    <a:pt x="258870" y="332222"/>
                  </a:cubicBezTo>
                  <a:cubicBezTo>
                    <a:pt x="218085" y="332222"/>
                    <a:pt x="185023" y="299207"/>
                    <a:pt x="185023" y="258481"/>
                  </a:cubicBezTo>
                  <a:cubicBezTo>
                    <a:pt x="185023" y="217755"/>
                    <a:pt x="218085" y="184740"/>
                    <a:pt x="258870" y="184740"/>
                  </a:cubicBezTo>
                  <a:close/>
                  <a:moveTo>
                    <a:pt x="258763" y="147620"/>
                  </a:moveTo>
                  <a:cubicBezTo>
                    <a:pt x="197495" y="147620"/>
                    <a:pt x="147697" y="197347"/>
                    <a:pt x="147697" y="258400"/>
                  </a:cubicBezTo>
                  <a:cubicBezTo>
                    <a:pt x="147697" y="319583"/>
                    <a:pt x="197495" y="369310"/>
                    <a:pt x="258763" y="369310"/>
                  </a:cubicBezTo>
                  <a:cubicBezTo>
                    <a:pt x="320032" y="369310"/>
                    <a:pt x="369830" y="319453"/>
                    <a:pt x="369830" y="258400"/>
                  </a:cubicBezTo>
                  <a:cubicBezTo>
                    <a:pt x="369830" y="197347"/>
                    <a:pt x="320032" y="147620"/>
                    <a:pt x="258763" y="147620"/>
                  </a:cubicBezTo>
                  <a:close/>
                  <a:moveTo>
                    <a:pt x="258112" y="80189"/>
                  </a:moveTo>
                  <a:cubicBezTo>
                    <a:pt x="246119" y="80189"/>
                    <a:pt x="236342" y="89952"/>
                    <a:pt x="236342" y="102058"/>
                  </a:cubicBezTo>
                  <a:cubicBezTo>
                    <a:pt x="236342" y="114034"/>
                    <a:pt x="246119" y="123798"/>
                    <a:pt x="258112" y="123798"/>
                  </a:cubicBezTo>
                  <a:cubicBezTo>
                    <a:pt x="270235" y="123798"/>
                    <a:pt x="280012" y="114034"/>
                    <a:pt x="280012" y="102058"/>
                  </a:cubicBezTo>
                  <a:cubicBezTo>
                    <a:pt x="280012" y="89952"/>
                    <a:pt x="270235" y="80189"/>
                    <a:pt x="258112" y="80189"/>
                  </a:cubicBezTo>
                  <a:close/>
                  <a:moveTo>
                    <a:pt x="258763" y="0"/>
                  </a:moveTo>
                  <a:cubicBezTo>
                    <a:pt x="401507" y="0"/>
                    <a:pt x="517527" y="115857"/>
                    <a:pt x="517527" y="258400"/>
                  </a:cubicBezTo>
                  <a:cubicBezTo>
                    <a:pt x="517527" y="346009"/>
                    <a:pt x="473726" y="423464"/>
                    <a:pt x="406852" y="470197"/>
                  </a:cubicBezTo>
                  <a:cubicBezTo>
                    <a:pt x="443483" y="484386"/>
                    <a:pt x="463428" y="503652"/>
                    <a:pt x="463428" y="525522"/>
                  </a:cubicBezTo>
                  <a:cubicBezTo>
                    <a:pt x="463428" y="576291"/>
                    <a:pt x="359401" y="603758"/>
                    <a:pt x="261371" y="603758"/>
                  </a:cubicBezTo>
                  <a:cubicBezTo>
                    <a:pt x="163471" y="603758"/>
                    <a:pt x="59314" y="576291"/>
                    <a:pt x="59314" y="525522"/>
                  </a:cubicBezTo>
                  <a:cubicBezTo>
                    <a:pt x="59314" y="504434"/>
                    <a:pt x="78085" y="485688"/>
                    <a:pt x="112631" y="471499"/>
                  </a:cubicBezTo>
                  <a:cubicBezTo>
                    <a:pt x="44713" y="424896"/>
                    <a:pt x="0" y="346790"/>
                    <a:pt x="0" y="258400"/>
                  </a:cubicBezTo>
                  <a:cubicBezTo>
                    <a:pt x="0" y="115857"/>
                    <a:pt x="116020" y="0"/>
                    <a:pt x="258763" y="0"/>
                  </a:cubicBezTo>
                  <a:close/>
                </a:path>
              </a:pathLst>
            </a:custGeom>
            <a:solidFill>
              <a:schemeClr val="bg1"/>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sp>
          <p:nvSpPr>
            <p:cNvPr id="248" name="i$lîďé">
              <a:extLst>
                <a:ext uri="{FF2B5EF4-FFF2-40B4-BE49-F238E27FC236}">
                  <a16:creationId xmlns:a16="http://schemas.microsoft.com/office/drawing/2014/main" id="{6248F702-C0C9-4958-8DD7-58732C8501F0}"/>
                </a:ext>
              </a:extLst>
            </p:cNvPr>
            <p:cNvSpPr/>
            <p:nvPr/>
          </p:nvSpPr>
          <p:spPr>
            <a:xfrm rot="10800000" flipH="1" flipV="1">
              <a:off x="5830377" y="2356348"/>
              <a:ext cx="532772" cy="53198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8142" h="597254">
                  <a:moveTo>
                    <a:pt x="88641" y="420268"/>
                  </a:moveTo>
                  <a:cubicBezTo>
                    <a:pt x="137596" y="420268"/>
                    <a:pt x="177282" y="459888"/>
                    <a:pt x="177282" y="508761"/>
                  </a:cubicBezTo>
                  <a:cubicBezTo>
                    <a:pt x="177282" y="557634"/>
                    <a:pt x="137596" y="597254"/>
                    <a:pt x="88641" y="597254"/>
                  </a:cubicBezTo>
                  <a:cubicBezTo>
                    <a:pt x="39686" y="597254"/>
                    <a:pt x="0" y="557634"/>
                    <a:pt x="0" y="508761"/>
                  </a:cubicBezTo>
                  <a:cubicBezTo>
                    <a:pt x="0" y="459888"/>
                    <a:pt x="39686" y="420268"/>
                    <a:pt x="88641" y="420268"/>
                  </a:cubicBezTo>
                  <a:close/>
                  <a:moveTo>
                    <a:pt x="9230" y="195336"/>
                  </a:moveTo>
                  <a:cubicBezTo>
                    <a:pt x="225219" y="195336"/>
                    <a:pt x="400594" y="370484"/>
                    <a:pt x="402440" y="586192"/>
                  </a:cubicBezTo>
                  <a:lnTo>
                    <a:pt x="404286" y="588036"/>
                  </a:lnTo>
                  <a:cubicBezTo>
                    <a:pt x="404286" y="593567"/>
                    <a:pt x="398748" y="597254"/>
                    <a:pt x="393210" y="597254"/>
                  </a:cubicBezTo>
                  <a:lnTo>
                    <a:pt x="280600" y="597254"/>
                  </a:lnTo>
                  <a:cubicBezTo>
                    <a:pt x="275062" y="597254"/>
                    <a:pt x="271370" y="593567"/>
                    <a:pt x="271370" y="588036"/>
                  </a:cubicBezTo>
                  <a:cubicBezTo>
                    <a:pt x="271370" y="444230"/>
                    <a:pt x="153223" y="326236"/>
                    <a:pt x="9230" y="326236"/>
                  </a:cubicBezTo>
                  <a:cubicBezTo>
                    <a:pt x="3692" y="326236"/>
                    <a:pt x="0" y="322549"/>
                    <a:pt x="0" y="317018"/>
                  </a:cubicBezTo>
                  <a:lnTo>
                    <a:pt x="0" y="204555"/>
                  </a:lnTo>
                  <a:cubicBezTo>
                    <a:pt x="0" y="199024"/>
                    <a:pt x="3692" y="195336"/>
                    <a:pt x="9230" y="195336"/>
                  </a:cubicBezTo>
                  <a:close/>
                  <a:moveTo>
                    <a:pt x="9231" y="0"/>
                  </a:moveTo>
                  <a:cubicBezTo>
                    <a:pt x="332301" y="0"/>
                    <a:pt x="596296" y="261760"/>
                    <a:pt x="598142" y="586194"/>
                  </a:cubicBezTo>
                  <a:lnTo>
                    <a:pt x="598142" y="588037"/>
                  </a:lnTo>
                  <a:cubicBezTo>
                    <a:pt x="598142" y="593567"/>
                    <a:pt x="594450" y="597254"/>
                    <a:pt x="588911" y="597254"/>
                  </a:cubicBezTo>
                  <a:lnTo>
                    <a:pt x="472606" y="597254"/>
                  </a:lnTo>
                  <a:cubicBezTo>
                    <a:pt x="468914" y="597254"/>
                    <a:pt x="463375" y="593567"/>
                    <a:pt x="463375" y="588037"/>
                  </a:cubicBezTo>
                  <a:cubicBezTo>
                    <a:pt x="463375" y="337338"/>
                    <a:pt x="260303" y="134567"/>
                    <a:pt x="9231" y="134567"/>
                  </a:cubicBezTo>
                  <a:cubicBezTo>
                    <a:pt x="3692" y="134567"/>
                    <a:pt x="0" y="130880"/>
                    <a:pt x="0" y="125350"/>
                  </a:cubicBezTo>
                  <a:lnTo>
                    <a:pt x="0" y="9217"/>
                  </a:lnTo>
                  <a:cubicBezTo>
                    <a:pt x="0" y="3687"/>
                    <a:pt x="3692" y="0"/>
                    <a:pt x="9231" y="0"/>
                  </a:cubicBezTo>
                  <a:close/>
                </a:path>
              </a:pathLst>
            </a:custGeom>
            <a:solidFill>
              <a:schemeClr val="bg1"/>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sp>
          <p:nvSpPr>
            <p:cNvPr id="249" name="ïsḻiḑe">
              <a:extLst>
                <a:ext uri="{FF2B5EF4-FFF2-40B4-BE49-F238E27FC236}">
                  <a16:creationId xmlns:a16="http://schemas.microsoft.com/office/drawing/2014/main" id="{4C38139B-BCDD-4EAE-A032-EB9C7944224E}"/>
                </a:ext>
              </a:extLst>
            </p:cNvPr>
            <p:cNvSpPr/>
            <p:nvPr/>
          </p:nvSpPr>
          <p:spPr>
            <a:xfrm rot="10800000" flipH="1" flipV="1">
              <a:off x="7956559" y="2356355"/>
              <a:ext cx="532772" cy="531967"/>
            </a:xfrm>
            <a:custGeom>
              <a:avLst/>
              <a:gdLst>
                <a:gd name="connsiteX0" fmla="*/ 291294 w 607639"/>
                <a:gd name="connsiteY0" fmla="*/ 519080 h 606722"/>
                <a:gd name="connsiteX1" fmla="*/ 316345 w 607639"/>
                <a:gd name="connsiteY1" fmla="*/ 519080 h 606722"/>
                <a:gd name="connsiteX2" fmla="*/ 316345 w 607639"/>
                <a:gd name="connsiteY2" fmla="*/ 537921 h 606722"/>
                <a:gd name="connsiteX3" fmla="*/ 291294 w 607639"/>
                <a:gd name="connsiteY3" fmla="*/ 537921 h 606722"/>
                <a:gd name="connsiteX4" fmla="*/ 303775 w 607639"/>
                <a:gd name="connsiteY4" fmla="*/ 500343 h 606722"/>
                <a:gd name="connsiteX5" fmla="*/ 275649 w 607639"/>
                <a:gd name="connsiteY5" fmla="*/ 528516 h 606722"/>
                <a:gd name="connsiteX6" fmla="*/ 303775 w 607639"/>
                <a:gd name="connsiteY6" fmla="*/ 556688 h 606722"/>
                <a:gd name="connsiteX7" fmla="*/ 331990 w 607639"/>
                <a:gd name="connsiteY7" fmla="*/ 528516 h 606722"/>
                <a:gd name="connsiteX8" fmla="*/ 303775 w 607639"/>
                <a:gd name="connsiteY8" fmla="*/ 500343 h 606722"/>
                <a:gd name="connsiteX9" fmla="*/ 463540 w 607639"/>
                <a:gd name="connsiteY9" fmla="*/ 462840 h 606722"/>
                <a:gd name="connsiteX10" fmla="*/ 463540 w 607639"/>
                <a:gd name="connsiteY10" fmla="*/ 539002 h 606722"/>
                <a:gd name="connsiteX11" fmla="*/ 539817 w 607639"/>
                <a:gd name="connsiteY11" fmla="*/ 462840 h 606722"/>
                <a:gd name="connsiteX12" fmla="*/ 313210 w 607639"/>
                <a:gd name="connsiteY12" fmla="*/ 462840 h 606722"/>
                <a:gd name="connsiteX13" fmla="*/ 313210 w 607639"/>
                <a:gd name="connsiteY13" fmla="*/ 482569 h 606722"/>
                <a:gd name="connsiteX14" fmla="*/ 350770 w 607639"/>
                <a:gd name="connsiteY14" fmla="*/ 528516 h 606722"/>
                <a:gd name="connsiteX15" fmla="*/ 313210 w 607639"/>
                <a:gd name="connsiteY15" fmla="*/ 574462 h 606722"/>
                <a:gd name="connsiteX16" fmla="*/ 313210 w 607639"/>
                <a:gd name="connsiteY16" fmla="*/ 587793 h 606722"/>
                <a:gd name="connsiteX17" fmla="*/ 444760 w 607639"/>
                <a:gd name="connsiteY17" fmla="*/ 550644 h 606722"/>
                <a:gd name="connsiteX18" fmla="*/ 444760 w 607639"/>
                <a:gd name="connsiteY18" fmla="*/ 462840 h 606722"/>
                <a:gd name="connsiteX19" fmla="*/ 67822 w 607639"/>
                <a:gd name="connsiteY19" fmla="*/ 462840 h 606722"/>
                <a:gd name="connsiteX20" fmla="*/ 158251 w 607639"/>
                <a:gd name="connsiteY20" fmla="*/ 547978 h 606722"/>
                <a:gd name="connsiteX21" fmla="*/ 294430 w 607639"/>
                <a:gd name="connsiteY21" fmla="*/ 587793 h 606722"/>
                <a:gd name="connsiteX22" fmla="*/ 294430 w 607639"/>
                <a:gd name="connsiteY22" fmla="*/ 574462 h 606722"/>
                <a:gd name="connsiteX23" fmla="*/ 256780 w 607639"/>
                <a:gd name="connsiteY23" fmla="*/ 528516 h 606722"/>
                <a:gd name="connsiteX24" fmla="*/ 294430 w 607639"/>
                <a:gd name="connsiteY24" fmla="*/ 482569 h 606722"/>
                <a:gd name="connsiteX25" fmla="*/ 294430 w 607639"/>
                <a:gd name="connsiteY25" fmla="*/ 462840 h 606722"/>
                <a:gd name="connsiteX26" fmla="*/ 162879 w 607639"/>
                <a:gd name="connsiteY26" fmla="*/ 462840 h 606722"/>
                <a:gd name="connsiteX27" fmla="*/ 162879 w 607639"/>
                <a:gd name="connsiteY27" fmla="*/ 515985 h 606722"/>
                <a:gd name="connsiteX28" fmla="*/ 144099 w 607639"/>
                <a:gd name="connsiteY28" fmla="*/ 515985 h 606722"/>
                <a:gd name="connsiteX29" fmla="*/ 144099 w 607639"/>
                <a:gd name="connsiteY29" fmla="*/ 462840 h 606722"/>
                <a:gd name="connsiteX30" fmla="*/ 441669 w 607639"/>
                <a:gd name="connsiteY30" fmla="*/ 368987 h 606722"/>
                <a:gd name="connsiteX31" fmla="*/ 466649 w 607639"/>
                <a:gd name="connsiteY31" fmla="*/ 368987 h 606722"/>
                <a:gd name="connsiteX32" fmla="*/ 466649 w 607639"/>
                <a:gd name="connsiteY32" fmla="*/ 387757 h 606722"/>
                <a:gd name="connsiteX33" fmla="*/ 441669 w 607639"/>
                <a:gd name="connsiteY33" fmla="*/ 387757 h 606722"/>
                <a:gd name="connsiteX34" fmla="*/ 454105 w 607639"/>
                <a:gd name="connsiteY34" fmla="*/ 350240 h 606722"/>
                <a:gd name="connsiteX35" fmla="*/ 425979 w 607639"/>
                <a:gd name="connsiteY35" fmla="*/ 378413 h 606722"/>
                <a:gd name="connsiteX36" fmla="*/ 454105 w 607639"/>
                <a:gd name="connsiteY36" fmla="*/ 406585 h 606722"/>
                <a:gd name="connsiteX37" fmla="*/ 482320 w 607639"/>
                <a:gd name="connsiteY37" fmla="*/ 378413 h 606722"/>
                <a:gd name="connsiteX38" fmla="*/ 454105 w 607639"/>
                <a:gd name="connsiteY38" fmla="*/ 350240 h 606722"/>
                <a:gd name="connsiteX39" fmla="*/ 463540 w 607639"/>
                <a:gd name="connsiteY39" fmla="*/ 312737 h 606722"/>
                <a:gd name="connsiteX40" fmla="*/ 463540 w 607639"/>
                <a:gd name="connsiteY40" fmla="*/ 332466 h 606722"/>
                <a:gd name="connsiteX41" fmla="*/ 501100 w 607639"/>
                <a:gd name="connsiteY41" fmla="*/ 378413 h 606722"/>
                <a:gd name="connsiteX42" fmla="*/ 463540 w 607639"/>
                <a:gd name="connsiteY42" fmla="*/ 424359 h 606722"/>
                <a:gd name="connsiteX43" fmla="*/ 463540 w 607639"/>
                <a:gd name="connsiteY43" fmla="*/ 444088 h 606722"/>
                <a:gd name="connsiteX44" fmla="*/ 548095 w 607639"/>
                <a:gd name="connsiteY44" fmla="*/ 444088 h 606722"/>
                <a:gd name="connsiteX45" fmla="*/ 548095 w 607639"/>
                <a:gd name="connsiteY45" fmla="*/ 449865 h 606722"/>
                <a:gd name="connsiteX46" fmla="*/ 588681 w 607639"/>
                <a:gd name="connsiteY46" fmla="*/ 312737 h 606722"/>
                <a:gd name="connsiteX47" fmla="*/ 162879 w 607639"/>
                <a:gd name="connsiteY47" fmla="*/ 312737 h 606722"/>
                <a:gd name="connsiteX48" fmla="*/ 162879 w 607639"/>
                <a:gd name="connsiteY48" fmla="*/ 444088 h 606722"/>
                <a:gd name="connsiteX49" fmla="*/ 294430 w 607639"/>
                <a:gd name="connsiteY49" fmla="*/ 444088 h 606722"/>
                <a:gd name="connsiteX50" fmla="*/ 294430 w 607639"/>
                <a:gd name="connsiteY50" fmla="*/ 312737 h 606722"/>
                <a:gd name="connsiteX51" fmla="*/ 274670 w 607639"/>
                <a:gd name="connsiteY51" fmla="*/ 312737 h 606722"/>
                <a:gd name="connsiteX52" fmla="*/ 228654 w 607639"/>
                <a:gd name="connsiteY52" fmla="*/ 350240 h 606722"/>
                <a:gd name="connsiteX53" fmla="*/ 182639 w 607639"/>
                <a:gd name="connsiteY53" fmla="*/ 312737 h 606722"/>
                <a:gd name="connsiteX54" fmla="*/ 216071 w 607639"/>
                <a:gd name="connsiteY54" fmla="*/ 293976 h 606722"/>
                <a:gd name="connsiteX55" fmla="*/ 241192 w 607639"/>
                <a:gd name="connsiteY55" fmla="*/ 293976 h 606722"/>
                <a:gd name="connsiteX56" fmla="*/ 241192 w 607639"/>
                <a:gd name="connsiteY56" fmla="*/ 312746 h 606722"/>
                <a:gd name="connsiteX57" fmla="*/ 216071 w 607639"/>
                <a:gd name="connsiteY57" fmla="*/ 312746 h 606722"/>
                <a:gd name="connsiteX58" fmla="*/ 228654 w 607639"/>
                <a:gd name="connsiteY58" fmla="*/ 275233 h 606722"/>
                <a:gd name="connsiteX59" fmla="*/ 200440 w 607639"/>
                <a:gd name="connsiteY59" fmla="*/ 303317 h 606722"/>
                <a:gd name="connsiteX60" fmla="*/ 228654 w 607639"/>
                <a:gd name="connsiteY60" fmla="*/ 331489 h 606722"/>
                <a:gd name="connsiteX61" fmla="*/ 256780 w 607639"/>
                <a:gd name="connsiteY61" fmla="*/ 303317 h 606722"/>
                <a:gd name="connsiteX62" fmla="*/ 228654 w 607639"/>
                <a:gd name="connsiteY62" fmla="*/ 275233 h 606722"/>
                <a:gd name="connsiteX63" fmla="*/ 441669 w 607639"/>
                <a:gd name="connsiteY63" fmla="*/ 218894 h 606722"/>
                <a:gd name="connsiteX64" fmla="*/ 466649 w 607639"/>
                <a:gd name="connsiteY64" fmla="*/ 218894 h 606722"/>
                <a:gd name="connsiteX65" fmla="*/ 466649 w 607639"/>
                <a:gd name="connsiteY65" fmla="*/ 237664 h 606722"/>
                <a:gd name="connsiteX66" fmla="*/ 441669 w 607639"/>
                <a:gd name="connsiteY66" fmla="*/ 237664 h 606722"/>
                <a:gd name="connsiteX67" fmla="*/ 454105 w 607639"/>
                <a:gd name="connsiteY67" fmla="*/ 200137 h 606722"/>
                <a:gd name="connsiteX68" fmla="*/ 425979 w 607639"/>
                <a:gd name="connsiteY68" fmla="*/ 228309 h 606722"/>
                <a:gd name="connsiteX69" fmla="*/ 454105 w 607639"/>
                <a:gd name="connsiteY69" fmla="*/ 256482 h 606722"/>
                <a:gd name="connsiteX70" fmla="*/ 482320 w 607639"/>
                <a:gd name="connsiteY70" fmla="*/ 228309 h 606722"/>
                <a:gd name="connsiteX71" fmla="*/ 454105 w 607639"/>
                <a:gd name="connsiteY71" fmla="*/ 200137 h 606722"/>
                <a:gd name="connsiteX72" fmla="*/ 313210 w 607639"/>
                <a:gd name="connsiteY72" fmla="*/ 156324 h 606722"/>
                <a:gd name="connsiteX73" fmla="*/ 313210 w 607639"/>
                <a:gd name="connsiteY73" fmla="*/ 293985 h 606722"/>
                <a:gd name="connsiteX74" fmla="*/ 416545 w 607639"/>
                <a:gd name="connsiteY74" fmla="*/ 293985 h 606722"/>
                <a:gd name="connsiteX75" fmla="*/ 416545 w 607639"/>
                <a:gd name="connsiteY75" fmla="*/ 312737 h 606722"/>
                <a:gd name="connsiteX76" fmla="*/ 313210 w 607639"/>
                <a:gd name="connsiteY76" fmla="*/ 312737 h 606722"/>
                <a:gd name="connsiteX77" fmla="*/ 313210 w 607639"/>
                <a:gd name="connsiteY77" fmla="*/ 444088 h 606722"/>
                <a:gd name="connsiteX78" fmla="*/ 444760 w 607639"/>
                <a:gd name="connsiteY78" fmla="*/ 444088 h 606722"/>
                <a:gd name="connsiteX79" fmla="*/ 444760 w 607639"/>
                <a:gd name="connsiteY79" fmla="*/ 424359 h 606722"/>
                <a:gd name="connsiteX80" fmla="*/ 407199 w 607639"/>
                <a:gd name="connsiteY80" fmla="*/ 378413 h 606722"/>
                <a:gd name="connsiteX81" fmla="*/ 444760 w 607639"/>
                <a:gd name="connsiteY81" fmla="*/ 332466 h 606722"/>
                <a:gd name="connsiteX82" fmla="*/ 444760 w 607639"/>
                <a:gd name="connsiteY82" fmla="*/ 274256 h 606722"/>
                <a:gd name="connsiteX83" fmla="*/ 407199 w 607639"/>
                <a:gd name="connsiteY83" fmla="*/ 228309 h 606722"/>
                <a:gd name="connsiteX84" fmla="*/ 444760 w 607639"/>
                <a:gd name="connsiteY84" fmla="*/ 182363 h 606722"/>
                <a:gd name="connsiteX85" fmla="*/ 444760 w 607639"/>
                <a:gd name="connsiteY85" fmla="*/ 156324 h 606722"/>
                <a:gd name="connsiteX86" fmla="*/ 162879 w 607639"/>
                <a:gd name="connsiteY86" fmla="*/ 156324 h 606722"/>
                <a:gd name="connsiteX87" fmla="*/ 162879 w 607639"/>
                <a:gd name="connsiteY87" fmla="*/ 293985 h 606722"/>
                <a:gd name="connsiteX88" fmla="*/ 182639 w 607639"/>
                <a:gd name="connsiteY88" fmla="*/ 293985 h 606722"/>
                <a:gd name="connsiteX89" fmla="*/ 228654 w 607639"/>
                <a:gd name="connsiteY89" fmla="*/ 256482 h 606722"/>
                <a:gd name="connsiteX90" fmla="*/ 274670 w 607639"/>
                <a:gd name="connsiteY90" fmla="*/ 293985 h 606722"/>
                <a:gd name="connsiteX91" fmla="*/ 294430 w 607639"/>
                <a:gd name="connsiteY91" fmla="*/ 293985 h 606722"/>
                <a:gd name="connsiteX92" fmla="*/ 294430 w 607639"/>
                <a:gd name="connsiteY92" fmla="*/ 156324 h 606722"/>
                <a:gd name="connsiteX93" fmla="*/ 274670 w 607639"/>
                <a:gd name="connsiteY93" fmla="*/ 156324 h 606722"/>
                <a:gd name="connsiteX94" fmla="*/ 228654 w 607639"/>
                <a:gd name="connsiteY94" fmla="*/ 193916 h 606722"/>
                <a:gd name="connsiteX95" fmla="*/ 182639 w 607639"/>
                <a:gd name="connsiteY95" fmla="*/ 156324 h 606722"/>
                <a:gd name="connsiteX96" fmla="*/ 59722 w 607639"/>
                <a:gd name="connsiteY96" fmla="*/ 156324 h 606722"/>
                <a:gd name="connsiteX97" fmla="*/ 18780 w 607639"/>
                <a:gd name="connsiteY97" fmla="*/ 303317 h 606722"/>
                <a:gd name="connsiteX98" fmla="*/ 56073 w 607639"/>
                <a:gd name="connsiteY98" fmla="*/ 444088 h 606722"/>
                <a:gd name="connsiteX99" fmla="*/ 144099 w 607639"/>
                <a:gd name="connsiteY99" fmla="*/ 444088 h 606722"/>
                <a:gd name="connsiteX100" fmla="*/ 144099 w 607639"/>
                <a:gd name="connsiteY100" fmla="*/ 312737 h 606722"/>
                <a:gd name="connsiteX101" fmla="*/ 40675 w 607639"/>
                <a:gd name="connsiteY101" fmla="*/ 312737 h 606722"/>
                <a:gd name="connsiteX102" fmla="*/ 40675 w 607639"/>
                <a:gd name="connsiteY102" fmla="*/ 293985 h 606722"/>
                <a:gd name="connsiteX103" fmla="*/ 144099 w 607639"/>
                <a:gd name="connsiteY103" fmla="*/ 293985 h 606722"/>
                <a:gd name="connsiteX104" fmla="*/ 144099 w 607639"/>
                <a:gd name="connsiteY104" fmla="*/ 156324 h 606722"/>
                <a:gd name="connsiteX105" fmla="*/ 216071 w 607639"/>
                <a:gd name="connsiteY105" fmla="*/ 137603 h 606722"/>
                <a:gd name="connsiteX106" fmla="*/ 241192 w 607639"/>
                <a:gd name="connsiteY106" fmla="*/ 137603 h 606722"/>
                <a:gd name="connsiteX107" fmla="*/ 241192 w 607639"/>
                <a:gd name="connsiteY107" fmla="*/ 156303 h 606722"/>
                <a:gd name="connsiteX108" fmla="*/ 216071 w 607639"/>
                <a:gd name="connsiteY108" fmla="*/ 156303 h 606722"/>
                <a:gd name="connsiteX109" fmla="*/ 228654 w 607639"/>
                <a:gd name="connsiteY109" fmla="*/ 118820 h 606722"/>
                <a:gd name="connsiteX110" fmla="*/ 200440 w 607639"/>
                <a:gd name="connsiteY110" fmla="*/ 146993 h 606722"/>
                <a:gd name="connsiteX111" fmla="*/ 228654 w 607639"/>
                <a:gd name="connsiteY111" fmla="*/ 175165 h 606722"/>
                <a:gd name="connsiteX112" fmla="*/ 256780 w 607639"/>
                <a:gd name="connsiteY112" fmla="*/ 146993 h 606722"/>
                <a:gd name="connsiteX113" fmla="*/ 228654 w 607639"/>
                <a:gd name="connsiteY113" fmla="*/ 118820 h 606722"/>
                <a:gd name="connsiteX114" fmla="*/ 463540 w 607639"/>
                <a:gd name="connsiteY114" fmla="*/ 67720 h 606722"/>
                <a:gd name="connsiteX115" fmla="*/ 463540 w 607639"/>
                <a:gd name="connsiteY115" fmla="*/ 137572 h 606722"/>
                <a:gd name="connsiteX116" fmla="*/ 511781 w 607639"/>
                <a:gd name="connsiteY116" fmla="*/ 137572 h 606722"/>
                <a:gd name="connsiteX117" fmla="*/ 511781 w 607639"/>
                <a:gd name="connsiteY117" fmla="*/ 156324 h 606722"/>
                <a:gd name="connsiteX118" fmla="*/ 463540 w 607639"/>
                <a:gd name="connsiteY118" fmla="*/ 156324 h 606722"/>
                <a:gd name="connsiteX119" fmla="*/ 463540 w 607639"/>
                <a:gd name="connsiteY119" fmla="*/ 182363 h 606722"/>
                <a:gd name="connsiteX120" fmla="*/ 501100 w 607639"/>
                <a:gd name="connsiteY120" fmla="*/ 228309 h 606722"/>
                <a:gd name="connsiteX121" fmla="*/ 463540 w 607639"/>
                <a:gd name="connsiteY121" fmla="*/ 274256 h 606722"/>
                <a:gd name="connsiteX122" fmla="*/ 463540 w 607639"/>
                <a:gd name="connsiteY122" fmla="*/ 293985 h 606722"/>
                <a:gd name="connsiteX123" fmla="*/ 588681 w 607639"/>
                <a:gd name="connsiteY123" fmla="*/ 293985 h 606722"/>
                <a:gd name="connsiteX124" fmla="*/ 545158 w 607639"/>
                <a:gd name="connsiteY124" fmla="*/ 151969 h 606722"/>
                <a:gd name="connsiteX125" fmla="*/ 463540 w 607639"/>
                <a:gd name="connsiteY125" fmla="*/ 67720 h 606722"/>
                <a:gd name="connsiteX126" fmla="*/ 144099 w 607639"/>
                <a:gd name="connsiteY126" fmla="*/ 67720 h 606722"/>
                <a:gd name="connsiteX127" fmla="*/ 72183 w 607639"/>
                <a:gd name="connsiteY127" fmla="*/ 137572 h 606722"/>
                <a:gd name="connsiteX128" fmla="*/ 144099 w 607639"/>
                <a:gd name="connsiteY128" fmla="*/ 137572 h 606722"/>
                <a:gd name="connsiteX129" fmla="*/ 303775 w 607639"/>
                <a:gd name="connsiteY129" fmla="*/ 18752 h 606722"/>
                <a:gd name="connsiteX130" fmla="*/ 162879 w 607639"/>
                <a:gd name="connsiteY130" fmla="*/ 56078 h 606722"/>
                <a:gd name="connsiteX131" fmla="*/ 162879 w 607639"/>
                <a:gd name="connsiteY131" fmla="*/ 137572 h 606722"/>
                <a:gd name="connsiteX132" fmla="*/ 182639 w 607639"/>
                <a:gd name="connsiteY132" fmla="*/ 137572 h 606722"/>
                <a:gd name="connsiteX133" fmla="*/ 228654 w 607639"/>
                <a:gd name="connsiteY133" fmla="*/ 100069 h 606722"/>
                <a:gd name="connsiteX134" fmla="*/ 274670 w 607639"/>
                <a:gd name="connsiteY134" fmla="*/ 137572 h 606722"/>
                <a:gd name="connsiteX135" fmla="*/ 294430 w 607639"/>
                <a:gd name="connsiteY135" fmla="*/ 137572 h 606722"/>
                <a:gd name="connsiteX136" fmla="*/ 294430 w 607639"/>
                <a:gd name="connsiteY136" fmla="*/ 46924 h 606722"/>
                <a:gd name="connsiteX137" fmla="*/ 313210 w 607639"/>
                <a:gd name="connsiteY137" fmla="*/ 46924 h 606722"/>
                <a:gd name="connsiteX138" fmla="*/ 313210 w 607639"/>
                <a:gd name="connsiteY138" fmla="*/ 137572 h 606722"/>
                <a:gd name="connsiteX139" fmla="*/ 444760 w 607639"/>
                <a:gd name="connsiteY139" fmla="*/ 137572 h 606722"/>
                <a:gd name="connsiteX140" fmla="*/ 444760 w 607639"/>
                <a:gd name="connsiteY140" fmla="*/ 55989 h 606722"/>
                <a:gd name="connsiteX141" fmla="*/ 303775 w 607639"/>
                <a:gd name="connsiteY141" fmla="*/ 18752 h 606722"/>
                <a:gd name="connsiteX142" fmla="*/ 303775 w 607639"/>
                <a:gd name="connsiteY142" fmla="*/ 0 h 606722"/>
                <a:gd name="connsiteX143" fmla="*/ 460157 w 607639"/>
                <a:gd name="connsiteY143" fmla="*/ 43280 h 606722"/>
                <a:gd name="connsiteX144" fmla="*/ 561089 w 607639"/>
                <a:gd name="connsiteY144" fmla="*/ 142016 h 606722"/>
                <a:gd name="connsiteX145" fmla="*/ 607639 w 607639"/>
                <a:gd name="connsiteY145" fmla="*/ 303317 h 606722"/>
                <a:gd name="connsiteX146" fmla="*/ 562514 w 607639"/>
                <a:gd name="connsiteY146" fmla="*/ 462396 h 606722"/>
                <a:gd name="connsiteX147" fmla="*/ 458911 w 607639"/>
                <a:gd name="connsiteY147" fmla="*/ 564153 h 606722"/>
                <a:gd name="connsiteX148" fmla="*/ 303775 w 607639"/>
                <a:gd name="connsiteY148" fmla="*/ 606722 h 606722"/>
                <a:gd name="connsiteX149" fmla="*/ 148639 w 607639"/>
                <a:gd name="connsiteY149" fmla="*/ 564064 h 606722"/>
                <a:gd name="connsiteX150" fmla="*/ 43345 w 607639"/>
                <a:gd name="connsiteY150" fmla="*/ 459374 h 606722"/>
                <a:gd name="connsiteX151" fmla="*/ 0 w 607639"/>
                <a:gd name="connsiteY151" fmla="*/ 303317 h 606722"/>
                <a:gd name="connsiteX152" fmla="*/ 46550 w 607639"/>
                <a:gd name="connsiteY152" fmla="*/ 142016 h 606722"/>
                <a:gd name="connsiteX153" fmla="*/ 148639 w 607639"/>
                <a:gd name="connsiteY153" fmla="*/ 42569 h 606722"/>
                <a:gd name="connsiteX154" fmla="*/ 303775 w 607639"/>
                <a:gd name="connsiteY15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607639" h="606722">
                  <a:moveTo>
                    <a:pt x="291294" y="519080"/>
                  </a:moveTo>
                  <a:lnTo>
                    <a:pt x="316345" y="519080"/>
                  </a:lnTo>
                  <a:lnTo>
                    <a:pt x="316345" y="537921"/>
                  </a:lnTo>
                  <a:lnTo>
                    <a:pt x="291294" y="537921"/>
                  </a:lnTo>
                  <a:close/>
                  <a:moveTo>
                    <a:pt x="303775" y="500343"/>
                  </a:moveTo>
                  <a:cubicBezTo>
                    <a:pt x="288288" y="500343"/>
                    <a:pt x="275649" y="512963"/>
                    <a:pt x="275649" y="528516"/>
                  </a:cubicBezTo>
                  <a:cubicBezTo>
                    <a:pt x="275649" y="544068"/>
                    <a:pt x="288288" y="556688"/>
                    <a:pt x="303775" y="556688"/>
                  </a:cubicBezTo>
                  <a:cubicBezTo>
                    <a:pt x="319351" y="556688"/>
                    <a:pt x="331990" y="544068"/>
                    <a:pt x="331990" y="528516"/>
                  </a:cubicBezTo>
                  <a:cubicBezTo>
                    <a:pt x="331990" y="512963"/>
                    <a:pt x="319351" y="500343"/>
                    <a:pt x="303775" y="500343"/>
                  </a:cubicBezTo>
                  <a:close/>
                  <a:moveTo>
                    <a:pt x="463540" y="462840"/>
                  </a:moveTo>
                  <a:lnTo>
                    <a:pt x="463540" y="539002"/>
                  </a:lnTo>
                  <a:cubicBezTo>
                    <a:pt x="493445" y="518829"/>
                    <a:pt x="519435" y="492878"/>
                    <a:pt x="539817" y="462840"/>
                  </a:cubicBezTo>
                  <a:close/>
                  <a:moveTo>
                    <a:pt x="313210" y="462840"/>
                  </a:moveTo>
                  <a:lnTo>
                    <a:pt x="313210" y="482569"/>
                  </a:lnTo>
                  <a:cubicBezTo>
                    <a:pt x="334660" y="486924"/>
                    <a:pt x="350770" y="505853"/>
                    <a:pt x="350770" y="528516"/>
                  </a:cubicBezTo>
                  <a:cubicBezTo>
                    <a:pt x="350770" y="551178"/>
                    <a:pt x="334660" y="570107"/>
                    <a:pt x="313210" y="574462"/>
                  </a:cubicBezTo>
                  <a:lnTo>
                    <a:pt x="313210" y="587793"/>
                  </a:lnTo>
                  <a:cubicBezTo>
                    <a:pt x="359582" y="586282"/>
                    <a:pt x="404796" y="573484"/>
                    <a:pt x="444760" y="550644"/>
                  </a:cubicBezTo>
                  <a:lnTo>
                    <a:pt x="444760" y="462840"/>
                  </a:lnTo>
                  <a:close/>
                  <a:moveTo>
                    <a:pt x="67822" y="462840"/>
                  </a:moveTo>
                  <a:cubicBezTo>
                    <a:pt x="91319" y="497411"/>
                    <a:pt x="122293" y="526649"/>
                    <a:pt x="158251" y="547978"/>
                  </a:cubicBezTo>
                  <a:cubicBezTo>
                    <a:pt x="199372" y="572507"/>
                    <a:pt x="246277" y="586193"/>
                    <a:pt x="294430" y="587793"/>
                  </a:cubicBezTo>
                  <a:lnTo>
                    <a:pt x="294430" y="574462"/>
                  </a:lnTo>
                  <a:cubicBezTo>
                    <a:pt x="272979" y="570107"/>
                    <a:pt x="256780" y="551178"/>
                    <a:pt x="256780" y="528516"/>
                  </a:cubicBezTo>
                  <a:cubicBezTo>
                    <a:pt x="256780" y="505853"/>
                    <a:pt x="272979" y="486924"/>
                    <a:pt x="294430" y="482569"/>
                  </a:cubicBezTo>
                  <a:lnTo>
                    <a:pt x="294430" y="462840"/>
                  </a:lnTo>
                  <a:lnTo>
                    <a:pt x="162879" y="462840"/>
                  </a:lnTo>
                  <a:lnTo>
                    <a:pt x="162879" y="515985"/>
                  </a:lnTo>
                  <a:lnTo>
                    <a:pt x="144099" y="515985"/>
                  </a:lnTo>
                  <a:lnTo>
                    <a:pt x="144099" y="462840"/>
                  </a:lnTo>
                  <a:close/>
                  <a:moveTo>
                    <a:pt x="441669" y="368987"/>
                  </a:moveTo>
                  <a:lnTo>
                    <a:pt x="466649" y="368987"/>
                  </a:lnTo>
                  <a:lnTo>
                    <a:pt x="466649" y="387757"/>
                  </a:lnTo>
                  <a:lnTo>
                    <a:pt x="441669" y="387757"/>
                  </a:lnTo>
                  <a:close/>
                  <a:moveTo>
                    <a:pt x="454105" y="350240"/>
                  </a:moveTo>
                  <a:cubicBezTo>
                    <a:pt x="438618" y="350240"/>
                    <a:pt x="425979" y="362860"/>
                    <a:pt x="425979" y="378413"/>
                  </a:cubicBezTo>
                  <a:cubicBezTo>
                    <a:pt x="425979" y="393965"/>
                    <a:pt x="438618" y="406585"/>
                    <a:pt x="454105" y="406585"/>
                  </a:cubicBezTo>
                  <a:cubicBezTo>
                    <a:pt x="469681" y="406585"/>
                    <a:pt x="482320" y="393965"/>
                    <a:pt x="482320" y="378413"/>
                  </a:cubicBezTo>
                  <a:cubicBezTo>
                    <a:pt x="482320" y="362860"/>
                    <a:pt x="469681" y="350240"/>
                    <a:pt x="454105" y="350240"/>
                  </a:cubicBezTo>
                  <a:close/>
                  <a:moveTo>
                    <a:pt x="463540" y="312737"/>
                  </a:moveTo>
                  <a:lnTo>
                    <a:pt x="463540" y="332466"/>
                  </a:lnTo>
                  <a:cubicBezTo>
                    <a:pt x="484990" y="336821"/>
                    <a:pt x="501100" y="355750"/>
                    <a:pt x="501100" y="378413"/>
                  </a:cubicBezTo>
                  <a:cubicBezTo>
                    <a:pt x="501100" y="401075"/>
                    <a:pt x="484990" y="420004"/>
                    <a:pt x="463540" y="424359"/>
                  </a:cubicBezTo>
                  <a:lnTo>
                    <a:pt x="463540" y="444088"/>
                  </a:lnTo>
                  <a:lnTo>
                    <a:pt x="548095" y="444088"/>
                  </a:lnTo>
                  <a:lnTo>
                    <a:pt x="548095" y="449865"/>
                  </a:lnTo>
                  <a:cubicBezTo>
                    <a:pt x="573105" y="408540"/>
                    <a:pt x="587079" y="361349"/>
                    <a:pt x="588681" y="312737"/>
                  </a:cubicBezTo>
                  <a:close/>
                  <a:moveTo>
                    <a:pt x="162879" y="312737"/>
                  </a:moveTo>
                  <a:lnTo>
                    <a:pt x="162879" y="444088"/>
                  </a:lnTo>
                  <a:lnTo>
                    <a:pt x="294430" y="444088"/>
                  </a:lnTo>
                  <a:lnTo>
                    <a:pt x="294430" y="312737"/>
                  </a:lnTo>
                  <a:lnTo>
                    <a:pt x="274670" y="312737"/>
                  </a:lnTo>
                  <a:cubicBezTo>
                    <a:pt x="270309" y="334155"/>
                    <a:pt x="251351" y="350240"/>
                    <a:pt x="228654" y="350240"/>
                  </a:cubicBezTo>
                  <a:cubicBezTo>
                    <a:pt x="205958" y="350240"/>
                    <a:pt x="187000" y="334155"/>
                    <a:pt x="182639" y="312737"/>
                  </a:cubicBezTo>
                  <a:close/>
                  <a:moveTo>
                    <a:pt x="216071" y="293976"/>
                  </a:moveTo>
                  <a:lnTo>
                    <a:pt x="241192" y="293976"/>
                  </a:lnTo>
                  <a:lnTo>
                    <a:pt x="241192" y="312746"/>
                  </a:lnTo>
                  <a:lnTo>
                    <a:pt x="216071" y="312746"/>
                  </a:lnTo>
                  <a:close/>
                  <a:moveTo>
                    <a:pt x="228654" y="275233"/>
                  </a:moveTo>
                  <a:cubicBezTo>
                    <a:pt x="213078" y="275233"/>
                    <a:pt x="200440" y="287853"/>
                    <a:pt x="200440" y="303317"/>
                  </a:cubicBezTo>
                  <a:cubicBezTo>
                    <a:pt x="200440" y="318869"/>
                    <a:pt x="213078" y="331489"/>
                    <a:pt x="228654" y="331489"/>
                  </a:cubicBezTo>
                  <a:cubicBezTo>
                    <a:pt x="244141" y="331489"/>
                    <a:pt x="256780" y="318869"/>
                    <a:pt x="256780" y="303317"/>
                  </a:cubicBezTo>
                  <a:cubicBezTo>
                    <a:pt x="256780" y="287853"/>
                    <a:pt x="244141" y="275233"/>
                    <a:pt x="228654" y="275233"/>
                  </a:cubicBezTo>
                  <a:close/>
                  <a:moveTo>
                    <a:pt x="441669" y="218894"/>
                  </a:moveTo>
                  <a:lnTo>
                    <a:pt x="466649" y="218894"/>
                  </a:lnTo>
                  <a:lnTo>
                    <a:pt x="466649" y="237664"/>
                  </a:lnTo>
                  <a:lnTo>
                    <a:pt x="441669" y="237664"/>
                  </a:lnTo>
                  <a:close/>
                  <a:moveTo>
                    <a:pt x="454105" y="200137"/>
                  </a:moveTo>
                  <a:cubicBezTo>
                    <a:pt x="438618" y="200137"/>
                    <a:pt x="425979" y="212757"/>
                    <a:pt x="425979" y="228309"/>
                  </a:cubicBezTo>
                  <a:cubicBezTo>
                    <a:pt x="425979" y="243773"/>
                    <a:pt x="438618" y="256482"/>
                    <a:pt x="454105" y="256482"/>
                  </a:cubicBezTo>
                  <a:cubicBezTo>
                    <a:pt x="469681" y="256482"/>
                    <a:pt x="482320" y="243773"/>
                    <a:pt x="482320" y="228309"/>
                  </a:cubicBezTo>
                  <a:cubicBezTo>
                    <a:pt x="482320" y="212757"/>
                    <a:pt x="469681" y="200137"/>
                    <a:pt x="454105" y="200137"/>
                  </a:cubicBezTo>
                  <a:close/>
                  <a:moveTo>
                    <a:pt x="313210" y="156324"/>
                  </a:moveTo>
                  <a:lnTo>
                    <a:pt x="313210" y="293985"/>
                  </a:lnTo>
                  <a:lnTo>
                    <a:pt x="416545" y="293985"/>
                  </a:lnTo>
                  <a:lnTo>
                    <a:pt x="416545" y="312737"/>
                  </a:lnTo>
                  <a:lnTo>
                    <a:pt x="313210" y="312737"/>
                  </a:lnTo>
                  <a:lnTo>
                    <a:pt x="313210" y="444088"/>
                  </a:lnTo>
                  <a:lnTo>
                    <a:pt x="444760" y="444088"/>
                  </a:lnTo>
                  <a:lnTo>
                    <a:pt x="444760" y="424359"/>
                  </a:lnTo>
                  <a:cubicBezTo>
                    <a:pt x="423309" y="420004"/>
                    <a:pt x="407199" y="401075"/>
                    <a:pt x="407199" y="378413"/>
                  </a:cubicBezTo>
                  <a:cubicBezTo>
                    <a:pt x="407199" y="355750"/>
                    <a:pt x="423309" y="336821"/>
                    <a:pt x="444760" y="332466"/>
                  </a:cubicBezTo>
                  <a:lnTo>
                    <a:pt x="444760" y="274256"/>
                  </a:lnTo>
                  <a:cubicBezTo>
                    <a:pt x="423309" y="269901"/>
                    <a:pt x="407199" y="250972"/>
                    <a:pt x="407199" y="228309"/>
                  </a:cubicBezTo>
                  <a:cubicBezTo>
                    <a:pt x="407199" y="205647"/>
                    <a:pt x="423309" y="186718"/>
                    <a:pt x="444760" y="182363"/>
                  </a:cubicBezTo>
                  <a:lnTo>
                    <a:pt x="444760" y="156324"/>
                  </a:lnTo>
                  <a:close/>
                  <a:moveTo>
                    <a:pt x="162879" y="156324"/>
                  </a:moveTo>
                  <a:lnTo>
                    <a:pt x="162879" y="293985"/>
                  </a:lnTo>
                  <a:lnTo>
                    <a:pt x="182639" y="293985"/>
                  </a:lnTo>
                  <a:cubicBezTo>
                    <a:pt x="187000" y="272567"/>
                    <a:pt x="205958" y="256482"/>
                    <a:pt x="228654" y="256482"/>
                  </a:cubicBezTo>
                  <a:cubicBezTo>
                    <a:pt x="251351" y="256482"/>
                    <a:pt x="270309" y="272567"/>
                    <a:pt x="274670" y="293985"/>
                  </a:cubicBezTo>
                  <a:lnTo>
                    <a:pt x="294430" y="293985"/>
                  </a:lnTo>
                  <a:lnTo>
                    <a:pt x="294430" y="156324"/>
                  </a:lnTo>
                  <a:lnTo>
                    <a:pt x="274670" y="156324"/>
                  </a:lnTo>
                  <a:cubicBezTo>
                    <a:pt x="270309" y="177742"/>
                    <a:pt x="251351" y="193916"/>
                    <a:pt x="228654" y="193916"/>
                  </a:cubicBezTo>
                  <a:cubicBezTo>
                    <a:pt x="205958" y="193916"/>
                    <a:pt x="187000" y="177742"/>
                    <a:pt x="182639" y="156324"/>
                  </a:cubicBezTo>
                  <a:close/>
                  <a:moveTo>
                    <a:pt x="59722" y="156324"/>
                  </a:moveTo>
                  <a:cubicBezTo>
                    <a:pt x="32932" y="200671"/>
                    <a:pt x="18780" y="251327"/>
                    <a:pt x="18780" y="303317"/>
                  </a:cubicBezTo>
                  <a:cubicBezTo>
                    <a:pt x="18780" y="352907"/>
                    <a:pt x="31686" y="401430"/>
                    <a:pt x="56073" y="444088"/>
                  </a:cubicBezTo>
                  <a:lnTo>
                    <a:pt x="144099" y="444088"/>
                  </a:lnTo>
                  <a:lnTo>
                    <a:pt x="144099" y="312737"/>
                  </a:lnTo>
                  <a:lnTo>
                    <a:pt x="40675" y="312737"/>
                  </a:lnTo>
                  <a:lnTo>
                    <a:pt x="40675" y="293985"/>
                  </a:lnTo>
                  <a:lnTo>
                    <a:pt x="144099" y="293985"/>
                  </a:lnTo>
                  <a:lnTo>
                    <a:pt x="144099" y="156324"/>
                  </a:lnTo>
                  <a:close/>
                  <a:moveTo>
                    <a:pt x="216071" y="137603"/>
                  </a:moveTo>
                  <a:lnTo>
                    <a:pt x="241192" y="137603"/>
                  </a:lnTo>
                  <a:lnTo>
                    <a:pt x="241192" y="156303"/>
                  </a:lnTo>
                  <a:lnTo>
                    <a:pt x="216071" y="156303"/>
                  </a:lnTo>
                  <a:close/>
                  <a:moveTo>
                    <a:pt x="228654" y="118820"/>
                  </a:moveTo>
                  <a:cubicBezTo>
                    <a:pt x="213078" y="118820"/>
                    <a:pt x="200440" y="131440"/>
                    <a:pt x="200440" y="146993"/>
                  </a:cubicBezTo>
                  <a:cubicBezTo>
                    <a:pt x="200440" y="162545"/>
                    <a:pt x="213078" y="175165"/>
                    <a:pt x="228654" y="175165"/>
                  </a:cubicBezTo>
                  <a:cubicBezTo>
                    <a:pt x="244141" y="175165"/>
                    <a:pt x="256780" y="162545"/>
                    <a:pt x="256780" y="146993"/>
                  </a:cubicBezTo>
                  <a:cubicBezTo>
                    <a:pt x="256780" y="131440"/>
                    <a:pt x="244141" y="118820"/>
                    <a:pt x="228654" y="118820"/>
                  </a:cubicBezTo>
                  <a:close/>
                  <a:moveTo>
                    <a:pt x="463540" y="67720"/>
                  </a:moveTo>
                  <a:lnTo>
                    <a:pt x="463540" y="137572"/>
                  </a:lnTo>
                  <a:lnTo>
                    <a:pt x="511781" y="137572"/>
                  </a:lnTo>
                  <a:lnTo>
                    <a:pt x="511781" y="156324"/>
                  </a:lnTo>
                  <a:lnTo>
                    <a:pt x="463540" y="156324"/>
                  </a:lnTo>
                  <a:lnTo>
                    <a:pt x="463540" y="182363"/>
                  </a:lnTo>
                  <a:cubicBezTo>
                    <a:pt x="484990" y="186718"/>
                    <a:pt x="501100" y="205647"/>
                    <a:pt x="501100" y="228309"/>
                  </a:cubicBezTo>
                  <a:cubicBezTo>
                    <a:pt x="501100" y="250972"/>
                    <a:pt x="484990" y="269901"/>
                    <a:pt x="463540" y="274256"/>
                  </a:cubicBezTo>
                  <a:lnTo>
                    <a:pt x="463540" y="293985"/>
                  </a:lnTo>
                  <a:lnTo>
                    <a:pt x="588681" y="293985"/>
                  </a:lnTo>
                  <a:cubicBezTo>
                    <a:pt x="586990" y="243506"/>
                    <a:pt x="572037" y="194627"/>
                    <a:pt x="545158" y="151969"/>
                  </a:cubicBezTo>
                  <a:cubicBezTo>
                    <a:pt x="524152" y="118643"/>
                    <a:pt x="496116" y="89760"/>
                    <a:pt x="463540" y="67720"/>
                  </a:cubicBezTo>
                  <a:close/>
                  <a:moveTo>
                    <a:pt x="144099" y="67720"/>
                  </a:moveTo>
                  <a:cubicBezTo>
                    <a:pt x="116241" y="86471"/>
                    <a:pt x="91764" y="110289"/>
                    <a:pt x="72183" y="137572"/>
                  </a:cubicBezTo>
                  <a:lnTo>
                    <a:pt x="144099" y="137572"/>
                  </a:lnTo>
                  <a:close/>
                  <a:moveTo>
                    <a:pt x="303775" y="18752"/>
                  </a:moveTo>
                  <a:cubicBezTo>
                    <a:pt x="254110" y="18752"/>
                    <a:pt x="205513" y="31638"/>
                    <a:pt x="162879" y="56078"/>
                  </a:cubicBezTo>
                  <a:lnTo>
                    <a:pt x="162879" y="137572"/>
                  </a:lnTo>
                  <a:lnTo>
                    <a:pt x="182639" y="137572"/>
                  </a:lnTo>
                  <a:cubicBezTo>
                    <a:pt x="187000" y="116243"/>
                    <a:pt x="205958" y="100069"/>
                    <a:pt x="228654" y="100069"/>
                  </a:cubicBezTo>
                  <a:cubicBezTo>
                    <a:pt x="251351" y="100069"/>
                    <a:pt x="270309" y="116243"/>
                    <a:pt x="274670" y="137572"/>
                  </a:cubicBezTo>
                  <a:lnTo>
                    <a:pt x="294430" y="137572"/>
                  </a:lnTo>
                  <a:lnTo>
                    <a:pt x="294430" y="46924"/>
                  </a:lnTo>
                  <a:lnTo>
                    <a:pt x="313210" y="46924"/>
                  </a:lnTo>
                  <a:lnTo>
                    <a:pt x="313210" y="137572"/>
                  </a:lnTo>
                  <a:lnTo>
                    <a:pt x="444760" y="137572"/>
                  </a:lnTo>
                  <a:lnTo>
                    <a:pt x="444760" y="55989"/>
                  </a:lnTo>
                  <a:cubicBezTo>
                    <a:pt x="402037" y="31638"/>
                    <a:pt x="353440" y="18752"/>
                    <a:pt x="303775" y="18752"/>
                  </a:cubicBezTo>
                  <a:close/>
                  <a:moveTo>
                    <a:pt x="303775" y="0"/>
                  </a:moveTo>
                  <a:cubicBezTo>
                    <a:pt x="359137" y="0"/>
                    <a:pt x="413163" y="14930"/>
                    <a:pt x="460157" y="43280"/>
                  </a:cubicBezTo>
                  <a:cubicBezTo>
                    <a:pt x="500833" y="67631"/>
                    <a:pt x="535812" y="101757"/>
                    <a:pt x="561089" y="142016"/>
                  </a:cubicBezTo>
                  <a:cubicBezTo>
                    <a:pt x="591529" y="190273"/>
                    <a:pt x="607639" y="246084"/>
                    <a:pt x="607639" y="303317"/>
                  </a:cubicBezTo>
                  <a:cubicBezTo>
                    <a:pt x="607639" y="359839"/>
                    <a:pt x="591974" y="414850"/>
                    <a:pt x="562514" y="462396"/>
                  </a:cubicBezTo>
                  <a:cubicBezTo>
                    <a:pt x="536702" y="504254"/>
                    <a:pt x="500833" y="539358"/>
                    <a:pt x="458911" y="564153"/>
                  </a:cubicBezTo>
                  <a:cubicBezTo>
                    <a:pt x="412273" y="591969"/>
                    <a:pt x="358691" y="606722"/>
                    <a:pt x="303775" y="606722"/>
                  </a:cubicBezTo>
                  <a:cubicBezTo>
                    <a:pt x="248948" y="606722"/>
                    <a:pt x="195277" y="591969"/>
                    <a:pt x="148639" y="564064"/>
                  </a:cubicBezTo>
                  <a:cubicBezTo>
                    <a:pt x="105649" y="538647"/>
                    <a:pt x="69157" y="502387"/>
                    <a:pt x="43345" y="459374"/>
                  </a:cubicBezTo>
                  <a:cubicBezTo>
                    <a:pt x="14953" y="412539"/>
                    <a:pt x="0" y="358594"/>
                    <a:pt x="0" y="303317"/>
                  </a:cubicBezTo>
                  <a:cubicBezTo>
                    <a:pt x="0" y="246084"/>
                    <a:pt x="16110" y="190273"/>
                    <a:pt x="46550" y="142016"/>
                  </a:cubicBezTo>
                  <a:cubicBezTo>
                    <a:pt x="72183" y="101313"/>
                    <a:pt x="107429" y="66920"/>
                    <a:pt x="148639" y="42569"/>
                  </a:cubicBezTo>
                  <a:cubicBezTo>
                    <a:pt x="195277" y="14753"/>
                    <a:pt x="248948" y="0"/>
                    <a:pt x="303775" y="0"/>
                  </a:cubicBezTo>
                  <a:close/>
                </a:path>
              </a:pathLst>
            </a:custGeom>
            <a:solidFill>
              <a:schemeClr val="bg1"/>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sp>
          <p:nvSpPr>
            <p:cNvPr id="250" name="îs1iḑê">
              <a:extLst>
                <a:ext uri="{FF2B5EF4-FFF2-40B4-BE49-F238E27FC236}">
                  <a16:creationId xmlns:a16="http://schemas.microsoft.com/office/drawing/2014/main" id="{CFAA9A55-4324-45E8-808B-2B2CD73D662E}"/>
                </a:ext>
              </a:extLst>
            </p:cNvPr>
            <p:cNvSpPr/>
            <p:nvPr/>
          </p:nvSpPr>
          <p:spPr>
            <a:xfrm rot="10800000" flipH="1" flipV="1">
              <a:off x="6894233" y="3446557"/>
              <a:ext cx="532772" cy="531855"/>
            </a:xfrm>
            <a:custGeom>
              <a:avLst/>
              <a:gdLst>
                <a:gd name="connsiteX0" fmla="*/ 189082 w 602430"/>
                <a:gd name="connsiteY0" fmla="*/ 393329 h 601394"/>
                <a:gd name="connsiteX1" fmla="*/ 302122 w 602430"/>
                <a:gd name="connsiteY1" fmla="*/ 441721 h 601394"/>
                <a:gd name="connsiteX2" fmla="*/ 415161 w 602430"/>
                <a:gd name="connsiteY2" fmla="*/ 393329 h 601394"/>
                <a:gd name="connsiteX3" fmla="*/ 461992 w 602430"/>
                <a:gd name="connsiteY3" fmla="*/ 457851 h 601394"/>
                <a:gd name="connsiteX4" fmla="*/ 302122 w 602430"/>
                <a:gd name="connsiteY4" fmla="*/ 457851 h 601394"/>
                <a:gd name="connsiteX5" fmla="*/ 142251 w 602430"/>
                <a:gd name="connsiteY5" fmla="*/ 457851 h 601394"/>
                <a:gd name="connsiteX6" fmla="*/ 189082 w 602430"/>
                <a:gd name="connsiteY6" fmla="*/ 393329 h 601394"/>
                <a:gd name="connsiteX7" fmla="*/ 301215 w 602430"/>
                <a:gd name="connsiteY7" fmla="*/ 253614 h 601394"/>
                <a:gd name="connsiteX8" fmla="*/ 314870 w 602430"/>
                <a:gd name="connsiteY8" fmla="*/ 259668 h 601394"/>
                <a:gd name="connsiteX9" fmla="*/ 314870 w 602430"/>
                <a:gd name="connsiteY9" fmla="*/ 287114 h 601394"/>
                <a:gd name="connsiteX10" fmla="*/ 302018 w 602430"/>
                <a:gd name="connsiteY10" fmla="*/ 272584 h 601394"/>
                <a:gd name="connsiteX11" fmla="*/ 287560 w 602430"/>
                <a:gd name="connsiteY11" fmla="*/ 259668 h 601394"/>
                <a:gd name="connsiteX12" fmla="*/ 301215 w 602430"/>
                <a:gd name="connsiteY12" fmla="*/ 253614 h 601394"/>
                <a:gd name="connsiteX13" fmla="*/ 301992 w 602430"/>
                <a:gd name="connsiteY13" fmla="*/ 245081 h 601394"/>
                <a:gd name="connsiteX14" fmla="*/ 272876 w 602430"/>
                <a:gd name="connsiteY14" fmla="*/ 272454 h 601394"/>
                <a:gd name="connsiteX15" fmla="*/ 301992 w 602430"/>
                <a:gd name="connsiteY15" fmla="*/ 301438 h 601394"/>
                <a:gd name="connsiteX16" fmla="*/ 329491 w 602430"/>
                <a:gd name="connsiteY16" fmla="*/ 272454 h 601394"/>
                <a:gd name="connsiteX17" fmla="*/ 301992 w 602430"/>
                <a:gd name="connsiteY17" fmla="*/ 245081 h 601394"/>
                <a:gd name="connsiteX18" fmla="*/ 301992 w 602430"/>
                <a:gd name="connsiteY18" fmla="*/ 216098 h 601394"/>
                <a:gd name="connsiteX19" fmla="*/ 358608 w 602430"/>
                <a:gd name="connsiteY19" fmla="*/ 272454 h 601394"/>
                <a:gd name="connsiteX20" fmla="*/ 301992 w 602430"/>
                <a:gd name="connsiteY20" fmla="*/ 328811 h 601394"/>
                <a:gd name="connsiteX21" fmla="*/ 245377 w 602430"/>
                <a:gd name="connsiteY21" fmla="*/ 272454 h 601394"/>
                <a:gd name="connsiteX22" fmla="*/ 301992 w 602430"/>
                <a:gd name="connsiteY22" fmla="*/ 216098 h 601394"/>
                <a:gd name="connsiteX23" fmla="*/ 301215 w 602430"/>
                <a:gd name="connsiteY23" fmla="*/ 150025 h 601394"/>
                <a:gd name="connsiteX24" fmla="*/ 318187 w 602430"/>
                <a:gd name="connsiteY24" fmla="*/ 166867 h 601394"/>
                <a:gd name="connsiteX25" fmla="*/ 301215 w 602430"/>
                <a:gd name="connsiteY25" fmla="*/ 183709 h 601394"/>
                <a:gd name="connsiteX26" fmla="*/ 284243 w 602430"/>
                <a:gd name="connsiteY26" fmla="*/ 166867 h 601394"/>
                <a:gd name="connsiteX27" fmla="*/ 301215 w 602430"/>
                <a:gd name="connsiteY27" fmla="*/ 150025 h 601394"/>
                <a:gd name="connsiteX28" fmla="*/ 302023 w 602430"/>
                <a:gd name="connsiteY28" fmla="*/ 132236 h 601394"/>
                <a:gd name="connsiteX29" fmla="*/ 245524 w 602430"/>
                <a:gd name="connsiteY29" fmla="*/ 143526 h 601394"/>
                <a:gd name="connsiteX30" fmla="*/ 226153 w 602430"/>
                <a:gd name="connsiteY30" fmla="*/ 272555 h 601394"/>
                <a:gd name="connsiteX31" fmla="*/ 302023 w 602430"/>
                <a:gd name="connsiteY31" fmla="*/ 348359 h 601394"/>
                <a:gd name="connsiteX32" fmla="*/ 376278 w 602430"/>
                <a:gd name="connsiteY32" fmla="*/ 272555 h 601394"/>
                <a:gd name="connsiteX33" fmla="*/ 358521 w 602430"/>
                <a:gd name="connsiteY33" fmla="*/ 143526 h 601394"/>
                <a:gd name="connsiteX34" fmla="*/ 302023 w 602430"/>
                <a:gd name="connsiteY34" fmla="*/ 132236 h 601394"/>
                <a:gd name="connsiteX35" fmla="*/ 302023 w 602430"/>
                <a:gd name="connsiteY35" fmla="*/ 122559 h 601394"/>
                <a:gd name="connsiteX36" fmla="*/ 452147 w 602430"/>
                <a:gd name="connsiteY36" fmla="*/ 272555 h 601394"/>
                <a:gd name="connsiteX37" fmla="*/ 302023 w 602430"/>
                <a:gd name="connsiteY37" fmla="*/ 424163 h 601394"/>
                <a:gd name="connsiteX38" fmla="*/ 150284 w 602430"/>
                <a:gd name="connsiteY38" fmla="*/ 272555 h 601394"/>
                <a:gd name="connsiteX39" fmla="*/ 302023 w 602430"/>
                <a:gd name="connsiteY39" fmla="*/ 122559 h 601394"/>
                <a:gd name="connsiteX40" fmla="*/ 302023 w 602430"/>
                <a:gd name="connsiteY40" fmla="*/ 37083 h 601394"/>
                <a:gd name="connsiteX41" fmla="*/ 37147 w 602430"/>
                <a:gd name="connsiteY41" fmla="*/ 301503 h 601394"/>
                <a:gd name="connsiteX42" fmla="*/ 302023 w 602430"/>
                <a:gd name="connsiteY42" fmla="*/ 564311 h 601394"/>
                <a:gd name="connsiteX43" fmla="*/ 565283 w 602430"/>
                <a:gd name="connsiteY43" fmla="*/ 301503 h 601394"/>
                <a:gd name="connsiteX44" fmla="*/ 302023 w 602430"/>
                <a:gd name="connsiteY44" fmla="*/ 37083 h 601394"/>
                <a:gd name="connsiteX45" fmla="*/ 302023 w 602430"/>
                <a:gd name="connsiteY45" fmla="*/ 0 h 601394"/>
                <a:gd name="connsiteX46" fmla="*/ 602430 w 602430"/>
                <a:gd name="connsiteY46" fmla="*/ 301503 h 601394"/>
                <a:gd name="connsiteX47" fmla="*/ 302023 w 602430"/>
                <a:gd name="connsiteY47" fmla="*/ 601394 h 601394"/>
                <a:gd name="connsiteX48" fmla="*/ 0 w 602430"/>
                <a:gd name="connsiteY48" fmla="*/ 301503 h 601394"/>
                <a:gd name="connsiteX49" fmla="*/ 302023 w 602430"/>
                <a:gd name="connsiteY49" fmla="*/ 0 h 60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2430" h="601394">
                  <a:moveTo>
                    <a:pt x="189082" y="393329"/>
                  </a:moveTo>
                  <a:cubicBezTo>
                    <a:pt x="218149" y="423977"/>
                    <a:pt x="256906" y="441721"/>
                    <a:pt x="302122" y="441721"/>
                  </a:cubicBezTo>
                  <a:cubicBezTo>
                    <a:pt x="345723" y="441721"/>
                    <a:pt x="386094" y="423977"/>
                    <a:pt x="415161" y="393329"/>
                  </a:cubicBezTo>
                  <a:cubicBezTo>
                    <a:pt x="444229" y="409460"/>
                    <a:pt x="461992" y="432042"/>
                    <a:pt x="461992" y="457851"/>
                  </a:cubicBezTo>
                  <a:cubicBezTo>
                    <a:pt x="461992" y="507856"/>
                    <a:pt x="389324" y="457851"/>
                    <a:pt x="302122" y="457851"/>
                  </a:cubicBezTo>
                  <a:cubicBezTo>
                    <a:pt x="213305" y="457851"/>
                    <a:pt x="142251" y="507856"/>
                    <a:pt x="142251" y="457851"/>
                  </a:cubicBezTo>
                  <a:cubicBezTo>
                    <a:pt x="142251" y="432042"/>
                    <a:pt x="160014" y="409460"/>
                    <a:pt x="189082" y="393329"/>
                  </a:cubicBezTo>
                  <a:close/>
                  <a:moveTo>
                    <a:pt x="301215" y="253614"/>
                  </a:moveTo>
                  <a:cubicBezTo>
                    <a:pt x="306035" y="253614"/>
                    <a:pt x="310854" y="255632"/>
                    <a:pt x="314870" y="259668"/>
                  </a:cubicBezTo>
                  <a:cubicBezTo>
                    <a:pt x="321296" y="267741"/>
                    <a:pt x="321296" y="279042"/>
                    <a:pt x="314870" y="287114"/>
                  </a:cubicBezTo>
                  <a:cubicBezTo>
                    <a:pt x="306838" y="293572"/>
                    <a:pt x="308444" y="280656"/>
                    <a:pt x="302018" y="272584"/>
                  </a:cubicBezTo>
                  <a:cubicBezTo>
                    <a:pt x="293986" y="266126"/>
                    <a:pt x="281134" y="267741"/>
                    <a:pt x="287560" y="259668"/>
                  </a:cubicBezTo>
                  <a:cubicBezTo>
                    <a:pt x="291576" y="255632"/>
                    <a:pt x="296396" y="253614"/>
                    <a:pt x="301215" y="253614"/>
                  </a:cubicBezTo>
                  <a:close/>
                  <a:moveTo>
                    <a:pt x="301992" y="245081"/>
                  </a:moveTo>
                  <a:cubicBezTo>
                    <a:pt x="285817" y="245081"/>
                    <a:pt x="272876" y="257963"/>
                    <a:pt x="272876" y="272454"/>
                  </a:cubicBezTo>
                  <a:cubicBezTo>
                    <a:pt x="272876" y="288556"/>
                    <a:pt x="285817" y="301438"/>
                    <a:pt x="301992" y="301438"/>
                  </a:cubicBezTo>
                  <a:cubicBezTo>
                    <a:pt x="316551" y="301438"/>
                    <a:pt x="329491" y="288556"/>
                    <a:pt x="329491" y="272454"/>
                  </a:cubicBezTo>
                  <a:cubicBezTo>
                    <a:pt x="329491" y="257963"/>
                    <a:pt x="316551" y="245081"/>
                    <a:pt x="301992" y="245081"/>
                  </a:cubicBezTo>
                  <a:close/>
                  <a:moveTo>
                    <a:pt x="301992" y="216098"/>
                  </a:moveTo>
                  <a:cubicBezTo>
                    <a:pt x="332727" y="216098"/>
                    <a:pt x="358608" y="241861"/>
                    <a:pt x="358608" y="272454"/>
                  </a:cubicBezTo>
                  <a:cubicBezTo>
                    <a:pt x="358608" y="304658"/>
                    <a:pt x="332727" y="328811"/>
                    <a:pt x="301992" y="328811"/>
                  </a:cubicBezTo>
                  <a:cubicBezTo>
                    <a:pt x="269641" y="328811"/>
                    <a:pt x="245377" y="304658"/>
                    <a:pt x="245377" y="272454"/>
                  </a:cubicBezTo>
                  <a:cubicBezTo>
                    <a:pt x="245377" y="241861"/>
                    <a:pt x="269641" y="216098"/>
                    <a:pt x="301992" y="216098"/>
                  </a:cubicBezTo>
                  <a:close/>
                  <a:moveTo>
                    <a:pt x="301215" y="150025"/>
                  </a:moveTo>
                  <a:cubicBezTo>
                    <a:pt x="310588" y="150025"/>
                    <a:pt x="318187" y="157565"/>
                    <a:pt x="318187" y="166867"/>
                  </a:cubicBezTo>
                  <a:cubicBezTo>
                    <a:pt x="318187" y="176169"/>
                    <a:pt x="310588" y="183709"/>
                    <a:pt x="301215" y="183709"/>
                  </a:cubicBezTo>
                  <a:cubicBezTo>
                    <a:pt x="291842" y="183709"/>
                    <a:pt x="284243" y="176169"/>
                    <a:pt x="284243" y="166867"/>
                  </a:cubicBezTo>
                  <a:cubicBezTo>
                    <a:pt x="284243" y="157565"/>
                    <a:pt x="291842" y="150025"/>
                    <a:pt x="301215" y="150025"/>
                  </a:cubicBezTo>
                  <a:close/>
                  <a:moveTo>
                    <a:pt x="302023" y="132236"/>
                  </a:moveTo>
                  <a:cubicBezTo>
                    <a:pt x="281037" y="132236"/>
                    <a:pt x="261667" y="135462"/>
                    <a:pt x="245524" y="143526"/>
                  </a:cubicBezTo>
                  <a:cubicBezTo>
                    <a:pt x="245524" y="222556"/>
                    <a:pt x="226153" y="214492"/>
                    <a:pt x="226153" y="272555"/>
                  </a:cubicBezTo>
                  <a:cubicBezTo>
                    <a:pt x="226153" y="314489"/>
                    <a:pt x="260052" y="348359"/>
                    <a:pt x="302023" y="348359"/>
                  </a:cubicBezTo>
                  <a:cubicBezTo>
                    <a:pt x="342379" y="348359"/>
                    <a:pt x="376278" y="314489"/>
                    <a:pt x="376278" y="272555"/>
                  </a:cubicBezTo>
                  <a:cubicBezTo>
                    <a:pt x="376278" y="214492"/>
                    <a:pt x="358521" y="222556"/>
                    <a:pt x="358521" y="143526"/>
                  </a:cubicBezTo>
                  <a:cubicBezTo>
                    <a:pt x="340764" y="135462"/>
                    <a:pt x="321394" y="132236"/>
                    <a:pt x="302023" y="132236"/>
                  </a:cubicBezTo>
                  <a:close/>
                  <a:moveTo>
                    <a:pt x="302023" y="122559"/>
                  </a:moveTo>
                  <a:cubicBezTo>
                    <a:pt x="384349" y="122559"/>
                    <a:pt x="452147" y="190299"/>
                    <a:pt x="452147" y="272555"/>
                  </a:cubicBezTo>
                  <a:cubicBezTo>
                    <a:pt x="452147" y="356423"/>
                    <a:pt x="384349" y="424163"/>
                    <a:pt x="302023" y="424163"/>
                  </a:cubicBezTo>
                  <a:cubicBezTo>
                    <a:pt x="218082" y="424163"/>
                    <a:pt x="150284" y="356423"/>
                    <a:pt x="150284" y="272555"/>
                  </a:cubicBezTo>
                  <a:cubicBezTo>
                    <a:pt x="150284" y="190299"/>
                    <a:pt x="218082" y="122559"/>
                    <a:pt x="302023" y="122559"/>
                  </a:cubicBezTo>
                  <a:close/>
                  <a:moveTo>
                    <a:pt x="302023" y="37083"/>
                  </a:moveTo>
                  <a:cubicBezTo>
                    <a:pt x="156664" y="37083"/>
                    <a:pt x="37147" y="156395"/>
                    <a:pt x="37147" y="301503"/>
                  </a:cubicBezTo>
                  <a:cubicBezTo>
                    <a:pt x="37147" y="446612"/>
                    <a:pt x="156664" y="564311"/>
                    <a:pt x="302023" y="564311"/>
                  </a:cubicBezTo>
                  <a:cubicBezTo>
                    <a:pt x="447381" y="564311"/>
                    <a:pt x="565283" y="446612"/>
                    <a:pt x="565283" y="301503"/>
                  </a:cubicBezTo>
                  <a:cubicBezTo>
                    <a:pt x="565283" y="156395"/>
                    <a:pt x="447381" y="37083"/>
                    <a:pt x="302023" y="37083"/>
                  </a:cubicBezTo>
                  <a:close/>
                  <a:moveTo>
                    <a:pt x="302023" y="0"/>
                  </a:moveTo>
                  <a:cubicBezTo>
                    <a:pt x="468377" y="0"/>
                    <a:pt x="602430" y="135435"/>
                    <a:pt x="602430" y="301503"/>
                  </a:cubicBezTo>
                  <a:cubicBezTo>
                    <a:pt x="602430" y="467572"/>
                    <a:pt x="468377" y="601394"/>
                    <a:pt x="302023" y="601394"/>
                  </a:cubicBezTo>
                  <a:cubicBezTo>
                    <a:pt x="135668" y="601394"/>
                    <a:pt x="0" y="467572"/>
                    <a:pt x="0" y="301503"/>
                  </a:cubicBezTo>
                  <a:cubicBezTo>
                    <a:pt x="0" y="135435"/>
                    <a:pt x="135668" y="0"/>
                    <a:pt x="302023" y="0"/>
                  </a:cubicBezTo>
                  <a:close/>
                </a:path>
              </a:pathLst>
            </a:custGeom>
            <a:solidFill>
              <a:schemeClr val="bg1"/>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sp>
          <p:nvSpPr>
            <p:cNvPr id="251" name="îśḻïḓê">
              <a:extLst>
                <a:ext uri="{FF2B5EF4-FFF2-40B4-BE49-F238E27FC236}">
                  <a16:creationId xmlns:a16="http://schemas.microsoft.com/office/drawing/2014/main" id="{CA7736D9-D719-4E8D-9270-6323B573B522}"/>
                </a:ext>
              </a:extLst>
            </p:cNvPr>
            <p:cNvSpPr/>
            <p:nvPr/>
          </p:nvSpPr>
          <p:spPr>
            <a:xfrm rot="10800000" flipH="1" flipV="1">
              <a:off x="4831863" y="3446099"/>
              <a:ext cx="399036" cy="532772"/>
            </a:xfrm>
            <a:custGeom>
              <a:avLst/>
              <a:gdLst>
                <a:gd name="connsiteX0" fmla="*/ 350605 w 454159"/>
                <a:gd name="connsiteY0" fmla="*/ 522972 h 606369"/>
                <a:gd name="connsiteX1" fmla="*/ 290273 w 454159"/>
                <a:gd name="connsiteY1" fmla="*/ 566418 h 606369"/>
                <a:gd name="connsiteX2" fmla="*/ 410936 w 454159"/>
                <a:gd name="connsiteY2" fmla="*/ 566418 h 606369"/>
                <a:gd name="connsiteX3" fmla="*/ 350605 w 454159"/>
                <a:gd name="connsiteY3" fmla="*/ 522972 h 606369"/>
                <a:gd name="connsiteX4" fmla="*/ 103519 w 454159"/>
                <a:gd name="connsiteY4" fmla="*/ 522972 h 606369"/>
                <a:gd name="connsiteX5" fmla="*/ 43208 w 454159"/>
                <a:gd name="connsiteY5" fmla="*/ 566418 h 606369"/>
                <a:gd name="connsiteX6" fmla="*/ 163831 w 454159"/>
                <a:gd name="connsiteY6" fmla="*/ 566418 h 606369"/>
                <a:gd name="connsiteX7" fmla="*/ 103519 w 454159"/>
                <a:gd name="connsiteY7" fmla="*/ 522972 h 606369"/>
                <a:gd name="connsiteX8" fmla="*/ 350605 w 454159"/>
                <a:gd name="connsiteY8" fmla="*/ 483021 h 606369"/>
                <a:gd name="connsiteX9" fmla="*/ 454159 w 454159"/>
                <a:gd name="connsiteY9" fmla="*/ 586394 h 606369"/>
                <a:gd name="connsiteX10" fmla="*/ 434148 w 454159"/>
                <a:gd name="connsiteY10" fmla="*/ 606369 h 606369"/>
                <a:gd name="connsiteX11" fmla="*/ 267061 w 454159"/>
                <a:gd name="connsiteY11" fmla="*/ 606369 h 606369"/>
                <a:gd name="connsiteX12" fmla="*/ 247050 w 454159"/>
                <a:gd name="connsiteY12" fmla="*/ 586394 h 606369"/>
                <a:gd name="connsiteX13" fmla="*/ 350605 w 454159"/>
                <a:gd name="connsiteY13" fmla="*/ 483021 h 606369"/>
                <a:gd name="connsiteX14" fmla="*/ 103519 w 454159"/>
                <a:gd name="connsiteY14" fmla="*/ 483021 h 606369"/>
                <a:gd name="connsiteX15" fmla="*/ 207039 w 454159"/>
                <a:gd name="connsiteY15" fmla="*/ 586394 h 606369"/>
                <a:gd name="connsiteX16" fmla="*/ 187035 w 454159"/>
                <a:gd name="connsiteY16" fmla="*/ 606369 h 606369"/>
                <a:gd name="connsiteX17" fmla="*/ 20004 w 454159"/>
                <a:gd name="connsiteY17" fmla="*/ 606369 h 606369"/>
                <a:gd name="connsiteX18" fmla="*/ 0 w 454159"/>
                <a:gd name="connsiteY18" fmla="*/ 586394 h 606369"/>
                <a:gd name="connsiteX19" fmla="*/ 103519 w 454159"/>
                <a:gd name="connsiteY19" fmla="*/ 483021 h 606369"/>
                <a:gd name="connsiteX20" fmla="*/ 350604 w 454159"/>
                <a:gd name="connsiteY20" fmla="*/ 363130 h 606369"/>
                <a:gd name="connsiteX21" fmla="*/ 330599 w 454159"/>
                <a:gd name="connsiteY21" fmla="*/ 383100 h 606369"/>
                <a:gd name="connsiteX22" fmla="*/ 350604 w 454159"/>
                <a:gd name="connsiteY22" fmla="*/ 403070 h 606369"/>
                <a:gd name="connsiteX23" fmla="*/ 370609 w 454159"/>
                <a:gd name="connsiteY23" fmla="*/ 383100 h 606369"/>
                <a:gd name="connsiteX24" fmla="*/ 350604 w 454159"/>
                <a:gd name="connsiteY24" fmla="*/ 363130 h 606369"/>
                <a:gd name="connsiteX25" fmla="*/ 103519 w 454159"/>
                <a:gd name="connsiteY25" fmla="*/ 363130 h 606369"/>
                <a:gd name="connsiteX26" fmla="*/ 83502 w 454159"/>
                <a:gd name="connsiteY26" fmla="*/ 383100 h 606369"/>
                <a:gd name="connsiteX27" fmla="*/ 103519 w 454159"/>
                <a:gd name="connsiteY27" fmla="*/ 403070 h 606369"/>
                <a:gd name="connsiteX28" fmla="*/ 123536 w 454159"/>
                <a:gd name="connsiteY28" fmla="*/ 383100 h 606369"/>
                <a:gd name="connsiteX29" fmla="*/ 103519 w 454159"/>
                <a:gd name="connsiteY29" fmla="*/ 363130 h 606369"/>
                <a:gd name="connsiteX30" fmla="*/ 350604 w 454159"/>
                <a:gd name="connsiteY30" fmla="*/ 323190 h 606369"/>
                <a:gd name="connsiteX31" fmla="*/ 410620 w 454159"/>
                <a:gd name="connsiteY31" fmla="*/ 383100 h 606369"/>
                <a:gd name="connsiteX32" fmla="*/ 350604 w 454159"/>
                <a:gd name="connsiteY32" fmla="*/ 443010 h 606369"/>
                <a:gd name="connsiteX33" fmla="*/ 290588 w 454159"/>
                <a:gd name="connsiteY33" fmla="*/ 383100 h 606369"/>
                <a:gd name="connsiteX34" fmla="*/ 350604 w 454159"/>
                <a:gd name="connsiteY34" fmla="*/ 323190 h 606369"/>
                <a:gd name="connsiteX35" fmla="*/ 103519 w 454159"/>
                <a:gd name="connsiteY35" fmla="*/ 323190 h 606369"/>
                <a:gd name="connsiteX36" fmla="*/ 163570 w 454159"/>
                <a:gd name="connsiteY36" fmla="*/ 383100 h 606369"/>
                <a:gd name="connsiteX37" fmla="*/ 103519 w 454159"/>
                <a:gd name="connsiteY37" fmla="*/ 443010 h 606369"/>
                <a:gd name="connsiteX38" fmla="*/ 43468 w 454159"/>
                <a:gd name="connsiteY38" fmla="*/ 383100 h 606369"/>
                <a:gd name="connsiteX39" fmla="*/ 103519 w 454159"/>
                <a:gd name="connsiteY39" fmla="*/ 323190 h 606369"/>
                <a:gd name="connsiteX40" fmla="*/ 350605 w 454159"/>
                <a:gd name="connsiteY40" fmla="*/ 199782 h 606369"/>
                <a:gd name="connsiteX41" fmla="*/ 290273 w 454159"/>
                <a:gd name="connsiteY41" fmla="*/ 243228 h 606369"/>
                <a:gd name="connsiteX42" fmla="*/ 410936 w 454159"/>
                <a:gd name="connsiteY42" fmla="*/ 243228 h 606369"/>
                <a:gd name="connsiteX43" fmla="*/ 350605 w 454159"/>
                <a:gd name="connsiteY43" fmla="*/ 199782 h 606369"/>
                <a:gd name="connsiteX44" fmla="*/ 103519 w 454159"/>
                <a:gd name="connsiteY44" fmla="*/ 199782 h 606369"/>
                <a:gd name="connsiteX45" fmla="*/ 43208 w 454159"/>
                <a:gd name="connsiteY45" fmla="*/ 243228 h 606369"/>
                <a:gd name="connsiteX46" fmla="*/ 163831 w 454159"/>
                <a:gd name="connsiteY46" fmla="*/ 243228 h 606369"/>
                <a:gd name="connsiteX47" fmla="*/ 103519 w 454159"/>
                <a:gd name="connsiteY47" fmla="*/ 199782 h 606369"/>
                <a:gd name="connsiteX48" fmla="*/ 350605 w 454159"/>
                <a:gd name="connsiteY48" fmla="*/ 159831 h 606369"/>
                <a:gd name="connsiteX49" fmla="*/ 454159 w 454159"/>
                <a:gd name="connsiteY49" fmla="*/ 263204 h 606369"/>
                <a:gd name="connsiteX50" fmla="*/ 434148 w 454159"/>
                <a:gd name="connsiteY50" fmla="*/ 283179 h 606369"/>
                <a:gd name="connsiteX51" fmla="*/ 267061 w 454159"/>
                <a:gd name="connsiteY51" fmla="*/ 283179 h 606369"/>
                <a:gd name="connsiteX52" fmla="*/ 247050 w 454159"/>
                <a:gd name="connsiteY52" fmla="*/ 263204 h 606369"/>
                <a:gd name="connsiteX53" fmla="*/ 350605 w 454159"/>
                <a:gd name="connsiteY53" fmla="*/ 159831 h 606369"/>
                <a:gd name="connsiteX54" fmla="*/ 103519 w 454159"/>
                <a:gd name="connsiteY54" fmla="*/ 159831 h 606369"/>
                <a:gd name="connsiteX55" fmla="*/ 207039 w 454159"/>
                <a:gd name="connsiteY55" fmla="*/ 263204 h 606369"/>
                <a:gd name="connsiteX56" fmla="*/ 187035 w 454159"/>
                <a:gd name="connsiteY56" fmla="*/ 283179 h 606369"/>
                <a:gd name="connsiteX57" fmla="*/ 20004 w 454159"/>
                <a:gd name="connsiteY57" fmla="*/ 283179 h 606369"/>
                <a:gd name="connsiteX58" fmla="*/ 0 w 454159"/>
                <a:gd name="connsiteY58" fmla="*/ 263204 h 606369"/>
                <a:gd name="connsiteX59" fmla="*/ 103519 w 454159"/>
                <a:gd name="connsiteY59" fmla="*/ 159831 h 606369"/>
                <a:gd name="connsiteX60" fmla="*/ 350604 w 454159"/>
                <a:gd name="connsiteY60" fmla="*/ 39963 h 606369"/>
                <a:gd name="connsiteX61" fmla="*/ 330599 w 454159"/>
                <a:gd name="connsiteY61" fmla="*/ 59945 h 606369"/>
                <a:gd name="connsiteX62" fmla="*/ 350604 w 454159"/>
                <a:gd name="connsiteY62" fmla="*/ 79927 h 606369"/>
                <a:gd name="connsiteX63" fmla="*/ 370609 w 454159"/>
                <a:gd name="connsiteY63" fmla="*/ 59945 h 606369"/>
                <a:gd name="connsiteX64" fmla="*/ 350604 w 454159"/>
                <a:gd name="connsiteY64" fmla="*/ 39963 h 606369"/>
                <a:gd name="connsiteX65" fmla="*/ 103519 w 454159"/>
                <a:gd name="connsiteY65" fmla="*/ 39963 h 606369"/>
                <a:gd name="connsiteX66" fmla="*/ 83502 w 454159"/>
                <a:gd name="connsiteY66" fmla="*/ 59945 h 606369"/>
                <a:gd name="connsiteX67" fmla="*/ 103519 w 454159"/>
                <a:gd name="connsiteY67" fmla="*/ 79927 h 606369"/>
                <a:gd name="connsiteX68" fmla="*/ 123536 w 454159"/>
                <a:gd name="connsiteY68" fmla="*/ 59945 h 606369"/>
                <a:gd name="connsiteX69" fmla="*/ 103519 w 454159"/>
                <a:gd name="connsiteY69" fmla="*/ 39963 h 606369"/>
                <a:gd name="connsiteX70" fmla="*/ 350604 w 454159"/>
                <a:gd name="connsiteY70" fmla="*/ 0 h 606369"/>
                <a:gd name="connsiteX71" fmla="*/ 410620 w 454159"/>
                <a:gd name="connsiteY71" fmla="*/ 59945 h 606369"/>
                <a:gd name="connsiteX72" fmla="*/ 350604 w 454159"/>
                <a:gd name="connsiteY72" fmla="*/ 119891 h 606369"/>
                <a:gd name="connsiteX73" fmla="*/ 290588 w 454159"/>
                <a:gd name="connsiteY73" fmla="*/ 59945 h 606369"/>
                <a:gd name="connsiteX74" fmla="*/ 350604 w 454159"/>
                <a:gd name="connsiteY74" fmla="*/ 0 h 606369"/>
                <a:gd name="connsiteX75" fmla="*/ 103519 w 454159"/>
                <a:gd name="connsiteY75" fmla="*/ 0 h 606369"/>
                <a:gd name="connsiteX76" fmla="*/ 163570 w 454159"/>
                <a:gd name="connsiteY76" fmla="*/ 59945 h 606369"/>
                <a:gd name="connsiteX77" fmla="*/ 103519 w 454159"/>
                <a:gd name="connsiteY77" fmla="*/ 119891 h 606369"/>
                <a:gd name="connsiteX78" fmla="*/ 43468 w 454159"/>
                <a:gd name="connsiteY78" fmla="*/ 59945 h 606369"/>
                <a:gd name="connsiteX79" fmla="*/ 103519 w 454159"/>
                <a:gd name="connsiteY79" fmla="*/ 0 h 60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54159" h="606369">
                  <a:moveTo>
                    <a:pt x="350605" y="522972"/>
                  </a:moveTo>
                  <a:cubicBezTo>
                    <a:pt x="322590" y="522972"/>
                    <a:pt x="298677" y="541249"/>
                    <a:pt x="290273" y="566418"/>
                  </a:cubicBezTo>
                  <a:lnTo>
                    <a:pt x="410936" y="566418"/>
                  </a:lnTo>
                  <a:cubicBezTo>
                    <a:pt x="402532" y="541249"/>
                    <a:pt x="378619" y="522972"/>
                    <a:pt x="350605" y="522972"/>
                  </a:cubicBezTo>
                  <a:close/>
                  <a:moveTo>
                    <a:pt x="103519" y="522972"/>
                  </a:moveTo>
                  <a:cubicBezTo>
                    <a:pt x="75514" y="522972"/>
                    <a:pt x="51610" y="541249"/>
                    <a:pt x="43208" y="566418"/>
                  </a:cubicBezTo>
                  <a:lnTo>
                    <a:pt x="163831" y="566418"/>
                  </a:lnTo>
                  <a:cubicBezTo>
                    <a:pt x="155429" y="541249"/>
                    <a:pt x="131525" y="522972"/>
                    <a:pt x="103519" y="522972"/>
                  </a:cubicBezTo>
                  <a:close/>
                  <a:moveTo>
                    <a:pt x="350605" y="483021"/>
                  </a:moveTo>
                  <a:cubicBezTo>
                    <a:pt x="407735" y="483021"/>
                    <a:pt x="454159" y="529364"/>
                    <a:pt x="454159" y="586394"/>
                  </a:cubicBezTo>
                  <a:cubicBezTo>
                    <a:pt x="454159" y="597380"/>
                    <a:pt x="445154" y="606369"/>
                    <a:pt x="434148" y="606369"/>
                  </a:cubicBezTo>
                  <a:lnTo>
                    <a:pt x="267061" y="606369"/>
                  </a:lnTo>
                  <a:cubicBezTo>
                    <a:pt x="256055" y="606369"/>
                    <a:pt x="247050" y="597380"/>
                    <a:pt x="247050" y="586394"/>
                  </a:cubicBezTo>
                  <a:cubicBezTo>
                    <a:pt x="247050" y="529364"/>
                    <a:pt x="293474" y="483021"/>
                    <a:pt x="350605" y="483021"/>
                  </a:cubicBezTo>
                  <a:close/>
                  <a:moveTo>
                    <a:pt x="103519" y="483021"/>
                  </a:moveTo>
                  <a:cubicBezTo>
                    <a:pt x="160630" y="483021"/>
                    <a:pt x="207039" y="529364"/>
                    <a:pt x="207039" y="586394"/>
                  </a:cubicBezTo>
                  <a:cubicBezTo>
                    <a:pt x="207039" y="597380"/>
                    <a:pt x="198037" y="606369"/>
                    <a:pt x="187035" y="606369"/>
                  </a:cubicBezTo>
                  <a:lnTo>
                    <a:pt x="20004" y="606369"/>
                  </a:lnTo>
                  <a:cubicBezTo>
                    <a:pt x="9002" y="606369"/>
                    <a:pt x="0" y="597380"/>
                    <a:pt x="0" y="586394"/>
                  </a:cubicBezTo>
                  <a:cubicBezTo>
                    <a:pt x="0" y="529364"/>
                    <a:pt x="46409" y="483021"/>
                    <a:pt x="103519" y="483021"/>
                  </a:cubicBezTo>
                  <a:close/>
                  <a:moveTo>
                    <a:pt x="350604" y="363130"/>
                  </a:moveTo>
                  <a:cubicBezTo>
                    <a:pt x="339601" y="363130"/>
                    <a:pt x="330599" y="372117"/>
                    <a:pt x="330599" y="383100"/>
                  </a:cubicBezTo>
                  <a:cubicBezTo>
                    <a:pt x="330599" y="394084"/>
                    <a:pt x="339601" y="403070"/>
                    <a:pt x="350604" y="403070"/>
                  </a:cubicBezTo>
                  <a:cubicBezTo>
                    <a:pt x="361607" y="403070"/>
                    <a:pt x="370609" y="394084"/>
                    <a:pt x="370609" y="383100"/>
                  </a:cubicBezTo>
                  <a:cubicBezTo>
                    <a:pt x="370609" y="372117"/>
                    <a:pt x="361607" y="363130"/>
                    <a:pt x="350604" y="363130"/>
                  </a:cubicBezTo>
                  <a:close/>
                  <a:moveTo>
                    <a:pt x="103519" y="363130"/>
                  </a:moveTo>
                  <a:cubicBezTo>
                    <a:pt x="92510" y="363130"/>
                    <a:pt x="83502" y="372117"/>
                    <a:pt x="83502" y="383100"/>
                  </a:cubicBezTo>
                  <a:cubicBezTo>
                    <a:pt x="83502" y="394084"/>
                    <a:pt x="92510" y="403070"/>
                    <a:pt x="103519" y="403070"/>
                  </a:cubicBezTo>
                  <a:cubicBezTo>
                    <a:pt x="114528" y="403070"/>
                    <a:pt x="123536" y="394084"/>
                    <a:pt x="123536" y="383100"/>
                  </a:cubicBezTo>
                  <a:cubicBezTo>
                    <a:pt x="123536" y="372117"/>
                    <a:pt x="114528" y="363130"/>
                    <a:pt x="103519" y="363130"/>
                  </a:cubicBezTo>
                  <a:close/>
                  <a:moveTo>
                    <a:pt x="350604" y="323190"/>
                  </a:moveTo>
                  <a:cubicBezTo>
                    <a:pt x="383713" y="323190"/>
                    <a:pt x="410620" y="350050"/>
                    <a:pt x="410620" y="383100"/>
                  </a:cubicBezTo>
                  <a:cubicBezTo>
                    <a:pt x="410620" y="416151"/>
                    <a:pt x="383713" y="443010"/>
                    <a:pt x="350604" y="443010"/>
                  </a:cubicBezTo>
                  <a:cubicBezTo>
                    <a:pt x="317495" y="443010"/>
                    <a:pt x="290588" y="416151"/>
                    <a:pt x="290588" y="383100"/>
                  </a:cubicBezTo>
                  <a:cubicBezTo>
                    <a:pt x="290588" y="350050"/>
                    <a:pt x="317495" y="323190"/>
                    <a:pt x="350604" y="323190"/>
                  </a:cubicBezTo>
                  <a:close/>
                  <a:moveTo>
                    <a:pt x="103519" y="323190"/>
                  </a:moveTo>
                  <a:cubicBezTo>
                    <a:pt x="136647" y="323190"/>
                    <a:pt x="163570" y="350050"/>
                    <a:pt x="163570" y="383100"/>
                  </a:cubicBezTo>
                  <a:cubicBezTo>
                    <a:pt x="163570" y="416151"/>
                    <a:pt x="136647" y="443010"/>
                    <a:pt x="103519" y="443010"/>
                  </a:cubicBezTo>
                  <a:cubicBezTo>
                    <a:pt x="70391" y="443010"/>
                    <a:pt x="43468" y="416151"/>
                    <a:pt x="43468" y="383100"/>
                  </a:cubicBezTo>
                  <a:cubicBezTo>
                    <a:pt x="43468" y="350050"/>
                    <a:pt x="70391" y="323190"/>
                    <a:pt x="103519" y="323190"/>
                  </a:cubicBezTo>
                  <a:close/>
                  <a:moveTo>
                    <a:pt x="350605" y="199782"/>
                  </a:moveTo>
                  <a:cubicBezTo>
                    <a:pt x="322590" y="199782"/>
                    <a:pt x="298677" y="218059"/>
                    <a:pt x="290273" y="243228"/>
                  </a:cubicBezTo>
                  <a:lnTo>
                    <a:pt x="410936" y="243228"/>
                  </a:lnTo>
                  <a:cubicBezTo>
                    <a:pt x="402532" y="218059"/>
                    <a:pt x="378619" y="199782"/>
                    <a:pt x="350605" y="199782"/>
                  </a:cubicBezTo>
                  <a:close/>
                  <a:moveTo>
                    <a:pt x="103519" y="199782"/>
                  </a:moveTo>
                  <a:cubicBezTo>
                    <a:pt x="75514" y="199782"/>
                    <a:pt x="51610" y="218059"/>
                    <a:pt x="43208" y="243228"/>
                  </a:cubicBezTo>
                  <a:lnTo>
                    <a:pt x="163831" y="243228"/>
                  </a:lnTo>
                  <a:cubicBezTo>
                    <a:pt x="155429" y="218059"/>
                    <a:pt x="131525" y="199782"/>
                    <a:pt x="103519" y="199782"/>
                  </a:cubicBezTo>
                  <a:close/>
                  <a:moveTo>
                    <a:pt x="350605" y="159831"/>
                  </a:moveTo>
                  <a:cubicBezTo>
                    <a:pt x="407735" y="159831"/>
                    <a:pt x="454159" y="206174"/>
                    <a:pt x="454159" y="263204"/>
                  </a:cubicBezTo>
                  <a:cubicBezTo>
                    <a:pt x="454159" y="274190"/>
                    <a:pt x="445154" y="283179"/>
                    <a:pt x="434148" y="283179"/>
                  </a:cubicBezTo>
                  <a:lnTo>
                    <a:pt x="267061" y="283179"/>
                  </a:lnTo>
                  <a:cubicBezTo>
                    <a:pt x="256055" y="283179"/>
                    <a:pt x="247050" y="274190"/>
                    <a:pt x="247050" y="263204"/>
                  </a:cubicBezTo>
                  <a:cubicBezTo>
                    <a:pt x="247050" y="206174"/>
                    <a:pt x="293474" y="159831"/>
                    <a:pt x="350605" y="159831"/>
                  </a:cubicBezTo>
                  <a:close/>
                  <a:moveTo>
                    <a:pt x="103519" y="159831"/>
                  </a:moveTo>
                  <a:cubicBezTo>
                    <a:pt x="160630" y="159831"/>
                    <a:pt x="207039" y="206174"/>
                    <a:pt x="207039" y="263204"/>
                  </a:cubicBezTo>
                  <a:cubicBezTo>
                    <a:pt x="207039" y="274190"/>
                    <a:pt x="198037" y="283179"/>
                    <a:pt x="187035" y="283179"/>
                  </a:cubicBezTo>
                  <a:lnTo>
                    <a:pt x="20004" y="283179"/>
                  </a:lnTo>
                  <a:cubicBezTo>
                    <a:pt x="9002" y="283179"/>
                    <a:pt x="0" y="274190"/>
                    <a:pt x="0" y="263204"/>
                  </a:cubicBezTo>
                  <a:cubicBezTo>
                    <a:pt x="0" y="206174"/>
                    <a:pt x="46409" y="159831"/>
                    <a:pt x="103519" y="159831"/>
                  </a:cubicBezTo>
                  <a:close/>
                  <a:moveTo>
                    <a:pt x="350604" y="39963"/>
                  </a:moveTo>
                  <a:cubicBezTo>
                    <a:pt x="339601" y="39963"/>
                    <a:pt x="330599" y="48955"/>
                    <a:pt x="330599" y="59945"/>
                  </a:cubicBezTo>
                  <a:cubicBezTo>
                    <a:pt x="330599" y="70935"/>
                    <a:pt x="339601" y="79927"/>
                    <a:pt x="350604" y="79927"/>
                  </a:cubicBezTo>
                  <a:cubicBezTo>
                    <a:pt x="361607" y="79927"/>
                    <a:pt x="370609" y="70935"/>
                    <a:pt x="370609" y="59945"/>
                  </a:cubicBezTo>
                  <a:cubicBezTo>
                    <a:pt x="370609" y="48955"/>
                    <a:pt x="361607" y="39963"/>
                    <a:pt x="350604" y="39963"/>
                  </a:cubicBezTo>
                  <a:close/>
                  <a:moveTo>
                    <a:pt x="103519" y="39963"/>
                  </a:moveTo>
                  <a:cubicBezTo>
                    <a:pt x="92510" y="39963"/>
                    <a:pt x="83502" y="48955"/>
                    <a:pt x="83502" y="59945"/>
                  </a:cubicBezTo>
                  <a:cubicBezTo>
                    <a:pt x="83502" y="70935"/>
                    <a:pt x="92510" y="79927"/>
                    <a:pt x="103519" y="79927"/>
                  </a:cubicBezTo>
                  <a:cubicBezTo>
                    <a:pt x="114528" y="79927"/>
                    <a:pt x="123536" y="70935"/>
                    <a:pt x="123536" y="59945"/>
                  </a:cubicBezTo>
                  <a:cubicBezTo>
                    <a:pt x="123536" y="48955"/>
                    <a:pt x="114528" y="39963"/>
                    <a:pt x="103519" y="39963"/>
                  </a:cubicBezTo>
                  <a:close/>
                  <a:moveTo>
                    <a:pt x="350604" y="0"/>
                  </a:moveTo>
                  <a:cubicBezTo>
                    <a:pt x="383713" y="0"/>
                    <a:pt x="410620" y="26875"/>
                    <a:pt x="410620" y="59945"/>
                  </a:cubicBezTo>
                  <a:cubicBezTo>
                    <a:pt x="410620" y="93015"/>
                    <a:pt x="383713" y="119891"/>
                    <a:pt x="350604" y="119891"/>
                  </a:cubicBezTo>
                  <a:cubicBezTo>
                    <a:pt x="317495" y="119891"/>
                    <a:pt x="290588" y="93015"/>
                    <a:pt x="290588" y="59945"/>
                  </a:cubicBezTo>
                  <a:cubicBezTo>
                    <a:pt x="290588" y="26875"/>
                    <a:pt x="317495" y="0"/>
                    <a:pt x="350604" y="0"/>
                  </a:cubicBezTo>
                  <a:close/>
                  <a:moveTo>
                    <a:pt x="103519" y="0"/>
                  </a:moveTo>
                  <a:cubicBezTo>
                    <a:pt x="136647" y="0"/>
                    <a:pt x="163570" y="26875"/>
                    <a:pt x="163570" y="59945"/>
                  </a:cubicBezTo>
                  <a:cubicBezTo>
                    <a:pt x="163570" y="93015"/>
                    <a:pt x="136647" y="119891"/>
                    <a:pt x="103519" y="119891"/>
                  </a:cubicBezTo>
                  <a:cubicBezTo>
                    <a:pt x="70391" y="119891"/>
                    <a:pt x="43468" y="93015"/>
                    <a:pt x="43468" y="59945"/>
                  </a:cubicBezTo>
                  <a:cubicBezTo>
                    <a:pt x="43468" y="26875"/>
                    <a:pt x="70391" y="0"/>
                    <a:pt x="103519" y="0"/>
                  </a:cubicBezTo>
                  <a:close/>
                </a:path>
              </a:pathLst>
            </a:custGeom>
            <a:solidFill>
              <a:schemeClr val="bg1"/>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cxnSp>
          <p:nvCxnSpPr>
            <p:cNvPr id="252" name="直接连接符 251">
              <a:extLst>
                <a:ext uri="{FF2B5EF4-FFF2-40B4-BE49-F238E27FC236}">
                  <a16:creationId xmlns:a16="http://schemas.microsoft.com/office/drawing/2014/main" id="{C449896F-A02B-43F8-A38E-C85883E40EA7}"/>
                </a:ext>
              </a:extLst>
            </p:cNvPr>
            <p:cNvCxnSpPr/>
            <p:nvPr/>
          </p:nvCxnSpPr>
          <p:spPr>
            <a:xfrm>
              <a:off x="4829653" y="4944669"/>
              <a:ext cx="0" cy="119895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53" name="直接连接符 252">
              <a:extLst>
                <a:ext uri="{FF2B5EF4-FFF2-40B4-BE49-F238E27FC236}">
                  <a16:creationId xmlns:a16="http://schemas.microsoft.com/office/drawing/2014/main" id="{682A80F7-4550-42E0-B64A-14DB00911F59}"/>
                </a:ext>
              </a:extLst>
            </p:cNvPr>
            <p:cNvCxnSpPr/>
            <p:nvPr/>
          </p:nvCxnSpPr>
          <p:spPr>
            <a:xfrm>
              <a:off x="7362347" y="4944669"/>
              <a:ext cx="0" cy="119895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97457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800" decel="100000"/>
                                        <p:tgtEl>
                                          <p:spTgt spid="221"/>
                                        </p:tgtEl>
                                      </p:cBhvr>
                                    </p:animEffect>
                                    <p:anim calcmode="lin" valueType="num">
                                      <p:cBhvr>
                                        <p:cTn id="8" dur="800" decel="100000" fill="hold"/>
                                        <p:tgtEl>
                                          <p:spTgt spid="221"/>
                                        </p:tgtEl>
                                        <p:attrNameLst>
                                          <p:attrName>style.rotation</p:attrName>
                                        </p:attrNameLst>
                                      </p:cBhvr>
                                      <p:tavLst>
                                        <p:tav tm="0">
                                          <p:val>
                                            <p:fltVal val="-90"/>
                                          </p:val>
                                        </p:tav>
                                        <p:tav tm="100000">
                                          <p:val>
                                            <p:fltVal val="0"/>
                                          </p:val>
                                        </p:tav>
                                      </p:tavLst>
                                    </p:anim>
                                    <p:anim calcmode="lin" valueType="num">
                                      <p:cBhvr>
                                        <p:cTn id="9" dur="800" decel="100000" fill="hold"/>
                                        <p:tgtEl>
                                          <p:spTgt spid="221"/>
                                        </p:tgtEl>
                                        <p:attrNameLst>
                                          <p:attrName>ppt_x</p:attrName>
                                        </p:attrNameLst>
                                      </p:cBhvr>
                                      <p:tavLst>
                                        <p:tav tm="0">
                                          <p:val>
                                            <p:strVal val="#ppt_x+0.4"/>
                                          </p:val>
                                        </p:tav>
                                        <p:tav tm="100000">
                                          <p:val>
                                            <p:strVal val="#ppt_x-0.05"/>
                                          </p:val>
                                        </p:tav>
                                      </p:tavLst>
                                    </p:anim>
                                    <p:anim calcmode="lin" valueType="num">
                                      <p:cBhvr>
                                        <p:cTn id="10" dur="800" decel="100000" fill="hold"/>
                                        <p:tgtEl>
                                          <p:spTgt spid="2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发展现状</a:t>
            </a:r>
            <a:endParaRPr lang="zh-CN" altLang="en-US" sz="3200" b="1" dirty="0">
              <a:solidFill>
                <a:schemeClr val="bg1">
                  <a:lumMod val="95000"/>
                </a:schemeClr>
              </a:solidFill>
              <a:cs typeface="+mn-ea"/>
              <a:sym typeface="+mn-lt"/>
            </a:endParaRPr>
          </a:p>
        </p:txBody>
      </p:sp>
      <p:pic>
        <p:nvPicPr>
          <p:cNvPr id="3" name="图片 2" descr="图片包含 动物, 节肢动物&#10;&#10;描述已自动生成">
            <a:extLst>
              <a:ext uri="{FF2B5EF4-FFF2-40B4-BE49-F238E27FC236}">
                <a16:creationId xmlns:a16="http://schemas.microsoft.com/office/drawing/2014/main" id="{A47A6A05-C90F-4CC0-96FD-DE3DC4B2A0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97403"/>
            <a:ext cx="4201633" cy="4201633"/>
          </a:xfrm>
          <a:prstGeom prst="rect">
            <a:avLst/>
          </a:prstGeom>
        </p:spPr>
      </p:pic>
      <p:sp>
        <p:nvSpPr>
          <p:cNvPr id="7" name="îSľiďe">
            <a:extLst>
              <a:ext uri="{FF2B5EF4-FFF2-40B4-BE49-F238E27FC236}">
                <a16:creationId xmlns:a16="http://schemas.microsoft.com/office/drawing/2014/main" id="{08EEAEDF-7874-4EC8-80EA-C054B1A27E03}"/>
              </a:ext>
            </a:extLst>
          </p:cNvPr>
          <p:cNvSpPr txBox="1"/>
          <p:nvPr/>
        </p:nvSpPr>
        <p:spPr>
          <a:xfrm>
            <a:off x="4201633" y="2849526"/>
            <a:ext cx="7990367" cy="2036212"/>
          </a:xfrm>
          <a:prstGeom prst="rect">
            <a:avLst/>
          </a:prstGeom>
          <a:solidFill>
            <a:srgbClr val="FFFFFF">
              <a:alpha val="20000"/>
            </a:srgbClr>
          </a:solid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50000"/>
              </a:lnSpc>
              <a:buSzPct val="25000"/>
            </a:pPr>
            <a:r>
              <a:rPr lang="zh-CN" altLang="en-US" sz="1400" b="1" dirty="0">
                <a:solidFill>
                  <a:schemeClr val="bg1">
                    <a:lumMod val="95000"/>
                  </a:schemeClr>
                </a:solidFill>
                <a:cs typeface="+mn-ea"/>
                <a:sym typeface="+mn-lt"/>
              </a:rPr>
              <a:t>随着计算机技术的飞速发展，信息网络已经成为社会发展的重要保证。有很多是敏感信息，甚至是国家机密。所以难免会吸引来自世界各地的各种人为攻击。同时，网络实体还要经受诸如水灾、火灾、地震、电磁辐射等方面的考验</a:t>
            </a:r>
          </a:p>
        </p:txBody>
      </p:sp>
    </p:spTree>
    <p:extLst>
      <p:ext uri="{BB962C8B-B14F-4D97-AF65-F5344CB8AC3E}">
        <p14:creationId xmlns:p14="http://schemas.microsoft.com/office/powerpoint/2010/main" val="18197406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8D22D20-92DF-4840-AE8C-9B9B347463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632" t="12895" r="12368" b="12500"/>
          <a:stretch/>
        </p:blipFill>
        <p:spPr>
          <a:xfrm>
            <a:off x="-96254" y="858316"/>
            <a:ext cx="4391528" cy="4368414"/>
          </a:xfrm>
          <a:prstGeom prst="rect">
            <a:avLst/>
          </a:prstGeom>
        </p:spPr>
      </p:pic>
      <p:sp>
        <p:nvSpPr>
          <p:cNvPr id="8" name="矩形 7">
            <a:extLst>
              <a:ext uri="{FF2B5EF4-FFF2-40B4-BE49-F238E27FC236}">
                <a16:creationId xmlns:a16="http://schemas.microsoft.com/office/drawing/2014/main" id="{45B5F568-E494-4636-95C2-B5E852ADCEFE}"/>
              </a:ext>
            </a:extLst>
          </p:cNvPr>
          <p:cNvSpPr/>
          <p:nvPr/>
        </p:nvSpPr>
        <p:spPr>
          <a:xfrm>
            <a:off x="603387" y="4862198"/>
            <a:ext cx="2939716" cy="276999"/>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200" smtClean="0">
                <a:solidFill>
                  <a:prstClr val="white"/>
                </a:solidFill>
                <a:cs typeface="+mn-ea"/>
                <a:sym typeface="+mn-lt"/>
              </a:rPr>
              <a:t>汇报人：</a:t>
            </a:r>
            <a:r>
              <a:rPr lang="en-US" altLang="zh-CN" sz="1200" smtClean="0">
                <a:solidFill>
                  <a:prstClr val="white"/>
                </a:solidFill>
                <a:cs typeface="+mn-ea"/>
                <a:sym typeface="+mn-lt"/>
              </a:rPr>
              <a:t>PPT818     </a:t>
            </a:r>
            <a:r>
              <a:rPr lang="zh-CN" altLang="en-US" sz="1200" smtClean="0">
                <a:solidFill>
                  <a:prstClr val="white"/>
                </a:solidFill>
                <a:cs typeface="+mn-ea"/>
                <a:sym typeface="+mn-lt"/>
              </a:rPr>
              <a:t>日期：</a:t>
            </a:r>
            <a:r>
              <a:rPr lang="en-US" altLang="zh-CN" sz="1200" smtClean="0">
                <a:solidFill>
                  <a:prstClr val="white"/>
                </a:solidFill>
                <a:cs typeface="+mn-ea"/>
                <a:sym typeface="+mn-lt"/>
              </a:rPr>
              <a:t>20XX</a:t>
            </a:r>
            <a:endParaRPr lang="zh-CN" altLang="en-US" sz="1200" dirty="0">
              <a:solidFill>
                <a:prstClr val="white"/>
              </a:solidFill>
              <a:cs typeface="+mn-ea"/>
              <a:sym typeface="+mn-lt"/>
            </a:endParaRPr>
          </a:p>
        </p:txBody>
      </p:sp>
      <p:pic>
        <p:nvPicPr>
          <p:cNvPr id="5" name="图片 4" descr="图片包含 室内, 餐桌&#10;&#10;描述已自动生成">
            <a:extLst>
              <a:ext uri="{FF2B5EF4-FFF2-40B4-BE49-F238E27FC236}">
                <a16:creationId xmlns:a16="http://schemas.microsoft.com/office/drawing/2014/main" id="{1D7460A5-0E8E-4CE9-B834-FE2C28D9F9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7273" y="988151"/>
            <a:ext cx="6097075" cy="4881698"/>
          </a:xfrm>
          <a:prstGeom prst="rect">
            <a:avLst/>
          </a:prstGeom>
        </p:spPr>
      </p:pic>
      <p:sp>
        <p:nvSpPr>
          <p:cNvPr id="9" name="文本框 8">
            <a:extLst>
              <a:ext uri="{FF2B5EF4-FFF2-40B4-BE49-F238E27FC236}">
                <a16:creationId xmlns:a16="http://schemas.microsoft.com/office/drawing/2014/main" id="{AF3E2C38-B516-4094-B86D-89E693021531}"/>
              </a:ext>
            </a:extLst>
          </p:cNvPr>
          <p:cNvSpPr txBox="1"/>
          <p:nvPr/>
        </p:nvSpPr>
        <p:spPr>
          <a:xfrm>
            <a:off x="453189" y="3297057"/>
            <a:ext cx="6433959" cy="1107996"/>
          </a:xfrm>
          <a:prstGeom prst="rect">
            <a:avLst/>
          </a:prstGeom>
          <a:noFill/>
        </p:spPr>
        <p:txBody>
          <a:bodyPr wrap="square" rtlCol="0">
            <a:spAutoFit/>
          </a:bodyPr>
          <a:lstStyle/>
          <a:p>
            <a:r>
              <a:rPr lang="en-US" altLang="zh-CN" sz="6600" dirty="0">
                <a:solidFill>
                  <a:schemeClr val="bg1">
                    <a:lumMod val="95000"/>
                  </a:schemeClr>
                </a:solidFill>
                <a:cs typeface="+mn-ea"/>
                <a:sym typeface="+mn-lt"/>
              </a:rPr>
              <a:t>THANK  YOU  !</a:t>
            </a:r>
            <a:endParaRPr lang="zh-CN" altLang="en-US" sz="6600" dirty="0">
              <a:solidFill>
                <a:schemeClr val="bg1">
                  <a:lumMod val="95000"/>
                </a:schemeClr>
              </a:solidFill>
              <a:cs typeface="+mn-ea"/>
              <a:sym typeface="+mn-lt"/>
            </a:endParaRPr>
          </a:p>
        </p:txBody>
      </p:sp>
      <p:grpSp>
        <p:nvGrpSpPr>
          <p:cNvPr id="15" name="组合 14">
            <a:extLst>
              <a:ext uri="{FF2B5EF4-FFF2-40B4-BE49-F238E27FC236}">
                <a16:creationId xmlns:a16="http://schemas.microsoft.com/office/drawing/2014/main" id="{2A41E6B0-32AB-48F0-9497-F1FC9667F6F0}"/>
              </a:ext>
            </a:extLst>
          </p:cNvPr>
          <p:cNvGrpSpPr/>
          <p:nvPr/>
        </p:nvGrpSpPr>
        <p:grpSpPr>
          <a:xfrm>
            <a:off x="453189" y="1916583"/>
            <a:ext cx="986590" cy="1015663"/>
            <a:chOff x="1010651" y="1812855"/>
            <a:chExt cx="986590" cy="1015663"/>
          </a:xfrm>
        </p:grpSpPr>
        <p:sp>
          <p:nvSpPr>
            <p:cNvPr id="10" name="矩形 9">
              <a:extLst>
                <a:ext uri="{FF2B5EF4-FFF2-40B4-BE49-F238E27FC236}">
                  <a16:creationId xmlns:a16="http://schemas.microsoft.com/office/drawing/2014/main" id="{17055095-149B-489D-84A3-0A329AAEA5FB}"/>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直接连接符 11">
              <a:extLst>
                <a:ext uri="{FF2B5EF4-FFF2-40B4-BE49-F238E27FC236}">
                  <a16:creationId xmlns:a16="http://schemas.microsoft.com/office/drawing/2014/main" id="{14B8D8A0-121F-43B1-8DB6-D1A7DC34E1A4}"/>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1181D4DC-6F25-49D9-BC44-524B84697E46}"/>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3286F2FE-B3D8-4230-9881-D0C48AD7E90B}"/>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2</a:t>
              </a:r>
              <a:endParaRPr lang="zh-CN" altLang="en-US" sz="6000" dirty="0">
                <a:solidFill>
                  <a:schemeClr val="bg1">
                    <a:lumMod val="95000"/>
                  </a:schemeClr>
                </a:solidFill>
                <a:cs typeface="+mn-ea"/>
                <a:sym typeface="+mn-lt"/>
              </a:endParaRPr>
            </a:p>
          </p:txBody>
        </p:sp>
      </p:grpSp>
      <p:grpSp>
        <p:nvGrpSpPr>
          <p:cNvPr id="16" name="组合 15">
            <a:extLst>
              <a:ext uri="{FF2B5EF4-FFF2-40B4-BE49-F238E27FC236}">
                <a16:creationId xmlns:a16="http://schemas.microsoft.com/office/drawing/2014/main" id="{5CB90742-EAF4-40CB-84FF-D669DC783B30}"/>
              </a:ext>
            </a:extLst>
          </p:cNvPr>
          <p:cNvGrpSpPr/>
          <p:nvPr/>
        </p:nvGrpSpPr>
        <p:grpSpPr>
          <a:xfrm>
            <a:off x="2148305" y="1916583"/>
            <a:ext cx="986590" cy="1015663"/>
            <a:chOff x="1010651" y="1812855"/>
            <a:chExt cx="986590" cy="1015663"/>
          </a:xfrm>
        </p:grpSpPr>
        <p:sp>
          <p:nvSpPr>
            <p:cNvPr id="17" name="矩形 16">
              <a:extLst>
                <a:ext uri="{FF2B5EF4-FFF2-40B4-BE49-F238E27FC236}">
                  <a16:creationId xmlns:a16="http://schemas.microsoft.com/office/drawing/2014/main" id="{C204D5C9-B7D4-4558-82C6-0CE86AFC64D6}"/>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8" name="直接连接符 17">
              <a:extLst>
                <a:ext uri="{FF2B5EF4-FFF2-40B4-BE49-F238E27FC236}">
                  <a16:creationId xmlns:a16="http://schemas.microsoft.com/office/drawing/2014/main" id="{8A246B68-BDB6-46F7-B5BF-25DD119A7DFC}"/>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8EA0936E-394A-4E4E-91B0-136706BD272C}"/>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2DE29EDA-D80B-4D75-AC2C-ABCCCA569A17}"/>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X</a:t>
              </a:r>
              <a:endParaRPr lang="zh-CN" altLang="en-US" sz="6000" dirty="0">
                <a:solidFill>
                  <a:schemeClr val="bg1">
                    <a:lumMod val="95000"/>
                  </a:schemeClr>
                </a:solidFill>
                <a:cs typeface="+mn-ea"/>
                <a:sym typeface="+mn-lt"/>
              </a:endParaRPr>
            </a:p>
          </p:txBody>
        </p:sp>
      </p:grpSp>
      <p:grpSp>
        <p:nvGrpSpPr>
          <p:cNvPr id="21" name="组合 20">
            <a:extLst>
              <a:ext uri="{FF2B5EF4-FFF2-40B4-BE49-F238E27FC236}">
                <a16:creationId xmlns:a16="http://schemas.microsoft.com/office/drawing/2014/main" id="{25148CC3-C434-4341-8E6C-758B8E683DF7}"/>
              </a:ext>
            </a:extLst>
          </p:cNvPr>
          <p:cNvGrpSpPr/>
          <p:nvPr/>
        </p:nvGrpSpPr>
        <p:grpSpPr>
          <a:xfrm>
            <a:off x="1300747" y="1916583"/>
            <a:ext cx="986590" cy="1015663"/>
            <a:chOff x="1010651" y="1812855"/>
            <a:chExt cx="986590" cy="1015663"/>
          </a:xfrm>
        </p:grpSpPr>
        <p:sp>
          <p:nvSpPr>
            <p:cNvPr id="22" name="矩形 21">
              <a:extLst>
                <a:ext uri="{FF2B5EF4-FFF2-40B4-BE49-F238E27FC236}">
                  <a16:creationId xmlns:a16="http://schemas.microsoft.com/office/drawing/2014/main" id="{C279F908-E4D7-42D9-9D7F-9684BBF90F27}"/>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3" name="直接连接符 22">
              <a:extLst>
                <a:ext uri="{FF2B5EF4-FFF2-40B4-BE49-F238E27FC236}">
                  <a16:creationId xmlns:a16="http://schemas.microsoft.com/office/drawing/2014/main" id="{7B2CDD7C-1BE8-4040-8468-4387C1BC498A}"/>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3424A5A3-D138-461B-A517-DC25AC063E65}"/>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447F4451-70B2-4324-BD70-9E8C517B9176}"/>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0</a:t>
              </a:r>
              <a:endParaRPr lang="zh-CN" altLang="en-US" sz="6000" dirty="0">
                <a:solidFill>
                  <a:schemeClr val="bg1">
                    <a:lumMod val="95000"/>
                  </a:schemeClr>
                </a:solidFill>
                <a:cs typeface="+mn-ea"/>
                <a:sym typeface="+mn-lt"/>
              </a:endParaRPr>
            </a:p>
          </p:txBody>
        </p:sp>
      </p:grpSp>
      <p:grpSp>
        <p:nvGrpSpPr>
          <p:cNvPr id="26" name="组合 25">
            <a:extLst>
              <a:ext uri="{FF2B5EF4-FFF2-40B4-BE49-F238E27FC236}">
                <a16:creationId xmlns:a16="http://schemas.microsoft.com/office/drawing/2014/main" id="{405EBC79-0FDB-4350-9916-9E94FEEDB151}"/>
              </a:ext>
            </a:extLst>
          </p:cNvPr>
          <p:cNvGrpSpPr/>
          <p:nvPr/>
        </p:nvGrpSpPr>
        <p:grpSpPr>
          <a:xfrm>
            <a:off x="2995863" y="1916583"/>
            <a:ext cx="986590" cy="1015663"/>
            <a:chOff x="1010651" y="1812855"/>
            <a:chExt cx="986590" cy="1015663"/>
          </a:xfrm>
        </p:grpSpPr>
        <p:sp>
          <p:nvSpPr>
            <p:cNvPr id="27" name="矩形 26">
              <a:extLst>
                <a:ext uri="{FF2B5EF4-FFF2-40B4-BE49-F238E27FC236}">
                  <a16:creationId xmlns:a16="http://schemas.microsoft.com/office/drawing/2014/main" id="{CA0D1D95-906A-4951-A180-27D6B52E0C5A}"/>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a16="http://schemas.microsoft.com/office/drawing/2014/main" id="{131C05A5-32D3-4A7B-82F4-005E4B9D7667}"/>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C4149253-64F8-4A88-94F0-85A3B0F03D19}"/>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DC9C4D7C-FE16-4610-A7A9-564AFA4C2013}"/>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X</a:t>
              </a:r>
              <a:endParaRPr lang="zh-CN" altLang="en-US" sz="6000" dirty="0">
                <a:solidFill>
                  <a:schemeClr val="bg1">
                    <a:lumMod val="95000"/>
                  </a:schemeClr>
                </a:solidFill>
                <a:cs typeface="+mn-ea"/>
                <a:sym typeface="+mn-lt"/>
              </a:endParaRPr>
            </a:p>
          </p:txBody>
        </p:sp>
      </p:grpSp>
    </p:spTree>
    <p:extLst>
      <p:ext uri="{BB962C8B-B14F-4D97-AF65-F5344CB8AC3E}">
        <p14:creationId xmlns:p14="http://schemas.microsoft.com/office/powerpoint/2010/main" val="34113628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3346EE33-5059-44EC-90AB-C9C5902CACB7}"/>
              </a:ext>
            </a:extLst>
          </p:cNvPr>
          <p:cNvSpPr/>
          <p:nvPr/>
        </p:nvSpPr>
        <p:spPr>
          <a:xfrm>
            <a:off x="4880811" y="1810188"/>
            <a:ext cx="6689558" cy="323762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C199F45D-D0B0-4440-B170-FCBCDDB85A32}"/>
              </a:ext>
            </a:extLst>
          </p:cNvPr>
          <p:cNvSpPr/>
          <p:nvPr/>
        </p:nvSpPr>
        <p:spPr>
          <a:xfrm>
            <a:off x="5013158" y="1915026"/>
            <a:ext cx="6424864" cy="3027947"/>
          </a:xfrm>
          <a:prstGeom prst="rect">
            <a:avLst/>
          </a:prstGeom>
          <a:noFill/>
          <a:ln>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图片包含 计算机&#10;&#10;描述已自动生成">
            <a:extLst>
              <a:ext uri="{FF2B5EF4-FFF2-40B4-BE49-F238E27FC236}">
                <a16:creationId xmlns:a16="http://schemas.microsoft.com/office/drawing/2014/main" id="{1FC376C5-2DDE-462D-82A8-B4AB587796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1631" y="589547"/>
            <a:ext cx="6207893" cy="5859380"/>
          </a:xfrm>
          <a:prstGeom prst="rect">
            <a:avLst/>
          </a:prstGeom>
        </p:spPr>
      </p:pic>
      <p:sp>
        <p:nvSpPr>
          <p:cNvPr id="8" name="等腰三角形 7">
            <a:extLst>
              <a:ext uri="{FF2B5EF4-FFF2-40B4-BE49-F238E27FC236}">
                <a16:creationId xmlns:a16="http://schemas.microsoft.com/office/drawing/2014/main" id="{A39E0210-5965-4F8D-B07D-4035BC3C2E81}"/>
              </a:ext>
            </a:extLst>
          </p:cNvPr>
          <p:cNvSpPr/>
          <p:nvPr/>
        </p:nvSpPr>
        <p:spPr>
          <a:xfrm>
            <a:off x="11088704" y="1728808"/>
            <a:ext cx="237184" cy="2767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a:extLst>
              <a:ext uri="{FF2B5EF4-FFF2-40B4-BE49-F238E27FC236}">
                <a16:creationId xmlns:a16="http://schemas.microsoft.com/office/drawing/2014/main" id="{2B687336-E2AB-4A79-811A-0BBC44DAA798}"/>
              </a:ext>
            </a:extLst>
          </p:cNvPr>
          <p:cNvSpPr/>
          <p:nvPr/>
        </p:nvSpPr>
        <p:spPr>
          <a:xfrm>
            <a:off x="11088704" y="2128859"/>
            <a:ext cx="237184" cy="2767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a:extLst>
              <a:ext uri="{FF2B5EF4-FFF2-40B4-BE49-F238E27FC236}">
                <a16:creationId xmlns:a16="http://schemas.microsoft.com/office/drawing/2014/main" id="{376C1F00-27BC-489B-B287-809D1D3B5675}"/>
              </a:ext>
            </a:extLst>
          </p:cNvPr>
          <p:cNvSpPr/>
          <p:nvPr/>
        </p:nvSpPr>
        <p:spPr>
          <a:xfrm flipV="1">
            <a:off x="5141094" y="4247709"/>
            <a:ext cx="237184" cy="2767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a:extLst>
              <a:ext uri="{FF2B5EF4-FFF2-40B4-BE49-F238E27FC236}">
                <a16:creationId xmlns:a16="http://schemas.microsoft.com/office/drawing/2014/main" id="{E9E24EC3-0E96-4C55-8A0A-481FC0FADD7C}"/>
              </a:ext>
            </a:extLst>
          </p:cNvPr>
          <p:cNvSpPr/>
          <p:nvPr/>
        </p:nvSpPr>
        <p:spPr>
          <a:xfrm flipV="1">
            <a:off x="5141094" y="4647760"/>
            <a:ext cx="237184" cy="2767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BED0550D-6408-41D5-9E9A-E9412801833D}"/>
              </a:ext>
            </a:extLst>
          </p:cNvPr>
          <p:cNvSpPr/>
          <p:nvPr/>
        </p:nvSpPr>
        <p:spPr>
          <a:xfrm>
            <a:off x="6071937" y="2243120"/>
            <a:ext cx="2265948" cy="523220"/>
          </a:xfrm>
          <a:prstGeom prst="rect">
            <a:avLst/>
          </a:prstGeom>
        </p:spPr>
        <p:txBody>
          <a:bodyPr wrap="square">
            <a:spAutoFit/>
          </a:bodyPr>
          <a:lstStyle/>
          <a:p>
            <a:r>
              <a:rPr lang="zh-CN" altLang="en-US" sz="2800" b="1" dirty="0">
                <a:solidFill>
                  <a:schemeClr val="bg1">
                    <a:lumMod val="95000"/>
                  </a:schemeClr>
                </a:solidFill>
                <a:cs typeface="+mn-ea"/>
                <a:sym typeface="+mn-lt"/>
              </a:rPr>
              <a:t>网络安全</a:t>
            </a:r>
          </a:p>
        </p:txBody>
      </p:sp>
      <p:sp>
        <p:nvSpPr>
          <p:cNvPr id="15" name="矩形 14">
            <a:extLst>
              <a:ext uri="{FF2B5EF4-FFF2-40B4-BE49-F238E27FC236}">
                <a16:creationId xmlns:a16="http://schemas.microsoft.com/office/drawing/2014/main" id="{DA51A5DB-F7D1-4F0B-9A9D-061F7869311F}"/>
              </a:ext>
            </a:extLst>
          </p:cNvPr>
          <p:cNvSpPr/>
          <p:nvPr/>
        </p:nvSpPr>
        <p:spPr>
          <a:xfrm>
            <a:off x="6071937" y="2864442"/>
            <a:ext cx="5253951" cy="1616212"/>
          </a:xfrm>
          <a:prstGeom prst="rect">
            <a:avLst/>
          </a:prstGeom>
        </p:spPr>
        <p:txBody>
          <a:bodyPr wrap="square">
            <a:spAutoFit/>
          </a:bodyPr>
          <a:lstStyle/>
          <a:p>
            <a:pPr>
              <a:lnSpc>
                <a:spcPct val="250000"/>
              </a:lnSpc>
            </a:pPr>
            <a:r>
              <a:rPr lang="zh-CN" altLang="en-US" sz="1400" dirty="0">
                <a:solidFill>
                  <a:schemeClr val="bg1">
                    <a:lumMod val="95000"/>
                  </a:schemeClr>
                </a:solidFill>
                <a:cs typeface="+mn-ea"/>
                <a:sym typeface="+mn-lt"/>
              </a:rPr>
              <a:t>网络安全是指网络系统的硬件、软件及其系统中的数据受到保护，不因偶然的或者恶意的原因而遭受到破坏、更改、泄露，系统连续可靠正常地运行，网络服务不中断。</a:t>
            </a:r>
          </a:p>
        </p:txBody>
      </p:sp>
    </p:spTree>
    <p:extLst>
      <p:ext uri="{BB962C8B-B14F-4D97-AF65-F5344CB8AC3E}">
        <p14:creationId xmlns:p14="http://schemas.microsoft.com/office/powerpoint/2010/main" val="32717590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6000"/>
                            </p:stCondLst>
                            <p:childTnLst>
                              <p:par>
                                <p:cTn id="42" presetID="31"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fltVal val="0"/>
                                          </p:val>
                                        </p:tav>
                                        <p:tav tm="100000">
                                          <p:val>
                                            <p:strVal val="#ppt_h"/>
                                          </p:val>
                                        </p:tav>
                                      </p:tavLst>
                                    </p:anim>
                                    <p:anim calcmode="lin" valueType="num">
                                      <p:cBhvr>
                                        <p:cTn id="53" dur="1000" fill="hold"/>
                                        <p:tgtEl>
                                          <p:spTgt spid="11"/>
                                        </p:tgtEl>
                                        <p:attrNameLst>
                                          <p:attrName>style.rotation</p:attrName>
                                        </p:attrNameLst>
                                      </p:cBhvr>
                                      <p:tavLst>
                                        <p:tav tm="0">
                                          <p:val>
                                            <p:fltVal val="90"/>
                                          </p:val>
                                        </p:tav>
                                        <p:tav tm="100000">
                                          <p:val>
                                            <p:fltVal val="0"/>
                                          </p:val>
                                        </p:tav>
                                      </p:tavLst>
                                    </p:anim>
                                    <p:animEffect transition="in" filter="fade">
                                      <p:cBhvr>
                                        <p:cTn id="54" dur="1000"/>
                                        <p:tgtEl>
                                          <p:spTgt spid="11"/>
                                        </p:tgtEl>
                                      </p:cBhvr>
                                    </p:animEffect>
                                  </p:childTnLst>
                                </p:cTn>
                              </p:par>
                            </p:childTnLst>
                          </p:cTn>
                        </p:par>
                        <p:par>
                          <p:cTn id="55" fill="hold">
                            <p:stCondLst>
                              <p:cond delay="8000"/>
                            </p:stCondLst>
                            <p:childTnLst>
                              <p:par>
                                <p:cTn id="56" presetID="31"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fltVal val="0"/>
                                          </p:val>
                                        </p:tav>
                                        <p:tav tm="100000">
                                          <p:val>
                                            <p:strVal val="#ppt_w"/>
                                          </p:val>
                                        </p:tav>
                                      </p:tavLst>
                                    </p:anim>
                                    <p:anim calcmode="lin" valueType="num">
                                      <p:cBhvr>
                                        <p:cTn id="59" dur="1000" fill="hold"/>
                                        <p:tgtEl>
                                          <p:spTgt spid="12"/>
                                        </p:tgtEl>
                                        <p:attrNameLst>
                                          <p:attrName>ppt_h</p:attrName>
                                        </p:attrNameLst>
                                      </p:cBhvr>
                                      <p:tavLst>
                                        <p:tav tm="0">
                                          <p:val>
                                            <p:fltVal val="0"/>
                                          </p:val>
                                        </p:tav>
                                        <p:tav tm="100000">
                                          <p:val>
                                            <p:strVal val="#ppt_h"/>
                                          </p:val>
                                        </p:tav>
                                      </p:tavLst>
                                    </p:anim>
                                    <p:anim calcmode="lin" valueType="num">
                                      <p:cBhvr>
                                        <p:cTn id="60" dur="1000" fill="hold"/>
                                        <p:tgtEl>
                                          <p:spTgt spid="12"/>
                                        </p:tgtEl>
                                        <p:attrNameLst>
                                          <p:attrName>style.rotation</p:attrName>
                                        </p:attrNameLst>
                                      </p:cBhvr>
                                      <p:tavLst>
                                        <p:tav tm="0">
                                          <p:val>
                                            <p:fltVal val="90"/>
                                          </p:val>
                                        </p:tav>
                                        <p:tav tm="100000">
                                          <p:val>
                                            <p:fltVal val="0"/>
                                          </p:val>
                                        </p:tav>
                                      </p:tavLst>
                                    </p:anim>
                                    <p:animEffect transition="in" filter="fade">
                                      <p:cBhvr>
                                        <p:cTn id="6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7C02888-D97B-4C8C-AD13-6EC82EE6B1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3517" y="2358188"/>
            <a:ext cx="6367867" cy="4343400"/>
          </a:xfrm>
          <a:prstGeom prst="rect">
            <a:avLst/>
          </a:prstGeom>
        </p:spPr>
      </p:pic>
      <p:pic>
        <p:nvPicPr>
          <p:cNvPr id="6" name="图片 5">
            <a:extLst>
              <a:ext uri="{FF2B5EF4-FFF2-40B4-BE49-F238E27FC236}">
                <a16:creationId xmlns:a16="http://schemas.microsoft.com/office/drawing/2014/main" id="{6C3B5A7A-C486-4683-9F01-5D5A3752C9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758" y="1515979"/>
            <a:ext cx="5009093" cy="4596063"/>
          </a:xfrm>
          <a:prstGeom prst="rect">
            <a:avLst/>
          </a:prstGeom>
        </p:spPr>
      </p:pic>
      <p:sp>
        <p:nvSpPr>
          <p:cNvPr id="7" name="矩形: 圆角 6">
            <a:extLst>
              <a:ext uri="{FF2B5EF4-FFF2-40B4-BE49-F238E27FC236}">
                <a16:creationId xmlns:a16="http://schemas.microsoft.com/office/drawing/2014/main" id="{1498977D-EF14-4602-99EF-0593661E580A}"/>
              </a:ext>
            </a:extLst>
          </p:cNvPr>
          <p:cNvSpPr/>
          <p:nvPr/>
        </p:nvSpPr>
        <p:spPr>
          <a:xfrm>
            <a:off x="7455568" y="2105526"/>
            <a:ext cx="2502568" cy="505325"/>
          </a:xfrm>
          <a:prstGeom prst="roundRect">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PART  01</a:t>
            </a:r>
            <a:endParaRPr lang="zh-CN" altLang="en-US" sz="2800" b="1" dirty="0">
              <a:cs typeface="+mn-ea"/>
              <a:sym typeface="+mn-lt"/>
            </a:endParaRPr>
          </a:p>
        </p:txBody>
      </p:sp>
      <p:sp>
        <p:nvSpPr>
          <p:cNvPr id="8" name="矩形 7">
            <a:extLst>
              <a:ext uri="{FF2B5EF4-FFF2-40B4-BE49-F238E27FC236}">
                <a16:creationId xmlns:a16="http://schemas.microsoft.com/office/drawing/2014/main" id="{25A02E1C-35F5-442C-9CD6-96B37E8AB6E9}"/>
              </a:ext>
            </a:extLst>
          </p:cNvPr>
          <p:cNvSpPr/>
          <p:nvPr/>
        </p:nvSpPr>
        <p:spPr>
          <a:xfrm>
            <a:off x="6252411" y="2957262"/>
            <a:ext cx="4908883" cy="1015663"/>
          </a:xfrm>
          <a:prstGeom prst="rect">
            <a:avLst/>
          </a:prstGeom>
        </p:spPr>
        <p:txBody>
          <a:bodyPr wrap="square">
            <a:spAutoFit/>
          </a:bodyPr>
          <a:lstStyle/>
          <a:p>
            <a:pPr algn="ctr"/>
            <a:r>
              <a:rPr lang="zh-CN" altLang="en-US" sz="6000" b="1" dirty="0">
                <a:solidFill>
                  <a:schemeClr val="bg1">
                    <a:lumMod val="95000"/>
                  </a:schemeClr>
                </a:solidFill>
                <a:cs typeface="+mn-ea"/>
                <a:sym typeface="+mn-lt"/>
              </a:rPr>
              <a:t>主  要  特  性</a:t>
            </a:r>
          </a:p>
        </p:txBody>
      </p:sp>
      <p:sp>
        <p:nvSpPr>
          <p:cNvPr id="9" name="矩形 8">
            <a:extLst>
              <a:ext uri="{FF2B5EF4-FFF2-40B4-BE49-F238E27FC236}">
                <a16:creationId xmlns:a16="http://schemas.microsoft.com/office/drawing/2014/main" id="{2A346601-4DB0-4744-B47E-FC8649B38755}"/>
              </a:ext>
            </a:extLst>
          </p:cNvPr>
          <p:cNvSpPr/>
          <p:nvPr/>
        </p:nvSpPr>
        <p:spPr>
          <a:xfrm>
            <a:off x="5891463" y="4180836"/>
            <a:ext cx="5630779" cy="276999"/>
          </a:xfrm>
          <a:prstGeom prst="rect">
            <a:avLst/>
          </a:prstGeom>
        </p:spPr>
        <p:txBody>
          <a:bodyPr wrap="square">
            <a:spAutoFit/>
          </a:bodyPr>
          <a:lstStyle/>
          <a:p>
            <a:pPr algn="dist"/>
            <a:r>
              <a:rPr lang="zh-CN" altLang="en-US" sz="1200" dirty="0">
                <a:solidFill>
                  <a:schemeClr val="bg1">
                    <a:lumMod val="95000"/>
                  </a:schemeClr>
                </a:solidFill>
                <a:cs typeface="+mn-ea"/>
                <a:sym typeface="+mn-lt"/>
              </a:rPr>
              <a:t>输入你需要的文本内容输入你需要的文本内容输入你需要的文本内容</a:t>
            </a:r>
          </a:p>
        </p:txBody>
      </p:sp>
    </p:spTree>
    <p:extLst>
      <p:ext uri="{BB962C8B-B14F-4D97-AF65-F5344CB8AC3E}">
        <p14:creationId xmlns:p14="http://schemas.microsoft.com/office/powerpoint/2010/main" val="25015179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dirty="0">
                <a:solidFill>
                  <a:schemeClr val="bg1">
                    <a:lumMod val="95000"/>
                  </a:schemeClr>
                </a:solidFill>
                <a:cs typeface="+mn-ea"/>
                <a:sym typeface="+mn-lt"/>
              </a:rPr>
              <a:t>主要特性</a:t>
            </a:r>
          </a:p>
        </p:txBody>
      </p:sp>
      <p:grpSp>
        <p:nvGrpSpPr>
          <p:cNvPr id="118" name="26700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DD02CCFA-CA61-4A48-9022-26800046AF31}"/>
              </a:ext>
            </a:extLst>
          </p:cNvPr>
          <p:cNvGrpSpPr>
            <a:grpSpLocks noChangeAspect="1"/>
          </p:cNvGrpSpPr>
          <p:nvPr/>
        </p:nvGrpSpPr>
        <p:grpSpPr>
          <a:xfrm>
            <a:off x="666750" y="1966330"/>
            <a:ext cx="10858500" cy="4025395"/>
            <a:chOff x="660400" y="1130300"/>
            <a:chExt cx="10858500" cy="4025395"/>
          </a:xfrm>
        </p:grpSpPr>
        <p:sp>
          <p:nvSpPr>
            <p:cNvPr id="119" name="ïŝľiḍè">
              <a:extLst>
                <a:ext uri="{FF2B5EF4-FFF2-40B4-BE49-F238E27FC236}">
                  <a16:creationId xmlns:a16="http://schemas.microsoft.com/office/drawing/2014/main" id="{DE8F6DC8-4951-4B83-A6CF-2358C6EE618F}"/>
                </a:ext>
              </a:extLst>
            </p:cNvPr>
            <p:cNvSpPr/>
            <p:nvPr/>
          </p:nvSpPr>
          <p:spPr>
            <a:xfrm>
              <a:off x="660400" y="2700952"/>
              <a:ext cx="10858500" cy="2454743"/>
            </a:xfrm>
            <a:prstGeom prst="rect">
              <a:avLst/>
            </a:prstGeom>
            <a:solidFill>
              <a:srgbClr val="F2F2F2">
                <a:alpha val="20000"/>
              </a:srgbClr>
            </a:solid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pPr>
              <a:endParaRPr lang="zh-CN" altLang="en-US" sz="1400">
                <a:solidFill>
                  <a:schemeClr val="bg1">
                    <a:lumMod val="95000"/>
                  </a:schemeClr>
                </a:solidFill>
                <a:cs typeface="+mn-ea"/>
                <a:sym typeface="+mn-lt"/>
              </a:endParaRPr>
            </a:p>
          </p:txBody>
        </p:sp>
        <p:cxnSp>
          <p:nvCxnSpPr>
            <p:cNvPr id="120" name="直接连接符 119">
              <a:extLst>
                <a:ext uri="{FF2B5EF4-FFF2-40B4-BE49-F238E27FC236}">
                  <a16:creationId xmlns:a16="http://schemas.microsoft.com/office/drawing/2014/main" id="{32CADCA1-1BF7-4FDC-9383-EABF3B61B81E}"/>
                </a:ext>
              </a:extLst>
            </p:cNvPr>
            <p:cNvCxnSpPr/>
            <p:nvPr/>
          </p:nvCxnSpPr>
          <p:spPr>
            <a:xfrm>
              <a:off x="2706594" y="1130300"/>
              <a:ext cx="0" cy="392400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967AB4B6-15BF-4A29-9238-3C0E586E127E}"/>
                </a:ext>
              </a:extLst>
            </p:cNvPr>
            <p:cNvCxnSpPr/>
            <p:nvPr/>
          </p:nvCxnSpPr>
          <p:spPr>
            <a:xfrm>
              <a:off x="4961965" y="1130300"/>
              <a:ext cx="0" cy="392400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62ADBC62-7547-460A-AFB1-EFF491044BDD}"/>
                </a:ext>
              </a:extLst>
            </p:cNvPr>
            <p:cNvCxnSpPr/>
            <p:nvPr/>
          </p:nvCxnSpPr>
          <p:spPr>
            <a:xfrm>
              <a:off x="7217336" y="1130300"/>
              <a:ext cx="0" cy="392400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94440813-7468-4704-AECB-ADC875913CFA}"/>
                </a:ext>
              </a:extLst>
            </p:cNvPr>
            <p:cNvCxnSpPr/>
            <p:nvPr/>
          </p:nvCxnSpPr>
          <p:spPr>
            <a:xfrm>
              <a:off x="9472707" y="1130300"/>
              <a:ext cx="0" cy="392400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24" name="ïṧľíḍe">
              <a:extLst>
                <a:ext uri="{FF2B5EF4-FFF2-40B4-BE49-F238E27FC236}">
                  <a16:creationId xmlns:a16="http://schemas.microsoft.com/office/drawing/2014/main" id="{284B6DAA-B35E-4651-B715-759D512F5B07}"/>
                </a:ext>
              </a:extLst>
            </p:cNvPr>
            <p:cNvSpPr/>
            <p:nvPr/>
          </p:nvSpPr>
          <p:spPr>
            <a:xfrm>
              <a:off x="719545" y="2433856"/>
              <a:ext cx="1725268" cy="438810"/>
            </a:xfrm>
            <a:prstGeom prst="roundRect">
              <a:avLst>
                <a:gd name="adj" fmla="val 50000"/>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20000"/>
                </a:lnSpc>
              </a:pPr>
              <a:r>
                <a:rPr lang="zh-CN" altLang="en-US" sz="1400" b="1" dirty="0">
                  <a:solidFill>
                    <a:schemeClr val="tx1">
                      <a:lumMod val="75000"/>
                      <a:lumOff val="25000"/>
                    </a:schemeClr>
                  </a:solidFill>
                  <a:cs typeface="+mn-ea"/>
                  <a:sym typeface="+mn-lt"/>
                </a:rPr>
                <a:t>保密性</a:t>
              </a:r>
            </a:p>
          </p:txBody>
        </p:sp>
        <p:sp>
          <p:nvSpPr>
            <p:cNvPr id="125" name="íś1íḑè">
              <a:extLst>
                <a:ext uri="{FF2B5EF4-FFF2-40B4-BE49-F238E27FC236}">
                  <a16:creationId xmlns:a16="http://schemas.microsoft.com/office/drawing/2014/main" id="{F16B8A3D-0639-41E9-81C0-BD728C4DB604}"/>
                </a:ext>
              </a:extLst>
            </p:cNvPr>
            <p:cNvSpPr/>
            <p:nvPr/>
          </p:nvSpPr>
          <p:spPr>
            <a:xfrm>
              <a:off x="1319006" y="1235881"/>
              <a:ext cx="519804" cy="518957"/>
            </a:xfrm>
            <a:custGeom>
              <a:avLst/>
              <a:gdLst>
                <a:gd name="connsiteX0" fmla="*/ 72683 w 606933"/>
                <a:gd name="connsiteY0" fmla="*/ 460933 h 605945"/>
                <a:gd name="connsiteX1" fmla="*/ 145366 w 606933"/>
                <a:gd name="connsiteY1" fmla="*/ 533439 h 605945"/>
                <a:gd name="connsiteX2" fmla="*/ 72683 w 606933"/>
                <a:gd name="connsiteY2" fmla="*/ 605945 h 605945"/>
                <a:gd name="connsiteX3" fmla="*/ 0 w 606933"/>
                <a:gd name="connsiteY3" fmla="*/ 533439 h 605945"/>
                <a:gd name="connsiteX4" fmla="*/ 72683 w 606933"/>
                <a:gd name="connsiteY4" fmla="*/ 460933 h 605945"/>
                <a:gd name="connsiteX5" fmla="*/ 72612 w 606933"/>
                <a:gd name="connsiteY5" fmla="*/ 336385 h 605945"/>
                <a:gd name="connsiteX6" fmla="*/ 269983 w 606933"/>
                <a:gd name="connsiteY6" fmla="*/ 533545 h 605945"/>
                <a:gd name="connsiteX7" fmla="*/ 245228 w 606933"/>
                <a:gd name="connsiteY7" fmla="*/ 533545 h 605945"/>
                <a:gd name="connsiteX8" fmla="*/ 72612 w 606933"/>
                <a:gd name="connsiteY8" fmla="*/ 361198 h 605945"/>
                <a:gd name="connsiteX9" fmla="*/ 72612 w 606933"/>
                <a:gd name="connsiteY9" fmla="*/ 224257 h 605945"/>
                <a:gd name="connsiteX10" fmla="*/ 382253 w 606933"/>
                <a:gd name="connsiteY10" fmla="*/ 533545 h 605945"/>
                <a:gd name="connsiteX11" fmla="*/ 357501 w 606933"/>
                <a:gd name="connsiteY11" fmla="*/ 533545 h 605945"/>
                <a:gd name="connsiteX12" fmla="*/ 72612 w 606933"/>
                <a:gd name="connsiteY12" fmla="*/ 249069 h 605945"/>
                <a:gd name="connsiteX13" fmla="*/ 72612 w 606933"/>
                <a:gd name="connsiteY13" fmla="*/ 112128 h 605945"/>
                <a:gd name="connsiteX14" fmla="*/ 494664 w 606933"/>
                <a:gd name="connsiteY14" fmla="*/ 533545 h 605945"/>
                <a:gd name="connsiteX15" fmla="*/ 469815 w 606933"/>
                <a:gd name="connsiteY15" fmla="*/ 533545 h 605945"/>
                <a:gd name="connsiteX16" fmla="*/ 72612 w 606933"/>
                <a:gd name="connsiteY16" fmla="*/ 136940 h 605945"/>
                <a:gd name="connsiteX17" fmla="*/ 72612 w 606933"/>
                <a:gd name="connsiteY17" fmla="*/ 0 h 605945"/>
                <a:gd name="connsiteX18" fmla="*/ 606933 w 606933"/>
                <a:gd name="connsiteY18" fmla="*/ 533545 h 605945"/>
                <a:gd name="connsiteX19" fmla="*/ 582086 w 606933"/>
                <a:gd name="connsiteY19" fmla="*/ 533545 h 605945"/>
                <a:gd name="connsiteX20" fmla="*/ 72612 w 606933"/>
                <a:gd name="connsiteY20" fmla="*/ 24715 h 60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6933" h="605945">
                  <a:moveTo>
                    <a:pt x="72683" y="460933"/>
                  </a:moveTo>
                  <a:cubicBezTo>
                    <a:pt x="112825" y="460933"/>
                    <a:pt x="145366" y="493395"/>
                    <a:pt x="145366" y="533439"/>
                  </a:cubicBezTo>
                  <a:cubicBezTo>
                    <a:pt x="145366" y="573483"/>
                    <a:pt x="112825" y="605945"/>
                    <a:pt x="72683" y="605945"/>
                  </a:cubicBezTo>
                  <a:cubicBezTo>
                    <a:pt x="32541" y="605945"/>
                    <a:pt x="0" y="573483"/>
                    <a:pt x="0" y="533439"/>
                  </a:cubicBezTo>
                  <a:cubicBezTo>
                    <a:pt x="0" y="493395"/>
                    <a:pt x="32541" y="460933"/>
                    <a:pt x="72683" y="460933"/>
                  </a:cubicBezTo>
                  <a:close/>
                  <a:moveTo>
                    <a:pt x="72612" y="336385"/>
                  </a:moveTo>
                  <a:cubicBezTo>
                    <a:pt x="181460" y="336385"/>
                    <a:pt x="269983" y="424867"/>
                    <a:pt x="269983" y="533545"/>
                  </a:cubicBezTo>
                  <a:lnTo>
                    <a:pt x="245228" y="533545"/>
                  </a:lnTo>
                  <a:cubicBezTo>
                    <a:pt x="245228" y="438523"/>
                    <a:pt x="167782" y="361198"/>
                    <a:pt x="72612" y="361198"/>
                  </a:cubicBezTo>
                  <a:close/>
                  <a:moveTo>
                    <a:pt x="72612" y="224257"/>
                  </a:moveTo>
                  <a:cubicBezTo>
                    <a:pt x="243372" y="224257"/>
                    <a:pt x="382253" y="363033"/>
                    <a:pt x="382253" y="533545"/>
                  </a:cubicBezTo>
                  <a:lnTo>
                    <a:pt x="357501" y="533545"/>
                  </a:lnTo>
                  <a:cubicBezTo>
                    <a:pt x="357501" y="376593"/>
                    <a:pt x="229696" y="249069"/>
                    <a:pt x="72612" y="249069"/>
                  </a:cubicBezTo>
                  <a:close/>
                  <a:moveTo>
                    <a:pt x="72612" y="112128"/>
                  </a:moveTo>
                  <a:cubicBezTo>
                    <a:pt x="305309" y="112128"/>
                    <a:pt x="494664" y="301198"/>
                    <a:pt x="494664" y="533545"/>
                  </a:cubicBezTo>
                  <a:lnTo>
                    <a:pt x="469815" y="533545"/>
                  </a:lnTo>
                  <a:cubicBezTo>
                    <a:pt x="469815" y="314854"/>
                    <a:pt x="291632" y="136940"/>
                    <a:pt x="72612" y="136940"/>
                  </a:cubicBezTo>
                  <a:close/>
                  <a:moveTo>
                    <a:pt x="72612" y="0"/>
                  </a:moveTo>
                  <a:cubicBezTo>
                    <a:pt x="367221" y="0"/>
                    <a:pt x="606933" y="239364"/>
                    <a:pt x="606933" y="533545"/>
                  </a:cubicBezTo>
                  <a:lnTo>
                    <a:pt x="582086" y="533545"/>
                  </a:lnTo>
                  <a:cubicBezTo>
                    <a:pt x="582086" y="253020"/>
                    <a:pt x="353545" y="24715"/>
                    <a:pt x="72612" y="24715"/>
                  </a:cubicBezTo>
                  <a:close/>
                </a:path>
              </a:pathLst>
            </a:cu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bg1">
                    <a:lumMod val="95000"/>
                  </a:schemeClr>
                </a:solidFill>
                <a:cs typeface="+mn-ea"/>
                <a:sym typeface="+mn-lt"/>
              </a:endParaRPr>
            </a:p>
          </p:txBody>
        </p:sp>
        <p:sp>
          <p:nvSpPr>
            <p:cNvPr id="126" name="îšḻïḑe">
              <a:extLst>
                <a:ext uri="{FF2B5EF4-FFF2-40B4-BE49-F238E27FC236}">
                  <a16:creationId xmlns:a16="http://schemas.microsoft.com/office/drawing/2014/main" id="{0624E299-3807-47BF-A0BA-B7AEA10B2123}"/>
                </a:ext>
              </a:extLst>
            </p:cNvPr>
            <p:cNvSpPr/>
            <p:nvPr/>
          </p:nvSpPr>
          <p:spPr>
            <a:xfrm>
              <a:off x="3622268" y="1235458"/>
              <a:ext cx="424021" cy="519804"/>
            </a:xfrm>
            <a:custGeom>
              <a:avLst/>
              <a:gdLst>
                <a:gd name="T0" fmla="*/ 314 w 369"/>
                <a:gd name="T1" fmla="*/ 44 h 453"/>
                <a:gd name="T2" fmla="*/ 56 w 369"/>
                <a:gd name="T3" fmla="*/ 44 h 453"/>
                <a:gd name="T4" fmla="*/ 0 w 369"/>
                <a:gd name="T5" fmla="*/ 176 h 453"/>
                <a:gd name="T6" fmla="*/ 329 w 369"/>
                <a:gd name="T7" fmla="*/ 453 h 453"/>
                <a:gd name="T8" fmla="*/ 329 w 369"/>
                <a:gd name="T9" fmla="*/ 136 h 453"/>
                <a:gd name="T10" fmla="*/ 270 w 369"/>
                <a:gd name="T11" fmla="*/ 40 h 453"/>
                <a:gd name="T12" fmla="*/ 96 w 369"/>
                <a:gd name="T13" fmla="*/ 136 h 453"/>
                <a:gd name="T14" fmla="*/ 185 w 369"/>
                <a:gd name="T15" fmla="*/ 408 h 453"/>
                <a:gd name="T16" fmla="*/ 304 w 369"/>
                <a:gd name="T17" fmla="*/ 289 h 453"/>
                <a:gd name="T18" fmla="*/ 75 w 369"/>
                <a:gd name="T19" fmla="*/ 289 h 453"/>
                <a:gd name="T20" fmla="*/ 92 w 369"/>
                <a:gd name="T21" fmla="*/ 244 h 453"/>
                <a:gd name="T22" fmla="*/ 82 w 369"/>
                <a:gd name="T23" fmla="*/ 295 h 453"/>
                <a:gd name="T24" fmla="*/ 185 w 369"/>
                <a:gd name="T25" fmla="*/ 179 h 453"/>
                <a:gd name="T26" fmla="*/ 223 w 369"/>
                <a:gd name="T27" fmla="*/ 200 h 453"/>
                <a:gd name="T28" fmla="*/ 178 w 369"/>
                <a:gd name="T29" fmla="*/ 186 h 453"/>
                <a:gd name="T30" fmla="*/ 112 w 369"/>
                <a:gd name="T31" fmla="*/ 368 h 453"/>
                <a:gd name="T32" fmla="*/ 87 w 369"/>
                <a:gd name="T33" fmla="*/ 322 h 453"/>
                <a:gd name="T34" fmla="*/ 107 w 369"/>
                <a:gd name="T35" fmla="*/ 221 h 453"/>
                <a:gd name="T36" fmla="*/ 151 w 369"/>
                <a:gd name="T37" fmla="*/ 191 h 453"/>
                <a:gd name="T38" fmla="*/ 111 w 369"/>
                <a:gd name="T39" fmla="*/ 223 h 453"/>
                <a:gd name="T40" fmla="*/ 285 w 369"/>
                <a:gd name="T41" fmla="*/ 246 h 453"/>
                <a:gd name="T42" fmla="*/ 273 w 369"/>
                <a:gd name="T43" fmla="*/ 251 h 453"/>
                <a:gd name="T44" fmla="*/ 261 w 369"/>
                <a:gd name="T45" fmla="*/ 210 h 453"/>
                <a:gd name="T46" fmla="*/ 294 w 369"/>
                <a:gd name="T47" fmla="*/ 289 h 453"/>
                <a:gd name="T48" fmla="*/ 277 w 369"/>
                <a:gd name="T49" fmla="*/ 334 h 453"/>
                <a:gd name="T50" fmla="*/ 287 w 369"/>
                <a:gd name="T51" fmla="*/ 281 h 453"/>
                <a:gd name="T52" fmla="*/ 227 w 369"/>
                <a:gd name="T53" fmla="*/ 390 h 453"/>
                <a:gd name="T54" fmla="*/ 222 w 369"/>
                <a:gd name="T55" fmla="*/ 377 h 453"/>
                <a:gd name="T56" fmla="*/ 191 w 369"/>
                <a:gd name="T57" fmla="*/ 391 h 453"/>
                <a:gd name="T58" fmla="*/ 143 w 369"/>
                <a:gd name="T59" fmla="*/ 390 h 453"/>
                <a:gd name="T60" fmla="*/ 185 w 369"/>
                <a:gd name="T61" fmla="*/ 385 h 453"/>
                <a:gd name="T62" fmla="*/ 233 w 369"/>
                <a:gd name="T63" fmla="*/ 310 h 453"/>
                <a:gd name="T64" fmla="*/ 211 w 369"/>
                <a:gd name="T65" fmla="*/ 286 h 453"/>
                <a:gd name="T66" fmla="*/ 230 w 369"/>
                <a:gd name="T67" fmla="*/ 263 h 453"/>
                <a:gd name="T68" fmla="*/ 207 w 369"/>
                <a:gd name="T69" fmla="*/ 239 h 453"/>
                <a:gd name="T70" fmla="*/ 190 w 369"/>
                <a:gd name="T71" fmla="*/ 238 h 453"/>
                <a:gd name="T72" fmla="*/ 162 w 369"/>
                <a:gd name="T73" fmla="*/ 221 h 453"/>
                <a:gd name="T74" fmla="*/ 136 w 369"/>
                <a:gd name="T75" fmla="*/ 252 h 453"/>
                <a:gd name="T76" fmla="*/ 147 w 369"/>
                <a:gd name="T77" fmla="*/ 255 h 453"/>
                <a:gd name="T78" fmla="*/ 147 w 369"/>
                <a:gd name="T79" fmla="*/ 322 h 453"/>
                <a:gd name="T80" fmla="*/ 136 w 369"/>
                <a:gd name="T81" fmla="*/ 325 h 453"/>
                <a:gd name="T82" fmla="*/ 162 w 369"/>
                <a:gd name="T83" fmla="*/ 356 h 453"/>
                <a:gd name="T84" fmla="*/ 189 w 369"/>
                <a:gd name="T85" fmla="*/ 339 h 453"/>
                <a:gd name="T86" fmla="*/ 207 w 369"/>
                <a:gd name="T87" fmla="*/ 356 h 453"/>
                <a:gd name="T88" fmla="*/ 229 w 369"/>
                <a:gd name="T89" fmla="*/ 325 h 453"/>
                <a:gd name="T90" fmla="*/ 197 w 369"/>
                <a:gd name="T91" fmla="*/ 256 h 453"/>
                <a:gd name="T92" fmla="*/ 203 w 369"/>
                <a:gd name="T93" fmla="*/ 273 h 453"/>
                <a:gd name="T94" fmla="*/ 173 w 369"/>
                <a:gd name="T95" fmla="*/ 279 h 453"/>
                <a:gd name="T96" fmla="*/ 204 w 369"/>
                <a:gd name="T97" fmla="*/ 317 h 453"/>
                <a:gd name="T98" fmla="*/ 179 w 369"/>
                <a:gd name="T99" fmla="*/ 323 h 453"/>
                <a:gd name="T100" fmla="*/ 173 w 369"/>
                <a:gd name="T101" fmla="*/ 316 h 453"/>
                <a:gd name="T102" fmla="*/ 199 w 369"/>
                <a:gd name="T103" fmla="*/ 295 h 453"/>
                <a:gd name="T104" fmla="*/ 204 w 369"/>
                <a:gd name="T105" fmla="*/ 31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9" h="453">
                  <a:moveTo>
                    <a:pt x="329" y="136"/>
                  </a:moveTo>
                  <a:lnTo>
                    <a:pt x="314" y="136"/>
                  </a:lnTo>
                  <a:lnTo>
                    <a:pt x="314" y="44"/>
                  </a:lnTo>
                  <a:cubicBezTo>
                    <a:pt x="314" y="20"/>
                    <a:pt x="294" y="0"/>
                    <a:pt x="270" y="0"/>
                  </a:cubicBezTo>
                  <a:lnTo>
                    <a:pt x="99" y="0"/>
                  </a:lnTo>
                  <a:cubicBezTo>
                    <a:pt x="75" y="0"/>
                    <a:pt x="56" y="20"/>
                    <a:pt x="56" y="44"/>
                  </a:cubicBezTo>
                  <a:lnTo>
                    <a:pt x="56" y="136"/>
                  </a:lnTo>
                  <a:lnTo>
                    <a:pt x="40" y="136"/>
                  </a:lnTo>
                  <a:cubicBezTo>
                    <a:pt x="18" y="136"/>
                    <a:pt x="0" y="153"/>
                    <a:pt x="0" y="176"/>
                  </a:cubicBezTo>
                  <a:lnTo>
                    <a:pt x="0" y="413"/>
                  </a:lnTo>
                  <a:cubicBezTo>
                    <a:pt x="0" y="435"/>
                    <a:pt x="18" y="453"/>
                    <a:pt x="40" y="453"/>
                  </a:cubicBezTo>
                  <a:lnTo>
                    <a:pt x="329" y="453"/>
                  </a:lnTo>
                  <a:cubicBezTo>
                    <a:pt x="351" y="453"/>
                    <a:pt x="369" y="435"/>
                    <a:pt x="369" y="413"/>
                  </a:cubicBezTo>
                  <a:lnTo>
                    <a:pt x="369" y="176"/>
                  </a:lnTo>
                  <a:cubicBezTo>
                    <a:pt x="369" y="153"/>
                    <a:pt x="351" y="136"/>
                    <a:pt x="329" y="136"/>
                  </a:cubicBezTo>
                  <a:close/>
                  <a:moveTo>
                    <a:pt x="96" y="44"/>
                  </a:moveTo>
                  <a:cubicBezTo>
                    <a:pt x="96" y="42"/>
                    <a:pt x="97" y="40"/>
                    <a:pt x="99" y="40"/>
                  </a:cubicBezTo>
                  <a:lnTo>
                    <a:pt x="270" y="40"/>
                  </a:lnTo>
                  <a:cubicBezTo>
                    <a:pt x="272" y="40"/>
                    <a:pt x="274" y="42"/>
                    <a:pt x="274" y="44"/>
                  </a:cubicBezTo>
                  <a:lnTo>
                    <a:pt x="274" y="136"/>
                  </a:lnTo>
                  <a:lnTo>
                    <a:pt x="96" y="136"/>
                  </a:lnTo>
                  <a:lnTo>
                    <a:pt x="96" y="44"/>
                  </a:lnTo>
                  <a:lnTo>
                    <a:pt x="96" y="44"/>
                  </a:lnTo>
                  <a:close/>
                  <a:moveTo>
                    <a:pt x="185" y="408"/>
                  </a:moveTo>
                  <a:cubicBezTo>
                    <a:pt x="119" y="408"/>
                    <a:pt x="65" y="354"/>
                    <a:pt x="65" y="289"/>
                  </a:cubicBezTo>
                  <a:cubicBezTo>
                    <a:pt x="65" y="223"/>
                    <a:pt x="119" y="169"/>
                    <a:pt x="185" y="169"/>
                  </a:cubicBezTo>
                  <a:cubicBezTo>
                    <a:pt x="251" y="169"/>
                    <a:pt x="304" y="223"/>
                    <a:pt x="304" y="289"/>
                  </a:cubicBezTo>
                  <a:cubicBezTo>
                    <a:pt x="304" y="354"/>
                    <a:pt x="251" y="408"/>
                    <a:pt x="185" y="408"/>
                  </a:cubicBezTo>
                  <a:close/>
                  <a:moveTo>
                    <a:pt x="82" y="295"/>
                  </a:moveTo>
                  <a:cubicBezTo>
                    <a:pt x="78" y="295"/>
                    <a:pt x="75" y="293"/>
                    <a:pt x="75" y="289"/>
                  </a:cubicBezTo>
                  <a:lnTo>
                    <a:pt x="75" y="289"/>
                  </a:lnTo>
                  <a:cubicBezTo>
                    <a:pt x="75" y="274"/>
                    <a:pt x="78" y="260"/>
                    <a:pt x="83" y="247"/>
                  </a:cubicBezTo>
                  <a:cubicBezTo>
                    <a:pt x="85" y="244"/>
                    <a:pt x="89" y="242"/>
                    <a:pt x="92" y="244"/>
                  </a:cubicBezTo>
                  <a:cubicBezTo>
                    <a:pt x="95" y="245"/>
                    <a:pt x="97" y="249"/>
                    <a:pt x="96" y="252"/>
                  </a:cubicBezTo>
                  <a:cubicBezTo>
                    <a:pt x="91" y="264"/>
                    <a:pt x="88" y="276"/>
                    <a:pt x="88" y="289"/>
                  </a:cubicBezTo>
                  <a:cubicBezTo>
                    <a:pt x="88" y="292"/>
                    <a:pt x="86" y="295"/>
                    <a:pt x="82" y="295"/>
                  </a:cubicBezTo>
                  <a:close/>
                  <a:moveTo>
                    <a:pt x="178" y="186"/>
                  </a:moveTo>
                  <a:cubicBezTo>
                    <a:pt x="178" y="182"/>
                    <a:pt x="180" y="179"/>
                    <a:pt x="184" y="179"/>
                  </a:cubicBezTo>
                  <a:lnTo>
                    <a:pt x="185" y="179"/>
                  </a:lnTo>
                  <a:cubicBezTo>
                    <a:pt x="199" y="179"/>
                    <a:pt x="213" y="182"/>
                    <a:pt x="226" y="187"/>
                  </a:cubicBezTo>
                  <a:cubicBezTo>
                    <a:pt x="229" y="188"/>
                    <a:pt x="231" y="192"/>
                    <a:pt x="229" y="196"/>
                  </a:cubicBezTo>
                  <a:cubicBezTo>
                    <a:pt x="228" y="198"/>
                    <a:pt x="226" y="200"/>
                    <a:pt x="223" y="200"/>
                  </a:cubicBezTo>
                  <a:cubicBezTo>
                    <a:pt x="222" y="200"/>
                    <a:pt x="222" y="200"/>
                    <a:pt x="221" y="199"/>
                  </a:cubicBezTo>
                  <a:cubicBezTo>
                    <a:pt x="209" y="195"/>
                    <a:pt x="197" y="192"/>
                    <a:pt x="185" y="192"/>
                  </a:cubicBezTo>
                  <a:cubicBezTo>
                    <a:pt x="181" y="192"/>
                    <a:pt x="178" y="189"/>
                    <a:pt x="178" y="186"/>
                  </a:cubicBezTo>
                  <a:close/>
                  <a:moveTo>
                    <a:pt x="117" y="357"/>
                  </a:moveTo>
                  <a:cubicBezTo>
                    <a:pt x="120" y="359"/>
                    <a:pt x="120" y="364"/>
                    <a:pt x="117" y="366"/>
                  </a:cubicBezTo>
                  <a:cubicBezTo>
                    <a:pt x="116" y="368"/>
                    <a:pt x="114" y="368"/>
                    <a:pt x="112" y="368"/>
                  </a:cubicBezTo>
                  <a:cubicBezTo>
                    <a:pt x="111" y="368"/>
                    <a:pt x="109" y="368"/>
                    <a:pt x="108" y="366"/>
                  </a:cubicBezTo>
                  <a:cubicBezTo>
                    <a:pt x="97" y="356"/>
                    <a:pt x="89" y="344"/>
                    <a:pt x="84" y="331"/>
                  </a:cubicBezTo>
                  <a:cubicBezTo>
                    <a:pt x="82" y="328"/>
                    <a:pt x="84" y="324"/>
                    <a:pt x="87" y="322"/>
                  </a:cubicBezTo>
                  <a:cubicBezTo>
                    <a:pt x="91" y="321"/>
                    <a:pt x="95" y="322"/>
                    <a:pt x="96" y="326"/>
                  </a:cubicBezTo>
                  <a:cubicBezTo>
                    <a:pt x="101" y="337"/>
                    <a:pt x="108" y="348"/>
                    <a:pt x="117" y="357"/>
                  </a:cubicBezTo>
                  <a:close/>
                  <a:moveTo>
                    <a:pt x="107" y="221"/>
                  </a:moveTo>
                  <a:cubicBezTo>
                    <a:pt x="104" y="218"/>
                    <a:pt x="104" y="214"/>
                    <a:pt x="107" y="212"/>
                  </a:cubicBezTo>
                  <a:cubicBezTo>
                    <a:pt x="117" y="201"/>
                    <a:pt x="129" y="193"/>
                    <a:pt x="142" y="188"/>
                  </a:cubicBezTo>
                  <a:cubicBezTo>
                    <a:pt x="145" y="186"/>
                    <a:pt x="149" y="188"/>
                    <a:pt x="151" y="191"/>
                  </a:cubicBezTo>
                  <a:cubicBezTo>
                    <a:pt x="152" y="195"/>
                    <a:pt x="151" y="199"/>
                    <a:pt x="147" y="200"/>
                  </a:cubicBezTo>
                  <a:cubicBezTo>
                    <a:pt x="136" y="205"/>
                    <a:pt x="125" y="212"/>
                    <a:pt x="116" y="221"/>
                  </a:cubicBezTo>
                  <a:cubicBezTo>
                    <a:pt x="115" y="222"/>
                    <a:pt x="113" y="223"/>
                    <a:pt x="111" y="223"/>
                  </a:cubicBezTo>
                  <a:cubicBezTo>
                    <a:pt x="110" y="223"/>
                    <a:pt x="108" y="222"/>
                    <a:pt x="107" y="221"/>
                  </a:cubicBezTo>
                  <a:close/>
                  <a:moveTo>
                    <a:pt x="261" y="210"/>
                  </a:moveTo>
                  <a:cubicBezTo>
                    <a:pt x="272" y="221"/>
                    <a:pt x="280" y="232"/>
                    <a:pt x="285" y="246"/>
                  </a:cubicBezTo>
                  <a:cubicBezTo>
                    <a:pt x="287" y="249"/>
                    <a:pt x="285" y="253"/>
                    <a:pt x="282" y="254"/>
                  </a:cubicBezTo>
                  <a:cubicBezTo>
                    <a:pt x="281" y="255"/>
                    <a:pt x="280" y="255"/>
                    <a:pt x="279" y="255"/>
                  </a:cubicBezTo>
                  <a:cubicBezTo>
                    <a:pt x="277" y="255"/>
                    <a:pt x="274" y="253"/>
                    <a:pt x="273" y="251"/>
                  </a:cubicBezTo>
                  <a:cubicBezTo>
                    <a:pt x="268" y="239"/>
                    <a:pt x="261" y="229"/>
                    <a:pt x="252" y="220"/>
                  </a:cubicBezTo>
                  <a:cubicBezTo>
                    <a:pt x="249" y="217"/>
                    <a:pt x="249" y="213"/>
                    <a:pt x="252" y="211"/>
                  </a:cubicBezTo>
                  <a:cubicBezTo>
                    <a:pt x="255" y="208"/>
                    <a:pt x="259" y="208"/>
                    <a:pt x="261" y="210"/>
                  </a:cubicBezTo>
                  <a:close/>
                  <a:moveTo>
                    <a:pt x="287" y="281"/>
                  </a:moveTo>
                  <a:cubicBezTo>
                    <a:pt x="291" y="281"/>
                    <a:pt x="294" y="284"/>
                    <a:pt x="294" y="288"/>
                  </a:cubicBezTo>
                  <a:lnTo>
                    <a:pt x="294" y="289"/>
                  </a:lnTo>
                  <a:cubicBezTo>
                    <a:pt x="294" y="303"/>
                    <a:pt x="291" y="317"/>
                    <a:pt x="286" y="330"/>
                  </a:cubicBezTo>
                  <a:cubicBezTo>
                    <a:pt x="285" y="333"/>
                    <a:pt x="282" y="335"/>
                    <a:pt x="280" y="335"/>
                  </a:cubicBezTo>
                  <a:cubicBezTo>
                    <a:pt x="279" y="335"/>
                    <a:pt x="278" y="334"/>
                    <a:pt x="277" y="334"/>
                  </a:cubicBezTo>
                  <a:cubicBezTo>
                    <a:pt x="274" y="333"/>
                    <a:pt x="272" y="329"/>
                    <a:pt x="274" y="325"/>
                  </a:cubicBezTo>
                  <a:cubicBezTo>
                    <a:pt x="278" y="314"/>
                    <a:pt x="281" y="301"/>
                    <a:pt x="281" y="289"/>
                  </a:cubicBezTo>
                  <a:cubicBezTo>
                    <a:pt x="281" y="285"/>
                    <a:pt x="284" y="281"/>
                    <a:pt x="287" y="281"/>
                  </a:cubicBezTo>
                  <a:close/>
                  <a:moveTo>
                    <a:pt x="262" y="356"/>
                  </a:moveTo>
                  <a:cubicBezTo>
                    <a:pt x="265" y="359"/>
                    <a:pt x="265" y="363"/>
                    <a:pt x="262" y="366"/>
                  </a:cubicBezTo>
                  <a:cubicBezTo>
                    <a:pt x="252" y="376"/>
                    <a:pt x="240" y="384"/>
                    <a:pt x="227" y="390"/>
                  </a:cubicBezTo>
                  <a:cubicBezTo>
                    <a:pt x="226" y="390"/>
                    <a:pt x="225" y="390"/>
                    <a:pt x="224" y="390"/>
                  </a:cubicBezTo>
                  <a:cubicBezTo>
                    <a:pt x="222" y="390"/>
                    <a:pt x="219" y="389"/>
                    <a:pt x="218" y="386"/>
                  </a:cubicBezTo>
                  <a:cubicBezTo>
                    <a:pt x="217" y="383"/>
                    <a:pt x="218" y="379"/>
                    <a:pt x="222" y="377"/>
                  </a:cubicBezTo>
                  <a:cubicBezTo>
                    <a:pt x="233" y="372"/>
                    <a:pt x="244" y="365"/>
                    <a:pt x="253" y="356"/>
                  </a:cubicBezTo>
                  <a:cubicBezTo>
                    <a:pt x="255" y="354"/>
                    <a:pt x="260" y="354"/>
                    <a:pt x="262" y="356"/>
                  </a:cubicBezTo>
                  <a:close/>
                  <a:moveTo>
                    <a:pt x="191" y="391"/>
                  </a:moveTo>
                  <a:cubicBezTo>
                    <a:pt x="191" y="395"/>
                    <a:pt x="189" y="398"/>
                    <a:pt x="185" y="398"/>
                  </a:cubicBezTo>
                  <a:lnTo>
                    <a:pt x="185" y="398"/>
                  </a:lnTo>
                  <a:cubicBezTo>
                    <a:pt x="170" y="398"/>
                    <a:pt x="156" y="395"/>
                    <a:pt x="143" y="390"/>
                  </a:cubicBezTo>
                  <a:cubicBezTo>
                    <a:pt x="140" y="389"/>
                    <a:pt x="138" y="385"/>
                    <a:pt x="139" y="381"/>
                  </a:cubicBezTo>
                  <a:cubicBezTo>
                    <a:pt x="141" y="378"/>
                    <a:pt x="145" y="376"/>
                    <a:pt x="148" y="378"/>
                  </a:cubicBezTo>
                  <a:cubicBezTo>
                    <a:pt x="160" y="382"/>
                    <a:pt x="172" y="385"/>
                    <a:pt x="185" y="385"/>
                  </a:cubicBezTo>
                  <a:cubicBezTo>
                    <a:pt x="188" y="385"/>
                    <a:pt x="191" y="388"/>
                    <a:pt x="191" y="391"/>
                  </a:cubicBezTo>
                  <a:close/>
                  <a:moveTo>
                    <a:pt x="229" y="325"/>
                  </a:moveTo>
                  <a:cubicBezTo>
                    <a:pt x="232" y="321"/>
                    <a:pt x="233" y="316"/>
                    <a:pt x="233" y="310"/>
                  </a:cubicBezTo>
                  <a:cubicBezTo>
                    <a:pt x="233" y="306"/>
                    <a:pt x="232" y="302"/>
                    <a:pt x="230" y="298"/>
                  </a:cubicBezTo>
                  <a:cubicBezTo>
                    <a:pt x="228" y="295"/>
                    <a:pt x="225" y="292"/>
                    <a:pt x="222" y="290"/>
                  </a:cubicBezTo>
                  <a:cubicBezTo>
                    <a:pt x="219" y="288"/>
                    <a:pt x="215" y="287"/>
                    <a:pt x="211" y="286"/>
                  </a:cubicBezTo>
                  <a:cubicBezTo>
                    <a:pt x="215" y="284"/>
                    <a:pt x="219" y="282"/>
                    <a:pt x="221" y="280"/>
                  </a:cubicBezTo>
                  <a:cubicBezTo>
                    <a:pt x="224" y="278"/>
                    <a:pt x="226" y="275"/>
                    <a:pt x="228" y="272"/>
                  </a:cubicBezTo>
                  <a:cubicBezTo>
                    <a:pt x="229" y="269"/>
                    <a:pt x="230" y="266"/>
                    <a:pt x="230" y="263"/>
                  </a:cubicBezTo>
                  <a:cubicBezTo>
                    <a:pt x="230" y="258"/>
                    <a:pt x="228" y="254"/>
                    <a:pt x="226" y="250"/>
                  </a:cubicBezTo>
                  <a:cubicBezTo>
                    <a:pt x="223" y="246"/>
                    <a:pt x="219" y="243"/>
                    <a:pt x="214" y="241"/>
                  </a:cubicBezTo>
                  <a:cubicBezTo>
                    <a:pt x="212" y="240"/>
                    <a:pt x="210" y="240"/>
                    <a:pt x="207" y="239"/>
                  </a:cubicBezTo>
                  <a:lnTo>
                    <a:pt x="207" y="221"/>
                  </a:lnTo>
                  <a:lnTo>
                    <a:pt x="190" y="221"/>
                  </a:lnTo>
                  <a:lnTo>
                    <a:pt x="190" y="238"/>
                  </a:lnTo>
                  <a:lnTo>
                    <a:pt x="179" y="238"/>
                  </a:lnTo>
                  <a:lnTo>
                    <a:pt x="179" y="221"/>
                  </a:lnTo>
                  <a:lnTo>
                    <a:pt x="162" y="221"/>
                  </a:lnTo>
                  <a:lnTo>
                    <a:pt x="162" y="238"/>
                  </a:lnTo>
                  <a:lnTo>
                    <a:pt x="136" y="238"/>
                  </a:lnTo>
                  <a:lnTo>
                    <a:pt x="136" y="252"/>
                  </a:lnTo>
                  <a:lnTo>
                    <a:pt x="140" y="252"/>
                  </a:lnTo>
                  <a:cubicBezTo>
                    <a:pt x="143" y="252"/>
                    <a:pt x="144" y="252"/>
                    <a:pt x="145" y="253"/>
                  </a:cubicBezTo>
                  <a:cubicBezTo>
                    <a:pt x="146" y="253"/>
                    <a:pt x="147" y="254"/>
                    <a:pt x="147" y="255"/>
                  </a:cubicBezTo>
                  <a:cubicBezTo>
                    <a:pt x="148" y="256"/>
                    <a:pt x="148" y="257"/>
                    <a:pt x="148" y="260"/>
                  </a:cubicBezTo>
                  <a:lnTo>
                    <a:pt x="148" y="317"/>
                  </a:lnTo>
                  <a:cubicBezTo>
                    <a:pt x="148" y="320"/>
                    <a:pt x="148" y="322"/>
                    <a:pt x="147" y="322"/>
                  </a:cubicBezTo>
                  <a:cubicBezTo>
                    <a:pt x="147" y="323"/>
                    <a:pt x="146" y="324"/>
                    <a:pt x="145" y="324"/>
                  </a:cubicBezTo>
                  <a:cubicBezTo>
                    <a:pt x="144" y="325"/>
                    <a:pt x="143" y="325"/>
                    <a:pt x="140" y="325"/>
                  </a:cubicBezTo>
                  <a:lnTo>
                    <a:pt x="136" y="325"/>
                  </a:lnTo>
                  <a:lnTo>
                    <a:pt x="136" y="339"/>
                  </a:lnTo>
                  <a:lnTo>
                    <a:pt x="162" y="339"/>
                  </a:lnTo>
                  <a:lnTo>
                    <a:pt x="162" y="356"/>
                  </a:lnTo>
                  <a:lnTo>
                    <a:pt x="179" y="356"/>
                  </a:lnTo>
                  <a:lnTo>
                    <a:pt x="179" y="339"/>
                  </a:lnTo>
                  <a:lnTo>
                    <a:pt x="189" y="339"/>
                  </a:lnTo>
                  <a:lnTo>
                    <a:pt x="190" y="339"/>
                  </a:lnTo>
                  <a:lnTo>
                    <a:pt x="190" y="356"/>
                  </a:lnTo>
                  <a:lnTo>
                    <a:pt x="207" y="356"/>
                  </a:lnTo>
                  <a:lnTo>
                    <a:pt x="207" y="338"/>
                  </a:lnTo>
                  <a:cubicBezTo>
                    <a:pt x="210" y="337"/>
                    <a:pt x="213" y="336"/>
                    <a:pt x="215" y="336"/>
                  </a:cubicBezTo>
                  <a:cubicBezTo>
                    <a:pt x="221" y="333"/>
                    <a:pt x="225" y="330"/>
                    <a:pt x="229" y="325"/>
                  </a:cubicBezTo>
                  <a:close/>
                  <a:moveTo>
                    <a:pt x="173" y="254"/>
                  </a:moveTo>
                  <a:lnTo>
                    <a:pt x="184" y="254"/>
                  </a:lnTo>
                  <a:cubicBezTo>
                    <a:pt x="190" y="254"/>
                    <a:pt x="195" y="255"/>
                    <a:pt x="197" y="256"/>
                  </a:cubicBezTo>
                  <a:cubicBezTo>
                    <a:pt x="200" y="256"/>
                    <a:pt x="202" y="258"/>
                    <a:pt x="203" y="260"/>
                  </a:cubicBezTo>
                  <a:cubicBezTo>
                    <a:pt x="205" y="261"/>
                    <a:pt x="205" y="264"/>
                    <a:pt x="205" y="266"/>
                  </a:cubicBezTo>
                  <a:cubicBezTo>
                    <a:pt x="205" y="269"/>
                    <a:pt x="204" y="271"/>
                    <a:pt x="203" y="273"/>
                  </a:cubicBezTo>
                  <a:cubicBezTo>
                    <a:pt x="202" y="275"/>
                    <a:pt x="200" y="277"/>
                    <a:pt x="197" y="278"/>
                  </a:cubicBezTo>
                  <a:cubicBezTo>
                    <a:pt x="194" y="278"/>
                    <a:pt x="190" y="279"/>
                    <a:pt x="184" y="279"/>
                  </a:cubicBezTo>
                  <a:lnTo>
                    <a:pt x="173" y="279"/>
                  </a:lnTo>
                  <a:lnTo>
                    <a:pt x="173" y="254"/>
                  </a:lnTo>
                  <a:lnTo>
                    <a:pt x="173" y="254"/>
                  </a:lnTo>
                  <a:close/>
                  <a:moveTo>
                    <a:pt x="204" y="317"/>
                  </a:moveTo>
                  <a:cubicBezTo>
                    <a:pt x="202" y="319"/>
                    <a:pt x="200" y="321"/>
                    <a:pt x="197" y="322"/>
                  </a:cubicBezTo>
                  <a:cubicBezTo>
                    <a:pt x="194" y="323"/>
                    <a:pt x="191" y="323"/>
                    <a:pt x="186" y="323"/>
                  </a:cubicBezTo>
                  <a:lnTo>
                    <a:pt x="179" y="323"/>
                  </a:lnTo>
                  <a:cubicBezTo>
                    <a:pt x="176" y="323"/>
                    <a:pt x="175" y="323"/>
                    <a:pt x="174" y="323"/>
                  </a:cubicBezTo>
                  <a:cubicBezTo>
                    <a:pt x="174" y="322"/>
                    <a:pt x="173" y="322"/>
                    <a:pt x="173" y="321"/>
                  </a:cubicBezTo>
                  <a:cubicBezTo>
                    <a:pt x="173" y="321"/>
                    <a:pt x="173" y="319"/>
                    <a:pt x="173" y="316"/>
                  </a:cubicBezTo>
                  <a:lnTo>
                    <a:pt x="173" y="294"/>
                  </a:lnTo>
                  <a:lnTo>
                    <a:pt x="186" y="294"/>
                  </a:lnTo>
                  <a:cubicBezTo>
                    <a:pt x="192" y="294"/>
                    <a:pt x="196" y="294"/>
                    <a:pt x="199" y="295"/>
                  </a:cubicBezTo>
                  <a:cubicBezTo>
                    <a:pt x="202" y="296"/>
                    <a:pt x="204" y="298"/>
                    <a:pt x="205" y="300"/>
                  </a:cubicBezTo>
                  <a:cubicBezTo>
                    <a:pt x="206" y="302"/>
                    <a:pt x="207" y="305"/>
                    <a:pt x="207" y="308"/>
                  </a:cubicBezTo>
                  <a:cubicBezTo>
                    <a:pt x="207" y="311"/>
                    <a:pt x="206" y="314"/>
                    <a:pt x="204" y="317"/>
                  </a:cubicBezTo>
                  <a:close/>
                </a:path>
              </a:pathLst>
            </a:cu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bg1">
                    <a:lumMod val="95000"/>
                  </a:schemeClr>
                </a:solidFill>
                <a:cs typeface="+mn-ea"/>
                <a:sym typeface="+mn-lt"/>
              </a:endParaRPr>
            </a:p>
          </p:txBody>
        </p:sp>
        <p:sp>
          <p:nvSpPr>
            <p:cNvPr id="127" name="ïṥḷïďê">
              <a:extLst>
                <a:ext uri="{FF2B5EF4-FFF2-40B4-BE49-F238E27FC236}">
                  <a16:creationId xmlns:a16="http://schemas.microsoft.com/office/drawing/2014/main" id="{39A0A260-4AA7-4EE7-A9F3-AB58F713BE63}"/>
                </a:ext>
              </a:extLst>
            </p:cNvPr>
            <p:cNvSpPr/>
            <p:nvPr/>
          </p:nvSpPr>
          <p:spPr>
            <a:xfrm>
              <a:off x="5876102" y="1235457"/>
              <a:ext cx="427095" cy="519806"/>
            </a:xfrm>
            <a:custGeom>
              <a:avLst/>
              <a:gdLst>
                <a:gd name="T0" fmla="*/ 294 w 370"/>
                <a:gd name="T1" fmla="*/ 100 h 451"/>
                <a:gd name="T2" fmla="*/ 250 w 370"/>
                <a:gd name="T3" fmla="*/ 0 h 451"/>
                <a:gd name="T4" fmla="*/ 0 w 370"/>
                <a:gd name="T5" fmla="*/ 46 h 451"/>
                <a:gd name="T6" fmla="*/ 45 w 370"/>
                <a:gd name="T7" fmla="*/ 451 h 451"/>
                <a:gd name="T8" fmla="*/ 294 w 370"/>
                <a:gd name="T9" fmla="*/ 405 h 451"/>
                <a:gd name="T10" fmla="*/ 353 w 370"/>
                <a:gd name="T11" fmla="*/ 121 h 451"/>
                <a:gd name="T12" fmla="*/ 182 w 370"/>
                <a:gd name="T13" fmla="*/ 17 h 451"/>
                <a:gd name="T14" fmla="*/ 182 w 370"/>
                <a:gd name="T15" fmla="*/ 31 h 451"/>
                <a:gd name="T16" fmla="*/ 107 w 370"/>
                <a:gd name="T17" fmla="*/ 24 h 451"/>
                <a:gd name="T18" fmla="*/ 147 w 370"/>
                <a:gd name="T19" fmla="*/ 441 h 451"/>
                <a:gd name="T20" fmla="*/ 147 w 370"/>
                <a:gd name="T21" fmla="*/ 401 h 451"/>
                <a:gd name="T22" fmla="*/ 147 w 370"/>
                <a:gd name="T23" fmla="*/ 441 h 451"/>
                <a:gd name="T24" fmla="*/ 27 w 370"/>
                <a:gd name="T25" fmla="*/ 388 h 451"/>
                <a:gd name="T26" fmla="*/ 27 w 370"/>
                <a:gd name="T27" fmla="*/ 45 h 451"/>
                <a:gd name="T28" fmla="*/ 268 w 370"/>
                <a:gd name="T29" fmla="*/ 46 h 451"/>
                <a:gd name="T30" fmla="*/ 220 w 370"/>
                <a:gd name="T31" fmla="*/ 65 h 451"/>
                <a:gd name="T32" fmla="*/ 87 w 370"/>
                <a:gd name="T33" fmla="*/ 121 h 451"/>
                <a:gd name="T34" fmla="*/ 220 w 370"/>
                <a:gd name="T35" fmla="*/ 369 h 451"/>
                <a:gd name="T36" fmla="*/ 268 w 370"/>
                <a:gd name="T37" fmla="*/ 388 h 451"/>
                <a:gd name="T38" fmla="*/ 220 w 370"/>
                <a:gd name="T39" fmla="*/ 353 h 451"/>
                <a:gd name="T40" fmla="*/ 101 w 370"/>
                <a:gd name="T41" fmla="*/ 137 h 451"/>
                <a:gd name="T42" fmla="*/ 105 w 370"/>
                <a:gd name="T43" fmla="*/ 131 h 451"/>
                <a:gd name="T44" fmla="*/ 220 w 370"/>
                <a:gd name="T45" fmla="*/ 82 h 451"/>
                <a:gd name="T46" fmla="*/ 335 w 370"/>
                <a:gd name="T47" fmla="*/ 131 h 451"/>
                <a:gd name="T48" fmla="*/ 339 w 370"/>
                <a:gd name="T49" fmla="*/ 137 h 451"/>
                <a:gd name="T50" fmla="*/ 220 w 370"/>
                <a:gd name="T51" fmla="*/ 97 h 451"/>
                <a:gd name="T52" fmla="*/ 220 w 370"/>
                <a:gd name="T53" fmla="*/ 338 h 451"/>
                <a:gd name="T54" fmla="*/ 220 w 370"/>
                <a:gd name="T55" fmla="*/ 97 h 451"/>
                <a:gd name="T56" fmla="*/ 149 w 370"/>
                <a:gd name="T57" fmla="*/ 212 h 451"/>
                <a:gd name="T58" fmla="*/ 291 w 370"/>
                <a:gd name="T59" fmla="*/ 212 h 451"/>
                <a:gd name="T60" fmla="*/ 245 w 370"/>
                <a:gd name="T61" fmla="*/ 213 h 451"/>
                <a:gd name="T62" fmla="*/ 245 w 370"/>
                <a:gd name="T63" fmla="*/ 206 h 451"/>
                <a:gd name="T64" fmla="*/ 250 w 370"/>
                <a:gd name="T65" fmla="*/ 195 h 451"/>
                <a:gd name="T66" fmla="*/ 240 w 370"/>
                <a:gd name="T67" fmla="*/ 180 h 451"/>
                <a:gd name="T68" fmla="*/ 235 w 370"/>
                <a:gd name="T69" fmla="*/ 167 h 451"/>
                <a:gd name="T70" fmla="*/ 224 w 370"/>
                <a:gd name="T71" fmla="*/ 178 h 451"/>
                <a:gd name="T72" fmla="*/ 216 w 370"/>
                <a:gd name="T73" fmla="*/ 167 h 451"/>
                <a:gd name="T74" fmla="*/ 205 w 370"/>
                <a:gd name="T75" fmla="*/ 178 h 451"/>
                <a:gd name="T76" fmla="*/ 187 w 370"/>
                <a:gd name="T77" fmla="*/ 188 h 451"/>
                <a:gd name="T78" fmla="*/ 193 w 370"/>
                <a:gd name="T79" fmla="*/ 188 h 451"/>
                <a:gd name="T80" fmla="*/ 195 w 370"/>
                <a:gd name="T81" fmla="*/ 193 h 451"/>
                <a:gd name="T82" fmla="*/ 195 w 370"/>
                <a:gd name="T83" fmla="*/ 235 h 451"/>
                <a:gd name="T84" fmla="*/ 190 w 370"/>
                <a:gd name="T85" fmla="*/ 237 h 451"/>
                <a:gd name="T86" fmla="*/ 187 w 370"/>
                <a:gd name="T87" fmla="*/ 246 h 451"/>
                <a:gd name="T88" fmla="*/ 205 w 370"/>
                <a:gd name="T89" fmla="*/ 258 h 451"/>
                <a:gd name="T90" fmla="*/ 216 w 370"/>
                <a:gd name="T91" fmla="*/ 246 h 451"/>
                <a:gd name="T92" fmla="*/ 224 w 370"/>
                <a:gd name="T93" fmla="*/ 246 h 451"/>
                <a:gd name="T94" fmla="*/ 235 w 370"/>
                <a:gd name="T95" fmla="*/ 258 h 451"/>
                <a:gd name="T96" fmla="*/ 240 w 370"/>
                <a:gd name="T97" fmla="*/ 244 h 451"/>
                <a:gd name="T98" fmla="*/ 253 w 370"/>
                <a:gd name="T99" fmla="*/ 227 h 451"/>
                <a:gd name="T100" fmla="*/ 245 w 370"/>
                <a:gd name="T101" fmla="*/ 213 h 451"/>
                <a:gd name="T102" fmla="*/ 219 w 370"/>
                <a:gd name="T103" fmla="*/ 189 h 451"/>
                <a:gd name="T104" fmla="*/ 232 w 370"/>
                <a:gd name="T105" fmla="*/ 193 h 451"/>
                <a:gd name="T106" fmla="*/ 232 w 370"/>
                <a:gd name="T107" fmla="*/ 202 h 451"/>
                <a:gd name="T108" fmla="*/ 220 w 370"/>
                <a:gd name="T109" fmla="*/ 206 h 451"/>
                <a:gd name="T110" fmla="*/ 212 w 370"/>
                <a:gd name="T111" fmla="*/ 189 h 451"/>
                <a:gd name="T112" fmla="*/ 228 w 370"/>
                <a:gd name="T113" fmla="*/ 235 h 451"/>
                <a:gd name="T114" fmla="*/ 216 w 370"/>
                <a:gd name="T115" fmla="*/ 235 h 451"/>
                <a:gd name="T116" fmla="*/ 212 w 370"/>
                <a:gd name="T117" fmla="*/ 234 h 451"/>
                <a:gd name="T118" fmla="*/ 212 w 370"/>
                <a:gd name="T119" fmla="*/ 216 h 451"/>
                <a:gd name="T120" fmla="*/ 229 w 370"/>
                <a:gd name="T121" fmla="*/ 217 h 451"/>
                <a:gd name="T122" fmla="*/ 235 w 370"/>
                <a:gd name="T123" fmla="*/ 22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 h="451">
                  <a:moveTo>
                    <a:pt x="353" y="121"/>
                  </a:moveTo>
                  <a:cubicBezTo>
                    <a:pt x="332" y="114"/>
                    <a:pt x="312" y="107"/>
                    <a:pt x="294" y="100"/>
                  </a:cubicBezTo>
                  <a:lnTo>
                    <a:pt x="294" y="46"/>
                  </a:lnTo>
                  <a:cubicBezTo>
                    <a:pt x="294" y="21"/>
                    <a:pt x="275" y="0"/>
                    <a:pt x="250" y="0"/>
                  </a:cubicBezTo>
                  <a:lnTo>
                    <a:pt x="45" y="0"/>
                  </a:lnTo>
                  <a:cubicBezTo>
                    <a:pt x="20" y="0"/>
                    <a:pt x="0" y="21"/>
                    <a:pt x="0" y="46"/>
                  </a:cubicBezTo>
                  <a:lnTo>
                    <a:pt x="0" y="405"/>
                  </a:lnTo>
                  <a:cubicBezTo>
                    <a:pt x="0" y="430"/>
                    <a:pt x="20" y="451"/>
                    <a:pt x="45" y="451"/>
                  </a:cubicBezTo>
                  <a:lnTo>
                    <a:pt x="250" y="451"/>
                  </a:lnTo>
                  <a:cubicBezTo>
                    <a:pt x="274" y="451"/>
                    <a:pt x="294" y="430"/>
                    <a:pt x="294" y="405"/>
                  </a:cubicBezTo>
                  <a:lnTo>
                    <a:pt x="294" y="315"/>
                  </a:lnTo>
                  <a:cubicBezTo>
                    <a:pt x="370" y="231"/>
                    <a:pt x="353" y="121"/>
                    <a:pt x="353" y="121"/>
                  </a:cubicBezTo>
                  <a:close/>
                  <a:moveTo>
                    <a:pt x="113" y="17"/>
                  </a:moveTo>
                  <a:lnTo>
                    <a:pt x="182" y="17"/>
                  </a:lnTo>
                  <a:cubicBezTo>
                    <a:pt x="185" y="17"/>
                    <a:pt x="188" y="20"/>
                    <a:pt x="188" y="24"/>
                  </a:cubicBezTo>
                  <a:cubicBezTo>
                    <a:pt x="188" y="28"/>
                    <a:pt x="185" y="31"/>
                    <a:pt x="182" y="31"/>
                  </a:cubicBezTo>
                  <a:lnTo>
                    <a:pt x="113" y="31"/>
                  </a:lnTo>
                  <a:cubicBezTo>
                    <a:pt x="110" y="31"/>
                    <a:pt x="107" y="28"/>
                    <a:pt x="107" y="24"/>
                  </a:cubicBezTo>
                  <a:cubicBezTo>
                    <a:pt x="107" y="20"/>
                    <a:pt x="110" y="17"/>
                    <a:pt x="113" y="17"/>
                  </a:cubicBezTo>
                  <a:close/>
                  <a:moveTo>
                    <a:pt x="147" y="441"/>
                  </a:moveTo>
                  <a:cubicBezTo>
                    <a:pt x="136" y="441"/>
                    <a:pt x="127" y="432"/>
                    <a:pt x="127" y="421"/>
                  </a:cubicBezTo>
                  <a:cubicBezTo>
                    <a:pt x="127" y="410"/>
                    <a:pt x="136" y="401"/>
                    <a:pt x="147" y="401"/>
                  </a:cubicBezTo>
                  <a:cubicBezTo>
                    <a:pt x="158" y="401"/>
                    <a:pt x="167" y="410"/>
                    <a:pt x="167" y="421"/>
                  </a:cubicBezTo>
                  <a:cubicBezTo>
                    <a:pt x="167" y="432"/>
                    <a:pt x="158" y="441"/>
                    <a:pt x="147" y="441"/>
                  </a:cubicBezTo>
                  <a:close/>
                  <a:moveTo>
                    <a:pt x="268" y="388"/>
                  </a:moveTo>
                  <a:lnTo>
                    <a:pt x="27" y="388"/>
                  </a:lnTo>
                  <a:lnTo>
                    <a:pt x="27" y="46"/>
                  </a:lnTo>
                  <a:cubicBezTo>
                    <a:pt x="27" y="46"/>
                    <a:pt x="27" y="45"/>
                    <a:pt x="27" y="45"/>
                  </a:cubicBezTo>
                  <a:lnTo>
                    <a:pt x="268" y="45"/>
                  </a:lnTo>
                  <a:cubicBezTo>
                    <a:pt x="268" y="45"/>
                    <a:pt x="268" y="46"/>
                    <a:pt x="268" y="46"/>
                  </a:cubicBezTo>
                  <a:lnTo>
                    <a:pt x="268" y="88"/>
                  </a:lnTo>
                  <a:cubicBezTo>
                    <a:pt x="238" y="75"/>
                    <a:pt x="220" y="65"/>
                    <a:pt x="220" y="65"/>
                  </a:cubicBezTo>
                  <a:lnTo>
                    <a:pt x="220" y="65"/>
                  </a:lnTo>
                  <a:cubicBezTo>
                    <a:pt x="220" y="65"/>
                    <a:pt x="163" y="97"/>
                    <a:pt x="87" y="121"/>
                  </a:cubicBezTo>
                  <a:cubicBezTo>
                    <a:pt x="87" y="121"/>
                    <a:pt x="60" y="292"/>
                    <a:pt x="219" y="369"/>
                  </a:cubicBezTo>
                  <a:lnTo>
                    <a:pt x="220" y="369"/>
                  </a:lnTo>
                  <a:cubicBezTo>
                    <a:pt x="238" y="361"/>
                    <a:pt x="254" y="350"/>
                    <a:pt x="268" y="340"/>
                  </a:cubicBezTo>
                  <a:lnTo>
                    <a:pt x="268" y="388"/>
                  </a:lnTo>
                  <a:close/>
                  <a:moveTo>
                    <a:pt x="223" y="351"/>
                  </a:moveTo>
                  <a:lnTo>
                    <a:pt x="220" y="353"/>
                  </a:lnTo>
                  <a:lnTo>
                    <a:pt x="217" y="351"/>
                  </a:lnTo>
                  <a:cubicBezTo>
                    <a:pt x="101" y="290"/>
                    <a:pt x="99" y="172"/>
                    <a:pt x="101" y="137"/>
                  </a:cubicBezTo>
                  <a:lnTo>
                    <a:pt x="101" y="133"/>
                  </a:lnTo>
                  <a:lnTo>
                    <a:pt x="105" y="131"/>
                  </a:lnTo>
                  <a:cubicBezTo>
                    <a:pt x="157" y="114"/>
                    <a:pt x="197" y="94"/>
                    <a:pt x="217" y="83"/>
                  </a:cubicBezTo>
                  <a:lnTo>
                    <a:pt x="220" y="82"/>
                  </a:lnTo>
                  <a:lnTo>
                    <a:pt x="223" y="83"/>
                  </a:lnTo>
                  <a:cubicBezTo>
                    <a:pt x="239" y="92"/>
                    <a:pt x="282" y="113"/>
                    <a:pt x="335" y="131"/>
                  </a:cubicBezTo>
                  <a:lnTo>
                    <a:pt x="339" y="132"/>
                  </a:lnTo>
                  <a:lnTo>
                    <a:pt x="339" y="137"/>
                  </a:lnTo>
                  <a:cubicBezTo>
                    <a:pt x="342" y="172"/>
                    <a:pt x="340" y="289"/>
                    <a:pt x="223" y="351"/>
                  </a:cubicBezTo>
                  <a:close/>
                  <a:moveTo>
                    <a:pt x="220" y="97"/>
                  </a:moveTo>
                  <a:cubicBezTo>
                    <a:pt x="200" y="108"/>
                    <a:pt x="162" y="126"/>
                    <a:pt x="114" y="142"/>
                  </a:cubicBezTo>
                  <a:cubicBezTo>
                    <a:pt x="112" y="179"/>
                    <a:pt x="118" y="282"/>
                    <a:pt x="220" y="338"/>
                  </a:cubicBezTo>
                  <a:cubicBezTo>
                    <a:pt x="323" y="282"/>
                    <a:pt x="328" y="179"/>
                    <a:pt x="326" y="142"/>
                  </a:cubicBezTo>
                  <a:cubicBezTo>
                    <a:pt x="279" y="126"/>
                    <a:pt x="240" y="107"/>
                    <a:pt x="220" y="97"/>
                  </a:cubicBezTo>
                  <a:close/>
                  <a:moveTo>
                    <a:pt x="220" y="283"/>
                  </a:moveTo>
                  <a:cubicBezTo>
                    <a:pt x="181" y="283"/>
                    <a:pt x="149" y="251"/>
                    <a:pt x="149" y="212"/>
                  </a:cubicBezTo>
                  <a:cubicBezTo>
                    <a:pt x="149" y="173"/>
                    <a:pt x="181" y="141"/>
                    <a:pt x="220" y="141"/>
                  </a:cubicBezTo>
                  <a:cubicBezTo>
                    <a:pt x="259" y="141"/>
                    <a:pt x="291" y="173"/>
                    <a:pt x="291" y="212"/>
                  </a:cubicBezTo>
                  <a:cubicBezTo>
                    <a:pt x="291" y="251"/>
                    <a:pt x="259" y="283"/>
                    <a:pt x="220" y="283"/>
                  </a:cubicBezTo>
                  <a:close/>
                  <a:moveTo>
                    <a:pt x="245" y="213"/>
                  </a:moveTo>
                  <a:cubicBezTo>
                    <a:pt x="243" y="212"/>
                    <a:pt x="241" y="211"/>
                    <a:pt x="237" y="210"/>
                  </a:cubicBezTo>
                  <a:cubicBezTo>
                    <a:pt x="240" y="209"/>
                    <a:pt x="243" y="208"/>
                    <a:pt x="245" y="206"/>
                  </a:cubicBezTo>
                  <a:cubicBezTo>
                    <a:pt x="246" y="205"/>
                    <a:pt x="248" y="203"/>
                    <a:pt x="249" y="201"/>
                  </a:cubicBezTo>
                  <a:cubicBezTo>
                    <a:pt x="250" y="199"/>
                    <a:pt x="250" y="197"/>
                    <a:pt x="250" y="195"/>
                  </a:cubicBezTo>
                  <a:cubicBezTo>
                    <a:pt x="250" y="192"/>
                    <a:pt x="249" y="189"/>
                    <a:pt x="248" y="186"/>
                  </a:cubicBezTo>
                  <a:cubicBezTo>
                    <a:pt x="246" y="184"/>
                    <a:pt x="243" y="182"/>
                    <a:pt x="240" y="180"/>
                  </a:cubicBezTo>
                  <a:cubicBezTo>
                    <a:pt x="238" y="180"/>
                    <a:pt x="237" y="179"/>
                    <a:pt x="235" y="179"/>
                  </a:cubicBezTo>
                  <a:lnTo>
                    <a:pt x="235" y="167"/>
                  </a:lnTo>
                  <a:lnTo>
                    <a:pt x="224" y="167"/>
                  </a:lnTo>
                  <a:lnTo>
                    <a:pt x="224" y="178"/>
                  </a:lnTo>
                  <a:lnTo>
                    <a:pt x="216" y="178"/>
                  </a:lnTo>
                  <a:lnTo>
                    <a:pt x="216" y="167"/>
                  </a:lnTo>
                  <a:lnTo>
                    <a:pt x="205" y="167"/>
                  </a:lnTo>
                  <a:lnTo>
                    <a:pt x="205" y="178"/>
                  </a:lnTo>
                  <a:lnTo>
                    <a:pt x="187" y="178"/>
                  </a:lnTo>
                  <a:lnTo>
                    <a:pt x="187" y="188"/>
                  </a:lnTo>
                  <a:lnTo>
                    <a:pt x="190" y="188"/>
                  </a:lnTo>
                  <a:cubicBezTo>
                    <a:pt x="192" y="188"/>
                    <a:pt x="193" y="188"/>
                    <a:pt x="193" y="188"/>
                  </a:cubicBezTo>
                  <a:cubicBezTo>
                    <a:pt x="194" y="188"/>
                    <a:pt x="194" y="189"/>
                    <a:pt x="195" y="189"/>
                  </a:cubicBezTo>
                  <a:cubicBezTo>
                    <a:pt x="195" y="190"/>
                    <a:pt x="195" y="191"/>
                    <a:pt x="195" y="193"/>
                  </a:cubicBezTo>
                  <a:lnTo>
                    <a:pt x="195" y="231"/>
                  </a:lnTo>
                  <a:cubicBezTo>
                    <a:pt x="195" y="233"/>
                    <a:pt x="195" y="235"/>
                    <a:pt x="195" y="235"/>
                  </a:cubicBezTo>
                  <a:cubicBezTo>
                    <a:pt x="194" y="236"/>
                    <a:pt x="194" y="236"/>
                    <a:pt x="193" y="236"/>
                  </a:cubicBezTo>
                  <a:cubicBezTo>
                    <a:pt x="193" y="237"/>
                    <a:pt x="192" y="237"/>
                    <a:pt x="190" y="237"/>
                  </a:cubicBezTo>
                  <a:lnTo>
                    <a:pt x="187" y="237"/>
                  </a:lnTo>
                  <a:lnTo>
                    <a:pt x="187" y="246"/>
                  </a:lnTo>
                  <a:lnTo>
                    <a:pt x="205" y="246"/>
                  </a:lnTo>
                  <a:lnTo>
                    <a:pt x="205" y="258"/>
                  </a:lnTo>
                  <a:lnTo>
                    <a:pt x="216" y="258"/>
                  </a:lnTo>
                  <a:lnTo>
                    <a:pt x="216" y="246"/>
                  </a:lnTo>
                  <a:lnTo>
                    <a:pt x="223" y="246"/>
                  </a:lnTo>
                  <a:lnTo>
                    <a:pt x="224" y="246"/>
                  </a:lnTo>
                  <a:lnTo>
                    <a:pt x="224" y="258"/>
                  </a:lnTo>
                  <a:lnTo>
                    <a:pt x="235" y="258"/>
                  </a:lnTo>
                  <a:lnTo>
                    <a:pt x="235" y="245"/>
                  </a:lnTo>
                  <a:cubicBezTo>
                    <a:pt x="237" y="245"/>
                    <a:pt x="239" y="245"/>
                    <a:pt x="240" y="244"/>
                  </a:cubicBezTo>
                  <a:cubicBezTo>
                    <a:pt x="244" y="242"/>
                    <a:pt x="247" y="240"/>
                    <a:pt x="249" y="237"/>
                  </a:cubicBezTo>
                  <a:cubicBezTo>
                    <a:pt x="252" y="234"/>
                    <a:pt x="253" y="231"/>
                    <a:pt x="253" y="227"/>
                  </a:cubicBezTo>
                  <a:cubicBezTo>
                    <a:pt x="253" y="224"/>
                    <a:pt x="252" y="221"/>
                    <a:pt x="251" y="219"/>
                  </a:cubicBezTo>
                  <a:cubicBezTo>
                    <a:pt x="249" y="216"/>
                    <a:pt x="247" y="214"/>
                    <a:pt x="245" y="213"/>
                  </a:cubicBezTo>
                  <a:close/>
                  <a:moveTo>
                    <a:pt x="212" y="189"/>
                  </a:moveTo>
                  <a:lnTo>
                    <a:pt x="219" y="189"/>
                  </a:lnTo>
                  <a:cubicBezTo>
                    <a:pt x="224" y="189"/>
                    <a:pt x="227" y="189"/>
                    <a:pt x="229" y="190"/>
                  </a:cubicBezTo>
                  <a:cubicBezTo>
                    <a:pt x="230" y="191"/>
                    <a:pt x="232" y="191"/>
                    <a:pt x="232" y="193"/>
                  </a:cubicBezTo>
                  <a:cubicBezTo>
                    <a:pt x="233" y="194"/>
                    <a:pt x="234" y="195"/>
                    <a:pt x="234" y="197"/>
                  </a:cubicBezTo>
                  <a:cubicBezTo>
                    <a:pt x="234" y="199"/>
                    <a:pt x="233" y="201"/>
                    <a:pt x="232" y="202"/>
                  </a:cubicBezTo>
                  <a:cubicBezTo>
                    <a:pt x="231" y="203"/>
                    <a:pt x="230" y="204"/>
                    <a:pt x="228" y="205"/>
                  </a:cubicBezTo>
                  <a:cubicBezTo>
                    <a:pt x="226" y="205"/>
                    <a:pt x="223" y="206"/>
                    <a:pt x="220" y="206"/>
                  </a:cubicBezTo>
                  <a:lnTo>
                    <a:pt x="212" y="206"/>
                  </a:lnTo>
                  <a:lnTo>
                    <a:pt x="212" y="189"/>
                  </a:lnTo>
                  <a:close/>
                  <a:moveTo>
                    <a:pt x="233" y="231"/>
                  </a:moveTo>
                  <a:cubicBezTo>
                    <a:pt x="232" y="233"/>
                    <a:pt x="230" y="234"/>
                    <a:pt x="228" y="235"/>
                  </a:cubicBezTo>
                  <a:cubicBezTo>
                    <a:pt x="226" y="235"/>
                    <a:pt x="224" y="235"/>
                    <a:pt x="221" y="235"/>
                  </a:cubicBezTo>
                  <a:lnTo>
                    <a:pt x="216" y="235"/>
                  </a:lnTo>
                  <a:cubicBezTo>
                    <a:pt x="214" y="235"/>
                    <a:pt x="213" y="235"/>
                    <a:pt x="213" y="235"/>
                  </a:cubicBezTo>
                  <a:cubicBezTo>
                    <a:pt x="213" y="235"/>
                    <a:pt x="212" y="235"/>
                    <a:pt x="212" y="234"/>
                  </a:cubicBezTo>
                  <a:cubicBezTo>
                    <a:pt x="212" y="234"/>
                    <a:pt x="212" y="233"/>
                    <a:pt x="212" y="231"/>
                  </a:cubicBezTo>
                  <a:lnTo>
                    <a:pt x="212" y="216"/>
                  </a:lnTo>
                  <a:lnTo>
                    <a:pt x="221" y="216"/>
                  </a:lnTo>
                  <a:cubicBezTo>
                    <a:pt x="225" y="216"/>
                    <a:pt x="228" y="216"/>
                    <a:pt x="229" y="217"/>
                  </a:cubicBezTo>
                  <a:cubicBezTo>
                    <a:pt x="231" y="218"/>
                    <a:pt x="233" y="219"/>
                    <a:pt x="234" y="220"/>
                  </a:cubicBezTo>
                  <a:cubicBezTo>
                    <a:pt x="235" y="221"/>
                    <a:pt x="235" y="223"/>
                    <a:pt x="235" y="225"/>
                  </a:cubicBezTo>
                  <a:cubicBezTo>
                    <a:pt x="235" y="228"/>
                    <a:pt x="234" y="230"/>
                    <a:pt x="233" y="231"/>
                  </a:cubicBezTo>
                  <a:close/>
                </a:path>
              </a:pathLst>
            </a:cu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bg1">
                    <a:lumMod val="95000"/>
                  </a:schemeClr>
                </a:solidFill>
                <a:cs typeface="+mn-ea"/>
                <a:sym typeface="+mn-lt"/>
              </a:endParaRPr>
            </a:p>
          </p:txBody>
        </p:sp>
        <p:sp>
          <p:nvSpPr>
            <p:cNvPr id="128" name="îşļîḍé">
              <a:extLst>
                <a:ext uri="{FF2B5EF4-FFF2-40B4-BE49-F238E27FC236}">
                  <a16:creationId xmlns:a16="http://schemas.microsoft.com/office/drawing/2014/main" id="{A90ED693-FE22-4C6A-AC04-C61A3F5543A6}"/>
                </a:ext>
              </a:extLst>
            </p:cNvPr>
            <p:cNvSpPr/>
            <p:nvPr/>
          </p:nvSpPr>
          <p:spPr>
            <a:xfrm>
              <a:off x="8085118" y="1301738"/>
              <a:ext cx="519806" cy="387243"/>
            </a:xfrm>
            <a:custGeom>
              <a:avLst/>
              <a:gdLst>
                <a:gd name="connsiteX0" fmla="*/ 324530 w 607639"/>
                <a:gd name="connsiteY0" fmla="*/ 225174 h 452677"/>
                <a:gd name="connsiteX1" fmla="*/ 352121 w 607639"/>
                <a:gd name="connsiteY1" fmla="*/ 225174 h 452677"/>
                <a:gd name="connsiteX2" fmla="*/ 352121 w 607639"/>
                <a:gd name="connsiteY2" fmla="*/ 287196 h 452677"/>
                <a:gd name="connsiteX3" fmla="*/ 324530 w 607639"/>
                <a:gd name="connsiteY3" fmla="*/ 333845 h 452677"/>
                <a:gd name="connsiteX4" fmla="*/ 255447 w 607639"/>
                <a:gd name="connsiteY4" fmla="*/ 225174 h 452677"/>
                <a:gd name="connsiteX5" fmla="*/ 283109 w 607639"/>
                <a:gd name="connsiteY5" fmla="*/ 225174 h 452677"/>
                <a:gd name="connsiteX6" fmla="*/ 283109 w 607639"/>
                <a:gd name="connsiteY6" fmla="*/ 333774 h 452677"/>
                <a:gd name="connsiteX7" fmla="*/ 281508 w 607639"/>
                <a:gd name="connsiteY7" fmla="*/ 332530 h 452677"/>
                <a:gd name="connsiteX8" fmla="*/ 255447 w 607639"/>
                <a:gd name="connsiteY8" fmla="*/ 287206 h 452677"/>
                <a:gd name="connsiteX9" fmla="*/ 214057 w 607639"/>
                <a:gd name="connsiteY9" fmla="*/ 183861 h 452677"/>
                <a:gd name="connsiteX10" fmla="*/ 214057 w 607639"/>
                <a:gd name="connsiteY10" fmla="*/ 287211 h 452677"/>
                <a:gd name="connsiteX11" fmla="*/ 296121 w 607639"/>
                <a:gd name="connsiteY11" fmla="*/ 389139 h 452677"/>
                <a:gd name="connsiteX12" fmla="*/ 303775 w 607639"/>
                <a:gd name="connsiteY12" fmla="*/ 392249 h 452677"/>
                <a:gd name="connsiteX13" fmla="*/ 311519 w 607639"/>
                <a:gd name="connsiteY13" fmla="*/ 389139 h 452677"/>
                <a:gd name="connsiteX14" fmla="*/ 393582 w 607639"/>
                <a:gd name="connsiteY14" fmla="*/ 287211 h 452677"/>
                <a:gd name="connsiteX15" fmla="*/ 393582 w 607639"/>
                <a:gd name="connsiteY15" fmla="*/ 183861 h 452677"/>
                <a:gd name="connsiteX16" fmla="*/ 318639 w 607639"/>
                <a:gd name="connsiteY16" fmla="*/ 0 h 452677"/>
                <a:gd name="connsiteX17" fmla="*/ 494247 w 607639"/>
                <a:gd name="connsiteY17" fmla="*/ 175330 h 452677"/>
                <a:gd name="connsiteX18" fmla="*/ 493712 w 607639"/>
                <a:gd name="connsiteY18" fmla="*/ 188749 h 452677"/>
                <a:gd name="connsiteX19" fmla="*/ 607639 w 607639"/>
                <a:gd name="connsiteY19" fmla="*/ 320002 h 452677"/>
                <a:gd name="connsiteX20" fmla="*/ 474754 w 607639"/>
                <a:gd name="connsiteY20" fmla="*/ 452677 h 452677"/>
                <a:gd name="connsiteX21" fmla="*/ 145078 w 607639"/>
                <a:gd name="connsiteY21" fmla="*/ 452677 h 452677"/>
                <a:gd name="connsiteX22" fmla="*/ 0 w 607639"/>
                <a:gd name="connsiteY22" fmla="*/ 307916 h 452677"/>
                <a:gd name="connsiteX23" fmla="*/ 143476 w 607639"/>
                <a:gd name="connsiteY23" fmla="*/ 163067 h 452677"/>
                <a:gd name="connsiteX24" fmla="*/ 318639 w 607639"/>
                <a:gd name="connsiteY24" fmla="*/ 0 h 4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7639" h="452677">
                  <a:moveTo>
                    <a:pt x="324530" y="225174"/>
                  </a:moveTo>
                  <a:lnTo>
                    <a:pt x="352121" y="225174"/>
                  </a:lnTo>
                  <a:lnTo>
                    <a:pt x="352121" y="287196"/>
                  </a:lnTo>
                  <a:cubicBezTo>
                    <a:pt x="352121" y="307277"/>
                    <a:pt x="338415" y="323005"/>
                    <a:pt x="324530" y="333845"/>
                  </a:cubicBezTo>
                  <a:close/>
                  <a:moveTo>
                    <a:pt x="255447" y="225174"/>
                  </a:moveTo>
                  <a:lnTo>
                    <a:pt x="283109" y="225174"/>
                  </a:lnTo>
                  <a:lnTo>
                    <a:pt x="283109" y="333774"/>
                  </a:lnTo>
                  <a:cubicBezTo>
                    <a:pt x="282576" y="333419"/>
                    <a:pt x="282042" y="332974"/>
                    <a:pt x="281508" y="332530"/>
                  </a:cubicBezTo>
                  <a:cubicBezTo>
                    <a:pt x="264253" y="318488"/>
                    <a:pt x="255447" y="303291"/>
                    <a:pt x="255447" y="287206"/>
                  </a:cubicBezTo>
                  <a:close/>
                  <a:moveTo>
                    <a:pt x="214057" y="183861"/>
                  </a:moveTo>
                  <a:lnTo>
                    <a:pt x="214057" y="287211"/>
                  </a:lnTo>
                  <a:cubicBezTo>
                    <a:pt x="214057" y="355637"/>
                    <a:pt x="292739" y="387806"/>
                    <a:pt x="296121" y="389139"/>
                  </a:cubicBezTo>
                  <a:lnTo>
                    <a:pt x="303775" y="392249"/>
                  </a:lnTo>
                  <a:lnTo>
                    <a:pt x="311519" y="389139"/>
                  </a:lnTo>
                  <a:cubicBezTo>
                    <a:pt x="314812" y="387806"/>
                    <a:pt x="393582" y="355637"/>
                    <a:pt x="393582" y="287211"/>
                  </a:cubicBezTo>
                  <a:lnTo>
                    <a:pt x="393582" y="183861"/>
                  </a:lnTo>
                  <a:close/>
                  <a:moveTo>
                    <a:pt x="318639" y="0"/>
                  </a:moveTo>
                  <a:cubicBezTo>
                    <a:pt x="415655" y="0"/>
                    <a:pt x="494247" y="78556"/>
                    <a:pt x="494247" y="175330"/>
                  </a:cubicBezTo>
                  <a:cubicBezTo>
                    <a:pt x="494247" y="179862"/>
                    <a:pt x="494069" y="184305"/>
                    <a:pt x="493712" y="188749"/>
                  </a:cubicBezTo>
                  <a:cubicBezTo>
                    <a:pt x="557885" y="197991"/>
                    <a:pt x="607639" y="253442"/>
                    <a:pt x="607639" y="320002"/>
                  </a:cubicBezTo>
                  <a:cubicBezTo>
                    <a:pt x="607639" y="392960"/>
                    <a:pt x="547828" y="452677"/>
                    <a:pt x="474754" y="452677"/>
                  </a:cubicBezTo>
                  <a:lnTo>
                    <a:pt x="145078" y="452677"/>
                  </a:lnTo>
                  <a:cubicBezTo>
                    <a:pt x="65241" y="452677"/>
                    <a:pt x="0" y="387539"/>
                    <a:pt x="0" y="307916"/>
                  </a:cubicBezTo>
                  <a:cubicBezTo>
                    <a:pt x="0" y="228738"/>
                    <a:pt x="64440" y="163955"/>
                    <a:pt x="143476" y="163067"/>
                  </a:cubicBezTo>
                  <a:cubicBezTo>
                    <a:pt x="149796" y="71980"/>
                    <a:pt x="225806" y="0"/>
                    <a:pt x="318639" y="0"/>
                  </a:cubicBezTo>
                  <a:close/>
                </a:path>
              </a:pathLst>
            </a:cu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bg1">
                    <a:lumMod val="95000"/>
                  </a:schemeClr>
                </a:solidFill>
                <a:cs typeface="+mn-ea"/>
                <a:sym typeface="+mn-lt"/>
              </a:endParaRPr>
            </a:p>
          </p:txBody>
        </p:sp>
        <p:sp>
          <p:nvSpPr>
            <p:cNvPr id="129" name="ïṥḻîdê">
              <a:extLst>
                <a:ext uri="{FF2B5EF4-FFF2-40B4-BE49-F238E27FC236}">
                  <a16:creationId xmlns:a16="http://schemas.microsoft.com/office/drawing/2014/main" id="{09C97622-47BB-4A5C-BF9D-78D8F1239C86}"/>
                </a:ext>
              </a:extLst>
            </p:cNvPr>
            <p:cNvSpPr/>
            <p:nvPr/>
          </p:nvSpPr>
          <p:spPr>
            <a:xfrm>
              <a:off x="10375700" y="1219730"/>
              <a:ext cx="401903" cy="551260"/>
            </a:xfrm>
            <a:custGeom>
              <a:avLst/>
              <a:gdLst>
                <a:gd name="connsiteX0" fmla="*/ 69800 w 441669"/>
                <a:gd name="connsiteY0" fmla="*/ 549445 h 605804"/>
                <a:gd name="connsiteX1" fmla="*/ 50493 w 441669"/>
                <a:gd name="connsiteY1" fmla="*/ 568726 h 605804"/>
                <a:gd name="connsiteX2" fmla="*/ 69800 w 441669"/>
                <a:gd name="connsiteY2" fmla="*/ 588006 h 605804"/>
                <a:gd name="connsiteX3" fmla="*/ 89106 w 441669"/>
                <a:gd name="connsiteY3" fmla="*/ 568726 h 605804"/>
                <a:gd name="connsiteX4" fmla="*/ 69800 w 441669"/>
                <a:gd name="connsiteY4" fmla="*/ 549445 h 605804"/>
                <a:gd name="connsiteX5" fmla="*/ 371850 w 441669"/>
                <a:gd name="connsiteY5" fmla="*/ 549233 h 605804"/>
                <a:gd name="connsiteX6" fmla="*/ 352534 w 441669"/>
                <a:gd name="connsiteY6" fmla="*/ 568514 h 605804"/>
                <a:gd name="connsiteX7" fmla="*/ 371850 w 441669"/>
                <a:gd name="connsiteY7" fmla="*/ 587794 h 605804"/>
                <a:gd name="connsiteX8" fmla="*/ 391167 w 441669"/>
                <a:gd name="connsiteY8" fmla="*/ 568514 h 605804"/>
                <a:gd name="connsiteX9" fmla="*/ 371850 w 441669"/>
                <a:gd name="connsiteY9" fmla="*/ 549233 h 605804"/>
                <a:gd name="connsiteX10" fmla="*/ 220742 w 441669"/>
                <a:gd name="connsiteY10" fmla="*/ 508069 h 605804"/>
                <a:gd name="connsiteX11" fmla="*/ 201434 w 441669"/>
                <a:gd name="connsiteY11" fmla="*/ 527343 h 605804"/>
                <a:gd name="connsiteX12" fmla="*/ 220742 w 441669"/>
                <a:gd name="connsiteY12" fmla="*/ 546617 h 605804"/>
                <a:gd name="connsiteX13" fmla="*/ 240050 w 441669"/>
                <a:gd name="connsiteY13" fmla="*/ 527343 h 605804"/>
                <a:gd name="connsiteX14" fmla="*/ 220742 w 441669"/>
                <a:gd name="connsiteY14" fmla="*/ 508069 h 605804"/>
                <a:gd name="connsiteX15" fmla="*/ 404522 w 441669"/>
                <a:gd name="connsiteY15" fmla="*/ 440216 h 605804"/>
                <a:gd name="connsiteX16" fmla="*/ 385205 w 441669"/>
                <a:gd name="connsiteY16" fmla="*/ 459502 h 605804"/>
                <a:gd name="connsiteX17" fmla="*/ 404522 w 441669"/>
                <a:gd name="connsiteY17" fmla="*/ 478788 h 605804"/>
                <a:gd name="connsiteX18" fmla="*/ 423838 w 441669"/>
                <a:gd name="connsiteY18" fmla="*/ 459502 h 605804"/>
                <a:gd name="connsiteX19" fmla="*/ 404522 w 441669"/>
                <a:gd name="connsiteY19" fmla="*/ 440216 h 605804"/>
                <a:gd name="connsiteX20" fmla="*/ 37140 w 441669"/>
                <a:gd name="connsiteY20" fmla="*/ 440042 h 605804"/>
                <a:gd name="connsiteX21" fmla="*/ 17827 w 441669"/>
                <a:gd name="connsiteY21" fmla="*/ 459332 h 605804"/>
                <a:gd name="connsiteX22" fmla="*/ 37140 w 441669"/>
                <a:gd name="connsiteY22" fmla="*/ 478622 h 605804"/>
                <a:gd name="connsiteX23" fmla="*/ 56452 w 441669"/>
                <a:gd name="connsiteY23" fmla="*/ 459332 h 605804"/>
                <a:gd name="connsiteX24" fmla="*/ 37140 w 441669"/>
                <a:gd name="connsiteY24" fmla="*/ 440042 h 605804"/>
                <a:gd name="connsiteX25" fmla="*/ 211830 w 441669"/>
                <a:gd name="connsiteY25" fmla="*/ 408362 h 605804"/>
                <a:gd name="connsiteX26" fmla="*/ 229839 w 441669"/>
                <a:gd name="connsiteY26" fmla="*/ 408362 h 605804"/>
                <a:gd name="connsiteX27" fmla="*/ 229839 w 441669"/>
                <a:gd name="connsiteY27" fmla="*/ 491575 h 605804"/>
                <a:gd name="connsiteX28" fmla="*/ 258058 w 441669"/>
                <a:gd name="connsiteY28" fmla="*/ 527528 h 605804"/>
                <a:gd name="connsiteX29" fmla="*/ 220927 w 441669"/>
                <a:gd name="connsiteY29" fmla="*/ 564594 h 605804"/>
                <a:gd name="connsiteX30" fmla="*/ 220742 w 441669"/>
                <a:gd name="connsiteY30" fmla="*/ 564594 h 605804"/>
                <a:gd name="connsiteX31" fmla="*/ 183611 w 441669"/>
                <a:gd name="connsiteY31" fmla="*/ 527528 h 605804"/>
                <a:gd name="connsiteX32" fmla="*/ 211830 w 441669"/>
                <a:gd name="connsiteY32" fmla="*/ 491575 h 605804"/>
                <a:gd name="connsiteX33" fmla="*/ 150924 w 441669"/>
                <a:gd name="connsiteY33" fmla="*/ 408362 h 605804"/>
                <a:gd name="connsiteX34" fmla="*/ 155008 w 441669"/>
                <a:gd name="connsiteY34" fmla="*/ 408640 h 605804"/>
                <a:gd name="connsiteX35" fmla="*/ 168652 w 441669"/>
                <a:gd name="connsiteY35" fmla="*/ 408640 h 605804"/>
                <a:gd name="connsiteX36" fmla="*/ 168652 w 441669"/>
                <a:gd name="connsiteY36" fmla="*/ 529423 h 605804"/>
                <a:gd name="connsiteX37" fmla="*/ 120386 w 441669"/>
                <a:gd name="connsiteY37" fmla="*/ 577624 h 605804"/>
                <a:gd name="connsiteX38" fmla="*/ 105813 w 441669"/>
                <a:gd name="connsiteY38" fmla="*/ 577624 h 605804"/>
                <a:gd name="connsiteX39" fmla="*/ 69800 w 441669"/>
                <a:gd name="connsiteY39" fmla="*/ 605804 h 605804"/>
                <a:gd name="connsiteX40" fmla="*/ 32672 w 441669"/>
                <a:gd name="connsiteY40" fmla="*/ 568726 h 605804"/>
                <a:gd name="connsiteX41" fmla="*/ 69800 w 441669"/>
                <a:gd name="connsiteY41" fmla="*/ 531647 h 605804"/>
                <a:gd name="connsiteX42" fmla="*/ 105813 w 441669"/>
                <a:gd name="connsiteY42" fmla="*/ 559827 h 605804"/>
                <a:gd name="connsiteX43" fmla="*/ 120386 w 441669"/>
                <a:gd name="connsiteY43" fmla="*/ 559827 h 605804"/>
                <a:gd name="connsiteX44" fmla="*/ 150924 w 441669"/>
                <a:gd name="connsiteY44" fmla="*/ 529237 h 605804"/>
                <a:gd name="connsiteX45" fmla="*/ 290592 w 441669"/>
                <a:gd name="connsiteY45" fmla="*/ 408150 h 605804"/>
                <a:gd name="connsiteX46" fmla="*/ 290592 w 441669"/>
                <a:gd name="connsiteY46" fmla="*/ 529118 h 605804"/>
                <a:gd name="connsiteX47" fmla="*/ 321238 w 441669"/>
                <a:gd name="connsiteY47" fmla="*/ 559615 h 605804"/>
                <a:gd name="connsiteX48" fmla="*/ 335818 w 441669"/>
                <a:gd name="connsiteY48" fmla="*/ 559615 h 605804"/>
                <a:gd name="connsiteX49" fmla="*/ 371850 w 441669"/>
                <a:gd name="connsiteY49" fmla="*/ 531435 h 605804"/>
                <a:gd name="connsiteX50" fmla="*/ 408997 w 441669"/>
                <a:gd name="connsiteY50" fmla="*/ 568514 h 605804"/>
                <a:gd name="connsiteX51" fmla="*/ 371850 w 441669"/>
                <a:gd name="connsiteY51" fmla="*/ 605592 h 605804"/>
                <a:gd name="connsiteX52" fmla="*/ 335818 w 441669"/>
                <a:gd name="connsiteY52" fmla="*/ 577412 h 605804"/>
                <a:gd name="connsiteX53" fmla="*/ 321238 w 441669"/>
                <a:gd name="connsiteY53" fmla="*/ 577412 h 605804"/>
                <a:gd name="connsiteX54" fmla="*/ 272947 w 441669"/>
                <a:gd name="connsiteY54" fmla="*/ 529211 h 605804"/>
                <a:gd name="connsiteX55" fmla="*/ 272947 w 441669"/>
                <a:gd name="connsiteY55" fmla="*/ 408521 h 605804"/>
                <a:gd name="connsiteX56" fmla="*/ 286506 w 441669"/>
                <a:gd name="connsiteY56" fmla="*/ 408521 h 605804"/>
                <a:gd name="connsiteX57" fmla="*/ 290592 w 441669"/>
                <a:gd name="connsiteY57" fmla="*/ 408150 h 605804"/>
                <a:gd name="connsiteX58" fmla="*/ 332549 w 441669"/>
                <a:gd name="connsiteY58" fmla="*/ 360660 h 605804"/>
                <a:gd name="connsiteX59" fmla="*/ 365146 w 441669"/>
                <a:gd name="connsiteY59" fmla="*/ 360660 h 605804"/>
                <a:gd name="connsiteX60" fmla="*/ 413437 w 441669"/>
                <a:gd name="connsiteY60" fmla="*/ 408876 h 605804"/>
                <a:gd name="connsiteX61" fmla="*/ 413437 w 441669"/>
                <a:gd name="connsiteY61" fmla="*/ 423433 h 605804"/>
                <a:gd name="connsiteX62" fmla="*/ 441669 w 441669"/>
                <a:gd name="connsiteY62" fmla="*/ 459409 h 605804"/>
                <a:gd name="connsiteX63" fmla="*/ 404615 w 441669"/>
                <a:gd name="connsiteY63" fmla="*/ 496498 h 605804"/>
                <a:gd name="connsiteX64" fmla="*/ 367467 w 441669"/>
                <a:gd name="connsiteY64" fmla="*/ 459409 h 605804"/>
                <a:gd name="connsiteX65" fmla="*/ 395699 w 441669"/>
                <a:gd name="connsiteY65" fmla="*/ 423433 h 605804"/>
                <a:gd name="connsiteX66" fmla="*/ 395699 w 441669"/>
                <a:gd name="connsiteY66" fmla="*/ 408876 h 605804"/>
                <a:gd name="connsiteX67" fmla="*/ 365146 w 441669"/>
                <a:gd name="connsiteY67" fmla="*/ 378277 h 605804"/>
                <a:gd name="connsiteX68" fmla="*/ 332363 w 441669"/>
                <a:gd name="connsiteY68" fmla="*/ 378277 h 605804"/>
                <a:gd name="connsiteX69" fmla="*/ 332549 w 441669"/>
                <a:gd name="connsiteY69" fmla="*/ 374197 h 605804"/>
                <a:gd name="connsiteX70" fmla="*/ 76600 w 441669"/>
                <a:gd name="connsiteY70" fmla="*/ 360378 h 605804"/>
                <a:gd name="connsiteX71" fmla="*/ 109190 w 441669"/>
                <a:gd name="connsiteY71" fmla="*/ 360378 h 605804"/>
                <a:gd name="connsiteX72" fmla="*/ 109190 w 441669"/>
                <a:gd name="connsiteY72" fmla="*/ 374104 h 605804"/>
                <a:gd name="connsiteX73" fmla="*/ 109376 w 441669"/>
                <a:gd name="connsiteY73" fmla="*/ 378184 h 605804"/>
                <a:gd name="connsiteX74" fmla="*/ 76600 w 441669"/>
                <a:gd name="connsiteY74" fmla="*/ 378184 h 605804"/>
                <a:gd name="connsiteX75" fmla="*/ 46053 w 441669"/>
                <a:gd name="connsiteY75" fmla="*/ 408696 h 605804"/>
                <a:gd name="connsiteX76" fmla="*/ 46053 w 441669"/>
                <a:gd name="connsiteY76" fmla="*/ 423349 h 605804"/>
                <a:gd name="connsiteX77" fmla="*/ 74279 w 441669"/>
                <a:gd name="connsiteY77" fmla="*/ 459332 h 605804"/>
                <a:gd name="connsiteX78" fmla="*/ 37140 w 441669"/>
                <a:gd name="connsiteY78" fmla="*/ 496428 h 605804"/>
                <a:gd name="connsiteX79" fmla="*/ 93 w 441669"/>
                <a:gd name="connsiteY79" fmla="*/ 459146 h 605804"/>
                <a:gd name="connsiteX80" fmla="*/ 28319 w 441669"/>
                <a:gd name="connsiteY80" fmla="*/ 423163 h 605804"/>
                <a:gd name="connsiteX81" fmla="*/ 28319 w 441669"/>
                <a:gd name="connsiteY81" fmla="*/ 408603 h 605804"/>
                <a:gd name="connsiteX82" fmla="*/ 76600 w 441669"/>
                <a:gd name="connsiteY82" fmla="*/ 360378 h 605804"/>
                <a:gd name="connsiteX83" fmla="*/ 37122 w 441669"/>
                <a:gd name="connsiteY83" fmla="*/ 298401 h 605804"/>
                <a:gd name="connsiteX84" fmla="*/ 17819 w 441669"/>
                <a:gd name="connsiteY84" fmla="*/ 317672 h 605804"/>
                <a:gd name="connsiteX85" fmla="*/ 37122 w 441669"/>
                <a:gd name="connsiteY85" fmla="*/ 336943 h 605804"/>
                <a:gd name="connsiteX86" fmla="*/ 56425 w 441669"/>
                <a:gd name="connsiteY86" fmla="*/ 317672 h 605804"/>
                <a:gd name="connsiteX87" fmla="*/ 37122 w 441669"/>
                <a:gd name="connsiteY87" fmla="*/ 298401 h 605804"/>
                <a:gd name="connsiteX88" fmla="*/ 404531 w 441669"/>
                <a:gd name="connsiteY88" fmla="*/ 298378 h 605804"/>
                <a:gd name="connsiteX89" fmla="*/ 385219 w 441669"/>
                <a:gd name="connsiteY89" fmla="*/ 317672 h 605804"/>
                <a:gd name="connsiteX90" fmla="*/ 404531 w 441669"/>
                <a:gd name="connsiteY90" fmla="*/ 336966 h 605804"/>
                <a:gd name="connsiteX91" fmla="*/ 423843 w 441669"/>
                <a:gd name="connsiteY91" fmla="*/ 317672 h 605804"/>
                <a:gd name="connsiteX92" fmla="*/ 404531 w 441669"/>
                <a:gd name="connsiteY92" fmla="*/ 298378 h 605804"/>
                <a:gd name="connsiteX93" fmla="*/ 224652 w 441669"/>
                <a:gd name="connsiteY93" fmla="*/ 290257 h 605804"/>
                <a:gd name="connsiteX94" fmla="*/ 203950 w 441669"/>
                <a:gd name="connsiteY94" fmla="*/ 301197 h 605804"/>
                <a:gd name="connsiteX95" fmla="*/ 210170 w 441669"/>
                <a:gd name="connsiteY95" fmla="*/ 324095 h 605804"/>
                <a:gd name="connsiteX96" fmla="*/ 212026 w 441669"/>
                <a:gd name="connsiteY96" fmla="*/ 327896 h 605804"/>
                <a:gd name="connsiteX97" fmla="*/ 212026 w 441669"/>
                <a:gd name="connsiteY97" fmla="*/ 352371 h 605804"/>
                <a:gd name="connsiteX98" fmla="*/ 226230 w 441669"/>
                <a:gd name="connsiteY98" fmla="*/ 360529 h 605804"/>
                <a:gd name="connsiteX99" fmla="*/ 230779 w 441669"/>
                <a:gd name="connsiteY99" fmla="*/ 352278 h 605804"/>
                <a:gd name="connsiteX100" fmla="*/ 230779 w 441669"/>
                <a:gd name="connsiteY100" fmla="*/ 327804 h 605804"/>
                <a:gd name="connsiteX101" fmla="*/ 232822 w 441669"/>
                <a:gd name="connsiteY101" fmla="*/ 323725 h 605804"/>
                <a:gd name="connsiteX102" fmla="*/ 240342 w 441669"/>
                <a:gd name="connsiteY102" fmla="*/ 308613 h 605804"/>
                <a:gd name="connsiteX103" fmla="*/ 224652 w 441669"/>
                <a:gd name="connsiteY103" fmla="*/ 290257 h 605804"/>
                <a:gd name="connsiteX104" fmla="*/ 404531 w 441669"/>
                <a:gd name="connsiteY104" fmla="*/ 280568 h 605804"/>
                <a:gd name="connsiteX105" fmla="*/ 441669 w 441669"/>
                <a:gd name="connsiteY105" fmla="*/ 317487 h 605804"/>
                <a:gd name="connsiteX106" fmla="*/ 404531 w 441669"/>
                <a:gd name="connsiteY106" fmla="*/ 354591 h 605804"/>
                <a:gd name="connsiteX107" fmla="*/ 368506 w 441669"/>
                <a:gd name="connsiteY107" fmla="*/ 326392 h 605804"/>
                <a:gd name="connsiteX108" fmla="*/ 332575 w 441669"/>
                <a:gd name="connsiteY108" fmla="*/ 326392 h 605804"/>
                <a:gd name="connsiteX109" fmla="*/ 332575 w 441669"/>
                <a:gd name="connsiteY109" fmla="*/ 308767 h 605804"/>
                <a:gd name="connsiteX110" fmla="*/ 368506 w 441669"/>
                <a:gd name="connsiteY110" fmla="*/ 308767 h 605804"/>
                <a:gd name="connsiteX111" fmla="*/ 404531 w 441669"/>
                <a:gd name="connsiteY111" fmla="*/ 280568 h 605804"/>
                <a:gd name="connsiteX112" fmla="*/ 37122 w 441669"/>
                <a:gd name="connsiteY112" fmla="*/ 280427 h 605804"/>
                <a:gd name="connsiteX113" fmla="*/ 73130 w 441669"/>
                <a:gd name="connsiteY113" fmla="*/ 308592 h 605804"/>
                <a:gd name="connsiteX114" fmla="*/ 108953 w 441669"/>
                <a:gd name="connsiteY114" fmla="*/ 308592 h 605804"/>
                <a:gd name="connsiteX115" fmla="*/ 108953 w 441669"/>
                <a:gd name="connsiteY115" fmla="*/ 326567 h 605804"/>
                <a:gd name="connsiteX116" fmla="*/ 73130 w 441669"/>
                <a:gd name="connsiteY116" fmla="*/ 326567 h 605804"/>
                <a:gd name="connsiteX117" fmla="*/ 37122 w 441669"/>
                <a:gd name="connsiteY117" fmla="*/ 354732 h 605804"/>
                <a:gd name="connsiteX118" fmla="*/ 0 w 441669"/>
                <a:gd name="connsiteY118" fmla="*/ 317765 h 605804"/>
                <a:gd name="connsiteX119" fmla="*/ 0 w 441669"/>
                <a:gd name="connsiteY119" fmla="*/ 317672 h 605804"/>
                <a:gd name="connsiteX120" fmla="*/ 0 w 441669"/>
                <a:gd name="connsiteY120" fmla="*/ 317487 h 605804"/>
                <a:gd name="connsiteX121" fmla="*/ 37122 w 441669"/>
                <a:gd name="connsiteY121" fmla="*/ 280427 h 605804"/>
                <a:gd name="connsiteX122" fmla="*/ 221403 w 441669"/>
                <a:gd name="connsiteY122" fmla="*/ 173447 h 605804"/>
                <a:gd name="connsiteX123" fmla="*/ 178327 w 441669"/>
                <a:gd name="connsiteY123" fmla="*/ 216463 h 605804"/>
                <a:gd name="connsiteX124" fmla="*/ 178420 w 441669"/>
                <a:gd name="connsiteY124" fmla="*/ 216463 h 605804"/>
                <a:gd name="connsiteX125" fmla="*/ 178420 w 441669"/>
                <a:gd name="connsiteY125" fmla="*/ 242977 h 605804"/>
                <a:gd name="connsiteX126" fmla="*/ 264479 w 441669"/>
                <a:gd name="connsiteY126" fmla="*/ 242977 h 605804"/>
                <a:gd name="connsiteX127" fmla="*/ 264479 w 441669"/>
                <a:gd name="connsiteY127" fmla="*/ 216463 h 605804"/>
                <a:gd name="connsiteX128" fmla="*/ 221403 w 441669"/>
                <a:gd name="connsiteY128" fmla="*/ 173447 h 605804"/>
                <a:gd name="connsiteX129" fmla="*/ 404528 w 441669"/>
                <a:gd name="connsiteY129" fmla="*/ 156743 h 605804"/>
                <a:gd name="connsiteX130" fmla="*/ 385215 w 441669"/>
                <a:gd name="connsiteY130" fmla="*/ 176026 h 605804"/>
                <a:gd name="connsiteX131" fmla="*/ 404528 w 441669"/>
                <a:gd name="connsiteY131" fmla="*/ 195309 h 605804"/>
                <a:gd name="connsiteX132" fmla="*/ 423841 w 441669"/>
                <a:gd name="connsiteY132" fmla="*/ 176026 h 605804"/>
                <a:gd name="connsiteX133" fmla="*/ 404528 w 441669"/>
                <a:gd name="connsiteY133" fmla="*/ 156743 h 605804"/>
                <a:gd name="connsiteX134" fmla="*/ 37141 w 441669"/>
                <a:gd name="connsiteY134" fmla="*/ 156593 h 605804"/>
                <a:gd name="connsiteX135" fmla="*/ 17828 w 441669"/>
                <a:gd name="connsiteY135" fmla="*/ 175866 h 605804"/>
                <a:gd name="connsiteX136" fmla="*/ 37141 w 441669"/>
                <a:gd name="connsiteY136" fmla="*/ 195139 h 605804"/>
                <a:gd name="connsiteX137" fmla="*/ 56454 w 441669"/>
                <a:gd name="connsiteY137" fmla="*/ 175866 h 605804"/>
                <a:gd name="connsiteX138" fmla="*/ 37141 w 441669"/>
                <a:gd name="connsiteY138" fmla="*/ 156593 h 605804"/>
                <a:gd name="connsiteX139" fmla="*/ 221403 w 441669"/>
                <a:gd name="connsiteY139" fmla="*/ 140072 h 605804"/>
                <a:gd name="connsiteX140" fmla="*/ 297900 w 441669"/>
                <a:gd name="connsiteY140" fmla="*/ 216463 h 605804"/>
                <a:gd name="connsiteX141" fmla="*/ 297900 w 441669"/>
                <a:gd name="connsiteY141" fmla="*/ 242977 h 605804"/>
                <a:gd name="connsiteX142" fmla="*/ 298365 w 441669"/>
                <a:gd name="connsiteY142" fmla="*/ 242977 h 605804"/>
                <a:gd name="connsiteX143" fmla="*/ 318603 w 441669"/>
                <a:gd name="connsiteY143" fmla="*/ 263187 h 605804"/>
                <a:gd name="connsiteX144" fmla="*/ 318603 w 441669"/>
                <a:gd name="connsiteY144" fmla="*/ 374250 h 605804"/>
                <a:gd name="connsiteX145" fmla="*/ 298365 w 441669"/>
                <a:gd name="connsiteY145" fmla="*/ 394460 h 605804"/>
                <a:gd name="connsiteX146" fmla="*/ 143142 w 441669"/>
                <a:gd name="connsiteY146" fmla="*/ 394460 h 605804"/>
                <a:gd name="connsiteX147" fmla="*/ 122996 w 441669"/>
                <a:gd name="connsiteY147" fmla="*/ 374250 h 605804"/>
                <a:gd name="connsiteX148" fmla="*/ 122996 w 441669"/>
                <a:gd name="connsiteY148" fmla="*/ 263187 h 605804"/>
                <a:gd name="connsiteX149" fmla="*/ 143142 w 441669"/>
                <a:gd name="connsiteY149" fmla="*/ 242977 h 605804"/>
                <a:gd name="connsiteX150" fmla="*/ 144906 w 441669"/>
                <a:gd name="connsiteY150" fmla="*/ 242977 h 605804"/>
                <a:gd name="connsiteX151" fmla="*/ 144906 w 441669"/>
                <a:gd name="connsiteY151" fmla="*/ 216463 h 605804"/>
                <a:gd name="connsiteX152" fmla="*/ 221403 w 441669"/>
                <a:gd name="connsiteY152" fmla="*/ 140072 h 605804"/>
                <a:gd name="connsiteX153" fmla="*/ 404528 w 441669"/>
                <a:gd name="connsiteY153" fmla="*/ 138943 h 605804"/>
                <a:gd name="connsiteX154" fmla="*/ 441669 w 441669"/>
                <a:gd name="connsiteY154" fmla="*/ 176119 h 605804"/>
                <a:gd name="connsiteX155" fmla="*/ 413442 w 441669"/>
                <a:gd name="connsiteY155" fmla="*/ 212089 h 605804"/>
                <a:gd name="connsiteX156" fmla="*/ 413442 w 441669"/>
                <a:gd name="connsiteY156" fmla="*/ 226644 h 605804"/>
                <a:gd name="connsiteX157" fmla="*/ 365158 w 441669"/>
                <a:gd name="connsiteY157" fmla="*/ 274852 h 605804"/>
                <a:gd name="connsiteX158" fmla="*/ 332567 w 441669"/>
                <a:gd name="connsiteY158" fmla="*/ 274852 h 605804"/>
                <a:gd name="connsiteX159" fmla="*/ 332567 w 441669"/>
                <a:gd name="connsiteY159" fmla="*/ 263264 h 605804"/>
                <a:gd name="connsiteX160" fmla="*/ 332010 w 441669"/>
                <a:gd name="connsiteY160" fmla="*/ 257052 h 605804"/>
                <a:gd name="connsiteX161" fmla="*/ 365066 w 441669"/>
                <a:gd name="connsiteY161" fmla="*/ 257052 h 605804"/>
                <a:gd name="connsiteX162" fmla="*/ 395614 w 441669"/>
                <a:gd name="connsiteY162" fmla="*/ 226551 h 605804"/>
                <a:gd name="connsiteX163" fmla="*/ 395614 w 441669"/>
                <a:gd name="connsiteY163" fmla="*/ 211996 h 605804"/>
                <a:gd name="connsiteX164" fmla="*/ 367387 w 441669"/>
                <a:gd name="connsiteY164" fmla="*/ 176026 h 605804"/>
                <a:gd name="connsiteX165" fmla="*/ 404528 w 441669"/>
                <a:gd name="connsiteY165" fmla="*/ 138943 h 605804"/>
                <a:gd name="connsiteX166" fmla="*/ 37141 w 441669"/>
                <a:gd name="connsiteY166" fmla="*/ 138802 h 605804"/>
                <a:gd name="connsiteX167" fmla="*/ 74282 w 441669"/>
                <a:gd name="connsiteY167" fmla="*/ 175866 h 605804"/>
                <a:gd name="connsiteX168" fmla="*/ 46055 w 441669"/>
                <a:gd name="connsiteY168" fmla="*/ 211817 h 605804"/>
                <a:gd name="connsiteX169" fmla="*/ 46055 w 441669"/>
                <a:gd name="connsiteY169" fmla="*/ 226457 h 605804"/>
                <a:gd name="connsiteX170" fmla="*/ 76603 w 441669"/>
                <a:gd name="connsiteY170" fmla="*/ 256942 h 605804"/>
                <a:gd name="connsiteX171" fmla="*/ 109659 w 441669"/>
                <a:gd name="connsiteY171" fmla="*/ 256942 h 605804"/>
                <a:gd name="connsiteX172" fmla="*/ 109009 w 441669"/>
                <a:gd name="connsiteY172" fmla="*/ 263150 h 605804"/>
                <a:gd name="connsiteX173" fmla="*/ 109009 w 441669"/>
                <a:gd name="connsiteY173" fmla="*/ 274640 h 605804"/>
                <a:gd name="connsiteX174" fmla="*/ 76511 w 441669"/>
                <a:gd name="connsiteY174" fmla="*/ 274640 h 605804"/>
                <a:gd name="connsiteX175" fmla="*/ 28227 w 441669"/>
                <a:gd name="connsiteY175" fmla="*/ 226457 h 605804"/>
                <a:gd name="connsiteX176" fmla="*/ 28227 w 441669"/>
                <a:gd name="connsiteY176" fmla="*/ 211817 h 605804"/>
                <a:gd name="connsiteX177" fmla="*/ 0 w 441669"/>
                <a:gd name="connsiteY177" fmla="*/ 175866 h 605804"/>
                <a:gd name="connsiteX178" fmla="*/ 37141 w 441669"/>
                <a:gd name="connsiteY178" fmla="*/ 138802 h 605804"/>
                <a:gd name="connsiteX179" fmla="*/ 220753 w 441669"/>
                <a:gd name="connsiteY179" fmla="*/ 58942 h 605804"/>
                <a:gd name="connsiteX180" fmla="*/ 201451 w 441669"/>
                <a:gd name="connsiteY180" fmla="*/ 78227 h 605804"/>
                <a:gd name="connsiteX181" fmla="*/ 220753 w 441669"/>
                <a:gd name="connsiteY181" fmla="*/ 97512 h 605804"/>
                <a:gd name="connsiteX182" fmla="*/ 240055 w 441669"/>
                <a:gd name="connsiteY182" fmla="*/ 78227 h 605804"/>
                <a:gd name="connsiteX183" fmla="*/ 220753 w 441669"/>
                <a:gd name="connsiteY183" fmla="*/ 58942 h 605804"/>
                <a:gd name="connsiteX184" fmla="*/ 220660 w 441669"/>
                <a:gd name="connsiteY184" fmla="*/ 41140 h 605804"/>
                <a:gd name="connsiteX185" fmla="*/ 220753 w 441669"/>
                <a:gd name="connsiteY185" fmla="*/ 41140 h 605804"/>
                <a:gd name="connsiteX186" fmla="*/ 220939 w 441669"/>
                <a:gd name="connsiteY186" fmla="*/ 41140 h 605804"/>
                <a:gd name="connsiteX187" fmla="*/ 258058 w 441669"/>
                <a:gd name="connsiteY187" fmla="*/ 78227 h 605804"/>
                <a:gd name="connsiteX188" fmla="*/ 229847 w 441669"/>
                <a:gd name="connsiteY188" fmla="*/ 114201 h 605804"/>
                <a:gd name="connsiteX189" fmla="*/ 229847 w 441669"/>
                <a:gd name="connsiteY189" fmla="*/ 126904 h 605804"/>
                <a:gd name="connsiteX190" fmla="*/ 221403 w 441669"/>
                <a:gd name="connsiteY190" fmla="*/ 126440 h 605804"/>
                <a:gd name="connsiteX191" fmla="*/ 219918 w 441669"/>
                <a:gd name="connsiteY191" fmla="*/ 126440 h 605804"/>
                <a:gd name="connsiteX192" fmla="*/ 211752 w 441669"/>
                <a:gd name="connsiteY192" fmla="*/ 127089 h 605804"/>
                <a:gd name="connsiteX193" fmla="*/ 211752 w 441669"/>
                <a:gd name="connsiteY193" fmla="*/ 114201 h 605804"/>
                <a:gd name="connsiteX194" fmla="*/ 183541 w 441669"/>
                <a:gd name="connsiteY194" fmla="*/ 78227 h 605804"/>
                <a:gd name="connsiteX195" fmla="*/ 220660 w 441669"/>
                <a:gd name="connsiteY195" fmla="*/ 41140 h 605804"/>
                <a:gd name="connsiteX196" fmla="*/ 69800 w 441669"/>
                <a:gd name="connsiteY196" fmla="*/ 17801 h 605804"/>
                <a:gd name="connsiteX197" fmla="*/ 50493 w 441669"/>
                <a:gd name="connsiteY197" fmla="*/ 37086 h 605804"/>
                <a:gd name="connsiteX198" fmla="*/ 69800 w 441669"/>
                <a:gd name="connsiteY198" fmla="*/ 56371 h 605804"/>
                <a:gd name="connsiteX199" fmla="*/ 89106 w 441669"/>
                <a:gd name="connsiteY199" fmla="*/ 37086 h 605804"/>
                <a:gd name="connsiteX200" fmla="*/ 69800 w 441669"/>
                <a:gd name="connsiteY200" fmla="*/ 17801 h 605804"/>
                <a:gd name="connsiteX201" fmla="*/ 371850 w 441669"/>
                <a:gd name="connsiteY201" fmla="*/ 17798 h 605804"/>
                <a:gd name="connsiteX202" fmla="*/ 352534 w 441669"/>
                <a:gd name="connsiteY202" fmla="*/ 37079 h 605804"/>
                <a:gd name="connsiteX203" fmla="*/ 371850 w 441669"/>
                <a:gd name="connsiteY203" fmla="*/ 56361 h 605804"/>
                <a:gd name="connsiteX204" fmla="*/ 391167 w 441669"/>
                <a:gd name="connsiteY204" fmla="*/ 37079 h 605804"/>
                <a:gd name="connsiteX205" fmla="*/ 371850 w 441669"/>
                <a:gd name="connsiteY205" fmla="*/ 17798 h 605804"/>
                <a:gd name="connsiteX206" fmla="*/ 371850 w 441669"/>
                <a:gd name="connsiteY206" fmla="*/ 0 h 605804"/>
                <a:gd name="connsiteX207" fmla="*/ 408997 w 441669"/>
                <a:gd name="connsiteY207" fmla="*/ 36987 h 605804"/>
                <a:gd name="connsiteX208" fmla="*/ 371850 w 441669"/>
                <a:gd name="connsiteY208" fmla="*/ 74066 h 605804"/>
                <a:gd name="connsiteX209" fmla="*/ 335818 w 441669"/>
                <a:gd name="connsiteY209" fmla="*/ 45886 h 605804"/>
                <a:gd name="connsiteX210" fmla="*/ 321238 w 441669"/>
                <a:gd name="connsiteY210" fmla="*/ 45886 h 605804"/>
                <a:gd name="connsiteX211" fmla="*/ 290592 w 441669"/>
                <a:gd name="connsiteY211" fmla="*/ 76384 h 605804"/>
                <a:gd name="connsiteX212" fmla="*/ 290592 w 441669"/>
                <a:gd name="connsiteY212" fmla="*/ 160183 h 605804"/>
                <a:gd name="connsiteX213" fmla="*/ 272947 w 441669"/>
                <a:gd name="connsiteY213" fmla="*/ 143497 h 605804"/>
                <a:gd name="connsiteX214" fmla="*/ 272947 w 441669"/>
                <a:gd name="connsiteY214" fmla="*/ 76384 h 605804"/>
                <a:gd name="connsiteX215" fmla="*/ 321238 w 441669"/>
                <a:gd name="connsiteY215" fmla="*/ 28180 h 605804"/>
                <a:gd name="connsiteX216" fmla="*/ 335818 w 441669"/>
                <a:gd name="connsiteY216" fmla="*/ 28180 h 605804"/>
                <a:gd name="connsiteX217" fmla="*/ 371850 w 441669"/>
                <a:gd name="connsiteY217" fmla="*/ 0 h 605804"/>
                <a:gd name="connsiteX218" fmla="*/ 69800 w 441669"/>
                <a:gd name="connsiteY218" fmla="*/ 0 h 605804"/>
                <a:gd name="connsiteX219" fmla="*/ 105813 w 441669"/>
                <a:gd name="connsiteY219" fmla="*/ 28186 h 605804"/>
                <a:gd name="connsiteX220" fmla="*/ 120386 w 441669"/>
                <a:gd name="connsiteY220" fmla="*/ 28186 h 605804"/>
                <a:gd name="connsiteX221" fmla="*/ 168652 w 441669"/>
                <a:gd name="connsiteY221" fmla="*/ 76398 h 605804"/>
                <a:gd name="connsiteX222" fmla="*/ 168652 w 441669"/>
                <a:gd name="connsiteY222" fmla="*/ 143803 h 605804"/>
                <a:gd name="connsiteX223" fmla="*/ 150924 w 441669"/>
                <a:gd name="connsiteY223" fmla="*/ 160677 h 605804"/>
                <a:gd name="connsiteX224" fmla="*/ 150924 w 441669"/>
                <a:gd name="connsiteY224" fmla="*/ 76491 h 605804"/>
                <a:gd name="connsiteX225" fmla="*/ 120386 w 441669"/>
                <a:gd name="connsiteY225" fmla="*/ 45987 h 605804"/>
                <a:gd name="connsiteX226" fmla="*/ 105813 w 441669"/>
                <a:gd name="connsiteY226" fmla="*/ 45987 h 605804"/>
                <a:gd name="connsiteX227" fmla="*/ 69800 w 441669"/>
                <a:gd name="connsiteY227" fmla="*/ 74173 h 605804"/>
                <a:gd name="connsiteX228" fmla="*/ 32672 w 441669"/>
                <a:gd name="connsiteY228" fmla="*/ 37086 h 605804"/>
                <a:gd name="connsiteX229" fmla="*/ 69800 w 441669"/>
                <a:gd name="connsiteY229" fmla="*/ 0 h 60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441669" h="605804">
                  <a:moveTo>
                    <a:pt x="69800" y="549445"/>
                  </a:moveTo>
                  <a:cubicBezTo>
                    <a:pt x="59125" y="549445"/>
                    <a:pt x="50493" y="558066"/>
                    <a:pt x="50493" y="568726"/>
                  </a:cubicBezTo>
                  <a:cubicBezTo>
                    <a:pt x="50493" y="579293"/>
                    <a:pt x="59125" y="588006"/>
                    <a:pt x="69800" y="588006"/>
                  </a:cubicBezTo>
                  <a:cubicBezTo>
                    <a:pt x="80381" y="588006"/>
                    <a:pt x="89106" y="579293"/>
                    <a:pt x="89106" y="568726"/>
                  </a:cubicBezTo>
                  <a:cubicBezTo>
                    <a:pt x="89106" y="558066"/>
                    <a:pt x="80381" y="549445"/>
                    <a:pt x="69800" y="549445"/>
                  </a:cubicBezTo>
                  <a:close/>
                  <a:moveTo>
                    <a:pt x="371850" y="549233"/>
                  </a:moveTo>
                  <a:cubicBezTo>
                    <a:pt x="361171" y="549233"/>
                    <a:pt x="352534" y="557946"/>
                    <a:pt x="352534" y="568514"/>
                  </a:cubicBezTo>
                  <a:cubicBezTo>
                    <a:pt x="352534" y="579174"/>
                    <a:pt x="361171" y="587794"/>
                    <a:pt x="371850" y="587794"/>
                  </a:cubicBezTo>
                  <a:cubicBezTo>
                    <a:pt x="382530" y="587794"/>
                    <a:pt x="391167" y="579174"/>
                    <a:pt x="391167" y="568514"/>
                  </a:cubicBezTo>
                  <a:cubicBezTo>
                    <a:pt x="391167" y="557946"/>
                    <a:pt x="382530" y="549233"/>
                    <a:pt x="371850" y="549233"/>
                  </a:cubicBezTo>
                  <a:close/>
                  <a:moveTo>
                    <a:pt x="220742" y="508069"/>
                  </a:moveTo>
                  <a:cubicBezTo>
                    <a:pt x="210159" y="508069"/>
                    <a:pt x="201434" y="516779"/>
                    <a:pt x="201434" y="527343"/>
                  </a:cubicBezTo>
                  <a:cubicBezTo>
                    <a:pt x="201434" y="537999"/>
                    <a:pt x="210159" y="546617"/>
                    <a:pt x="220742" y="546617"/>
                  </a:cubicBezTo>
                  <a:cubicBezTo>
                    <a:pt x="231417" y="546617"/>
                    <a:pt x="240050" y="537999"/>
                    <a:pt x="240050" y="527343"/>
                  </a:cubicBezTo>
                  <a:cubicBezTo>
                    <a:pt x="240050" y="516779"/>
                    <a:pt x="231417" y="508069"/>
                    <a:pt x="220742" y="508069"/>
                  </a:cubicBezTo>
                  <a:close/>
                  <a:moveTo>
                    <a:pt x="404522" y="440216"/>
                  </a:moveTo>
                  <a:cubicBezTo>
                    <a:pt x="393842" y="440216"/>
                    <a:pt x="385205" y="448932"/>
                    <a:pt x="385205" y="459502"/>
                  </a:cubicBezTo>
                  <a:cubicBezTo>
                    <a:pt x="385205" y="470165"/>
                    <a:pt x="393842" y="478788"/>
                    <a:pt x="404522" y="478788"/>
                  </a:cubicBezTo>
                  <a:cubicBezTo>
                    <a:pt x="415202" y="478788"/>
                    <a:pt x="423838" y="470165"/>
                    <a:pt x="423838" y="459502"/>
                  </a:cubicBezTo>
                  <a:cubicBezTo>
                    <a:pt x="423838" y="448932"/>
                    <a:pt x="415202" y="440216"/>
                    <a:pt x="404522" y="440216"/>
                  </a:cubicBezTo>
                  <a:close/>
                  <a:moveTo>
                    <a:pt x="37140" y="440042"/>
                  </a:moveTo>
                  <a:cubicBezTo>
                    <a:pt x="26462" y="440042"/>
                    <a:pt x="17827" y="448759"/>
                    <a:pt x="17827" y="459332"/>
                  </a:cubicBezTo>
                  <a:cubicBezTo>
                    <a:pt x="17827" y="469904"/>
                    <a:pt x="26462" y="478622"/>
                    <a:pt x="37140" y="478622"/>
                  </a:cubicBezTo>
                  <a:cubicBezTo>
                    <a:pt x="47724" y="478622"/>
                    <a:pt x="56452" y="469904"/>
                    <a:pt x="56452" y="459332"/>
                  </a:cubicBezTo>
                  <a:cubicBezTo>
                    <a:pt x="56452" y="448667"/>
                    <a:pt x="47724" y="440042"/>
                    <a:pt x="37140" y="440042"/>
                  </a:cubicBezTo>
                  <a:close/>
                  <a:moveTo>
                    <a:pt x="211830" y="408362"/>
                  </a:moveTo>
                  <a:lnTo>
                    <a:pt x="229839" y="408362"/>
                  </a:lnTo>
                  <a:lnTo>
                    <a:pt x="229839" y="491575"/>
                  </a:lnTo>
                  <a:cubicBezTo>
                    <a:pt x="245991" y="495652"/>
                    <a:pt x="258058" y="510107"/>
                    <a:pt x="258058" y="527528"/>
                  </a:cubicBezTo>
                  <a:cubicBezTo>
                    <a:pt x="258058" y="548007"/>
                    <a:pt x="241349" y="564594"/>
                    <a:pt x="220927" y="564594"/>
                  </a:cubicBezTo>
                  <a:lnTo>
                    <a:pt x="220742" y="564594"/>
                  </a:lnTo>
                  <a:cubicBezTo>
                    <a:pt x="200227" y="564594"/>
                    <a:pt x="183611" y="547914"/>
                    <a:pt x="183611" y="527528"/>
                  </a:cubicBezTo>
                  <a:cubicBezTo>
                    <a:pt x="183611" y="510107"/>
                    <a:pt x="195678" y="495466"/>
                    <a:pt x="211830" y="491575"/>
                  </a:cubicBezTo>
                  <a:close/>
                  <a:moveTo>
                    <a:pt x="150924" y="408362"/>
                  </a:moveTo>
                  <a:cubicBezTo>
                    <a:pt x="152316" y="408547"/>
                    <a:pt x="153708" y="408640"/>
                    <a:pt x="155008" y="408640"/>
                  </a:cubicBezTo>
                  <a:lnTo>
                    <a:pt x="168652" y="408640"/>
                  </a:lnTo>
                  <a:lnTo>
                    <a:pt x="168652" y="529423"/>
                  </a:lnTo>
                  <a:cubicBezTo>
                    <a:pt x="168652" y="555934"/>
                    <a:pt x="147025" y="577624"/>
                    <a:pt x="120386" y="577624"/>
                  </a:cubicBezTo>
                  <a:lnTo>
                    <a:pt x="105813" y="577624"/>
                  </a:lnTo>
                  <a:cubicBezTo>
                    <a:pt x="101729" y="593754"/>
                    <a:pt x="87250" y="605804"/>
                    <a:pt x="69800" y="605804"/>
                  </a:cubicBezTo>
                  <a:cubicBezTo>
                    <a:pt x="49194" y="605804"/>
                    <a:pt x="32672" y="589119"/>
                    <a:pt x="32672" y="568726"/>
                  </a:cubicBezTo>
                  <a:cubicBezTo>
                    <a:pt x="32672" y="548147"/>
                    <a:pt x="49379" y="531647"/>
                    <a:pt x="69800" y="531647"/>
                  </a:cubicBezTo>
                  <a:cubicBezTo>
                    <a:pt x="87250" y="531647"/>
                    <a:pt x="101822" y="543605"/>
                    <a:pt x="105813" y="559827"/>
                  </a:cubicBezTo>
                  <a:lnTo>
                    <a:pt x="120386" y="559827"/>
                  </a:lnTo>
                  <a:cubicBezTo>
                    <a:pt x="137186" y="559827"/>
                    <a:pt x="150924" y="546108"/>
                    <a:pt x="150924" y="529237"/>
                  </a:cubicBezTo>
                  <a:close/>
                  <a:moveTo>
                    <a:pt x="290592" y="408150"/>
                  </a:moveTo>
                  <a:lnTo>
                    <a:pt x="290592" y="529118"/>
                  </a:lnTo>
                  <a:cubicBezTo>
                    <a:pt x="290592" y="545896"/>
                    <a:pt x="304336" y="559615"/>
                    <a:pt x="321238" y="559615"/>
                  </a:cubicBezTo>
                  <a:lnTo>
                    <a:pt x="335818" y="559615"/>
                  </a:lnTo>
                  <a:cubicBezTo>
                    <a:pt x="339904" y="543486"/>
                    <a:pt x="354391" y="531435"/>
                    <a:pt x="371850" y="531435"/>
                  </a:cubicBezTo>
                  <a:cubicBezTo>
                    <a:pt x="392374" y="531435"/>
                    <a:pt x="408997" y="548121"/>
                    <a:pt x="408997" y="568514"/>
                  </a:cubicBezTo>
                  <a:cubicBezTo>
                    <a:pt x="408997" y="589092"/>
                    <a:pt x="392281" y="605592"/>
                    <a:pt x="371850" y="605592"/>
                  </a:cubicBezTo>
                  <a:cubicBezTo>
                    <a:pt x="354391" y="605592"/>
                    <a:pt x="339811" y="593634"/>
                    <a:pt x="335818" y="577412"/>
                  </a:cubicBezTo>
                  <a:lnTo>
                    <a:pt x="321238" y="577412"/>
                  </a:lnTo>
                  <a:cubicBezTo>
                    <a:pt x="294585" y="577412"/>
                    <a:pt x="272947" y="555814"/>
                    <a:pt x="272947" y="529211"/>
                  </a:cubicBezTo>
                  <a:lnTo>
                    <a:pt x="272947" y="408521"/>
                  </a:lnTo>
                  <a:lnTo>
                    <a:pt x="286506" y="408521"/>
                  </a:lnTo>
                  <a:cubicBezTo>
                    <a:pt x="287899" y="408521"/>
                    <a:pt x="289292" y="408335"/>
                    <a:pt x="290592" y="408150"/>
                  </a:cubicBezTo>
                  <a:close/>
                  <a:moveTo>
                    <a:pt x="332549" y="360660"/>
                  </a:moveTo>
                  <a:lnTo>
                    <a:pt x="365146" y="360660"/>
                  </a:lnTo>
                  <a:cubicBezTo>
                    <a:pt x="391799" y="360660"/>
                    <a:pt x="413437" y="382264"/>
                    <a:pt x="413437" y="408876"/>
                  </a:cubicBezTo>
                  <a:lnTo>
                    <a:pt x="413437" y="423433"/>
                  </a:lnTo>
                  <a:cubicBezTo>
                    <a:pt x="429689" y="427513"/>
                    <a:pt x="441669" y="441977"/>
                    <a:pt x="441669" y="459409"/>
                  </a:cubicBezTo>
                  <a:cubicBezTo>
                    <a:pt x="441669" y="479901"/>
                    <a:pt x="424953" y="496498"/>
                    <a:pt x="404615" y="496498"/>
                  </a:cubicBezTo>
                  <a:cubicBezTo>
                    <a:pt x="384091" y="496498"/>
                    <a:pt x="367467" y="479808"/>
                    <a:pt x="367467" y="459409"/>
                  </a:cubicBezTo>
                  <a:cubicBezTo>
                    <a:pt x="367467" y="441977"/>
                    <a:pt x="379540" y="427420"/>
                    <a:pt x="395699" y="423433"/>
                  </a:cubicBezTo>
                  <a:lnTo>
                    <a:pt x="395699" y="408876"/>
                  </a:lnTo>
                  <a:cubicBezTo>
                    <a:pt x="395699" y="392000"/>
                    <a:pt x="381955" y="378277"/>
                    <a:pt x="365146" y="378277"/>
                  </a:cubicBezTo>
                  <a:lnTo>
                    <a:pt x="332363" y="378277"/>
                  </a:lnTo>
                  <a:cubicBezTo>
                    <a:pt x="332456" y="376979"/>
                    <a:pt x="332549" y="375588"/>
                    <a:pt x="332549" y="374197"/>
                  </a:cubicBezTo>
                  <a:close/>
                  <a:moveTo>
                    <a:pt x="76600" y="360378"/>
                  </a:moveTo>
                  <a:lnTo>
                    <a:pt x="109190" y="360378"/>
                  </a:lnTo>
                  <a:lnTo>
                    <a:pt x="109190" y="374104"/>
                  </a:lnTo>
                  <a:cubicBezTo>
                    <a:pt x="109190" y="375495"/>
                    <a:pt x="109283" y="376793"/>
                    <a:pt x="109376" y="378184"/>
                  </a:cubicBezTo>
                  <a:lnTo>
                    <a:pt x="76600" y="378184"/>
                  </a:lnTo>
                  <a:cubicBezTo>
                    <a:pt x="59795" y="378184"/>
                    <a:pt x="46053" y="391910"/>
                    <a:pt x="46053" y="408696"/>
                  </a:cubicBezTo>
                  <a:lnTo>
                    <a:pt x="46053" y="423349"/>
                  </a:lnTo>
                  <a:cubicBezTo>
                    <a:pt x="62209" y="427429"/>
                    <a:pt x="74279" y="441897"/>
                    <a:pt x="74279" y="459332"/>
                  </a:cubicBezTo>
                  <a:cubicBezTo>
                    <a:pt x="74279" y="479827"/>
                    <a:pt x="57566" y="496428"/>
                    <a:pt x="37140" y="496428"/>
                  </a:cubicBezTo>
                  <a:cubicBezTo>
                    <a:pt x="16713" y="496428"/>
                    <a:pt x="0" y="479827"/>
                    <a:pt x="93" y="459146"/>
                  </a:cubicBezTo>
                  <a:cubicBezTo>
                    <a:pt x="93" y="441711"/>
                    <a:pt x="12070" y="427151"/>
                    <a:pt x="28319" y="423163"/>
                  </a:cubicBezTo>
                  <a:lnTo>
                    <a:pt x="28319" y="408603"/>
                  </a:lnTo>
                  <a:cubicBezTo>
                    <a:pt x="28319" y="381986"/>
                    <a:pt x="49953" y="360378"/>
                    <a:pt x="76600" y="360378"/>
                  </a:cubicBezTo>
                  <a:close/>
                  <a:moveTo>
                    <a:pt x="37122" y="298401"/>
                  </a:moveTo>
                  <a:cubicBezTo>
                    <a:pt x="26449" y="298401"/>
                    <a:pt x="17819" y="307017"/>
                    <a:pt x="17819" y="317672"/>
                  </a:cubicBezTo>
                  <a:cubicBezTo>
                    <a:pt x="17819" y="328234"/>
                    <a:pt x="26449" y="336943"/>
                    <a:pt x="37122" y="336943"/>
                  </a:cubicBezTo>
                  <a:cubicBezTo>
                    <a:pt x="47702" y="336943"/>
                    <a:pt x="56425" y="328234"/>
                    <a:pt x="56425" y="317672"/>
                  </a:cubicBezTo>
                  <a:cubicBezTo>
                    <a:pt x="56425" y="307017"/>
                    <a:pt x="47702" y="298401"/>
                    <a:pt x="37122" y="298401"/>
                  </a:cubicBezTo>
                  <a:close/>
                  <a:moveTo>
                    <a:pt x="404531" y="298378"/>
                  </a:moveTo>
                  <a:cubicBezTo>
                    <a:pt x="393853" y="298378"/>
                    <a:pt x="385219" y="307005"/>
                    <a:pt x="385219" y="317672"/>
                  </a:cubicBezTo>
                  <a:cubicBezTo>
                    <a:pt x="385219" y="328247"/>
                    <a:pt x="393853" y="336966"/>
                    <a:pt x="404531" y="336966"/>
                  </a:cubicBezTo>
                  <a:cubicBezTo>
                    <a:pt x="415208" y="336966"/>
                    <a:pt x="423843" y="328247"/>
                    <a:pt x="423843" y="317672"/>
                  </a:cubicBezTo>
                  <a:cubicBezTo>
                    <a:pt x="423843" y="307005"/>
                    <a:pt x="415208" y="298378"/>
                    <a:pt x="404531" y="298378"/>
                  </a:cubicBezTo>
                  <a:close/>
                  <a:moveTo>
                    <a:pt x="224652" y="290257"/>
                  </a:moveTo>
                  <a:cubicBezTo>
                    <a:pt x="216297" y="288589"/>
                    <a:pt x="207570" y="293224"/>
                    <a:pt x="203950" y="301197"/>
                  </a:cubicBezTo>
                  <a:cubicBezTo>
                    <a:pt x="200329" y="309355"/>
                    <a:pt x="202743" y="318626"/>
                    <a:pt x="210170" y="324095"/>
                  </a:cubicBezTo>
                  <a:cubicBezTo>
                    <a:pt x="211655" y="325208"/>
                    <a:pt x="212026" y="326320"/>
                    <a:pt x="212026" y="327896"/>
                  </a:cubicBezTo>
                  <a:lnTo>
                    <a:pt x="212026" y="352371"/>
                  </a:lnTo>
                  <a:cubicBezTo>
                    <a:pt x="212026" y="359046"/>
                    <a:pt x="219082" y="364145"/>
                    <a:pt x="226230" y="360529"/>
                  </a:cubicBezTo>
                  <a:cubicBezTo>
                    <a:pt x="229201" y="358953"/>
                    <a:pt x="230965" y="355616"/>
                    <a:pt x="230779" y="352278"/>
                  </a:cubicBezTo>
                  <a:lnTo>
                    <a:pt x="230779" y="327804"/>
                  </a:lnTo>
                  <a:cubicBezTo>
                    <a:pt x="230779" y="325950"/>
                    <a:pt x="231336" y="324837"/>
                    <a:pt x="232822" y="323725"/>
                  </a:cubicBezTo>
                  <a:cubicBezTo>
                    <a:pt x="237835" y="319924"/>
                    <a:pt x="240434" y="314732"/>
                    <a:pt x="240342" y="308613"/>
                  </a:cubicBezTo>
                  <a:cubicBezTo>
                    <a:pt x="240249" y="299528"/>
                    <a:pt x="233750" y="292111"/>
                    <a:pt x="224652" y="290257"/>
                  </a:cubicBezTo>
                  <a:close/>
                  <a:moveTo>
                    <a:pt x="404531" y="280568"/>
                  </a:moveTo>
                  <a:cubicBezTo>
                    <a:pt x="424957" y="280568"/>
                    <a:pt x="441669" y="297265"/>
                    <a:pt x="441669" y="317487"/>
                  </a:cubicBezTo>
                  <a:cubicBezTo>
                    <a:pt x="441669" y="338080"/>
                    <a:pt x="424957" y="354591"/>
                    <a:pt x="404531" y="354591"/>
                  </a:cubicBezTo>
                  <a:cubicBezTo>
                    <a:pt x="387076" y="354591"/>
                    <a:pt x="372499" y="342625"/>
                    <a:pt x="368506" y="326392"/>
                  </a:cubicBezTo>
                  <a:lnTo>
                    <a:pt x="332575" y="326392"/>
                  </a:lnTo>
                  <a:lnTo>
                    <a:pt x="332575" y="308767"/>
                  </a:lnTo>
                  <a:lnTo>
                    <a:pt x="368506" y="308767"/>
                  </a:lnTo>
                  <a:cubicBezTo>
                    <a:pt x="372592" y="292534"/>
                    <a:pt x="387076" y="280568"/>
                    <a:pt x="404531" y="280568"/>
                  </a:cubicBezTo>
                  <a:close/>
                  <a:moveTo>
                    <a:pt x="37122" y="280427"/>
                  </a:moveTo>
                  <a:cubicBezTo>
                    <a:pt x="54569" y="280427"/>
                    <a:pt x="69140" y="292471"/>
                    <a:pt x="73130" y="308592"/>
                  </a:cubicBezTo>
                  <a:lnTo>
                    <a:pt x="108953" y="308592"/>
                  </a:lnTo>
                  <a:lnTo>
                    <a:pt x="108953" y="326567"/>
                  </a:lnTo>
                  <a:lnTo>
                    <a:pt x="73130" y="326567"/>
                  </a:lnTo>
                  <a:cubicBezTo>
                    <a:pt x="69047" y="342688"/>
                    <a:pt x="54569" y="354732"/>
                    <a:pt x="37122" y="354732"/>
                  </a:cubicBezTo>
                  <a:cubicBezTo>
                    <a:pt x="16705" y="354732"/>
                    <a:pt x="0" y="338148"/>
                    <a:pt x="0" y="317765"/>
                  </a:cubicBezTo>
                  <a:lnTo>
                    <a:pt x="0" y="317672"/>
                  </a:lnTo>
                  <a:lnTo>
                    <a:pt x="0" y="317487"/>
                  </a:lnTo>
                  <a:cubicBezTo>
                    <a:pt x="0" y="297011"/>
                    <a:pt x="16705" y="280427"/>
                    <a:pt x="37122" y="280427"/>
                  </a:cubicBezTo>
                  <a:close/>
                  <a:moveTo>
                    <a:pt x="221403" y="173447"/>
                  </a:moveTo>
                  <a:cubicBezTo>
                    <a:pt x="197637" y="173447"/>
                    <a:pt x="178327" y="192730"/>
                    <a:pt x="178327" y="216463"/>
                  </a:cubicBezTo>
                  <a:lnTo>
                    <a:pt x="178420" y="216463"/>
                  </a:lnTo>
                  <a:lnTo>
                    <a:pt x="178420" y="242977"/>
                  </a:lnTo>
                  <a:lnTo>
                    <a:pt x="264479" y="242977"/>
                  </a:lnTo>
                  <a:lnTo>
                    <a:pt x="264479" y="216463"/>
                  </a:lnTo>
                  <a:cubicBezTo>
                    <a:pt x="264479" y="192730"/>
                    <a:pt x="245169" y="173447"/>
                    <a:pt x="221403" y="173447"/>
                  </a:cubicBezTo>
                  <a:close/>
                  <a:moveTo>
                    <a:pt x="404528" y="156743"/>
                  </a:moveTo>
                  <a:cubicBezTo>
                    <a:pt x="393850" y="156743"/>
                    <a:pt x="385215" y="165365"/>
                    <a:pt x="385215" y="176026"/>
                  </a:cubicBezTo>
                  <a:cubicBezTo>
                    <a:pt x="385215" y="186595"/>
                    <a:pt x="393850" y="195309"/>
                    <a:pt x="404528" y="195309"/>
                  </a:cubicBezTo>
                  <a:cubicBezTo>
                    <a:pt x="415206" y="195309"/>
                    <a:pt x="423841" y="186595"/>
                    <a:pt x="423841" y="176026"/>
                  </a:cubicBezTo>
                  <a:cubicBezTo>
                    <a:pt x="423841" y="165365"/>
                    <a:pt x="415206" y="156743"/>
                    <a:pt x="404528" y="156743"/>
                  </a:cubicBezTo>
                  <a:close/>
                  <a:moveTo>
                    <a:pt x="37141" y="156593"/>
                  </a:moveTo>
                  <a:cubicBezTo>
                    <a:pt x="26463" y="156593"/>
                    <a:pt x="17828" y="165302"/>
                    <a:pt x="17828" y="175866"/>
                  </a:cubicBezTo>
                  <a:cubicBezTo>
                    <a:pt x="17828" y="186521"/>
                    <a:pt x="26463" y="195139"/>
                    <a:pt x="37141" y="195139"/>
                  </a:cubicBezTo>
                  <a:cubicBezTo>
                    <a:pt x="47726" y="195139"/>
                    <a:pt x="56454" y="186521"/>
                    <a:pt x="56454" y="175866"/>
                  </a:cubicBezTo>
                  <a:cubicBezTo>
                    <a:pt x="56454" y="165302"/>
                    <a:pt x="47726" y="156593"/>
                    <a:pt x="37141" y="156593"/>
                  </a:cubicBezTo>
                  <a:close/>
                  <a:moveTo>
                    <a:pt x="221403" y="140072"/>
                  </a:moveTo>
                  <a:cubicBezTo>
                    <a:pt x="263644" y="140072"/>
                    <a:pt x="297900" y="174281"/>
                    <a:pt x="297900" y="216463"/>
                  </a:cubicBezTo>
                  <a:lnTo>
                    <a:pt x="297900" y="242977"/>
                  </a:lnTo>
                  <a:lnTo>
                    <a:pt x="298365" y="242977"/>
                  </a:lnTo>
                  <a:cubicBezTo>
                    <a:pt x="309505" y="242977"/>
                    <a:pt x="318603" y="252062"/>
                    <a:pt x="318603" y="263187"/>
                  </a:cubicBezTo>
                  <a:lnTo>
                    <a:pt x="318603" y="374250"/>
                  </a:lnTo>
                  <a:cubicBezTo>
                    <a:pt x="318603" y="385375"/>
                    <a:pt x="309505" y="394460"/>
                    <a:pt x="298365" y="394460"/>
                  </a:cubicBezTo>
                  <a:lnTo>
                    <a:pt x="143142" y="394460"/>
                  </a:lnTo>
                  <a:cubicBezTo>
                    <a:pt x="132001" y="394460"/>
                    <a:pt x="122996" y="385375"/>
                    <a:pt x="122996" y="374250"/>
                  </a:cubicBezTo>
                  <a:lnTo>
                    <a:pt x="122996" y="263187"/>
                  </a:lnTo>
                  <a:cubicBezTo>
                    <a:pt x="122996" y="252062"/>
                    <a:pt x="132001" y="242977"/>
                    <a:pt x="143142" y="242977"/>
                  </a:cubicBezTo>
                  <a:lnTo>
                    <a:pt x="144906" y="242977"/>
                  </a:lnTo>
                  <a:lnTo>
                    <a:pt x="144906" y="216463"/>
                  </a:lnTo>
                  <a:cubicBezTo>
                    <a:pt x="144906" y="174281"/>
                    <a:pt x="179162" y="140072"/>
                    <a:pt x="221403" y="140072"/>
                  </a:cubicBezTo>
                  <a:close/>
                  <a:moveTo>
                    <a:pt x="404528" y="138943"/>
                  </a:moveTo>
                  <a:cubicBezTo>
                    <a:pt x="424956" y="138943"/>
                    <a:pt x="441669" y="155445"/>
                    <a:pt x="441669" y="176119"/>
                  </a:cubicBezTo>
                  <a:cubicBezTo>
                    <a:pt x="441669" y="193548"/>
                    <a:pt x="429691" y="208103"/>
                    <a:pt x="413442" y="212089"/>
                  </a:cubicBezTo>
                  <a:lnTo>
                    <a:pt x="413442" y="226644"/>
                  </a:lnTo>
                  <a:cubicBezTo>
                    <a:pt x="413442" y="253251"/>
                    <a:pt x="391807" y="274852"/>
                    <a:pt x="365158" y="274852"/>
                  </a:cubicBezTo>
                  <a:lnTo>
                    <a:pt x="332567" y="274852"/>
                  </a:lnTo>
                  <a:lnTo>
                    <a:pt x="332567" y="263264"/>
                  </a:lnTo>
                  <a:cubicBezTo>
                    <a:pt x="332567" y="261131"/>
                    <a:pt x="332381" y="259092"/>
                    <a:pt x="332010" y="257052"/>
                  </a:cubicBezTo>
                  <a:lnTo>
                    <a:pt x="365066" y="257052"/>
                  </a:lnTo>
                  <a:cubicBezTo>
                    <a:pt x="381872" y="257052"/>
                    <a:pt x="395614" y="243331"/>
                    <a:pt x="395614" y="226551"/>
                  </a:cubicBezTo>
                  <a:lnTo>
                    <a:pt x="395614" y="211996"/>
                  </a:lnTo>
                  <a:cubicBezTo>
                    <a:pt x="379365" y="207917"/>
                    <a:pt x="367387" y="193455"/>
                    <a:pt x="367387" y="176026"/>
                  </a:cubicBezTo>
                  <a:cubicBezTo>
                    <a:pt x="367387" y="155445"/>
                    <a:pt x="384100" y="138943"/>
                    <a:pt x="404528" y="138943"/>
                  </a:cubicBezTo>
                  <a:close/>
                  <a:moveTo>
                    <a:pt x="37141" y="138802"/>
                  </a:moveTo>
                  <a:cubicBezTo>
                    <a:pt x="57662" y="138802"/>
                    <a:pt x="74282" y="155481"/>
                    <a:pt x="74282" y="175866"/>
                  </a:cubicBezTo>
                  <a:cubicBezTo>
                    <a:pt x="74282" y="193285"/>
                    <a:pt x="62211" y="207926"/>
                    <a:pt x="46055" y="211817"/>
                  </a:cubicBezTo>
                  <a:lnTo>
                    <a:pt x="46055" y="226457"/>
                  </a:lnTo>
                  <a:cubicBezTo>
                    <a:pt x="46055" y="243229"/>
                    <a:pt x="59797" y="256942"/>
                    <a:pt x="76603" y="256942"/>
                  </a:cubicBezTo>
                  <a:lnTo>
                    <a:pt x="109659" y="256942"/>
                  </a:lnTo>
                  <a:cubicBezTo>
                    <a:pt x="109288" y="258888"/>
                    <a:pt x="109009" y="261019"/>
                    <a:pt x="109009" y="263150"/>
                  </a:cubicBezTo>
                  <a:lnTo>
                    <a:pt x="109009" y="274640"/>
                  </a:lnTo>
                  <a:lnTo>
                    <a:pt x="76511" y="274640"/>
                  </a:lnTo>
                  <a:cubicBezTo>
                    <a:pt x="49862" y="274640"/>
                    <a:pt x="28227" y="252958"/>
                    <a:pt x="28227" y="226457"/>
                  </a:cubicBezTo>
                  <a:lnTo>
                    <a:pt x="28227" y="211817"/>
                  </a:lnTo>
                  <a:cubicBezTo>
                    <a:pt x="11978" y="207740"/>
                    <a:pt x="0" y="193285"/>
                    <a:pt x="0" y="175866"/>
                  </a:cubicBezTo>
                  <a:cubicBezTo>
                    <a:pt x="0" y="155481"/>
                    <a:pt x="16528" y="138802"/>
                    <a:pt x="37141" y="138802"/>
                  </a:cubicBezTo>
                  <a:close/>
                  <a:moveTo>
                    <a:pt x="220753" y="58942"/>
                  </a:moveTo>
                  <a:cubicBezTo>
                    <a:pt x="210174" y="58942"/>
                    <a:pt x="201451" y="67564"/>
                    <a:pt x="201451" y="78227"/>
                  </a:cubicBezTo>
                  <a:cubicBezTo>
                    <a:pt x="201451" y="88889"/>
                    <a:pt x="210174" y="97512"/>
                    <a:pt x="220753" y="97512"/>
                  </a:cubicBezTo>
                  <a:cubicBezTo>
                    <a:pt x="231425" y="97512"/>
                    <a:pt x="240055" y="88889"/>
                    <a:pt x="240055" y="78227"/>
                  </a:cubicBezTo>
                  <a:cubicBezTo>
                    <a:pt x="240055" y="67564"/>
                    <a:pt x="231425" y="58942"/>
                    <a:pt x="220753" y="58942"/>
                  </a:cubicBezTo>
                  <a:close/>
                  <a:moveTo>
                    <a:pt x="220660" y="41140"/>
                  </a:moveTo>
                  <a:lnTo>
                    <a:pt x="220753" y="41140"/>
                  </a:lnTo>
                  <a:lnTo>
                    <a:pt x="220939" y="41140"/>
                  </a:lnTo>
                  <a:cubicBezTo>
                    <a:pt x="241447" y="41140"/>
                    <a:pt x="258058" y="57829"/>
                    <a:pt x="258058" y="78227"/>
                  </a:cubicBezTo>
                  <a:cubicBezTo>
                    <a:pt x="258058" y="95658"/>
                    <a:pt x="245994" y="110214"/>
                    <a:pt x="229847" y="114201"/>
                  </a:cubicBezTo>
                  <a:lnTo>
                    <a:pt x="229847" y="126904"/>
                  </a:lnTo>
                  <a:cubicBezTo>
                    <a:pt x="226971" y="126533"/>
                    <a:pt x="224279" y="126440"/>
                    <a:pt x="221403" y="126440"/>
                  </a:cubicBezTo>
                  <a:lnTo>
                    <a:pt x="219918" y="126440"/>
                  </a:lnTo>
                  <a:cubicBezTo>
                    <a:pt x="217227" y="126440"/>
                    <a:pt x="214443" y="126718"/>
                    <a:pt x="211752" y="127089"/>
                  </a:cubicBezTo>
                  <a:lnTo>
                    <a:pt x="211752" y="114201"/>
                  </a:lnTo>
                  <a:cubicBezTo>
                    <a:pt x="195512" y="110122"/>
                    <a:pt x="183541" y="95658"/>
                    <a:pt x="183541" y="78227"/>
                  </a:cubicBezTo>
                  <a:cubicBezTo>
                    <a:pt x="183541" y="57736"/>
                    <a:pt x="200245" y="41140"/>
                    <a:pt x="220660" y="41140"/>
                  </a:cubicBezTo>
                  <a:close/>
                  <a:moveTo>
                    <a:pt x="69800" y="17801"/>
                  </a:moveTo>
                  <a:cubicBezTo>
                    <a:pt x="59125" y="17801"/>
                    <a:pt x="50493" y="26424"/>
                    <a:pt x="50493" y="37086"/>
                  </a:cubicBezTo>
                  <a:cubicBezTo>
                    <a:pt x="50493" y="47749"/>
                    <a:pt x="59125" y="56371"/>
                    <a:pt x="69800" y="56371"/>
                  </a:cubicBezTo>
                  <a:cubicBezTo>
                    <a:pt x="80381" y="56371"/>
                    <a:pt x="89106" y="47749"/>
                    <a:pt x="89106" y="37086"/>
                  </a:cubicBezTo>
                  <a:cubicBezTo>
                    <a:pt x="89106" y="26424"/>
                    <a:pt x="80381" y="17801"/>
                    <a:pt x="69800" y="17801"/>
                  </a:cubicBezTo>
                  <a:close/>
                  <a:moveTo>
                    <a:pt x="371850" y="17798"/>
                  </a:moveTo>
                  <a:cubicBezTo>
                    <a:pt x="361171" y="17798"/>
                    <a:pt x="352534" y="26419"/>
                    <a:pt x="352534" y="37079"/>
                  </a:cubicBezTo>
                  <a:cubicBezTo>
                    <a:pt x="352534" y="47740"/>
                    <a:pt x="361171" y="56361"/>
                    <a:pt x="371850" y="56361"/>
                  </a:cubicBezTo>
                  <a:cubicBezTo>
                    <a:pt x="382530" y="56361"/>
                    <a:pt x="391167" y="47740"/>
                    <a:pt x="391167" y="37079"/>
                  </a:cubicBezTo>
                  <a:cubicBezTo>
                    <a:pt x="391167" y="26419"/>
                    <a:pt x="382530" y="17798"/>
                    <a:pt x="371850" y="17798"/>
                  </a:cubicBezTo>
                  <a:close/>
                  <a:moveTo>
                    <a:pt x="371850" y="0"/>
                  </a:moveTo>
                  <a:cubicBezTo>
                    <a:pt x="392281" y="0"/>
                    <a:pt x="408997" y="16593"/>
                    <a:pt x="408997" y="36987"/>
                  </a:cubicBezTo>
                  <a:cubicBezTo>
                    <a:pt x="408997" y="57473"/>
                    <a:pt x="392281" y="74066"/>
                    <a:pt x="371850" y="74066"/>
                  </a:cubicBezTo>
                  <a:cubicBezTo>
                    <a:pt x="354391" y="74066"/>
                    <a:pt x="339811" y="62015"/>
                    <a:pt x="335818" y="45886"/>
                  </a:cubicBezTo>
                  <a:lnTo>
                    <a:pt x="321238" y="45886"/>
                  </a:lnTo>
                  <a:cubicBezTo>
                    <a:pt x="304336" y="45886"/>
                    <a:pt x="290592" y="59605"/>
                    <a:pt x="290592" y="76384"/>
                  </a:cubicBezTo>
                  <a:lnTo>
                    <a:pt x="290592" y="160183"/>
                  </a:lnTo>
                  <a:cubicBezTo>
                    <a:pt x="285577" y="153879"/>
                    <a:pt x="279448" y="148318"/>
                    <a:pt x="272947" y="143497"/>
                  </a:cubicBezTo>
                  <a:lnTo>
                    <a:pt x="272947" y="76384"/>
                  </a:lnTo>
                  <a:cubicBezTo>
                    <a:pt x="272947" y="49779"/>
                    <a:pt x="294585" y="28180"/>
                    <a:pt x="321238" y="28180"/>
                  </a:cubicBezTo>
                  <a:lnTo>
                    <a:pt x="335818" y="28180"/>
                  </a:lnTo>
                  <a:cubicBezTo>
                    <a:pt x="339904" y="11958"/>
                    <a:pt x="354391" y="0"/>
                    <a:pt x="371850" y="0"/>
                  </a:cubicBezTo>
                  <a:close/>
                  <a:moveTo>
                    <a:pt x="69800" y="0"/>
                  </a:moveTo>
                  <a:cubicBezTo>
                    <a:pt x="87250" y="0"/>
                    <a:pt x="101822" y="11960"/>
                    <a:pt x="105813" y="28186"/>
                  </a:cubicBezTo>
                  <a:lnTo>
                    <a:pt x="120386" y="28186"/>
                  </a:lnTo>
                  <a:cubicBezTo>
                    <a:pt x="147025" y="28186"/>
                    <a:pt x="168652" y="49789"/>
                    <a:pt x="168652" y="76398"/>
                  </a:cubicBezTo>
                  <a:lnTo>
                    <a:pt x="168652" y="143803"/>
                  </a:lnTo>
                  <a:cubicBezTo>
                    <a:pt x="162062" y="148624"/>
                    <a:pt x="156029" y="154280"/>
                    <a:pt x="150924" y="160677"/>
                  </a:cubicBezTo>
                  <a:lnTo>
                    <a:pt x="150924" y="76491"/>
                  </a:lnTo>
                  <a:cubicBezTo>
                    <a:pt x="150924" y="59709"/>
                    <a:pt x="137186" y="45987"/>
                    <a:pt x="120386" y="45987"/>
                  </a:cubicBezTo>
                  <a:lnTo>
                    <a:pt x="105813" y="45987"/>
                  </a:lnTo>
                  <a:cubicBezTo>
                    <a:pt x="101729" y="62213"/>
                    <a:pt x="87250" y="74173"/>
                    <a:pt x="69800" y="74173"/>
                  </a:cubicBezTo>
                  <a:cubicBezTo>
                    <a:pt x="49194" y="74173"/>
                    <a:pt x="32672" y="57484"/>
                    <a:pt x="32672" y="37086"/>
                  </a:cubicBezTo>
                  <a:cubicBezTo>
                    <a:pt x="32672" y="16596"/>
                    <a:pt x="49379" y="0"/>
                    <a:pt x="69800" y="0"/>
                  </a:cubicBezTo>
                  <a:close/>
                </a:path>
              </a:pathLst>
            </a:cu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bg1">
                    <a:lumMod val="95000"/>
                  </a:schemeClr>
                </a:solidFill>
                <a:cs typeface="+mn-ea"/>
                <a:sym typeface="+mn-lt"/>
              </a:endParaRPr>
            </a:p>
          </p:txBody>
        </p:sp>
        <p:sp>
          <p:nvSpPr>
            <p:cNvPr id="130" name="îṡľîďé">
              <a:extLst>
                <a:ext uri="{FF2B5EF4-FFF2-40B4-BE49-F238E27FC236}">
                  <a16:creationId xmlns:a16="http://schemas.microsoft.com/office/drawing/2014/main" id="{60A6AE8D-8604-4FD7-9932-D0D7AC304B4F}"/>
                </a:ext>
              </a:extLst>
            </p:cNvPr>
            <p:cNvSpPr/>
            <p:nvPr/>
          </p:nvSpPr>
          <p:spPr>
            <a:xfrm>
              <a:off x="2968981" y="2433856"/>
              <a:ext cx="1725268" cy="438810"/>
            </a:xfrm>
            <a:prstGeom prst="roundRect">
              <a:avLst>
                <a:gd name="adj" fmla="val 50000"/>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20000"/>
                </a:lnSpc>
              </a:pPr>
              <a:r>
                <a:rPr lang="zh-CN" altLang="en-US" sz="1400" b="1" dirty="0">
                  <a:solidFill>
                    <a:schemeClr val="tx1">
                      <a:lumMod val="75000"/>
                      <a:lumOff val="25000"/>
                    </a:schemeClr>
                  </a:solidFill>
                  <a:cs typeface="+mn-ea"/>
                  <a:sym typeface="+mn-lt"/>
                </a:rPr>
                <a:t>完整性</a:t>
              </a:r>
            </a:p>
          </p:txBody>
        </p:sp>
        <p:sp>
          <p:nvSpPr>
            <p:cNvPr id="131" name="íşḷíḋè">
              <a:extLst>
                <a:ext uri="{FF2B5EF4-FFF2-40B4-BE49-F238E27FC236}">
                  <a16:creationId xmlns:a16="http://schemas.microsoft.com/office/drawing/2014/main" id="{C4284AB4-4750-4D45-8CD3-39C4C4841AAC}"/>
                </a:ext>
              </a:extLst>
            </p:cNvPr>
            <p:cNvSpPr/>
            <p:nvPr/>
          </p:nvSpPr>
          <p:spPr>
            <a:xfrm>
              <a:off x="5218417" y="2433856"/>
              <a:ext cx="1725268" cy="438810"/>
            </a:xfrm>
            <a:prstGeom prst="roundRect">
              <a:avLst>
                <a:gd name="adj" fmla="val 50000"/>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20000"/>
                </a:lnSpc>
              </a:pPr>
              <a:r>
                <a:rPr lang="zh-CN" altLang="en-US" sz="1400" b="1" dirty="0">
                  <a:solidFill>
                    <a:schemeClr val="tx1">
                      <a:lumMod val="75000"/>
                      <a:lumOff val="25000"/>
                    </a:schemeClr>
                  </a:solidFill>
                  <a:cs typeface="+mn-ea"/>
                  <a:sym typeface="+mn-lt"/>
                </a:rPr>
                <a:t>可用性</a:t>
              </a:r>
            </a:p>
          </p:txBody>
        </p:sp>
        <p:sp>
          <p:nvSpPr>
            <p:cNvPr id="132" name="îSľiďe">
              <a:extLst>
                <a:ext uri="{FF2B5EF4-FFF2-40B4-BE49-F238E27FC236}">
                  <a16:creationId xmlns:a16="http://schemas.microsoft.com/office/drawing/2014/main" id="{EF109895-3FB5-4AE2-AC88-C7744131291D}"/>
                </a:ext>
              </a:extLst>
            </p:cNvPr>
            <p:cNvSpPr/>
            <p:nvPr/>
          </p:nvSpPr>
          <p:spPr>
            <a:xfrm>
              <a:off x="7467853" y="2433856"/>
              <a:ext cx="1725268" cy="438810"/>
            </a:xfrm>
            <a:prstGeom prst="roundRect">
              <a:avLst>
                <a:gd name="adj" fmla="val 50000"/>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20000"/>
                </a:lnSpc>
              </a:pPr>
              <a:r>
                <a:rPr lang="zh-CN" altLang="en-US" sz="1400" b="1" dirty="0">
                  <a:solidFill>
                    <a:schemeClr val="tx1">
                      <a:lumMod val="75000"/>
                      <a:lumOff val="25000"/>
                    </a:schemeClr>
                  </a:solidFill>
                  <a:cs typeface="+mn-ea"/>
                  <a:sym typeface="+mn-lt"/>
                </a:rPr>
                <a:t>可控性</a:t>
              </a:r>
            </a:p>
          </p:txBody>
        </p:sp>
        <p:sp>
          <p:nvSpPr>
            <p:cNvPr id="133" name="ïSļîdé">
              <a:extLst>
                <a:ext uri="{FF2B5EF4-FFF2-40B4-BE49-F238E27FC236}">
                  <a16:creationId xmlns:a16="http://schemas.microsoft.com/office/drawing/2014/main" id="{CB107685-07AA-4DC5-B135-FBC9DD495E92}"/>
                </a:ext>
              </a:extLst>
            </p:cNvPr>
            <p:cNvSpPr/>
            <p:nvPr/>
          </p:nvSpPr>
          <p:spPr>
            <a:xfrm>
              <a:off x="9717289" y="2433856"/>
              <a:ext cx="1725268" cy="438810"/>
            </a:xfrm>
            <a:prstGeom prst="roundRect">
              <a:avLst>
                <a:gd name="adj" fmla="val 50000"/>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20000"/>
                </a:lnSpc>
              </a:pPr>
              <a:r>
                <a:rPr lang="zh-CN" altLang="en-US" sz="1400" b="1" dirty="0">
                  <a:solidFill>
                    <a:schemeClr val="tx1">
                      <a:lumMod val="75000"/>
                      <a:lumOff val="25000"/>
                    </a:schemeClr>
                  </a:solidFill>
                  <a:cs typeface="+mn-ea"/>
                  <a:sym typeface="+mn-lt"/>
                </a:rPr>
                <a:t>可审查性</a:t>
              </a:r>
            </a:p>
          </p:txBody>
        </p:sp>
        <p:sp>
          <p:nvSpPr>
            <p:cNvPr id="134" name="iṥḻîḑe">
              <a:extLst>
                <a:ext uri="{FF2B5EF4-FFF2-40B4-BE49-F238E27FC236}">
                  <a16:creationId xmlns:a16="http://schemas.microsoft.com/office/drawing/2014/main" id="{DF632BB5-7C17-492F-AB35-F1D6D79B4EE4}"/>
                </a:ext>
              </a:extLst>
            </p:cNvPr>
            <p:cNvSpPr txBox="1"/>
            <p:nvPr/>
          </p:nvSpPr>
          <p:spPr>
            <a:xfrm>
              <a:off x="764465" y="3061909"/>
              <a:ext cx="1612144" cy="1742177"/>
            </a:xfrm>
            <a:prstGeom prst="rect">
              <a:avLst/>
            </a:prstGeom>
            <a:noFill/>
          </p:spPr>
          <p:txBody>
            <a:bodyPr wrap="square" lIns="91440" tIns="45720" rIns="91440" bIns="4572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3765">
                <a:lnSpc>
                  <a:spcPct val="200000"/>
                </a:lnSpc>
                <a:buSzPct val="25000"/>
                <a:defRPr/>
              </a:pPr>
              <a:r>
                <a:rPr lang="zh-CN" altLang="en-US" sz="1200" b="1" dirty="0">
                  <a:solidFill>
                    <a:schemeClr val="bg1"/>
                  </a:solidFill>
                  <a:cs typeface="+mn-ea"/>
                  <a:sym typeface="+mn-lt"/>
                </a:rPr>
                <a:t>信息不泄露给非授权用户、实体或过程</a:t>
              </a:r>
              <a:endParaRPr lang="de-DE" altLang="zh-CN" sz="1200" b="1" dirty="0">
                <a:solidFill>
                  <a:schemeClr val="bg1"/>
                </a:solidFill>
                <a:cs typeface="+mn-ea"/>
                <a:sym typeface="+mn-lt"/>
              </a:endParaRPr>
            </a:p>
          </p:txBody>
        </p:sp>
        <p:sp>
          <p:nvSpPr>
            <p:cNvPr id="135" name="îSḷiḍe">
              <a:extLst>
                <a:ext uri="{FF2B5EF4-FFF2-40B4-BE49-F238E27FC236}">
                  <a16:creationId xmlns:a16="http://schemas.microsoft.com/office/drawing/2014/main" id="{76866E79-A0CA-4EC1-87E4-A4B8AD458787}"/>
                </a:ext>
              </a:extLst>
            </p:cNvPr>
            <p:cNvSpPr txBox="1"/>
            <p:nvPr/>
          </p:nvSpPr>
          <p:spPr>
            <a:xfrm>
              <a:off x="3019835" y="3061909"/>
              <a:ext cx="1612144" cy="1742177"/>
            </a:xfrm>
            <a:prstGeom prst="rect">
              <a:avLst/>
            </a:prstGeom>
            <a:noFill/>
          </p:spPr>
          <p:txBody>
            <a:bodyPr wrap="square" lIns="91440" tIns="45720" rIns="91440" bIns="4572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3765">
                <a:lnSpc>
                  <a:spcPct val="200000"/>
                </a:lnSpc>
                <a:buSzPct val="25000"/>
                <a:defRPr/>
              </a:pPr>
              <a:r>
                <a:rPr lang="zh-CN" altLang="en-US" sz="1200" b="1" dirty="0">
                  <a:solidFill>
                    <a:schemeClr val="bg1"/>
                  </a:solidFill>
                  <a:cs typeface="+mn-ea"/>
                  <a:sym typeface="+mn-lt"/>
                </a:rPr>
                <a:t>保持不被修改、不被破坏和丢失的特性</a:t>
              </a:r>
              <a:endParaRPr lang="de-DE" altLang="zh-CN" sz="1200" b="1" dirty="0">
                <a:solidFill>
                  <a:schemeClr val="bg1"/>
                </a:solidFill>
                <a:cs typeface="+mn-ea"/>
                <a:sym typeface="+mn-lt"/>
              </a:endParaRPr>
            </a:p>
          </p:txBody>
        </p:sp>
        <p:sp>
          <p:nvSpPr>
            <p:cNvPr id="136" name="ï$ļiḑê">
              <a:extLst>
                <a:ext uri="{FF2B5EF4-FFF2-40B4-BE49-F238E27FC236}">
                  <a16:creationId xmlns:a16="http://schemas.microsoft.com/office/drawing/2014/main" id="{E9AB03F9-47E7-40F9-A6CE-B28E69E95A75}"/>
                </a:ext>
              </a:extLst>
            </p:cNvPr>
            <p:cNvSpPr txBox="1"/>
            <p:nvPr/>
          </p:nvSpPr>
          <p:spPr>
            <a:xfrm>
              <a:off x="5275205" y="3061909"/>
              <a:ext cx="1612144" cy="1742177"/>
            </a:xfrm>
            <a:prstGeom prst="rect">
              <a:avLst/>
            </a:prstGeom>
            <a:noFill/>
          </p:spPr>
          <p:txBody>
            <a:bodyPr wrap="square" lIns="91440" tIns="45720" rIns="91440" bIns="4572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3765">
                <a:lnSpc>
                  <a:spcPct val="200000"/>
                </a:lnSpc>
                <a:buSzPct val="25000"/>
                <a:defRPr/>
              </a:pPr>
              <a:r>
                <a:rPr lang="zh-CN" altLang="en-US" sz="1200" b="1" dirty="0">
                  <a:solidFill>
                    <a:schemeClr val="bg1"/>
                  </a:solidFill>
                  <a:cs typeface="+mn-ea"/>
                  <a:sym typeface="+mn-lt"/>
                </a:rPr>
                <a:t>可被授权实体访问并按需求使用的特性</a:t>
              </a:r>
              <a:endParaRPr lang="de-DE" altLang="zh-CN" sz="1200" b="1" dirty="0">
                <a:solidFill>
                  <a:schemeClr val="bg1"/>
                </a:solidFill>
                <a:cs typeface="+mn-ea"/>
                <a:sym typeface="+mn-lt"/>
              </a:endParaRPr>
            </a:p>
          </p:txBody>
        </p:sp>
        <p:sp>
          <p:nvSpPr>
            <p:cNvPr id="137" name="iśḷíďè">
              <a:extLst>
                <a:ext uri="{FF2B5EF4-FFF2-40B4-BE49-F238E27FC236}">
                  <a16:creationId xmlns:a16="http://schemas.microsoft.com/office/drawing/2014/main" id="{F9B87F4A-BBEE-4E4A-A2C0-B02F30917FE8}"/>
                </a:ext>
              </a:extLst>
            </p:cNvPr>
            <p:cNvSpPr txBox="1"/>
            <p:nvPr/>
          </p:nvSpPr>
          <p:spPr>
            <a:xfrm>
              <a:off x="7530575" y="3061909"/>
              <a:ext cx="1612144" cy="1742177"/>
            </a:xfrm>
            <a:prstGeom prst="rect">
              <a:avLst/>
            </a:prstGeom>
            <a:noFill/>
          </p:spPr>
          <p:txBody>
            <a:bodyPr wrap="square" lIns="91440" tIns="45720" rIns="91440" bIns="4572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3765">
                <a:lnSpc>
                  <a:spcPct val="200000"/>
                </a:lnSpc>
                <a:buSzPct val="25000"/>
                <a:defRPr/>
              </a:pPr>
              <a:r>
                <a:rPr lang="zh-CN" altLang="en-US" sz="1200" b="1" dirty="0">
                  <a:solidFill>
                    <a:schemeClr val="bg1"/>
                  </a:solidFill>
                  <a:cs typeface="+mn-ea"/>
                  <a:sym typeface="+mn-lt"/>
                </a:rPr>
                <a:t>对信息的传播及内容具有控制能力</a:t>
              </a:r>
              <a:endParaRPr lang="de-DE" altLang="zh-CN" sz="1200" b="1" dirty="0">
                <a:solidFill>
                  <a:schemeClr val="bg1"/>
                </a:solidFill>
                <a:cs typeface="+mn-ea"/>
                <a:sym typeface="+mn-lt"/>
              </a:endParaRPr>
            </a:p>
          </p:txBody>
        </p:sp>
        <p:sp>
          <p:nvSpPr>
            <p:cNvPr id="138" name="iṣḷïḓe">
              <a:extLst>
                <a:ext uri="{FF2B5EF4-FFF2-40B4-BE49-F238E27FC236}">
                  <a16:creationId xmlns:a16="http://schemas.microsoft.com/office/drawing/2014/main" id="{BA01E357-5EB9-419A-8708-8A8F2F4E62FE}"/>
                </a:ext>
              </a:extLst>
            </p:cNvPr>
            <p:cNvSpPr txBox="1"/>
            <p:nvPr/>
          </p:nvSpPr>
          <p:spPr>
            <a:xfrm>
              <a:off x="9785945" y="3061909"/>
              <a:ext cx="1612144" cy="1742177"/>
            </a:xfrm>
            <a:prstGeom prst="rect">
              <a:avLst/>
            </a:prstGeom>
            <a:noFill/>
          </p:spPr>
          <p:txBody>
            <a:bodyPr wrap="square" lIns="91440" tIns="45720" rIns="91440" bIns="4572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3765">
                <a:lnSpc>
                  <a:spcPct val="200000"/>
                </a:lnSpc>
                <a:buSzPct val="25000"/>
                <a:defRPr/>
              </a:pPr>
              <a:r>
                <a:rPr lang="zh-CN" altLang="en-US" sz="1200" b="1" dirty="0">
                  <a:solidFill>
                    <a:schemeClr val="bg1"/>
                  </a:solidFill>
                  <a:cs typeface="+mn-ea"/>
                  <a:sym typeface="+mn-lt"/>
                </a:rPr>
                <a:t>出现安全问题时提供依据与手段</a:t>
              </a:r>
              <a:endParaRPr lang="de-DE" altLang="zh-CN" sz="1200" b="1" dirty="0">
                <a:solidFill>
                  <a:schemeClr val="bg1"/>
                </a:solidFill>
                <a:cs typeface="+mn-ea"/>
                <a:sym typeface="+mn-lt"/>
              </a:endParaRPr>
            </a:p>
          </p:txBody>
        </p:sp>
      </p:grpSp>
    </p:spTree>
    <p:extLst>
      <p:ext uri="{BB962C8B-B14F-4D97-AF65-F5344CB8AC3E}">
        <p14:creationId xmlns:p14="http://schemas.microsoft.com/office/powerpoint/2010/main" val="35814503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1000" fill="hold"/>
                                        <p:tgtEl>
                                          <p:spTgt spid="118"/>
                                        </p:tgtEl>
                                        <p:attrNameLst>
                                          <p:attrName>ppt_w</p:attrName>
                                        </p:attrNameLst>
                                      </p:cBhvr>
                                      <p:tavLst>
                                        <p:tav tm="0">
                                          <p:val>
                                            <p:fltVal val="0"/>
                                          </p:val>
                                        </p:tav>
                                        <p:tav tm="100000">
                                          <p:val>
                                            <p:strVal val="#ppt_w"/>
                                          </p:val>
                                        </p:tav>
                                      </p:tavLst>
                                    </p:anim>
                                    <p:anim calcmode="lin" valueType="num">
                                      <p:cBhvr>
                                        <p:cTn id="8" dur="1000" fill="hold"/>
                                        <p:tgtEl>
                                          <p:spTgt spid="118"/>
                                        </p:tgtEl>
                                        <p:attrNameLst>
                                          <p:attrName>ppt_h</p:attrName>
                                        </p:attrNameLst>
                                      </p:cBhvr>
                                      <p:tavLst>
                                        <p:tav tm="0">
                                          <p:val>
                                            <p:fltVal val="0"/>
                                          </p:val>
                                        </p:tav>
                                        <p:tav tm="100000">
                                          <p:val>
                                            <p:strVal val="#ppt_h"/>
                                          </p:val>
                                        </p:tav>
                                      </p:tavLst>
                                    </p:anim>
                                    <p:anim calcmode="lin" valueType="num">
                                      <p:cBhvr>
                                        <p:cTn id="9" dur="1000" fill="hold"/>
                                        <p:tgtEl>
                                          <p:spTgt spid="118"/>
                                        </p:tgtEl>
                                        <p:attrNameLst>
                                          <p:attrName>style.rotation</p:attrName>
                                        </p:attrNameLst>
                                      </p:cBhvr>
                                      <p:tavLst>
                                        <p:tav tm="0">
                                          <p:val>
                                            <p:fltVal val="90"/>
                                          </p:val>
                                        </p:tav>
                                        <p:tav tm="100000">
                                          <p:val>
                                            <p:fltVal val="0"/>
                                          </p:val>
                                        </p:tav>
                                      </p:tavLst>
                                    </p:anim>
                                    <p:animEffect transition="in" filter="fade">
                                      <p:cBhvr>
                                        <p:cTn id="10"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dirty="0">
                <a:solidFill>
                  <a:schemeClr val="bg1">
                    <a:lumMod val="95000"/>
                  </a:schemeClr>
                </a:solidFill>
                <a:cs typeface="+mn-ea"/>
                <a:sym typeface="+mn-lt"/>
              </a:rPr>
              <a:t>主要特性</a:t>
            </a:r>
          </a:p>
        </p:txBody>
      </p:sp>
      <p:pic>
        <p:nvPicPr>
          <p:cNvPr id="3" name="图片 2">
            <a:extLst>
              <a:ext uri="{FF2B5EF4-FFF2-40B4-BE49-F238E27FC236}">
                <a16:creationId xmlns:a16="http://schemas.microsoft.com/office/drawing/2014/main" id="{36BF0E19-4FF9-4EF9-B7FB-F6EE7BA50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74567" y="0"/>
            <a:ext cx="4199021" cy="6858000"/>
          </a:xfrm>
          <a:prstGeom prst="rect">
            <a:avLst/>
          </a:prstGeom>
        </p:spPr>
      </p:pic>
      <p:sp>
        <p:nvSpPr>
          <p:cNvPr id="7" name="ïŝľiḍè">
            <a:extLst>
              <a:ext uri="{FF2B5EF4-FFF2-40B4-BE49-F238E27FC236}">
                <a16:creationId xmlns:a16="http://schemas.microsoft.com/office/drawing/2014/main" id="{96CB3272-9A1E-4EEC-B256-5C255A6F8528}"/>
              </a:ext>
            </a:extLst>
          </p:cNvPr>
          <p:cNvSpPr/>
          <p:nvPr/>
        </p:nvSpPr>
        <p:spPr>
          <a:xfrm>
            <a:off x="714876" y="1768340"/>
            <a:ext cx="6251408" cy="1660660"/>
          </a:xfrm>
          <a:prstGeom prst="rect">
            <a:avLst/>
          </a:prstGeom>
          <a:solidFill>
            <a:srgbClr val="F2F2F2">
              <a:alpha val="20000"/>
            </a:srgbClr>
          </a:solid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pPr>
            <a:endParaRPr lang="zh-CN" altLang="en-US" sz="1400">
              <a:solidFill>
                <a:schemeClr val="bg1">
                  <a:lumMod val="95000"/>
                </a:schemeClr>
              </a:solidFill>
              <a:cs typeface="+mn-ea"/>
              <a:sym typeface="+mn-lt"/>
            </a:endParaRPr>
          </a:p>
        </p:txBody>
      </p:sp>
      <p:sp>
        <p:nvSpPr>
          <p:cNvPr id="8" name="ïŝľiḍè">
            <a:extLst>
              <a:ext uri="{FF2B5EF4-FFF2-40B4-BE49-F238E27FC236}">
                <a16:creationId xmlns:a16="http://schemas.microsoft.com/office/drawing/2014/main" id="{39D1004D-EC08-408C-8E44-1E7A9E4ABCAE}"/>
              </a:ext>
            </a:extLst>
          </p:cNvPr>
          <p:cNvSpPr/>
          <p:nvPr/>
        </p:nvSpPr>
        <p:spPr>
          <a:xfrm>
            <a:off x="714876" y="3954077"/>
            <a:ext cx="6251408" cy="1660660"/>
          </a:xfrm>
          <a:prstGeom prst="rect">
            <a:avLst/>
          </a:prstGeom>
          <a:solidFill>
            <a:srgbClr val="F2F2F2">
              <a:alpha val="20000"/>
            </a:srgbClr>
          </a:solid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pPr>
            <a:endParaRPr lang="zh-CN" altLang="en-US" sz="1400">
              <a:solidFill>
                <a:schemeClr val="bg1">
                  <a:lumMod val="95000"/>
                </a:schemeClr>
              </a:solidFill>
              <a:cs typeface="+mn-ea"/>
              <a:sym typeface="+mn-lt"/>
            </a:endParaRPr>
          </a:p>
        </p:txBody>
      </p:sp>
      <p:sp>
        <p:nvSpPr>
          <p:cNvPr id="9" name="矩形 8">
            <a:extLst>
              <a:ext uri="{FF2B5EF4-FFF2-40B4-BE49-F238E27FC236}">
                <a16:creationId xmlns:a16="http://schemas.microsoft.com/office/drawing/2014/main" id="{81F39996-640C-4A58-A099-2D130AFCA966}"/>
              </a:ext>
            </a:extLst>
          </p:cNvPr>
          <p:cNvSpPr/>
          <p:nvPr/>
        </p:nvSpPr>
        <p:spPr>
          <a:xfrm>
            <a:off x="918412" y="1885026"/>
            <a:ext cx="5814241" cy="1319977"/>
          </a:xfrm>
          <a:prstGeom prst="rect">
            <a:avLst/>
          </a:prstGeom>
        </p:spPr>
        <p:txBody>
          <a:bodyPr wrap="square">
            <a:spAutoFit/>
          </a:bodyPr>
          <a:lstStyle/>
          <a:p>
            <a:pPr>
              <a:lnSpc>
                <a:spcPct val="200000"/>
              </a:lnSpc>
            </a:pPr>
            <a:r>
              <a:rPr lang="zh-CN" altLang="en-US" sz="1400" dirty="0">
                <a:solidFill>
                  <a:schemeClr val="bg1">
                    <a:lumMod val="95000"/>
                  </a:schemeClr>
                </a:solidFill>
                <a:cs typeface="+mn-ea"/>
                <a:sym typeface="+mn-lt"/>
              </a:rPr>
              <a:t>从网络运行和管理者角度说，希望对本地网络信息的访问、读写等操作受到保护和控制，避免机要信息泄露，避免对社会产生危害，对国家造成巨大损失</a:t>
            </a:r>
          </a:p>
        </p:txBody>
      </p:sp>
      <p:sp>
        <p:nvSpPr>
          <p:cNvPr id="10" name="矩形 9">
            <a:extLst>
              <a:ext uri="{FF2B5EF4-FFF2-40B4-BE49-F238E27FC236}">
                <a16:creationId xmlns:a16="http://schemas.microsoft.com/office/drawing/2014/main" id="{CD3CD67E-F5CC-4044-9FD6-A0AC8C8561CB}"/>
              </a:ext>
            </a:extLst>
          </p:cNvPr>
          <p:cNvSpPr/>
          <p:nvPr/>
        </p:nvSpPr>
        <p:spPr>
          <a:xfrm>
            <a:off x="933459" y="4122655"/>
            <a:ext cx="5814241" cy="1319977"/>
          </a:xfrm>
          <a:prstGeom prst="rect">
            <a:avLst/>
          </a:prstGeom>
        </p:spPr>
        <p:txBody>
          <a:bodyPr wrap="square">
            <a:spAutoFit/>
          </a:bodyPr>
          <a:lstStyle/>
          <a:p>
            <a:pPr>
              <a:lnSpc>
                <a:spcPct val="200000"/>
              </a:lnSpc>
            </a:pPr>
            <a:r>
              <a:rPr lang="zh-CN" altLang="en-US" sz="1400" dirty="0">
                <a:solidFill>
                  <a:schemeClr val="bg1">
                    <a:lumMod val="95000"/>
                  </a:schemeClr>
                </a:solidFill>
                <a:cs typeface="+mn-ea"/>
                <a:sym typeface="+mn-lt"/>
              </a:rPr>
              <a:t>在计算机上处理的业务也由基于单机的数学运算、文件处理，基于简单连接的内部网络的内部业务处理、办公自动化等发展到基于复杂的企业级计算机处理系统和世界范围内的信息共享和业务处理</a:t>
            </a:r>
          </a:p>
        </p:txBody>
      </p:sp>
    </p:spTree>
    <p:extLst>
      <p:ext uri="{BB962C8B-B14F-4D97-AF65-F5344CB8AC3E}">
        <p14:creationId xmlns:p14="http://schemas.microsoft.com/office/powerpoint/2010/main" val="41700657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80">
                                          <p:stCondLst>
                                            <p:cond delay="0"/>
                                          </p:stCondLst>
                                        </p:cTn>
                                        <p:tgtEl>
                                          <p:spTgt spid="10"/>
                                        </p:tgtEl>
                                      </p:cBhvr>
                                    </p:animEffect>
                                    <p:anim calcmode="lin" valueType="num">
                                      <p:cBhvr>
                                        <p:cTn id="5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4" dur="26">
                                          <p:stCondLst>
                                            <p:cond delay="650"/>
                                          </p:stCondLst>
                                        </p:cTn>
                                        <p:tgtEl>
                                          <p:spTgt spid="10"/>
                                        </p:tgtEl>
                                      </p:cBhvr>
                                      <p:to x="100000" y="60000"/>
                                    </p:animScale>
                                    <p:animScale>
                                      <p:cBhvr>
                                        <p:cTn id="65" dur="166" decel="50000">
                                          <p:stCondLst>
                                            <p:cond delay="676"/>
                                          </p:stCondLst>
                                        </p:cTn>
                                        <p:tgtEl>
                                          <p:spTgt spid="10"/>
                                        </p:tgtEl>
                                      </p:cBhvr>
                                      <p:to x="100000" y="100000"/>
                                    </p:animScale>
                                    <p:animScale>
                                      <p:cBhvr>
                                        <p:cTn id="66" dur="26">
                                          <p:stCondLst>
                                            <p:cond delay="1312"/>
                                          </p:stCondLst>
                                        </p:cTn>
                                        <p:tgtEl>
                                          <p:spTgt spid="10"/>
                                        </p:tgtEl>
                                      </p:cBhvr>
                                      <p:to x="100000" y="80000"/>
                                    </p:animScale>
                                    <p:animScale>
                                      <p:cBhvr>
                                        <p:cTn id="67" dur="166" decel="50000">
                                          <p:stCondLst>
                                            <p:cond delay="1338"/>
                                          </p:stCondLst>
                                        </p:cTn>
                                        <p:tgtEl>
                                          <p:spTgt spid="10"/>
                                        </p:tgtEl>
                                      </p:cBhvr>
                                      <p:to x="100000" y="100000"/>
                                    </p:animScale>
                                    <p:animScale>
                                      <p:cBhvr>
                                        <p:cTn id="68" dur="26">
                                          <p:stCondLst>
                                            <p:cond delay="1642"/>
                                          </p:stCondLst>
                                        </p:cTn>
                                        <p:tgtEl>
                                          <p:spTgt spid="10"/>
                                        </p:tgtEl>
                                      </p:cBhvr>
                                      <p:to x="100000" y="90000"/>
                                    </p:animScale>
                                    <p:animScale>
                                      <p:cBhvr>
                                        <p:cTn id="69" dur="166" decel="50000">
                                          <p:stCondLst>
                                            <p:cond delay="1668"/>
                                          </p:stCondLst>
                                        </p:cTn>
                                        <p:tgtEl>
                                          <p:spTgt spid="10"/>
                                        </p:tgtEl>
                                      </p:cBhvr>
                                      <p:to x="100000" y="100000"/>
                                    </p:animScale>
                                    <p:animScale>
                                      <p:cBhvr>
                                        <p:cTn id="70" dur="26">
                                          <p:stCondLst>
                                            <p:cond delay="1808"/>
                                          </p:stCondLst>
                                        </p:cTn>
                                        <p:tgtEl>
                                          <p:spTgt spid="10"/>
                                        </p:tgtEl>
                                      </p:cBhvr>
                                      <p:to x="100000" y="95000"/>
                                    </p:animScale>
                                    <p:animScale>
                                      <p:cBhvr>
                                        <p:cTn id="71" dur="166" decel="50000">
                                          <p:stCondLst>
                                            <p:cond delay="1834"/>
                                          </p:stCondLst>
                                        </p:cTn>
                                        <p:tgtEl>
                                          <p:spTgt spid="10"/>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down)">
                                      <p:cBhvr>
                                        <p:cTn id="75" dur="580">
                                          <p:stCondLst>
                                            <p:cond delay="0"/>
                                          </p:stCondLst>
                                        </p:cTn>
                                        <p:tgtEl>
                                          <p:spTgt spid="3"/>
                                        </p:tgtEl>
                                      </p:cBhvr>
                                    </p:animEffect>
                                    <p:anim calcmode="lin" valueType="num">
                                      <p:cBhvr>
                                        <p:cTn id="7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gtEl>
                                      </p:cBhvr>
                                      <p:to x="100000" y="60000"/>
                                    </p:animScale>
                                    <p:animScale>
                                      <p:cBhvr>
                                        <p:cTn id="82" dur="166" decel="50000">
                                          <p:stCondLst>
                                            <p:cond delay="676"/>
                                          </p:stCondLst>
                                        </p:cTn>
                                        <p:tgtEl>
                                          <p:spTgt spid="3"/>
                                        </p:tgtEl>
                                      </p:cBhvr>
                                      <p:to x="100000" y="100000"/>
                                    </p:animScale>
                                    <p:animScale>
                                      <p:cBhvr>
                                        <p:cTn id="83" dur="26">
                                          <p:stCondLst>
                                            <p:cond delay="1312"/>
                                          </p:stCondLst>
                                        </p:cTn>
                                        <p:tgtEl>
                                          <p:spTgt spid="3"/>
                                        </p:tgtEl>
                                      </p:cBhvr>
                                      <p:to x="100000" y="80000"/>
                                    </p:animScale>
                                    <p:animScale>
                                      <p:cBhvr>
                                        <p:cTn id="84" dur="166" decel="50000">
                                          <p:stCondLst>
                                            <p:cond delay="1338"/>
                                          </p:stCondLst>
                                        </p:cTn>
                                        <p:tgtEl>
                                          <p:spTgt spid="3"/>
                                        </p:tgtEl>
                                      </p:cBhvr>
                                      <p:to x="100000" y="100000"/>
                                    </p:animScale>
                                    <p:animScale>
                                      <p:cBhvr>
                                        <p:cTn id="85" dur="26">
                                          <p:stCondLst>
                                            <p:cond delay="1642"/>
                                          </p:stCondLst>
                                        </p:cTn>
                                        <p:tgtEl>
                                          <p:spTgt spid="3"/>
                                        </p:tgtEl>
                                      </p:cBhvr>
                                      <p:to x="100000" y="90000"/>
                                    </p:animScale>
                                    <p:animScale>
                                      <p:cBhvr>
                                        <p:cTn id="86" dur="166" decel="50000">
                                          <p:stCondLst>
                                            <p:cond delay="1668"/>
                                          </p:stCondLst>
                                        </p:cTn>
                                        <p:tgtEl>
                                          <p:spTgt spid="3"/>
                                        </p:tgtEl>
                                      </p:cBhvr>
                                      <p:to x="100000" y="100000"/>
                                    </p:animScale>
                                    <p:animScale>
                                      <p:cBhvr>
                                        <p:cTn id="87" dur="26">
                                          <p:stCondLst>
                                            <p:cond delay="1808"/>
                                          </p:stCondLst>
                                        </p:cTn>
                                        <p:tgtEl>
                                          <p:spTgt spid="3"/>
                                        </p:tgtEl>
                                      </p:cBhvr>
                                      <p:to x="100000" y="95000"/>
                                    </p:animScale>
                                    <p:animScale>
                                      <p:cBhvr>
                                        <p:cTn id="8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dirty="0">
                <a:solidFill>
                  <a:schemeClr val="bg1">
                    <a:lumMod val="95000"/>
                  </a:schemeClr>
                </a:solidFill>
                <a:cs typeface="+mn-ea"/>
                <a:sym typeface="+mn-lt"/>
              </a:rPr>
              <a:t>主要特性</a:t>
            </a:r>
          </a:p>
        </p:txBody>
      </p:sp>
      <p:pic>
        <p:nvPicPr>
          <p:cNvPr id="3" name="图片 2">
            <a:extLst>
              <a:ext uri="{FF2B5EF4-FFF2-40B4-BE49-F238E27FC236}">
                <a16:creationId xmlns:a16="http://schemas.microsoft.com/office/drawing/2014/main" id="{E75FA81D-BD8C-49EF-A28D-E4E494F2F0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1317" y="1022684"/>
            <a:ext cx="2589365" cy="5426242"/>
          </a:xfrm>
          <a:prstGeom prst="rect">
            <a:avLst/>
          </a:prstGeom>
        </p:spPr>
      </p:pic>
      <p:sp>
        <p:nvSpPr>
          <p:cNvPr id="7" name="data-protection_247500">
            <a:extLst>
              <a:ext uri="{FF2B5EF4-FFF2-40B4-BE49-F238E27FC236}">
                <a16:creationId xmlns:a16="http://schemas.microsoft.com/office/drawing/2014/main" id="{2AE582C3-4317-40D5-AA1B-37A5AE38D3FA}"/>
              </a:ext>
            </a:extLst>
          </p:cNvPr>
          <p:cNvSpPr>
            <a:spLocks noChangeAspect="1"/>
          </p:cNvSpPr>
          <p:nvPr/>
        </p:nvSpPr>
        <p:spPr bwMode="auto">
          <a:xfrm>
            <a:off x="2205746" y="2789530"/>
            <a:ext cx="609685" cy="608767"/>
          </a:xfrm>
          <a:custGeom>
            <a:avLst/>
            <a:gdLst>
              <a:gd name="connsiteX0" fmla="*/ 452348 w 609614"/>
              <a:gd name="connsiteY0" fmla="*/ 431970 h 608697"/>
              <a:gd name="connsiteX1" fmla="*/ 452348 w 609614"/>
              <a:gd name="connsiteY1" fmla="*/ 471273 h 608697"/>
              <a:gd name="connsiteX2" fmla="*/ 471983 w 609614"/>
              <a:gd name="connsiteY2" fmla="*/ 471273 h 608697"/>
              <a:gd name="connsiteX3" fmla="*/ 471983 w 609614"/>
              <a:gd name="connsiteY3" fmla="*/ 431970 h 608697"/>
              <a:gd name="connsiteX4" fmla="*/ 137631 w 609614"/>
              <a:gd name="connsiteY4" fmla="*/ 431970 h 608697"/>
              <a:gd name="connsiteX5" fmla="*/ 137631 w 609614"/>
              <a:gd name="connsiteY5" fmla="*/ 471273 h 608697"/>
              <a:gd name="connsiteX6" fmla="*/ 157358 w 609614"/>
              <a:gd name="connsiteY6" fmla="*/ 471273 h 608697"/>
              <a:gd name="connsiteX7" fmla="*/ 157358 w 609614"/>
              <a:gd name="connsiteY7" fmla="*/ 431970 h 608697"/>
              <a:gd name="connsiteX8" fmla="*/ 304843 w 609614"/>
              <a:gd name="connsiteY8" fmla="*/ 412369 h 608697"/>
              <a:gd name="connsiteX9" fmla="*/ 265484 w 609614"/>
              <a:gd name="connsiteY9" fmla="*/ 451666 h 608697"/>
              <a:gd name="connsiteX10" fmla="*/ 304843 w 609614"/>
              <a:gd name="connsiteY10" fmla="*/ 490870 h 608697"/>
              <a:gd name="connsiteX11" fmla="*/ 344109 w 609614"/>
              <a:gd name="connsiteY11" fmla="*/ 451666 h 608697"/>
              <a:gd name="connsiteX12" fmla="*/ 304843 w 609614"/>
              <a:gd name="connsiteY12" fmla="*/ 412369 h 608697"/>
              <a:gd name="connsiteX13" fmla="*/ 304843 w 609614"/>
              <a:gd name="connsiteY13" fmla="*/ 392767 h 608697"/>
              <a:gd name="connsiteX14" fmla="*/ 363835 w 609614"/>
              <a:gd name="connsiteY14" fmla="*/ 451666 h 608697"/>
              <a:gd name="connsiteX15" fmla="*/ 314613 w 609614"/>
              <a:gd name="connsiteY15" fmla="*/ 509644 h 608697"/>
              <a:gd name="connsiteX16" fmla="*/ 314613 w 609614"/>
              <a:gd name="connsiteY16" fmla="*/ 569463 h 608697"/>
              <a:gd name="connsiteX17" fmla="*/ 294980 w 609614"/>
              <a:gd name="connsiteY17" fmla="*/ 569463 h 608697"/>
              <a:gd name="connsiteX18" fmla="*/ 294980 w 609614"/>
              <a:gd name="connsiteY18" fmla="*/ 509644 h 608697"/>
              <a:gd name="connsiteX19" fmla="*/ 245850 w 609614"/>
              <a:gd name="connsiteY19" fmla="*/ 451666 h 608697"/>
              <a:gd name="connsiteX20" fmla="*/ 304843 w 609614"/>
              <a:gd name="connsiteY20" fmla="*/ 392767 h 608697"/>
              <a:gd name="connsiteX21" fmla="*/ 452348 w 609614"/>
              <a:gd name="connsiteY21" fmla="*/ 373061 h 608697"/>
              <a:gd name="connsiteX22" fmla="*/ 452348 w 609614"/>
              <a:gd name="connsiteY22" fmla="*/ 412364 h 608697"/>
              <a:gd name="connsiteX23" fmla="*/ 580115 w 609614"/>
              <a:gd name="connsiteY23" fmla="*/ 412364 h 608697"/>
              <a:gd name="connsiteX24" fmla="*/ 589979 w 609614"/>
              <a:gd name="connsiteY24" fmla="*/ 402515 h 608697"/>
              <a:gd name="connsiteX25" fmla="*/ 589979 w 609614"/>
              <a:gd name="connsiteY25" fmla="*/ 373061 h 608697"/>
              <a:gd name="connsiteX26" fmla="*/ 176994 w 609614"/>
              <a:gd name="connsiteY26" fmla="*/ 373061 h 608697"/>
              <a:gd name="connsiteX27" fmla="*/ 176994 w 609614"/>
              <a:gd name="connsiteY27" fmla="*/ 589092 h 608697"/>
              <a:gd name="connsiteX28" fmla="*/ 432620 w 609614"/>
              <a:gd name="connsiteY28" fmla="*/ 589092 h 608697"/>
              <a:gd name="connsiteX29" fmla="*/ 432620 w 609614"/>
              <a:gd name="connsiteY29" fmla="*/ 373061 h 608697"/>
              <a:gd name="connsiteX30" fmla="*/ 19635 w 609614"/>
              <a:gd name="connsiteY30" fmla="*/ 373061 h 608697"/>
              <a:gd name="connsiteX31" fmla="*/ 19635 w 609614"/>
              <a:gd name="connsiteY31" fmla="*/ 402515 h 608697"/>
              <a:gd name="connsiteX32" fmla="*/ 29499 w 609614"/>
              <a:gd name="connsiteY32" fmla="*/ 412364 h 608697"/>
              <a:gd name="connsiteX33" fmla="*/ 157358 w 609614"/>
              <a:gd name="connsiteY33" fmla="*/ 412364 h 608697"/>
              <a:gd name="connsiteX34" fmla="*/ 157358 w 609614"/>
              <a:gd name="connsiteY34" fmla="*/ 373061 h 608697"/>
              <a:gd name="connsiteX35" fmla="*/ 471941 w 609614"/>
              <a:gd name="connsiteY35" fmla="*/ 314157 h 608697"/>
              <a:gd name="connsiteX36" fmla="*/ 491629 w 609614"/>
              <a:gd name="connsiteY36" fmla="*/ 314157 h 608697"/>
              <a:gd name="connsiteX37" fmla="*/ 491629 w 609614"/>
              <a:gd name="connsiteY37" fmla="*/ 333845 h 608697"/>
              <a:gd name="connsiteX38" fmla="*/ 471941 w 609614"/>
              <a:gd name="connsiteY38" fmla="*/ 333845 h 608697"/>
              <a:gd name="connsiteX39" fmla="*/ 491629 w 609614"/>
              <a:gd name="connsiteY39" fmla="*/ 294540 h 608697"/>
              <a:gd name="connsiteX40" fmla="*/ 511317 w 609614"/>
              <a:gd name="connsiteY40" fmla="*/ 294540 h 608697"/>
              <a:gd name="connsiteX41" fmla="*/ 511317 w 609614"/>
              <a:gd name="connsiteY41" fmla="*/ 314157 h 608697"/>
              <a:gd name="connsiteX42" fmla="*/ 491629 w 609614"/>
              <a:gd name="connsiteY42" fmla="*/ 314157 h 608697"/>
              <a:gd name="connsiteX43" fmla="*/ 452324 w 609614"/>
              <a:gd name="connsiteY43" fmla="*/ 294540 h 608697"/>
              <a:gd name="connsiteX44" fmla="*/ 471941 w 609614"/>
              <a:gd name="connsiteY44" fmla="*/ 294540 h 608697"/>
              <a:gd name="connsiteX45" fmla="*/ 471941 w 609614"/>
              <a:gd name="connsiteY45" fmla="*/ 314157 h 608697"/>
              <a:gd name="connsiteX46" fmla="*/ 452324 w 609614"/>
              <a:gd name="connsiteY46" fmla="*/ 314157 h 608697"/>
              <a:gd name="connsiteX47" fmla="*/ 471941 w 609614"/>
              <a:gd name="connsiteY47" fmla="*/ 274923 h 608697"/>
              <a:gd name="connsiteX48" fmla="*/ 491629 w 609614"/>
              <a:gd name="connsiteY48" fmla="*/ 274923 h 608697"/>
              <a:gd name="connsiteX49" fmla="*/ 491629 w 609614"/>
              <a:gd name="connsiteY49" fmla="*/ 294540 h 608697"/>
              <a:gd name="connsiteX50" fmla="*/ 471941 w 609614"/>
              <a:gd name="connsiteY50" fmla="*/ 294540 h 608697"/>
              <a:gd name="connsiteX51" fmla="*/ 304853 w 609614"/>
              <a:gd name="connsiteY51" fmla="*/ 255242 h 608697"/>
              <a:gd name="connsiteX52" fmla="*/ 255627 w 609614"/>
              <a:gd name="connsiteY52" fmla="*/ 304395 h 608697"/>
              <a:gd name="connsiteX53" fmla="*/ 255627 w 609614"/>
              <a:gd name="connsiteY53" fmla="*/ 353455 h 608697"/>
              <a:gd name="connsiteX54" fmla="*/ 353987 w 609614"/>
              <a:gd name="connsiteY54" fmla="*/ 353455 h 608697"/>
              <a:gd name="connsiteX55" fmla="*/ 353987 w 609614"/>
              <a:gd name="connsiteY55" fmla="*/ 304395 h 608697"/>
              <a:gd name="connsiteX56" fmla="*/ 304853 w 609614"/>
              <a:gd name="connsiteY56" fmla="*/ 255242 h 608697"/>
              <a:gd name="connsiteX57" fmla="*/ 304853 w 609614"/>
              <a:gd name="connsiteY57" fmla="*/ 196333 h 608697"/>
              <a:gd name="connsiteX58" fmla="*/ 196629 w 609614"/>
              <a:gd name="connsiteY58" fmla="*/ 304395 h 608697"/>
              <a:gd name="connsiteX59" fmla="*/ 196629 w 609614"/>
              <a:gd name="connsiteY59" fmla="*/ 353455 h 608697"/>
              <a:gd name="connsiteX60" fmla="*/ 235992 w 609614"/>
              <a:gd name="connsiteY60" fmla="*/ 353455 h 608697"/>
              <a:gd name="connsiteX61" fmla="*/ 235992 w 609614"/>
              <a:gd name="connsiteY61" fmla="*/ 304395 h 608697"/>
              <a:gd name="connsiteX62" fmla="*/ 304853 w 609614"/>
              <a:gd name="connsiteY62" fmla="*/ 235637 h 608697"/>
              <a:gd name="connsiteX63" fmla="*/ 373623 w 609614"/>
              <a:gd name="connsiteY63" fmla="*/ 304395 h 608697"/>
              <a:gd name="connsiteX64" fmla="*/ 373623 w 609614"/>
              <a:gd name="connsiteY64" fmla="*/ 353455 h 608697"/>
              <a:gd name="connsiteX65" fmla="*/ 412985 w 609614"/>
              <a:gd name="connsiteY65" fmla="*/ 353455 h 608697"/>
              <a:gd name="connsiteX66" fmla="*/ 412985 w 609614"/>
              <a:gd name="connsiteY66" fmla="*/ 304395 h 608697"/>
              <a:gd name="connsiteX67" fmla="*/ 304853 w 609614"/>
              <a:gd name="connsiteY67" fmla="*/ 196333 h 608697"/>
              <a:gd name="connsiteX68" fmla="*/ 58993 w 609614"/>
              <a:gd name="connsiteY68" fmla="*/ 196313 h 608697"/>
              <a:gd name="connsiteX69" fmla="*/ 78610 w 609614"/>
              <a:gd name="connsiteY69" fmla="*/ 196313 h 608697"/>
              <a:gd name="connsiteX70" fmla="*/ 78610 w 609614"/>
              <a:gd name="connsiteY70" fmla="*/ 216001 h 608697"/>
              <a:gd name="connsiteX71" fmla="*/ 58993 w 609614"/>
              <a:gd name="connsiteY71" fmla="*/ 216001 h 608697"/>
              <a:gd name="connsiteX72" fmla="*/ 78610 w 609614"/>
              <a:gd name="connsiteY72" fmla="*/ 176696 h 608697"/>
              <a:gd name="connsiteX73" fmla="*/ 98368 w 609614"/>
              <a:gd name="connsiteY73" fmla="*/ 176696 h 608697"/>
              <a:gd name="connsiteX74" fmla="*/ 98368 w 609614"/>
              <a:gd name="connsiteY74" fmla="*/ 196313 h 608697"/>
              <a:gd name="connsiteX75" fmla="*/ 78610 w 609614"/>
              <a:gd name="connsiteY75" fmla="*/ 196313 h 608697"/>
              <a:gd name="connsiteX76" fmla="*/ 39375 w 609614"/>
              <a:gd name="connsiteY76" fmla="*/ 176696 h 608697"/>
              <a:gd name="connsiteX77" fmla="*/ 58992 w 609614"/>
              <a:gd name="connsiteY77" fmla="*/ 176696 h 608697"/>
              <a:gd name="connsiteX78" fmla="*/ 58992 w 609614"/>
              <a:gd name="connsiteY78" fmla="*/ 196313 h 608697"/>
              <a:gd name="connsiteX79" fmla="*/ 39375 w 609614"/>
              <a:gd name="connsiteY79" fmla="*/ 196313 h 608697"/>
              <a:gd name="connsiteX80" fmla="*/ 58993 w 609614"/>
              <a:gd name="connsiteY80" fmla="*/ 157149 h 608697"/>
              <a:gd name="connsiteX81" fmla="*/ 78610 w 609614"/>
              <a:gd name="connsiteY81" fmla="*/ 157149 h 608697"/>
              <a:gd name="connsiteX82" fmla="*/ 78610 w 609614"/>
              <a:gd name="connsiteY82" fmla="*/ 176696 h 608697"/>
              <a:gd name="connsiteX83" fmla="*/ 58993 w 609614"/>
              <a:gd name="connsiteY83" fmla="*/ 176696 h 608697"/>
              <a:gd name="connsiteX84" fmla="*/ 521125 w 609614"/>
              <a:gd name="connsiteY84" fmla="*/ 78539 h 608697"/>
              <a:gd name="connsiteX85" fmla="*/ 540813 w 609614"/>
              <a:gd name="connsiteY85" fmla="*/ 78539 h 608697"/>
              <a:gd name="connsiteX86" fmla="*/ 540813 w 609614"/>
              <a:gd name="connsiteY86" fmla="*/ 98227 h 608697"/>
              <a:gd name="connsiteX87" fmla="*/ 521125 w 609614"/>
              <a:gd name="connsiteY87" fmla="*/ 98227 h 608697"/>
              <a:gd name="connsiteX88" fmla="*/ 157361 w 609614"/>
              <a:gd name="connsiteY88" fmla="*/ 78539 h 608697"/>
              <a:gd name="connsiteX89" fmla="*/ 176978 w 609614"/>
              <a:gd name="connsiteY89" fmla="*/ 78539 h 608697"/>
              <a:gd name="connsiteX90" fmla="*/ 176978 w 609614"/>
              <a:gd name="connsiteY90" fmla="*/ 98227 h 608697"/>
              <a:gd name="connsiteX91" fmla="*/ 157361 w 609614"/>
              <a:gd name="connsiteY91" fmla="*/ 98227 h 608697"/>
              <a:gd name="connsiteX92" fmla="*/ 540813 w 609614"/>
              <a:gd name="connsiteY92" fmla="*/ 58922 h 608697"/>
              <a:gd name="connsiteX93" fmla="*/ 560501 w 609614"/>
              <a:gd name="connsiteY93" fmla="*/ 58922 h 608697"/>
              <a:gd name="connsiteX94" fmla="*/ 560501 w 609614"/>
              <a:gd name="connsiteY94" fmla="*/ 78539 h 608697"/>
              <a:gd name="connsiteX95" fmla="*/ 540813 w 609614"/>
              <a:gd name="connsiteY95" fmla="*/ 78539 h 608697"/>
              <a:gd name="connsiteX96" fmla="*/ 501508 w 609614"/>
              <a:gd name="connsiteY96" fmla="*/ 58922 h 608697"/>
              <a:gd name="connsiteX97" fmla="*/ 521125 w 609614"/>
              <a:gd name="connsiteY97" fmla="*/ 58922 h 608697"/>
              <a:gd name="connsiteX98" fmla="*/ 521125 w 609614"/>
              <a:gd name="connsiteY98" fmla="*/ 78539 h 608697"/>
              <a:gd name="connsiteX99" fmla="*/ 501508 w 609614"/>
              <a:gd name="connsiteY99" fmla="*/ 78539 h 608697"/>
              <a:gd name="connsiteX100" fmla="*/ 176978 w 609614"/>
              <a:gd name="connsiteY100" fmla="*/ 58922 h 608697"/>
              <a:gd name="connsiteX101" fmla="*/ 196595 w 609614"/>
              <a:gd name="connsiteY101" fmla="*/ 58922 h 608697"/>
              <a:gd name="connsiteX102" fmla="*/ 196595 w 609614"/>
              <a:gd name="connsiteY102" fmla="*/ 78539 h 608697"/>
              <a:gd name="connsiteX103" fmla="*/ 176978 w 609614"/>
              <a:gd name="connsiteY103" fmla="*/ 78539 h 608697"/>
              <a:gd name="connsiteX104" fmla="*/ 137602 w 609614"/>
              <a:gd name="connsiteY104" fmla="*/ 58922 h 608697"/>
              <a:gd name="connsiteX105" fmla="*/ 157360 w 609614"/>
              <a:gd name="connsiteY105" fmla="*/ 58922 h 608697"/>
              <a:gd name="connsiteX106" fmla="*/ 157360 w 609614"/>
              <a:gd name="connsiteY106" fmla="*/ 78539 h 608697"/>
              <a:gd name="connsiteX107" fmla="*/ 137602 w 609614"/>
              <a:gd name="connsiteY107" fmla="*/ 78539 h 608697"/>
              <a:gd name="connsiteX108" fmla="*/ 324488 w 609614"/>
              <a:gd name="connsiteY108" fmla="*/ 58909 h 608697"/>
              <a:gd name="connsiteX109" fmla="*/ 267611 w 609614"/>
              <a:gd name="connsiteY109" fmla="*/ 102446 h 608697"/>
              <a:gd name="connsiteX110" fmla="*/ 265030 w 609614"/>
              <a:gd name="connsiteY110" fmla="*/ 111835 h 608697"/>
              <a:gd name="connsiteX111" fmla="*/ 255627 w 609614"/>
              <a:gd name="connsiteY111" fmla="*/ 109442 h 608697"/>
              <a:gd name="connsiteX112" fmla="*/ 245855 w 609614"/>
              <a:gd name="connsiteY112" fmla="*/ 107969 h 608697"/>
              <a:gd name="connsiteX113" fmla="*/ 207322 w 609614"/>
              <a:gd name="connsiteY113" fmla="*/ 139449 h 608697"/>
              <a:gd name="connsiteX114" fmla="*/ 205663 w 609614"/>
              <a:gd name="connsiteY114" fmla="*/ 147365 h 608697"/>
              <a:gd name="connsiteX115" fmla="*/ 196445 w 609614"/>
              <a:gd name="connsiteY115" fmla="*/ 147273 h 608697"/>
              <a:gd name="connsiteX116" fmla="*/ 147495 w 609614"/>
              <a:gd name="connsiteY116" fmla="*/ 196333 h 608697"/>
              <a:gd name="connsiteX117" fmla="*/ 191743 w 609614"/>
              <a:gd name="connsiteY117" fmla="*/ 244933 h 608697"/>
              <a:gd name="connsiteX118" fmla="*/ 304853 w 609614"/>
              <a:gd name="connsiteY118" fmla="*/ 176728 h 608697"/>
              <a:gd name="connsiteX119" fmla="*/ 418148 w 609614"/>
              <a:gd name="connsiteY119" fmla="*/ 245486 h 608697"/>
              <a:gd name="connsiteX120" fmla="*/ 432620 w 609614"/>
              <a:gd name="connsiteY120" fmla="*/ 245486 h 608697"/>
              <a:gd name="connsiteX121" fmla="*/ 471983 w 609614"/>
              <a:gd name="connsiteY121" fmla="*/ 206182 h 608697"/>
              <a:gd name="connsiteX122" fmla="*/ 432620 w 609614"/>
              <a:gd name="connsiteY122" fmla="*/ 166878 h 608697"/>
              <a:gd name="connsiteX123" fmla="*/ 422849 w 609614"/>
              <a:gd name="connsiteY123" fmla="*/ 166878 h 608697"/>
              <a:gd name="connsiteX124" fmla="*/ 422849 w 609614"/>
              <a:gd name="connsiteY124" fmla="*/ 157121 h 608697"/>
              <a:gd name="connsiteX125" fmla="*/ 393350 w 609614"/>
              <a:gd name="connsiteY125" fmla="*/ 127667 h 608697"/>
              <a:gd name="connsiteX126" fmla="*/ 383486 w 609614"/>
              <a:gd name="connsiteY126" fmla="*/ 127667 h 608697"/>
              <a:gd name="connsiteX127" fmla="*/ 383486 w 609614"/>
              <a:gd name="connsiteY127" fmla="*/ 117818 h 608697"/>
              <a:gd name="connsiteX128" fmla="*/ 324488 w 609614"/>
              <a:gd name="connsiteY128" fmla="*/ 58909 h 608697"/>
              <a:gd name="connsiteX129" fmla="*/ 521125 w 609614"/>
              <a:gd name="connsiteY129" fmla="*/ 39305 h 608697"/>
              <a:gd name="connsiteX130" fmla="*/ 540813 w 609614"/>
              <a:gd name="connsiteY130" fmla="*/ 39305 h 608697"/>
              <a:gd name="connsiteX131" fmla="*/ 540813 w 609614"/>
              <a:gd name="connsiteY131" fmla="*/ 58922 h 608697"/>
              <a:gd name="connsiteX132" fmla="*/ 521125 w 609614"/>
              <a:gd name="connsiteY132" fmla="*/ 58922 h 608697"/>
              <a:gd name="connsiteX133" fmla="*/ 157361 w 609614"/>
              <a:gd name="connsiteY133" fmla="*/ 39305 h 608697"/>
              <a:gd name="connsiteX134" fmla="*/ 176978 w 609614"/>
              <a:gd name="connsiteY134" fmla="*/ 39305 h 608697"/>
              <a:gd name="connsiteX135" fmla="*/ 176978 w 609614"/>
              <a:gd name="connsiteY135" fmla="*/ 58922 h 608697"/>
              <a:gd name="connsiteX136" fmla="*/ 157361 w 609614"/>
              <a:gd name="connsiteY136" fmla="*/ 58922 h 608697"/>
              <a:gd name="connsiteX137" fmla="*/ 29499 w 609614"/>
              <a:gd name="connsiteY137" fmla="*/ 19605 h 608697"/>
              <a:gd name="connsiteX138" fmla="*/ 19635 w 609614"/>
              <a:gd name="connsiteY138" fmla="*/ 29454 h 608697"/>
              <a:gd name="connsiteX139" fmla="*/ 19635 w 609614"/>
              <a:gd name="connsiteY139" fmla="*/ 353455 h 608697"/>
              <a:gd name="connsiteX140" fmla="*/ 157358 w 609614"/>
              <a:gd name="connsiteY140" fmla="*/ 353455 h 608697"/>
              <a:gd name="connsiteX141" fmla="*/ 167130 w 609614"/>
              <a:gd name="connsiteY141" fmla="*/ 353455 h 608697"/>
              <a:gd name="connsiteX142" fmla="*/ 176994 w 609614"/>
              <a:gd name="connsiteY142" fmla="*/ 353455 h 608697"/>
              <a:gd name="connsiteX143" fmla="*/ 176994 w 609614"/>
              <a:gd name="connsiteY143" fmla="*/ 304395 h 608697"/>
              <a:gd name="connsiteX144" fmla="*/ 183723 w 609614"/>
              <a:gd name="connsiteY144" fmla="*/ 263803 h 608697"/>
              <a:gd name="connsiteX145" fmla="*/ 127860 w 609614"/>
              <a:gd name="connsiteY145" fmla="*/ 196333 h 608697"/>
              <a:gd name="connsiteX146" fmla="*/ 190084 w 609614"/>
              <a:gd name="connsiteY146" fmla="*/ 127943 h 608697"/>
              <a:gd name="connsiteX147" fmla="*/ 245855 w 609614"/>
              <a:gd name="connsiteY147" fmla="*/ 88363 h 608697"/>
              <a:gd name="connsiteX148" fmla="*/ 251479 w 609614"/>
              <a:gd name="connsiteY148" fmla="*/ 88732 h 608697"/>
              <a:gd name="connsiteX149" fmla="*/ 324488 w 609614"/>
              <a:gd name="connsiteY149" fmla="*/ 39303 h 608697"/>
              <a:gd name="connsiteX150" fmla="*/ 402661 w 609614"/>
              <a:gd name="connsiteY150" fmla="*/ 108890 h 608697"/>
              <a:gd name="connsiteX151" fmla="*/ 441654 w 609614"/>
              <a:gd name="connsiteY151" fmla="*/ 147917 h 608697"/>
              <a:gd name="connsiteX152" fmla="*/ 491618 w 609614"/>
              <a:gd name="connsiteY152" fmla="*/ 206182 h 608697"/>
              <a:gd name="connsiteX153" fmla="*/ 432620 w 609614"/>
              <a:gd name="connsiteY153" fmla="*/ 265091 h 608697"/>
              <a:gd name="connsiteX154" fmla="*/ 426352 w 609614"/>
              <a:gd name="connsiteY154" fmla="*/ 265091 h 608697"/>
              <a:gd name="connsiteX155" fmla="*/ 432620 w 609614"/>
              <a:gd name="connsiteY155" fmla="*/ 304395 h 608697"/>
              <a:gd name="connsiteX156" fmla="*/ 432620 w 609614"/>
              <a:gd name="connsiteY156" fmla="*/ 353455 h 608697"/>
              <a:gd name="connsiteX157" fmla="*/ 442484 w 609614"/>
              <a:gd name="connsiteY157" fmla="*/ 353455 h 608697"/>
              <a:gd name="connsiteX158" fmla="*/ 452348 w 609614"/>
              <a:gd name="connsiteY158" fmla="*/ 353455 h 608697"/>
              <a:gd name="connsiteX159" fmla="*/ 589979 w 609614"/>
              <a:gd name="connsiteY159" fmla="*/ 353455 h 608697"/>
              <a:gd name="connsiteX160" fmla="*/ 589979 w 609614"/>
              <a:gd name="connsiteY160" fmla="*/ 29454 h 608697"/>
              <a:gd name="connsiteX161" fmla="*/ 580115 w 609614"/>
              <a:gd name="connsiteY161" fmla="*/ 19605 h 608697"/>
              <a:gd name="connsiteX162" fmla="*/ 29499 w 609614"/>
              <a:gd name="connsiteY162" fmla="*/ 0 h 608697"/>
              <a:gd name="connsiteX163" fmla="*/ 580115 w 609614"/>
              <a:gd name="connsiteY163" fmla="*/ 0 h 608697"/>
              <a:gd name="connsiteX164" fmla="*/ 609614 w 609614"/>
              <a:gd name="connsiteY164" fmla="*/ 29454 h 608697"/>
              <a:gd name="connsiteX165" fmla="*/ 609614 w 609614"/>
              <a:gd name="connsiteY165" fmla="*/ 402515 h 608697"/>
              <a:gd name="connsiteX166" fmla="*/ 580115 w 609614"/>
              <a:gd name="connsiteY166" fmla="*/ 431970 h 608697"/>
              <a:gd name="connsiteX167" fmla="*/ 491618 w 609614"/>
              <a:gd name="connsiteY167" fmla="*/ 431970 h 608697"/>
              <a:gd name="connsiteX168" fmla="*/ 491618 w 609614"/>
              <a:gd name="connsiteY168" fmla="*/ 471273 h 608697"/>
              <a:gd name="connsiteX169" fmla="*/ 530981 w 609614"/>
              <a:gd name="connsiteY169" fmla="*/ 471273 h 608697"/>
              <a:gd name="connsiteX170" fmla="*/ 530981 w 609614"/>
              <a:gd name="connsiteY170" fmla="*/ 490879 h 608697"/>
              <a:gd name="connsiteX171" fmla="*/ 452348 w 609614"/>
              <a:gd name="connsiteY171" fmla="*/ 490879 h 608697"/>
              <a:gd name="connsiteX172" fmla="*/ 452348 w 609614"/>
              <a:gd name="connsiteY172" fmla="*/ 608697 h 608697"/>
              <a:gd name="connsiteX173" fmla="*/ 157358 w 609614"/>
              <a:gd name="connsiteY173" fmla="*/ 608697 h 608697"/>
              <a:gd name="connsiteX174" fmla="*/ 157358 w 609614"/>
              <a:gd name="connsiteY174" fmla="*/ 490879 h 608697"/>
              <a:gd name="connsiteX175" fmla="*/ 78633 w 609614"/>
              <a:gd name="connsiteY175" fmla="*/ 490879 h 608697"/>
              <a:gd name="connsiteX176" fmla="*/ 78633 w 609614"/>
              <a:gd name="connsiteY176" fmla="*/ 471273 h 608697"/>
              <a:gd name="connsiteX177" fmla="*/ 117996 w 609614"/>
              <a:gd name="connsiteY177" fmla="*/ 471273 h 608697"/>
              <a:gd name="connsiteX178" fmla="*/ 117996 w 609614"/>
              <a:gd name="connsiteY178" fmla="*/ 431970 h 608697"/>
              <a:gd name="connsiteX179" fmla="*/ 29499 w 609614"/>
              <a:gd name="connsiteY179" fmla="*/ 431970 h 608697"/>
              <a:gd name="connsiteX180" fmla="*/ 0 w 609614"/>
              <a:gd name="connsiteY180" fmla="*/ 402515 h 608697"/>
              <a:gd name="connsiteX181" fmla="*/ 0 w 609614"/>
              <a:gd name="connsiteY181" fmla="*/ 29454 h 608697"/>
              <a:gd name="connsiteX182" fmla="*/ 29499 w 609614"/>
              <a:gd name="connsiteY182"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9614" h="608697">
                <a:moveTo>
                  <a:pt x="452348" y="431970"/>
                </a:moveTo>
                <a:lnTo>
                  <a:pt x="452348" y="471273"/>
                </a:lnTo>
                <a:lnTo>
                  <a:pt x="471983" y="471273"/>
                </a:lnTo>
                <a:lnTo>
                  <a:pt x="471983" y="431970"/>
                </a:lnTo>
                <a:close/>
                <a:moveTo>
                  <a:pt x="137631" y="431970"/>
                </a:moveTo>
                <a:lnTo>
                  <a:pt x="137631" y="471273"/>
                </a:lnTo>
                <a:lnTo>
                  <a:pt x="157358" y="471273"/>
                </a:lnTo>
                <a:lnTo>
                  <a:pt x="157358" y="431970"/>
                </a:lnTo>
                <a:close/>
                <a:moveTo>
                  <a:pt x="304843" y="412369"/>
                </a:moveTo>
                <a:cubicBezTo>
                  <a:pt x="283089" y="412369"/>
                  <a:pt x="265484" y="429947"/>
                  <a:pt x="265484" y="451666"/>
                </a:cubicBezTo>
                <a:cubicBezTo>
                  <a:pt x="265484" y="473293"/>
                  <a:pt x="283089" y="490870"/>
                  <a:pt x="304843" y="490870"/>
                </a:cubicBezTo>
                <a:cubicBezTo>
                  <a:pt x="326504" y="490870"/>
                  <a:pt x="344109" y="473293"/>
                  <a:pt x="344109" y="451666"/>
                </a:cubicBezTo>
                <a:cubicBezTo>
                  <a:pt x="344109" y="429947"/>
                  <a:pt x="326504" y="412369"/>
                  <a:pt x="304843" y="412369"/>
                </a:cubicBezTo>
                <a:close/>
                <a:moveTo>
                  <a:pt x="304843" y="392767"/>
                </a:moveTo>
                <a:cubicBezTo>
                  <a:pt x="337381" y="392767"/>
                  <a:pt x="363835" y="419180"/>
                  <a:pt x="363835" y="451666"/>
                </a:cubicBezTo>
                <a:cubicBezTo>
                  <a:pt x="363835" y="480747"/>
                  <a:pt x="342542" y="504951"/>
                  <a:pt x="314613" y="509644"/>
                </a:cubicBezTo>
                <a:lnTo>
                  <a:pt x="314613" y="569463"/>
                </a:lnTo>
                <a:lnTo>
                  <a:pt x="294980" y="569463"/>
                </a:lnTo>
                <a:lnTo>
                  <a:pt x="294980" y="509644"/>
                </a:lnTo>
                <a:cubicBezTo>
                  <a:pt x="267143" y="504951"/>
                  <a:pt x="245850" y="480747"/>
                  <a:pt x="245850" y="451666"/>
                </a:cubicBezTo>
                <a:cubicBezTo>
                  <a:pt x="245850" y="419180"/>
                  <a:pt x="272305" y="392767"/>
                  <a:pt x="304843" y="392767"/>
                </a:cubicBezTo>
                <a:close/>
                <a:moveTo>
                  <a:pt x="452348" y="373061"/>
                </a:moveTo>
                <a:lnTo>
                  <a:pt x="452348" y="412364"/>
                </a:lnTo>
                <a:lnTo>
                  <a:pt x="580115" y="412364"/>
                </a:lnTo>
                <a:cubicBezTo>
                  <a:pt x="585554" y="412364"/>
                  <a:pt x="589979" y="407946"/>
                  <a:pt x="589979" y="402515"/>
                </a:cubicBezTo>
                <a:lnTo>
                  <a:pt x="589979" y="373061"/>
                </a:lnTo>
                <a:close/>
                <a:moveTo>
                  <a:pt x="176994" y="373061"/>
                </a:moveTo>
                <a:lnTo>
                  <a:pt x="176994" y="589092"/>
                </a:lnTo>
                <a:lnTo>
                  <a:pt x="432620" y="589092"/>
                </a:lnTo>
                <a:lnTo>
                  <a:pt x="432620" y="373061"/>
                </a:lnTo>
                <a:close/>
                <a:moveTo>
                  <a:pt x="19635" y="373061"/>
                </a:moveTo>
                <a:lnTo>
                  <a:pt x="19635" y="402515"/>
                </a:lnTo>
                <a:cubicBezTo>
                  <a:pt x="19635" y="407946"/>
                  <a:pt x="24060" y="412364"/>
                  <a:pt x="29499" y="412364"/>
                </a:cubicBezTo>
                <a:lnTo>
                  <a:pt x="157358" y="412364"/>
                </a:lnTo>
                <a:lnTo>
                  <a:pt x="157358" y="373061"/>
                </a:lnTo>
                <a:close/>
                <a:moveTo>
                  <a:pt x="471941" y="314157"/>
                </a:moveTo>
                <a:lnTo>
                  <a:pt x="491629" y="314157"/>
                </a:lnTo>
                <a:lnTo>
                  <a:pt x="491629" y="333845"/>
                </a:lnTo>
                <a:lnTo>
                  <a:pt x="471941" y="333845"/>
                </a:lnTo>
                <a:close/>
                <a:moveTo>
                  <a:pt x="491629" y="294540"/>
                </a:moveTo>
                <a:lnTo>
                  <a:pt x="511317" y="294540"/>
                </a:lnTo>
                <a:lnTo>
                  <a:pt x="511317" y="314157"/>
                </a:lnTo>
                <a:lnTo>
                  <a:pt x="491629" y="314157"/>
                </a:lnTo>
                <a:close/>
                <a:moveTo>
                  <a:pt x="452324" y="294540"/>
                </a:moveTo>
                <a:lnTo>
                  <a:pt x="471941" y="294540"/>
                </a:lnTo>
                <a:lnTo>
                  <a:pt x="471941" y="314157"/>
                </a:lnTo>
                <a:lnTo>
                  <a:pt x="452324" y="314157"/>
                </a:lnTo>
                <a:close/>
                <a:moveTo>
                  <a:pt x="471941" y="274923"/>
                </a:moveTo>
                <a:lnTo>
                  <a:pt x="491629" y="274923"/>
                </a:lnTo>
                <a:lnTo>
                  <a:pt x="491629" y="294540"/>
                </a:lnTo>
                <a:lnTo>
                  <a:pt x="471941" y="294540"/>
                </a:lnTo>
                <a:close/>
                <a:moveTo>
                  <a:pt x="304853" y="255242"/>
                </a:moveTo>
                <a:cubicBezTo>
                  <a:pt x="277751" y="255242"/>
                  <a:pt x="255627" y="277333"/>
                  <a:pt x="255627" y="304395"/>
                </a:cubicBezTo>
                <a:lnTo>
                  <a:pt x="255627" y="353455"/>
                </a:lnTo>
                <a:lnTo>
                  <a:pt x="353987" y="353455"/>
                </a:lnTo>
                <a:lnTo>
                  <a:pt x="353987" y="304395"/>
                </a:lnTo>
                <a:cubicBezTo>
                  <a:pt x="353987" y="277333"/>
                  <a:pt x="331955" y="255242"/>
                  <a:pt x="304853" y="255242"/>
                </a:cubicBezTo>
                <a:close/>
                <a:moveTo>
                  <a:pt x="304853" y="196333"/>
                </a:moveTo>
                <a:cubicBezTo>
                  <a:pt x="245210" y="196333"/>
                  <a:pt x="196629" y="244841"/>
                  <a:pt x="196629" y="304395"/>
                </a:cubicBezTo>
                <a:lnTo>
                  <a:pt x="196629" y="353455"/>
                </a:lnTo>
                <a:lnTo>
                  <a:pt x="235992" y="353455"/>
                </a:lnTo>
                <a:lnTo>
                  <a:pt x="235992" y="304395"/>
                </a:lnTo>
                <a:cubicBezTo>
                  <a:pt x="235992" y="266472"/>
                  <a:pt x="266873" y="235637"/>
                  <a:pt x="304853" y="235637"/>
                </a:cubicBezTo>
                <a:cubicBezTo>
                  <a:pt x="342741" y="235637"/>
                  <a:pt x="373623" y="266472"/>
                  <a:pt x="373623" y="304395"/>
                </a:cubicBezTo>
                <a:lnTo>
                  <a:pt x="373623" y="353455"/>
                </a:lnTo>
                <a:lnTo>
                  <a:pt x="412985" y="353455"/>
                </a:lnTo>
                <a:lnTo>
                  <a:pt x="412985" y="304395"/>
                </a:lnTo>
                <a:cubicBezTo>
                  <a:pt x="412985" y="244841"/>
                  <a:pt x="364496" y="196333"/>
                  <a:pt x="304853" y="196333"/>
                </a:cubicBezTo>
                <a:close/>
                <a:moveTo>
                  <a:pt x="58993" y="196313"/>
                </a:moveTo>
                <a:lnTo>
                  <a:pt x="78610" y="196313"/>
                </a:lnTo>
                <a:lnTo>
                  <a:pt x="78610" y="216001"/>
                </a:lnTo>
                <a:lnTo>
                  <a:pt x="58993" y="216001"/>
                </a:lnTo>
                <a:close/>
                <a:moveTo>
                  <a:pt x="78610" y="176696"/>
                </a:moveTo>
                <a:lnTo>
                  <a:pt x="98368" y="176696"/>
                </a:lnTo>
                <a:lnTo>
                  <a:pt x="98368" y="196313"/>
                </a:lnTo>
                <a:lnTo>
                  <a:pt x="78610" y="196313"/>
                </a:lnTo>
                <a:close/>
                <a:moveTo>
                  <a:pt x="39375" y="176696"/>
                </a:moveTo>
                <a:lnTo>
                  <a:pt x="58992" y="176696"/>
                </a:lnTo>
                <a:lnTo>
                  <a:pt x="58992" y="196313"/>
                </a:lnTo>
                <a:lnTo>
                  <a:pt x="39375" y="196313"/>
                </a:lnTo>
                <a:close/>
                <a:moveTo>
                  <a:pt x="58993" y="157149"/>
                </a:moveTo>
                <a:lnTo>
                  <a:pt x="78610" y="157149"/>
                </a:lnTo>
                <a:lnTo>
                  <a:pt x="78610" y="176696"/>
                </a:lnTo>
                <a:lnTo>
                  <a:pt x="58993" y="176696"/>
                </a:lnTo>
                <a:close/>
                <a:moveTo>
                  <a:pt x="521125" y="78539"/>
                </a:moveTo>
                <a:lnTo>
                  <a:pt x="540813" y="78539"/>
                </a:lnTo>
                <a:lnTo>
                  <a:pt x="540813" y="98227"/>
                </a:lnTo>
                <a:lnTo>
                  <a:pt x="521125" y="98227"/>
                </a:lnTo>
                <a:close/>
                <a:moveTo>
                  <a:pt x="157361" y="78539"/>
                </a:moveTo>
                <a:lnTo>
                  <a:pt x="176978" y="78539"/>
                </a:lnTo>
                <a:lnTo>
                  <a:pt x="176978" y="98227"/>
                </a:lnTo>
                <a:lnTo>
                  <a:pt x="157361" y="98227"/>
                </a:lnTo>
                <a:close/>
                <a:moveTo>
                  <a:pt x="540813" y="58922"/>
                </a:moveTo>
                <a:lnTo>
                  <a:pt x="560501" y="58922"/>
                </a:lnTo>
                <a:lnTo>
                  <a:pt x="560501" y="78539"/>
                </a:lnTo>
                <a:lnTo>
                  <a:pt x="540813" y="78539"/>
                </a:lnTo>
                <a:close/>
                <a:moveTo>
                  <a:pt x="501508" y="58922"/>
                </a:moveTo>
                <a:lnTo>
                  <a:pt x="521125" y="58922"/>
                </a:lnTo>
                <a:lnTo>
                  <a:pt x="521125" y="78539"/>
                </a:lnTo>
                <a:lnTo>
                  <a:pt x="501508" y="78539"/>
                </a:lnTo>
                <a:close/>
                <a:moveTo>
                  <a:pt x="176978" y="58922"/>
                </a:moveTo>
                <a:lnTo>
                  <a:pt x="196595" y="58922"/>
                </a:lnTo>
                <a:lnTo>
                  <a:pt x="196595" y="78539"/>
                </a:lnTo>
                <a:lnTo>
                  <a:pt x="176978" y="78539"/>
                </a:lnTo>
                <a:close/>
                <a:moveTo>
                  <a:pt x="137602" y="58922"/>
                </a:moveTo>
                <a:lnTo>
                  <a:pt x="157360" y="58922"/>
                </a:lnTo>
                <a:lnTo>
                  <a:pt x="157360" y="78539"/>
                </a:lnTo>
                <a:lnTo>
                  <a:pt x="137602" y="78539"/>
                </a:lnTo>
                <a:close/>
                <a:moveTo>
                  <a:pt x="324488" y="58909"/>
                </a:moveTo>
                <a:cubicBezTo>
                  <a:pt x="297939" y="58909"/>
                  <a:pt x="274525" y="76858"/>
                  <a:pt x="267611" y="102446"/>
                </a:cubicBezTo>
                <a:lnTo>
                  <a:pt x="265030" y="111835"/>
                </a:lnTo>
                <a:lnTo>
                  <a:pt x="255627" y="109442"/>
                </a:lnTo>
                <a:cubicBezTo>
                  <a:pt x="251939" y="108429"/>
                  <a:pt x="248805" y="107969"/>
                  <a:pt x="245855" y="107969"/>
                </a:cubicBezTo>
                <a:cubicBezTo>
                  <a:pt x="227142" y="107969"/>
                  <a:pt x="211010" y="121224"/>
                  <a:pt x="207322" y="139449"/>
                </a:cubicBezTo>
                <a:lnTo>
                  <a:pt x="205663" y="147365"/>
                </a:lnTo>
                <a:lnTo>
                  <a:pt x="196445" y="147273"/>
                </a:lnTo>
                <a:cubicBezTo>
                  <a:pt x="169527" y="147273"/>
                  <a:pt x="147495" y="169271"/>
                  <a:pt x="147495" y="196333"/>
                </a:cubicBezTo>
                <a:cubicBezTo>
                  <a:pt x="147495" y="221738"/>
                  <a:pt x="166946" y="242448"/>
                  <a:pt x="191743" y="244933"/>
                </a:cubicBezTo>
                <a:cubicBezTo>
                  <a:pt x="213222" y="204433"/>
                  <a:pt x="255811" y="176728"/>
                  <a:pt x="304853" y="176728"/>
                </a:cubicBezTo>
                <a:cubicBezTo>
                  <a:pt x="353987" y="176728"/>
                  <a:pt x="396761" y="204709"/>
                  <a:pt x="418148" y="245486"/>
                </a:cubicBezTo>
                <a:lnTo>
                  <a:pt x="432620" y="245486"/>
                </a:lnTo>
                <a:cubicBezTo>
                  <a:pt x="454376" y="245486"/>
                  <a:pt x="471983" y="227813"/>
                  <a:pt x="471983" y="206182"/>
                </a:cubicBezTo>
                <a:cubicBezTo>
                  <a:pt x="471983" y="184552"/>
                  <a:pt x="454376" y="166878"/>
                  <a:pt x="432620" y="166878"/>
                </a:cubicBezTo>
                <a:lnTo>
                  <a:pt x="422849" y="166878"/>
                </a:lnTo>
                <a:lnTo>
                  <a:pt x="422849" y="157121"/>
                </a:lnTo>
                <a:cubicBezTo>
                  <a:pt x="422849" y="140829"/>
                  <a:pt x="409574" y="127667"/>
                  <a:pt x="393350" y="127667"/>
                </a:cubicBezTo>
                <a:lnTo>
                  <a:pt x="383486" y="127667"/>
                </a:lnTo>
                <a:lnTo>
                  <a:pt x="383486" y="117818"/>
                </a:lnTo>
                <a:cubicBezTo>
                  <a:pt x="383486" y="85326"/>
                  <a:pt x="357029" y="58909"/>
                  <a:pt x="324488" y="58909"/>
                </a:cubicBezTo>
                <a:close/>
                <a:moveTo>
                  <a:pt x="521125" y="39305"/>
                </a:moveTo>
                <a:lnTo>
                  <a:pt x="540813" y="39305"/>
                </a:lnTo>
                <a:lnTo>
                  <a:pt x="540813" y="58922"/>
                </a:lnTo>
                <a:lnTo>
                  <a:pt x="521125" y="58922"/>
                </a:lnTo>
                <a:close/>
                <a:moveTo>
                  <a:pt x="157361" y="39305"/>
                </a:moveTo>
                <a:lnTo>
                  <a:pt x="176978" y="39305"/>
                </a:lnTo>
                <a:lnTo>
                  <a:pt x="176978" y="58922"/>
                </a:lnTo>
                <a:lnTo>
                  <a:pt x="157361" y="58922"/>
                </a:lnTo>
                <a:close/>
                <a:moveTo>
                  <a:pt x="29499" y="19605"/>
                </a:moveTo>
                <a:cubicBezTo>
                  <a:pt x="24060" y="19605"/>
                  <a:pt x="19635" y="24024"/>
                  <a:pt x="19635" y="29454"/>
                </a:cubicBezTo>
                <a:lnTo>
                  <a:pt x="19635" y="353455"/>
                </a:lnTo>
                <a:lnTo>
                  <a:pt x="157358" y="353455"/>
                </a:lnTo>
                <a:lnTo>
                  <a:pt x="167130" y="353455"/>
                </a:lnTo>
                <a:lnTo>
                  <a:pt x="176994" y="353455"/>
                </a:lnTo>
                <a:lnTo>
                  <a:pt x="176994" y="304395"/>
                </a:lnTo>
                <a:cubicBezTo>
                  <a:pt x="176994" y="290220"/>
                  <a:pt x="179390" y="276597"/>
                  <a:pt x="183723" y="263803"/>
                </a:cubicBezTo>
                <a:cubicBezTo>
                  <a:pt x="151920" y="257728"/>
                  <a:pt x="127860" y="229838"/>
                  <a:pt x="127860" y="196333"/>
                </a:cubicBezTo>
                <a:cubicBezTo>
                  <a:pt x="127860" y="160711"/>
                  <a:pt x="155238" y="131257"/>
                  <a:pt x="190084" y="127943"/>
                </a:cubicBezTo>
                <a:cubicBezTo>
                  <a:pt x="198196" y="104563"/>
                  <a:pt x="220505" y="88363"/>
                  <a:pt x="245855" y="88363"/>
                </a:cubicBezTo>
                <a:cubicBezTo>
                  <a:pt x="247699" y="88363"/>
                  <a:pt x="249543" y="88455"/>
                  <a:pt x="251479" y="88732"/>
                </a:cubicBezTo>
                <a:cubicBezTo>
                  <a:pt x="263278" y="59185"/>
                  <a:pt x="292132" y="39303"/>
                  <a:pt x="324488" y="39303"/>
                </a:cubicBezTo>
                <a:cubicBezTo>
                  <a:pt x="364865" y="39303"/>
                  <a:pt x="398236" y="69770"/>
                  <a:pt x="402661" y="108890"/>
                </a:cubicBezTo>
                <a:cubicBezTo>
                  <a:pt x="422388" y="112663"/>
                  <a:pt x="437875" y="128219"/>
                  <a:pt x="441654" y="147917"/>
                </a:cubicBezTo>
                <a:cubicBezTo>
                  <a:pt x="469955" y="152335"/>
                  <a:pt x="491618" y="176728"/>
                  <a:pt x="491618" y="206182"/>
                </a:cubicBezTo>
                <a:cubicBezTo>
                  <a:pt x="491618" y="238674"/>
                  <a:pt x="465161" y="265091"/>
                  <a:pt x="432620" y="265091"/>
                </a:cubicBezTo>
                <a:lnTo>
                  <a:pt x="426352" y="265091"/>
                </a:lnTo>
                <a:cubicBezTo>
                  <a:pt x="430408" y="277517"/>
                  <a:pt x="432620" y="290680"/>
                  <a:pt x="432620" y="304395"/>
                </a:cubicBezTo>
                <a:lnTo>
                  <a:pt x="432620" y="353455"/>
                </a:lnTo>
                <a:lnTo>
                  <a:pt x="442484" y="353455"/>
                </a:lnTo>
                <a:lnTo>
                  <a:pt x="452348" y="353455"/>
                </a:lnTo>
                <a:lnTo>
                  <a:pt x="589979" y="353455"/>
                </a:lnTo>
                <a:lnTo>
                  <a:pt x="589979" y="29454"/>
                </a:lnTo>
                <a:cubicBezTo>
                  <a:pt x="589979" y="24024"/>
                  <a:pt x="585554" y="19605"/>
                  <a:pt x="580115" y="19605"/>
                </a:cubicBezTo>
                <a:close/>
                <a:moveTo>
                  <a:pt x="29499" y="0"/>
                </a:moveTo>
                <a:lnTo>
                  <a:pt x="580115" y="0"/>
                </a:lnTo>
                <a:cubicBezTo>
                  <a:pt x="596432" y="0"/>
                  <a:pt x="609614" y="13254"/>
                  <a:pt x="609614" y="29454"/>
                </a:cubicBezTo>
                <a:lnTo>
                  <a:pt x="609614" y="402515"/>
                </a:lnTo>
                <a:cubicBezTo>
                  <a:pt x="609614" y="418807"/>
                  <a:pt x="596432" y="431970"/>
                  <a:pt x="580115" y="431970"/>
                </a:cubicBezTo>
                <a:lnTo>
                  <a:pt x="491618" y="431970"/>
                </a:lnTo>
                <a:lnTo>
                  <a:pt x="491618" y="471273"/>
                </a:lnTo>
                <a:lnTo>
                  <a:pt x="530981" y="471273"/>
                </a:lnTo>
                <a:lnTo>
                  <a:pt x="530981" y="490879"/>
                </a:lnTo>
                <a:lnTo>
                  <a:pt x="452348" y="490879"/>
                </a:lnTo>
                <a:lnTo>
                  <a:pt x="452348" y="608697"/>
                </a:lnTo>
                <a:lnTo>
                  <a:pt x="157358" y="608697"/>
                </a:lnTo>
                <a:lnTo>
                  <a:pt x="157358" y="490879"/>
                </a:lnTo>
                <a:lnTo>
                  <a:pt x="78633" y="490879"/>
                </a:lnTo>
                <a:lnTo>
                  <a:pt x="78633" y="471273"/>
                </a:lnTo>
                <a:lnTo>
                  <a:pt x="117996" y="471273"/>
                </a:lnTo>
                <a:lnTo>
                  <a:pt x="117996" y="431970"/>
                </a:lnTo>
                <a:lnTo>
                  <a:pt x="29499" y="431970"/>
                </a:lnTo>
                <a:cubicBezTo>
                  <a:pt x="13274" y="431970"/>
                  <a:pt x="0" y="418807"/>
                  <a:pt x="0" y="402515"/>
                </a:cubicBezTo>
                <a:lnTo>
                  <a:pt x="0" y="29454"/>
                </a:lnTo>
                <a:cubicBezTo>
                  <a:pt x="0" y="13254"/>
                  <a:pt x="13274" y="0"/>
                  <a:pt x="29499" y="0"/>
                </a:cubicBezTo>
                <a:close/>
              </a:path>
            </a:pathLst>
          </a:custGeom>
          <a:solidFill>
            <a:srgbClr val="F2F2F2"/>
          </a:solidFill>
          <a:ln>
            <a:noFill/>
          </a:ln>
        </p:spPr>
        <p:txBody>
          <a:bodyPr/>
          <a:lstStyle/>
          <a:p>
            <a:endParaRPr lang="zh-CN" altLang="en-US">
              <a:cs typeface="+mn-ea"/>
              <a:sym typeface="+mn-lt"/>
            </a:endParaRPr>
          </a:p>
        </p:txBody>
      </p:sp>
      <p:sp>
        <p:nvSpPr>
          <p:cNvPr id="8" name="data-protection_247503">
            <a:extLst>
              <a:ext uri="{FF2B5EF4-FFF2-40B4-BE49-F238E27FC236}">
                <a16:creationId xmlns:a16="http://schemas.microsoft.com/office/drawing/2014/main" id="{CA9A8FF3-D2FA-4A23-BA61-6090F97A39AC}"/>
              </a:ext>
            </a:extLst>
          </p:cNvPr>
          <p:cNvSpPr>
            <a:spLocks noChangeAspect="1"/>
          </p:cNvSpPr>
          <p:nvPr/>
        </p:nvSpPr>
        <p:spPr bwMode="auto">
          <a:xfrm>
            <a:off x="9376569" y="2789529"/>
            <a:ext cx="609685" cy="608767"/>
          </a:xfrm>
          <a:custGeom>
            <a:avLst/>
            <a:gdLst>
              <a:gd name="connsiteX0" fmla="*/ 334352 w 609614"/>
              <a:gd name="connsiteY0" fmla="*/ 569486 h 608697"/>
              <a:gd name="connsiteX1" fmla="*/ 334352 w 609614"/>
              <a:gd name="connsiteY1" fmla="*/ 589091 h 608697"/>
              <a:gd name="connsiteX2" fmla="*/ 432620 w 609614"/>
              <a:gd name="connsiteY2" fmla="*/ 589091 h 608697"/>
              <a:gd name="connsiteX3" fmla="*/ 432620 w 609614"/>
              <a:gd name="connsiteY3" fmla="*/ 569486 h 608697"/>
              <a:gd name="connsiteX4" fmla="*/ 39363 w 609614"/>
              <a:gd name="connsiteY4" fmla="*/ 569486 h 608697"/>
              <a:gd name="connsiteX5" fmla="*/ 39363 w 609614"/>
              <a:gd name="connsiteY5" fmla="*/ 589091 h 608697"/>
              <a:gd name="connsiteX6" fmla="*/ 137631 w 609614"/>
              <a:gd name="connsiteY6" fmla="*/ 589091 h 608697"/>
              <a:gd name="connsiteX7" fmla="*/ 137631 w 609614"/>
              <a:gd name="connsiteY7" fmla="*/ 569486 h 608697"/>
              <a:gd name="connsiteX8" fmla="*/ 287891 w 609614"/>
              <a:gd name="connsiteY8" fmla="*/ 431970 h 608697"/>
              <a:gd name="connsiteX9" fmla="*/ 314625 w 609614"/>
              <a:gd name="connsiteY9" fmla="*/ 490879 h 608697"/>
              <a:gd name="connsiteX10" fmla="*/ 287891 w 609614"/>
              <a:gd name="connsiteY10" fmla="*/ 549788 h 608697"/>
              <a:gd name="connsiteX11" fmla="*/ 334352 w 609614"/>
              <a:gd name="connsiteY11" fmla="*/ 549788 h 608697"/>
              <a:gd name="connsiteX12" fmla="*/ 334352 w 609614"/>
              <a:gd name="connsiteY12" fmla="*/ 471273 h 608697"/>
              <a:gd name="connsiteX13" fmla="*/ 353987 w 609614"/>
              <a:gd name="connsiteY13" fmla="*/ 471273 h 608697"/>
              <a:gd name="connsiteX14" fmla="*/ 353987 w 609614"/>
              <a:gd name="connsiteY14" fmla="*/ 549788 h 608697"/>
              <a:gd name="connsiteX15" fmla="*/ 373622 w 609614"/>
              <a:gd name="connsiteY15" fmla="*/ 549788 h 608697"/>
              <a:gd name="connsiteX16" fmla="*/ 373622 w 609614"/>
              <a:gd name="connsiteY16" fmla="*/ 471273 h 608697"/>
              <a:gd name="connsiteX17" fmla="*/ 393350 w 609614"/>
              <a:gd name="connsiteY17" fmla="*/ 471273 h 608697"/>
              <a:gd name="connsiteX18" fmla="*/ 393350 w 609614"/>
              <a:gd name="connsiteY18" fmla="*/ 549788 h 608697"/>
              <a:gd name="connsiteX19" fmla="*/ 412985 w 609614"/>
              <a:gd name="connsiteY19" fmla="*/ 549788 h 608697"/>
              <a:gd name="connsiteX20" fmla="*/ 412985 w 609614"/>
              <a:gd name="connsiteY20" fmla="*/ 471273 h 608697"/>
              <a:gd name="connsiteX21" fmla="*/ 432620 w 609614"/>
              <a:gd name="connsiteY21" fmla="*/ 471273 h 608697"/>
              <a:gd name="connsiteX22" fmla="*/ 432620 w 609614"/>
              <a:gd name="connsiteY22" fmla="*/ 549788 h 608697"/>
              <a:gd name="connsiteX23" fmla="*/ 452348 w 609614"/>
              <a:gd name="connsiteY23" fmla="*/ 549788 h 608697"/>
              <a:gd name="connsiteX24" fmla="*/ 452348 w 609614"/>
              <a:gd name="connsiteY24" fmla="*/ 451667 h 608697"/>
              <a:gd name="connsiteX25" fmla="*/ 334352 w 609614"/>
              <a:gd name="connsiteY25" fmla="*/ 451667 h 608697"/>
              <a:gd name="connsiteX26" fmla="*/ 334352 w 609614"/>
              <a:gd name="connsiteY26" fmla="*/ 431970 h 608697"/>
              <a:gd name="connsiteX27" fmla="*/ 235991 w 609614"/>
              <a:gd name="connsiteY27" fmla="*/ 431970 h 608697"/>
              <a:gd name="connsiteX28" fmla="*/ 176994 w 609614"/>
              <a:gd name="connsiteY28" fmla="*/ 490879 h 608697"/>
              <a:gd name="connsiteX29" fmla="*/ 235991 w 609614"/>
              <a:gd name="connsiteY29" fmla="*/ 549788 h 608697"/>
              <a:gd name="connsiteX30" fmla="*/ 294989 w 609614"/>
              <a:gd name="connsiteY30" fmla="*/ 490879 h 608697"/>
              <a:gd name="connsiteX31" fmla="*/ 235991 w 609614"/>
              <a:gd name="connsiteY31" fmla="*/ 431970 h 608697"/>
              <a:gd name="connsiteX32" fmla="*/ 19635 w 609614"/>
              <a:gd name="connsiteY32" fmla="*/ 431970 h 608697"/>
              <a:gd name="connsiteX33" fmla="*/ 19635 w 609614"/>
              <a:gd name="connsiteY33" fmla="*/ 549788 h 608697"/>
              <a:gd name="connsiteX34" fmla="*/ 39363 w 609614"/>
              <a:gd name="connsiteY34" fmla="*/ 549788 h 608697"/>
              <a:gd name="connsiteX35" fmla="*/ 39363 w 609614"/>
              <a:gd name="connsiteY35" fmla="*/ 471273 h 608697"/>
              <a:gd name="connsiteX36" fmla="*/ 58998 w 609614"/>
              <a:gd name="connsiteY36" fmla="*/ 471273 h 608697"/>
              <a:gd name="connsiteX37" fmla="*/ 58998 w 609614"/>
              <a:gd name="connsiteY37" fmla="*/ 549788 h 608697"/>
              <a:gd name="connsiteX38" fmla="*/ 78633 w 609614"/>
              <a:gd name="connsiteY38" fmla="*/ 549788 h 608697"/>
              <a:gd name="connsiteX39" fmla="*/ 78633 w 609614"/>
              <a:gd name="connsiteY39" fmla="*/ 471273 h 608697"/>
              <a:gd name="connsiteX40" fmla="*/ 98360 w 609614"/>
              <a:gd name="connsiteY40" fmla="*/ 471273 h 608697"/>
              <a:gd name="connsiteX41" fmla="*/ 98360 w 609614"/>
              <a:gd name="connsiteY41" fmla="*/ 549788 h 608697"/>
              <a:gd name="connsiteX42" fmla="*/ 117996 w 609614"/>
              <a:gd name="connsiteY42" fmla="*/ 549788 h 608697"/>
              <a:gd name="connsiteX43" fmla="*/ 117996 w 609614"/>
              <a:gd name="connsiteY43" fmla="*/ 471273 h 608697"/>
              <a:gd name="connsiteX44" fmla="*/ 137631 w 609614"/>
              <a:gd name="connsiteY44" fmla="*/ 471273 h 608697"/>
              <a:gd name="connsiteX45" fmla="*/ 137631 w 609614"/>
              <a:gd name="connsiteY45" fmla="*/ 549788 h 608697"/>
              <a:gd name="connsiteX46" fmla="*/ 184092 w 609614"/>
              <a:gd name="connsiteY46" fmla="*/ 549788 h 608697"/>
              <a:gd name="connsiteX47" fmla="*/ 157358 w 609614"/>
              <a:gd name="connsiteY47" fmla="*/ 490879 h 608697"/>
              <a:gd name="connsiteX48" fmla="*/ 184092 w 609614"/>
              <a:gd name="connsiteY48" fmla="*/ 431970 h 608697"/>
              <a:gd name="connsiteX49" fmla="*/ 39363 w 609614"/>
              <a:gd name="connsiteY49" fmla="*/ 363304 h 608697"/>
              <a:gd name="connsiteX50" fmla="*/ 39363 w 609614"/>
              <a:gd name="connsiteY50" fmla="*/ 412364 h 608697"/>
              <a:gd name="connsiteX51" fmla="*/ 334352 w 609614"/>
              <a:gd name="connsiteY51" fmla="*/ 412364 h 608697"/>
              <a:gd name="connsiteX52" fmla="*/ 334352 w 609614"/>
              <a:gd name="connsiteY52" fmla="*/ 363304 h 608697"/>
              <a:gd name="connsiteX53" fmla="*/ 471977 w 609614"/>
              <a:gd name="connsiteY53" fmla="*/ 245505 h 608697"/>
              <a:gd name="connsiteX54" fmla="*/ 442469 w 609614"/>
              <a:gd name="connsiteY54" fmla="*/ 274958 h 608697"/>
              <a:gd name="connsiteX55" fmla="*/ 471977 w 609614"/>
              <a:gd name="connsiteY55" fmla="*/ 304410 h 608697"/>
              <a:gd name="connsiteX56" fmla="*/ 501485 w 609614"/>
              <a:gd name="connsiteY56" fmla="*/ 274958 h 608697"/>
              <a:gd name="connsiteX57" fmla="*/ 471977 w 609614"/>
              <a:gd name="connsiteY57" fmla="*/ 245505 h 608697"/>
              <a:gd name="connsiteX58" fmla="*/ 471977 w 609614"/>
              <a:gd name="connsiteY58" fmla="*/ 225809 h 608697"/>
              <a:gd name="connsiteX59" fmla="*/ 521126 w 609614"/>
              <a:gd name="connsiteY59" fmla="*/ 274958 h 608697"/>
              <a:gd name="connsiteX60" fmla="*/ 481844 w 609614"/>
              <a:gd name="connsiteY60" fmla="*/ 323002 h 608697"/>
              <a:gd name="connsiteX61" fmla="*/ 481844 w 609614"/>
              <a:gd name="connsiteY61" fmla="*/ 392767 h 608697"/>
              <a:gd name="connsiteX62" fmla="*/ 462110 w 609614"/>
              <a:gd name="connsiteY62" fmla="*/ 392767 h 608697"/>
              <a:gd name="connsiteX63" fmla="*/ 462110 w 609614"/>
              <a:gd name="connsiteY63" fmla="*/ 323002 h 608697"/>
              <a:gd name="connsiteX64" fmla="*/ 422828 w 609614"/>
              <a:gd name="connsiteY64" fmla="*/ 274958 h 608697"/>
              <a:gd name="connsiteX65" fmla="*/ 471977 w 609614"/>
              <a:gd name="connsiteY65" fmla="*/ 225809 h 608697"/>
              <a:gd name="connsiteX66" fmla="*/ 287891 w 609614"/>
              <a:gd name="connsiteY66" fmla="*/ 225788 h 608697"/>
              <a:gd name="connsiteX67" fmla="*/ 314625 w 609614"/>
              <a:gd name="connsiteY67" fmla="*/ 284697 h 608697"/>
              <a:gd name="connsiteX68" fmla="*/ 287891 w 609614"/>
              <a:gd name="connsiteY68" fmla="*/ 343606 h 608697"/>
              <a:gd name="connsiteX69" fmla="*/ 334352 w 609614"/>
              <a:gd name="connsiteY69" fmla="*/ 343606 h 608697"/>
              <a:gd name="connsiteX70" fmla="*/ 334352 w 609614"/>
              <a:gd name="connsiteY70" fmla="*/ 225788 h 608697"/>
              <a:gd name="connsiteX71" fmla="*/ 235991 w 609614"/>
              <a:gd name="connsiteY71" fmla="*/ 225788 h 608697"/>
              <a:gd name="connsiteX72" fmla="*/ 176994 w 609614"/>
              <a:gd name="connsiteY72" fmla="*/ 284697 h 608697"/>
              <a:gd name="connsiteX73" fmla="*/ 235991 w 609614"/>
              <a:gd name="connsiteY73" fmla="*/ 343606 h 608697"/>
              <a:gd name="connsiteX74" fmla="*/ 294989 w 609614"/>
              <a:gd name="connsiteY74" fmla="*/ 284697 h 608697"/>
              <a:gd name="connsiteX75" fmla="*/ 235991 w 609614"/>
              <a:gd name="connsiteY75" fmla="*/ 225788 h 608697"/>
              <a:gd name="connsiteX76" fmla="*/ 19635 w 609614"/>
              <a:gd name="connsiteY76" fmla="*/ 225788 h 608697"/>
              <a:gd name="connsiteX77" fmla="*/ 19635 w 609614"/>
              <a:gd name="connsiteY77" fmla="*/ 343606 h 608697"/>
              <a:gd name="connsiteX78" fmla="*/ 39363 w 609614"/>
              <a:gd name="connsiteY78" fmla="*/ 343606 h 608697"/>
              <a:gd name="connsiteX79" fmla="*/ 39363 w 609614"/>
              <a:gd name="connsiteY79" fmla="*/ 265091 h 608697"/>
              <a:gd name="connsiteX80" fmla="*/ 58998 w 609614"/>
              <a:gd name="connsiteY80" fmla="*/ 265091 h 608697"/>
              <a:gd name="connsiteX81" fmla="*/ 58998 w 609614"/>
              <a:gd name="connsiteY81" fmla="*/ 343606 h 608697"/>
              <a:gd name="connsiteX82" fmla="*/ 78633 w 609614"/>
              <a:gd name="connsiteY82" fmla="*/ 343606 h 608697"/>
              <a:gd name="connsiteX83" fmla="*/ 78633 w 609614"/>
              <a:gd name="connsiteY83" fmla="*/ 265091 h 608697"/>
              <a:gd name="connsiteX84" fmla="*/ 98360 w 609614"/>
              <a:gd name="connsiteY84" fmla="*/ 265091 h 608697"/>
              <a:gd name="connsiteX85" fmla="*/ 98360 w 609614"/>
              <a:gd name="connsiteY85" fmla="*/ 343606 h 608697"/>
              <a:gd name="connsiteX86" fmla="*/ 117996 w 609614"/>
              <a:gd name="connsiteY86" fmla="*/ 343606 h 608697"/>
              <a:gd name="connsiteX87" fmla="*/ 117996 w 609614"/>
              <a:gd name="connsiteY87" fmla="*/ 265091 h 608697"/>
              <a:gd name="connsiteX88" fmla="*/ 137631 w 609614"/>
              <a:gd name="connsiteY88" fmla="*/ 265091 h 608697"/>
              <a:gd name="connsiteX89" fmla="*/ 137631 w 609614"/>
              <a:gd name="connsiteY89" fmla="*/ 343606 h 608697"/>
              <a:gd name="connsiteX90" fmla="*/ 184092 w 609614"/>
              <a:gd name="connsiteY90" fmla="*/ 343606 h 608697"/>
              <a:gd name="connsiteX91" fmla="*/ 157358 w 609614"/>
              <a:gd name="connsiteY91" fmla="*/ 284697 h 608697"/>
              <a:gd name="connsiteX92" fmla="*/ 184092 w 609614"/>
              <a:gd name="connsiteY92" fmla="*/ 225788 h 608697"/>
              <a:gd name="connsiteX93" fmla="*/ 353987 w 609614"/>
              <a:gd name="connsiteY93" fmla="*/ 206182 h 608697"/>
              <a:gd name="connsiteX94" fmla="*/ 353987 w 609614"/>
              <a:gd name="connsiteY94" fmla="*/ 431970 h 608697"/>
              <a:gd name="connsiteX95" fmla="*/ 589979 w 609614"/>
              <a:gd name="connsiteY95" fmla="*/ 431970 h 608697"/>
              <a:gd name="connsiteX96" fmla="*/ 589979 w 609614"/>
              <a:gd name="connsiteY96" fmla="*/ 206182 h 608697"/>
              <a:gd name="connsiteX97" fmla="*/ 39363 w 609614"/>
              <a:gd name="connsiteY97" fmla="*/ 157122 h 608697"/>
              <a:gd name="connsiteX98" fmla="*/ 39363 w 609614"/>
              <a:gd name="connsiteY98" fmla="*/ 206182 h 608697"/>
              <a:gd name="connsiteX99" fmla="*/ 334352 w 609614"/>
              <a:gd name="connsiteY99" fmla="*/ 206182 h 608697"/>
              <a:gd name="connsiteX100" fmla="*/ 334352 w 609614"/>
              <a:gd name="connsiteY100" fmla="*/ 186576 h 608697"/>
              <a:gd name="connsiteX101" fmla="*/ 353987 w 609614"/>
              <a:gd name="connsiteY101" fmla="*/ 186576 h 608697"/>
              <a:gd name="connsiteX102" fmla="*/ 353987 w 609614"/>
              <a:gd name="connsiteY102" fmla="*/ 157122 h 608697"/>
              <a:gd name="connsiteX103" fmla="*/ 471983 w 609614"/>
              <a:gd name="connsiteY103" fmla="*/ 88364 h 608697"/>
              <a:gd name="connsiteX104" fmla="*/ 422849 w 609614"/>
              <a:gd name="connsiteY104" fmla="*/ 137424 h 608697"/>
              <a:gd name="connsiteX105" fmla="*/ 422849 w 609614"/>
              <a:gd name="connsiteY105" fmla="*/ 186576 h 608697"/>
              <a:gd name="connsiteX106" fmla="*/ 521117 w 609614"/>
              <a:gd name="connsiteY106" fmla="*/ 186576 h 608697"/>
              <a:gd name="connsiteX107" fmla="*/ 521117 w 609614"/>
              <a:gd name="connsiteY107" fmla="*/ 137424 h 608697"/>
              <a:gd name="connsiteX108" fmla="*/ 471983 w 609614"/>
              <a:gd name="connsiteY108" fmla="*/ 88364 h 608697"/>
              <a:gd name="connsiteX109" fmla="*/ 471983 w 609614"/>
              <a:gd name="connsiteY109" fmla="*/ 39303 h 608697"/>
              <a:gd name="connsiteX110" fmla="*/ 373622 w 609614"/>
              <a:gd name="connsiteY110" fmla="*/ 137424 h 608697"/>
              <a:gd name="connsiteX111" fmla="*/ 373622 w 609614"/>
              <a:gd name="connsiteY111" fmla="*/ 186576 h 608697"/>
              <a:gd name="connsiteX112" fmla="*/ 403121 w 609614"/>
              <a:gd name="connsiteY112" fmla="*/ 186576 h 608697"/>
              <a:gd name="connsiteX113" fmla="*/ 403121 w 609614"/>
              <a:gd name="connsiteY113" fmla="*/ 137424 h 608697"/>
              <a:gd name="connsiteX114" fmla="*/ 471983 w 609614"/>
              <a:gd name="connsiteY114" fmla="*/ 68758 h 608697"/>
              <a:gd name="connsiteX115" fmla="*/ 540845 w 609614"/>
              <a:gd name="connsiteY115" fmla="*/ 137424 h 608697"/>
              <a:gd name="connsiteX116" fmla="*/ 540845 w 609614"/>
              <a:gd name="connsiteY116" fmla="*/ 186576 h 608697"/>
              <a:gd name="connsiteX117" fmla="*/ 570344 w 609614"/>
              <a:gd name="connsiteY117" fmla="*/ 186576 h 608697"/>
              <a:gd name="connsiteX118" fmla="*/ 570344 w 609614"/>
              <a:gd name="connsiteY118" fmla="*/ 137424 h 608697"/>
              <a:gd name="connsiteX119" fmla="*/ 471983 w 609614"/>
              <a:gd name="connsiteY119" fmla="*/ 39303 h 608697"/>
              <a:gd name="connsiteX120" fmla="*/ 287891 w 609614"/>
              <a:gd name="connsiteY120" fmla="*/ 19606 h 608697"/>
              <a:gd name="connsiteX121" fmla="*/ 314625 w 609614"/>
              <a:gd name="connsiteY121" fmla="*/ 78515 h 608697"/>
              <a:gd name="connsiteX122" fmla="*/ 287891 w 609614"/>
              <a:gd name="connsiteY122" fmla="*/ 137424 h 608697"/>
              <a:gd name="connsiteX123" fmla="*/ 334352 w 609614"/>
              <a:gd name="connsiteY123" fmla="*/ 137424 h 608697"/>
              <a:gd name="connsiteX124" fmla="*/ 334352 w 609614"/>
              <a:gd name="connsiteY124" fmla="*/ 58909 h 608697"/>
              <a:gd name="connsiteX125" fmla="*/ 353987 w 609614"/>
              <a:gd name="connsiteY125" fmla="*/ 58909 h 608697"/>
              <a:gd name="connsiteX126" fmla="*/ 353987 w 609614"/>
              <a:gd name="connsiteY126" fmla="*/ 137424 h 608697"/>
              <a:gd name="connsiteX127" fmla="*/ 452348 w 609614"/>
              <a:gd name="connsiteY127" fmla="*/ 21447 h 608697"/>
              <a:gd name="connsiteX128" fmla="*/ 452348 w 609614"/>
              <a:gd name="connsiteY128" fmla="*/ 19606 h 608697"/>
              <a:gd name="connsiteX129" fmla="*/ 235991 w 609614"/>
              <a:gd name="connsiteY129" fmla="*/ 19606 h 608697"/>
              <a:gd name="connsiteX130" fmla="*/ 176994 w 609614"/>
              <a:gd name="connsiteY130" fmla="*/ 78515 h 608697"/>
              <a:gd name="connsiteX131" fmla="*/ 235991 w 609614"/>
              <a:gd name="connsiteY131" fmla="*/ 137424 h 608697"/>
              <a:gd name="connsiteX132" fmla="*/ 294989 w 609614"/>
              <a:gd name="connsiteY132" fmla="*/ 78515 h 608697"/>
              <a:gd name="connsiteX133" fmla="*/ 235991 w 609614"/>
              <a:gd name="connsiteY133" fmla="*/ 19606 h 608697"/>
              <a:gd name="connsiteX134" fmla="*/ 19635 w 609614"/>
              <a:gd name="connsiteY134" fmla="*/ 19606 h 608697"/>
              <a:gd name="connsiteX135" fmla="*/ 19635 w 609614"/>
              <a:gd name="connsiteY135" fmla="*/ 137424 h 608697"/>
              <a:gd name="connsiteX136" fmla="*/ 39363 w 609614"/>
              <a:gd name="connsiteY136" fmla="*/ 137424 h 608697"/>
              <a:gd name="connsiteX137" fmla="*/ 39363 w 609614"/>
              <a:gd name="connsiteY137" fmla="*/ 58909 h 608697"/>
              <a:gd name="connsiteX138" fmla="*/ 58998 w 609614"/>
              <a:gd name="connsiteY138" fmla="*/ 58909 h 608697"/>
              <a:gd name="connsiteX139" fmla="*/ 58998 w 609614"/>
              <a:gd name="connsiteY139" fmla="*/ 137424 h 608697"/>
              <a:gd name="connsiteX140" fmla="*/ 78633 w 609614"/>
              <a:gd name="connsiteY140" fmla="*/ 137424 h 608697"/>
              <a:gd name="connsiteX141" fmla="*/ 78633 w 609614"/>
              <a:gd name="connsiteY141" fmla="*/ 58909 h 608697"/>
              <a:gd name="connsiteX142" fmla="*/ 98360 w 609614"/>
              <a:gd name="connsiteY142" fmla="*/ 58909 h 608697"/>
              <a:gd name="connsiteX143" fmla="*/ 98360 w 609614"/>
              <a:gd name="connsiteY143" fmla="*/ 137424 h 608697"/>
              <a:gd name="connsiteX144" fmla="*/ 117996 w 609614"/>
              <a:gd name="connsiteY144" fmla="*/ 137424 h 608697"/>
              <a:gd name="connsiteX145" fmla="*/ 117996 w 609614"/>
              <a:gd name="connsiteY145" fmla="*/ 58909 h 608697"/>
              <a:gd name="connsiteX146" fmla="*/ 137631 w 609614"/>
              <a:gd name="connsiteY146" fmla="*/ 58909 h 608697"/>
              <a:gd name="connsiteX147" fmla="*/ 137631 w 609614"/>
              <a:gd name="connsiteY147" fmla="*/ 137424 h 608697"/>
              <a:gd name="connsiteX148" fmla="*/ 184092 w 609614"/>
              <a:gd name="connsiteY148" fmla="*/ 137424 h 608697"/>
              <a:gd name="connsiteX149" fmla="*/ 157358 w 609614"/>
              <a:gd name="connsiteY149" fmla="*/ 78515 h 608697"/>
              <a:gd name="connsiteX150" fmla="*/ 184092 w 609614"/>
              <a:gd name="connsiteY150" fmla="*/ 19606 h 608697"/>
              <a:gd name="connsiteX151" fmla="*/ 0 w 609614"/>
              <a:gd name="connsiteY151" fmla="*/ 0 h 608697"/>
              <a:gd name="connsiteX152" fmla="*/ 471983 w 609614"/>
              <a:gd name="connsiteY152" fmla="*/ 0 h 608697"/>
              <a:gd name="connsiteX153" fmla="*/ 471983 w 609614"/>
              <a:gd name="connsiteY153" fmla="*/ 19606 h 608697"/>
              <a:gd name="connsiteX154" fmla="*/ 589979 w 609614"/>
              <a:gd name="connsiteY154" fmla="*/ 137424 h 608697"/>
              <a:gd name="connsiteX155" fmla="*/ 589979 w 609614"/>
              <a:gd name="connsiteY155" fmla="*/ 186576 h 608697"/>
              <a:gd name="connsiteX156" fmla="*/ 609614 w 609614"/>
              <a:gd name="connsiteY156" fmla="*/ 186576 h 608697"/>
              <a:gd name="connsiteX157" fmla="*/ 609614 w 609614"/>
              <a:gd name="connsiteY157" fmla="*/ 451667 h 608697"/>
              <a:gd name="connsiteX158" fmla="*/ 471983 w 609614"/>
              <a:gd name="connsiteY158" fmla="*/ 451667 h 608697"/>
              <a:gd name="connsiteX159" fmla="*/ 471983 w 609614"/>
              <a:gd name="connsiteY159" fmla="*/ 569486 h 608697"/>
              <a:gd name="connsiteX160" fmla="*/ 452348 w 609614"/>
              <a:gd name="connsiteY160" fmla="*/ 569486 h 608697"/>
              <a:gd name="connsiteX161" fmla="*/ 452348 w 609614"/>
              <a:gd name="connsiteY161" fmla="*/ 608697 h 608697"/>
              <a:gd name="connsiteX162" fmla="*/ 314625 w 609614"/>
              <a:gd name="connsiteY162" fmla="*/ 608697 h 608697"/>
              <a:gd name="connsiteX163" fmla="*/ 314625 w 609614"/>
              <a:gd name="connsiteY163" fmla="*/ 569486 h 608697"/>
              <a:gd name="connsiteX164" fmla="*/ 157358 w 609614"/>
              <a:gd name="connsiteY164" fmla="*/ 569486 h 608697"/>
              <a:gd name="connsiteX165" fmla="*/ 157358 w 609614"/>
              <a:gd name="connsiteY165" fmla="*/ 608697 h 608697"/>
              <a:gd name="connsiteX166" fmla="*/ 19635 w 609614"/>
              <a:gd name="connsiteY166" fmla="*/ 608697 h 608697"/>
              <a:gd name="connsiteX167" fmla="*/ 19635 w 609614"/>
              <a:gd name="connsiteY167" fmla="*/ 569486 h 608697"/>
              <a:gd name="connsiteX168" fmla="*/ 0 w 609614"/>
              <a:gd name="connsiteY168" fmla="*/ 569486 h 608697"/>
              <a:gd name="connsiteX169" fmla="*/ 0 w 609614"/>
              <a:gd name="connsiteY169" fmla="*/ 412364 h 608697"/>
              <a:gd name="connsiteX170" fmla="*/ 19635 w 609614"/>
              <a:gd name="connsiteY170" fmla="*/ 412364 h 608697"/>
              <a:gd name="connsiteX171" fmla="*/ 19635 w 609614"/>
              <a:gd name="connsiteY171" fmla="*/ 363304 h 608697"/>
              <a:gd name="connsiteX172" fmla="*/ 0 w 609614"/>
              <a:gd name="connsiteY172" fmla="*/ 363304 h 608697"/>
              <a:gd name="connsiteX173" fmla="*/ 0 w 609614"/>
              <a:gd name="connsiteY173" fmla="*/ 206182 h 608697"/>
              <a:gd name="connsiteX174" fmla="*/ 19635 w 609614"/>
              <a:gd name="connsiteY174" fmla="*/ 206182 h 608697"/>
              <a:gd name="connsiteX175" fmla="*/ 19635 w 609614"/>
              <a:gd name="connsiteY175" fmla="*/ 157122 h 608697"/>
              <a:gd name="connsiteX176" fmla="*/ 0 w 609614"/>
              <a:gd name="connsiteY176" fmla="*/ 157122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09614" h="608697">
                <a:moveTo>
                  <a:pt x="334352" y="569486"/>
                </a:moveTo>
                <a:lnTo>
                  <a:pt x="334352" y="589091"/>
                </a:lnTo>
                <a:lnTo>
                  <a:pt x="432620" y="589091"/>
                </a:lnTo>
                <a:lnTo>
                  <a:pt x="432620" y="569486"/>
                </a:lnTo>
                <a:close/>
                <a:moveTo>
                  <a:pt x="39363" y="569486"/>
                </a:moveTo>
                <a:lnTo>
                  <a:pt x="39363" y="589091"/>
                </a:lnTo>
                <a:lnTo>
                  <a:pt x="137631" y="589091"/>
                </a:lnTo>
                <a:lnTo>
                  <a:pt x="137631" y="569486"/>
                </a:lnTo>
                <a:close/>
                <a:moveTo>
                  <a:pt x="287891" y="431970"/>
                </a:moveTo>
                <a:cubicBezTo>
                  <a:pt x="304208" y="446421"/>
                  <a:pt x="314625" y="467407"/>
                  <a:pt x="314625" y="490879"/>
                </a:cubicBezTo>
                <a:cubicBezTo>
                  <a:pt x="314625" y="514350"/>
                  <a:pt x="304208" y="535429"/>
                  <a:pt x="287891" y="549788"/>
                </a:cubicBezTo>
                <a:lnTo>
                  <a:pt x="334352" y="549788"/>
                </a:lnTo>
                <a:lnTo>
                  <a:pt x="334352" y="471273"/>
                </a:lnTo>
                <a:lnTo>
                  <a:pt x="353987" y="471273"/>
                </a:lnTo>
                <a:lnTo>
                  <a:pt x="353987" y="549788"/>
                </a:lnTo>
                <a:lnTo>
                  <a:pt x="373622" y="549788"/>
                </a:lnTo>
                <a:lnTo>
                  <a:pt x="373622" y="471273"/>
                </a:lnTo>
                <a:lnTo>
                  <a:pt x="393350" y="471273"/>
                </a:lnTo>
                <a:lnTo>
                  <a:pt x="393350" y="549788"/>
                </a:lnTo>
                <a:lnTo>
                  <a:pt x="412985" y="549788"/>
                </a:lnTo>
                <a:lnTo>
                  <a:pt x="412985" y="471273"/>
                </a:lnTo>
                <a:lnTo>
                  <a:pt x="432620" y="471273"/>
                </a:lnTo>
                <a:lnTo>
                  <a:pt x="432620" y="549788"/>
                </a:lnTo>
                <a:lnTo>
                  <a:pt x="452348" y="549788"/>
                </a:lnTo>
                <a:lnTo>
                  <a:pt x="452348" y="451667"/>
                </a:lnTo>
                <a:lnTo>
                  <a:pt x="334352" y="451667"/>
                </a:lnTo>
                <a:lnTo>
                  <a:pt x="334352" y="431970"/>
                </a:lnTo>
                <a:close/>
                <a:moveTo>
                  <a:pt x="235991" y="431970"/>
                </a:moveTo>
                <a:cubicBezTo>
                  <a:pt x="203450" y="431970"/>
                  <a:pt x="176994" y="458387"/>
                  <a:pt x="176994" y="490879"/>
                </a:cubicBezTo>
                <a:cubicBezTo>
                  <a:pt x="176994" y="523371"/>
                  <a:pt x="203450" y="549788"/>
                  <a:pt x="235991" y="549788"/>
                </a:cubicBezTo>
                <a:cubicBezTo>
                  <a:pt x="268532" y="549788"/>
                  <a:pt x="294989" y="523371"/>
                  <a:pt x="294989" y="490879"/>
                </a:cubicBezTo>
                <a:cubicBezTo>
                  <a:pt x="294989" y="458387"/>
                  <a:pt x="268532" y="431970"/>
                  <a:pt x="235991" y="431970"/>
                </a:cubicBezTo>
                <a:close/>
                <a:moveTo>
                  <a:pt x="19635" y="431970"/>
                </a:moveTo>
                <a:lnTo>
                  <a:pt x="19635" y="549788"/>
                </a:lnTo>
                <a:lnTo>
                  <a:pt x="39363" y="549788"/>
                </a:lnTo>
                <a:lnTo>
                  <a:pt x="39363" y="471273"/>
                </a:lnTo>
                <a:lnTo>
                  <a:pt x="58998" y="471273"/>
                </a:lnTo>
                <a:lnTo>
                  <a:pt x="58998" y="549788"/>
                </a:lnTo>
                <a:lnTo>
                  <a:pt x="78633" y="549788"/>
                </a:lnTo>
                <a:lnTo>
                  <a:pt x="78633" y="471273"/>
                </a:lnTo>
                <a:lnTo>
                  <a:pt x="98360" y="471273"/>
                </a:lnTo>
                <a:lnTo>
                  <a:pt x="98360" y="549788"/>
                </a:lnTo>
                <a:lnTo>
                  <a:pt x="117996" y="549788"/>
                </a:lnTo>
                <a:lnTo>
                  <a:pt x="117996" y="471273"/>
                </a:lnTo>
                <a:lnTo>
                  <a:pt x="137631" y="471273"/>
                </a:lnTo>
                <a:lnTo>
                  <a:pt x="137631" y="549788"/>
                </a:lnTo>
                <a:lnTo>
                  <a:pt x="184092" y="549788"/>
                </a:lnTo>
                <a:cubicBezTo>
                  <a:pt x="167775" y="535429"/>
                  <a:pt x="157358" y="514350"/>
                  <a:pt x="157358" y="490879"/>
                </a:cubicBezTo>
                <a:cubicBezTo>
                  <a:pt x="157358" y="467407"/>
                  <a:pt x="167775" y="446421"/>
                  <a:pt x="184092" y="431970"/>
                </a:cubicBezTo>
                <a:close/>
                <a:moveTo>
                  <a:pt x="39363" y="363304"/>
                </a:moveTo>
                <a:lnTo>
                  <a:pt x="39363" y="412364"/>
                </a:lnTo>
                <a:lnTo>
                  <a:pt x="334352" y="412364"/>
                </a:lnTo>
                <a:lnTo>
                  <a:pt x="334352" y="363304"/>
                </a:lnTo>
                <a:close/>
                <a:moveTo>
                  <a:pt x="471977" y="245505"/>
                </a:moveTo>
                <a:cubicBezTo>
                  <a:pt x="455748" y="245505"/>
                  <a:pt x="442469" y="258667"/>
                  <a:pt x="442469" y="274958"/>
                </a:cubicBezTo>
                <a:cubicBezTo>
                  <a:pt x="442469" y="291156"/>
                  <a:pt x="455748" y="304410"/>
                  <a:pt x="471977" y="304410"/>
                </a:cubicBezTo>
                <a:cubicBezTo>
                  <a:pt x="488206" y="304410"/>
                  <a:pt x="501485" y="291156"/>
                  <a:pt x="501485" y="274958"/>
                </a:cubicBezTo>
                <a:cubicBezTo>
                  <a:pt x="501485" y="258667"/>
                  <a:pt x="488206" y="245505"/>
                  <a:pt x="471977" y="245505"/>
                </a:cubicBezTo>
                <a:close/>
                <a:moveTo>
                  <a:pt x="471977" y="225809"/>
                </a:moveTo>
                <a:cubicBezTo>
                  <a:pt x="499087" y="225809"/>
                  <a:pt x="521126" y="247898"/>
                  <a:pt x="521126" y="274958"/>
                </a:cubicBezTo>
                <a:cubicBezTo>
                  <a:pt x="521126" y="298612"/>
                  <a:pt x="504251" y="318492"/>
                  <a:pt x="481844" y="323002"/>
                </a:cubicBezTo>
                <a:lnTo>
                  <a:pt x="481844" y="392767"/>
                </a:lnTo>
                <a:lnTo>
                  <a:pt x="462110" y="392767"/>
                </a:lnTo>
                <a:lnTo>
                  <a:pt x="462110" y="323002"/>
                </a:lnTo>
                <a:cubicBezTo>
                  <a:pt x="442469" y="318492"/>
                  <a:pt x="422828" y="298612"/>
                  <a:pt x="422828" y="274958"/>
                </a:cubicBezTo>
                <a:cubicBezTo>
                  <a:pt x="422828" y="247898"/>
                  <a:pt x="444867" y="225809"/>
                  <a:pt x="471977" y="225809"/>
                </a:cubicBezTo>
                <a:close/>
                <a:moveTo>
                  <a:pt x="287891" y="225788"/>
                </a:moveTo>
                <a:cubicBezTo>
                  <a:pt x="304208" y="240239"/>
                  <a:pt x="314625" y="261225"/>
                  <a:pt x="314625" y="284697"/>
                </a:cubicBezTo>
                <a:cubicBezTo>
                  <a:pt x="314625" y="308168"/>
                  <a:pt x="304208" y="329247"/>
                  <a:pt x="287891" y="343606"/>
                </a:cubicBezTo>
                <a:lnTo>
                  <a:pt x="334352" y="343606"/>
                </a:lnTo>
                <a:lnTo>
                  <a:pt x="334352" y="225788"/>
                </a:lnTo>
                <a:close/>
                <a:moveTo>
                  <a:pt x="235991" y="225788"/>
                </a:moveTo>
                <a:cubicBezTo>
                  <a:pt x="203450" y="225788"/>
                  <a:pt x="176994" y="252205"/>
                  <a:pt x="176994" y="284697"/>
                </a:cubicBezTo>
                <a:cubicBezTo>
                  <a:pt x="176994" y="317189"/>
                  <a:pt x="203450" y="343606"/>
                  <a:pt x="235991" y="343606"/>
                </a:cubicBezTo>
                <a:cubicBezTo>
                  <a:pt x="268532" y="343606"/>
                  <a:pt x="294989" y="317189"/>
                  <a:pt x="294989" y="284697"/>
                </a:cubicBezTo>
                <a:cubicBezTo>
                  <a:pt x="294989" y="252205"/>
                  <a:pt x="268532" y="225788"/>
                  <a:pt x="235991" y="225788"/>
                </a:cubicBezTo>
                <a:close/>
                <a:moveTo>
                  <a:pt x="19635" y="225788"/>
                </a:moveTo>
                <a:lnTo>
                  <a:pt x="19635" y="343606"/>
                </a:lnTo>
                <a:lnTo>
                  <a:pt x="39363" y="343606"/>
                </a:lnTo>
                <a:lnTo>
                  <a:pt x="39363" y="265091"/>
                </a:lnTo>
                <a:lnTo>
                  <a:pt x="58998" y="265091"/>
                </a:lnTo>
                <a:lnTo>
                  <a:pt x="58998" y="343606"/>
                </a:lnTo>
                <a:lnTo>
                  <a:pt x="78633" y="343606"/>
                </a:lnTo>
                <a:lnTo>
                  <a:pt x="78633" y="265091"/>
                </a:lnTo>
                <a:lnTo>
                  <a:pt x="98360" y="265091"/>
                </a:lnTo>
                <a:lnTo>
                  <a:pt x="98360" y="343606"/>
                </a:lnTo>
                <a:lnTo>
                  <a:pt x="117996" y="343606"/>
                </a:lnTo>
                <a:lnTo>
                  <a:pt x="117996" y="265091"/>
                </a:lnTo>
                <a:lnTo>
                  <a:pt x="137631" y="265091"/>
                </a:lnTo>
                <a:lnTo>
                  <a:pt x="137631" y="343606"/>
                </a:lnTo>
                <a:lnTo>
                  <a:pt x="184092" y="343606"/>
                </a:lnTo>
                <a:cubicBezTo>
                  <a:pt x="167775" y="329247"/>
                  <a:pt x="157358" y="308168"/>
                  <a:pt x="157358" y="284697"/>
                </a:cubicBezTo>
                <a:cubicBezTo>
                  <a:pt x="157358" y="261225"/>
                  <a:pt x="167775" y="240239"/>
                  <a:pt x="184092" y="225788"/>
                </a:cubicBezTo>
                <a:close/>
                <a:moveTo>
                  <a:pt x="353987" y="206182"/>
                </a:moveTo>
                <a:lnTo>
                  <a:pt x="353987" y="431970"/>
                </a:lnTo>
                <a:lnTo>
                  <a:pt x="589979" y="431970"/>
                </a:lnTo>
                <a:lnTo>
                  <a:pt x="589979" y="206182"/>
                </a:lnTo>
                <a:close/>
                <a:moveTo>
                  <a:pt x="39363" y="157122"/>
                </a:moveTo>
                <a:lnTo>
                  <a:pt x="39363" y="206182"/>
                </a:lnTo>
                <a:lnTo>
                  <a:pt x="334352" y="206182"/>
                </a:lnTo>
                <a:lnTo>
                  <a:pt x="334352" y="186576"/>
                </a:lnTo>
                <a:lnTo>
                  <a:pt x="353987" y="186576"/>
                </a:lnTo>
                <a:lnTo>
                  <a:pt x="353987" y="157122"/>
                </a:lnTo>
                <a:close/>
                <a:moveTo>
                  <a:pt x="471983" y="88364"/>
                </a:moveTo>
                <a:cubicBezTo>
                  <a:pt x="444881" y="88364"/>
                  <a:pt x="422849" y="110363"/>
                  <a:pt x="422849" y="137424"/>
                </a:cubicBezTo>
                <a:lnTo>
                  <a:pt x="422849" y="186576"/>
                </a:lnTo>
                <a:lnTo>
                  <a:pt x="521117" y="186576"/>
                </a:lnTo>
                <a:lnTo>
                  <a:pt x="521117" y="137424"/>
                </a:lnTo>
                <a:cubicBezTo>
                  <a:pt x="521117" y="110363"/>
                  <a:pt x="499085" y="88364"/>
                  <a:pt x="471983" y="88364"/>
                </a:cubicBezTo>
                <a:close/>
                <a:moveTo>
                  <a:pt x="471983" y="39303"/>
                </a:moveTo>
                <a:cubicBezTo>
                  <a:pt x="417779" y="39303"/>
                  <a:pt x="373622" y="83301"/>
                  <a:pt x="373622" y="137424"/>
                </a:cubicBezTo>
                <a:lnTo>
                  <a:pt x="373622" y="186576"/>
                </a:lnTo>
                <a:lnTo>
                  <a:pt x="403121" y="186576"/>
                </a:lnTo>
                <a:lnTo>
                  <a:pt x="403121" y="137424"/>
                </a:lnTo>
                <a:cubicBezTo>
                  <a:pt x="403121" y="99593"/>
                  <a:pt x="434003" y="68758"/>
                  <a:pt x="471983" y="68758"/>
                </a:cubicBezTo>
                <a:cubicBezTo>
                  <a:pt x="509963" y="68758"/>
                  <a:pt x="540845" y="99593"/>
                  <a:pt x="540845" y="137424"/>
                </a:cubicBezTo>
                <a:lnTo>
                  <a:pt x="540845" y="186576"/>
                </a:lnTo>
                <a:lnTo>
                  <a:pt x="570344" y="186576"/>
                </a:lnTo>
                <a:lnTo>
                  <a:pt x="570344" y="137424"/>
                </a:lnTo>
                <a:cubicBezTo>
                  <a:pt x="570344" y="83301"/>
                  <a:pt x="526187" y="39303"/>
                  <a:pt x="471983" y="39303"/>
                </a:cubicBezTo>
                <a:close/>
                <a:moveTo>
                  <a:pt x="287891" y="19606"/>
                </a:moveTo>
                <a:cubicBezTo>
                  <a:pt x="304208" y="34057"/>
                  <a:pt x="314625" y="55043"/>
                  <a:pt x="314625" y="78515"/>
                </a:cubicBezTo>
                <a:cubicBezTo>
                  <a:pt x="314625" y="101986"/>
                  <a:pt x="304208" y="123065"/>
                  <a:pt x="287891" y="137424"/>
                </a:cubicBezTo>
                <a:lnTo>
                  <a:pt x="334352" y="137424"/>
                </a:lnTo>
                <a:lnTo>
                  <a:pt x="334352" y="58909"/>
                </a:lnTo>
                <a:lnTo>
                  <a:pt x="353987" y="58909"/>
                </a:lnTo>
                <a:lnTo>
                  <a:pt x="353987" y="137424"/>
                </a:lnTo>
                <a:cubicBezTo>
                  <a:pt x="353987" y="79159"/>
                  <a:pt x="396576" y="30835"/>
                  <a:pt x="452348" y="21447"/>
                </a:cubicBezTo>
                <a:lnTo>
                  <a:pt x="452348" y="19606"/>
                </a:lnTo>
                <a:close/>
                <a:moveTo>
                  <a:pt x="235991" y="19606"/>
                </a:moveTo>
                <a:cubicBezTo>
                  <a:pt x="203450" y="19606"/>
                  <a:pt x="176994" y="46023"/>
                  <a:pt x="176994" y="78515"/>
                </a:cubicBezTo>
                <a:cubicBezTo>
                  <a:pt x="176994" y="111007"/>
                  <a:pt x="203450" y="137424"/>
                  <a:pt x="235991" y="137424"/>
                </a:cubicBezTo>
                <a:cubicBezTo>
                  <a:pt x="268532" y="137424"/>
                  <a:pt x="294989" y="111007"/>
                  <a:pt x="294989" y="78515"/>
                </a:cubicBezTo>
                <a:cubicBezTo>
                  <a:pt x="294989" y="46023"/>
                  <a:pt x="268532" y="19606"/>
                  <a:pt x="235991" y="19606"/>
                </a:cubicBezTo>
                <a:close/>
                <a:moveTo>
                  <a:pt x="19635" y="19606"/>
                </a:moveTo>
                <a:lnTo>
                  <a:pt x="19635" y="137424"/>
                </a:lnTo>
                <a:lnTo>
                  <a:pt x="39363" y="137424"/>
                </a:lnTo>
                <a:lnTo>
                  <a:pt x="39363" y="58909"/>
                </a:lnTo>
                <a:lnTo>
                  <a:pt x="58998" y="58909"/>
                </a:lnTo>
                <a:lnTo>
                  <a:pt x="58998" y="137424"/>
                </a:lnTo>
                <a:lnTo>
                  <a:pt x="78633" y="137424"/>
                </a:lnTo>
                <a:lnTo>
                  <a:pt x="78633" y="58909"/>
                </a:lnTo>
                <a:lnTo>
                  <a:pt x="98360" y="58909"/>
                </a:lnTo>
                <a:lnTo>
                  <a:pt x="98360" y="137424"/>
                </a:lnTo>
                <a:lnTo>
                  <a:pt x="117996" y="137424"/>
                </a:lnTo>
                <a:lnTo>
                  <a:pt x="117996" y="58909"/>
                </a:lnTo>
                <a:lnTo>
                  <a:pt x="137631" y="58909"/>
                </a:lnTo>
                <a:lnTo>
                  <a:pt x="137631" y="137424"/>
                </a:lnTo>
                <a:lnTo>
                  <a:pt x="184092" y="137424"/>
                </a:lnTo>
                <a:cubicBezTo>
                  <a:pt x="167775" y="123065"/>
                  <a:pt x="157358" y="101986"/>
                  <a:pt x="157358" y="78515"/>
                </a:cubicBezTo>
                <a:cubicBezTo>
                  <a:pt x="157358" y="55043"/>
                  <a:pt x="167775" y="34057"/>
                  <a:pt x="184092" y="19606"/>
                </a:cubicBezTo>
                <a:close/>
                <a:moveTo>
                  <a:pt x="0" y="0"/>
                </a:moveTo>
                <a:lnTo>
                  <a:pt x="471983" y="0"/>
                </a:lnTo>
                <a:lnTo>
                  <a:pt x="471983" y="19606"/>
                </a:lnTo>
                <a:cubicBezTo>
                  <a:pt x="537065" y="19606"/>
                  <a:pt x="589979" y="72532"/>
                  <a:pt x="589979" y="137424"/>
                </a:cubicBezTo>
                <a:lnTo>
                  <a:pt x="589979" y="186576"/>
                </a:lnTo>
                <a:lnTo>
                  <a:pt x="609614" y="186576"/>
                </a:lnTo>
                <a:lnTo>
                  <a:pt x="609614" y="451667"/>
                </a:lnTo>
                <a:lnTo>
                  <a:pt x="471983" y="451667"/>
                </a:lnTo>
                <a:lnTo>
                  <a:pt x="471983" y="569486"/>
                </a:lnTo>
                <a:lnTo>
                  <a:pt x="452348" y="569486"/>
                </a:lnTo>
                <a:lnTo>
                  <a:pt x="452348" y="608697"/>
                </a:lnTo>
                <a:lnTo>
                  <a:pt x="314625" y="608697"/>
                </a:lnTo>
                <a:lnTo>
                  <a:pt x="314625" y="569486"/>
                </a:lnTo>
                <a:lnTo>
                  <a:pt x="157358" y="569486"/>
                </a:lnTo>
                <a:lnTo>
                  <a:pt x="157358" y="608697"/>
                </a:lnTo>
                <a:lnTo>
                  <a:pt x="19635" y="608697"/>
                </a:lnTo>
                <a:lnTo>
                  <a:pt x="19635" y="569486"/>
                </a:lnTo>
                <a:lnTo>
                  <a:pt x="0" y="569486"/>
                </a:lnTo>
                <a:lnTo>
                  <a:pt x="0" y="412364"/>
                </a:lnTo>
                <a:lnTo>
                  <a:pt x="19635" y="412364"/>
                </a:lnTo>
                <a:lnTo>
                  <a:pt x="19635" y="363304"/>
                </a:lnTo>
                <a:lnTo>
                  <a:pt x="0" y="363304"/>
                </a:lnTo>
                <a:lnTo>
                  <a:pt x="0" y="206182"/>
                </a:lnTo>
                <a:lnTo>
                  <a:pt x="19635" y="206182"/>
                </a:lnTo>
                <a:lnTo>
                  <a:pt x="19635" y="157122"/>
                </a:lnTo>
                <a:lnTo>
                  <a:pt x="0" y="157122"/>
                </a:lnTo>
                <a:close/>
              </a:path>
            </a:pathLst>
          </a:custGeom>
          <a:solidFill>
            <a:srgbClr val="F2F2F2"/>
          </a:solidFill>
          <a:ln>
            <a:noFill/>
          </a:ln>
        </p:spPr>
        <p:txBody>
          <a:bodyPr/>
          <a:lstStyle/>
          <a:p>
            <a:endParaRPr lang="zh-CN" altLang="en-US">
              <a:cs typeface="+mn-ea"/>
              <a:sym typeface="+mn-lt"/>
            </a:endParaRPr>
          </a:p>
        </p:txBody>
      </p:sp>
      <p:sp>
        <p:nvSpPr>
          <p:cNvPr id="9" name="矩形 8">
            <a:extLst>
              <a:ext uri="{FF2B5EF4-FFF2-40B4-BE49-F238E27FC236}">
                <a16:creationId xmlns:a16="http://schemas.microsoft.com/office/drawing/2014/main" id="{4AA1FF95-C2AC-4282-B544-67A475F88006}"/>
              </a:ext>
            </a:extLst>
          </p:cNvPr>
          <p:cNvSpPr/>
          <p:nvPr/>
        </p:nvSpPr>
        <p:spPr>
          <a:xfrm>
            <a:off x="942474" y="3682820"/>
            <a:ext cx="3136229" cy="1398524"/>
          </a:xfrm>
          <a:prstGeom prst="rect">
            <a:avLst/>
          </a:prstGeom>
        </p:spPr>
        <p:txBody>
          <a:bodyPr wrap="square">
            <a:spAutoFit/>
          </a:bodyPr>
          <a:lstStyle/>
          <a:p>
            <a:pPr algn="ctr">
              <a:lnSpc>
                <a:spcPct val="250000"/>
              </a:lnSpc>
            </a:pPr>
            <a:r>
              <a:rPr lang="zh-CN" altLang="en-US" sz="1200" dirty="0">
                <a:solidFill>
                  <a:schemeClr val="bg1">
                    <a:lumMod val="95000"/>
                  </a:schemeClr>
                </a:solidFill>
                <a:cs typeface="+mn-ea"/>
                <a:sym typeface="+mn-lt"/>
              </a:rPr>
              <a:t>基于网络连接的安全问题也日益突出，网络的物理安全、网络拓扑结构安全、网络系统安全、应用系统安全和网络管理的安全等</a:t>
            </a:r>
          </a:p>
        </p:txBody>
      </p:sp>
      <p:sp>
        <p:nvSpPr>
          <p:cNvPr id="10" name="矩形 9">
            <a:extLst>
              <a:ext uri="{FF2B5EF4-FFF2-40B4-BE49-F238E27FC236}">
                <a16:creationId xmlns:a16="http://schemas.microsoft.com/office/drawing/2014/main" id="{B3AA5E36-E831-4E57-B9F0-9CDBA6C15A42}"/>
              </a:ext>
            </a:extLst>
          </p:cNvPr>
          <p:cNvSpPr/>
          <p:nvPr/>
        </p:nvSpPr>
        <p:spPr>
          <a:xfrm>
            <a:off x="8113297" y="3682819"/>
            <a:ext cx="3136229" cy="1398524"/>
          </a:xfrm>
          <a:prstGeom prst="rect">
            <a:avLst/>
          </a:prstGeom>
        </p:spPr>
        <p:txBody>
          <a:bodyPr wrap="square">
            <a:spAutoFit/>
          </a:bodyPr>
          <a:lstStyle/>
          <a:p>
            <a:pPr algn="ctr">
              <a:lnSpc>
                <a:spcPct val="250000"/>
              </a:lnSpc>
            </a:pPr>
            <a:r>
              <a:rPr lang="zh-CN" altLang="en-US" sz="1200" dirty="0">
                <a:solidFill>
                  <a:schemeClr val="bg1">
                    <a:lumMod val="95000"/>
                  </a:schemeClr>
                </a:solidFill>
                <a:cs typeface="+mn-ea"/>
                <a:sym typeface="+mn-lt"/>
              </a:rPr>
              <a:t>计算机安全问题，做到防范于未然。甚至不会想到你自己也会成为目标的时候，威胁就已经出现了，常常措手不及</a:t>
            </a:r>
          </a:p>
        </p:txBody>
      </p:sp>
    </p:spTree>
    <p:extLst>
      <p:ext uri="{BB962C8B-B14F-4D97-AF65-F5344CB8AC3E}">
        <p14:creationId xmlns:p14="http://schemas.microsoft.com/office/powerpoint/2010/main" val="15554696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7C02888-D97B-4C8C-AD13-6EC82EE6B1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3517" y="2358188"/>
            <a:ext cx="6367867" cy="4343400"/>
          </a:xfrm>
          <a:prstGeom prst="rect">
            <a:avLst/>
          </a:prstGeom>
        </p:spPr>
      </p:pic>
      <p:pic>
        <p:nvPicPr>
          <p:cNvPr id="6" name="图片 5">
            <a:extLst>
              <a:ext uri="{FF2B5EF4-FFF2-40B4-BE49-F238E27FC236}">
                <a16:creationId xmlns:a16="http://schemas.microsoft.com/office/drawing/2014/main" id="{6C3B5A7A-C486-4683-9F01-5D5A3752C9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758" y="1515979"/>
            <a:ext cx="5009093" cy="4596063"/>
          </a:xfrm>
          <a:prstGeom prst="rect">
            <a:avLst/>
          </a:prstGeom>
        </p:spPr>
      </p:pic>
      <p:sp>
        <p:nvSpPr>
          <p:cNvPr id="7" name="矩形: 圆角 6">
            <a:extLst>
              <a:ext uri="{FF2B5EF4-FFF2-40B4-BE49-F238E27FC236}">
                <a16:creationId xmlns:a16="http://schemas.microsoft.com/office/drawing/2014/main" id="{1498977D-EF14-4602-99EF-0593661E580A}"/>
              </a:ext>
            </a:extLst>
          </p:cNvPr>
          <p:cNvSpPr/>
          <p:nvPr/>
        </p:nvSpPr>
        <p:spPr>
          <a:xfrm>
            <a:off x="7455568" y="2105526"/>
            <a:ext cx="2502568" cy="505325"/>
          </a:xfrm>
          <a:prstGeom prst="roundRect">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PART  02</a:t>
            </a:r>
            <a:endParaRPr lang="zh-CN" altLang="en-US" sz="2800" b="1" dirty="0">
              <a:cs typeface="+mn-ea"/>
              <a:sym typeface="+mn-lt"/>
            </a:endParaRPr>
          </a:p>
        </p:txBody>
      </p:sp>
      <p:sp>
        <p:nvSpPr>
          <p:cNvPr id="8" name="矩形 7">
            <a:extLst>
              <a:ext uri="{FF2B5EF4-FFF2-40B4-BE49-F238E27FC236}">
                <a16:creationId xmlns:a16="http://schemas.microsoft.com/office/drawing/2014/main" id="{25A02E1C-35F5-442C-9CD6-96B37E8AB6E9}"/>
              </a:ext>
            </a:extLst>
          </p:cNvPr>
          <p:cNvSpPr/>
          <p:nvPr/>
        </p:nvSpPr>
        <p:spPr>
          <a:xfrm>
            <a:off x="6252411" y="2957262"/>
            <a:ext cx="4908883" cy="1015663"/>
          </a:xfrm>
          <a:prstGeom prst="rect">
            <a:avLst/>
          </a:prstGeom>
        </p:spPr>
        <p:txBody>
          <a:bodyPr wrap="square">
            <a:spAutoFit/>
          </a:bodyPr>
          <a:lstStyle/>
          <a:p>
            <a:pPr algn="ctr"/>
            <a:r>
              <a:rPr lang="zh-CN" altLang="en-US" sz="6000" b="1" dirty="0">
                <a:solidFill>
                  <a:schemeClr val="bg1">
                    <a:lumMod val="95000"/>
                  </a:schemeClr>
                </a:solidFill>
                <a:cs typeface="+mn-ea"/>
                <a:sym typeface="+mn-lt"/>
              </a:rPr>
              <a:t>安  全  分  析</a:t>
            </a:r>
          </a:p>
        </p:txBody>
      </p:sp>
      <p:sp>
        <p:nvSpPr>
          <p:cNvPr id="9" name="矩形 8">
            <a:extLst>
              <a:ext uri="{FF2B5EF4-FFF2-40B4-BE49-F238E27FC236}">
                <a16:creationId xmlns:a16="http://schemas.microsoft.com/office/drawing/2014/main" id="{2A346601-4DB0-4744-B47E-FC8649B38755}"/>
              </a:ext>
            </a:extLst>
          </p:cNvPr>
          <p:cNvSpPr/>
          <p:nvPr/>
        </p:nvSpPr>
        <p:spPr>
          <a:xfrm>
            <a:off x="5891463" y="4180836"/>
            <a:ext cx="5630779" cy="276999"/>
          </a:xfrm>
          <a:prstGeom prst="rect">
            <a:avLst/>
          </a:prstGeom>
        </p:spPr>
        <p:txBody>
          <a:bodyPr wrap="square">
            <a:spAutoFit/>
          </a:bodyPr>
          <a:lstStyle/>
          <a:p>
            <a:pPr algn="dist"/>
            <a:r>
              <a:rPr lang="zh-CN" altLang="en-US" sz="1200" dirty="0">
                <a:solidFill>
                  <a:schemeClr val="bg1">
                    <a:lumMod val="95000"/>
                  </a:schemeClr>
                </a:solidFill>
                <a:cs typeface="+mn-ea"/>
                <a:sym typeface="+mn-lt"/>
              </a:rPr>
              <a:t>输入你需要的文本内容输入你需要的文本内容输入你需要的文本内容</a:t>
            </a:r>
          </a:p>
        </p:txBody>
      </p:sp>
    </p:spTree>
    <p:extLst>
      <p:ext uri="{BB962C8B-B14F-4D97-AF65-F5344CB8AC3E}">
        <p14:creationId xmlns:p14="http://schemas.microsoft.com/office/powerpoint/2010/main" val="11597150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物理安全</a:t>
            </a:r>
            <a:endParaRPr lang="zh-CN" altLang="en-US" sz="3200" b="1" dirty="0">
              <a:solidFill>
                <a:schemeClr val="bg1">
                  <a:lumMod val="95000"/>
                </a:schemeClr>
              </a:solidFill>
              <a:cs typeface="+mn-ea"/>
              <a:sym typeface="+mn-lt"/>
            </a:endParaRPr>
          </a:p>
        </p:txBody>
      </p:sp>
      <p:grpSp>
        <p:nvGrpSpPr>
          <p:cNvPr id="2" name="组合 1">
            <a:extLst>
              <a:ext uri="{FF2B5EF4-FFF2-40B4-BE49-F238E27FC236}">
                <a16:creationId xmlns:a16="http://schemas.microsoft.com/office/drawing/2014/main" id="{9BF070B6-3AF5-46E1-9A3E-100685A8FCC8}"/>
              </a:ext>
            </a:extLst>
          </p:cNvPr>
          <p:cNvGrpSpPr/>
          <p:nvPr/>
        </p:nvGrpSpPr>
        <p:grpSpPr>
          <a:xfrm>
            <a:off x="673100" y="1655587"/>
            <a:ext cx="10845800" cy="4881190"/>
            <a:chOff x="673100" y="1655587"/>
            <a:chExt cx="10845800" cy="4881190"/>
          </a:xfrm>
        </p:grpSpPr>
        <p:grpSp>
          <p:nvGrpSpPr>
            <p:cNvPr id="93" name="24933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D1111707-D350-4F04-8BD5-9310F7709FAF}"/>
                </a:ext>
              </a:extLst>
            </p:cNvPr>
            <p:cNvGrpSpPr>
              <a:grpSpLocks noChangeAspect="1"/>
            </p:cNvGrpSpPr>
            <p:nvPr/>
          </p:nvGrpSpPr>
          <p:grpSpPr>
            <a:xfrm>
              <a:off x="673100" y="1655587"/>
              <a:ext cx="10845800" cy="4881190"/>
              <a:chOff x="673100" y="1265610"/>
              <a:chExt cx="10845800" cy="4881190"/>
            </a:xfrm>
          </p:grpSpPr>
          <p:cxnSp>
            <p:nvCxnSpPr>
              <p:cNvPr id="94" name="直接连接符 93">
                <a:extLst>
                  <a:ext uri="{FF2B5EF4-FFF2-40B4-BE49-F238E27FC236}">
                    <a16:creationId xmlns:a16="http://schemas.microsoft.com/office/drawing/2014/main" id="{7E9EF0EA-3E88-4A7A-8825-9FEC41B0B7DC}"/>
                  </a:ext>
                </a:extLst>
              </p:cNvPr>
              <p:cNvCxnSpPr/>
              <p:nvPr/>
            </p:nvCxnSpPr>
            <p:spPr>
              <a:xfrm>
                <a:off x="6096000" y="4071358"/>
                <a:ext cx="0" cy="207544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E7B2ECA4-5835-430D-AEE3-D0BDB7F02323}"/>
                  </a:ext>
                </a:extLst>
              </p:cNvPr>
              <p:cNvCxnSpPr/>
              <p:nvPr/>
            </p:nvCxnSpPr>
            <p:spPr>
              <a:xfrm>
                <a:off x="673100" y="3481846"/>
                <a:ext cx="108458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îSľiďe">
                <a:extLst>
                  <a:ext uri="{FF2B5EF4-FFF2-40B4-BE49-F238E27FC236}">
                    <a16:creationId xmlns:a16="http://schemas.microsoft.com/office/drawing/2014/main" id="{8621F7DE-15C1-45D1-9C98-979DE7FFE1FA}"/>
                  </a:ext>
                </a:extLst>
              </p:cNvPr>
              <p:cNvSpPr txBox="1"/>
              <p:nvPr/>
            </p:nvSpPr>
            <p:spPr>
              <a:xfrm>
                <a:off x="673100" y="1265610"/>
                <a:ext cx="5400000" cy="2023880"/>
              </a:xfrm>
              <a:prstGeom prst="rect">
                <a:avLst/>
              </a:prstGeom>
              <a:solidFill>
                <a:srgbClr val="FFFFFF">
                  <a:alpha val="40000"/>
                </a:srgbClr>
              </a:solid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buSzPct val="25000"/>
                </a:pPr>
                <a:r>
                  <a:rPr lang="zh-CN" altLang="en-US" sz="1600" b="1" dirty="0">
                    <a:solidFill>
                      <a:schemeClr val="bg1">
                        <a:lumMod val="95000"/>
                      </a:schemeClr>
                    </a:solidFill>
                    <a:cs typeface="+mn-ea"/>
                    <a:sym typeface="+mn-lt"/>
                  </a:rPr>
                  <a:t>网络的物理安全是整个网络系统安全的前提，在校园网工程建设中，由于网络系统属于弱电工程，耐压值很低</a:t>
                </a:r>
                <a:endParaRPr lang="en-US" sz="1600" b="1" dirty="0">
                  <a:solidFill>
                    <a:schemeClr val="bg1">
                      <a:lumMod val="95000"/>
                    </a:schemeClr>
                  </a:solidFill>
                  <a:cs typeface="+mn-ea"/>
                  <a:sym typeface="+mn-lt"/>
                </a:endParaRPr>
              </a:p>
            </p:txBody>
          </p:sp>
          <p:grpSp>
            <p:nvGrpSpPr>
              <p:cNvPr id="97" name="ísḻiḋè">
                <a:extLst>
                  <a:ext uri="{FF2B5EF4-FFF2-40B4-BE49-F238E27FC236}">
                    <a16:creationId xmlns:a16="http://schemas.microsoft.com/office/drawing/2014/main" id="{80127C81-73C8-4332-AAB2-B413F05B20D0}"/>
                  </a:ext>
                </a:extLst>
              </p:cNvPr>
              <p:cNvGrpSpPr/>
              <p:nvPr/>
            </p:nvGrpSpPr>
            <p:grpSpPr>
              <a:xfrm>
                <a:off x="1486357" y="4035878"/>
                <a:ext cx="3796386" cy="2110922"/>
                <a:chOff x="1486357" y="4035878"/>
                <a:chExt cx="3796386" cy="2110922"/>
              </a:xfrm>
            </p:grpSpPr>
            <p:sp>
              <p:nvSpPr>
                <p:cNvPr id="101" name="iśliḍé">
                  <a:extLst>
                    <a:ext uri="{FF2B5EF4-FFF2-40B4-BE49-F238E27FC236}">
                      <a16:creationId xmlns:a16="http://schemas.microsoft.com/office/drawing/2014/main" id="{82D5F647-FC2D-457C-A39C-F43A8D89554B}"/>
                    </a:ext>
                  </a:extLst>
                </p:cNvPr>
                <p:cNvSpPr/>
                <p:nvPr/>
              </p:nvSpPr>
              <p:spPr bwMode="auto">
                <a:xfrm>
                  <a:off x="1486357" y="4714939"/>
                  <a:ext cx="3796386" cy="143186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bg1">
                          <a:lumMod val="95000"/>
                        </a:schemeClr>
                      </a:solidFill>
                      <a:cs typeface="+mn-ea"/>
                      <a:sym typeface="+mn-lt"/>
                    </a:rPr>
                    <a:t>在网络工程的设计和施工中，必须优先考虑保护人和网络设备不受电、火灾和雷击的侵害</a:t>
                  </a:r>
                  <a:endParaRPr lang="en-US" altLang="zh-CN" sz="1200" dirty="0">
                    <a:solidFill>
                      <a:schemeClr val="bg1">
                        <a:lumMod val="95000"/>
                      </a:schemeClr>
                    </a:solidFill>
                    <a:cs typeface="+mn-ea"/>
                    <a:sym typeface="+mn-lt"/>
                  </a:endParaRPr>
                </a:p>
              </p:txBody>
            </p:sp>
            <p:sp>
              <p:nvSpPr>
                <p:cNvPr id="102" name="íşḷîďe">
                  <a:extLst>
                    <a:ext uri="{FF2B5EF4-FFF2-40B4-BE49-F238E27FC236}">
                      <a16:creationId xmlns:a16="http://schemas.microsoft.com/office/drawing/2014/main" id="{3406DDDA-456B-409A-8B7E-190AF395F8E6}"/>
                    </a:ext>
                  </a:extLst>
                </p:cNvPr>
                <p:cNvSpPr/>
                <p:nvPr/>
              </p:nvSpPr>
              <p:spPr>
                <a:xfrm>
                  <a:off x="3169126" y="4035878"/>
                  <a:ext cx="430850" cy="348723"/>
                </a:xfrm>
                <a:custGeom>
                  <a:avLst/>
                  <a:gdLst>
                    <a:gd name="connsiteX0" fmla="*/ 555135 w 606016"/>
                    <a:gd name="connsiteY0" fmla="*/ 413286 h 490500"/>
                    <a:gd name="connsiteX1" fmla="*/ 528580 w 606016"/>
                    <a:gd name="connsiteY1" fmla="*/ 439704 h 490500"/>
                    <a:gd name="connsiteX2" fmla="*/ 555135 w 606016"/>
                    <a:gd name="connsiteY2" fmla="*/ 466214 h 490500"/>
                    <a:gd name="connsiteX3" fmla="*/ 581597 w 606016"/>
                    <a:gd name="connsiteY3" fmla="*/ 439704 h 490500"/>
                    <a:gd name="connsiteX4" fmla="*/ 555135 w 606016"/>
                    <a:gd name="connsiteY4" fmla="*/ 413286 h 490500"/>
                    <a:gd name="connsiteX5" fmla="*/ 50975 w 606016"/>
                    <a:gd name="connsiteY5" fmla="*/ 413030 h 490500"/>
                    <a:gd name="connsiteX6" fmla="*/ 24512 w 606016"/>
                    <a:gd name="connsiteY6" fmla="*/ 439540 h 490500"/>
                    <a:gd name="connsiteX7" fmla="*/ 50975 w 606016"/>
                    <a:gd name="connsiteY7" fmla="*/ 465958 h 490500"/>
                    <a:gd name="connsiteX8" fmla="*/ 77529 w 606016"/>
                    <a:gd name="connsiteY8" fmla="*/ 439540 h 490500"/>
                    <a:gd name="connsiteX9" fmla="*/ 50975 w 606016"/>
                    <a:gd name="connsiteY9" fmla="*/ 413030 h 490500"/>
                    <a:gd name="connsiteX10" fmla="*/ 456436 w 606016"/>
                    <a:gd name="connsiteY10" fmla="*/ 304278 h 490500"/>
                    <a:gd name="connsiteX11" fmla="*/ 501003 w 606016"/>
                    <a:gd name="connsiteY11" fmla="*/ 304278 h 490500"/>
                    <a:gd name="connsiteX12" fmla="*/ 567205 w 606016"/>
                    <a:gd name="connsiteY12" fmla="*/ 370369 h 490500"/>
                    <a:gd name="connsiteX13" fmla="*/ 567205 w 606016"/>
                    <a:gd name="connsiteY13" fmla="*/ 390391 h 490500"/>
                    <a:gd name="connsiteX14" fmla="*/ 605830 w 606016"/>
                    <a:gd name="connsiteY14" fmla="*/ 439704 h 490500"/>
                    <a:gd name="connsiteX15" fmla="*/ 554949 w 606016"/>
                    <a:gd name="connsiteY15" fmla="*/ 490500 h 490500"/>
                    <a:gd name="connsiteX16" fmla="*/ 504067 w 606016"/>
                    <a:gd name="connsiteY16" fmla="*/ 439704 h 490500"/>
                    <a:gd name="connsiteX17" fmla="*/ 542878 w 606016"/>
                    <a:gd name="connsiteY17" fmla="*/ 390391 h 490500"/>
                    <a:gd name="connsiteX18" fmla="*/ 542878 w 606016"/>
                    <a:gd name="connsiteY18" fmla="*/ 370369 h 490500"/>
                    <a:gd name="connsiteX19" fmla="*/ 501003 w 606016"/>
                    <a:gd name="connsiteY19" fmla="*/ 328657 h 490500"/>
                    <a:gd name="connsiteX20" fmla="*/ 456064 w 606016"/>
                    <a:gd name="connsiteY20" fmla="*/ 328657 h 490500"/>
                    <a:gd name="connsiteX21" fmla="*/ 456436 w 606016"/>
                    <a:gd name="connsiteY21" fmla="*/ 322910 h 490500"/>
                    <a:gd name="connsiteX22" fmla="*/ 105013 w 606016"/>
                    <a:gd name="connsiteY22" fmla="*/ 304207 h 490500"/>
                    <a:gd name="connsiteX23" fmla="*/ 149581 w 606016"/>
                    <a:gd name="connsiteY23" fmla="*/ 304207 h 490500"/>
                    <a:gd name="connsiteX24" fmla="*/ 149581 w 606016"/>
                    <a:gd name="connsiteY24" fmla="*/ 322931 h 490500"/>
                    <a:gd name="connsiteX25" fmla="*/ 149952 w 606016"/>
                    <a:gd name="connsiteY25" fmla="*/ 328493 h 490500"/>
                    <a:gd name="connsiteX26" fmla="*/ 105013 w 606016"/>
                    <a:gd name="connsiteY26" fmla="*/ 328493 h 490500"/>
                    <a:gd name="connsiteX27" fmla="*/ 63138 w 606016"/>
                    <a:gd name="connsiteY27" fmla="*/ 370298 h 490500"/>
                    <a:gd name="connsiteX28" fmla="*/ 63138 w 606016"/>
                    <a:gd name="connsiteY28" fmla="*/ 390320 h 490500"/>
                    <a:gd name="connsiteX29" fmla="*/ 101856 w 606016"/>
                    <a:gd name="connsiteY29" fmla="*/ 439633 h 490500"/>
                    <a:gd name="connsiteX30" fmla="*/ 50975 w 606016"/>
                    <a:gd name="connsiteY30" fmla="*/ 490429 h 490500"/>
                    <a:gd name="connsiteX31" fmla="*/ 0 w 606016"/>
                    <a:gd name="connsiteY31" fmla="*/ 439633 h 490500"/>
                    <a:gd name="connsiteX32" fmla="*/ 38718 w 606016"/>
                    <a:gd name="connsiteY32" fmla="*/ 390320 h 490500"/>
                    <a:gd name="connsiteX33" fmla="*/ 38718 w 606016"/>
                    <a:gd name="connsiteY33" fmla="*/ 370298 h 490500"/>
                    <a:gd name="connsiteX34" fmla="*/ 105013 w 606016"/>
                    <a:gd name="connsiteY34" fmla="*/ 304207 h 490500"/>
                    <a:gd name="connsiteX35" fmla="*/ 50959 w 606016"/>
                    <a:gd name="connsiteY35" fmla="*/ 218761 h 490500"/>
                    <a:gd name="connsiteX36" fmla="*/ 24494 w 606016"/>
                    <a:gd name="connsiteY36" fmla="*/ 245272 h 490500"/>
                    <a:gd name="connsiteX37" fmla="*/ 50959 w 606016"/>
                    <a:gd name="connsiteY37" fmla="*/ 271691 h 490500"/>
                    <a:gd name="connsiteX38" fmla="*/ 77517 w 606016"/>
                    <a:gd name="connsiteY38" fmla="*/ 245272 h 490500"/>
                    <a:gd name="connsiteX39" fmla="*/ 50959 w 606016"/>
                    <a:gd name="connsiteY39" fmla="*/ 218761 h 490500"/>
                    <a:gd name="connsiteX40" fmla="*/ 555128 w 606016"/>
                    <a:gd name="connsiteY40" fmla="*/ 218732 h 490500"/>
                    <a:gd name="connsiteX41" fmla="*/ 528570 w 606016"/>
                    <a:gd name="connsiteY41" fmla="*/ 245237 h 490500"/>
                    <a:gd name="connsiteX42" fmla="*/ 555128 w 606016"/>
                    <a:gd name="connsiteY42" fmla="*/ 271649 h 490500"/>
                    <a:gd name="connsiteX43" fmla="*/ 581594 w 606016"/>
                    <a:gd name="connsiteY43" fmla="*/ 245237 h 490500"/>
                    <a:gd name="connsiteX44" fmla="*/ 555128 w 606016"/>
                    <a:gd name="connsiteY44" fmla="*/ 218732 h 490500"/>
                    <a:gd name="connsiteX45" fmla="*/ 308336 w 606016"/>
                    <a:gd name="connsiteY45" fmla="*/ 206887 h 490500"/>
                    <a:gd name="connsiteX46" fmla="*/ 280014 w 606016"/>
                    <a:gd name="connsiteY46" fmla="*/ 221997 h 490500"/>
                    <a:gd name="connsiteX47" fmla="*/ 288464 w 606016"/>
                    <a:gd name="connsiteY47" fmla="*/ 253422 h 490500"/>
                    <a:gd name="connsiteX48" fmla="*/ 290879 w 606016"/>
                    <a:gd name="connsiteY48" fmla="*/ 258705 h 490500"/>
                    <a:gd name="connsiteX49" fmla="*/ 290879 w 606016"/>
                    <a:gd name="connsiteY49" fmla="*/ 292355 h 490500"/>
                    <a:gd name="connsiteX50" fmla="*/ 290879 w 606016"/>
                    <a:gd name="connsiteY50" fmla="*/ 292447 h 490500"/>
                    <a:gd name="connsiteX51" fmla="*/ 310472 w 606016"/>
                    <a:gd name="connsiteY51" fmla="*/ 303664 h 490500"/>
                    <a:gd name="connsiteX52" fmla="*/ 316786 w 606016"/>
                    <a:gd name="connsiteY52" fmla="*/ 292447 h 490500"/>
                    <a:gd name="connsiteX53" fmla="*/ 316786 w 606016"/>
                    <a:gd name="connsiteY53" fmla="*/ 258983 h 490500"/>
                    <a:gd name="connsiteX54" fmla="*/ 319479 w 606016"/>
                    <a:gd name="connsiteY54" fmla="*/ 253422 h 490500"/>
                    <a:gd name="connsiteX55" fmla="*/ 329879 w 606016"/>
                    <a:gd name="connsiteY55" fmla="*/ 232286 h 490500"/>
                    <a:gd name="connsiteX56" fmla="*/ 308336 w 606016"/>
                    <a:gd name="connsiteY56" fmla="*/ 206887 h 490500"/>
                    <a:gd name="connsiteX57" fmla="*/ 555128 w 606016"/>
                    <a:gd name="connsiteY57" fmla="*/ 194267 h 490500"/>
                    <a:gd name="connsiteX58" fmla="*/ 606016 w 606016"/>
                    <a:gd name="connsiteY58" fmla="*/ 245237 h 490500"/>
                    <a:gd name="connsiteX59" fmla="*/ 555128 w 606016"/>
                    <a:gd name="connsiteY59" fmla="*/ 296022 h 490500"/>
                    <a:gd name="connsiteX60" fmla="*/ 505726 w 606016"/>
                    <a:gd name="connsiteY60" fmla="*/ 257284 h 490500"/>
                    <a:gd name="connsiteX61" fmla="*/ 456417 w 606016"/>
                    <a:gd name="connsiteY61" fmla="*/ 257284 h 490500"/>
                    <a:gd name="connsiteX62" fmla="*/ 456417 w 606016"/>
                    <a:gd name="connsiteY62" fmla="*/ 233004 h 490500"/>
                    <a:gd name="connsiteX63" fmla="*/ 505726 w 606016"/>
                    <a:gd name="connsiteY63" fmla="*/ 233004 h 490500"/>
                    <a:gd name="connsiteX64" fmla="*/ 555128 w 606016"/>
                    <a:gd name="connsiteY64" fmla="*/ 194267 h 490500"/>
                    <a:gd name="connsiteX65" fmla="*/ 50959 w 606016"/>
                    <a:gd name="connsiteY65" fmla="*/ 194196 h 490500"/>
                    <a:gd name="connsiteX66" fmla="*/ 100361 w 606016"/>
                    <a:gd name="connsiteY66" fmla="*/ 232851 h 490500"/>
                    <a:gd name="connsiteX67" fmla="*/ 149670 w 606016"/>
                    <a:gd name="connsiteY67" fmla="*/ 232851 h 490500"/>
                    <a:gd name="connsiteX68" fmla="*/ 149670 w 606016"/>
                    <a:gd name="connsiteY68" fmla="*/ 257508 h 490500"/>
                    <a:gd name="connsiteX69" fmla="*/ 100361 w 606016"/>
                    <a:gd name="connsiteY69" fmla="*/ 257508 h 490500"/>
                    <a:gd name="connsiteX70" fmla="*/ 50959 w 606016"/>
                    <a:gd name="connsiteY70" fmla="*/ 296163 h 490500"/>
                    <a:gd name="connsiteX71" fmla="*/ 71 w 606016"/>
                    <a:gd name="connsiteY71" fmla="*/ 245272 h 490500"/>
                    <a:gd name="connsiteX72" fmla="*/ 71 w 606016"/>
                    <a:gd name="connsiteY72" fmla="*/ 245087 h 490500"/>
                    <a:gd name="connsiteX73" fmla="*/ 71 w 606016"/>
                    <a:gd name="connsiteY73" fmla="*/ 244994 h 490500"/>
                    <a:gd name="connsiteX74" fmla="*/ 50959 w 606016"/>
                    <a:gd name="connsiteY74" fmla="*/ 194196 h 490500"/>
                    <a:gd name="connsiteX75" fmla="*/ 555141 w 606016"/>
                    <a:gd name="connsiteY75" fmla="*/ 24468 h 490500"/>
                    <a:gd name="connsiteX76" fmla="*/ 528590 w 606016"/>
                    <a:gd name="connsiteY76" fmla="*/ 50975 h 490500"/>
                    <a:gd name="connsiteX77" fmla="*/ 555141 w 606016"/>
                    <a:gd name="connsiteY77" fmla="*/ 77390 h 490500"/>
                    <a:gd name="connsiteX78" fmla="*/ 581600 w 606016"/>
                    <a:gd name="connsiteY78" fmla="*/ 50975 h 490500"/>
                    <a:gd name="connsiteX79" fmla="*/ 555141 w 606016"/>
                    <a:gd name="connsiteY79" fmla="*/ 24468 h 490500"/>
                    <a:gd name="connsiteX80" fmla="*/ 50963 w 606016"/>
                    <a:gd name="connsiteY80" fmla="*/ 24372 h 490500"/>
                    <a:gd name="connsiteX81" fmla="*/ 24495 w 606016"/>
                    <a:gd name="connsiteY81" fmla="*/ 50783 h 490500"/>
                    <a:gd name="connsiteX82" fmla="*/ 50963 w 606016"/>
                    <a:gd name="connsiteY82" fmla="*/ 77286 h 490500"/>
                    <a:gd name="connsiteX83" fmla="*/ 77523 w 606016"/>
                    <a:gd name="connsiteY83" fmla="*/ 50783 h 490500"/>
                    <a:gd name="connsiteX84" fmla="*/ 50963 w 606016"/>
                    <a:gd name="connsiteY84" fmla="*/ 24372 h 490500"/>
                    <a:gd name="connsiteX85" fmla="*/ 302207 w 606016"/>
                    <a:gd name="connsiteY85" fmla="*/ 1654 h 490500"/>
                    <a:gd name="connsiteX86" fmla="*/ 408809 w 606016"/>
                    <a:gd name="connsiteY86" fmla="*/ 109184 h 490500"/>
                    <a:gd name="connsiteX87" fmla="*/ 408809 w 606016"/>
                    <a:gd name="connsiteY87" fmla="*/ 142740 h 490500"/>
                    <a:gd name="connsiteX88" fmla="*/ 409551 w 606016"/>
                    <a:gd name="connsiteY88" fmla="*/ 142740 h 490500"/>
                    <a:gd name="connsiteX89" fmla="*/ 437223 w 606016"/>
                    <a:gd name="connsiteY89" fmla="*/ 170457 h 490500"/>
                    <a:gd name="connsiteX90" fmla="*/ 437223 w 606016"/>
                    <a:gd name="connsiteY90" fmla="*/ 322853 h 490500"/>
                    <a:gd name="connsiteX91" fmla="*/ 409551 w 606016"/>
                    <a:gd name="connsiteY91" fmla="*/ 350569 h 490500"/>
                    <a:gd name="connsiteX92" fmla="*/ 196535 w 606016"/>
                    <a:gd name="connsiteY92" fmla="*/ 350569 h 490500"/>
                    <a:gd name="connsiteX93" fmla="*/ 168863 w 606016"/>
                    <a:gd name="connsiteY93" fmla="*/ 322853 h 490500"/>
                    <a:gd name="connsiteX94" fmla="*/ 168863 w 606016"/>
                    <a:gd name="connsiteY94" fmla="*/ 170457 h 490500"/>
                    <a:gd name="connsiteX95" fmla="*/ 195699 w 606016"/>
                    <a:gd name="connsiteY95" fmla="*/ 142926 h 490500"/>
                    <a:gd name="connsiteX96" fmla="*/ 275929 w 606016"/>
                    <a:gd name="connsiteY96" fmla="*/ 142926 h 490500"/>
                    <a:gd name="connsiteX97" fmla="*/ 275929 w 606016"/>
                    <a:gd name="connsiteY97" fmla="*/ 142740 h 490500"/>
                    <a:gd name="connsiteX98" fmla="*/ 362844 w 606016"/>
                    <a:gd name="connsiteY98" fmla="*/ 142740 h 490500"/>
                    <a:gd name="connsiteX99" fmla="*/ 362844 w 606016"/>
                    <a:gd name="connsiteY99" fmla="*/ 106310 h 490500"/>
                    <a:gd name="connsiteX100" fmla="*/ 300072 w 606016"/>
                    <a:gd name="connsiteY100" fmla="*/ 47447 h 490500"/>
                    <a:gd name="connsiteX101" fmla="*/ 244821 w 606016"/>
                    <a:gd name="connsiteY101" fmla="*/ 108628 h 490500"/>
                    <a:gd name="connsiteX102" fmla="*/ 244821 w 606016"/>
                    <a:gd name="connsiteY102" fmla="*/ 109647 h 490500"/>
                    <a:gd name="connsiteX103" fmla="*/ 236092 w 606016"/>
                    <a:gd name="connsiteY103" fmla="*/ 118454 h 490500"/>
                    <a:gd name="connsiteX104" fmla="*/ 207864 w 606016"/>
                    <a:gd name="connsiteY104" fmla="*/ 118454 h 490500"/>
                    <a:gd name="connsiteX105" fmla="*/ 199042 w 606016"/>
                    <a:gd name="connsiteY105" fmla="*/ 109647 h 490500"/>
                    <a:gd name="connsiteX106" fmla="*/ 199042 w 606016"/>
                    <a:gd name="connsiteY106" fmla="*/ 106310 h 490500"/>
                    <a:gd name="connsiteX107" fmla="*/ 302207 w 606016"/>
                    <a:gd name="connsiteY107" fmla="*/ 1654 h 490500"/>
                    <a:gd name="connsiteX108" fmla="*/ 555141 w 606016"/>
                    <a:gd name="connsiteY108" fmla="*/ 0 h 490500"/>
                    <a:gd name="connsiteX109" fmla="*/ 606016 w 606016"/>
                    <a:gd name="connsiteY109" fmla="*/ 50790 h 490500"/>
                    <a:gd name="connsiteX110" fmla="*/ 567210 w 606016"/>
                    <a:gd name="connsiteY110" fmla="*/ 100097 h 490500"/>
                    <a:gd name="connsiteX111" fmla="*/ 567210 w 606016"/>
                    <a:gd name="connsiteY111" fmla="*/ 120117 h 490500"/>
                    <a:gd name="connsiteX112" fmla="*/ 501017 w 606016"/>
                    <a:gd name="connsiteY112" fmla="*/ 186293 h 490500"/>
                    <a:gd name="connsiteX113" fmla="*/ 456455 w 606016"/>
                    <a:gd name="connsiteY113" fmla="*/ 186293 h 490500"/>
                    <a:gd name="connsiteX114" fmla="*/ 456455 w 606016"/>
                    <a:gd name="connsiteY114" fmla="*/ 170351 h 490500"/>
                    <a:gd name="connsiteX115" fmla="*/ 455712 w 606016"/>
                    <a:gd name="connsiteY115" fmla="*/ 161917 h 490500"/>
                    <a:gd name="connsiteX116" fmla="*/ 501110 w 606016"/>
                    <a:gd name="connsiteY116" fmla="*/ 161917 h 490500"/>
                    <a:gd name="connsiteX117" fmla="*/ 542979 w 606016"/>
                    <a:gd name="connsiteY117" fmla="*/ 120117 h 490500"/>
                    <a:gd name="connsiteX118" fmla="*/ 542979 w 606016"/>
                    <a:gd name="connsiteY118" fmla="*/ 100097 h 490500"/>
                    <a:gd name="connsiteX119" fmla="*/ 504266 w 606016"/>
                    <a:gd name="connsiteY119" fmla="*/ 50790 h 490500"/>
                    <a:gd name="connsiteX120" fmla="*/ 555141 w 606016"/>
                    <a:gd name="connsiteY120" fmla="*/ 0 h 490500"/>
                    <a:gd name="connsiteX121" fmla="*/ 51148 w 606016"/>
                    <a:gd name="connsiteY121" fmla="*/ 0 h 490500"/>
                    <a:gd name="connsiteX122" fmla="*/ 102040 w 606016"/>
                    <a:gd name="connsiteY122" fmla="*/ 50783 h 490500"/>
                    <a:gd name="connsiteX123" fmla="*/ 63221 w 606016"/>
                    <a:gd name="connsiteY123" fmla="*/ 100083 h 490500"/>
                    <a:gd name="connsiteX124" fmla="*/ 63221 w 606016"/>
                    <a:gd name="connsiteY124" fmla="*/ 120100 h 490500"/>
                    <a:gd name="connsiteX125" fmla="*/ 105105 w 606016"/>
                    <a:gd name="connsiteY125" fmla="*/ 161894 h 490500"/>
                    <a:gd name="connsiteX126" fmla="*/ 150517 w 606016"/>
                    <a:gd name="connsiteY126" fmla="*/ 161894 h 490500"/>
                    <a:gd name="connsiteX127" fmla="*/ 149774 w 606016"/>
                    <a:gd name="connsiteY127" fmla="*/ 170420 h 490500"/>
                    <a:gd name="connsiteX128" fmla="*/ 149681 w 606016"/>
                    <a:gd name="connsiteY128" fmla="*/ 170420 h 490500"/>
                    <a:gd name="connsiteX129" fmla="*/ 149681 w 606016"/>
                    <a:gd name="connsiteY129" fmla="*/ 186081 h 490500"/>
                    <a:gd name="connsiteX130" fmla="*/ 105105 w 606016"/>
                    <a:gd name="connsiteY130" fmla="*/ 186081 h 490500"/>
                    <a:gd name="connsiteX131" fmla="*/ 38890 w 606016"/>
                    <a:gd name="connsiteY131" fmla="*/ 120007 h 490500"/>
                    <a:gd name="connsiteX132" fmla="*/ 38890 w 606016"/>
                    <a:gd name="connsiteY132" fmla="*/ 99990 h 490500"/>
                    <a:gd name="connsiteX133" fmla="*/ 71 w 606016"/>
                    <a:gd name="connsiteY133" fmla="*/ 50690 h 490500"/>
                    <a:gd name="connsiteX134" fmla="*/ 51148 w 606016"/>
                    <a:gd name="connsiteY134" fmla="*/ 0 h 4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606016" h="490500">
                      <a:moveTo>
                        <a:pt x="555135" y="413286"/>
                      </a:moveTo>
                      <a:cubicBezTo>
                        <a:pt x="540464" y="413286"/>
                        <a:pt x="528580" y="425151"/>
                        <a:pt x="528580" y="439704"/>
                      </a:cubicBezTo>
                      <a:cubicBezTo>
                        <a:pt x="528580" y="454350"/>
                        <a:pt x="540464" y="466214"/>
                        <a:pt x="555135" y="466214"/>
                      </a:cubicBezTo>
                      <a:cubicBezTo>
                        <a:pt x="569712" y="466214"/>
                        <a:pt x="581597" y="454350"/>
                        <a:pt x="581597" y="439704"/>
                      </a:cubicBezTo>
                      <a:cubicBezTo>
                        <a:pt x="581597" y="425151"/>
                        <a:pt x="569712" y="413286"/>
                        <a:pt x="555135" y="413286"/>
                      </a:cubicBezTo>
                      <a:close/>
                      <a:moveTo>
                        <a:pt x="50975" y="413030"/>
                      </a:moveTo>
                      <a:cubicBezTo>
                        <a:pt x="36397" y="413030"/>
                        <a:pt x="24512" y="425080"/>
                        <a:pt x="24512" y="439540"/>
                      </a:cubicBezTo>
                      <a:cubicBezTo>
                        <a:pt x="24512" y="454093"/>
                        <a:pt x="36397" y="465958"/>
                        <a:pt x="50975" y="465958"/>
                      </a:cubicBezTo>
                      <a:cubicBezTo>
                        <a:pt x="65645" y="465958"/>
                        <a:pt x="77529" y="454093"/>
                        <a:pt x="77529" y="439540"/>
                      </a:cubicBezTo>
                      <a:cubicBezTo>
                        <a:pt x="77529" y="424895"/>
                        <a:pt x="65645" y="413030"/>
                        <a:pt x="50975" y="413030"/>
                      </a:cubicBezTo>
                      <a:close/>
                      <a:moveTo>
                        <a:pt x="456436" y="304278"/>
                      </a:moveTo>
                      <a:lnTo>
                        <a:pt x="501003" y="304278"/>
                      </a:lnTo>
                      <a:cubicBezTo>
                        <a:pt x="537493" y="304278"/>
                        <a:pt x="567205" y="333940"/>
                        <a:pt x="567205" y="370369"/>
                      </a:cubicBezTo>
                      <a:lnTo>
                        <a:pt x="567205" y="390391"/>
                      </a:lnTo>
                      <a:cubicBezTo>
                        <a:pt x="589396" y="395860"/>
                        <a:pt x="606016" y="415882"/>
                        <a:pt x="605830" y="439704"/>
                      </a:cubicBezTo>
                      <a:cubicBezTo>
                        <a:pt x="605830" y="467790"/>
                        <a:pt x="583082" y="490500"/>
                        <a:pt x="554949" y="490500"/>
                      </a:cubicBezTo>
                      <a:cubicBezTo>
                        <a:pt x="526908" y="490500"/>
                        <a:pt x="504067" y="467790"/>
                        <a:pt x="504067" y="439704"/>
                      </a:cubicBezTo>
                      <a:cubicBezTo>
                        <a:pt x="504067" y="415882"/>
                        <a:pt x="520687" y="395860"/>
                        <a:pt x="542878" y="390391"/>
                      </a:cubicBezTo>
                      <a:lnTo>
                        <a:pt x="542878" y="370369"/>
                      </a:lnTo>
                      <a:cubicBezTo>
                        <a:pt x="542878" y="347381"/>
                        <a:pt x="524123" y="328657"/>
                        <a:pt x="501003" y="328657"/>
                      </a:cubicBezTo>
                      <a:lnTo>
                        <a:pt x="456064" y="328657"/>
                      </a:lnTo>
                      <a:cubicBezTo>
                        <a:pt x="456343" y="326803"/>
                        <a:pt x="456436" y="324949"/>
                        <a:pt x="456436" y="322910"/>
                      </a:cubicBezTo>
                      <a:close/>
                      <a:moveTo>
                        <a:pt x="105013" y="304207"/>
                      </a:moveTo>
                      <a:lnTo>
                        <a:pt x="149581" y="304207"/>
                      </a:lnTo>
                      <a:lnTo>
                        <a:pt x="149581" y="322931"/>
                      </a:lnTo>
                      <a:cubicBezTo>
                        <a:pt x="149581" y="324785"/>
                        <a:pt x="149674" y="326639"/>
                        <a:pt x="149952" y="328493"/>
                      </a:cubicBezTo>
                      <a:lnTo>
                        <a:pt x="105013" y="328493"/>
                      </a:lnTo>
                      <a:cubicBezTo>
                        <a:pt x="81986" y="328493"/>
                        <a:pt x="63138" y="347217"/>
                        <a:pt x="63138" y="370298"/>
                      </a:cubicBezTo>
                      <a:lnTo>
                        <a:pt x="63138" y="390320"/>
                      </a:lnTo>
                      <a:cubicBezTo>
                        <a:pt x="85329" y="395789"/>
                        <a:pt x="101856" y="415811"/>
                        <a:pt x="101856" y="439633"/>
                      </a:cubicBezTo>
                      <a:cubicBezTo>
                        <a:pt x="101856" y="467719"/>
                        <a:pt x="79108" y="490429"/>
                        <a:pt x="50975" y="490429"/>
                      </a:cubicBezTo>
                      <a:cubicBezTo>
                        <a:pt x="23027" y="490429"/>
                        <a:pt x="93" y="467719"/>
                        <a:pt x="0" y="439633"/>
                      </a:cubicBezTo>
                      <a:cubicBezTo>
                        <a:pt x="0" y="415811"/>
                        <a:pt x="16620" y="395789"/>
                        <a:pt x="38718" y="390320"/>
                      </a:cubicBezTo>
                      <a:lnTo>
                        <a:pt x="38718" y="370298"/>
                      </a:lnTo>
                      <a:cubicBezTo>
                        <a:pt x="38718" y="333869"/>
                        <a:pt x="68430" y="304207"/>
                        <a:pt x="105013" y="304207"/>
                      </a:cubicBezTo>
                      <a:close/>
                      <a:moveTo>
                        <a:pt x="50959" y="218761"/>
                      </a:moveTo>
                      <a:cubicBezTo>
                        <a:pt x="36380" y="218761"/>
                        <a:pt x="24494" y="230626"/>
                        <a:pt x="24494" y="245272"/>
                      </a:cubicBezTo>
                      <a:cubicBezTo>
                        <a:pt x="24494" y="259733"/>
                        <a:pt x="36380" y="271691"/>
                        <a:pt x="50959" y="271691"/>
                      </a:cubicBezTo>
                      <a:cubicBezTo>
                        <a:pt x="65631" y="271691"/>
                        <a:pt x="77517" y="259825"/>
                        <a:pt x="77517" y="245272"/>
                      </a:cubicBezTo>
                      <a:cubicBezTo>
                        <a:pt x="77517" y="230626"/>
                        <a:pt x="65631" y="218761"/>
                        <a:pt x="50959" y="218761"/>
                      </a:cubicBezTo>
                      <a:close/>
                      <a:moveTo>
                        <a:pt x="555128" y="218732"/>
                      </a:moveTo>
                      <a:cubicBezTo>
                        <a:pt x="540456" y="218732"/>
                        <a:pt x="528570" y="230595"/>
                        <a:pt x="528570" y="245237"/>
                      </a:cubicBezTo>
                      <a:cubicBezTo>
                        <a:pt x="528570" y="259787"/>
                        <a:pt x="540456" y="271649"/>
                        <a:pt x="555128" y="271649"/>
                      </a:cubicBezTo>
                      <a:cubicBezTo>
                        <a:pt x="569707" y="271649"/>
                        <a:pt x="581594" y="259787"/>
                        <a:pt x="581594" y="245237"/>
                      </a:cubicBezTo>
                      <a:cubicBezTo>
                        <a:pt x="581594" y="230595"/>
                        <a:pt x="569707" y="218732"/>
                        <a:pt x="555128" y="218732"/>
                      </a:cubicBezTo>
                      <a:close/>
                      <a:moveTo>
                        <a:pt x="308336" y="206887"/>
                      </a:moveTo>
                      <a:cubicBezTo>
                        <a:pt x="297007" y="204663"/>
                        <a:pt x="284936" y="210966"/>
                        <a:pt x="280014" y="221997"/>
                      </a:cubicBezTo>
                      <a:cubicBezTo>
                        <a:pt x="274907" y="233121"/>
                        <a:pt x="278250" y="246006"/>
                        <a:pt x="288464" y="253422"/>
                      </a:cubicBezTo>
                      <a:cubicBezTo>
                        <a:pt x="290414" y="254905"/>
                        <a:pt x="290879" y="256481"/>
                        <a:pt x="290879" y="258705"/>
                      </a:cubicBezTo>
                      <a:lnTo>
                        <a:pt x="290879" y="292355"/>
                      </a:lnTo>
                      <a:lnTo>
                        <a:pt x="290879" y="292447"/>
                      </a:lnTo>
                      <a:cubicBezTo>
                        <a:pt x="290879" y="301717"/>
                        <a:pt x="300722" y="308670"/>
                        <a:pt x="310472" y="303664"/>
                      </a:cubicBezTo>
                      <a:cubicBezTo>
                        <a:pt x="314650" y="301624"/>
                        <a:pt x="317065" y="297175"/>
                        <a:pt x="316786" y="292447"/>
                      </a:cubicBezTo>
                      <a:cubicBezTo>
                        <a:pt x="316879" y="281324"/>
                        <a:pt x="316879" y="270107"/>
                        <a:pt x="316786" y="258983"/>
                      </a:cubicBezTo>
                      <a:cubicBezTo>
                        <a:pt x="316786" y="256481"/>
                        <a:pt x="317436" y="254905"/>
                        <a:pt x="319479" y="253422"/>
                      </a:cubicBezTo>
                      <a:cubicBezTo>
                        <a:pt x="326536" y="248323"/>
                        <a:pt x="330065" y="241185"/>
                        <a:pt x="329879" y="232286"/>
                      </a:cubicBezTo>
                      <a:cubicBezTo>
                        <a:pt x="329786" y="219680"/>
                        <a:pt x="320965" y="209483"/>
                        <a:pt x="308336" y="206887"/>
                      </a:cubicBezTo>
                      <a:close/>
                      <a:moveTo>
                        <a:pt x="555128" y="194267"/>
                      </a:moveTo>
                      <a:cubicBezTo>
                        <a:pt x="583079" y="194267"/>
                        <a:pt x="606016" y="217157"/>
                        <a:pt x="606016" y="245237"/>
                      </a:cubicBezTo>
                      <a:cubicBezTo>
                        <a:pt x="606016" y="273224"/>
                        <a:pt x="583172" y="296022"/>
                        <a:pt x="555128" y="296022"/>
                      </a:cubicBezTo>
                      <a:cubicBezTo>
                        <a:pt x="531170" y="296022"/>
                        <a:pt x="511112" y="279433"/>
                        <a:pt x="505726" y="257284"/>
                      </a:cubicBezTo>
                      <a:lnTo>
                        <a:pt x="456417" y="257284"/>
                      </a:lnTo>
                      <a:lnTo>
                        <a:pt x="456417" y="233004"/>
                      </a:lnTo>
                      <a:lnTo>
                        <a:pt x="505726" y="233004"/>
                      </a:lnTo>
                      <a:cubicBezTo>
                        <a:pt x="511112" y="210855"/>
                        <a:pt x="531170" y="194267"/>
                        <a:pt x="555128" y="194267"/>
                      </a:cubicBezTo>
                      <a:close/>
                      <a:moveTo>
                        <a:pt x="50959" y="194196"/>
                      </a:moveTo>
                      <a:cubicBezTo>
                        <a:pt x="74917" y="194196"/>
                        <a:pt x="94975" y="210789"/>
                        <a:pt x="100361" y="232851"/>
                      </a:cubicBezTo>
                      <a:lnTo>
                        <a:pt x="149670" y="232851"/>
                      </a:lnTo>
                      <a:lnTo>
                        <a:pt x="149670" y="257508"/>
                      </a:lnTo>
                      <a:lnTo>
                        <a:pt x="100361" y="257508"/>
                      </a:lnTo>
                      <a:cubicBezTo>
                        <a:pt x="94975" y="279570"/>
                        <a:pt x="74917" y="296163"/>
                        <a:pt x="50959" y="296163"/>
                      </a:cubicBezTo>
                      <a:cubicBezTo>
                        <a:pt x="23008" y="296163"/>
                        <a:pt x="71" y="273267"/>
                        <a:pt x="71" y="245272"/>
                      </a:cubicBezTo>
                      <a:lnTo>
                        <a:pt x="71" y="245087"/>
                      </a:lnTo>
                      <a:lnTo>
                        <a:pt x="71" y="244994"/>
                      </a:lnTo>
                      <a:cubicBezTo>
                        <a:pt x="71" y="216907"/>
                        <a:pt x="22915" y="194196"/>
                        <a:pt x="50959" y="194196"/>
                      </a:cubicBezTo>
                      <a:close/>
                      <a:moveTo>
                        <a:pt x="555141" y="24468"/>
                      </a:moveTo>
                      <a:cubicBezTo>
                        <a:pt x="540473" y="24468"/>
                        <a:pt x="528590" y="36332"/>
                        <a:pt x="528590" y="50975"/>
                      </a:cubicBezTo>
                      <a:cubicBezTo>
                        <a:pt x="528590" y="65527"/>
                        <a:pt x="540473" y="77390"/>
                        <a:pt x="555141" y="77390"/>
                      </a:cubicBezTo>
                      <a:cubicBezTo>
                        <a:pt x="569717" y="77390"/>
                        <a:pt x="581600" y="65434"/>
                        <a:pt x="581600" y="50975"/>
                      </a:cubicBezTo>
                      <a:cubicBezTo>
                        <a:pt x="581600" y="36332"/>
                        <a:pt x="569717" y="24468"/>
                        <a:pt x="555141" y="24468"/>
                      </a:cubicBezTo>
                      <a:close/>
                      <a:moveTo>
                        <a:pt x="50963" y="24372"/>
                      </a:moveTo>
                      <a:cubicBezTo>
                        <a:pt x="36382" y="24372"/>
                        <a:pt x="24495" y="36234"/>
                        <a:pt x="24495" y="50783"/>
                      </a:cubicBezTo>
                      <a:cubicBezTo>
                        <a:pt x="24495" y="65425"/>
                        <a:pt x="36382" y="77286"/>
                        <a:pt x="50963" y="77286"/>
                      </a:cubicBezTo>
                      <a:cubicBezTo>
                        <a:pt x="65729" y="77286"/>
                        <a:pt x="77616" y="65425"/>
                        <a:pt x="77523" y="50783"/>
                      </a:cubicBezTo>
                      <a:cubicBezTo>
                        <a:pt x="77523" y="36234"/>
                        <a:pt x="65636" y="24372"/>
                        <a:pt x="50963" y="24372"/>
                      </a:cubicBezTo>
                      <a:close/>
                      <a:moveTo>
                        <a:pt x="302207" y="1654"/>
                      </a:moveTo>
                      <a:cubicBezTo>
                        <a:pt x="360894" y="635"/>
                        <a:pt x="408809" y="50599"/>
                        <a:pt x="408809" y="109184"/>
                      </a:cubicBezTo>
                      <a:lnTo>
                        <a:pt x="408809" y="142740"/>
                      </a:lnTo>
                      <a:lnTo>
                        <a:pt x="409551" y="142740"/>
                      </a:lnTo>
                      <a:cubicBezTo>
                        <a:pt x="424873" y="142740"/>
                        <a:pt x="437223" y="155162"/>
                        <a:pt x="437223" y="170457"/>
                      </a:cubicBezTo>
                      <a:lnTo>
                        <a:pt x="437223" y="322853"/>
                      </a:lnTo>
                      <a:cubicBezTo>
                        <a:pt x="437223" y="338148"/>
                        <a:pt x="424873" y="350569"/>
                        <a:pt x="409551" y="350569"/>
                      </a:cubicBezTo>
                      <a:lnTo>
                        <a:pt x="196535" y="350569"/>
                      </a:lnTo>
                      <a:cubicBezTo>
                        <a:pt x="181213" y="350569"/>
                        <a:pt x="168863" y="338148"/>
                        <a:pt x="168863" y="322853"/>
                      </a:cubicBezTo>
                      <a:lnTo>
                        <a:pt x="168863" y="170457"/>
                      </a:lnTo>
                      <a:cubicBezTo>
                        <a:pt x="168863" y="155533"/>
                        <a:pt x="180842" y="143389"/>
                        <a:pt x="195699" y="142926"/>
                      </a:cubicBezTo>
                      <a:lnTo>
                        <a:pt x="275929" y="142926"/>
                      </a:lnTo>
                      <a:lnTo>
                        <a:pt x="275929" y="142740"/>
                      </a:lnTo>
                      <a:lnTo>
                        <a:pt x="362844" y="142740"/>
                      </a:lnTo>
                      <a:lnTo>
                        <a:pt x="362844" y="106310"/>
                      </a:lnTo>
                      <a:cubicBezTo>
                        <a:pt x="362844" y="72568"/>
                        <a:pt x="334336" y="45408"/>
                        <a:pt x="300072" y="47447"/>
                      </a:cubicBezTo>
                      <a:cubicBezTo>
                        <a:pt x="268593" y="49486"/>
                        <a:pt x="244821" y="77110"/>
                        <a:pt x="244821" y="108628"/>
                      </a:cubicBezTo>
                      <a:lnTo>
                        <a:pt x="244821" y="109647"/>
                      </a:lnTo>
                      <a:cubicBezTo>
                        <a:pt x="244821" y="114468"/>
                        <a:pt x="240921" y="118454"/>
                        <a:pt x="236092" y="118454"/>
                      </a:cubicBezTo>
                      <a:lnTo>
                        <a:pt x="207864" y="118454"/>
                      </a:lnTo>
                      <a:cubicBezTo>
                        <a:pt x="203035" y="118454"/>
                        <a:pt x="199042" y="114468"/>
                        <a:pt x="199042" y="109647"/>
                      </a:cubicBezTo>
                      <a:lnTo>
                        <a:pt x="199042" y="106310"/>
                      </a:lnTo>
                      <a:cubicBezTo>
                        <a:pt x="199042" y="49208"/>
                        <a:pt x="245100" y="2581"/>
                        <a:pt x="302207" y="1654"/>
                      </a:cubicBezTo>
                      <a:close/>
                      <a:moveTo>
                        <a:pt x="555141" y="0"/>
                      </a:moveTo>
                      <a:cubicBezTo>
                        <a:pt x="583085" y="0"/>
                        <a:pt x="606016" y="22800"/>
                        <a:pt x="606016" y="50790"/>
                      </a:cubicBezTo>
                      <a:cubicBezTo>
                        <a:pt x="606016" y="74702"/>
                        <a:pt x="589398" y="94722"/>
                        <a:pt x="567210" y="100097"/>
                      </a:cubicBezTo>
                      <a:lnTo>
                        <a:pt x="567210" y="120117"/>
                      </a:lnTo>
                      <a:cubicBezTo>
                        <a:pt x="567210" y="156634"/>
                        <a:pt x="537502" y="186293"/>
                        <a:pt x="501017" y="186293"/>
                      </a:cubicBezTo>
                      <a:lnTo>
                        <a:pt x="456455" y="186293"/>
                      </a:lnTo>
                      <a:lnTo>
                        <a:pt x="456455" y="170351"/>
                      </a:lnTo>
                      <a:cubicBezTo>
                        <a:pt x="456455" y="167478"/>
                        <a:pt x="456176" y="164605"/>
                        <a:pt x="455712" y="161917"/>
                      </a:cubicBezTo>
                      <a:lnTo>
                        <a:pt x="501110" y="161917"/>
                      </a:lnTo>
                      <a:cubicBezTo>
                        <a:pt x="524133" y="161917"/>
                        <a:pt x="542979" y="143288"/>
                        <a:pt x="542979" y="120117"/>
                      </a:cubicBezTo>
                      <a:lnTo>
                        <a:pt x="542979" y="100097"/>
                      </a:lnTo>
                      <a:cubicBezTo>
                        <a:pt x="520791" y="94722"/>
                        <a:pt x="504266" y="74702"/>
                        <a:pt x="504266" y="50790"/>
                      </a:cubicBezTo>
                      <a:cubicBezTo>
                        <a:pt x="504266" y="22800"/>
                        <a:pt x="527011" y="0"/>
                        <a:pt x="555141" y="0"/>
                      </a:cubicBezTo>
                      <a:close/>
                      <a:moveTo>
                        <a:pt x="51148" y="0"/>
                      </a:moveTo>
                      <a:cubicBezTo>
                        <a:pt x="79195" y="0"/>
                        <a:pt x="102040" y="22797"/>
                        <a:pt x="102040" y="50783"/>
                      </a:cubicBezTo>
                      <a:cubicBezTo>
                        <a:pt x="102040" y="74692"/>
                        <a:pt x="85417" y="94708"/>
                        <a:pt x="63221" y="100083"/>
                      </a:cubicBezTo>
                      <a:lnTo>
                        <a:pt x="63221" y="120100"/>
                      </a:lnTo>
                      <a:cubicBezTo>
                        <a:pt x="63221" y="143082"/>
                        <a:pt x="81981" y="161894"/>
                        <a:pt x="105105" y="161894"/>
                      </a:cubicBezTo>
                      <a:lnTo>
                        <a:pt x="150517" y="161894"/>
                      </a:lnTo>
                      <a:cubicBezTo>
                        <a:pt x="150053" y="164767"/>
                        <a:pt x="149774" y="167547"/>
                        <a:pt x="149774" y="170420"/>
                      </a:cubicBezTo>
                      <a:lnTo>
                        <a:pt x="149681" y="170420"/>
                      </a:lnTo>
                      <a:lnTo>
                        <a:pt x="149681" y="186081"/>
                      </a:lnTo>
                      <a:lnTo>
                        <a:pt x="105105" y="186081"/>
                      </a:lnTo>
                      <a:cubicBezTo>
                        <a:pt x="68608" y="186081"/>
                        <a:pt x="38890" y="156426"/>
                        <a:pt x="38890" y="120007"/>
                      </a:cubicBezTo>
                      <a:lnTo>
                        <a:pt x="38890" y="99990"/>
                      </a:lnTo>
                      <a:cubicBezTo>
                        <a:pt x="16694" y="94523"/>
                        <a:pt x="71" y="74506"/>
                        <a:pt x="71" y="50690"/>
                      </a:cubicBezTo>
                      <a:cubicBezTo>
                        <a:pt x="71" y="22797"/>
                        <a:pt x="23009" y="0"/>
                        <a:pt x="51148" y="0"/>
                      </a:cubicBezTo>
                      <a:close/>
                    </a:path>
                  </a:pathLst>
                </a:custGeom>
                <a:solidFill>
                  <a:srgbClr val="FFFFFF"/>
                </a:solidFill>
                <a:ln>
                  <a:noFill/>
                </a:ln>
                <a:effectLst/>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nvGrpSpPr>
              <p:cNvPr id="98" name="iṧḷíḍê">
                <a:extLst>
                  <a:ext uri="{FF2B5EF4-FFF2-40B4-BE49-F238E27FC236}">
                    <a16:creationId xmlns:a16="http://schemas.microsoft.com/office/drawing/2014/main" id="{B803F9B3-3979-45A8-83E6-2841FDD33150}"/>
                  </a:ext>
                </a:extLst>
              </p:cNvPr>
              <p:cNvGrpSpPr/>
              <p:nvPr/>
            </p:nvGrpSpPr>
            <p:grpSpPr>
              <a:xfrm>
                <a:off x="6909257" y="3997749"/>
                <a:ext cx="3796386" cy="2149051"/>
                <a:chOff x="6909257" y="3997749"/>
                <a:chExt cx="3796386" cy="2149051"/>
              </a:xfrm>
            </p:grpSpPr>
            <p:sp>
              <p:nvSpPr>
                <p:cNvPr id="99" name="ïṥļiďè">
                  <a:extLst>
                    <a:ext uri="{FF2B5EF4-FFF2-40B4-BE49-F238E27FC236}">
                      <a16:creationId xmlns:a16="http://schemas.microsoft.com/office/drawing/2014/main" id="{326B9749-1669-423D-BE9A-2421CEA04341}"/>
                    </a:ext>
                  </a:extLst>
                </p:cNvPr>
                <p:cNvSpPr/>
                <p:nvPr/>
              </p:nvSpPr>
              <p:spPr>
                <a:xfrm>
                  <a:off x="8592026" y="3997749"/>
                  <a:ext cx="437539" cy="436793"/>
                </a:xfrm>
                <a:custGeom>
                  <a:avLst/>
                  <a:gdLst>
                    <a:gd name="connsiteX0" fmla="*/ 438200 w 607022"/>
                    <a:gd name="connsiteY0" fmla="*/ 452187 h 605986"/>
                    <a:gd name="connsiteX1" fmla="*/ 378236 w 607022"/>
                    <a:gd name="connsiteY1" fmla="*/ 569148 h 605986"/>
                    <a:gd name="connsiteX2" fmla="*/ 535987 w 607022"/>
                    <a:gd name="connsiteY2" fmla="*/ 452187 h 605986"/>
                    <a:gd name="connsiteX3" fmla="*/ 316426 w 607022"/>
                    <a:gd name="connsiteY3" fmla="*/ 452187 h 605986"/>
                    <a:gd name="connsiteX4" fmla="*/ 316426 w 607022"/>
                    <a:gd name="connsiteY4" fmla="*/ 578358 h 605986"/>
                    <a:gd name="connsiteX5" fmla="*/ 410524 w 607022"/>
                    <a:gd name="connsiteY5" fmla="*/ 452187 h 605986"/>
                    <a:gd name="connsiteX6" fmla="*/ 196498 w 607022"/>
                    <a:gd name="connsiteY6" fmla="*/ 452187 h 605986"/>
                    <a:gd name="connsiteX7" fmla="*/ 290596 w 607022"/>
                    <a:gd name="connsiteY7" fmla="*/ 578358 h 605986"/>
                    <a:gd name="connsiteX8" fmla="*/ 290596 w 607022"/>
                    <a:gd name="connsiteY8" fmla="*/ 452187 h 605986"/>
                    <a:gd name="connsiteX9" fmla="*/ 70112 w 607022"/>
                    <a:gd name="connsiteY9" fmla="*/ 452187 h 605986"/>
                    <a:gd name="connsiteX10" fmla="*/ 228786 w 607022"/>
                    <a:gd name="connsiteY10" fmla="*/ 569148 h 605986"/>
                    <a:gd name="connsiteX11" fmla="*/ 168822 w 607022"/>
                    <a:gd name="connsiteY11" fmla="*/ 452187 h 605986"/>
                    <a:gd name="connsiteX12" fmla="*/ 456650 w 607022"/>
                    <a:gd name="connsiteY12" fmla="*/ 315887 h 605986"/>
                    <a:gd name="connsiteX13" fmla="*/ 444657 w 607022"/>
                    <a:gd name="connsiteY13" fmla="*/ 425480 h 605986"/>
                    <a:gd name="connsiteX14" fmla="*/ 551670 w 607022"/>
                    <a:gd name="connsiteY14" fmla="*/ 425480 h 605986"/>
                    <a:gd name="connsiteX15" fmla="*/ 580269 w 607022"/>
                    <a:gd name="connsiteY15" fmla="*/ 315887 h 605986"/>
                    <a:gd name="connsiteX16" fmla="*/ 26753 w 607022"/>
                    <a:gd name="connsiteY16" fmla="*/ 315887 h 605986"/>
                    <a:gd name="connsiteX17" fmla="*/ 55352 w 607022"/>
                    <a:gd name="connsiteY17" fmla="*/ 425480 h 605986"/>
                    <a:gd name="connsiteX18" fmla="*/ 162365 w 607022"/>
                    <a:gd name="connsiteY18" fmla="*/ 425480 h 605986"/>
                    <a:gd name="connsiteX19" fmla="*/ 149449 w 607022"/>
                    <a:gd name="connsiteY19" fmla="*/ 315887 h 605986"/>
                    <a:gd name="connsiteX20" fmla="*/ 261941 w 607022"/>
                    <a:gd name="connsiteY20" fmla="*/ 222806 h 605986"/>
                    <a:gd name="connsiteX21" fmla="*/ 303437 w 607022"/>
                    <a:gd name="connsiteY21" fmla="*/ 242151 h 605986"/>
                    <a:gd name="connsiteX22" fmla="*/ 344934 w 607022"/>
                    <a:gd name="connsiteY22" fmla="*/ 222806 h 605986"/>
                    <a:gd name="connsiteX23" fmla="*/ 370754 w 607022"/>
                    <a:gd name="connsiteY23" fmla="*/ 229255 h 605986"/>
                    <a:gd name="connsiteX24" fmla="*/ 398419 w 607022"/>
                    <a:gd name="connsiteY24" fmla="*/ 276236 h 605986"/>
                    <a:gd name="connsiteX25" fmla="*/ 395653 w 607022"/>
                    <a:gd name="connsiteY25" fmla="*/ 292817 h 605986"/>
                    <a:gd name="connsiteX26" fmla="*/ 357844 w 607022"/>
                    <a:gd name="connsiteY26" fmla="*/ 344404 h 605986"/>
                    <a:gd name="connsiteX27" fmla="*/ 357844 w 607022"/>
                    <a:gd name="connsiteY27" fmla="*/ 372961 h 605986"/>
                    <a:gd name="connsiteX28" fmla="*/ 344934 w 607022"/>
                    <a:gd name="connsiteY28" fmla="*/ 386779 h 605986"/>
                    <a:gd name="connsiteX29" fmla="*/ 332024 w 607022"/>
                    <a:gd name="connsiteY29" fmla="*/ 372961 h 605986"/>
                    <a:gd name="connsiteX30" fmla="*/ 332024 w 607022"/>
                    <a:gd name="connsiteY30" fmla="*/ 366513 h 605986"/>
                    <a:gd name="connsiteX31" fmla="*/ 303437 w 607022"/>
                    <a:gd name="connsiteY31" fmla="*/ 386779 h 605986"/>
                    <a:gd name="connsiteX32" fmla="*/ 286839 w 607022"/>
                    <a:gd name="connsiteY32" fmla="*/ 375725 h 605986"/>
                    <a:gd name="connsiteX33" fmla="*/ 286839 w 607022"/>
                    <a:gd name="connsiteY33" fmla="*/ 398755 h 605986"/>
                    <a:gd name="connsiteX34" fmla="*/ 275773 w 607022"/>
                    <a:gd name="connsiteY34" fmla="*/ 409809 h 605986"/>
                    <a:gd name="connsiteX35" fmla="*/ 265629 w 607022"/>
                    <a:gd name="connsiteY35" fmla="*/ 398755 h 605986"/>
                    <a:gd name="connsiteX36" fmla="*/ 265629 w 607022"/>
                    <a:gd name="connsiteY36" fmla="*/ 359143 h 605986"/>
                    <a:gd name="connsiteX37" fmla="*/ 259174 w 607022"/>
                    <a:gd name="connsiteY37" fmla="*/ 354537 h 605986"/>
                    <a:gd name="connsiteX38" fmla="*/ 259174 w 607022"/>
                    <a:gd name="connsiteY38" fmla="*/ 373883 h 605986"/>
                    <a:gd name="connsiteX39" fmla="*/ 246264 w 607022"/>
                    <a:gd name="connsiteY39" fmla="*/ 387701 h 605986"/>
                    <a:gd name="connsiteX40" fmla="*/ 233354 w 607022"/>
                    <a:gd name="connsiteY40" fmla="*/ 373883 h 605986"/>
                    <a:gd name="connsiteX41" fmla="*/ 233354 w 607022"/>
                    <a:gd name="connsiteY41" fmla="*/ 329665 h 605986"/>
                    <a:gd name="connsiteX42" fmla="*/ 210300 w 607022"/>
                    <a:gd name="connsiteY42" fmla="*/ 292817 h 605986"/>
                    <a:gd name="connsiteX43" fmla="*/ 208456 w 607022"/>
                    <a:gd name="connsiteY43" fmla="*/ 276236 h 605986"/>
                    <a:gd name="connsiteX44" fmla="*/ 236121 w 607022"/>
                    <a:gd name="connsiteY44" fmla="*/ 229255 h 605986"/>
                    <a:gd name="connsiteX45" fmla="*/ 261941 w 607022"/>
                    <a:gd name="connsiteY45" fmla="*/ 222806 h 605986"/>
                    <a:gd name="connsiteX46" fmla="*/ 444657 w 607022"/>
                    <a:gd name="connsiteY46" fmla="*/ 179585 h 605986"/>
                    <a:gd name="connsiteX47" fmla="*/ 457573 w 607022"/>
                    <a:gd name="connsiteY47" fmla="*/ 290100 h 605986"/>
                    <a:gd name="connsiteX48" fmla="*/ 580269 w 607022"/>
                    <a:gd name="connsiteY48" fmla="*/ 290100 h 605986"/>
                    <a:gd name="connsiteX49" fmla="*/ 551670 w 607022"/>
                    <a:gd name="connsiteY49" fmla="*/ 179585 h 605986"/>
                    <a:gd name="connsiteX50" fmla="*/ 190040 w 607022"/>
                    <a:gd name="connsiteY50" fmla="*/ 179585 h 605986"/>
                    <a:gd name="connsiteX51" fmla="*/ 176202 w 607022"/>
                    <a:gd name="connsiteY51" fmla="*/ 290100 h 605986"/>
                    <a:gd name="connsiteX52" fmla="*/ 176202 w 607022"/>
                    <a:gd name="connsiteY52" fmla="*/ 315887 h 605986"/>
                    <a:gd name="connsiteX53" fmla="*/ 190040 w 607022"/>
                    <a:gd name="connsiteY53" fmla="*/ 425480 h 605986"/>
                    <a:gd name="connsiteX54" fmla="*/ 416982 w 607022"/>
                    <a:gd name="connsiteY54" fmla="*/ 425480 h 605986"/>
                    <a:gd name="connsiteX55" fmla="*/ 430820 w 607022"/>
                    <a:gd name="connsiteY55" fmla="*/ 315887 h 605986"/>
                    <a:gd name="connsiteX56" fmla="*/ 430820 w 607022"/>
                    <a:gd name="connsiteY56" fmla="*/ 290100 h 605986"/>
                    <a:gd name="connsiteX57" fmla="*/ 416982 w 607022"/>
                    <a:gd name="connsiteY57" fmla="*/ 179585 h 605986"/>
                    <a:gd name="connsiteX58" fmla="*/ 316426 w 607022"/>
                    <a:gd name="connsiteY58" fmla="*/ 179585 h 605986"/>
                    <a:gd name="connsiteX59" fmla="*/ 290596 w 607022"/>
                    <a:gd name="connsiteY59" fmla="*/ 179585 h 605986"/>
                    <a:gd name="connsiteX60" fmla="*/ 55352 w 607022"/>
                    <a:gd name="connsiteY60" fmla="*/ 179585 h 605986"/>
                    <a:gd name="connsiteX61" fmla="*/ 26753 w 607022"/>
                    <a:gd name="connsiteY61" fmla="*/ 290100 h 605986"/>
                    <a:gd name="connsiteX62" fmla="*/ 149449 w 607022"/>
                    <a:gd name="connsiteY62" fmla="*/ 290100 h 605986"/>
                    <a:gd name="connsiteX63" fmla="*/ 162365 w 607022"/>
                    <a:gd name="connsiteY63" fmla="*/ 179585 h 605986"/>
                    <a:gd name="connsiteX64" fmla="*/ 378236 w 607022"/>
                    <a:gd name="connsiteY64" fmla="*/ 36838 h 605986"/>
                    <a:gd name="connsiteX65" fmla="*/ 438200 w 607022"/>
                    <a:gd name="connsiteY65" fmla="*/ 153799 h 605986"/>
                    <a:gd name="connsiteX66" fmla="*/ 535987 w 607022"/>
                    <a:gd name="connsiteY66" fmla="*/ 153799 h 605986"/>
                    <a:gd name="connsiteX67" fmla="*/ 378236 w 607022"/>
                    <a:gd name="connsiteY67" fmla="*/ 36838 h 605986"/>
                    <a:gd name="connsiteX68" fmla="*/ 228786 w 607022"/>
                    <a:gd name="connsiteY68" fmla="*/ 36838 h 605986"/>
                    <a:gd name="connsiteX69" fmla="*/ 70112 w 607022"/>
                    <a:gd name="connsiteY69" fmla="*/ 153799 h 605986"/>
                    <a:gd name="connsiteX70" fmla="*/ 168822 w 607022"/>
                    <a:gd name="connsiteY70" fmla="*/ 153799 h 605986"/>
                    <a:gd name="connsiteX71" fmla="*/ 228786 w 607022"/>
                    <a:gd name="connsiteY71" fmla="*/ 36838 h 605986"/>
                    <a:gd name="connsiteX72" fmla="*/ 316426 w 607022"/>
                    <a:gd name="connsiteY72" fmla="*/ 27628 h 605986"/>
                    <a:gd name="connsiteX73" fmla="*/ 316426 w 607022"/>
                    <a:gd name="connsiteY73" fmla="*/ 153799 h 605986"/>
                    <a:gd name="connsiteX74" fmla="*/ 409601 w 607022"/>
                    <a:gd name="connsiteY74" fmla="*/ 153799 h 605986"/>
                    <a:gd name="connsiteX75" fmla="*/ 316426 w 607022"/>
                    <a:gd name="connsiteY75" fmla="*/ 27628 h 605986"/>
                    <a:gd name="connsiteX76" fmla="*/ 290596 w 607022"/>
                    <a:gd name="connsiteY76" fmla="*/ 27628 h 605986"/>
                    <a:gd name="connsiteX77" fmla="*/ 196498 w 607022"/>
                    <a:gd name="connsiteY77" fmla="*/ 153799 h 605986"/>
                    <a:gd name="connsiteX78" fmla="*/ 290596 w 607022"/>
                    <a:gd name="connsiteY78" fmla="*/ 153799 h 605986"/>
                    <a:gd name="connsiteX79" fmla="*/ 303511 w 607022"/>
                    <a:gd name="connsiteY79" fmla="*/ 0 h 605986"/>
                    <a:gd name="connsiteX80" fmla="*/ 607022 w 607022"/>
                    <a:gd name="connsiteY80" fmla="*/ 302993 h 605986"/>
                    <a:gd name="connsiteX81" fmla="*/ 303511 w 607022"/>
                    <a:gd name="connsiteY81" fmla="*/ 605986 h 605986"/>
                    <a:gd name="connsiteX82" fmla="*/ 0 w 607022"/>
                    <a:gd name="connsiteY82" fmla="*/ 302993 h 605986"/>
                    <a:gd name="connsiteX83" fmla="*/ 303511 w 607022"/>
                    <a:gd name="connsiteY83" fmla="*/ 0 h 60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07022" h="605986">
                      <a:moveTo>
                        <a:pt x="438200" y="452187"/>
                      </a:moveTo>
                      <a:cubicBezTo>
                        <a:pt x="424362" y="501919"/>
                        <a:pt x="403144" y="542441"/>
                        <a:pt x="378236" y="569148"/>
                      </a:cubicBezTo>
                      <a:cubicBezTo>
                        <a:pt x="443735" y="550729"/>
                        <a:pt x="500009" y="508365"/>
                        <a:pt x="535987" y="452187"/>
                      </a:cubicBezTo>
                      <a:close/>
                      <a:moveTo>
                        <a:pt x="316426" y="452187"/>
                      </a:moveTo>
                      <a:lnTo>
                        <a:pt x="316426" y="578358"/>
                      </a:lnTo>
                      <a:cubicBezTo>
                        <a:pt x="355172" y="569148"/>
                        <a:pt x="389306" y="520338"/>
                        <a:pt x="410524" y="452187"/>
                      </a:cubicBezTo>
                      <a:close/>
                      <a:moveTo>
                        <a:pt x="196498" y="452187"/>
                      </a:moveTo>
                      <a:cubicBezTo>
                        <a:pt x="217716" y="520338"/>
                        <a:pt x="251850" y="569148"/>
                        <a:pt x="290596" y="578358"/>
                      </a:cubicBezTo>
                      <a:lnTo>
                        <a:pt x="290596" y="452187"/>
                      </a:lnTo>
                      <a:close/>
                      <a:moveTo>
                        <a:pt x="70112" y="452187"/>
                      </a:moveTo>
                      <a:cubicBezTo>
                        <a:pt x="107013" y="508365"/>
                        <a:pt x="163287" y="550729"/>
                        <a:pt x="228786" y="569148"/>
                      </a:cubicBezTo>
                      <a:cubicBezTo>
                        <a:pt x="203878" y="542441"/>
                        <a:pt x="182660" y="501919"/>
                        <a:pt x="168822" y="452187"/>
                      </a:cubicBezTo>
                      <a:close/>
                      <a:moveTo>
                        <a:pt x="456650" y="315887"/>
                      </a:moveTo>
                      <a:cubicBezTo>
                        <a:pt x="456650" y="355487"/>
                        <a:pt x="452038" y="392326"/>
                        <a:pt x="444657" y="425480"/>
                      </a:cubicBezTo>
                      <a:lnTo>
                        <a:pt x="551670" y="425480"/>
                      </a:lnTo>
                      <a:cubicBezTo>
                        <a:pt x="568276" y="392326"/>
                        <a:pt x="578424" y="355487"/>
                        <a:pt x="580269" y="315887"/>
                      </a:cubicBezTo>
                      <a:close/>
                      <a:moveTo>
                        <a:pt x="26753" y="315887"/>
                      </a:moveTo>
                      <a:cubicBezTo>
                        <a:pt x="28598" y="355487"/>
                        <a:pt x="38746" y="392326"/>
                        <a:pt x="55352" y="425480"/>
                      </a:cubicBezTo>
                      <a:lnTo>
                        <a:pt x="162365" y="425480"/>
                      </a:lnTo>
                      <a:cubicBezTo>
                        <a:pt x="154984" y="392326"/>
                        <a:pt x="150372" y="355487"/>
                        <a:pt x="149449" y="315887"/>
                      </a:cubicBezTo>
                      <a:close/>
                      <a:moveTo>
                        <a:pt x="261941" y="222806"/>
                      </a:moveTo>
                      <a:cubicBezTo>
                        <a:pt x="278539" y="222806"/>
                        <a:pt x="293294" y="230176"/>
                        <a:pt x="303437" y="242151"/>
                      </a:cubicBezTo>
                      <a:cubicBezTo>
                        <a:pt x="313581" y="230176"/>
                        <a:pt x="328336" y="222806"/>
                        <a:pt x="344934" y="222806"/>
                      </a:cubicBezTo>
                      <a:cubicBezTo>
                        <a:pt x="354156" y="222806"/>
                        <a:pt x="363377" y="224649"/>
                        <a:pt x="370754" y="229255"/>
                      </a:cubicBezTo>
                      <a:cubicBezTo>
                        <a:pt x="387353" y="238467"/>
                        <a:pt x="398419" y="255969"/>
                        <a:pt x="398419" y="276236"/>
                      </a:cubicBezTo>
                      <a:cubicBezTo>
                        <a:pt x="398419" y="281763"/>
                        <a:pt x="397497" y="287290"/>
                        <a:pt x="395653" y="292817"/>
                      </a:cubicBezTo>
                      <a:cubicBezTo>
                        <a:pt x="391964" y="309399"/>
                        <a:pt x="376287" y="328744"/>
                        <a:pt x="357844" y="344404"/>
                      </a:cubicBezTo>
                      <a:lnTo>
                        <a:pt x="357844" y="372961"/>
                      </a:lnTo>
                      <a:cubicBezTo>
                        <a:pt x="357844" y="380331"/>
                        <a:pt x="352311" y="386779"/>
                        <a:pt x="344934" y="386779"/>
                      </a:cubicBezTo>
                      <a:cubicBezTo>
                        <a:pt x="337557" y="386779"/>
                        <a:pt x="332024" y="380331"/>
                        <a:pt x="332024" y="372961"/>
                      </a:cubicBezTo>
                      <a:lnTo>
                        <a:pt x="332024" y="366513"/>
                      </a:lnTo>
                      <a:cubicBezTo>
                        <a:pt x="315425" y="378489"/>
                        <a:pt x="303437" y="386779"/>
                        <a:pt x="303437" y="386779"/>
                      </a:cubicBezTo>
                      <a:cubicBezTo>
                        <a:pt x="303437" y="386779"/>
                        <a:pt x="296982" y="382173"/>
                        <a:pt x="286839" y="375725"/>
                      </a:cubicBezTo>
                      <a:lnTo>
                        <a:pt x="286839" y="398755"/>
                      </a:lnTo>
                      <a:cubicBezTo>
                        <a:pt x="286839" y="405203"/>
                        <a:pt x="282228" y="409809"/>
                        <a:pt x="275773" y="409809"/>
                      </a:cubicBezTo>
                      <a:cubicBezTo>
                        <a:pt x="270240" y="409809"/>
                        <a:pt x="265629" y="405203"/>
                        <a:pt x="265629" y="398755"/>
                      </a:cubicBezTo>
                      <a:lnTo>
                        <a:pt x="265629" y="359143"/>
                      </a:lnTo>
                      <a:cubicBezTo>
                        <a:pt x="263785" y="358222"/>
                        <a:pt x="261941" y="356380"/>
                        <a:pt x="259174" y="354537"/>
                      </a:cubicBezTo>
                      <a:lnTo>
                        <a:pt x="259174" y="373883"/>
                      </a:lnTo>
                      <a:cubicBezTo>
                        <a:pt x="259174" y="381252"/>
                        <a:pt x="253641" y="387701"/>
                        <a:pt x="246264" y="387701"/>
                      </a:cubicBezTo>
                      <a:cubicBezTo>
                        <a:pt x="238887" y="387701"/>
                        <a:pt x="233354" y="381252"/>
                        <a:pt x="233354" y="373883"/>
                      </a:cubicBezTo>
                      <a:lnTo>
                        <a:pt x="233354" y="329665"/>
                      </a:lnTo>
                      <a:cubicBezTo>
                        <a:pt x="222288" y="317690"/>
                        <a:pt x="213067" y="304793"/>
                        <a:pt x="210300" y="292817"/>
                      </a:cubicBezTo>
                      <a:cubicBezTo>
                        <a:pt x="209378" y="287290"/>
                        <a:pt x="208456" y="281763"/>
                        <a:pt x="208456" y="276236"/>
                      </a:cubicBezTo>
                      <a:cubicBezTo>
                        <a:pt x="208456" y="255969"/>
                        <a:pt x="219522" y="238467"/>
                        <a:pt x="236121" y="229255"/>
                      </a:cubicBezTo>
                      <a:cubicBezTo>
                        <a:pt x="243498" y="224649"/>
                        <a:pt x="252719" y="222806"/>
                        <a:pt x="261941" y="222806"/>
                      </a:cubicBezTo>
                      <a:close/>
                      <a:moveTo>
                        <a:pt x="444657" y="179585"/>
                      </a:moveTo>
                      <a:cubicBezTo>
                        <a:pt x="452038" y="213660"/>
                        <a:pt x="456650" y="250499"/>
                        <a:pt x="457573" y="290100"/>
                      </a:cubicBezTo>
                      <a:lnTo>
                        <a:pt x="580269" y="290100"/>
                      </a:lnTo>
                      <a:cubicBezTo>
                        <a:pt x="578424" y="250499"/>
                        <a:pt x="568276" y="213660"/>
                        <a:pt x="551670" y="179585"/>
                      </a:cubicBezTo>
                      <a:close/>
                      <a:moveTo>
                        <a:pt x="190040" y="179585"/>
                      </a:moveTo>
                      <a:cubicBezTo>
                        <a:pt x="181738" y="213660"/>
                        <a:pt x="177125" y="250499"/>
                        <a:pt x="176202" y="290100"/>
                      </a:cubicBezTo>
                      <a:lnTo>
                        <a:pt x="176202" y="315887"/>
                      </a:lnTo>
                      <a:cubicBezTo>
                        <a:pt x="177125" y="355487"/>
                        <a:pt x="181738" y="392326"/>
                        <a:pt x="190040" y="425480"/>
                      </a:cubicBezTo>
                      <a:lnTo>
                        <a:pt x="416982" y="425480"/>
                      </a:lnTo>
                      <a:cubicBezTo>
                        <a:pt x="425284" y="392326"/>
                        <a:pt x="429897" y="355487"/>
                        <a:pt x="430820" y="315887"/>
                      </a:cubicBezTo>
                      <a:lnTo>
                        <a:pt x="430820" y="290100"/>
                      </a:lnTo>
                      <a:cubicBezTo>
                        <a:pt x="429897" y="250499"/>
                        <a:pt x="425284" y="213660"/>
                        <a:pt x="416982" y="179585"/>
                      </a:cubicBezTo>
                      <a:lnTo>
                        <a:pt x="316426" y="179585"/>
                      </a:lnTo>
                      <a:lnTo>
                        <a:pt x="290596" y="179585"/>
                      </a:lnTo>
                      <a:close/>
                      <a:moveTo>
                        <a:pt x="55352" y="179585"/>
                      </a:moveTo>
                      <a:cubicBezTo>
                        <a:pt x="38746" y="213660"/>
                        <a:pt x="28598" y="250499"/>
                        <a:pt x="26753" y="290100"/>
                      </a:cubicBezTo>
                      <a:lnTo>
                        <a:pt x="149449" y="290100"/>
                      </a:lnTo>
                      <a:cubicBezTo>
                        <a:pt x="150372" y="250499"/>
                        <a:pt x="154984" y="213660"/>
                        <a:pt x="162365" y="179585"/>
                      </a:cubicBezTo>
                      <a:close/>
                      <a:moveTo>
                        <a:pt x="378236" y="36838"/>
                      </a:moveTo>
                      <a:cubicBezTo>
                        <a:pt x="403144" y="63545"/>
                        <a:pt x="424362" y="104067"/>
                        <a:pt x="438200" y="153799"/>
                      </a:cubicBezTo>
                      <a:lnTo>
                        <a:pt x="535987" y="153799"/>
                      </a:lnTo>
                      <a:cubicBezTo>
                        <a:pt x="500009" y="97621"/>
                        <a:pt x="443735" y="55257"/>
                        <a:pt x="378236" y="36838"/>
                      </a:cubicBezTo>
                      <a:close/>
                      <a:moveTo>
                        <a:pt x="228786" y="36838"/>
                      </a:moveTo>
                      <a:cubicBezTo>
                        <a:pt x="163287" y="55257"/>
                        <a:pt x="107013" y="97621"/>
                        <a:pt x="70112" y="153799"/>
                      </a:cubicBezTo>
                      <a:lnTo>
                        <a:pt x="168822" y="153799"/>
                      </a:lnTo>
                      <a:cubicBezTo>
                        <a:pt x="182660" y="104067"/>
                        <a:pt x="203878" y="63545"/>
                        <a:pt x="228786" y="36838"/>
                      </a:cubicBezTo>
                      <a:close/>
                      <a:moveTo>
                        <a:pt x="316426" y="27628"/>
                      </a:moveTo>
                      <a:lnTo>
                        <a:pt x="316426" y="153799"/>
                      </a:lnTo>
                      <a:lnTo>
                        <a:pt x="409601" y="153799"/>
                      </a:lnTo>
                      <a:cubicBezTo>
                        <a:pt x="389306" y="85648"/>
                        <a:pt x="355172" y="36838"/>
                        <a:pt x="316426" y="27628"/>
                      </a:cubicBezTo>
                      <a:close/>
                      <a:moveTo>
                        <a:pt x="290596" y="27628"/>
                      </a:moveTo>
                      <a:cubicBezTo>
                        <a:pt x="251850" y="36838"/>
                        <a:pt x="217716" y="85648"/>
                        <a:pt x="196498" y="153799"/>
                      </a:cubicBezTo>
                      <a:lnTo>
                        <a:pt x="290596" y="153799"/>
                      </a:lnTo>
                      <a:close/>
                      <a:moveTo>
                        <a:pt x="303511" y="0"/>
                      </a:moveTo>
                      <a:cubicBezTo>
                        <a:pt x="470488" y="0"/>
                        <a:pt x="607022" y="136301"/>
                        <a:pt x="607022" y="302993"/>
                      </a:cubicBezTo>
                      <a:cubicBezTo>
                        <a:pt x="607022" y="469685"/>
                        <a:pt x="470488" y="605986"/>
                        <a:pt x="303511" y="605986"/>
                      </a:cubicBezTo>
                      <a:cubicBezTo>
                        <a:pt x="136534" y="605986"/>
                        <a:pt x="0" y="469685"/>
                        <a:pt x="0" y="302993"/>
                      </a:cubicBezTo>
                      <a:cubicBezTo>
                        <a:pt x="0" y="136301"/>
                        <a:pt x="136534" y="0"/>
                        <a:pt x="303511" y="0"/>
                      </a:cubicBezTo>
                      <a:close/>
                    </a:path>
                  </a:pathLst>
                </a:custGeom>
                <a:solidFill>
                  <a:srgbClr val="FFFFFF"/>
                </a:solidFill>
                <a:ln>
                  <a:noFill/>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00" name="ïS1iḓé">
                  <a:extLst>
                    <a:ext uri="{FF2B5EF4-FFF2-40B4-BE49-F238E27FC236}">
                      <a16:creationId xmlns:a16="http://schemas.microsoft.com/office/drawing/2014/main" id="{3E9B9E83-5743-4060-9696-DAC9E847EDFD}"/>
                    </a:ext>
                  </a:extLst>
                </p:cNvPr>
                <p:cNvSpPr/>
                <p:nvPr/>
              </p:nvSpPr>
              <p:spPr bwMode="auto">
                <a:xfrm>
                  <a:off x="6909257" y="4714939"/>
                  <a:ext cx="3796386" cy="143186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bg1">
                          <a:lumMod val="95000"/>
                        </a:schemeClr>
                      </a:solidFill>
                      <a:cs typeface="+mn-ea"/>
                      <a:sym typeface="+mn-lt"/>
                    </a:rPr>
                    <a:t>物理安全的风险主要有，地震、水灾、火灾等环境事故；电源故障；人为操作失误或错误</a:t>
                  </a:r>
                  <a:endParaRPr lang="en-US" altLang="zh-CN" sz="1200" dirty="0">
                    <a:solidFill>
                      <a:schemeClr val="bg1">
                        <a:lumMod val="95000"/>
                      </a:schemeClr>
                    </a:solidFill>
                    <a:cs typeface="+mn-ea"/>
                    <a:sym typeface="+mn-lt"/>
                  </a:endParaRPr>
                </a:p>
              </p:txBody>
            </p:sp>
          </p:grpSp>
        </p:grpSp>
        <p:pic>
          <p:nvPicPr>
            <p:cNvPr id="3" name="图片 2" descr="图片包含 笔记本电脑, 计算机, 人员, 就坐&#10;&#10;描述已自动生成">
              <a:extLst>
                <a:ext uri="{FF2B5EF4-FFF2-40B4-BE49-F238E27FC236}">
                  <a16:creationId xmlns:a16="http://schemas.microsoft.com/office/drawing/2014/main" id="{FA339E66-1BAE-402A-B9E9-B4CDA98791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73100" y="1655587"/>
              <a:ext cx="5165195" cy="2023880"/>
            </a:xfrm>
            <a:prstGeom prst="rect">
              <a:avLst/>
            </a:prstGeom>
          </p:spPr>
        </p:pic>
      </p:grpSp>
      <p:sp>
        <p:nvSpPr>
          <p:cNvPr id="17" name="TextBox 16"/>
          <p:cNvSpPr txBox="1"/>
          <p:nvPr/>
        </p:nvSpPr>
        <p:spPr>
          <a:xfrm>
            <a:off x="10553565" y="115278"/>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rPr>
              <a:t>行业</a:t>
            </a:r>
            <a:r>
              <a:rPr kumimoji="0" lang="en-US" altLang="zh-CN" sz="100" b="0" i="0" u="none" strike="noStrike" kern="0" cap="none" spc="0" normalizeH="0" baseline="0" noProof="0" dirty="0" smtClean="0">
                <a:ln>
                  <a:noFill/>
                </a:ln>
                <a:solidFill>
                  <a:prstClr val="black"/>
                </a:solidFill>
                <a:effectLst/>
                <a:uLnTx/>
                <a:uFillTx/>
              </a:rPr>
              <a:t>PPT</a:t>
            </a:r>
            <a:r>
              <a:rPr kumimoji="0" lang="zh-CN" altLang="en-US" sz="100" b="0" i="0" u="none" strike="noStrike" kern="0" cap="none" spc="0" normalizeH="0" baseline="0" noProof="0" dirty="0" smtClean="0">
                <a:ln>
                  <a:noFill/>
                </a:ln>
                <a:solidFill>
                  <a:prstClr val="black"/>
                </a:solidFill>
                <a:effectLst/>
                <a:uLnTx/>
                <a:uFillTx/>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17579860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249320"/>
</p:tagLst>
</file>

<file path=ppt/tags/tag2.xml><?xml version="1.0" encoding="utf-8"?>
<p:tagLst xmlns:a="http://schemas.openxmlformats.org/drawingml/2006/main" xmlns:r="http://schemas.openxmlformats.org/officeDocument/2006/relationships" xmlns:p="http://schemas.openxmlformats.org/presentationml/2006/main">
  <p:tag name="ISLIDE.DIAGRAM" val="271928"/>
</p:tagLst>
</file>

<file path=ppt/tags/tag3.xml><?xml version="1.0" encoding="utf-8"?>
<p:tagLst xmlns:a="http://schemas.openxmlformats.org/drawingml/2006/main" xmlns:r="http://schemas.openxmlformats.org/officeDocument/2006/relationships" xmlns:p="http://schemas.openxmlformats.org/presentationml/2006/main">
  <p:tag name="ISLIDE.DIAGRAM" val="264819"/>
</p:tagLst>
</file>

<file path=ppt/tags/tag4.xml><?xml version="1.0" encoding="utf-8"?>
<p:tagLst xmlns:a="http://schemas.openxmlformats.org/drawingml/2006/main" xmlns:r="http://schemas.openxmlformats.org/officeDocument/2006/relationships" xmlns:p="http://schemas.openxmlformats.org/presentationml/2006/main">
  <p:tag name="ISLIDE.DIAGRAM" val="264796"/>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ldvofxa">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1472</Words>
  <Application>Microsoft Office PowerPoint</Application>
  <PresentationFormat>宽屏</PresentationFormat>
  <Paragraphs>156</Paragraphs>
  <Slides>25</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37</cp:revision>
  <dcterms:created xsi:type="dcterms:W3CDTF">2019-06-21T01:31:35Z</dcterms:created>
  <dcterms:modified xsi:type="dcterms:W3CDTF">2023-04-17T04:01:02Z</dcterms:modified>
</cp:coreProperties>
</file>