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27"/>
  </p:notesMasterIdLst>
  <p:sldIdLst>
    <p:sldId id="256" r:id="rId3"/>
    <p:sldId id="261" r:id="rId4"/>
    <p:sldId id="267" r:id="rId5"/>
    <p:sldId id="258" r:id="rId6"/>
    <p:sldId id="264" r:id="rId7"/>
    <p:sldId id="257" r:id="rId8"/>
    <p:sldId id="259" r:id="rId9"/>
    <p:sldId id="265" r:id="rId10"/>
    <p:sldId id="263" r:id="rId11"/>
    <p:sldId id="260" r:id="rId12"/>
    <p:sldId id="262" r:id="rId13"/>
    <p:sldId id="268" r:id="rId14"/>
    <p:sldId id="266" r:id="rId15"/>
    <p:sldId id="281" r:id="rId16"/>
    <p:sldId id="274" r:id="rId17"/>
    <p:sldId id="277" r:id="rId18"/>
    <p:sldId id="272" r:id="rId19"/>
    <p:sldId id="276" r:id="rId20"/>
    <p:sldId id="278" r:id="rId21"/>
    <p:sldId id="279" r:id="rId22"/>
    <p:sldId id="280" r:id="rId23"/>
    <p:sldId id="282" r:id="rId24"/>
    <p:sldId id="283" r:id="rId25"/>
    <p:sldId id="303" r:id="rId2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5A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7957-8D2C-486E-8C90-8B73F94A2345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0C46-110B-4EE6-9388-A93E6F31DA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66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F0C46-110B-4EE6-9388-A93E6F31DAC0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32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00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302500" y="1346200"/>
            <a:ext cx="2374900" cy="4178300"/>
          </a:xfrm>
          <a:custGeom>
            <a:avLst/>
            <a:gdLst>
              <a:gd name="connsiteX0" fmla="*/ 0 w 2374900"/>
              <a:gd name="connsiteY0" fmla="*/ 0 h 4178300"/>
              <a:gd name="connsiteX1" fmla="*/ 2374900 w 2374900"/>
              <a:gd name="connsiteY1" fmla="*/ 0 h 4178300"/>
              <a:gd name="connsiteX2" fmla="*/ 2374900 w 2374900"/>
              <a:gd name="connsiteY2" fmla="*/ 4178300 h 4178300"/>
              <a:gd name="connsiteX3" fmla="*/ 0 w 2374900"/>
              <a:gd name="connsiteY3" fmla="*/ 4178300 h 417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4900" h="4178300">
                <a:moveTo>
                  <a:pt x="0" y="0"/>
                </a:moveTo>
                <a:lnTo>
                  <a:pt x="2374900" y="0"/>
                </a:lnTo>
                <a:lnTo>
                  <a:pt x="2374900" y="4178300"/>
                </a:lnTo>
                <a:lnTo>
                  <a:pt x="0" y="4178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9804400" y="1866900"/>
            <a:ext cx="1320800" cy="3225800"/>
          </a:xfrm>
          <a:custGeom>
            <a:avLst/>
            <a:gdLst>
              <a:gd name="connsiteX0" fmla="*/ 0 w 1320800"/>
              <a:gd name="connsiteY0" fmla="*/ 0 h 3225800"/>
              <a:gd name="connsiteX1" fmla="*/ 1320800 w 1320800"/>
              <a:gd name="connsiteY1" fmla="*/ 0 h 3225800"/>
              <a:gd name="connsiteX2" fmla="*/ 1320800 w 1320800"/>
              <a:gd name="connsiteY2" fmla="*/ 3225800 h 3225800"/>
              <a:gd name="connsiteX3" fmla="*/ 0 w 1320800"/>
              <a:gd name="connsiteY3" fmla="*/ 3225800 h 322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3225800">
                <a:moveTo>
                  <a:pt x="0" y="0"/>
                </a:moveTo>
                <a:lnTo>
                  <a:pt x="1320800" y="0"/>
                </a:lnTo>
                <a:lnTo>
                  <a:pt x="1320800" y="3225800"/>
                </a:lnTo>
                <a:lnTo>
                  <a:pt x="0" y="3225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53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702629" y="1582057"/>
            <a:ext cx="2032000" cy="3657600"/>
          </a:xfrm>
          <a:custGeom>
            <a:avLst/>
            <a:gdLst>
              <a:gd name="connsiteX0" fmla="*/ 0 w 2032000"/>
              <a:gd name="connsiteY0" fmla="*/ 0 h 3657600"/>
              <a:gd name="connsiteX1" fmla="*/ 2032000 w 2032000"/>
              <a:gd name="connsiteY1" fmla="*/ 0 h 3657600"/>
              <a:gd name="connsiteX2" fmla="*/ 2032000 w 2032000"/>
              <a:gd name="connsiteY2" fmla="*/ 3657600 h 3657600"/>
              <a:gd name="connsiteX3" fmla="*/ 0 w 2032000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3657600">
                <a:moveTo>
                  <a:pt x="0" y="0"/>
                </a:moveTo>
                <a:lnTo>
                  <a:pt x="2032000" y="0"/>
                </a:lnTo>
                <a:lnTo>
                  <a:pt x="2032000" y="3657600"/>
                </a:lnTo>
                <a:lnTo>
                  <a:pt x="0" y="3657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663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11200" y="1770743"/>
            <a:ext cx="1857829" cy="3323771"/>
          </a:xfrm>
          <a:custGeom>
            <a:avLst/>
            <a:gdLst>
              <a:gd name="connsiteX0" fmla="*/ 0 w 1857829"/>
              <a:gd name="connsiteY0" fmla="*/ 0 h 3323771"/>
              <a:gd name="connsiteX1" fmla="*/ 1857829 w 1857829"/>
              <a:gd name="connsiteY1" fmla="*/ 0 h 3323771"/>
              <a:gd name="connsiteX2" fmla="*/ 1857829 w 1857829"/>
              <a:gd name="connsiteY2" fmla="*/ 3323771 h 3323771"/>
              <a:gd name="connsiteX3" fmla="*/ 0 w 1857829"/>
              <a:gd name="connsiteY3" fmla="*/ 3323771 h 332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829" h="3323771">
                <a:moveTo>
                  <a:pt x="0" y="0"/>
                </a:moveTo>
                <a:lnTo>
                  <a:pt x="1857829" y="0"/>
                </a:lnTo>
                <a:lnTo>
                  <a:pt x="1857829" y="3323771"/>
                </a:lnTo>
                <a:lnTo>
                  <a:pt x="0" y="33237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69114" y="1785257"/>
            <a:ext cx="1807686" cy="3338286"/>
          </a:xfrm>
          <a:custGeom>
            <a:avLst/>
            <a:gdLst>
              <a:gd name="connsiteX0" fmla="*/ 0 w 1807686"/>
              <a:gd name="connsiteY0" fmla="*/ 0 h 3338286"/>
              <a:gd name="connsiteX1" fmla="*/ 1807686 w 1807686"/>
              <a:gd name="connsiteY1" fmla="*/ 0 h 3338286"/>
              <a:gd name="connsiteX2" fmla="*/ 1807686 w 1807686"/>
              <a:gd name="connsiteY2" fmla="*/ 3338286 h 3338286"/>
              <a:gd name="connsiteX3" fmla="*/ 0 w 1807686"/>
              <a:gd name="connsiteY3" fmla="*/ 3338286 h 333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686" h="3338286">
                <a:moveTo>
                  <a:pt x="0" y="0"/>
                </a:moveTo>
                <a:lnTo>
                  <a:pt x="1807686" y="0"/>
                </a:lnTo>
                <a:lnTo>
                  <a:pt x="1807686" y="3338286"/>
                </a:lnTo>
                <a:lnTo>
                  <a:pt x="0" y="33382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260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27606" y="1823846"/>
            <a:ext cx="4631334" cy="2954536"/>
          </a:xfrm>
          <a:custGeom>
            <a:avLst/>
            <a:gdLst>
              <a:gd name="connsiteX0" fmla="*/ 0 w 4631334"/>
              <a:gd name="connsiteY0" fmla="*/ 0 h 2954536"/>
              <a:gd name="connsiteX1" fmla="*/ 4631334 w 4631334"/>
              <a:gd name="connsiteY1" fmla="*/ 0 h 2954536"/>
              <a:gd name="connsiteX2" fmla="*/ 4631334 w 4631334"/>
              <a:gd name="connsiteY2" fmla="*/ 2954536 h 2954536"/>
              <a:gd name="connsiteX3" fmla="*/ 0 w 4631334"/>
              <a:gd name="connsiteY3" fmla="*/ 2954536 h 295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1334" h="2954536">
                <a:moveTo>
                  <a:pt x="0" y="0"/>
                </a:moveTo>
                <a:lnTo>
                  <a:pt x="4631334" y="0"/>
                </a:lnTo>
                <a:lnTo>
                  <a:pt x="4631334" y="2954536"/>
                </a:lnTo>
                <a:lnTo>
                  <a:pt x="0" y="295453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06900" y="3005130"/>
            <a:ext cx="1145350" cy="2062170"/>
          </a:xfrm>
          <a:custGeom>
            <a:avLst/>
            <a:gdLst>
              <a:gd name="connsiteX0" fmla="*/ 0 w 1145350"/>
              <a:gd name="connsiteY0" fmla="*/ 0 h 2062170"/>
              <a:gd name="connsiteX1" fmla="*/ 1145350 w 1145350"/>
              <a:gd name="connsiteY1" fmla="*/ 0 h 2062170"/>
              <a:gd name="connsiteX2" fmla="*/ 1145350 w 1145350"/>
              <a:gd name="connsiteY2" fmla="*/ 2062170 h 2062170"/>
              <a:gd name="connsiteX3" fmla="*/ 0 w 1145350"/>
              <a:gd name="connsiteY3" fmla="*/ 2062170 h 20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350" h="2062170">
                <a:moveTo>
                  <a:pt x="0" y="0"/>
                </a:moveTo>
                <a:lnTo>
                  <a:pt x="1145350" y="0"/>
                </a:lnTo>
                <a:lnTo>
                  <a:pt x="1145350" y="2062170"/>
                </a:lnTo>
                <a:lnTo>
                  <a:pt x="0" y="20621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492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30515" y="1277258"/>
            <a:ext cx="3207657" cy="4296229"/>
          </a:xfrm>
          <a:custGeom>
            <a:avLst/>
            <a:gdLst>
              <a:gd name="connsiteX0" fmla="*/ 0 w 3207657"/>
              <a:gd name="connsiteY0" fmla="*/ 0 h 4296229"/>
              <a:gd name="connsiteX1" fmla="*/ 3207657 w 3207657"/>
              <a:gd name="connsiteY1" fmla="*/ 0 h 4296229"/>
              <a:gd name="connsiteX2" fmla="*/ 3207657 w 3207657"/>
              <a:gd name="connsiteY2" fmla="*/ 4296229 h 4296229"/>
              <a:gd name="connsiteX3" fmla="*/ 0 w 3207657"/>
              <a:gd name="connsiteY3" fmla="*/ 4296229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657" h="4296229">
                <a:moveTo>
                  <a:pt x="0" y="0"/>
                </a:moveTo>
                <a:lnTo>
                  <a:pt x="3207657" y="0"/>
                </a:lnTo>
                <a:lnTo>
                  <a:pt x="3207657" y="4296229"/>
                </a:lnTo>
                <a:lnTo>
                  <a:pt x="0" y="42962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630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10350" y="1504950"/>
            <a:ext cx="4476750" cy="2495550"/>
          </a:xfrm>
          <a:custGeom>
            <a:avLst/>
            <a:gdLst>
              <a:gd name="connsiteX0" fmla="*/ 0 w 4476750"/>
              <a:gd name="connsiteY0" fmla="*/ 0 h 2495550"/>
              <a:gd name="connsiteX1" fmla="*/ 4476750 w 4476750"/>
              <a:gd name="connsiteY1" fmla="*/ 0 h 2495550"/>
              <a:gd name="connsiteX2" fmla="*/ 4476750 w 4476750"/>
              <a:gd name="connsiteY2" fmla="*/ 2495550 h 2495550"/>
              <a:gd name="connsiteX3" fmla="*/ 0 w 4476750"/>
              <a:gd name="connsiteY3" fmla="*/ 24955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0" h="2495550">
                <a:moveTo>
                  <a:pt x="0" y="0"/>
                </a:moveTo>
                <a:lnTo>
                  <a:pt x="4476750" y="0"/>
                </a:lnTo>
                <a:lnTo>
                  <a:pt x="4476750" y="2495550"/>
                </a:lnTo>
                <a:lnTo>
                  <a:pt x="0" y="24955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35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291401" y="1672093"/>
            <a:ext cx="5759147" cy="3674018"/>
          </a:xfrm>
          <a:custGeom>
            <a:avLst/>
            <a:gdLst>
              <a:gd name="connsiteX0" fmla="*/ 0 w 5759147"/>
              <a:gd name="connsiteY0" fmla="*/ 0 h 3674018"/>
              <a:gd name="connsiteX1" fmla="*/ 5759147 w 5759147"/>
              <a:gd name="connsiteY1" fmla="*/ 0 h 3674018"/>
              <a:gd name="connsiteX2" fmla="*/ 5759147 w 5759147"/>
              <a:gd name="connsiteY2" fmla="*/ 3674018 h 3674018"/>
              <a:gd name="connsiteX3" fmla="*/ 0 w 5759147"/>
              <a:gd name="connsiteY3" fmla="*/ 3674018 h 36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9147" h="3674018">
                <a:moveTo>
                  <a:pt x="0" y="0"/>
                </a:moveTo>
                <a:lnTo>
                  <a:pt x="5759147" y="0"/>
                </a:lnTo>
                <a:lnTo>
                  <a:pt x="5759147" y="3674018"/>
                </a:lnTo>
                <a:lnTo>
                  <a:pt x="0" y="36740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91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49944" y="435429"/>
            <a:ext cx="5210629" cy="5994400"/>
          </a:xfrm>
          <a:custGeom>
            <a:avLst/>
            <a:gdLst>
              <a:gd name="connsiteX0" fmla="*/ 0 w 5210629"/>
              <a:gd name="connsiteY0" fmla="*/ 0 h 5994400"/>
              <a:gd name="connsiteX1" fmla="*/ 5210629 w 5210629"/>
              <a:gd name="connsiteY1" fmla="*/ 0 h 5994400"/>
              <a:gd name="connsiteX2" fmla="*/ 5210629 w 5210629"/>
              <a:gd name="connsiteY2" fmla="*/ 5994400 h 5994400"/>
              <a:gd name="connsiteX3" fmla="*/ 0 w 5210629"/>
              <a:gd name="connsiteY3" fmla="*/ 5994400 h 599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629" h="5994400">
                <a:moveTo>
                  <a:pt x="0" y="0"/>
                </a:moveTo>
                <a:lnTo>
                  <a:pt x="5210629" y="0"/>
                </a:lnTo>
                <a:lnTo>
                  <a:pt x="5210629" y="5994400"/>
                </a:lnTo>
                <a:lnTo>
                  <a:pt x="0" y="599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0341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990600" y="638175"/>
            <a:ext cx="5105400" cy="5581650"/>
          </a:xfrm>
          <a:custGeom>
            <a:avLst/>
            <a:gdLst>
              <a:gd name="connsiteX0" fmla="*/ 0 w 5105400"/>
              <a:gd name="connsiteY0" fmla="*/ 0 h 5581650"/>
              <a:gd name="connsiteX1" fmla="*/ 5105400 w 5105400"/>
              <a:gd name="connsiteY1" fmla="*/ 0 h 5581650"/>
              <a:gd name="connsiteX2" fmla="*/ 5105400 w 5105400"/>
              <a:gd name="connsiteY2" fmla="*/ 5581650 h 5581650"/>
              <a:gd name="connsiteX3" fmla="*/ 0 w 5105400"/>
              <a:gd name="connsiteY3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400" h="5581650">
                <a:moveTo>
                  <a:pt x="0" y="0"/>
                </a:moveTo>
                <a:lnTo>
                  <a:pt x="5105400" y="0"/>
                </a:lnTo>
                <a:lnTo>
                  <a:pt x="5105400" y="5581650"/>
                </a:lnTo>
                <a:lnTo>
                  <a:pt x="0" y="55816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96000" y="638175"/>
            <a:ext cx="5105400" cy="5581650"/>
          </a:xfrm>
          <a:custGeom>
            <a:avLst/>
            <a:gdLst>
              <a:gd name="connsiteX0" fmla="*/ 0 w 5105400"/>
              <a:gd name="connsiteY0" fmla="*/ 0 h 5581650"/>
              <a:gd name="connsiteX1" fmla="*/ 5105400 w 5105400"/>
              <a:gd name="connsiteY1" fmla="*/ 0 h 5581650"/>
              <a:gd name="connsiteX2" fmla="*/ 5105400 w 5105400"/>
              <a:gd name="connsiteY2" fmla="*/ 5581650 h 5581650"/>
              <a:gd name="connsiteX3" fmla="*/ 0 w 5105400"/>
              <a:gd name="connsiteY3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400" h="5581650">
                <a:moveTo>
                  <a:pt x="0" y="0"/>
                </a:moveTo>
                <a:lnTo>
                  <a:pt x="5105400" y="0"/>
                </a:lnTo>
                <a:lnTo>
                  <a:pt x="5105400" y="5581650"/>
                </a:lnTo>
                <a:lnTo>
                  <a:pt x="0" y="55816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947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126514" y="391886"/>
            <a:ext cx="4644571" cy="6052457"/>
          </a:xfrm>
          <a:custGeom>
            <a:avLst/>
            <a:gdLst>
              <a:gd name="connsiteX0" fmla="*/ 0 w 4644571"/>
              <a:gd name="connsiteY0" fmla="*/ 0 h 6052457"/>
              <a:gd name="connsiteX1" fmla="*/ 4644571 w 4644571"/>
              <a:gd name="connsiteY1" fmla="*/ 0 h 6052457"/>
              <a:gd name="connsiteX2" fmla="*/ 4644571 w 4644571"/>
              <a:gd name="connsiteY2" fmla="*/ 6052457 h 6052457"/>
              <a:gd name="connsiteX3" fmla="*/ 0 w 4644571"/>
              <a:gd name="connsiteY3" fmla="*/ 6052457 h 605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1" h="6052457">
                <a:moveTo>
                  <a:pt x="0" y="0"/>
                </a:moveTo>
                <a:lnTo>
                  <a:pt x="4644571" y="0"/>
                </a:lnTo>
                <a:lnTo>
                  <a:pt x="4644571" y="6052457"/>
                </a:lnTo>
                <a:lnTo>
                  <a:pt x="0" y="60524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931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6430" y="609867"/>
            <a:ext cx="10859141" cy="5638267"/>
          </a:xfrm>
          <a:custGeom>
            <a:avLst/>
            <a:gdLst>
              <a:gd name="connsiteX0" fmla="*/ 0 w 11214847"/>
              <a:gd name="connsiteY0" fmla="*/ 0 h 5956674"/>
              <a:gd name="connsiteX1" fmla="*/ 11214847 w 11214847"/>
              <a:gd name="connsiteY1" fmla="*/ 0 h 5956674"/>
              <a:gd name="connsiteX2" fmla="*/ 11214847 w 11214847"/>
              <a:gd name="connsiteY2" fmla="*/ 5956674 h 5956674"/>
              <a:gd name="connsiteX3" fmla="*/ 0 w 11214847"/>
              <a:gd name="connsiteY3" fmla="*/ 5956674 h 595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4847" h="5956674">
                <a:moveTo>
                  <a:pt x="0" y="0"/>
                </a:moveTo>
                <a:lnTo>
                  <a:pt x="11214847" y="0"/>
                </a:lnTo>
                <a:lnTo>
                  <a:pt x="11214847" y="5956674"/>
                </a:lnTo>
                <a:lnTo>
                  <a:pt x="0" y="59566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450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944915"/>
            <a:ext cx="12192000" cy="3744685"/>
          </a:xfrm>
          <a:custGeom>
            <a:avLst/>
            <a:gdLst>
              <a:gd name="connsiteX0" fmla="*/ 0 w 12192000"/>
              <a:gd name="connsiteY0" fmla="*/ 0 h 3744685"/>
              <a:gd name="connsiteX1" fmla="*/ 12192000 w 12192000"/>
              <a:gd name="connsiteY1" fmla="*/ 0 h 3744685"/>
              <a:gd name="connsiteX2" fmla="*/ 12192000 w 12192000"/>
              <a:gd name="connsiteY2" fmla="*/ 3744685 h 3744685"/>
              <a:gd name="connsiteX3" fmla="*/ 0 w 12192000"/>
              <a:gd name="connsiteY3" fmla="*/ 3744685 h 374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744685">
                <a:moveTo>
                  <a:pt x="0" y="0"/>
                </a:moveTo>
                <a:lnTo>
                  <a:pt x="12192000" y="0"/>
                </a:lnTo>
                <a:lnTo>
                  <a:pt x="12192000" y="3744685"/>
                </a:lnTo>
                <a:lnTo>
                  <a:pt x="0" y="37446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558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7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927847"/>
            <a:ext cx="2501153" cy="5002306"/>
          </a:xfrm>
          <a:custGeom>
            <a:avLst/>
            <a:gdLst>
              <a:gd name="connsiteX0" fmla="*/ 0 w 2501153"/>
              <a:gd name="connsiteY0" fmla="*/ 0 h 5002306"/>
              <a:gd name="connsiteX1" fmla="*/ 2501153 w 2501153"/>
              <a:gd name="connsiteY1" fmla="*/ 0 h 5002306"/>
              <a:gd name="connsiteX2" fmla="*/ 2501153 w 2501153"/>
              <a:gd name="connsiteY2" fmla="*/ 5002306 h 5002306"/>
              <a:gd name="connsiteX3" fmla="*/ 0 w 2501153"/>
              <a:gd name="connsiteY3" fmla="*/ 5002306 h 50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153" h="5002306">
                <a:moveTo>
                  <a:pt x="0" y="0"/>
                </a:moveTo>
                <a:lnTo>
                  <a:pt x="2501153" y="0"/>
                </a:lnTo>
                <a:lnTo>
                  <a:pt x="2501153" y="5002306"/>
                </a:lnTo>
                <a:lnTo>
                  <a:pt x="0" y="50023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8606120" y="927847"/>
            <a:ext cx="3585882" cy="5002306"/>
          </a:xfrm>
          <a:custGeom>
            <a:avLst/>
            <a:gdLst>
              <a:gd name="connsiteX0" fmla="*/ 0 w 2501153"/>
              <a:gd name="connsiteY0" fmla="*/ 0 h 5002306"/>
              <a:gd name="connsiteX1" fmla="*/ 2501153 w 2501153"/>
              <a:gd name="connsiteY1" fmla="*/ 0 h 5002306"/>
              <a:gd name="connsiteX2" fmla="*/ 2501153 w 2501153"/>
              <a:gd name="connsiteY2" fmla="*/ 5002306 h 5002306"/>
              <a:gd name="connsiteX3" fmla="*/ 0 w 2501153"/>
              <a:gd name="connsiteY3" fmla="*/ 5002306 h 50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153" h="5002306">
                <a:moveTo>
                  <a:pt x="0" y="0"/>
                </a:moveTo>
                <a:lnTo>
                  <a:pt x="2501153" y="0"/>
                </a:lnTo>
                <a:lnTo>
                  <a:pt x="2501153" y="5002306"/>
                </a:lnTo>
                <a:lnTo>
                  <a:pt x="0" y="50023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603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360230" y="333829"/>
            <a:ext cx="3381828" cy="6183086"/>
          </a:xfrm>
          <a:custGeom>
            <a:avLst/>
            <a:gdLst>
              <a:gd name="connsiteX0" fmla="*/ 0 w 3381828"/>
              <a:gd name="connsiteY0" fmla="*/ 0 h 6183086"/>
              <a:gd name="connsiteX1" fmla="*/ 3381828 w 3381828"/>
              <a:gd name="connsiteY1" fmla="*/ 0 h 6183086"/>
              <a:gd name="connsiteX2" fmla="*/ 3381828 w 3381828"/>
              <a:gd name="connsiteY2" fmla="*/ 6183086 h 6183086"/>
              <a:gd name="connsiteX3" fmla="*/ 0 w 3381828"/>
              <a:gd name="connsiteY3" fmla="*/ 6183086 h 618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1828" h="6183086">
                <a:moveTo>
                  <a:pt x="0" y="0"/>
                </a:moveTo>
                <a:lnTo>
                  <a:pt x="3381828" y="0"/>
                </a:lnTo>
                <a:lnTo>
                  <a:pt x="3381828" y="6183086"/>
                </a:lnTo>
                <a:lnTo>
                  <a:pt x="0" y="6183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3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263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877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559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109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3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9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558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72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524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84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32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901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9861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103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957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35BE-BE02-473A-8ADF-B933BD74EB4A}" type="datetimeFigureOut">
              <a:rPr lang="id-ID" smtClean="0"/>
              <a:t>17/04/2023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26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75" r:id="rId7"/>
    <p:sldLayoutId id="2147483654" r:id="rId8"/>
    <p:sldLayoutId id="2147483655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  <p:sldLayoutId id="2147483668" r:id="rId16"/>
    <p:sldLayoutId id="2147483667" r:id="rId17"/>
    <p:sldLayoutId id="2147483666" r:id="rId18"/>
    <p:sldLayoutId id="2147483665" r:id="rId19"/>
    <p:sldLayoutId id="2147483664" r:id="rId20"/>
    <p:sldLayoutId id="2147483663" r:id="rId21"/>
    <p:sldLayoutId id="2147483662" r:id="rId22"/>
    <p:sldLayoutId id="2147483661" r:id="rId23"/>
    <p:sldLayoutId id="2147483656" r:id="rId24"/>
    <p:sldLayoutId id="2147483657" r:id="rId25"/>
    <p:sldLayoutId id="2147483658" r:id="rId26"/>
    <p:sldLayoutId id="214748365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66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0B32284E-95E6-4168-8B76-191BF606C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430" y="609867"/>
            <a:ext cx="10859141" cy="5638267"/>
          </a:xfrm>
        </p:spPr>
      </p:pic>
      <p:sp>
        <p:nvSpPr>
          <p:cNvPr id="14" name="Freeform 5"/>
          <p:cNvSpPr>
            <a:spLocks/>
          </p:cNvSpPr>
          <p:nvPr/>
        </p:nvSpPr>
        <p:spPr bwMode="auto">
          <a:xfrm>
            <a:off x="0" y="4192179"/>
            <a:ext cx="2689412" cy="266582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233443" y="2295364"/>
            <a:ext cx="238805" cy="238806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11169971" y="421946"/>
            <a:ext cx="510268" cy="51230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5810" y="6401463"/>
            <a:ext cx="3751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 TEMPLATE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40353" y="223998"/>
            <a:ext cx="1389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INCLUDE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EA3EC5B-B552-46EF-A79C-C7FB024F1F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5014" y="3009901"/>
            <a:ext cx="8076986" cy="3505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9DE7BE9-D35E-4C02-AB69-57A039F5B7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78261">
                        <a14:foregroundMark x1="58352" y1="727" x2="56522" y2="12500"/>
                        <a14:foregroundMark x1="56522" y1="12500" x2="59039" y2="19331"/>
                        <a14:foregroundMark x1="43707" y1="436" x2="43021" y2="6105"/>
                        <a14:foregroundMark x1="58352" y1="21802" x2="57437" y2="29797"/>
                        <a14:foregroundMark x1="58352" y1="1017" x2="58124" y2="29942"/>
                        <a14:foregroundMark x1="66819" y1="0" x2="67277" y2="29651"/>
                        <a14:foregroundMark x1="59268" y1="30378" x2="58124" y2="35610"/>
                        <a14:foregroundMark x1="58352" y1="727" x2="58352" y2="2035"/>
                        <a14:backgroundMark x1="62243" y1="1308" x2="63844" y2="268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5287" y="609394"/>
            <a:ext cx="1816174" cy="285952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28949FB0-94A6-4743-A981-C7ABDD01BD3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41778"/>
            <a:ext cx="6153150" cy="6096000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id="{AAA92C32-74A2-4797-BFB2-1A6C1EF7DD8F}"/>
              </a:ext>
            </a:extLst>
          </p:cNvPr>
          <p:cNvSpPr txBox="1"/>
          <p:nvPr/>
        </p:nvSpPr>
        <p:spPr>
          <a:xfrm>
            <a:off x="5238750" y="2066925"/>
            <a:ext cx="5848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家装家居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模板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3C1559C-3930-4A8F-9241-E232C639C45A}"/>
              </a:ext>
            </a:extLst>
          </p:cNvPr>
          <p:cNvSpPr/>
          <p:nvPr/>
        </p:nvSpPr>
        <p:spPr>
          <a:xfrm>
            <a:off x="5378881" y="1472684"/>
            <a:ext cx="1425390" cy="523220"/>
          </a:xfrm>
          <a:prstGeom prst="rect">
            <a:avLst/>
          </a:prstGeom>
          <a:solidFill>
            <a:srgbClr val="C5AF76"/>
          </a:solidFill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r>
              <a:rPr lang="zh-CN" altLang="en-US" sz="2800" dirty="0" smtClean="0">
                <a:solidFill>
                  <a:schemeClr val="bg1"/>
                </a:solidFill>
                <a:cs typeface="+mn-ea"/>
                <a:sym typeface="+mn-lt"/>
              </a:rPr>
              <a:t>年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0D75C1C-58FC-42CA-A203-2B439ABE0F3D}"/>
              </a:ext>
            </a:extLst>
          </p:cNvPr>
          <p:cNvSpPr txBox="1"/>
          <p:nvPr/>
        </p:nvSpPr>
        <p:spPr>
          <a:xfrm>
            <a:off x="5311029" y="2923615"/>
            <a:ext cx="29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97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EAE29282-B243-44B6-896A-DBCFE2652E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1369837" y="366326"/>
            <a:ext cx="9452327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9837" y="6009342"/>
            <a:ext cx="9452327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3990" y="378572"/>
            <a:ext cx="291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7752" y="6048079"/>
            <a:ext cx="2997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6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60071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22218E40-C4E8-41E2-9ED7-26A81CDCDB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376758" y="308562"/>
            <a:ext cx="11438484" cy="6240876"/>
          </a:xfrm>
          <a:prstGeom prst="rect">
            <a:avLst/>
          </a:prstGeom>
          <a:solidFill>
            <a:srgbClr val="C5AF76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8576" y="2393356"/>
            <a:ext cx="5394849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i="1" spc="300" dirty="0">
                <a:solidFill>
                  <a:schemeClr val="bg1"/>
                </a:solidFill>
                <a:effectLst/>
                <a:cs typeface="+mn-ea"/>
                <a:sym typeface="+mn-lt"/>
              </a:rPr>
              <a:t>INCLUDE</a:t>
            </a:r>
            <a:endParaRPr lang="id-ID" sz="44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1942" y="0"/>
            <a:ext cx="1658257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9900" i="1" spc="300" dirty="0">
                <a:solidFill>
                  <a:schemeClr val="bg1"/>
                </a:solidFill>
                <a:effectLst/>
                <a:cs typeface="+mn-ea"/>
                <a:sym typeface="+mn-lt"/>
              </a:rPr>
              <a:t>“</a:t>
            </a:r>
            <a:endParaRPr lang="id-ID" sz="199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4000" y="3114335"/>
            <a:ext cx="4089400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i="1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  <a:endParaRPr lang="id-ID" sz="44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8297" y="4341593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bg1"/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4037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10682513" y="0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4940905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5396" y="222566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A528718F-FDE3-4173-854F-A527A78E5F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78E4FE6-FCCD-482C-A958-EA6A77D3C6D9}"/>
              </a:ext>
            </a:extLst>
          </p:cNvPr>
          <p:cNvSpPr/>
          <p:nvPr/>
        </p:nvSpPr>
        <p:spPr>
          <a:xfrm>
            <a:off x="2235201" y="3346349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AB602B-EC80-4BBA-903B-C010F2EC9DF8}"/>
              </a:ext>
            </a:extLst>
          </p:cNvPr>
          <p:cNvSpPr txBox="1"/>
          <p:nvPr/>
        </p:nvSpPr>
        <p:spPr>
          <a:xfrm>
            <a:off x="2214589" y="2197169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01E0D4-B091-4F3E-A485-051E60D34DEB}"/>
              </a:ext>
            </a:extLst>
          </p:cNvPr>
          <p:cNvSpPr txBox="1"/>
          <p:nvPr/>
        </p:nvSpPr>
        <p:spPr>
          <a:xfrm>
            <a:off x="2222500" y="2499219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65018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DA0F4421-A941-460C-B893-44A8CA074A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BCC9D1CE-6540-41BB-B8BD-1EA040330FB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96963" y="1630223"/>
            <a:ext cx="3798074" cy="35975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0976" y="2179464"/>
            <a:ext cx="251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8674" y="3168211"/>
            <a:ext cx="3786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INCLUDE</a:t>
            </a:r>
            <a:endParaRPr lang="id-ID" sz="60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2878" y="4410965"/>
            <a:ext cx="2886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THE PRESENTATION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9D45A3BD-4AE9-44A0-9061-21C2005E575B}"/>
              </a:ext>
            </a:extLst>
          </p:cNvPr>
          <p:cNvSpPr txBox="1"/>
          <p:nvPr/>
        </p:nvSpPr>
        <p:spPr>
          <a:xfrm>
            <a:off x="4961297" y="643691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3536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3F7F436A-9055-40EC-9BCA-A276E173A3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084997" y="3712121"/>
            <a:ext cx="3998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YOUR SUBTITLE GOES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5655" y="3018880"/>
            <a:ext cx="45704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 INCLUDE</a:t>
            </a:r>
            <a:endParaRPr lang="id-ID" sz="4400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925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325C1DCF-4844-4FD2-9711-A81F3A8986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66158" y="2864540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66158" y="2309923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5253" y="3906708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6852" y="2371838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259" y="2906739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4940905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20368" y="208051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046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9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3925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815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1525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391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1600" y="2467847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FREE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5785" y="2467846"/>
            <a:ext cx="1021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$50</a:t>
            </a:r>
          </a:p>
        </p:txBody>
      </p:sp>
      <p:sp>
        <p:nvSpPr>
          <p:cNvPr id="9" name="Rectangle 8"/>
          <p:cNvSpPr/>
          <p:nvPr/>
        </p:nvSpPr>
        <p:spPr>
          <a:xfrm>
            <a:off x="10583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59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35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6242" y="5633167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PERSONAL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39122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728" y="5633167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BUSSINES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63396" y="5633167"/>
            <a:ext cx="2366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PROFESIONAL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64333" y="2467845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$150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18025" y="3216102"/>
            <a:ext cx="2564545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5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5626" y="3228802"/>
            <a:ext cx="2564545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33225" y="3228802"/>
            <a:ext cx="2564545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5763" y="580641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6680" y="1300214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1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393856DB-D528-4DA3-86E9-58620F05E8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5AF76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69184"/>
            <a:ext cx="12192000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7420" y="3281430"/>
            <a:ext cx="359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THE NEW INCLUDE</a:t>
            </a:r>
            <a:endParaRPr lang="id-ID" sz="2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197" y="5963565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302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E379C521-ED99-468D-A528-19E53A387D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9944" y="435429"/>
            <a:ext cx="5210629" cy="5994400"/>
          </a:xfrm>
        </p:spPr>
      </p:pic>
      <p:sp>
        <p:nvSpPr>
          <p:cNvPr id="5" name="Freeform 4"/>
          <p:cNvSpPr>
            <a:spLocks/>
          </p:cNvSpPr>
          <p:nvPr/>
        </p:nvSpPr>
        <p:spPr bwMode="auto">
          <a:xfrm>
            <a:off x="0" y="5045241"/>
            <a:ext cx="1828800" cy="181275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89B7849-B59B-44D6-911E-278D1D90B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558" y="2839140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D208D69-D34A-45DA-8288-3EE05443E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558" y="2284523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86A56D2-CD5B-4F77-A97A-1ED4C93C97B6}"/>
              </a:ext>
            </a:extLst>
          </p:cNvPr>
          <p:cNvSpPr/>
          <p:nvPr/>
        </p:nvSpPr>
        <p:spPr>
          <a:xfrm>
            <a:off x="6420653" y="3881308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0186F16F-7395-4929-930A-76841A9B96A7}"/>
              </a:ext>
            </a:extLst>
          </p:cNvPr>
          <p:cNvSpPr txBox="1"/>
          <p:nvPr/>
        </p:nvSpPr>
        <p:spPr>
          <a:xfrm>
            <a:off x="6592252" y="2346438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B4FE5C6C-72A0-469B-A135-515FA570F931}"/>
              </a:ext>
            </a:extLst>
          </p:cNvPr>
          <p:cNvSpPr txBox="1"/>
          <p:nvPr/>
        </p:nvSpPr>
        <p:spPr>
          <a:xfrm>
            <a:off x="6558659" y="2881339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85852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284" y="4370932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0284" y="2123611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6563" y="4370932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6563" y="2123611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1706" y="228767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8130" y="2099724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8131" y="2667977"/>
            <a:ext cx="3812270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1706" y="453441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8130" y="4346458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28131" y="4914711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9704" y="228767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87100" y="2099724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87101" y="2667977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09704" y="453441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7100" y="4346458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87101" y="4914711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2880" y="1202677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28014" y="477394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0" y="5520011"/>
            <a:ext cx="1349829" cy="133798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336256" y="326117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302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E6BA592C-1936-4DAE-B59A-129BB75A9C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097697" y="6306213"/>
            <a:ext cx="3751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 TEMPLATE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430" y="609867"/>
            <a:ext cx="10859141" cy="5638267"/>
          </a:xfrm>
          <a:prstGeom prst="rect">
            <a:avLst/>
          </a:prstGeom>
          <a:solidFill>
            <a:srgbClr val="C5AF76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7022" y="2219915"/>
            <a:ext cx="4453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INCLUDE</a:t>
            </a:r>
            <a:endParaRPr lang="id-ID" sz="7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2575" y="3223285"/>
            <a:ext cx="7445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PRESENTATION</a:t>
            </a:r>
            <a:endParaRPr lang="id-ID" sz="7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485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8406" y="1751382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5%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8406" y="2336156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8406" y="399736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5%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8406" y="4582141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1843" y="1751382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9%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1843" y="2336156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1843" y="399736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0%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1843" y="4582141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140" y="653855"/>
            <a:ext cx="3671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32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140" y="1215849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0" y="5520011"/>
            <a:ext cx="1349829" cy="133798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5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81"/>
          <p:cNvSpPr/>
          <p:nvPr/>
        </p:nvSpPr>
        <p:spPr>
          <a:xfrm>
            <a:off x="10196067" y="1862602"/>
            <a:ext cx="477527" cy="49281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7027" y="87532"/>
                </a:moveTo>
                <a:lnTo>
                  <a:pt x="67027" y="87532"/>
                </a:lnTo>
                <a:cubicBezTo>
                  <a:pt x="67027" y="78441"/>
                  <a:pt x="74324" y="73506"/>
                  <a:pt x="86486" y="66753"/>
                </a:cubicBezTo>
                <a:cubicBezTo>
                  <a:pt x="100810" y="57402"/>
                  <a:pt x="119729" y="45974"/>
                  <a:pt x="119729" y="18441"/>
                </a:cubicBezTo>
                <a:cubicBezTo>
                  <a:pt x="119729" y="16103"/>
                  <a:pt x="117297" y="13766"/>
                  <a:pt x="115135" y="13766"/>
                </a:cubicBezTo>
                <a:cubicBezTo>
                  <a:pt x="93513" y="13766"/>
                  <a:pt x="93513" y="13766"/>
                  <a:pt x="93513" y="13766"/>
                </a:cubicBezTo>
                <a:cubicBezTo>
                  <a:pt x="88648" y="7012"/>
                  <a:pt x="79189" y="0"/>
                  <a:pt x="60000" y="0"/>
                </a:cubicBezTo>
                <a:cubicBezTo>
                  <a:pt x="40810" y="0"/>
                  <a:pt x="31351" y="7012"/>
                  <a:pt x="26486" y="13766"/>
                </a:cubicBezTo>
                <a:cubicBezTo>
                  <a:pt x="4864" y="13766"/>
                  <a:pt x="4864" y="13766"/>
                  <a:pt x="4864" y="13766"/>
                </a:cubicBezTo>
                <a:cubicBezTo>
                  <a:pt x="2432" y="13766"/>
                  <a:pt x="0" y="16103"/>
                  <a:pt x="0" y="18441"/>
                </a:cubicBezTo>
                <a:cubicBezTo>
                  <a:pt x="0" y="45974"/>
                  <a:pt x="16756" y="57402"/>
                  <a:pt x="33513" y="66753"/>
                </a:cubicBezTo>
                <a:cubicBezTo>
                  <a:pt x="45675" y="73506"/>
                  <a:pt x="52702" y="78441"/>
                  <a:pt x="52702" y="87532"/>
                </a:cubicBezTo>
                <a:cubicBezTo>
                  <a:pt x="52702" y="96623"/>
                  <a:pt x="52702" y="96623"/>
                  <a:pt x="52702" y="96623"/>
                </a:cubicBezTo>
                <a:cubicBezTo>
                  <a:pt x="38378" y="98961"/>
                  <a:pt x="28918" y="103636"/>
                  <a:pt x="28918" y="108051"/>
                </a:cubicBezTo>
                <a:cubicBezTo>
                  <a:pt x="28918" y="115064"/>
                  <a:pt x="43243" y="119740"/>
                  <a:pt x="60000" y="119740"/>
                </a:cubicBezTo>
                <a:cubicBezTo>
                  <a:pt x="76486" y="119740"/>
                  <a:pt x="88648" y="115064"/>
                  <a:pt x="88648" y="108051"/>
                </a:cubicBezTo>
                <a:cubicBezTo>
                  <a:pt x="88648" y="103636"/>
                  <a:pt x="81621" y="98961"/>
                  <a:pt x="67027" y="96623"/>
                </a:cubicBezTo>
                <a:lnTo>
                  <a:pt x="67027" y="87532"/>
                </a:lnTo>
                <a:close/>
                <a:moveTo>
                  <a:pt x="86486" y="55064"/>
                </a:moveTo>
                <a:lnTo>
                  <a:pt x="86486" y="55064"/>
                </a:lnTo>
                <a:cubicBezTo>
                  <a:pt x="91081" y="48311"/>
                  <a:pt x="93513" y="36883"/>
                  <a:pt x="93513" y="23116"/>
                </a:cubicBezTo>
                <a:cubicBezTo>
                  <a:pt x="110270" y="23116"/>
                  <a:pt x="110270" y="23116"/>
                  <a:pt x="110270" y="23116"/>
                </a:cubicBezTo>
                <a:cubicBezTo>
                  <a:pt x="107837" y="39220"/>
                  <a:pt x="98378" y="48311"/>
                  <a:pt x="86486" y="55064"/>
                </a:cubicBezTo>
                <a:close/>
                <a:moveTo>
                  <a:pt x="60000" y="9350"/>
                </a:moveTo>
                <a:lnTo>
                  <a:pt x="60000" y="9350"/>
                </a:lnTo>
                <a:cubicBezTo>
                  <a:pt x="79189" y="9350"/>
                  <a:pt x="86486" y="16103"/>
                  <a:pt x="86486" y="18441"/>
                </a:cubicBezTo>
                <a:cubicBezTo>
                  <a:pt x="86486" y="20779"/>
                  <a:pt x="79189" y="27532"/>
                  <a:pt x="60000" y="29870"/>
                </a:cubicBezTo>
                <a:cubicBezTo>
                  <a:pt x="40810" y="27532"/>
                  <a:pt x="33513" y="20779"/>
                  <a:pt x="33513" y="18441"/>
                </a:cubicBezTo>
                <a:cubicBezTo>
                  <a:pt x="33513" y="16103"/>
                  <a:pt x="40810" y="9350"/>
                  <a:pt x="60000" y="9350"/>
                </a:cubicBezTo>
                <a:close/>
                <a:moveTo>
                  <a:pt x="9729" y="23116"/>
                </a:moveTo>
                <a:lnTo>
                  <a:pt x="9729" y="23116"/>
                </a:lnTo>
                <a:cubicBezTo>
                  <a:pt x="26486" y="23116"/>
                  <a:pt x="26486" y="23116"/>
                  <a:pt x="26486" y="23116"/>
                </a:cubicBezTo>
                <a:cubicBezTo>
                  <a:pt x="26486" y="36883"/>
                  <a:pt x="28918" y="48311"/>
                  <a:pt x="33513" y="55064"/>
                </a:cubicBezTo>
                <a:cubicBezTo>
                  <a:pt x="21621" y="48311"/>
                  <a:pt x="9729" y="39220"/>
                  <a:pt x="9729" y="23116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3" name="Shape 5113"/>
          <p:cNvSpPr/>
          <p:nvPr/>
        </p:nvSpPr>
        <p:spPr>
          <a:xfrm>
            <a:off x="4479350" y="1904524"/>
            <a:ext cx="451000" cy="44732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9640" y="58417"/>
                </a:moveTo>
                <a:lnTo>
                  <a:pt x="109640" y="58417"/>
                </a:lnTo>
                <a:cubicBezTo>
                  <a:pt x="109640" y="50935"/>
                  <a:pt x="114820" y="45755"/>
                  <a:pt x="119712" y="40575"/>
                </a:cubicBezTo>
                <a:cubicBezTo>
                  <a:pt x="119712" y="37985"/>
                  <a:pt x="117410" y="33093"/>
                  <a:pt x="117410" y="30503"/>
                </a:cubicBezTo>
                <a:cubicBezTo>
                  <a:pt x="107050" y="33093"/>
                  <a:pt x="101870" y="27913"/>
                  <a:pt x="96978" y="22733"/>
                </a:cubicBezTo>
                <a:cubicBezTo>
                  <a:pt x="91798" y="17841"/>
                  <a:pt x="89208" y="12661"/>
                  <a:pt x="91798" y="4892"/>
                </a:cubicBezTo>
                <a:cubicBezTo>
                  <a:pt x="89208" y="2589"/>
                  <a:pt x="84316" y="0"/>
                  <a:pt x="79136" y="0"/>
                </a:cubicBezTo>
                <a:cubicBezTo>
                  <a:pt x="76546" y="4892"/>
                  <a:pt x="69064" y="10071"/>
                  <a:pt x="61294" y="10071"/>
                </a:cubicBezTo>
                <a:cubicBezTo>
                  <a:pt x="53812" y="10071"/>
                  <a:pt x="46043" y="4892"/>
                  <a:pt x="43453" y="0"/>
                </a:cubicBezTo>
                <a:cubicBezTo>
                  <a:pt x="38273" y="0"/>
                  <a:pt x="33381" y="2589"/>
                  <a:pt x="30791" y="4892"/>
                </a:cubicBezTo>
                <a:cubicBezTo>
                  <a:pt x="33381" y="12661"/>
                  <a:pt x="30791" y="17841"/>
                  <a:pt x="25611" y="22733"/>
                </a:cubicBezTo>
                <a:cubicBezTo>
                  <a:pt x="20719" y="27913"/>
                  <a:pt x="12661" y="33093"/>
                  <a:pt x="5179" y="30503"/>
                </a:cubicBezTo>
                <a:cubicBezTo>
                  <a:pt x="5179" y="33093"/>
                  <a:pt x="2589" y="37985"/>
                  <a:pt x="0" y="40575"/>
                </a:cubicBezTo>
                <a:cubicBezTo>
                  <a:pt x="7769" y="45755"/>
                  <a:pt x="12661" y="50935"/>
                  <a:pt x="12661" y="58417"/>
                </a:cubicBezTo>
                <a:cubicBezTo>
                  <a:pt x="12661" y="66187"/>
                  <a:pt x="7769" y="73669"/>
                  <a:pt x="0" y="79136"/>
                </a:cubicBezTo>
                <a:cubicBezTo>
                  <a:pt x="2589" y="81438"/>
                  <a:pt x="5179" y="86618"/>
                  <a:pt x="5179" y="89208"/>
                </a:cubicBezTo>
                <a:cubicBezTo>
                  <a:pt x="12661" y="89208"/>
                  <a:pt x="20719" y="89208"/>
                  <a:pt x="25611" y="94388"/>
                </a:cubicBezTo>
                <a:cubicBezTo>
                  <a:pt x="30791" y="99280"/>
                  <a:pt x="33381" y="107050"/>
                  <a:pt x="30791" y="114532"/>
                </a:cubicBezTo>
                <a:cubicBezTo>
                  <a:pt x="33381" y="117122"/>
                  <a:pt x="38273" y="117122"/>
                  <a:pt x="43453" y="119712"/>
                </a:cubicBezTo>
                <a:cubicBezTo>
                  <a:pt x="46043" y="111942"/>
                  <a:pt x="53812" y="107050"/>
                  <a:pt x="61294" y="107050"/>
                </a:cubicBezTo>
                <a:cubicBezTo>
                  <a:pt x="69064" y="107050"/>
                  <a:pt x="76546" y="111942"/>
                  <a:pt x="79136" y="119712"/>
                </a:cubicBezTo>
                <a:cubicBezTo>
                  <a:pt x="84316" y="117122"/>
                  <a:pt x="89208" y="117122"/>
                  <a:pt x="91798" y="114532"/>
                </a:cubicBezTo>
                <a:cubicBezTo>
                  <a:pt x="89208" y="107050"/>
                  <a:pt x="91798" y="99280"/>
                  <a:pt x="96978" y="94388"/>
                </a:cubicBezTo>
                <a:cubicBezTo>
                  <a:pt x="101870" y="89208"/>
                  <a:pt x="107050" y="86618"/>
                  <a:pt x="117410" y="89208"/>
                </a:cubicBezTo>
                <a:cubicBezTo>
                  <a:pt x="117410" y="84028"/>
                  <a:pt x="119712" y="81438"/>
                  <a:pt x="119712" y="76258"/>
                </a:cubicBezTo>
                <a:cubicBezTo>
                  <a:pt x="114820" y="73669"/>
                  <a:pt x="109640" y="66187"/>
                  <a:pt x="109640" y="58417"/>
                </a:cubicBezTo>
                <a:close/>
                <a:moveTo>
                  <a:pt x="61294" y="84028"/>
                </a:moveTo>
                <a:lnTo>
                  <a:pt x="61294" y="84028"/>
                </a:lnTo>
                <a:cubicBezTo>
                  <a:pt x="46043" y="84028"/>
                  <a:pt x="35971" y="73669"/>
                  <a:pt x="35971" y="58417"/>
                </a:cubicBezTo>
                <a:cubicBezTo>
                  <a:pt x="35971" y="45755"/>
                  <a:pt x="46043" y="33093"/>
                  <a:pt x="61294" y="33093"/>
                </a:cubicBezTo>
                <a:cubicBezTo>
                  <a:pt x="76546" y="33093"/>
                  <a:pt x="86618" y="45755"/>
                  <a:pt x="86618" y="58417"/>
                </a:cubicBezTo>
                <a:cubicBezTo>
                  <a:pt x="86618" y="73669"/>
                  <a:pt x="76546" y="84028"/>
                  <a:pt x="61294" y="84028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4" name="Shape 5115"/>
          <p:cNvSpPr/>
          <p:nvPr/>
        </p:nvSpPr>
        <p:spPr>
          <a:xfrm>
            <a:off x="1755313" y="1712878"/>
            <a:ext cx="488893" cy="56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966" y="41876"/>
                </a:moveTo>
                <a:lnTo>
                  <a:pt x="114966" y="41876"/>
                </a:lnTo>
                <a:cubicBezTo>
                  <a:pt x="39999" y="67767"/>
                  <a:pt x="70463" y="0"/>
                  <a:pt x="11655" y="36022"/>
                </a:cubicBezTo>
                <a:cubicBezTo>
                  <a:pt x="0" y="40075"/>
                  <a:pt x="0" y="40075"/>
                  <a:pt x="0" y="40075"/>
                </a:cubicBezTo>
                <a:cubicBezTo>
                  <a:pt x="23311" y="119774"/>
                  <a:pt x="23311" y="119774"/>
                  <a:pt x="23311" y="119774"/>
                </a:cubicBezTo>
                <a:cubicBezTo>
                  <a:pt x="37350" y="119774"/>
                  <a:pt x="37350" y="119774"/>
                  <a:pt x="37350" y="119774"/>
                </a:cubicBezTo>
                <a:cubicBezTo>
                  <a:pt x="25695" y="79924"/>
                  <a:pt x="25695" y="79924"/>
                  <a:pt x="25695" y="79924"/>
                </a:cubicBezTo>
                <a:cubicBezTo>
                  <a:pt x="77615" y="43902"/>
                  <a:pt x="56423" y="119774"/>
                  <a:pt x="117350" y="43902"/>
                </a:cubicBezTo>
                <a:cubicBezTo>
                  <a:pt x="119735" y="43902"/>
                  <a:pt x="117350" y="41876"/>
                  <a:pt x="114966" y="41876"/>
                </a:cubicBezTo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5" name="Shape 5148"/>
          <p:cNvSpPr/>
          <p:nvPr/>
        </p:nvSpPr>
        <p:spPr>
          <a:xfrm>
            <a:off x="7289607" y="1874579"/>
            <a:ext cx="530583" cy="477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9277" y="40719"/>
                </a:moveTo>
                <a:lnTo>
                  <a:pt x="19277" y="40719"/>
                </a:lnTo>
                <a:cubicBezTo>
                  <a:pt x="23373" y="36134"/>
                  <a:pt x="27951" y="38561"/>
                  <a:pt x="34216" y="45573"/>
                </a:cubicBezTo>
                <a:cubicBezTo>
                  <a:pt x="36385" y="48000"/>
                  <a:pt x="36385" y="45573"/>
                  <a:pt x="36385" y="45573"/>
                </a:cubicBezTo>
                <a:cubicBezTo>
                  <a:pt x="38554" y="45573"/>
                  <a:pt x="44819" y="36134"/>
                  <a:pt x="46987" y="36134"/>
                </a:cubicBezTo>
                <a:cubicBezTo>
                  <a:pt x="46987" y="36134"/>
                  <a:pt x="46987" y="36134"/>
                  <a:pt x="46987" y="33707"/>
                </a:cubicBezTo>
                <a:cubicBezTo>
                  <a:pt x="44819" y="33707"/>
                  <a:pt x="42891" y="31280"/>
                  <a:pt x="42891" y="28853"/>
                </a:cubicBezTo>
                <a:cubicBezTo>
                  <a:pt x="32048" y="12134"/>
                  <a:pt x="72530" y="2696"/>
                  <a:pt x="66265" y="2696"/>
                </a:cubicBezTo>
                <a:cubicBezTo>
                  <a:pt x="61927" y="0"/>
                  <a:pt x="49156" y="0"/>
                  <a:pt x="46987" y="0"/>
                </a:cubicBezTo>
                <a:cubicBezTo>
                  <a:pt x="40722" y="2696"/>
                  <a:pt x="30120" y="9707"/>
                  <a:pt x="25783" y="14561"/>
                </a:cubicBezTo>
                <a:cubicBezTo>
                  <a:pt x="19277" y="19415"/>
                  <a:pt x="17349" y="21842"/>
                  <a:pt x="17349" y="21842"/>
                </a:cubicBezTo>
                <a:cubicBezTo>
                  <a:pt x="14939" y="24000"/>
                  <a:pt x="17349" y="28853"/>
                  <a:pt x="12771" y="31280"/>
                </a:cubicBezTo>
                <a:cubicBezTo>
                  <a:pt x="8674" y="33707"/>
                  <a:pt x="6506" y="31280"/>
                  <a:pt x="4337" y="33707"/>
                </a:cubicBezTo>
                <a:cubicBezTo>
                  <a:pt x="4337" y="36134"/>
                  <a:pt x="2168" y="36134"/>
                  <a:pt x="0" y="38561"/>
                </a:cubicBezTo>
                <a:lnTo>
                  <a:pt x="0" y="40719"/>
                </a:lnTo>
                <a:lnTo>
                  <a:pt x="8674" y="50426"/>
                </a:lnTo>
                <a:cubicBezTo>
                  <a:pt x="8674" y="52853"/>
                  <a:pt x="10602" y="52853"/>
                  <a:pt x="12771" y="52853"/>
                </a:cubicBezTo>
                <a:cubicBezTo>
                  <a:pt x="12771" y="50426"/>
                  <a:pt x="14939" y="48000"/>
                  <a:pt x="17349" y="48000"/>
                </a:cubicBezTo>
                <a:cubicBezTo>
                  <a:pt x="17349" y="48000"/>
                  <a:pt x="17349" y="40719"/>
                  <a:pt x="19277" y="40719"/>
                </a:cubicBezTo>
                <a:close/>
                <a:moveTo>
                  <a:pt x="53493" y="43146"/>
                </a:moveTo>
                <a:lnTo>
                  <a:pt x="53493" y="43146"/>
                </a:lnTo>
                <a:cubicBezTo>
                  <a:pt x="51325" y="43146"/>
                  <a:pt x="51325" y="43146"/>
                  <a:pt x="51325" y="43146"/>
                </a:cubicBezTo>
                <a:cubicBezTo>
                  <a:pt x="42891" y="50426"/>
                  <a:pt x="42891" y="50426"/>
                  <a:pt x="42891" y="50426"/>
                </a:cubicBezTo>
                <a:cubicBezTo>
                  <a:pt x="40722" y="52853"/>
                  <a:pt x="40722" y="52853"/>
                  <a:pt x="40722" y="55011"/>
                </a:cubicBezTo>
                <a:cubicBezTo>
                  <a:pt x="91807" y="117303"/>
                  <a:pt x="91807" y="117303"/>
                  <a:pt x="91807" y="117303"/>
                </a:cubicBezTo>
                <a:cubicBezTo>
                  <a:pt x="91807" y="119730"/>
                  <a:pt x="94216" y="119730"/>
                  <a:pt x="96144" y="117303"/>
                </a:cubicBezTo>
                <a:cubicBezTo>
                  <a:pt x="102650" y="112449"/>
                  <a:pt x="102650" y="112449"/>
                  <a:pt x="102650" y="112449"/>
                </a:cubicBezTo>
                <a:cubicBezTo>
                  <a:pt x="102650" y="110022"/>
                  <a:pt x="102650" y="107865"/>
                  <a:pt x="102650" y="107865"/>
                </a:cubicBezTo>
                <a:lnTo>
                  <a:pt x="53493" y="43146"/>
                </a:lnTo>
                <a:close/>
                <a:moveTo>
                  <a:pt x="119759" y="16988"/>
                </a:moveTo>
                <a:lnTo>
                  <a:pt x="119759" y="16988"/>
                </a:lnTo>
                <a:cubicBezTo>
                  <a:pt x="117590" y="12134"/>
                  <a:pt x="117590" y="14561"/>
                  <a:pt x="115421" y="14561"/>
                </a:cubicBezTo>
                <a:cubicBezTo>
                  <a:pt x="115421" y="16988"/>
                  <a:pt x="111084" y="21842"/>
                  <a:pt x="111084" y="24000"/>
                </a:cubicBezTo>
                <a:cubicBezTo>
                  <a:pt x="108915" y="28853"/>
                  <a:pt x="104819" y="33707"/>
                  <a:pt x="98313" y="28853"/>
                </a:cubicBezTo>
                <a:cubicBezTo>
                  <a:pt x="91807" y="21842"/>
                  <a:pt x="94216" y="19415"/>
                  <a:pt x="96144" y="16988"/>
                </a:cubicBezTo>
                <a:cubicBezTo>
                  <a:pt x="96144" y="14561"/>
                  <a:pt x="100481" y="7550"/>
                  <a:pt x="100481" y="5123"/>
                </a:cubicBezTo>
                <a:cubicBezTo>
                  <a:pt x="102650" y="5123"/>
                  <a:pt x="100481" y="2696"/>
                  <a:pt x="98313" y="2696"/>
                </a:cubicBezTo>
                <a:cubicBezTo>
                  <a:pt x="96144" y="5123"/>
                  <a:pt x="83373" y="9707"/>
                  <a:pt x="81204" y="19415"/>
                </a:cubicBezTo>
                <a:cubicBezTo>
                  <a:pt x="79036" y="26426"/>
                  <a:pt x="83373" y="33707"/>
                  <a:pt x="76867" y="40719"/>
                </a:cubicBezTo>
                <a:cubicBezTo>
                  <a:pt x="68433" y="50426"/>
                  <a:pt x="68433" y="50426"/>
                  <a:pt x="68433" y="50426"/>
                </a:cubicBezTo>
                <a:cubicBezTo>
                  <a:pt x="76867" y="62292"/>
                  <a:pt x="76867" y="62292"/>
                  <a:pt x="76867" y="62292"/>
                </a:cubicBezTo>
                <a:cubicBezTo>
                  <a:pt x="87710" y="50426"/>
                  <a:pt x="87710" y="50426"/>
                  <a:pt x="87710" y="50426"/>
                </a:cubicBezTo>
                <a:cubicBezTo>
                  <a:pt x="89638" y="48000"/>
                  <a:pt x="94216" y="45573"/>
                  <a:pt x="98313" y="48000"/>
                </a:cubicBezTo>
                <a:cubicBezTo>
                  <a:pt x="108915" y="50426"/>
                  <a:pt x="113253" y="45573"/>
                  <a:pt x="117590" y="38561"/>
                </a:cubicBezTo>
                <a:cubicBezTo>
                  <a:pt x="119759" y="31280"/>
                  <a:pt x="119759" y="19415"/>
                  <a:pt x="119759" y="16988"/>
                </a:cubicBezTo>
                <a:close/>
                <a:moveTo>
                  <a:pt x="17349" y="107865"/>
                </a:moveTo>
                <a:lnTo>
                  <a:pt x="17349" y="107865"/>
                </a:lnTo>
                <a:cubicBezTo>
                  <a:pt x="14939" y="110022"/>
                  <a:pt x="14939" y="112449"/>
                  <a:pt x="17349" y="112449"/>
                </a:cubicBezTo>
                <a:cubicBezTo>
                  <a:pt x="21445" y="119730"/>
                  <a:pt x="21445" y="119730"/>
                  <a:pt x="21445" y="119730"/>
                </a:cubicBezTo>
                <a:cubicBezTo>
                  <a:pt x="23373" y="119730"/>
                  <a:pt x="25783" y="119730"/>
                  <a:pt x="25783" y="117303"/>
                </a:cubicBezTo>
                <a:cubicBezTo>
                  <a:pt x="55662" y="86292"/>
                  <a:pt x="55662" y="86292"/>
                  <a:pt x="55662" y="86292"/>
                </a:cubicBezTo>
                <a:cubicBezTo>
                  <a:pt x="46987" y="74157"/>
                  <a:pt x="46987" y="74157"/>
                  <a:pt x="46987" y="74157"/>
                </a:cubicBezTo>
                <a:lnTo>
                  <a:pt x="17349" y="107865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6" name="Shape 5143"/>
          <p:cNvSpPr/>
          <p:nvPr/>
        </p:nvSpPr>
        <p:spPr>
          <a:xfrm>
            <a:off x="1755313" y="4255504"/>
            <a:ext cx="402343" cy="3510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6720" y="0"/>
                </a:moveTo>
                <a:lnTo>
                  <a:pt x="106720" y="0"/>
                </a:lnTo>
                <a:cubicBezTo>
                  <a:pt x="12796" y="0"/>
                  <a:pt x="12796" y="0"/>
                  <a:pt x="12796" y="0"/>
                </a:cubicBezTo>
                <a:cubicBezTo>
                  <a:pt x="6277" y="0"/>
                  <a:pt x="0" y="4689"/>
                  <a:pt x="0" y="12137"/>
                </a:cubicBezTo>
                <a:cubicBezTo>
                  <a:pt x="0" y="88000"/>
                  <a:pt x="0" y="88000"/>
                  <a:pt x="0" y="88000"/>
                </a:cubicBezTo>
                <a:cubicBezTo>
                  <a:pt x="0" y="95172"/>
                  <a:pt x="4104" y="102620"/>
                  <a:pt x="10623" y="105103"/>
                </a:cubicBezTo>
                <a:cubicBezTo>
                  <a:pt x="38631" y="110068"/>
                  <a:pt x="38631" y="110068"/>
                  <a:pt x="38631" y="110068"/>
                </a:cubicBezTo>
                <a:cubicBezTo>
                  <a:pt x="38631" y="110068"/>
                  <a:pt x="14969" y="119724"/>
                  <a:pt x="29698" y="119724"/>
                </a:cubicBezTo>
                <a:cubicBezTo>
                  <a:pt x="89818" y="119724"/>
                  <a:pt x="89818" y="119724"/>
                  <a:pt x="89818" y="119724"/>
                </a:cubicBezTo>
                <a:cubicBezTo>
                  <a:pt x="104788" y="119724"/>
                  <a:pt x="81126" y="110068"/>
                  <a:pt x="81126" y="110068"/>
                </a:cubicBezTo>
                <a:cubicBezTo>
                  <a:pt x="108893" y="105103"/>
                  <a:pt x="108893" y="105103"/>
                  <a:pt x="108893" y="105103"/>
                </a:cubicBezTo>
                <a:cubicBezTo>
                  <a:pt x="115653" y="102620"/>
                  <a:pt x="119758" y="95172"/>
                  <a:pt x="119758" y="88000"/>
                </a:cubicBezTo>
                <a:cubicBezTo>
                  <a:pt x="119758" y="12137"/>
                  <a:pt x="119758" y="12137"/>
                  <a:pt x="119758" y="12137"/>
                </a:cubicBezTo>
                <a:cubicBezTo>
                  <a:pt x="119758" y="4689"/>
                  <a:pt x="113480" y="0"/>
                  <a:pt x="106720" y="0"/>
                </a:cubicBezTo>
                <a:close/>
                <a:moveTo>
                  <a:pt x="106720" y="88000"/>
                </a:moveTo>
                <a:lnTo>
                  <a:pt x="106720" y="88000"/>
                </a:lnTo>
                <a:cubicBezTo>
                  <a:pt x="12796" y="88000"/>
                  <a:pt x="12796" y="88000"/>
                  <a:pt x="12796" y="88000"/>
                </a:cubicBezTo>
                <a:cubicBezTo>
                  <a:pt x="12796" y="12137"/>
                  <a:pt x="12796" y="12137"/>
                  <a:pt x="12796" y="12137"/>
                </a:cubicBezTo>
                <a:cubicBezTo>
                  <a:pt x="106720" y="12137"/>
                  <a:pt x="106720" y="12137"/>
                  <a:pt x="106720" y="12137"/>
                </a:cubicBezTo>
                <a:lnTo>
                  <a:pt x="106720" y="8800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Shape 5182"/>
          <p:cNvSpPr/>
          <p:nvPr/>
        </p:nvSpPr>
        <p:spPr>
          <a:xfrm>
            <a:off x="7369420" y="4204127"/>
            <a:ext cx="370955" cy="40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0563" y="2173"/>
                </a:moveTo>
                <a:lnTo>
                  <a:pt x="20563" y="2173"/>
                </a:lnTo>
                <a:cubicBezTo>
                  <a:pt x="20563" y="0"/>
                  <a:pt x="18481" y="0"/>
                  <a:pt x="18481" y="2173"/>
                </a:cubicBezTo>
                <a:cubicBezTo>
                  <a:pt x="16138" y="25835"/>
                  <a:pt x="0" y="29939"/>
                  <a:pt x="0" y="47082"/>
                </a:cubicBezTo>
                <a:cubicBezTo>
                  <a:pt x="0" y="57706"/>
                  <a:pt x="9110" y="66156"/>
                  <a:pt x="20563" y="66156"/>
                </a:cubicBezTo>
                <a:cubicBezTo>
                  <a:pt x="32277" y="66156"/>
                  <a:pt x="41388" y="57706"/>
                  <a:pt x="41388" y="47082"/>
                </a:cubicBezTo>
                <a:cubicBezTo>
                  <a:pt x="41388" y="29939"/>
                  <a:pt x="22906" y="25835"/>
                  <a:pt x="20563" y="2173"/>
                </a:cubicBezTo>
                <a:close/>
                <a:moveTo>
                  <a:pt x="101518" y="2173"/>
                </a:moveTo>
                <a:lnTo>
                  <a:pt x="101518" y="2173"/>
                </a:lnTo>
                <a:cubicBezTo>
                  <a:pt x="101518" y="0"/>
                  <a:pt x="99175" y="0"/>
                  <a:pt x="99175" y="2173"/>
                </a:cubicBezTo>
                <a:cubicBezTo>
                  <a:pt x="94490" y="25835"/>
                  <a:pt x="78351" y="29939"/>
                  <a:pt x="78351" y="47082"/>
                </a:cubicBezTo>
                <a:cubicBezTo>
                  <a:pt x="78351" y="57706"/>
                  <a:pt x="87462" y="66156"/>
                  <a:pt x="99175" y="66156"/>
                </a:cubicBezTo>
                <a:cubicBezTo>
                  <a:pt x="110629" y="66156"/>
                  <a:pt x="119739" y="57706"/>
                  <a:pt x="119739" y="47082"/>
                </a:cubicBezTo>
                <a:cubicBezTo>
                  <a:pt x="119739" y="29939"/>
                  <a:pt x="103600" y="25835"/>
                  <a:pt x="101518" y="2173"/>
                </a:cubicBezTo>
                <a:close/>
                <a:moveTo>
                  <a:pt x="59869" y="53360"/>
                </a:moveTo>
                <a:lnTo>
                  <a:pt x="59869" y="53360"/>
                </a:lnTo>
                <a:cubicBezTo>
                  <a:pt x="55184" y="79195"/>
                  <a:pt x="39045" y="83299"/>
                  <a:pt x="39045" y="100684"/>
                </a:cubicBezTo>
                <a:cubicBezTo>
                  <a:pt x="39045" y="111307"/>
                  <a:pt x="48156" y="119758"/>
                  <a:pt x="59869" y="119758"/>
                </a:cubicBezTo>
                <a:cubicBezTo>
                  <a:pt x="71583" y="119758"/>
                  <a:pt x="80694" y="111307"/>
                  <a:pt x="80694" y="100684"/>
                </a:cubicBezTo>
                <a:cubicBezTo>
                  <a:pt x="80694" y="83299"/>
                  <a:pt x="64295" y="79195"/>
                  <a:pt x="59869" y="53360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8" name="Shape 5188"/>
          <p:cNvSpPr/>
          <p:nvPr/>
        </p:nvSpPr>
        <p:spPr>
          <a:xfrm>
            <a:off x="10277888" y="4167671"/>
            <a:ext cx="313883" cy="3596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153" y="0"/>
                </a:moveTo>
                <a:lnTo>
                  <a:pt x="114153" y="0"/>
                </a:lnTo>
                <a:cubicBezTo>
                  <a:pt x="95384" y="0"/>
                  <a:pt x="95384" y="0"/>
                  <a:pt x="95384" y="0"/>
                </a:cubicBezTo>
                <a:cubicBezTo>
                  <a:pt x="92615" y="0"/>
                  <a:pt x="89846" y="2696"/>
                  <a:pt x="89846" y="7550"/>
                </a:cubicBezTo>
                <a:cubicBezTo>
                  <a:pt x="89846" y="119730"/>
                  <a:pt x="89846" y="119730"/>
                  <a:pt x="89846" y="119730"/>
                </a:cubicBezTo>
                <a:cubicBezTo>
                  <a:pt x="119692" y="119730"/>
                  <a:pt x="119692" y="119730"/>
                  <a:pt x="119692" y="119730"/>
                </a:cubicBezTo>
                <a:cubicBezTo>
                  <a:pt x="119692" y="7550"/>
                  <a:pt x="119692" y="7550"/>
                  <a:pt x="119692" y="7550"/>
                </a:cubicBezTo>
                <a:cubicBezTo>
                  <a:pt x="119692" y="2696"/>
                  <a:pt x="116923" y="0"/>
                  <a:pt x="114153" y="0"/>
                </a:cubicBezTo>
                <a:close/>
                <a:moveTo>
                  <a:pt x="68000" y="40719"/>
                </a:moveTo>
                <a:lnTo>
                  <a:pt x="68000" y="40719"/>
                </a:lnTo>
                <a:cubicBezTo>
                  <a:pt x="51692" y="40719"/>
                  <a:pt x="51692" y="40719"/>
                  <a:pt x="51692" y="40719"/>
                </a:cubicBezTo>
                <a:cubicBezTo>
                  <a:pt x="46153" y="40719"/>
                  <a:pt x="43384" y="43146"/>
                  <a:pt x="43384" y="48000"/>
                </a:cubicBezTo>
                <a:cubicBezTo>
                  <a:pt x="43384" y="119730"/>
                  <a:pt x="43384" y="119730"/>
                  <a:pt x="43384" y="119730"/>
                </a:cubicBezTo>
                <a:cubicBezTo>
                  <a:pt x="76307" y="119730"/>
                  <a:pt x="76307" y="119730"/>
                  <a:pt x="76307" y="119730"/>
                </a:cubicBezTo>
                <a:cubicBezTo>
                  <a:pt x="76307" y="48000"/>
                  <a:pt x="76307" y="48000"/>
                  <a:pt x="76307" y="48000"/>
                </a:cubicBezTo>
                <a:cubicBezTo>
                  <a:pt x="76307" y="43146"/>
                  <a:pt x="70769" y="40719"/>
                  <a:pt x="68000" y="40719"/>
                </a:cubicBezTo>
                <a:close/>
                <a:moveTo>
                  <a:pt x="21538" y="81438"/>
                </a:moveTo>
                <a:lnTo>
                  <a:pt x="21538" y="81438"/>
                </a:lnTo>
                <a:cubicBezTo>
                  <a:pt x="5230" y="81438"/>
                  <a:pt x="5230" y="81438"/>
                  <a:pt x="5230" y="81438"/>
                </a:cubicBezTo>
                <a:cubicBezTo>
                  <a:pt x="0" y="81438"/>
                  <a:pt x="0" y="83595"/>
                  <a:pt x="0" y="86022"/>
                </a:cubicBezTo>
                <a:cubicBezTo>
                  <a:pt x="0" y="119730"/>
                  <a:pt x="0" y="119730"/>
                  <a:pt x="0" y="119730"/>
                </a:cubicBezTo>
                <a:cubicBezTo>
                  <a:pt x="29846" y="119730"/>
                  <a:pt x="29846" y="119730"/>
                  <a:pt x="29846" y="119730"/>
                </a:cubicBezTo>
                <a:cubicBezTo>
                  <a:pt x="29846" y="86022"/>
                  <a:pt x="29846" y="86022"/>
                  <a:pt x="29846" y="86022"/>
                </a:cubicBezTo>
                <a:cubicBezTo>
                  <a:pt x="29846" y="83595"/>
                  <a:pt x="27076" y="81438"/>
                  <a:pt x="21538" y="81438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9" name="Shape 5189"/>
          <p:cNvSpPr/>
          <p:nvPr/>
        </p:nvSpPr>
        <p:spPr>
          <a:xfrm>
            <a:off x="4479350" y="4255504"/>
            <a:ext cx="336711" cy="33965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0813" y="0"/>
                </a:moveTo>
                <a:lnTo>
                  <a:pt x="50813" y="0"/>
                </a:lnTo>
                <a:cubicBezTo>
                  <a:pt x="22966" y="2589"/>
                  <a:pt x="2583" y="25323"/>
                  <a:pt x="0" y="50647"/>
                </a:cubicBezTo>
                <a:cubicBezTo>
                  <a:pt x="50813" y="50647"/>
                  <a:pt x="50813" y="50647"/>
                  <a:pt x="50813" y="50647"/>
                </a:cubicBezTo>
                <a:lnTo>
                  <a:pt x="50813" y="0"/>
                </a:lnTo>
                <a:close/>
                <a:moveTo>
                  <a:pt x="66028" y="0"/>
                </a:moveTo>
                <a:lnTo>
                  <a:pt x="66028" y="0"/>
                </a:lnTo>
                <a:cubicBezTo>
                  <a:pt x="66028" y="58417"/>
                  <a:pt x="66028" y="58417"/>
                  <a:pt x="66028" y="58417"/>
                </a:cubicBezTo>
                <a:cubicBezTo>
                  <a:pt x="66028" y="63597"/>
                  <a:pt x="63732" y="65899"/>
                  <a:pt x="58564" y="65899"/>
                </a:cubicBezTo>
                <a:cubicBezTo>
                  <a:pt x="0" y="65899"/>
                  <a:pt x="0" y="65899"/>
                  <a:pt x="0" y="65899"/>
                </a:cubicBezTo>
                <a:cubicBezTo>
                  <a:pt x="2583" y="96690"/>
                  <a:pt x="28133" y="119712"/>
                  <a:pt x="58564" y="119712"/>
                </a:cubicBezTo>
                <a:cubicBezTo>
                  <a:pt x="91578" y="119712"/>
                  <a:pt x="119712" y="91798"/>
                  <a:pt x="119712" y="58417"/>
                </a:cubicBezTo>
                <a:cubicBezTo>
                  <a:pt x="119712" y="27913"/>
                  <a:pt x="96746" y="2589"/>
                  <a:pt x="66028" y="0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943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841" y="2404647"/>
            <a:ext cx="2155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z="16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263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4499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6353" y="276459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3702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5822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23631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9436" y="497746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4841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2636" y="497746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4499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26353" y="497746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3702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58226" y="497746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3631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6758" y="308562"/>
            <a:ext cx="11438484" cy="6240876"/>
          </a:xfrm>
          <a:prstGeom prst="rect">
            <a:avLst/>
          </a:prstGeom>
          <a:noFill/>
          <a:ln w="28575">
            <a:solidFill>
              <a:srgbClr val="C5A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0" y="5678269"/>
            <a:ext cx="1190171" cy="117973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10800000">
            <a:off x="11001829" y="-25231"/>
            <a:ext cx="1190171" cy="117973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2" name="TextBox 17">
            <a:extLst>
              <a:ext uri="{FF2B5EF4-FFF2-40B4-BE49-F238E27FC236}">
                <a16:creationId xmlns:a16="http://schemas.microsoft.com/office/drawing/2014/main" id="{BE1D3471-CE3F-478F-A2D9-FD66B31C8574}"/>
              </a:ext>
            </a:extLst>
          </p:cNvPr>
          <p:cNvSpPr txBox="1"/>
          <p:nvPr/>
        </p:nvSpPr>
        <p:spPr>
          <a:xfrm>
            <a:off x="4170023" y="1260735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33" name="TextBox 18">
            <a:extLst>
              <a:ext uri="{FF2B5EF4-FFF2-40B4-BE49-F238E27FC236}">
                <a16:creationId xmlns:a16="http://schemas.microsoft.com/office/drawing/2014/main" id="{820628D6-9211-48F1-BD3B-C173F965085F}"/>
              </a:ext>
            </a:extLst>
          </p:cNvPr>
          <p:cNvSpPr txBox="1"/>
          <p:nvPr/>
        </p:nvSpPr>
        <p:spPr>
          <a:xfrm>
            <a:off x="3665157" y="535452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553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FA378B6F-7A42-43E8-9112-A66901D184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Freeform 6"/>
          <p:cNvSpPr>
            <a:spLocks/>
          </p:cNvSpPr>
          <p:nvPr/>
        </p:nvSpPr>
        <p:spPr bwMode="auto">
          <a:xfrm rot="5400000">
            <a:off x="-8484" y="-8668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rot="5400000">
            <a:off x="10747852" y="5384823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9A814CE-3457-49C1-9862-86F11DCC24D0}"/>
              </a:ext>
            </a:extLst>
          </p:cNvPr>
          <p:cNvSpPr/>
          <p:nvPr/>
        </p:nvSpPr>
        <p:spPr>
          <a:xfrm>
            <a:off x="6749144" y="3186692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80B7B589-6EA5-48E4-B31F-417E47604494}"/>
              </a:ext>
            </a:extLst>
          </p:cNvPr>
          <p:cNvSpPr txBox="1"/>
          <p:nvPr/>
        </p:nvSpPr>
        <p:spPr>
          <a:xfrm>
            <a:off x="6728532" y="2037512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2C289355-2D8B-4A15-9370-B6ED1978BD07}"/>
              </a:ext>
            </a:extLst>
          </p:cNvPr>
          <p:cNvSpPr txBox="1"/>
          <p:nvPr/>
        </p:nvSpPr>
        <p:spPr>
          <a:xfrm>
            <a:off x="6736443" y="2339562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44013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FEF131DE-B13E-49EE-88D4-DA0123590B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Freeform 8"/>
          <p:cNvSpPr>
            <a:spLocks/>
          </p:cNvSpPr>
          <p:nvPr/>
        </p:nvSpPr>
        <p:spPr bwMode="auto">
          <a:xfrm rot="5400000">
            <a:off x="-8484" y="-8668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5400000">
            <a:off x="10747852" y="5384823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4424F25-6D21-4055-8C60-FBD7F13C9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86" y="3114911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F7AF7D3A-2672-44C4-9DD8-7433DE11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86" y="2560294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59BFB26-8EB9-4D56-BEC1-B39E822CE1E6}"/>
              </a:ext>
            </a:extLst>
          </p:cNvPr>
          <p:cNvSpPr/>
          <p:nvPr/>
        </p:nvSpPr>
        <p:spPr>
          <a:xfrm>
            <a:off x="1471281" y="4157079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CFE646B-89F0-4841-A340-7C7D602714B6}"/>
              </a:ext>
            </a:extLst>
          </p:cNvPr>
          <p:cNvSpPr txBox="1"/>
          <p:nvPr/>
        </p:nvSpPr>
        <p:spPr>
          <a:xfrm>
            <a:off x="1642880" y="2622209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DF5A7CB6-48F5-4198-B74D-1E0733730CC8}"/>
              </a:ext>
            </a:extLst>
          </p:cNvPr>
          <p:cNvSpPr txBox="1"/>
          <p:nvPr/>
        </p:nvSpPr>
        <p:spPr>
          <a:xfrm>
            <a:off x="1609287" y="3157110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51939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7587151" y="0"/>
            <a:ext cx="4604850" cy="4383314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0" y="2946725"/>
            <a:ext cx="4114800" cy="3911275"/>
          </a:xfrm>
          <a:custGeom>
            <a:avLst/>
            <a:gdLst>
              <a:gd name="T0" fmla="*/ 0 w 196"/>
              <a:gd name="T1" fmla="*/ 0 h 186"/>
              <a:gd name="T2" fmla="*/ 196 w 196"/>
              <a:gd name="T3" fmla="*/ 186 h 186"/>
              <a:gd name="T4" fmla="*/ 0 w 196"/>
              <a:gd name="T5" fmla="*/ 186 h 186"/>
              <a:gd name="T6" fmla="*/ 0 w 19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186">
                <a:moveTo>
                  <a:pt x="0" y="0"/>
                </a:moveTo>
                <a:cubicBezTo>
                  <a:pt x="0" y="0"/>
                  <a:pt x="196" y="8"/>
                  <a:pt x="196" y="186"/>
                </a:cubicBezTo>
                <a:cubicBezTo>
                  <a:pt x="0" y="186"/>
                  <a:pt x="0" y="186"/>
                  <a:pt x="0" y="186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16367" y="262052"/>
            <a:ext cx="1020756" cy="1020762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39357" y="2436586"/>
            <a:ext cx="6386286" cy="19594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205" y="2677865"/>
            <a:ext cx="510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7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Thank You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0844" y="3886651"/>
            <a:ext cx="1899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ABOUT </a:t>
            </a:r>
            <a:r>
              <a:rPr lang="en-US" sz="12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</a:t>
            </a:r>
            <a:r>
              <a:rPr lang="en-US" altLang="zh-CN" sz="12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PPT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0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6AC78034-88FD-44EC-8F5B-5802D1FF448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666431" y="3095012"/>
            <a:ext cx="10859140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7390" y="3094558"/>
            <a:ext cx="4773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PRESENTATION  INCLUDE</a:t>
            </a:r>
            <a:endParaRPr lang="id-ID" sz="2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0" y="4192179"/>
            <a:ext cx="2689412" cy="266582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0789251" y="165026"/>
            <a:ext cx="1165626" cy="1170288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0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80060" y="4510027"/>
            <a:ext cx="504555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8406" y="3335719"/>
            <a:ext cx="4115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05460" y="3868002"/>
            <a:ext cx="3623940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spc="3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</a:rPr>
              <a:t>YOUR SUBTITLE HERE</a:t>
            </a:r>
            <a:endParaRPr lang="id-ID" sz="120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C5A71664-33A2-46F6-8966-9AA3A5D902B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A84AF19F-D5A5-476D-9138-C575D337E30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文本框 1"/>
          <p:cNvSpPr txBox="1"/>
          <p:nvPr/>
        </p:nvSpPr>
        <p:spPr>
          <a:xfrm>
            <a:off x="4128117" y="665825"/>
            <a:ext cx="1882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10497" y="592884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392" y="585400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INCULUDE</a:t>
            </a:r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6200" y="874750"/>
            <a:ext cx="5749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  <a:endParaRPr lang="id-ID" sz="54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1C69FE6E-346B-4769-BADA-97FBCCFF0A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20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9108" y="2092414"/>
            <a:ext cx="4139992" cy="6071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9109" y="1426490"/>
            <a:ext cx="2400092" cy="6071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980" y="3187319"/>
            <a:ext cx="486912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105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5780" y="5539530"/>
            <a:ext cx="2608520" cy="336695"/>
          </a:xfrm>
          <a:prstGeom prst="rect">
            <a:avLst/>
          </a:prstGeom>
          <a:solidFill>
            <a:srgbClr val="C5AF76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spc="300" dirty="0" smtClean="0">
                <a:solidFill>
                  <a:schemeClr val="bg1"/>
                </a:solidFill>
                <a:cs typeface="+mn-ea"/>
                <a:sym typeface="+mn-lt"/>
              </a:rPr>
              <a:t>https://1ppt.com</a:t>
            </a:r>
            <a:endParaRPr lang="id-ID" sz="12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4509" y="1394196"/>
            <a:ext cx="2453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300" dirty="0">
                <a:solidFill>
                  <a:schemeClr val="bg1"/>
                </a:solidFill>
                <a:cs typeface="+mn-ea"/>
                <a:sym typeface="+mn-lt"/>
              </a:rPr>
              <a:t>INCLUDE</a:t>
            </a:r>
            <a:endParaRPr lang="id-ID" sz="3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9109" y="2078085"/>
            <a:ext cx="469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  <a:endParaRPr lang="id-ID" sz="3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3780" y="2719765"/>
            <a:ext cx="3514919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spc="3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</a:rPr>
              <a:t>YOUR SUBTITLE HERE</a:t>
            </a:r>
            <a:endParaRPr lang="id-ID" sz="120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7BD185A6-A082-451F-B1D4-6BA6A55F541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887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C232F163-40AF-411F-B886-901502F40AF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Rectangle 9"/>
          <p:cNvSpPr/>
          <p:nvPr/>
        </p:nvSpPr>
        <p:spPr>
          <a:xfrm>
            <a:off x="0" y="2907420"/>
            <a:ext cx="12192000" cy="10431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337" y="3131235"/>
            <a:ext cx="5315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600" dirty="0">
                <a:solidFill>
                  <a:schemeClr val="bg1"/>
                </a:solidFill>
                <a:cs typeface="+mn-ea"/>
                <a:sym typeface="+mn-lt"/>
              </a:rPr>
              <a:t>THE INCLUDE PPT</a:t>
            </a:r>
            <a:endParaRPr lang="id-ID" sz="3600" spc="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5097" y="6382413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32848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48279" y="1676400"/>
            <a:ext cx="0" cy="244464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661833" y="5125680"/>
            <a:ext cx="194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97" y="665200"/>
            <a:ext cx="28980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INCLUDE</a:t>
            </a:r>
            <a:endParaRPr lang="id-ID" sz="44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3801" y="3740049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3189" y="2590869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1100" y="2892919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11E3CC8D-27AC-4230-8C1C-EAA0EC119A7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101600" y="667989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7964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7587151" y="0"/>
            <a:ext cx="4604850" cy="4383314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946725"/>
            <a:ext cx="4114800" cy="3911275"/>
          </a:xfrm>
          <a:custGeom>
            <a:avLst/>
            <a:gdLst>
              <a:gd name="T0" fmla="*/ 0 w 196"/>
              <a:gd name="T1" fmla="*/ 0 h 186"/>
              <a:gd name="T2" fmla="*/ 196 w 196"/>
              <a:gd name="T3" fmla="*/ 186 h 186"/>
              <a:gd name="T4" fmla="*/ 0 w 196"/>
              <a:gd name="T5" fmla="*/ 186 h 186"/>
              <a:gd name="T6" fmla="*/ 0 w 19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186">
                <a:moveTo>
                  <a:pt x="0" y="0"/>
                </a:moveTo>
                <a:cubicBezTo>
                  <a:pt x="0" y="0"/>
                  <a:pt x="196" y="8"/>
                  <a:pt x="196" y="186"/>
                </a:cubicBezTo>
                <a:cubicBezTo>
                  <a:pt x="0" y="186"/>
                  <a:pt x="0" y="186"/>
                  <a:pt x="0" y="186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6367" y="262052"/>
            <a:ext cx="1020756" cy="1020762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02857" y="772433"/>
            <a:ext cx="6386286" cy="53131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7344" y="2196331"/>
            <a:ext cx="251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3044" y="3194150"/>
            <a:ext cx="5181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INCULUDE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0197" y="507801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40823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zarmltp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2295</Words>
  <Application>Microsoft Office PowerPoint</Application>
  <PresentationFormat>宽屏</PresentationFormat>
  <Paragraphs>172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155</cp:revision>
  <dcterms:created xsi:type="dcterms:W3CDTF">2018-05-26T06:32:03Z</dcterms:created>
  <dcterms:modified xsi:type="dcterms:W3CDTF">2023-04-17T04:01:14Z</dcterms:modified>
</cp:coreProperties>
</file>