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27"/>
  </p:notesMasterIdLst>
  <p:sldIdLst>
    <p:sldId id="286" r:id="rId3"/>
    <p:sldId id="260" r:id="rId4"/>
    <p:sldId id="261" r:id="rId5"/>
    <p:sldId id="262" r:id="rId6"/>
    <p:sldId id="264" r:id="rId7"/>
    <p:sldId id="265" r:id="rId8"/>
    <p:sldId id="266" r:id="rId9"/>
    <p:sldId id="267" r:id="rId10"/>
    <p:sldId id="268" r:id="rId11"/>
    <p:sldId id="269" r:id="rId12"/>
    <p:sldId id="270" r:id="rId13"/>
    <p:sldId id="271" r:id="rId14"/>
    <p:sldId id="284" r:id="rId15"/>
    <p:sldId id="272" r:id="rId16"/>
    <p:sldId id="273" r:id="rId17"/>
    <p:sldId id="274" r:id="rId18"/>
    <p:sldId id="275" r:id="rId19"/>
    <p:sldId id="276" r:id="rId20"/>
    <p:sldId id="277" r:id="rId21"/>
    <p:sldId id="278" r:id="rId22"/>
    <p:sldId id="279" r:id="rId23"/>
    <p:sldId id="280" r:id="rId24"/>
    <p:sldId id="281" r:id="rId25"/>
    <p:sldId id="285" r:id="rId26"/>
  </p:sldIdLst>
  <p:sldSz cx="12192000" cy="6858000"/>
  <p:notesSz cx="6858000" cy="9144000"/>
  <p:custDataLst>
    <p:tags r:id="rId2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4" userDrawn="1">
          <p15:clr>
            <a:srgbClr val="A4A3A4"/>
          </p15:clr>
        </p15:guide>
        <p15:guide id="2" pos="551" userDrawn="1">
          <p15:clr>
            <a:srgbClr val="A4A3A4"/>
          </p15:clr>
        </p15:guide>
        <p15:guide id="3" pos="7129" userDrawn="1">
          <p15:clr>
            <a:srgbClr val="A4A3A4"/>
          </p15:clr>
        </p15:guide>
        <p15:guide id="4" orient="horz" pos="377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FCFB"/>
    <a:srgbClr val="BA1219"/>
    <a:srgbClr val="FAEED8"/>
    <a:srgbClr val="CF2021"/>
    <a:srgbClr val="F12325"/>
    <a:srgbClr val="252435"/>
    <a:srgbClr val="C20316"/>
    <a:srgbClr val="AA2E28"/>
    <a:srgbClr val="C7020C"/>
    <a:srgbClr val="FFF9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898" autoAdjust="0"/>
    <p:restoredTop sz="94630"/>
  </p:normalViewPr>
  <p:slideViewPr>
    <p:cSldViewPr snapToGrid="0">
      <p:cViewPr varScale="1">
        <p:scale>
          <a:sx n="106" d="100"/>
          <a:sy n="106" d="100"/>
        </p:scale>
        <p:origin x="852" y="78"/>
      </p:cViewPr>
      <p:guideLst>
        <p:guide orient="horz" pos="414"/>
        <p:guide pos="551"/>
        <p:guide pos="7129"/>
        <p:guide orient="horz" pos="377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85E012-C334-402D-B613-AF231B29B06D}" type="datetimeFigureOut">
              <a:rPr lang="zh-CN" altLang="en-US" smtClean="0"/>
              <a:t>2023-04-17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A24FEC-7483-462E-BE7F-85BB0E7286F8}" type="slidenum">
              <a:rPr lang="zh-CN" altLang="en-US" smtClean="0"/>
              <a:t>‹#›</a:t>
            </a:fld>
            <a:endParaRPr lang="zh-CN" altLang="en-US"/>
          </a:p>
        </p:txBody>
      </p:sp>
    </p:spTree>
    <p:extLst>
      <p:ext uri="{BB962C8B-B14F-4D97-AF65-F5344CB8AC3E}">
        <p14:creationId xmlns:p14="http://schemas.microsoft.com/office/powerpoint/2010/main" val="14965053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2</a:t>
            </a:fld>
            <a:endParaRPr lang="zh-CN" altLang="en-US"/>
          </a:p>
        </p:txBody>
      </p:sp>
    </p:spTree>
    <p:extLst>
      <p:ext uri="{BB962C8B-B14F-4D97-AF65-F5344CB8AC3E}">
        <p14:creationId xmlns:p14="http://schemas.microsoft.com/office/powerpoint/2010/main" val="40446450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11</a:t>
            </a:fld>
            <a:endParaRPr lang="zh-CN" altLang="en-US"/>
          </a:p>
        </p:txBody>
      </p:sp>
    </p:spTree>
    <p:extLst>
      <p:ext uri="{BB962C8B-B14F-4D97-AF65-F5344CB8AC3E}">
        <p14:creationId xmlns:p14="http://schemas.microsoft.com/office/powerpoint/2010/main" val="42719684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12</a:t>
            </a:fld>
            <a:endParaRPr lang="zh-CN" altLang="en-US"/>
          </a:p>
        </p:txBody>
      </p:sp>
    </p:spTree>
    <p:extLst>
      <p:ext uri="{BB962C8B-B14F-4D97-AF65-F5344CB8AC3E}">
        <p14:creationId xmlns:p14="http://schemas.microsoft.com/office/powerpoint/2010/main" val="19499235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13</a:t>
            </a:fld>
            <a:endParaRPr lang="zh-CN" altLang="en-US"/>
          </a:p>
        </p:txBody>
      </p:sp>
    </p:spTree>
    <p:extLst>
      <p:ext uri="{BB962C8B-B14F-4D97-AF65-F5344CB8AC3E}">
        <p14:creationId xmlns:p14="http://schemas.microsoft.com/office/powerpoint/2010/main" val="5776708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5"/>
          </p:nvPr>
        </p:nvSpPr>
        <p:spPr/>
        <p:txBody>
          <a:bodyPr/>
          <a:lstStyle/>
          <a:p>
            <a:fld id="{5DA24FEC-7483-462E-BE7F-85BB0E7286F8}" type="slidenum">
              <a:rPr lang="zh-CN" altLang="en-US" smtClean="0"/>
              <a:t>14</a:t>
            </a:fld>
            <a:endParaRPr lang="zh-CN" altLang="en-US"/>
          </a:p>
        </p:txBody>
      </p:sp>
    </p:spTree>
    <p:extLst>
      <p:ext uri="{BB962C8B-B14F-4D97-AF65-F5344CB8AC3E}">
        <p14:creationId xmlns:p14="http://schemas.microsoft.com/office/powerpoint/2010/main" val="35324405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15</a:t>
            </a:fld>
            <a:endParaRPr lang="zh-CN" altLang="en-US"/>
          </a:p>
        </p:txBody>
      </p:sp>
    </p:spTree>
    <p:extLst>
      <p:ext uri="{BB962C8B-B14F-4D97-AF65-F5344CB8AC3E}">
        <p14:creationId xmlns:p14="http://schemas.microsoft.com/office/powerpoint/2010/main" val="36769944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15219</a:t>
            </a:r>
            <a:endParaRPr lang="zh-CN" altLang="en-US" dirty="0"/>
          </a:p>
        </p:txBody>
      </p:sp>
      <p:sp>
        <p:nvSpPr>
          <p:cNvPr id="4" name="灯片编号占位符 3"/>
          <p:cNvSpPr>
            <a:spLocks noGrp="1"/>
          </p:cNvSpPr>
          <p:nvPr>
            <p:ph type="sldNum" sz="quarter" idx="5"/>
          </p:nvPr>
        </p:nvSpPr>
        <p:spPr/>
        <p:txBody>
          <a:bodyPr/>
          <a:lstStyle/>
          <a:p>
            <a:fld id="{5DA24FEC-7483-462E-BE7F-85BB0E7286F8}" type="slidenum">
              <a:rPr lang="zh-CN" altLang="en-US" smtClean="0"/>
              <a:t>16</a:t>
            </a:fld>
            <a:endParaRPr lang="zh-CN" altLang="en-US"/>
          </a:p>
        </p:txBody>
      </p:sp>
    </p:spTree>
    <p:extLst>
      <p:ext uri="{BB962C8B-B14F-4D97-AF65-F5344CB8AC3E}">
        <p14:creationId xmlns:p14="http://schemas.microsoft.com/office/powerpoint/2010/main" val="22355983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17</a:t>
            </a:fld>
            <a:endParaRPr lang="zh-CN" altLang="en-US"/>
          </a:p>
        </p:txBody>
      </p:sp>
    </p:spTree>
    <p:extLst>
      <p:ext uri="{BB962C8B-B14F-4D97-AF65-F5344CB8AC3E}">
        <p14:creationId xmlns:p14="http://schemas.microsoft.com/office/powerpoint/2010/main" val="17244270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18</a:t>
            </a:fld>
            <a:endParaRPr lang="zh-CN" altLang="en-US"/>
          </a:p>
        </p:txBody>
      </p:sp>
    </p:spTree>
    <p:extLst>
      <p:ext uri="{BB962C8B-B14F-4D97-AF65-F5344CB8AC3E}">
        <p14:creationId xmlns:p14="http://schemas.microsoft.com/office/powerpoint/2010/main" val="28162995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13360</a:t>
            </a:r>
            <a:endParaRPr lang="zh-CN" altLang="en-US" dirty="0"/>
          </a:p>
        </p:txBody>
      </p:sp>
      <p:sp>
        <p:nvSpPr>
          <p:cNvPr id="4" name="灯片编号占位符 3"/>
          <p:cNvSpPr>
            <a:spLocks noGrp="1"/>
          </p:cNvSpPr>
          <p:nvPr>
            <p:ph type="sldNum" sz="quarter" idx="5"/>
          </p:nvPr>
        </p:nvSpPr>
        <p:spPr/>
        <p:txBody>
          <a:bodyPr/>
          <a:lstStyle/>
          <a:p>
            <a:fld id="{5DA24FEC-7483-462E-BE7F-85BB0E7286F8}" type="slidenum">
              <a:rPr lang="zh-CN" altLang="en-US" smtClean="0"/>
              <a:t>19</a:t>
            </a:fld>
            <a:endParaRPr lang="zh-CN" altLang="en-US"/>
          </a:p>
        </p:txBody>
      </p:sp>
    </p:spTree>
    <p:extLst>
      <p:ext uri="{BB962C8B-B14F-4D97-AF65-F5344CB8AC3E}">
        <p14:creationId xmlns:p14="http://schemas.microsoft.com/office/powerpoint/2010/main" val="22724933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20</a:t>
            </a:fld>
            <a:endParaRPr lang="zh-CN" altLang="en-US"/>
          </a:p>
        </p:txBody>
      </p:sp>
    </p:spTree>
    <p:extLst>
      <p:ext uri="{BB962C8B-B14F-4D97-AF65-F5344CB8AC3E}">
        <p14:creationId xmlns:p14="http://schemas.microsoft.com/office/powerpoint/2010/main" val="23488891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3</a:t>
            </a:fld>
            <a:endParaRPr lang="zh-CN" altLang="en-US"/>
          </a:p>
        </p:txBody>
      </p:sp>
    </p:spTree>
    <p:extLst>
      <p:ext uri="{BB962C8B-B14F-4D97-AF65-F5344CB8AC3E}">
        <p14:creationId xmlns:p14="http://schemas.microsoft.com/office/powerpoint/2010/main" val="27295835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21</a:t>
            </a:fld>
            <a:endParaRPr lang="zh-CN" altLang="en-US"/>
          </a:p>
        </p:txBody>
      </p:sp>
    </p:spTree>
    <p:extLst>
      <p:ext uri="{BB962C8B-B14F-4D97-AF65-F5344CB8AC3E}">
        <p14:creationId xmlns:p14="http://schemas.microsoft.com/office/powerpoint/2010/main" val="11175134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22</a:t>
            </a:fld>
            <a:endParaRPr lang="zh-CN" altLang="en-US"/>
          </a:p>
        </p:txBody>
      </p:sp>
    </p:spTree>
    <p:extLst>
      <p:ext uri="{BB962C8B-B14F-4D97-AF65-F5344CB8AC3E}">
        <p14:creationId xmlns:p14="http://schemas.microsoft.com/office/powerpoint/2010/main" val="33657047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23</a:t>
            </a:fld>
            <a:endParaRPr lang="zh-CN" altLang="en-US"/>
          </a:p>
        </p:txBody>
      </p:sp>
    </p:spTree>
    <p:extLst>
      <p:ext uri="{BB962C8B-B14F-4D97-AF65-F5344CB8AC3E}">
        <p14:creationId xmlns:p14="http://schemas.microsoft.com/office/powerpoint/2010/main" val="41086254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24</a:t>
            </a:fld>
            <a:endParaRPr lang="zh-CN" altLang="en-US"/>
          </a:p>
        </p:txBody>
      </p:sp>
    </p:spTree>
    <p:extLst>
      <p:ext uri="{BB962C8B-B14F-4D97-AF65-F5344CB8AC3E}">
        <p14:creationId xmlns:p14="http://schemas.microsoft.com/office/powerpoint/2010/main" val="40375760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4</a:t>
            </a:fld>
            <a:endParaRPr lang="zh-CN" altLang="en-US"/>
          </a:p>
        </p:txBody>
      </p:sp>
    </p:spTree>
    <p:extLst>
      <p:ext uri="{BB962C8B-B14F-4D97-AF65-F5344CB8AC3E}">
        <p14:creationId xmlns:p14="http://schemas.microsoft.com/office/powerpoint/2010/main" val="39817264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5</a:t>
            </a:fld>
            <a:endParaRPr lang="zh-CN" altLang="en-US"/>
          </a:p>
        </p:txBody>
      </p:sp>
    </p:spTree>
    <p:extLst>
      <p:ext uri="{BB962C8B-B14F-4D97-AF65-F5344CB8AC3E}">
        <p14:creationId xmlns:p14="http://schemas.microsoft.com/office/powerpoint/2010/main" val="4576089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6</a:t>
            </a:fld>
            <a:endParaRPr lang="zh-CN" altLang="en-US"/>
          </a:p>
        </p:txBody>
      </p:sp>
    </p:spTree>
    <p:extLst>
      <p:ext uri="{BB962C8B-B14F-4D97-AF65-F5344CB8AC3E}">
        <p14:creationId xmlns:p14="http://schemas.microsoft.com/office/powerpoint/2010/main" val="33900496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7</a:t>
            </a:fld>
            <a:endParaRPr lang="zh-CN" altLang="en-US"/>
          </a:p>
        </p:txBody>
      </p:sp>
    </p:spTree>
    <p:extLst>
      <p:ext uri="{BB962C8B-B14F-4D97-AF65-F5344CB8AC3E}">
        <p14:creationId xmlns:p14="http://schemas.microsoft.com/office/powerpoint/2010/main" val="25276349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8</a:t>
            </a:fld>
            <a:endParaRPr lang="zh-CN" altLang="en-US"/>
          </a:p>
        </p:txBody>
      </p:sp>
    </p:spTree>
    <p:extLst>
      <p:ext uri="{BB962C8B-B14F-4D97-AF65-F5344CB8AC3E}">
        <p14:creationId xmlns:p14="http://schemas.microsoft.com/office/powerpoint/2010/main" val="20928793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9</a:t>
            </a:fld>
            <a:endParaRPr lang="zh-CN" altLang="en-US"/>
          </a:p>
        </p:txBody>
      </p:sp>
    </p:spTree>
    <p:extLst>
      <p:ext uri="{BB962C8B-B14F-4D97-AF65-F5344CB8AC3E}">
        <p14:creationId xmlns:p14="http://schemas.microsoft.com/office/powerpoint/2010/main" val="11591922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13590</a:t>
            </a:r>
            <a:endParaRPr lang="zh-CN" altLang="en-US" dirty="0"/>
          </a:p>
        </p:txBody>
      </p:sp>
      <p:sp>
        <p:nvSpPr>
          <p:cNvPr id="4" name="灯片编号占位符 3"/>
          <p:cNvSpPr>
            <a:spLocks noGrp="1"/>
          </p:cNvSpPr>
          <p:nvPr>
            <p:ph type="sldNum" sz="quarter" idx="5"/>
          </p:nvPr>
        </p:nvSpPr>
        <p:spPr/>
        <p:txBody>
          <a:bodyPr/>
          <a:lstStyle/>
          <a:p>
            <a:fld id="{5DA24FEC-7483-462E-BE7F-85BB0E7286F8}" type="slidenum">
              <a:rPr lang="zh-CN" altLang="en-US" smtClean="0"/>
              <a:t>10</a:t>
            </a:fld>
            <a:endParaRPr lang="zh-CN" altLang="en-US"/>
          </a:p>
        </p:txBody>
      </p:sp>
    </p:spTree>
    <p:extLst>
      <p:ext uri="{BB962C8B-B14F-4D97-AF65-F5344CB8AC3E}">
        <p14:creationId xmlns:p14="http://schemas.microsoft.com/office/powerpoint/2010/main" val="42013827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hyperlink" Target="http://www.1ppt.com/jieri/" TargetMode="Externa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12D583D0-8954-B043-A123-CA1BC5A02668}"/>
              </a:ext>
            </a:extLst>
          </p:cNvPr>
          <p:cNvPicPr>
            <a:picLocks noChangeAspect="1"/>
          </p:cNvPicPr>
          <p:nvPr userDrawn="1"/>
        </p:nvPicPr>
        <p:blipFill>
          <a:blip r:embed="rId2">
            <a:extLst>
              <a:ext uri="{BEBA8EAE-BF5A-486C-A8C5-ECC9F3942E4B}">
                <a14:imgProps xmlns:a14="http://schemas.microsoft.com/office/drawing/2010/main">
                  <a14:imgLayer>
                    <a14:imgEffect>
                      <a14:artisticBlur radius="19"/>
                    </a14:imgEffect>
                  </a14:imgLayer>
                </a14:imgProps>
              </a:ext>
            </a:extLst>
          </a:blip>
          <a:stretch>
            <a:fillRect/>
          </a:stretch>
        </p:blipFill>
        <p:spPr>
          <a:xfrm>
            <a:off x="1" y="-2989"/>
            <a:ext cx="12222664" cy="6860989"/>
          </a:xfrm>
          <a:prstGeom prst="rect">
            <a:avLst/>
          </a:prstGeom>
        </p:spPr>
      </p:pic>
      <p:sp>
        <p:nvSpPr>
          <p:cNvPr id="3" name="矩形 2">
            <a:extLst>
              <a:ext uri="{FF2B5EF4-FFF2-40B4-BE49-F238E27FC236}">
                <a16:creationId xmlns:a16="http://schemas.microsoft.com/office/drawing/2014/main" id="{5A9842A6-EB98-9246-8A54-4689B45F4399}"/>
              </a:ext>
            </a:extLst>
          </p:cNvPr>
          <p:cNvSpPr/>
          <p:nvPr userDrawn="1"/>
        </p:nvSpPr>
        <p:spPr>
          <a:xfrm>
            <a:off x="2" y="0"/>
            <a:ext cx="12222663" cy="6858000"/>
          </a:xfrm>
          <a:prstGeom prst="rect">
            <a:avLst/>
          </a:pr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4" name="TextBox 3"/>
          <p:cNvSpPr txBox="1"/>
          <p:nvPr userDrawn="1"/>
        </p:nvSpPr>
        <p:spPr>
          <a:xfrm>
            <a:off x="311133" y="6560059"/>
            <a:ext cx="1440159"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prstClr val="black"/>
                </a:solidFill>
                <a:effectLst/>
                <a:uLnTx/>
                <a:uFillTx/>
                <a:hlinkClick r:id="rId2"/>
              </a:rPr>
              <a:t>节日</a:t>
            </a: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模板</a:t>
            </a:r>
            <a:r>
              <a:rPr kumimoji="0" lang="zh-CN" altLang="en-US" sz="100" b="0" i="0" u="none" strike="noStrike" kern="0" cap="none" spc="0" normalizeH="0" baseline="0" noProof="0" dirty="0" smtClean="0">
                <a:ln>
                  <a:noFill/>
                </a:ln>
                <a:solidFill>
                  <a:prstClr val="black"/>
                </a:solidFill>
                <a:effectLst/>
                <a:uLnTx/>
                <a:uFillTx/>
              </a:rPr>
              <a:t> </a:t>
            </a:r>
            <a:r>
              <a:rPr kumimoji="0" lang="en-US" altLang="zh-CN" sz="100" b="0" i="0" u="none" strike="noStrike" kern="0" cap="none" spc="0" normalizeH="0" baseline="0" noProof="0" dirty="0" smtClean="0">
                <a:ln>
                  <a:noFill/>
                </a:ln>
                <a:solidFill>
                  <a:prstClr val="black"/>
                </a:solidFill>
                <a:effectLst/>
                <a:uLnTx/>
                <a:uFillTx/>
              </a:rPr>
              <a:t>http://www.1ppt.com/jieri/</a:t>
            </a:r>
          </a:p>
        </p:txBody>
      </p:sp>
    </p:spTree>
    <p:extLst>
      <p:ext uri="{BB962C8B-B14F-4D97-AF65-F5344CB8AC3E}">
        <p14:creationId xmlns:p14="http://schemas.microsoft.com/office/powerpoint/2010/main" val="2352622849"/>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3008750634"/>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948376495"/>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3"/>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3"/>
            <a:ext cx="2844800" cy="365125"/>
          </a:xfrm>
          <a:prstGeom prst="rect">
            <a:avLst/>
          </a:prstGeom>
        </p:spPr>
        <p:txBody>
          <a:bodyPr/>
          <a:lstStyle/>
          <a:p>
            <a:pPr defTabSz="914400"/>
            <a:fld id="{2E3AAC11-D570-4EA9-AFC0-30FB72BA45EB}" type="datetimeFigureOut">
              <a:rPr lang="zh-CN" altLang="en-US" smtClean="0">
                <a:solidFill>
                  <a:prstClr val="black"/>
                </a:solidFill>
              </a:rPr>
              <a:pPr defTabSz="914400"/>
              <a:t>2023-04-17</a:t>
            </a:fld>
            <a:endParaRPr lang="zh-CN" altLang="en-US">
              <a:solidFill>
                <a:prstClr val="black"/>
              </a:solidFill>
            </a:endParaRPr>
          </a:p>
        </p:txBody>
      </p:sp>
      <p:sp>
        <p:nvSpPr>
          <p:cNvPr id="5" name="页脚占位符 4"/>
          <p:cNvSpPr>
            <a:spLocks noGrp="1"/>
          </p:cNvSpPr>
          <p:nvPr>
            <p:ph type="ftr" sz="quarter" idx="11"/>
          </p:nvPr>
        </p:nvSpPr>
        <p:spPr>
          <a:xfrm>
            <a:off x="4165600" y="6356353"/>
            <a:ext cx="3860800" cy="365125"/>
          </a:xfrm>
          <a:prstGeom prst="rect">
            <a:avLst/>
          </a:prstGeom>
        </p:spPr>
        <p:txBody>
          <a:bodyPr/>
          <a:lstStyle/>
          <a:p>
            <a:pPr defTabSz="914400"/>
            <a:endParaRPr lang="zh-CN" altLang="en-US">
              <a:solidFill>
                <a:prstClr val="black"/>
              </a:solidFill>
            </a:endParaRPr>
          </a:p>
        </p:txBody>
      </p:sp>
      <p:sp>
        <p:nvSpPr>
          <p:cNvPr id="6" name="灯片编号占位符 5"/>
          <p:cNvSpPr>
            <a:spLocks noGrp="1"/>
          </p:cNvSpPr>
          <p:nvPr>
            <p:ph type="sldNum" sz="quarter" idx="12"/>
          </p:nvPr>
        </p:nvSpPr>
        <p:spPr>
          <a:xfrm>
            <a:off x="8737600" y="6356353"/>
            <a:ext cx="2844800" cy="365125"/>
          </a:xfrm>
          <a:prstGeom prst="rect">
            <a:avLst/>
          </a:prstGeom>
        </p:spPr>
        <p:txBody>
          <a:bodyPr/>
          <a:lstStyle/>
          <a:p>
            <a:pPr defTabSz="914400"/>
            <a:fld id="{55ECCFAA-F4FB-487C-9F1E-C8836D0C3DC9}" type="slidenum">
              <a:rPr lang="zh-CN" altLang="en-US" smtClean="0">
                <a:solidFill>
                  <a:prstClr val="black"/>
                </a:solidFill>
              </a:rPr>
              <a:pPr defTabSz="914400"/>
              <a:t>‹#›</a:t>
            </a:fld>
            <a:endParaRPr lang="zh-CN" altLang="en-US">
              <a:solidFill>
                <a:prstClr val="black"/>
              </a:solidFill>
            </a:endParaRPr>
          </a:p>
        </p:txBody>
      </p:sp>
    </p:spTree>
    <p:extLst>
      <p:ext uri="{BB962C8B-B14F-4D97-AF65-F5344CB8AC3E}">
        <p14:creationId xmlns:p14="http://schemas.microsoft.com/office/powerpoint/2010/main" val="8080678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1"/>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41"/>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3"/>
            <a:ext cx="2844800" cy="365125"/>
          </a:xfrm>
          <a:prstGeom prst="rect">
            <a:avLst/>
          </a:prstGeom>
        </p:spPr>
        <p:txBody>
          <a:bodyPr/>
          <a:lstStyle/>
          <a:p>
            <a:pPr defTabSz="914400"/>
            <a:fld id="{2E3AAC11-D570-4EA9-AFC0-30FB72BA45EB}" type="datetimeFigureOut">
              <a:rPr lang="zh-CN" altLang="en-US" smtClean="0">
                <a:solidFill>
                  <a:prstClr val="black"/>
                </a:solidFill>
              </a:rPr>
              <a:pPr defTabSz="914400"/>
              <a:t>2023-04-17</a:t>
            </a:fld>
            <a:endParaRPr lang="zh-CN" altLang="en-US">
              <a:solidFill>
                <a:prstClr val="black"/>
              </a:solidFill>
            </a:endParaRPr>
          </a:p>
        </p:txBody>
      </p:sp>
      <p:sp>
        <p:nvSpPr>
          <p:cNvPr id="5" name="页脚占位符 4"/>
          <p:cNvSpPr>
            <a:spLocks noGrp="1"/>
          </p:cNvSpPr>
          <p:nvPr>
            <p:ph type="ftr" sz="quarter" idx="11"/>
          </p:nvPr>
        </p:nvSpPr>
        <p:spPr>
          <a:xfrm>
            <a:off x="4165600" y="6356353"/>
            <a:ext cx="3860800" cy="365125"/>
          </a:xfrm>
          <a:prstGeom prst="rect">
            <a:avLst/>
          </a:prstGeom>
        </p:spPr>
        <p:txBody>
          <a:bodyPr/>
          <a:lstStyle/>
          <a:p>
            <a:pPr defTabSz="914400"/>
            <a:endParaRPr lang="zh-CN" altLang="en-US">
              <a:solidFill>
                <a:prstClr val="black"/>
              </a:solidFill>
            </a:endParaRPr>
          </a:p>
        </p:txBody>
      </p:sp>
      <p:sp>
        <p:nvSpPr>
          <p:cNvPr id="6" name="灯片编号占位符 5"/>
          <p:cNvSpPr>
            <a:spLocks noGrp="1"/>
          </p:cNvSpPr>
          <p:nvPr>
            <p:ph type="sldNum" sz="quarter" idx="12"/>
          </p:nvPr>
        </p:nvSpPr>
        <p:spPr>
          <a:xfrm>
            <a:off x="8737600" y="6356353"/>
            <a:ext cx="2844800" cy="365125"/>
          </a:xfrm>
          <a:prstGeom prst="rect">
            <a:avLst/>
          </a:prstGeom>
        </p:spPr>
        <p:txBody>
          <a:bodyPr/>
          <a:lstStyle/>
          <a:p>
            <a:pPr defTabSz="914400"/>
            <a:fld id="{55ECCFAA-F4FB-487C-9F1E-C8836D0C3DC9}" type="slidenum">
              <a:rPr lang="zh-CN" altLang="en-US" smtClean="0">
                <a:solidFill>
                  <a:prstClr val="black"/>
                </a:solidFill>
              </a:rPr>
              <a:pPr defTabSz="914400"/>
              <a:t>‹#›</a:t>
            </a:fld>
            <a:endParaRPr lang="zh-CN" altLang="en-US">
              <a:solidFill>
                <a:prstClr val="black"/>
              </a:solidFill>
            </a:endParaRPr>
          </a:p>
        </p:txBody>
      </p:sp>
    </p:spTree>
    <p:extLst>
      <p:ext uri="{BB962C8B-B14F-4D97-AF65-F5344CB8AC3E}">
        <p14:creationId xmlns:p14="http://schemas.microsoft.com/office/powerpoint/2010/main" val="20713123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45946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标题幻灯片">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849016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4_标题幻灯片">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513759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2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426274"/>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31932709"/>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98476945"/>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646030742"/>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3412225600"/>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100145956"/>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 id="2147483651"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xStyles>
    <p:titleStyle>
      <a:lvl1pPr algn="l" defTabSz="914380" rtl="0" eaLnBrk="1" latinLnBrk="0" hangingPunct="1">
        <a:lnSpc>
          <a:spcPct val="90000"/>
        </a:lnSpc>
        <a:spcBef>
          <a:spcPct val="0"/>
        </a:spcBef>
        <a:buNone/>
        <a:defRPr sz="4401" kern="1200">
          <a:solidFill>
            <a:schemeClr val="tx1"/>
          </a:solidFill>
          <a:latin typeface="+mj-lt"/>
          <a:ea typeface="+mj-ea"/>
          <a:cs typeface="+mj-cs"/>
        </a:defRPr>
      </a:lvl1pPr>
    </p:titleStyle>
    <p:bodyStyle>
      <a:lvl1pPr marL="228595" indent="-228595" algn="l" defTabSz="914380" rtl="0" eaLnBrk="1" latinLnBrk="0" hangingPunct="1">
        <a:lnSpc>
          <a:spcPct val="90000"/>
        </a:lnSpc>
        <a:spcBef>
          <a:spcPts val="999"/>
        </a:spcBef>
        <a:buFont typeface="Arial" panose="020B0604020202020204" pitchFamily="34" charset="0"/>
        <a:buChar char="•"/>
        <a:defRPr sz="2800" kern="1200">
          <a:solidFill>
            <a:schemeClr val="tx1"/>
          </a:solidFill>
          <a:latin typeface="+mn-lt"/>
          <a:ea typeface="+mn-ea"/>
          <a:cs typeface="+mn-cs"/>
        </a:defRPr>
      </a:lvl1pPr>
      <a:lvl2pPr marL="685785" indent="-228595" algn="l" defTabSz="91438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4" indent="-228595" algn="l" defTabSz="91438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4" indent="-228595" algn="l" defTabSz="91438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56" indent="-228595" algn="l" defTabSz="91438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44" indent="-228595" algn="l" defTabSz="91438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34" indent="-228595" algn="l" defTabSz="91438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25" indent="-228595" algn="l" defTabSz="91438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15" indent="-228595" algn="l" defTabSz="91438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80" rtl="0" eaLnBrk="1" latinLnBrk="0" hangingPunct="1">
        <a:defRPr sz="1800" kern="1200">
          <a:solidFill>
            <a:schemeClr val="tx1"/>
          </a:solidFill>
          <a:latin typeface="+mn-lt"/>
          <a:ea typeface="+mn-ea"/>
          <a:cs typeface="+mn-cs"/>
        </a:defRPr>
      </a:lvl1pPr>
      <a:lvl2pPr marL="457190" algn="l" defTabSz="914380" rtl="0" eaLnBrk="1" latinLnBrk="0" hangingPunct="1">
        <a:defRPr sz="1800" kern="1200">
          <a:solidFill>
            <a:schemeClr val="tx1"/>
          </a:solidFill>
          <a:latin typeface="+mn-lt"/>
          <a:ea typeface="+mn-ea"/>
          <a:cs typeface="+mn-cs"/>
        </a:defRPr>
      </a:lvl2pPr>
      <a:lvl3pPr marL="914380" algn="l" defTabSz="914380" rtl="0" eaLnBrk="1" latinLnBrk="0" hangingPunct="1">
        <a:defRPr sz="1800" kern="1200">
          <a:solidFill>
            <a:schemeClr val="tx1"/>
          </a:solidFill>
          <a:latin typeface="+mn-lt"/>
          <a:ea typeface="+mn-ea"/>
          <a:cs typeface="+mn-cs"/>
        </a:defRPr>
      </a:lvl3pPr>
      <a:lvl4pPr marL="1371570" algn="l" defTabSz="914380" rtl="0" eaLnBrk="1" latinLnBrk="0" hangingPunct="1">
        <a:defRPr sz="1800" kern="1200">
          <a:solidFill>
            <a:schemeClr val="tx1"/>
          </a:solidFill>
          <a:latin typeface="+mn-lt"/>
          <a:ea typeface="+mn-ea"/>
          <a:cs typeface="+mn-cs"/>
        </a:defRPr>
      </a:lvl4pPr>
      <a:lvl5pPr marL="1828759" algn="l" defTabSz="914380" rtl="0" eaLnBrk="1" latinLnBrk="0" hangingPunct="1">
        <a:defRPr sz="1800" kern="1200">
          <a:solidFill>
            <a:schemeClr val="tx1"/>
          </a:solidFill>
          <a:latin typeface="+mn-lt"/>
          <a:ea typeface="+mn-ea"/>
          <a:cs typeface="+mn-cs"/>
        </a:defRPr>
      </a:lvl5pPr>
      <a:lvl6pPr marL="2285949" algn="l" defTabSz="914380" rtl="0" eaLnBrk="1" latinLnBrk="0" hangingPunct="1">
        <a:defRPr sz="1800" kern="1200">
          <a:solidFill>
            <a:schemeClr val="tx1"/>
          </a:solidFill>
          <a:latin typeface="+mn-lt"/>
          <a:ea typeface="+mn-ea"/>
          <a:cs typeface="+mn-cs"/>
        </a:defRPr>
      </a:lvl6pPr>
      <a:lvl7pPr marL="2743139" algn="l" defTabSz="914380" rtl="0" eaLnBrk="1" latinLnBrk="0" hangingPunct="1">
        <a:defRPr sz="1800" kern="1200">
          <a:solidFill>
            <a:schemeClr val="tx1"/>
          </a:solidFill>
          <a:latin typeface="+mn-lt"/>
          <a:ea typeface="+mn-ea"/>
          <a:cs typeface="+mn-cs"/>
        </a:defRPr>
      </a:lvl7pPr>
      <a:lvl8pPr marL="3200330" algn="l" defTabSz="914380" rtl="0" eaLnBrk="1" latinLnBrk="0" hangingPunct="1">
        <a:defRPr sz="1800" kern="1200">
          <a:solidFill>
            <a:schemeClr val="tx1"/>
          </a:solidFill>
          <a:latin typeface="+mn-lt"/>
          <a:ea typeface="+mn-ea"/>
          <a:cs typeface="+mn-cs"/>
        </a:defRPr>
      </a:lvl8pPr>
      <a:lvl9pPr marL="3657518" algn="l" defTabSz="91438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040276"/>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a:extLst>
              <a:ext uri="{FF2B5EF4-FFF2-40B4-BE49-F238E27FC236}">
                <a16:creationId xmlns:a16="http://schemas.microsoft.com/office/drawing/2014/main" id="{102E8BCF-902F-E54D-93C5-5FA7941B0D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31" y="23190"/>
            <a:ext cx="12175838" cy="6834810"/>
          </a:xfrm>
          <a:prstGeom prst="rect">
            <a:avLst/>
          </a:prstGeom>
        </p:spPr>
      </p:pic>
      <p:pic>
        <p:nvPicPr>
          <p:cNvPr id="6" name="图片 5">
            <a:extLst>
              <a:ext uri="{FF2B5EF4-FFF2-40B4-BE49-F238E27FC236}">
                <a16:creationId xmlns:a16="http://schemas.microsoft.com/office/drawing/2014/main" id="{357697F1-73F5-CF4E-84D3-131153B8933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13347" y="-23189"/>
            <a:ext cx="7167746" cy="6857999"/>
          </a:xfrm>
          <a:prstGeom prst="rect">
            <a:avLst/>
          </a:prstGeom>
        </p:spPr>
      </p:pic>
      <p:pic>
        <p:nvPicPr>
          <p:cNvPr id="10" name="图片 9">
            <a:extLst>
              <a:ext uri="{FF2B5EF4-FFF2-40B4-BE49-F238E27FC236}">
                <a16:creationId xmlns:a16="http://schemas.microsoft.com/office/drawing/2014/main" id="{F8EC17E9-590F-DB40-8139-C555AEC79C1F}"/>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77417" y="1500494"/>
            <a:ext cx="3633028" cy="3479009"/>
          </a:xfrm>
          <a:prstGeom prst="rect">
            <a:avLst/>
          </a:prstGeom>
        </p:spPr>
      </p:pic>
      <p:sp>
        <p:nvSpPr>
          <p:cNvPr id="12" name="矩形 11">
            <a:extLst>
              <a:ext uri="{FF2B5EF4-FFF2-40B4-BE49-F238E27FC236}">
                <a16:creationId xmlns:a16="http://schemas.microsoft.com/office/drawing/2014/main" id="{7710897E-1508-B348-9320-A6248B5E063C}"/>
              </a:ext>
            </a:extLst>
          </p:cNvPr>
          <p:cNvSpPr/>
          <p:nvPr/>
        </p:nvSpPr>
        <p:spPr>
          <a:xfrm>
            <a:off x="5253161" y="1848302"/>
            <a:ext cx="10190094" cy="1107996"/>
          </a:xfrm>
          <a:prstGeom prst="rect">
            <a:avLst/>
          </a:prstGeom>
        </p:spPr>
        <p:txBody>
          <a:bodyPr wrap="square" lIns="0" tIns="0" rIns="0" bIns="0">
            <a:spAutoFit/>
          </a:bodyPr>
          <a:lstStyle/>
          <a:p>
            <a:pPr defTabSz="914400">
              <a:defRPr/>
            </a:pPr>
            <a:r>
              <a:rPr lang="zh-CN" altLang="en-US" sz="7200" dirty="0">
                <a:gradFill>
                  <a:gsLst>
                    <a:gs pos="100000">
                      <a:srgbClr val="F12325"/>
                    </a:gs>
                    <a:gs pos="20000">
                      <a:srgbClr val="CF2021"/>
                    </a:gs>
                  </a:gsLst>
                  <a:lin ang="16200000" scaled="1"/>
                </a:gradFill>
                <a:effectLst>
                  <a:outerShdw blurRad="228600" dist="76200" dir="2700000" algn="tl" rotWithShape="0">
                    <a:srgbClr val="BA1219">
                      <a:alpha val="7000"/>
                    </a:srgbClr>
                  </a:outerShdw>
                </a:effectLst>
                <a:latin typeface="汉仪大宋简" panose="02010609000101010101" pitchFamily="49" charset="-122"/>
                <a:ea typeface="汉仪大宋简" panose="02010609000101010101" pitchFamily="49" charset="-122"/>
                <a:cs typeface="+mn-ea"/>
                <a:sym typeface="+mn-lt"/>
              </a:rPr>
              <a:t>党史教育大会</a:t>
            </a:r>
          </a:p>
        </p:txBody>
      </p:sp>
      <p:sp>
        <p:nvSpPr>
          <p:cNvPr id="13" name="矩形 12">
            <a:extLst>
              <a:ext uri="{FF2B5EF4-FFF2-40B4-BE49-F238E27FC236}">
                <a16:creationId xmlns:a16="http://schemas.microsoft.com/office/drawing/2014/main" id="{21267A31-0D14-1840-86BD-B2345F8C5E9D}"/>
              </a:ext>
            </a:extLst>
          </p:cNvPr>
          <p:cNvSpPr/>
          <p:nvPr/>
        </p:nvSpPr>
        <p:spPr>
          <a:xfrm>
            <a:off x="5253161" y="3190366"/>
            <a:ext cx="8719322" cy="430887"/>
          </a:xfrm>
          <a:prstGeom prst="rect">
            <a:avLst/>
          </a:prstGeom>
        </p:spPr>
        <p:txBody>
          <a:bodyPr wrap="square" lIns="0" tIns="0" rIns="0" bIns="0">
            <a:spAutoFit/>
          </a:bodyPr>
          <a:lstStyle/>
          <a:p>
            <a:pPr defTabSz="914400">
              <a:defRPr/>
            </a:pPr>
            <a:r>
              <a:rPr lang="zh-CN" altLang="en-US" sz="2800" dirty="0">
                <a:gradFill>
                  <a:gsLst>
                    <a:gs pos="100000">
                      <a:srgbClr val="F12325"/>
                    </a:gs>
                    <a:gs pos="20000">
                      <a:srgbClr val="CF2021"/>
                    </a:gs>
                  </a:gsLst>
                  <a:lin ang="16200000" scaled="1"/>
                </a:gradFill>
                <a:effectLst>
                  <a:outerShdw blurRad="228600" dist="76200" dir="2700000" algn="tl" rotWithShape="0">
                    <a:prstClr val="black">
                      <a:alpha val="13000"/>
                    </a:prstClr>
                  </a:outerShdw>
                </a:effectLst>
                <a:cs typeface="+mn-ea"/>
                <a:sym typeface="+mn-lt"/>
              </a:rPr>
              <a:t>党史学习教育动员大会重要讲话精神</a:t>
            </a:r>
          </a:p>
        </p:txBody>
      </p:sp>
      <p:pic>
        <p:nvPicPr>
          <p:cNvPr id="18" name="图片 17">
            <a:extLst>
              <a:ext uri="{FF2B5EF4-FFF2-40B4-BE49-F238E27FC236}">
                <a16:creationId xmlns:a16="http://schemas.microsoft.com/office/drawing/2014/main" id="{C63E00C4-C63A-C84A-9594-EEF92DD9A46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96837" y="5472281"/>
            <a:ext cx="4824466" cy="1504030"/>
          </a:xfrm>
          <a:prstGeom prst="rect">
            <a:avLst/>
          </a:prstGeom>
        </p:spPr>
      </p:pic>
      <p:sp>
        <p:nvSpPr>
          <p:cNvPr id="21" name="圆角矩形 20">
            <a:extLst>
              <a:ext uri="{FF2B5EF4-FFF2-40B4-BE49-F238E27FC236}">
                <a16:creationId xmlns:a16="http://schemas.microsoft.com/office/drawing/2014/main" id="{FE834B94-3186-F444-96B8-597D8515AD8C}"/>
              </a:ext>
            </a:extLst>
          </p:cNvPr>
          <p:cNvSpPr/>
          <p:nvPr/>
        </p:nvSpPr>
        <p:spPr>
          <a:xfrm>
            <a:off x="6760650" y="4321777"/>
            <a:ext cx="2743200" cy="657726"/>
          </a:xfrm>
          <a:prstGeom prst="roundRect">
            <a:avLst/>
          </a:prstGeom>
          <a:gradFill>
            <a:gsLst>
              <a:gs pos="100000">
                <a:srgbClr val="F12325"/>
              </a:gs>
              <a:gs pos="20000">
                <a:srgbClr val="CF2021"/>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b="1" dirty="0">
                <a:solidFill>
                  <a:srgbClr val="FAEED8"/>
                </a:solidFill>
                <a:cs typeface="+mn-ea"/>
                <a:sym typeface="+mn-lt"/>
              </a:rPr>
              <a:t>演讲人：代用名</a:t>
            </a:r>
          </a:p>
        </p:txBody>
      </p:sp>
    </p:spTree>
    <p:extLst>
      <p:ext uri="{BB962C8B-B14F-4D97-AF65-F5344CB8AC3E}">
        <p14:creationId xmlns:p14="http://schemas.microsoft.com/office/powerpoint/2010/main" val="4099698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dissolv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2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id="{BC810745-CAE5-4140-843D-E99030AA12C0}"/>
              </a:ext>
            </a:extLst>
          </p:cNvPr>
          <p:cNvGrpSpPr/>
          <p:nvPr/>
        </p:nvGrpSpPr>
        <p:grpSpPr>
          <a:xfrm>
            <a:off x="258755" y="467920"/>
            <a:ext cx="6207448" cy="1120248"/>
            <a:chOff x="4766589" y="1286067"/>
            <a:chExt cx="3393349" cy="612392"/>
          </a:xfrm>
        </p:grpSpPr>
        <p:sp>
          <p:nvSpPr>
            <p:cNvPr id="4" name="矩形: 圆角 9">
              <a:extLst>
                <a:ext uri="{FF2B5EF4-FFF2-40B4-BE49-F238E27FC236}">
                  <a16:creationId xmlns:a16="http://schemas.microsoft.com/office/drawing/2014/main" id="{E4514049-91C3-C149-A994-C5F0E8313A2C}"/>
                </a:ext>
              </a:extLst>
            </p:cNvPr>
            <p:cNvSpPr/>
            <p:nvPr/>
          </p:nvSpPr>
          <p:spPr>
            <a:xfrm>
              <a:off x="5262338" y="1456889"/>
              <a:ext cx="2897600" cy="385245"/>
            </a:xfrm>
            <a:prstGeom prst="roundRect">
              <a:avLst>
                <a:gd name="adj" fmla="val 50000"/>
              </a:avLst>
            </a:prstGeom>
            <a:solidFill>
              <a:schemeClr val="bg2"/>
            </a:solidFill>
            <a:ln w="6350">
              <a:gradFill flip="none" rotWithShape="1">
                <a:gsLst>
                  <a:gs pos="16000">
                    <a:srgbClr val="C00000">
                      <a:alpha val="0"/>
                    </a:srgbClr>
                  </a:gs>
                  <a:gs pos="100000">
                    <a:srgbClr val="C00000">
                      <a:alpha val="70000"/>
                    </a:srgb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5" name="图片 4">
              <a:extLst>
                <a:ext uri="{FF2B5EF4-FFF2-40B4-BE49-F238E27FC236}">
                  <a16:creationId xmlns:a16="http://schemas.microsoft.com/office/drawing/2014/main" id="{25133713-DA55-4B42-8028-20A858363987}"/>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766589" y="1286067"/>
              <a:ext cx="829123" cy="612392"/>
            </a:xfrm>
            <a:prstGeom prst="rect">
              <a:avLst/>
            </a:prstGeom>
          </p:spPr>
        </p:pic>
        <p:sp>
          <p:nvSpPr>
            <p:cNvPr id="6" name="文本框 5">
              <a:extLst>
                <a:ext uri="{FF2B5EF4-FFF2-40B4-BE49-F238E27FC236}">
                  <a16:creationId xmlns:a16="http://schemas.microsoft.com/office/drawing/2014/main" id="{47F4C01B-BCB3-CD44-9B3C-5BAC111365BC}"/>
                </a:ext>
              </a:extLst>
            </p:cNvPr>
            <p:cNvSpPr txBox="1"/>
            <p:nvPr/>
          </p:nvSpPr>
          <p:spPr>
            <a:xfrm>
              <a:off x="5595712" y="1523325"/>
              <a:ext cx="2564226" cy="252373"/>
            </a:xfrm>
            <a:prstGeom prst="rect">
              <a:avLst/>
            </a:prstGeom>
            <a:noFill/>
          </p:spPr>
          <p:txBody>
            <a:bodyPr wrap="square" rtlCol="0">
              <a:spAutoFit/>
            </a:bodyPr>
            <a:lstStyle/>
            <a:p>
              <a:pPr defTabSz="914400">
                <a:defRPr/>
              </a:pPr>
              <a:r>
                <a:rPr lang="zh-CN" altLang="en-US" sz="2400" dirty="0">
                  <a:solidFill>
                    <a:srgbClr val="BA1219"/>
                  </a:solidFill>
                  <a:cs typeface="+mn-ea"/>
                  <a:sym typeface="+mn-lt"/>
                </a:rPr>
                <a:t>党史学习教育的重要内容</a:t>
              </a:r>
            </a:p>
          </p:txBody>
        </p:sp>
      </p:grpSp>
      <p:grpSp>
        <p:nvGrpSpPr>
          <p:cNvPr id="7" name="组合 6">
            <a:extLst>
              <a:ext uri="{FF2B5EF4-FFF2-40B4-BE49-F238E27FC236}">
                <a16:creationId xmlns:a16="http://schemas.microsoft.com/office/drawing/2014/main" id="{A66753EE-336C-3947-A01A-294C71CE7292}"/>
              </a:ext>
            </a:extLst>
          </p:cNvPr>
          <p:cNvGrpSpPr/>
          <p:nvPr/>
        </p:nvGrpSpPr>
        <p:grpSpPr>
          <a:xfrm>
            <a:off x="874712" y="2503125"/>
            <a:ext cx="10442575" cy="3481749"/>
            <a:chOff x="874712" y="2503125"/>
            <a:chExt cx="10442575" cy="3481749"/>
          </a:xfrm>
        </p:grpSpPr>
        <p:sp>
          <p:nvSpPr>
            <p:cNvPr id="8" name="圆角矩形 7">
              <a:extLst>
                <a:ext uri="{FF2B5EF4-FFF2-40B4-BE49-F238E27FC236}">
                  <a16:creationId xmlns:a16="http://schemas.microsoft.com/office/drawing/2014/main" id="{1D0C26C2-E457-0E49-9619-93A99F5375D0}"/>
                </a:ext>
              </a:extLst>
            </p:cNvPr>
            <p:cNvSpPr/>
            <p:nvPr/>
          </p:nvSpPr>
          <p:spPr>
            <a:xfrm>
              <a:off x="874712" y="2503125"/>
              <a:ext cx="10442575" cy="3481749"/>
            </a:xfrm>
            <a:prstGeom prst="roundRect">
              <a:avLst>
                <a:gd name="adj" fmla="val 6437"/>
              </a:avLst>
            </a:prstGeom>
            <a:noFill/>
            <a:ln>
              <a:solidFill>
                <a:srgbClr val="BA12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kumimoji="1" lang="zh-CN" altLang="en-US" sz="1400" b="1" dirty="0">
                <a:solidFill>
                  <a:schemeClr val="tx1">
                    <a:lumMod val="85000"/>
                    <a:lumOff val="15000"/>
                  </a:schemeClr>
                </a:solidFill>
                <a:cs typeface="+mn-ea"/>
                <a:sym typeface="+mn-lt"/>
              </a:endParaRPr>
            </a:p>
          </p:txBody>
        </p:sp>
        <p:sp>
          <p:nvSpPr>
            <p:cNvPr id="9" name="矩形 8">
              <a:extLst>
                <a:ext uri="{FF2B5EF4-FFF2-40B4-BE49-F238E27FC236}">
                  <a16:creationId xmlns:a16="http://schemas.microsoft.com/office/drawing/2014/main" id="{C4E6B30D-7ADA-B04C-AE66-AF2559F12A6E}"/>
                </a:ext>
              </a:extLst>
            </p:cNvPr>
            <p:cNvSpPr/>
            <p:nvPr/>
          </p:nvSpPr>
          <p:spPr>
            <a:xfrm>
              <a:off x="1165629" y="3214741"/>
              <a:ext cx="6662918" cy="2585323"/>
            </a:xfrm>
            <a:prstGeom prst="rect">
              <a:avLst/>
            </a:prstGeom>
          </p:spPr>
          <p:txBody>
            <a:bodyPr wrap="square" lIns="0" tIns="0" rIns="0" bIns="0">
              <a:spAutoFit/>
            </a:bodyPr>
            <a:lstStyle/>
            <a:p>
              <a:pPr marL="285750" indent="-285750" defTabSz="914400">
                <a:lnSpc>
                  <a:spcPct val="150000"/>
                </a:lnSpc>
                <a:buFont typeface="Arial" panose="020B0604020202020204" pitchFamily="34" charset="0"/>
                <a:buChar char="•"/>
                <a:defRPr/>
              </a:pPr>
              <a:r>
                <a:rPr lang="zh-CN" altLang="en-US" sz="1400" b="1" dirty="0">
                  <a:solidFill>
                    <a:schemeClr val="tx1">
                      <a:lumMod val="95000"/>
                      <a:lumOff val="5000"/>
                    </a:schemeClr>
                  </a:solidFill>
                  <a:cs typeface="+mn-ea"/>
                  <a:sym typeface="+mn-lt"/>
                </a:rPr>
                <a:t>我们党的百年历史，就是一部践行党的初心使命的历史，就是一部党与人民心连心，同呼吸、共命运的历史</a:t>
              </a:r>
              <a:r>
                <a:rPr lang="en-US" altLang="zh-CN" sz="1400" b="1" dirty="0">
                  <a:solidFill>
                    <a:schemeClr val="tx1">
                      <a:lumMod val="95000"/>
                      <a:lumOff val="5000"/>
                    </a:schemeClr>
                  </a:solidFill>
                  <a:cs typeface="+mn-ea"/>
                  <a:sym typeface="+mn-lt"/>
                </a:rPr>
                <a:t>,</a:t>
              </a:r>
            </a:p>
            <a:p>
              <a:pPr marL="285750" indent="-285750" defTabSz="914400">
                <a:lnSpc>
                  <a:spcPct val="150000"/>
                </a:lnSpc>
                <a:buFont typeface="Arial" panose="020B0604020202020204" pitchFamily="34" charset="0"/>
                <a:buChar char="•"/>
                <a:defRPr/>
              </a:pPr>
              <a:r>
                <a:rPr lang="zh-CN" altLang="en-US" sz="1400" b="1" dirty="0">
                  <a:solidFill>
                    <a:schemeClr val="tx1">
                      <a:lumMod val="95000"/>
                      <a:lumOff val="5000"/>
                    </a:schemeClr>
                  </a:solidFill>
                  <a:cs typeface="+mn-ea"/>
                  <a:sym typeface="+mn-lt"/>
                </a:rPr>
                <a:t>历史充分证明，江山就是人民，人民就是江山，人心向背关系党的生死存亡。真得人民信任，得到人民支持，党就能够克服任何困难，就能够无往而不胜。</a:t>
              </a:r>
            </a:p>
            <a:p>
              <a:pPr marL="285750" indent="-285750" defTabSz="914400">
                <a:lnSpc>
                  <a:spcPct val="150000"/>
                </a:lnSpc>
                <a:buFont typeface="Arial" panose="020B0604020202020204" pitchFamily="34" charset="0"/>
                <a:buChar char="•"/>
                <a:defRPr/>
              </a:pPr>
              <a:r>
                <a:rPr lang="zh-CN" altLang="en-US" sz="1400" b="1" dirty="0">
                  <a:solidFill>
                    <a:schemeClr val="tx1">
                      <a:lumMod val="95000"/>
                      <a:lumOff val="5000"/>
                    </a:schemeClr>
                  </a:solidFill>
                  <a:cs typeface="+mn-ea"/>
                  <a:sym typeface="+mn-lt"/>
                </a:rPr>
                <a:t>要教育引导</a:t>
              </a:r>
              <a:r>
                <a:rPr lang="en-US" altLang="zh-CN" sz="1400" b="1" dirty="0">
                  <a:solidFill>
                    <a:schemeClr val="tx1">
                      <a:lumMod val="95000"/>
                      <a:lumOff val="5000"/>
                    </a:schemeClr>
                  </a:solidFill>
                  <a:cs typeface="+mn-ea"/>
                  <a:sym typeface="+mn-lt"/>
                </a:rPr>
                <a:t>:</a:t>
              </a:r>
              <a:r>
                <a:rPr lang="zh-CN" altLang="en-US" sz="1400" b="1" dirty="0">
                  <a:solidFill>
                    <a:schemeClr val="tx1">
                      <a:lumMod val="95000"/>
                      <a:lumOff val="5000"/>
                    </a:schemeClr>
                  </a:solidFill>
                  <a:cs typeface="+mn-ea"/>
                  <a:sym typeface="+mn-lt"/>
                </a:rPr>
                <a:t>全党深刻认识党的性质宗旨，坚持一切为了人民，一切依靠人民，她终把人民放在心中最高位置、把人民对美好生活的向往作为奋斗目标。推动改革发展成果更多更公平惠及全体人民，推动共同富相取得更为明显的实质性进展，把</a:t>
              </a:r>
              <a:r>
                <a:rPr lang="en-US" altLang="zh-CN" sz="1400" b="1" dirty="0">
                  <a:solidFill>
                    <a:schemeClr val="tx1">
                      <a:lumMod val="95000"/>
                      <a:lumOff val="5000"/>
                    </a:schemeClr>
                  </a:solidFill>
                  <a:cs typeface="+mn-ea"/>
                  <a:sym typeface="+mn-lt"/>
                </a:rPr>
                <a:t>14</a:t>
              </a:r>
              <a:r>
                <a:rPr lang="zh-CN" altLang="en-US" sz="1400" b="1" dirty="0">
                  <a:solidFill>
                    <a:schemeClr val="tx1">
                      <a:lumMod val="95000"/>
                      <a:lumOff val="5000"/>
                    </a:schemeClr>
                  </a:solidFill>
                  <a:cs typeface="+mn-ea"/>
                  <a:sym typeface="+mn-lt"/>
                </a:rPr>
                <a:t>亿中国人民凝照成推动中华民族伟大复兴的磅确力</a:t>
              </a:r>
              <a:r>
                <a:rPr lang="en-US" altLang="zh-CN" sz="1400" b="1" dirty="0">
                  <a:solidFill>
                    <a:schemeClr val="tx1">
                      <a:lumMod val="95000"/>
                      <a:lumOff val="5000"/>
                    </a:schemeClr>
                  </a:solidFill>
                  <a:cs typeface="+mn-ea"/>
                  <a:sym typeface="+mn-lt"/>
                </a:rPr>
                <a:t>9.</a:t>
              </a:r>
              <a:endParaRPr lang="zh-CN" altLang="en-US" sz="1400" b="1" dirty="0">
                <a:solidFill>
                  <a:schemeClr val="tx1">
                    <a:lumMod val="95000"/>
                    <a:lumOff val="5000"/>
                  </a:schemeClr>
                </a:solidFill>
                <a:cs typeface="+mn-ea"/>
                <a:sym typeface="+mn-lt"/>
              </a:endParaRPr>
            </a:p>
          </p:txBody>
        </p:sp>
      </p:grpSp>
      <p:sp>
        <p:nvSpPr>
          <p:cNvPr id="10" name="圆角矩形 9">
            <a:extLst>
              <a:ext uri="{FF2B5EF4-FFF2-40B4-BE49-F238E27FC236}">
                <a16:creationId xmlns:a16="http://schemas.microsoft.com/office/drawing/2014/main" id="{BEADB632-9552-FA44-B83D-48C0C5A647C0}"/>
              </a:ext>
            </a:extLst>
          </p:cNvPr>
          <p:cNvSpPr/>
          <p:nvPr/>
        </p:nvSpPr>
        <p:spPr>
          <a:xfrm>
            <a:off x="1165628" y="2091212"/>
            <a:ext cx="3932564" cy="924703"/>
          </a:xfrm>
          <a:prstGeom prst="roundRect">
            <a:avLst/>
          </a:prstGeom>
          <a:gradFill>
            <a:gsLst>
              <a:gs pos="100000">
                <a:srgbClr val="F12325"/>
              </a:gs>
              <a:gs pos="20000">
                <a:srgbClr val="CF2021"/>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400" b="1" dirty="0">
                <a:solidFill>
                  <a:srgbClr val="FAEED8"/>
                </a:solidFill>
                <a:cs typeface="+mn-ea"/>
                <a:sym typeface="+mn-lt"/>
              </a:rPr>
              <a:t>我们党的百年历史</a:t>
            </a:r>
          </a:p>
        </p:txBody>
      </p:sp>
      <p:pic>
        <p:nvPicPr>
          <p:cNvPr id="1026" name="Picture 2">
            <a:extLst>
              <a:ext uri="{FF2B5EF4-FFF2-40B4-BE49-F238E27FC236}">
                <a16:creationId xmlns:a16="http://schemas.microsoft.com/office/drawing/2014/main" id="{E245AF88-D089-494E-AE16-0E6B6197E9FA}"/>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8119464" y="1677262"/>
            <a:ext cx="2741041" cy="364325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473410424"/>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1026"/>
                                        </p:tgtEl>
                                        <p:attrNameLst>
                                          <p:attrName>style.visibility</p:attrName>
                                        </p:attrNameLst>
                                      </p:cBhvr>
                                      <p:to>
                                        <p:strVal val="visible"/>
                                      </p:to>
                                    </p:set>
                                    <p:animEffect transition="in" filter="dissolve">
                                      <p:cBhvr>
                                        <p:cTn id="18"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3FF496E7-C3E9-FD44-93BD-201F0E7085B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2116427"/>
            <a:ext cx="12192000" cy="5512725"/>
          </a:xfrm>
          <a:prstGeom prst="rect">
            <a:avLst/>
          </a:prstGeom>
        </p:spPr>
      </p:pic>
      <p:sp>
        <p:nvSpPr>
          <p:cNvPr id="4" name="矩形 3">
            <a:extLst>
              <a:ext uri="{FF2B5EF4-FFF2-40B4-BE49-F238E27FC236}">
                <a16:creationId xmlns:a16="http://schemas.microsoft.com/office/drawing/2014/main" id="{1A2C5A5D-7FDC-0F4D-9F52-3344E174BBE0}"/>
              </a:ext>
            </a:extLst>
          </p:cNvPr>
          <p:cNvSpPr/>
          <p:nvPr/>
        </p:nvSpPr>
        <p:spPr>
          <a:xfrm>
            <a:off x="1945450" y="2505670"/>
            <a:ext cx="6781456" cy="1846659"/>
          </a:xfrm>
          <a:prstGeom prst="rect">
            <a:avLst/>
          </a:prstGeom>
        </p:spPr>
        <p:txBody>
          <a:bodyPr wrap="square" lIns="0" tIns="0" rIns="0" bIns="0">
            <a:spAutoFit/>
          </a:bodyPr>
          <a:lstStyle/>
          <a:p>
            <a:pPr algn="ctr" defTabSz="914400">
              <a:defRPr/>
            </a:pPr>
            <a:r>
              <a:rPr lang="zh-CN" altLang="en-US" sz="6000" dirty="0">
                <a:gradFill>
                  <a:gsLst>
                    <a:gs pos="100000">
                      <a:srgbClr val="F12325"/>
                    </a:gs>
                    <a:gs pos="20000">
                      <a:srgbClr val="CF2021"/>
                    </a:gs>
                  </a:gsLst>
                  <a:lin ang="16200000" scaled="1"/>
                </a:gradFill>
                <a:effectLst>
                  <a:outerShdw blurRad="228600" dist="76200" dir="2700000" algn="tl" rotWithShape="0">
                    <a:srgbClr val="BA1219">
                      <a:alpha val="7000"/>
                    </a:srgbClr>
                  </a:outerShdw>
                </a:effectLst>
                <a:cs typeface="+mn-ea"/>
                <a:sym typeface="+mn-lt"/>
              </a:rPr>
              <a:t>党史学习教育的工作要求</a:t>
            </a:r>
          </a:p>
        </p:txBody>
      </p:sp>
      <p:sp>
        <p:nvSpPr>
          <p:cNvPr id="5" name="矩形 4">
            <a:extLst>
              <a:ext uri="{FF2B5EF4-FFF2-40B4-BE49-F238E27FC236}">
                <a16:creationId xmlns:a16="http://schemas.microsoft.com/office/drawing/2014/main" id="{C3A244C9-4B6D-FD44-8128-C4E1CECF87DA}"/>
              </a:ext>
            </a:extLst>
          </p:cNvPr>
          <p:cNvSpPr/>
          <p:nvPr/>
        </p:nvSpPr>
        <p:spPr>
          <a:xfrm>
            <a:off x="1841176" y="1717749"/>
            <a:ext cx="6990004" cy="738664"/>
          </a:xfrm>
          <a:prstGeom prst="rect">
            <a:avLst/>
          </a:prstGeom>
        </p:spPr>
        <p:txBody>
          <a:bodyPr wrap="square" lIns="0" tIns="0" rIns="0" bIns="0">
            <a:spAutoFit/>
          </a:bodyPr>
          <a:lstStyle/>
          <a:p>
            <a:pPr algn="ctr" defTabSz="914400">
              <a:defRPr/>
            </a:pPr>
            <a:r>
              <a:rPr lang="zh-CN" altLang="en-US" sz="4800" dirty="0">
                <a:gradFill>
                  <a:gsLst>
                    <a:gs pos="100000">
                      <a:srgbClr val="F12325"/>
                    </a:gs>
                    <a:gs pos="20000">
                      <a:srgbClr val="CF2021"/>
                    </a:gs>
                  </a:gsLst>
                  <a:lin ang="16200000" scaled="1"/>
                </a:gradFill>
                <a:effectLst>
                  <a:outerShdw blurRad="228600" dist="76200" dir="2700000" algn="tl" rotWithShape="0">
                    <a:prstClr val="black">
                      <a:alpha val="13000"/>
                    </a:prstClr>
                  </a:outerShdw>
                </a:effectLst>
                <a:cs typeface="+mn-ea"/>
                <a:sym typeface="+mn-lt"/>
              </a:rPr>
              <a:t>第三章</a:t>
            </a:r>
          </a:p>
        </p:txBody>
      </p:sp>
    </p:spTree>
    <p:extLst>
      <p:ext uri="{BB962C8B-B14F-4D97-AF65-F5344CB8AC3E}">
        <p14:creationId xmlns:p14="http://schemas.microsoft.com/office/powerpoint/2010/main" val="40163059"/>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id="{0795DEC6-D511-C64D-B675-08FE32563625}"/>
              </a:ext>
            </a:extLst>
          </p:cNvPr>
          <p:cNvGrpSpPr/>
          <p:nvPr/>
        </p:nvGrpSpPr>
        <p:grpSpPr>
          <a:xfrm>
            <a:off x="258755" y="467920"/>
            <a:ext cx="6207448" cy="1120248"/>
            <a:chOff x="4766589" y="1286067"/>
            <a:chExt cx="3393349" cy="612392"/>
          </a:xfrm>
        </p:grpSpPr>
        <p:sp>
          <p:nvSpPr>
            <p:cNvPr id="4" name="矩形: 圆角 9">
              <a:extLst>
                <a:ext uri="{FF2B5EF4-FFF2-40B4-BE49-F238E27FC236}">
                  <a16:creationId xmlns:a16="http://schemas.microsoft.com/office/drawing/2014/main" id="{F3BD359E-E8C9-C647-9599-6FECC28EFDC7}"/>
                </a:ext>
              </a:extLst>
            </p:cNvPr>
            <p:cNvSpPr/>
            <p:nvPr/>
          </p:nvSpPr>
          <p:spPr>
            <a:xfrm>
              <a:off x="5262338" y="1456889"/>
              <a:ext cx="2897600" cy="385245"/>
            </a:xfrm>
            <a:prstGeom prst="roundRect">
              <a:avLst>
                <a:gd name="adj" fmla="val 50000"/>
              </a:avLst>
            </a:prstGeom>
            <a:solidFill>
              <a:schemeClr val="bg2"/>
            </a:solidFill>
            <a:ln w="6350">
              <a:gradFill flip="none" rotWithShape="1">
                <a:gsLst>
                  <a:gs pos="16000">
                    <a:srgbClr val="C00000">
                      <a:alpha val="0"/>
                    </a:srgbClr>
                  </a:gs>
                  <a:gs pos="100000">
                    <a:srgbClr val="C00000">
                      <a:alpha val="70000"/>
                    </a:srgb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5" name="图片 4">
              <a:extLst>
                <a:ext uri="{FF2B5EF4-FFF2-40B4-BE49-F238E27FC236}">
                  <a16:creationId xmlns:a16="http://schemas.microsoft.com/office/drawing/2014/main" id="{994AD10F-C4F4-8F40-9DF4-6E5FD3429032}"/>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766589" y="1286067"/>
              <a:ext cx="829123" cy="612392"/>
            </a:xfrm>
            <a:prstGeom prst="rect">
              <a:avLst/>
            </a:prstGeom>
          </p:spPr>
        </p:pic>
        <p:sp>
          <p:nvSpPr>
            <p:cNvPr id="6" name="文本框 5">
              <a:extLst>
                <a:ext uri="{FF2B5EF4-FFF2-40B4-BE49-F238E27FC236}">
                  <a16:creationId xmlns:a16="http://schemas.microsoft.com/office/drawing/2014/main" id="{B5F66EC6-4752-014C-84EF-2D94A5355C16}"/>
                </a:ext>
              </a:extLst>
            </p:cNvPr>
            <p:cNvSpPr txBox="1"/>
            <p:nvPr/>
          </p:nvSpPr>
          <p:spPr>
            <a:xfrm>
              <a:off x="5595712" y="1523325"/>
              <a:ext cx="2564226" cy="252373"/>
            </a:xfrm>
            <a:prstGeom prst="rect">
              <a:avLst/>
            </a:prstGeom>
            <a:noFill/>
          </p:spPr>
          <p:txBody>
            <a:bodyPr wrap="square" rtlCol="0">
              <a:spAutoFit/>
            </a:bodyPr>
            <a:lstStyle/>
            <a:p>
              <a:pPr defTabSz="914400">
                <a:defRPr/>
              </a:pPr>
              <a:r>
                <a:rPr lang="zh-CN" altLang="en-US" sz="2400" dirty="0">
                  <a:solidFill>
                    <a:srgbClr val="BA1219"/>
                  </a:solidFill>
                  <a:cs typeface="+mn-ea"/>
                  <a:sym typeface="+mn-lt"/>
                </a:rPr>
                <a:t>党史学习教育的工作要求</a:t>
              </a:r>
            </a:p>
          </p:txBody>
        </p:sp>
      </p:grpSp>
      <p:grpSp>
        <p:nvGrpSpPr>
          <p:cNvPr id="7" name="组合 6">
            <a:extLst>
              <a:ext uri="{FF2B5EF4-FFF2-40B4-BE49-F238E27FC236}">
                <a16:creationId xmlns:a16="http://schemas.microsoft.com/office/drawing/2014/main" id="{39E96E4A-CCE7-2649-A425-5C72AA28C325}"/>
              </a:ext>
            </a:extLst>
          </p:cNvPr>
          <p:cNvGrpSpPr/>
          <p:nvPr/>
        </p:nvGrpSpPr>
        <p:grpSpPr>
          <a:xfrm>
            <a:off x="1165628" y="1900652"/>
            <a:ext cx="10031761" cy="3025433"/>
            <a:chOff x="4687876" y="1989221"/>
            <a:chExt cx="10031761" cy="3025433"/>
          </a:xfrm>
        </p:grpSpPr>
        <p:sp>
          <p:nvSpPr>
            <p:cNvPr id="8" name="矩形 7">
              <a:extLst>
                <a:ext uri="{FF2B5EF4-FFF2-40B4-BE49-F238E27FC236}">
                  <a16:creationId xmlns:a16="http://schemas.microsoft.com/office/drawing/2014/main" id="{15D9EC71-4C61-894B-96B1-7DA61F41F4CC}"/>
                </a:ext>
              </a:extLst>
            </p:cNvPr>
            <p:cNvSpPr/>
            <p:nvPr/>
          </p:nvSpPr>
          <p:spPr>
            <a:xfrm>
              <a:off x="4687877" y="1989221"/>
              <a:ext cx="5671675" cy="651653"/>
            </a:xfrm>
            <a:prstGeom prst="rect">
              <a:avLst/>
            </a:prstGeom>
          </p:spPr>
          <p:txBody>
            <a:bodyPr wrap="square" lIns="0" tIns="0" rIns="0" bIns="0">
              <a:spAutoFit/>
            </a:bodyPr>
            <a:lstStyle/>
            <a:p>
              <a:pPr defTabSz="914400">
                <a:lnSpc>
                  <a:spcPct val="150000"/>
                </a:lnSpc>
                <a:defRPr/>
              </a:pPr>
              <a:r>
                <a:rPr lang="zh-CN" altLang="en-US" sz="3200" b="1" dirty="0">
                  <a:gradFill>
                    <a:gsLst>
                      <a:gs pos="100000">
                        <a:srgbClr val="F12325"/>
                      </a:gs>
                      <a:gs pos="20000">
                        <a:srgbClr val="CF2021"/>
                      </a:gs>
                    </a:gsLst>
                    <a:lin ang="16200000" scaled="1"/>
                  </a:gradFill>
                  <a:cs typeface="+mn-ea"/>
                  <a:sym typeface="+mn-lt"/>
                </a:rPr>
                <a:t>我们党一步步走过来</a:t>
              </a:r>
            </a:p>
          </p:txBody>
        </p:sp>
        <p:sp>
          <p:nvSpPr>
            <p:cNvPr id="9" name="矩形 8">
              <a:extLst>
                <a:ext uri="{FF2B5EF4-FFF2-40B4-BE49-F238E27FC236}">
                  <a16:creationId xmlns:a16="http://schemas.microsoft.com/office/drawing/2014/main" id="{7FFA44DC-9E63-2D4C-A977-C8F532BDDC74}"/>
                </a:ext>
              </a:extLst>
            </p:cNvPr>
            <p:cNvSpPr/>
            <p:nvPr/>
          </p:nvSpPr>
          <p:spPr>
            <a:xfrm>
              <a:off x="4687876" y="2752496"/>
              <a:ext cx="10031761" cy="2262158"/>
            </a:xfrm>
            <a:prstGeom prst="rect">
              <a:avLst/>
            </a:prstGeom>
          </p:spPr>
          <p:txBody>
            <a:bodyPr wrap="square" lIns="0" tIns="0" rIns="0" bIns="0">
              <a:spAutoFit/>
            </a:bodyPr>
            <a:lstStyle/>
            <a:p>
              <a:pPr marL="285750" indent="-285750" defTabSz="914400">
                <a:lnSpc>
                  <a:spcPct val="150000"/>
                </a:lnSpc>
                <a:buFont typeface="Wingdings" pitchFamily="2" charset="2"/>
                <a:buChar char="n"/>
                <a:defRPr/>
              </a:pPr>
              <a:r>
                <a:rPr lang="zh-CN" altLang="en-US" sz="1400" b="1" dirty="0">
                  <a:solidFill>
                    <a:schemeClr val="tx1">
                      <a:lumMod val="95000"/>
                      <a:lumOff val="5000"/>
                    </a:schemeClr>
                  </a:solidFill>
                  <a:cs typeface="+mn-ea"/>
                  <a:sym typeface="+mn-lt"/>
                </a:rPr>
                <a:t>我们党一步步走过来，很重要的一条就是不断总结经验，提高本领。不断提高应对风险，迎接挑战，化险为夷的能力水平，</a:t>
              </a:r>
            </a:p>
            <a:p>
              <a:pPr marL="285750" indent="-285750" defTabSz="914400">
                <a:lnSpc>
                  <a:spcPct val="150000"/>
                </a:lnSpc>
                <a:buFont typeface="Wingdings" pitchFamily="2" charset="2"/>
                <a:buChar char="n"/>
                <a:defRPr/>
              </a:pPr>
              <a:r>
                <a:rPr lang="zh-CN" altLang="en-US" sz="1400" b="1" dirty="0">
                  <a:solidFill>
                    <a:schemeClr val="tx1">
                      <a:lumMod val="95000"/>
                      <a:lumOff val="5000"/>
                    </a:schemeClr>
                  </a:solidFill>
                  <a:cs typeface="+mn-ea"/>
                  <a:sym typeface="+mn-lt"/>
                </a:rPr>
                <a:t>要更好应对前进道路上各种可以预见和难以预见的风险挑战，必须从历史中获得启迪，从历史经验中提炼出克敌制胜的法宝。</a:t>
              </a:r>
            </a:p>
            <a:p>
              <a:pPr marL="285750" indent="-285750" defTabSz="914400">
                <a:lnSpc>
                  <a:spcPct val="150000"/>
                </a:lnSpc>
                <a:buFont typeface="Wingdings" pitchFamily="2" charset="2"/>
                <a:buChar char="n"/>
                <a:defRPr/>
              </a:pPr>
              <a:r>
                <a:rPr lang="zh-CN" altLang="en-US" sz="1400" b="1" dirty="0">
                  <a:solidFill>
                    <a:schemeClr val="tx1">
                      <a:lumMod val="95000"/>
                      <a:lumOff val="5000"/>
                    </a:schemeClr>
                  </a:solidFill>
                  <a:cs typeface="+mn-ea"/>
                  <a:sym typeface="+mn-lt"/>
                </a:rPr>
                <a:t>要抓住建党一百年这个重要节点，从月有许多新的历史特点的伟大斗争出发，总结运用党在不同历史时期成功应对风险挑战的丰富经验，做好较长时间应对外却环境变化的思想准备和工作准备，不断增强斗争意识。丰富斗争经验。提升斗争本领，不断提高治国理政能力和水平。</a:t>
              </a:r>
            </a:p>
            <a:p>
              <a:pPr marL="285750" indent="-285750" defTabSz="914400">
                <a:lnSpc>
                  <a:spcPct val="150000"/>
                </a:lnSpc>
                <a:buFont typeface="Wingdings" pitchFamily="2" charset="2"/>
                <a:buChar char="n"/>
                <a:defRPr/>
              </a:pPr>
              <a:r>
                <a:rPr lang="zh-CN" altLang="en-US" sz="1400" b="1" dirty="0">
                  <a:solidFill>
                    <a:schemeClr val="tx1">
                      <a:lumMod val="95000"/>
                      <a:lumOff val="5000"/>
                    </a:schemeClr>
                  </a:solidFill>
                  <a:cs typeface="+mn-ea"/>
                  <a:sym typeface="+mn-lt"/>
                </a:rPr>
                <a:t>党的百年历史，也是我们党不断保持党的先进性和纯洁性、不断防范被瓦解，被腐化的危险的历史。要教育引导全党通过总结历史经验教训，若眼于解决党的建设的现实问题，不断提高党的领导水平和执政水平，增强拒腐站变和抵御风险能力。</a:t>
              </a:r>
            </a:p>
          </p:txBody>
        </p:sp>
      </p:grpSp>
      <p:pic>
        <p:nvPicPr>
          <p:cNvPr id="13" name="图片 12">
            <a:extLst>
              <a:ext uri="{FF2B5EF4-FFF2-40B4-BE49-F238E27FC236}">
                <a16:creationId xmlns:a16="http://schemas.microsoft.com/office/drawing/2014/main" id="{BFCFD6BD-7339-D149-94D0-872FA8CA9571}"/>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228050" y="4748463"/>
            <a:ext cx="13420050" cy="2743229"/>
          </a:xfrm>
          <a:prstGeom prst="rect">
            <a:avLst/>
          </a:prstGeom>
        </p:spPr>
      </p:pic>
    </p:spTree>
    <p:extLst>
      <p:ext uri="{BB962C8B-B14F-4D97-AF65-F5344CB8AC3E}">
        <p14:creationId xmlns:p14="http://schemas.microsoft.com/office/powerpoint/2010/main" val="1258650362"/>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id="{EEDDEA8D-E81B-324E-9EB0-4B77AF51164F}"/>
              </a:ext>
            </a:extLst>
          </p:cNvPr>
          <p:cNvGrpSpPr/>
          <p:nvPr/>
        </p:nvGrpSpPr>
        <p:grpSpPr>
          <a:xfrm>
            <a:off x="258755" y="467920"/>
            <a:ext cx="6207448" cy="1120248"/>
            <a:chOff x="4766589" y="1286067"/>
            <a:chExt cx="3393349" cy="612392"/>
          </a:xfrm>
        </p:grpSpPr>
        <p:sp>
          <p:nvSpPr>
            <p:cNvPr id="4" name="矩形: 圆角 9">
              <a:extLst>
                <a:ext uri="{FF2B5EF4-FFF2-40B4-BE49-F238E27FC236}">
                  <a16:creationId xmlns:a16="http://schemas.microsoft.com/office/drawing/2014/main" id="{19D06571-76A2-DF42-8398-19B143F67D8B}"/>
                </a:ext>
              </a:extLst>
            </p:cNvPr>
            <p:cNvSpPr/>
            <p:nvPr/>
          </p:nvSpPr>
          <p:spPr>
            <a:xfrm>
              <a:off x="5262338" y="1456889"/>
              <a:ext cx="2897600" cy="385245"/>
            </a:xfrm>
            <a:prstGeom prst="roundRect">
              <a:avLst>
                <a:gd name="adj" fmla="val 50000"/>
              </a:avLst>
            </a:prstGeom>
            <a:solidFill>
              <a:schemeClr val="bg2"/>
            </a:solidFill>
            <a:ln w="6350">
              <a:gradFill flip="none" rotWithShape="1">
                <a:gsLst>
                  <a:gs pos="16000">
                    <a:srgbClr val="C00000">
                      <a:alpha val="0"/>
                    </a:srgbClr>
                  </a:gs>
                  <a:gs pos="100000">
                    <a:srgbClr val="C00000">
                      <a:alpha val="70000"/>
                    </a:srgb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5" name="图片 4">
              <a:extLst>
                <a:ext uri="{FF2B5EF4-FFF2-40B4-BE49-F238E27FC236}">
                  <a16:creationId xmlns:a16="http://schemas.microsoft.com/office/drawing/2014/main" id="{5F9A2096-83BB-684C-85FB-268DF5BE2DCA}"/>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766589" y="1286067"/>
              <a:ext cx="829123" cy="612392"/>
            </a:xfrm>
            <a:prstGeom prst="rect">
              <a:avLst/>
            </a:prstGeom>
          </p:spPr>
        </p:pic>
        <p:sp>
          <p:nvSpPr>
            <p:cNvPr id="6" name="文本框 5">
              <a:extLst>
                <a:ext uri="{FF2B5EF4-FFF2-40B4-BE49-F238E27FC236}">
                  <a16:creationId xmlns:a16="http://schemas.microsoft.com/office/drawing/2014/main" id="{D05E32B7-6810-CE45-B7D6-B3C734A58C0A}"/>
                </a:ext>
              </a:extLst>
            </p:cNvPr>
            <p:cNvSpPr txBox="1"/>
            <p:nvPr/>
          </p:nvSpPr>
          <p:spPr>
            <a:xfrm>
              <a:off x="5595712" y="1523325"/>
              <a:ext cx="2564226" cy="252373"/>
            </a:xfrm>
            <a:prstGeom prst="rect">
              <a:avLst/>
            </a:prstGeom>
            <a:noFill/>
          </p:spPr>
          <p:txBody>
            <a:bodyPr wrap="square" rtlCol="0">
              <a:spAutoFit/>
            </a:bodyPr>
            <a:lstStyle/>
            <a:p>
              <a:pPr defTabSz="914400">
                <a:defRPr/>
              </a:pPr>
              <a:r>
                <a:rPr lang="zh-CN" altLang="en-US" sz="2400" dirty="0">
                  <a:solidFill>
                    <a:srgbClr val="BA1219"/>
                  </a:solidFill>
                  <a:cs typeface="+mn-ea"/>
                  <a:sym typeface="+mn-lt"/>
                </a:rPr>
                <a:t>党史学习教育的工作要求</a:t>
              </a:r>
            </a:p>
          </p:txBody>
        </p:sp>
      </p:grpSp>
      <p:sp>
        <p:nvSpPr>
          <p:cNvPr id="7" name="矩形 6">
            <a:extLst>
              <a:ext uri="{FF2B5EF4-FFF2-40B4-BE49-F238E27FC236}">
                <a16:creationId xmlns:a16="http://schemas.microsoft.com/office/drawing/2014/main" id="{853C7CD6-D8CC-CF45-87A6-29485B582149}"/>
              </a:ext>
            </a:extLst>
          </p:cNvPr>
          <p:cNvSpPr/>
          <p:nvPr/>
        </p:nvSpPr>
        <p:spPr>
          <a:xfrm>
            <a:off x="1307899" y="1900652"/>
            <a:ext cx="5671675" cy="651653"/>
          </a:xfrm>
          <a:prstGeom prst="rect">
            <a:avLst/>
          </a:prstGeom>
        </p:spPr>
        <p:txBody>
          <a:bodyPr wrap="square" lIns="0" tIns="0" rIns="0" bIns="0">
            <a:spAutoFit/>
          </a:bodyPr>
          <a:lstStyle/>
          <a:p>
            <a:pPr defTabSz="914400">
              <a:lnSpc>
                <a:spcPct val="150000"/>
              </a:lnSpc>
              <a:defRPr/>
            </a:pPr>
            <a:r>
              <a:rPr lang="zh-CN" altLang="en-US" sz="3200" b="1" dirty="0">
                <a:gradFill>
                  <a:gsLst>
                    <a:gs pos="100000">
                      <a:srgbClr val="F12325"/>
                    </a:gs>
                    <a:gs pos="20000">
                      <a:srgbClr val="CF2021"/>
                    </a:gs>
                  </a:gsLst>
                  <a:lin ang="16200000" scaled="1"/>
                </a:gradFill>
                <a:cs typeface="+mn-ea"/>
                <a:sym typeface="+mn-lt"/>
              </a:rPr>
              <a:t>在一百年的非凡奋斗历程中</a:t>
            </a:r>
          </a:p>
        </p:txBody>
      </p:sp>
      <p:sp>
        <p:nvSpPr>
          <p:cNvPr id="8" name="矩形 7">
            <a:extLst>
              <a:ext uri="{FF2B5EF4-FFF2-40B4-BE49-F238E27FC236}">
                <a16:creationId xmlns:a16="http://schemas.microsoft.com/office/drawing/2014/main" id="{088D67EC-C61A-7540-9640-98F99A118BA0}"/>
              </a:ext>
            </a:extLst>
          </p:cNvPr>
          <p:cNvSpPr/>
          <p:nvPr/>
        </p:nvSpPr>
        <p:spPr>
          <a:xfrm>
            <a:off x="1406258" y="2809896"/>
            <a:ext cx="8090667" cy="2585323"/>
          </a:xfrm>
          <a:prstGeom prst="rect">
            <a:avLst/>
          </a:prstGeom>
        </p:spPr>
        <p:txBody>
          <a:bodyPr wrap="square" lIns="0" tIns="0" rIns="0" bIns="0">
            <a:spAutoFit/>
          </a:bodyPr>
          <a:lstStyle/>
          <a:p>
            <a:pPr marL="285750" indent="-285750" defTabSz="914400">
              <a:lnSpc>
                <a:spcPct val="150000"/>
              </a:lnSpc>
              <a:buFont typeface="Wingdings" pitchFamily="2" charset="2"/>
              <a:buChar char="l"/>
              <a:defRPr/>
            </a:pPr>
            <a:r>
              <a:rPr lang="zh-CN" altLang="en-US" sz="1400" b="1" dirty="0">
                <a:solidFill>
                  <a:schemeClr val="tx1">
                    <a:lumMod val="95000"/>
                    <a:lumOff val="5000"/>
                  </a:schemeClr>
                </a:solidFill>
                <a:cs typeface="+mn-ea"/>
                <a:sym typeface="+mn-lt"/>
              </a:rPr>
              <a:t>在一百年的非凡奋斗历程中，一代又一代中国共产党人顽强拼搏，不懈奋斗。涌现了一大批视死如归的革命烈士、</a:t>
            </a:r>
            <a:endParaRPr lang="en-US" altLang="zh-CN" sz="1400" b="1" dirty="0">
              <a:solidFill>
                <a:schemeClr val="tx1">
                  <a:lumMod val="95000"/>
                  <a:lumOff val="5000"/>
                </a:schemeClr>
              </a:solidFill>
              <a:cs typeface="+mn-ea"/>
              <a:sym typeface="+mn-lt"/>
            </a:endParaRPr>
          </a:p>
          <a:p>
            <a:pPr marL="285750" indent="-285750" defTabSz="914400">
              <a:lnSpc>
                <a:spcPct val="150000"/>
              </a:lnSpc>
              <a:buFont typeface="Wingdings" pitchFamily="2" charset="2"/>
              <a:buChar char="l"/>
              <a:defRPr/>
            </a:pPr>
            <a:endParaRPr lang="zh-CN" altLang="en-US" sz="1400" b="1" dirty="0">
              <a:solidFill>
                <a:schemeClr val="tx1">
                  <a:lumMod val="95000"/>
                  <a:lumOff val="5000"/>
                </a:schemeClr>
              </a:solidFill>
              <a:cs typeface="+mn-ea"/>
              <a:sym typeface="+mn-lt"/>
            </a:endParaRPr>
          </a:p>
          <a:p>
            <a:pPr marL="285750" indent="-285750" defTabSz="914400">
              <a:lnSpc>
                <a:spcPct val="150000"/>
              </a:lnSpc>
              <a:buFont typeface="Wingdings" pitchFamily="2" charset="2"/>
              <a:buChar char="l"/>
              <a:defRPr/>
            </a:pPr>
            <a:r>
              <a:rPr lang="zh-CN" altLang="en-US" sz="1400" b="1" dirty="0">
                <a:solidFill>
                  <a:schemeClr val="tx1">
                    <a:lumMod val="95000"/>
                    <a:lumOff val="5000"/>
                  </a:schemeClr>
                </a:solidFill>
                <a:cs typeface="+mn-ea"/>
                <a:sym typeface="+mn-lt"/>
              </a:rPr>
              <a:t>一大批顽强奋斗的英雄人物、一大批忘我奉献的先进模范，形成了一系列伟大精神，构筑起了中国共产党人的精神谱系。为我们立党兴党强党提供了丰厚滋养。</a:t>
            </a:r>
            <a:endParaRPr lang="en-US" altLang="zh-CN" sz="1400" b="1" dirty="0">
              <a:solidFill>
                <a:schemeClr val="tx1">
                  <a:lumMod val="95000"/>
                  <a:lumOff val="5000"/>
                </a:schemeClr>
              </a:solidFill>
              <a:cs typeface="+mn-ea"/>
              <a:sym typeface="+mn-lt"/>
            </a:endParaRPr>
          </a:p>
          <a:p>
            <a:pPr marL="285750" indent="-285750" defTabSz="914400">
              <a:lnSpc>
                <a:spcPct val="150000"/>
              </a:lnSpc>
              <a:buFont typeface="Wingdings" pitchFamily="2" charset="2"/>
              <a:buChar char="l"/>
              <a:defRPr/>
            </a:pPr>
            <a:endParaRPr lang="zh-CN" altLang="en-US" sz="1400" b="1" dirty="0">
              <a:solidFill>
                <a:schemeClr val="tx1">
                  <a:lumMod val="95000"/>
                  <a:lumOff val="5000"/>
                </a:schemeClr>
              </a:solidFill>
              <a:cs typeface="+mn-ea"/>
              <a:sym typeface="+mn-lt"/>
            </a:endParaRPr>
          </a:p>
          <a:p>
            <a:pPr marL="285750" indent="-285750" defTabSz="914400">
              <a:lnSpc>
                <a:spcPct val="150000"/>
              </a:lnSpc>
              <a:buFont typeface="Wingdings" pitchFamily="2" charset="2"/>
              <a:buChar char="l"/>
              <a:defRPr/>
            </a:pPr>
            <a:r>
              <a:rPr lang="zh-CN" altLang="en-US" sz="1400" b="1" dirty="0">
                <a:solidFill>
                  <a:schemeClr val="tx1">
                    <a:lumMod val="95000"/>
                    <a:lumOff val="5000"/>
                  </a:schemeClr>
                </a:solidFill>
                <a:cs typeface="+mn-ea"/>
                <a:sym typeface="+mn-lt"/>
              </a:rPr>
              <a:t>要教育引导全党大力发扬红色传统，传承红色基因， 袁情共产党人精神血脉。始格保持革命者的大无畏奋斗精神，鼓起迈进新征程。奋进新时代的精气神。</a:t>
            </a:r>
          </a:p>
        </p:txBody>
      </p:sp>
      <p:pic>
        <p:nvPicPr>
          <p:cNvPr id="11" name="图片 10">
            <a:extLst>
              <a:ext uri="{FF2B5EF4-FFF2-40B4-BE49-F238E27FC236}">
                <a16:creationId xmlns:a16="http://schemas.microsoft.com/office/drawing/2014/main" id="{8ECC7AAD-2B34-0845-861D-39BDBEAE8D4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124541" y="-1664740"/>
            <a:ext cx="6385493" cy="10536025"/>
          </a:xfrm>
          <a:prstGeom prst="rect">
            <a:avLst/>
          </a:prstGeom>
        </p:spPr>
      </p:pic>
      <p:sp>
        <p:nvSpPr>
          <p:cNvPr id="10" name="TextBox 9"/>
          <p:cNvSpPr txBox="1"/>
          <p:nvPr/>
        </p:nvSpPr>
        <p:spPr>
          <a:xfrm>
            <a:off x="258754" y="6711301"/>
            <a:ext cx="1440159"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schemeClr val="bg1"/>
                </a:solidFill>
                <a:effectLst/>
                <a:uLnTx/>
                <a:uFillTx/>
              </a:rPr>
              <a:t>节日</a:t>
            </a:r>
            <a:r>
              <a:rPr kumimoji="0" lang="en-US" altLang="zh-CN" sz="100" b="0" i="0" u="none" strike="noStrike" kern="0" cap="none" spc="0" normalizeH="0" baseline="0" noProof="0" dirty="0" smtClean="0">
                <a:ln>
                  <a:noFill/>
                </a:ln>
                <a:solidFill>
                  <a:schemeClr val="bg1"/>
                </a:solidFill>
                <a:effectLst/>
                <a:uLnTx/>
                <a:uFillTx/>
              </a:rPr>
              <a:t>PPT</a:t>
            </a:r>
            <a:r>
              <a:rPr kumimoji="0" lang="zh-CN" altLang="en-US" sz="100" b="0" i="0" u="none" strike="noStrike" kern="0" cap="none" spc="0" normalizeH="0" baseline="0" noProof="0" dirty="0" smtClean="0">
                <a:ln>
                  <a:noFill/>
                </a:ln>
                <a:solidFill>
                  <a:schemeClr val="bg1"/>
                </a:solidFill>
                <a:effectLst/>
                <a:uLnTx/>
                <a:uFillTx/>
              </a:rPr>
              <a:t>模板 </a:t>
            </a:r>
            <a:r>
              <a:rPr kumimoji="0" lang="en-US" altLang="zh-CN" sz="100" b="0" i="0" u="none" strike="noStrike" kern="0" cap="none" spc="0" normalizeH="0" baseline="0" noProof="0" dirty="0" smtClean="0">
                <a:ln>
                  <a:noFill/>
                </a:ln>
                <a:solidFill>
                  <a:schemeClr val="bg1"/>
                </a:solidFill>
                <a:effectLst/>
                <a:uLnTx/>
                <a:uFillTx/>
              </a:rPr>
              <a:t>http://www.1ppt.com/jieri/</a:t>
            </a:r>
          </a:p>
        </p:txBody>
      </p:sp>
    </p:spTree>
    <p:extLst>
      <p:ext uri="{BB962C8B-B14F-4D97-AF65-F5344CB8AC3E}">
        <p14:creationId xmlns:p14="http://schemas.microsoft.com/office/powerpoint/2010/main" val="3547375469"/>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id="{2D99D605-477A-8C49-A682-CFE5FE7C5B12}"/>
              </a:ext>
            </a:extLst>
          </p:cNvPr>
          <p:cNvGrpSpPr/>
          <p:nvPr/>
        </p:nvGrpSpPr>
        <p:grpSpPr>
          <a:xfrm>
            <a:off x="258755" y="467920"/>
            <a:ext cx="6207448" cy="1120248"/>
            <a:chOff x="4766589" y="1286067"/>
            <a:chExt cx="3393349" cy="612392"/>
          </a:xfrm>
        </p:grpSpPr>
        <p:sp>
          <p:nvSpPr>
            <p:cNvPr id="4" name="矩形: 圆角 9">
              <a:extLst>
                <a:ext uri="{FF2B5EF4-FFF2-40B4-BE49-F238E27FC236}">
                  <a16:creationId xmlns:a16="http://schemas.microsoft.com/office/drawing/2014/main" id="{F6CFA0AA-91E6-1E4B-A4A7-F2896454DD73}"/>
                </a:ext>
              </a:extLst>
            </p:cNvPr>
            <p:cNvSpPr/>
            <p:nvPr/>
          </p:nvSpPr>
          <p:spPr>
            <a:xfrm>
              <a:off x="5262338" y="1456889"/>
              <a:ext cx="2897600" cy="385245"/>
            </a:xfrm>
            <a:prstGeom prst="roundRect">
              <a:avLst>
                <a:gd name="adj" fmla="val 50000"/>
              </a:avLst>
            </a:prstGeom>
            <a:solidFill>
              <a:schemeClr val="bg2"/>
            </a:solidFill>
            <a:ln w="6350">
              <a:gradFill flip="none" rotWithShape="1">
                <a:gsLst>
                  <a:gs pos="16000">
                    <a:srgbClr val="C00000">
                      <a:alpha val="0"/>
                    </a:srgbClr>
                  </a:gs>
                  <a:gs pos="100000">
                    <a:srgbClr val="C00000">
                      <a:alpha val="70000"/>
                    </a:srgb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5" name="图片 4">
              <a:extLst>
                <a:ext uri="{FF2B5EF4-FFF2-40B4-BE49-F238E27FC236}">
                  <a16:creationId xmlns:a16="http://schemas.microsoft.com/office/drawing/2014/main" id="{BF8ABEA1-E34B-244A-ADAA-1E694D044AF4}"/>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766589" y="1286067"/>
              <a:ext cx="829123" cy="612392"/>
            </a:xfrm>
            <a:prstGeom prst="rect">
              <a:avLst/>
            </a:prstGeom>
          </p:spPr>
        </p:pic>
        <p:sp>
          <p:nvSpPr>
            <p:cNvPr id="6" name="文本框 5">
              <a:extLst>
                <a:ext uri="{FF2B5EF4-FFF2-40B4-BE49-F238E27FC236}">
                  <a16:creationId xmlns:a16="http://schemas.microsoft.com/office/drawing/2014/main" id="{E0CEEE63-E646-FD43-BBD4-494E4493002C}"/>
                </a:ext>
              </a:extLst>
            </p:cNvPr>
            <p:cNvSpPr txBox="1"/>
            <p:nvPr/>
          </p:nvSpPr>
          <p:spPr>
            <a:xfrm>
              <a:off x="5595712" y="1523325"/>
              <a:ext cx="2564226" cy="252373"/>
            </a:xfrm>
            <a:prstGeom prst="rect">
              <a:avLst/>
            </a:prstGeom>
            <a:noFill/>
          </p:spPr>
          <p:txBody>
            <a:bodyPr wrap="square" rtlCol="0">
              <a:spAutoFit/>
            </a:bodyPr>
            <a:lstStyle/>
            <a:p>
              <a:pPr defTabSz="914400">
                <a:defRPr/>
              </a:pPr>
              <a:r>
                <a:rPr lang="zh-CN" altLang="en-US" sz="2400" dirty="0">
                  <a:solidFill>
                    <a:srgbClr val="BA1219"/>
                  </a:solidFill>
                  <a:cs typeface="+mn-ea"/>
                  <a:sym typeface="+mn-lt"/>
                </a:rPr>
                <a:t>党史学习教育的工作要求</a:t>
              </a:r>
            </a:p>
          </p:txBody>
        </p:sp>
      </p:grpSp>
      <p:grpSp>
        <p:nvGrpSpPr>
          <p:cNvPr id="7" name="组合 6">
            <a:extLst>
              <a:ext uri="{FF2B5EF4-FFF2-40B4-BE49-F238E27FC236}">
                <a16:creationId xmlns:a16="http://schemas.microsoft.com/office/drawing/2014/main" id="{11FEBD83-6E33-A844-ACEE-E45A0760DE9E}"/>
              </a:ext>
            </a:extLst>
          </p:cNvPr>
          <p:cNvGrpSpPr/>
          <p:nvPr/>
        </p:nvGrpSpPr>
        <p:grpSpPr>
          <a:xfrm>
            <a:off x="411155" y="620320"/>
            <a:ext cx="6207448" cy="1120248"/>
            <a:chOff x="4766589" y="1286067"/>
            <a:chExt cx="3393349" cy="612392"/>
          </a:xfrm>
        </p:grpSpPr>
        <p:sp>
          <p:nvSpPr>
            <p:cNvPr id="8" name="矩形: 圆角 9">
              <a:extLst>
                <a:ext uri="{FF2B5EF4-FFF2-40B4-BE49-F238E27FC236}">
                  <a16:creationId xmlns:a16="http://schemas.microsoft.com/office/drawing/2014/main" id="{596BC3A6-2F73-1B44-A85E-97659D41C8AC}"/>
                </a:ext>
              </a:extLst>
            </p:cNvPr>
            <p:cNvSpPr/>
            <p:nvPr/>
          </p:nvSpPr>
          <p:spPr>
            <a:xfrm>
              <a:off x="5262338" y="1456889"/>
              <a:ext cx="2897600" cy="385245"/>
            </a:xfrm>
            <a:prstGeom prst="roundRect">
              <a:avLst>
                <a:gd name="adj" fmla="val 50000"/>
              </a:avLst>
            </a:prstGeom>
            <a:solidFill>
              <a:schemeClr val="bg2"/>
            </a:solidFill>
            <a:ln w="6350">
              <a:gradFill flip="none" rotWithShape="1">
                <a:gsLst>
                  <a:gs pos="16000">
                    <a:srgbClr val="C00000">
                      <a:alpha val="0"/>
                    </a:srgbClr>
                  </a:gs>
                  <a:gs pos="100000">
                    <a:srgbClr val="C00000">
                      <a:alpha val="70000"/>
                    </a:srgb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9" name="图片 8">
              <a:extLst>
                <a:ext uri="{FF2B5EF4-FFF2-40B4-BE49-F238E27FC236}">
                  <a16:creationId xmlns:a16="http://schemas.microsoft.com/office/drawing/2014/main" id="{7A0DA20D-B1F1-9A45-8588-84C9CB8BA1DF}"/>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766589" y="1286067"/>
              <a:ext cx="829123" cy="612392"/>
            </a:xfrm>
            <a:prstGeom prst="rect">
              <a:avLst/>
            </a:prstGeom>
          </p:spPr>
        </p:pic>
        <p:sp>
          <p:nvSpPr>
            <p:cNvPr id="10" name="文本框 9">
              <a:extLst>
                <a:ext uri="{FF2B5EF4-FFF2-40B4-BE49-F238E27FC236}">
                  <a16:creationId xmlns:a16="http://schemas.microsoft.com/office/drawing/2014/main" id="{74A0DC76-4CB5-BE40-B271-3ED9B0769EBB}"/>
                </a:ext>
              </a:extLst>
            </p:cNvPr>
            <p:cNvSpPr txBox="1"/>
            <p:nvPr/>
          </p:nvSpPr>
          <p:spPr>
            <a:xfrm>
              <a:off x="5595712" y="1523325"/>
              <a:ext cx="2564226" cy="252373"/>
            </a:xfrm>
            <a:prstGeom prst="rect">
              <a:avLst/>
            </a:prstGeom>
            <a:noFill/>
          </p:spPr>
          <p:txBody>
            <a:bodyPr wrap="square" rtlCol="0">
              <a:spAutoFit/>
            </a:bodyPr>
            <a:lstStyle/>
            <a:p>
              <a:pPr defTabSz="914400">
                <a:defRPr/>
              </a:pPr>
              <a:r>
                <a:rPr lang="zh-CN" altLang="en-US" sz="2400" dirty="0">
                  <a:solidFill>
                    <a:srgbClr val="BA1219"/>
                  </a:solidFill>
                  <a:cs typeface="+mn-ea"/>
                  <a:sym typeface="+mn-lt"/>
                </a:rPr>
                <a:t>党史学习教育的工作要求</a:t>
              </a:r>
            </a:p>
          </p:txBody>
        </p:sp>
      </p:grpSp>
      <p:sp>
        <p:nvSpPr>
          <p:cNvPr id="13" name="矩形 12">
            <a:extLst>
              <a:ext uri="{FF2B5EF4-FFF2-40B4-BE49-F238E27FC236}">
                <a16:creationId xmlns:a16="http://schemas.microsoft.com/office/drawing/2014/main" id="{D3C208BF-9C60-0443-8BF3-BF2DAD01FDBA}"/>
              </a:ext>
            </a:extLst>
          </p:cNvPr>
          <p:cNvSpPr/>
          <p:nvPr/>
        </p:nvSpPr>
        <p:spPr>
          <a:xfrm>
            <a:off x="3585830" y="3024181"/>
            <a:ext cx="6662918" cy="2585323"/>
          </a:xfrm>
          <a:prstGeom prst="rect">
            <a:avLst/>
          </a:prstGeom>
        </p:spPr>
        <p:txBody>
          <a:bodyPr wrap="square" lIns="0" tIns="0" rIns="0" bIns="0">
            <a:spAutoFit/>
          </a:bodyPr>
          <a:lstStyle/>
          <a:p>
            <a:pPr marL="285750" indent="-285750" defTabSz="914400">
              <a:lnSpc>
                <a:spcPct val="150000"/>
              </a:lnSpc>
              <a:buFont typeface="Arial" panose="020B0604020202020204" pitchFamily="34" charset="0"/>
              <a:buChar char="•"/>
              <a:defRPr/>
            </a:pPr>
            <a:r>
              <a:rPr lang="zh-CN" altLang="en-US" sz="1400" b="1" dirty="0">
                <a:solidFill>
                  <a:schemeClr val="tx1">
                    <a:lumMod val="95000"/>
                    <a:lumOff val="5000"/>
                  </a:schemeClr>
                </a:solidFill>
                <a:cs typeface="+mn-ea"/>
                <a:sym typeface="+mn-lt"/>
              </a:rPr>
              <a:t>旗帆鮮明迸政治</a:t>
            </a:r>
            <a:r>
              <a:rPr lang="en-US" altLang="zh-CN" sz="1400" b="1" dirty="0">
                <a:solidFill>
                  <a:schemeClr val="tx1">
                    <a:lumMod val="95000"/>
                    <a:lumOff val="5000"/>
                  </a:schemeClr>
                </a:solidFill>
                <a:cs typeface="+mn-ea"/>
                <a:sym typeface="+mn-lt"/>
              </a:rPr>
              <a:t>.</a:t>
            </a:r>
            <a:r>
              <a:rPr lang="zh-CN" altLang="en-US" sz="1400" b="1" dirty="0">
                <a:solidFill>
                  <a:schemeClr val="tx1">
                    <a:lumMod val="95000"/>
                    <a:lumOff val="5000"/>
                  </a:schemeClr>
                </a:solidFill>
                <a:cs typeface="+mn-ea"/>
                <a:sym typeface="+mn-lt"/>
              </a:rPr>
              <a:t>保証党的國蛄和集中統一星 党的生命，也是我</a:t>
            </a:r>
            <a:r>
              <a:rPr lang="ja-JP" altLang="en-US" sz="1400" b="1">
                <a:solidFill>
                  <a:schemeClr val="tx1">
                    <a:lumMod val="95000"/>
                    <a:lumOff val="5000"/>
                  </a:schemeClr>
                </a:solidFill>
                <a:cs typeface="+mn-ea"/>
                <a:sym typeface="+mn-lt"/>
              </a:rPr>
              <a:t>イ</a:t>
            </a:r>
            <a:r>
              <a:rPr lang="zh-CN" altLang="en-US" sz="1400" b="1" dirty="0">
                <a:solidFill>
                  <a:schemeClr val="tx1">
                    <a:lumMod val="95000"/>
                    <a:lumOff val="5000"/>
                  </a:schemeClr>
                </a:solidFill>
                <a:cs typeface="+mn-ea"/>
                <a:sym typeface="+mn-lt"/>
              </a:rPr>
              <a:t>党龍成</a:t>
            </a:r>
            <a:r>
              <a:rPr lang="ja-JP" altLang="en-US" sz="1400" b="1">
                <a:solidFill>
                  <a:schemeClr val="tx1">
                    <a:lumMod val="95000"/>
                    <a:lumOff val="5000"/>
                  </a:schemeClr>
                </a:solidFill>
                <a:cs typeface="+mn-ea"/>
                <a:sym typeface="+mn-lt"/>
              </a:rPr>
              <a:t>ヵ</a:t>
            </a:r>
            <a:r>
              <a:rPr lang="zh-CN" altLang="en-US" sz="1400" b="1" dirty="0">
                <a:solidFill>
                  <a:schemeClr val="tx1">
                    <a:lumMod val="95000"/>
                    <a:lumOff val="5000"/>
                  </a:schemeClr>
                </a:solidFill>
                <a:cs typeface="+mn-ea"/>
                <a:sym typeface="+mn-lt"/>
              </a:rPr>
              <a:t>百年大覚、例造世紀怖止的美健所在</a:t>
            </a:r>
            <a:r>
              <a:rPr lang="en-US" altLang="zh-CN" sz="1400" b="1" dirty="0">
                <a:solidFill>
                  <a:schemeClr val="tx1">
                    <a:lumMod val="95000"/>
                    <a:lumOff val="5000"/>
                  </a:schemeClr>
                </a:solidFill>
                <a:cs typeface="+mn-ea"/>
                <a:sym typeface="+mn-lt"/>
              </a:rPr>
              <a:t>.</a:t>
            </a:r>
          </a:p>
          <a:p>
            <a:pPr marL="285750" indent="-285750" defTabSz="914400">
              <a:lnSpc>
                <a:spcPct val="150000"/>
              </a:lnSpc>
              <a:buFont typeface="Arial" panose="020B0604020202020204" pitchFamily="34" charset="0"/>
              <a:buChar char="•"/>
              <a:defRPr/>
            </a:pPr>
            <a:endParaRPr lang="en-US" altLang="zh-CN" sz="1400" b="1" dirty="0">
              <a:solidFill>
                <a:schemeClr val="tx1">
                  <a:lumMod val="95000"/>
                  <a:lumOff val="5000"/>
                </a:schemeClr>
              </a:solidFill>
              <a:cs typeface="+mn-ea"/>
              <a:sym typeface="+mn-lt"/>
            </a:endParaRPr>
          </a:p>
          <a:p>
            <a:pPr marL="285750" indent="-285750" defTabSz="914400">
              <a:lnSpc>
                <a:spcPct val="150000"/>
              </a:lnSpc>
              <a:buFont typeface="Arial" panose="020B0604020202020204" pitchFamily="34" charset="0"/>
              <a:buChar char="•"/>
              <a:defRPr/>
            </a:pPr>
            <a:r>
              <a:rPr lang="zh-CN" altLang="en-US" sz="1400" b="1" dirty="0">
                <a:solidFill>
                  <a:schemeClr val="tx1">
                    <a:lumMod val="95000"/>
                    <a:lumOff val="5000"/>
                  </a:schemeClr>
                </a:solidFill>
                <a:cs typeface="+mn-ea"/>
                <a:sym typeface="+mn-lt"/>
              </a:rPr>
              <a:t>要教育引尋全党从党史中汲取正反両方面万史経驗，堅定不移向党中央看弃，不断提高政治判断</a:t>
            </a:r>
            <a:r>
              <a:rPr lang="ja-JP" altLang="en-US" sz="1400" b="1">
                <a:solidFill>
                  <a:schemeClr val="tx1">
                    <a:lumMod val="95000"/>
                    <a:lumOff val="5000"/>
                  </a:schemeClr>
                </a:solidFill>
                <a:cs typeface="+mn-ea"/>
                <a:sym typeface="+mn-lt"/>
              </a:rPr>
              <a:t>カ、</a:t>
            </a:r>
            <a:r>
              <a:rPr lang="zh-CN" altLang="en-US" sz="1400" b="1" dirty="0">
                <a:solidFill>
                  <a:schemeClr val="tx1">
                    <a:lumMod val="95000"/>
                    <a:lumOff val="5000"/>
                  </a:schemeClr>
                </a:solidFill>
                <a:cs typeface="+mn-ea"/>
                <a:sym typeface="+mn-lt"/>
              </a:rPr>
              <a:t>政治領悟力、政治抗行</a:t>
            </a:r>
            <a:r>
              <a:rPr lang="ja-JP" altLang="en-US" sz="1400" b="1">
                <a:solidFill>
                  <a:schemeClr val="tx1">
                    <a:lumMod val="95000"/>
                    <a:lumOff val="5000"/>
                  </a:schemeClr>
                </a:solidFill>
                <a:cs typeface="+mn-ea"/>
                <a:sym typeface="+mn-lt"/>
              </a:rPr>
              <a:t>カ，</a:t>
            </a:r>
            <a:endParaRPr lang="en-US" altLang="ja-JP" sz="1400" b="1" dirty="0">
              <a:solidFill>
                <a:schemeClr val="tx1">
                  <a:lumMod val="95000"/>
                  <a:lumOff val="5000"/>
                </a:schemeClr>
              </a:solidFill>
              <a:cs typeface="+mn-ea"/>
              <a:sym typeface="+mn-lt"/>
            </a:endParaRPr>
          </a:p>
          <a:p>
            <a:pPr marL="285750" indent="-285750" defTabSz="914400">
              <a:lnSpc>
                <a:spcPct val="150000"/>
              </a:lnSpc>
              <a:buFont typeface="Arial" panose="020B0604020202020204" pitchFamily="34" charset="0"/>
              <a:buChar char="•"/>
              <a:defRPr/>
            </a:pPr>
            <a:endParaRPr lang="ja-JP" altLang="en-US" sz="1400" b="1">
              <a:solidFill>
                <a:schemeClr val="tx1">
                  <a:lumMod val="95000"/>
                  <a:lumOff val="5000"/>
                </a:schemeClr>
              </a:solidFill>
              <a:cs typeface="+mn-ea"/>
              <a:sym typeface="+mn-lt"/>
            </a:endParaRPr>
          </a:p>
          <a:p>
            <a:pPr marL="285750" indent="-285750" defTabSz="914400">
              <a:lnSpc>
                <a:spcPct val="150000"/>
              </a:lnSpc>
              <a:buFont typeface="Arial" panose="020B0604020202020204" pitchFamily="34" charset="0"/>
              <a:buChar char="•"/>
              <a:defRPr/>
            </a:pPr>
            <a:r>
              <a:rPr lang="zh-CN" altLang="en-US" sz="1400" b="1" dirty="0">
                <a:solidFill>
                  <a:schemeClr val="tx1">
                    <a:lumMod val="95000"/>
                    <a:lumOff val="5000"/>
                  </a:schemeClr>
                </a:solidFill>
                <a:cs typeface="+mn-ea"/>
                <a:sym typeface="+mn-lt"/>
              </a:rPr>
              <a:t>白覚在專想上政治上行劫上同覚中央保持高度</a:t>
            </a:r>
            <a:r>
              <a:rPr lang="en-US" altLang="zh-CN" sz="1400" b="1" dirty="0">
                <a:solidFill>
                  <a:schemeClr val="tx1">
                    <a:lumMod val="95000"/>
                    <a:lumOff val="5000"/>
                  </a:schemeClr>
                </a:solidFill>
                <a:cs typeface="+mn-ea"/>
                <a:sym typeface="+mn-lt"/>
              </a:rPr>
              <a:t>- -</a:t>
            </a:r>
            <a:r>
              <a:rPr lang="zh-CN" altLang="en-US" sz="1400" b="1" dirty="0">
                <a:solidFill>
                  <a:schemeClr val="tx1">
                    <a:lumMod val="95000"/>
                    <a:lumOff val="5000"/>
                  </a:schemeClr>
                </a:solidFill>
                <a:cs typeface="+mn-ea"/>
                <a:sym typeface="+mn-lt"/>
              </a:rPr>
              <a:t>致</a:t>
            </a:r>
            <a:r>
              <a:rPr lang="en-US" altLang="zh-CN" sz="1400" b="1" dirty="0">
                <a:solidFill>
                  <a:schemeClr val="tx1">
                    <a:lumMod val="95000"/>
                    <a:lumOff val="5000"/>
                  </a:schemeClr>
                </a:solidFill>
                <a:cs typeface="+mn-ea"/>
                <a:sym typeface="+mn-lt"/>
              </a:rPr>
              <a:t>.</a:t>
            </a:r>
            <a:r>
              <a:rPr lang="zh-CN" altLang="en-US" sz="1400" b="1" dirty="0">
                <a:solidFill>
                  <a:schemeClr val="tx1">
                    <a:lumMod val="95000"/>
                    <a:lumOff val="5000"/>
                  </a:schemeClr>
                </a:solidFill>
                <a:cs typeface="+mn-ea"/>
                <a:sym typeface="+mn-lt"/>
              </a:rPr>
              <a:t>礇保全覚上下狩成</a:t>
            </a:r>
            <a:r>
              <a:rPr lang="en-US" altLang="zh-CN" sz="1400" b="1" dirty="0">
                <a:solidFill>
                  <a:schemeClr val="tx1">
                    <a:lumMod val="95000"/>
                    <a:lumOff val="5000"/>
                  </a:schemeClr>
                </a:solidFill>
                <a:cs typeface="+mn-ea"/>
                <a:sym typeface="+mn-lt"/>
              </a:rPr>
              <a:t>- -</a:t>
            </a:r>
            <a:r>
              <a:rPr lang="zh-CN" altLang="en-US" sz="1400" b="1" dirty="0">
                <a:solidFill>
                  <a:schemeClr val="tx1">
                    <a:lumMod val="95000"/>
                    <a:lumOff val="5000"/>
                  </a:schemeClr>
                </a:solidFill>
                <a:cs typeface="+mn-ea"/>
                <a:sym typeface="+mn-lt"/>
              </a:rPr>
              <a:t>般燭</a:t>
            </a:r>
            <a:r>
              <a:rPr lang="en-US" altLang="zh-CN" sz="1400" b="1" dirty="0">
                <a:solidFill>
                  <a:schemeClr val="tx1">
                    <a:lumMod val="95000"/>
                    <a:lumOff val="5000"/>
                  </a:schemeClr>
                </a:solidFill>
                <a:cs typeface="+mn-ea"/>
                <a:sym typeface="+mn-lt"/>
              </a:rPr>
              <a:t>.</a:t>
            </a:r>
            <a:r>
              <a:rPr lang="zh-CN" altLang="en-US" sz="1400" b="1" dirty="0">
                <a:solidFill>
                  <a:schemeClr val="tx1">
                    <a:lumMod val="95000"/>
                    <a:lumOff val="5000"/>
                  </a:schemeClr>
                </a:solidFill>
                <a:cs typeface="+mn-ea"/>
                <a:sym typeface="+mn-lt"/>
              </a:rPr>
              <a:t>心往一</a:t>
            </a:r>
            <a:r>
              <a:rPr lang="en-US" altLang="zh-CN" sz="1400" b="1" dirty="0">
                <a:solidFill>
                  <a:schemeClr val="tx1">
                    <a:lumMod val="95000"/>
                    <a:lumOff val="5000"/>
                  </a:schemeClr>
                </a:solidFill>
                <a:cs typeface="+mn-ea"/>
                <a:sym typeface="+mn-lt"/>
              </a:rPr>
              <a:t>-</a:t>
            </a:r>
            <a:r>
              <a:rPr lang="zh-CN" altLang="en-US" sz="1400" b="1" dirty="0">
                <a:solidFill>
                  <a:schemeClr val="tx1">
                    <a:lumMod val="95000"/>
                    <a:lumOff val="5000"/>
                  </a:schemeClr>
                </a:solidFill>
                <a:cs typeface="+mn-ea"/>
                <a:sym typeface="+mn-lt"/>
              </a:rPr>
              <a:t>址想</a:t>
            </a:r>
            <a:r>
              <a:rPr lang="en-US" altLang="zh-CN" sz="1400" b="1" dirty="0">
                <a:solidFill>
                  <a:schemeClr val="tx1">
                    <a:lumMod val="95000"/>
                    <a:lumOff val="5000"/>
                  </a:schemeClr>
                </a:solidFill>
                <a:cs typeface="+mn-ea"/>
                <a:sym typeface="+mn-lt"/>
              </a:rPr>
              <a:t>. </a:t>
            </a:r>
            <a:r>
              <a:rPr lang="zh-CN" altLang="en-US" sz="1400" b="1" dirty="0">
                <a:solidFill>
                  <a:schemeClr val="tx1">
                    <a:lumMod val="95000"/>
                    <a:lumOff val="5000"/>
                  </a:schemeClr>
                </a:solidFill>
                <a:cs typeface="+mn-ea"/>
                <a:sym typeface="+mn-lt"/>
              </a:rPr>
              <a:t>動牲一姓使，</a:t>
            </a:r>
          </a:p>
        </p:txBody>
      </p:sp>
      <p:sp>
        <p:nvSpPr>
          <p:cNvPr id="14" name="圆角矩形 13">
            <a:extLst>
              <a:ext uri="{FF2B5EF4-FFF2-40B4-BE49-F238E27FC236}">
                <a16:creationId xmlns:a16="http://schemas.microsoft.com/office/drawing/2014/main" id="{09D41039-04D5-D44A-ADDD-3BEE514D0739}"/>
              </a:ext>
            </a:extLst>
          </p:cNvPr>
          <p:cNvSpPr/>
          <p:nvPr/>
        </p:nvSpPr>
        <p:spPr>
          <a:xfrm>
            <a:off x="3585829" y="1900652"/>
            <a:ext cx="7416898" cy="924703"/>
          </a:xfrm>
          <a:prstGeom prst="roundRect">
            <a:avLst/>
          </a:prstGeom>
          <a:gradFill>
            <a:gsLst>
              <a:gs pos="100000">
                <a:srgbClr val="F12325"/>
              </a:gs>
              <a:gs pos="20000">
                <a:srgbClr val="CF2021"/>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400" b="1" dirty="0">
                <a:solidFill>
                  <a:srgbClr val="FAEED8"/>
                </a:solidFill>
                <a:cs typeface="+mn-ea"/>
                <a:sym typeface="+mn-lt"/>
              </a:rPr>
              <a:t>全党上下拧成一股绳，心往一处想、劲往一处使</a:t>
            </a:r>
          </a:p>
        </p:txBody>
      </p:sp>
      <p:pic>
        <p:nvPicPr>
          <p:cNvPr id="16" name="图片 15">
            <a:extLst>
              <a:ext uri="{FF2B5EF4-FFF2-40B4-BE49-F238E27FC236}">
                <a16:creationId xmlns:a16="http://schemas.microsoft.com/office/drawing/2014/main" id="{0675535E-4627-6042-BC44-1A858D81047F}"/>
              </a:ext>
            </a:extLst>
          </p:cNvPr>
          <p:cNvPicPr>
            <a:picLocks noChangeAspect="1"/>
          </p:cNvPicPr>
          <p:nvPr/>
        </p:nvPicPr>
        <p:blipFill>
          <a:blip r:embed="rId4" cstate="screen">
            <a:extLst>
              <a:ext uri="{BEBA8EAE-BF5A-486C-A8C5-ECC9F3942E4B}">
                <a14:imgProps xmlns:a14="http://schemas.microsoft.com/office/drawing/2010/main">
                  <a14:imgLayer>
                    <a14:imgEffect>
                      <a14:colorTemperature colorTemp="4700"/>
                    </a14:imgEffect>
                  </a14:imgLayer>
                </a14:imgProps>
              </a:ext>
              <a:ext uri="{28A0092B-C50C-407E-A947-70E740481C1C}">
                <a14:useLocalDpi xmlns:a14="http://schemas.microsoft.com/office/drawing/2010/main"/>
              </a:ext>
            </a:extLst>
          </a:blip>
          <a:stretch>
            <a:fillRect/>
          </a:stretch>
        </p:blipFill>
        <p:spPr>
          <a:xfrm flipH="1">
            <a:off x="-541421" y="1740568"/>
            <a:ext cx="5212784" cy="5212784"/>
          </a:xfrm>
          <a:prstGeom prst="rect">
            <a:avLst/>
          </a:prstGeom>
        </p:spPr>
      </p:pic>
    </p:spTree>
    <p:extLst>
      <p:ext uri="{BB962C8B-B14F-4D97-AF65-F5344CB8AC3E}">
        <p14:creationId xmlns:p14="http://schemas.microsoft.com/office/powerpoint/2010/main" val="2472234728"/>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id="{EBB00699-8BF1-6F42-A129-1FE613EE34C3}"/>
              </a:ext>
            </a:extLst>
          </p:cNvPr>
          <p:cNvGrpSpPr/>
          <p:nvPr/>
        </p:nvGrpSpPr>
        <p:grpSpPr>
          <a:xfrm>
            <a:off x="411155" y="620320"/>
            <a:ext cx="6207448" cy="1120248"/>
            <a:chOff x="4766589" y="1286067"/>
            <a:chExt cx="3393349" cy="612392"/>
          </a:xfrm>
        </p:grpSpPr>
        <p:sp>
          <p:nvSpPr>
            <p:cNvPr id="4" name="矩形: 圆角 9">
              <a:extLst>
                <a:ext uri="{FF2B5EF4-FFF2-40B4-BE49-F238E27FC236}">
                  <a16:creationId xmlns:a16="http://schemas.microsoft.com/office/drawing/2014/main" id="{E3114E69-6631-D245-B40E-90B646C7BA2A}"/>
                </a:ext>
              </a:extLst>
            </p:cNvPr>
            <p:cNvSpPr/>
            <p:nvPr/>
          </p:nvSpPr>
          <p:spPr>
            <a:xfrm>
              <a:off x="5262338" y="1456889"/>
              <a:ext cx="2897600" cy="385245"/>
            </a:xfrm>
            <a:prstGeom prst="roundRect">
              <a:avLst>
                <a:gd name="adj" fmla="val 50000"/>
              </a:avLst>
            </a:prstGeom>
            <a:solidFill>
              <a:schemeClr val="bg2"/>
            </a:solidFill>
            <a:ln w="6350">
              <a:gradFill flip="none" rotWithShape="1">
                <a:gsLst>
                  <a:gs pos="16000">
                    <a:srgbClr val="C00000">
                      <a:alpha val="0"/>
                    </a:srgbClr>
                  </a:gs>
                  <a:gs pos="100000">
                    <a:srgbClr val="C00000">
                      <a:alpha val="70000"/>
                    </a:srgb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5" name="图片 4">
              <a:extLst>
                <a:ext uri="{FF2B5EF4-FFF2-40B4-BE49-F238E27FC236}">
                  <a16:creationId xmlns:a16="http://schemas.microsoft.com/office/drawing/2014/main" id="{050BDB6F-9F45-144F-85EA-934FA6B71D41}"/>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766589" y="1286067"/>
              <a:ext cx="829123" cy="612392"/>
            </a:xfrm>
            <a:prstGeom prst="rect">
              <a:avLst/>
            </a:prstGeom>
          </p:spPr>
        </p:pic>
        <p:sp>
          <p:nvSpPr>
            <p:cNvPr id="6" name="文本框 5">
              <a:extLst>
                <a:ext uri="{FF2B5EF4-FFF2-40B4-BE49-F238E27FC236}">
                  <a16:creationId xmlns:a16="http://schemas.microsoft.com/office/drawing/2014/main" id="{0913F200-FB3F-F946-ADDA-16611AAEF839}"/>
                </a:ext>
              </a:extLst>
            </p:cNvPr>
            <p:cNvSpPr txBox="1"/>
            <p:nvPr/>
          </p:nvSpPr>
          <p:spPr>
            <a:xfrm>
              <a:off x="5595712" y="1523325"/>
              <a:ext cx="2564226" cy="252373"/>
            </a:xfrm>
            <a:prstGeom prst="rect">
              <a:avLst/>
            </a:prstGeom>
            <a:noFill/>
          </p:spPr>
          <p:txBody>
            <a:bodyPr wrap="square" rtlCol="0">
              <a:spAutoFit/>
            </a:bodyPr>
            <a:lstStyle/>
            <a:p>
              <a:pPr defTabSz="914400">
                <a:defRPr/>
              </a:pPr>
              <a:r>
                <a:rPr lang="zh-CN" altLang="en-US" sz="2400" dirty="0">
                  <a:solidFill>
                    <a:srgbClr val="BA1219"/>
                  </a:solidFill>
                  <a:cs typeface="+mn-ea"/>
                  <a:sym typeface="+mn-lt"/>
                </a:rPr>
                <a:t>党史学习教育的工作要求</a:t>
              </a:r>
            </a:p>
          </p:txBody>
        </p:sp>
      </p:grpSp>
      <p:sp>
        <p:nvSpPr>
          <p:cNvPr id="7" name="矩形 6">
            <a:extLst>
              <a:ext uri="{FF2B5EF4-FFF2-40B4-BE49-F238E27FC236}">
                <a16:creationId xmlns:a16="http://schemas.microsoft.com/office/drawing/2014/main" id="{AE434013-F58B-A944-AA79-F4A98FDE4550}"/>
              </a:ext>
            </a:extLst>
          </p:cNvPr>
          <p:cNvSpPr/>
          <p:nvPr/>
        </p:nvSpPr>
        <p:spPr>
          <a:xfrm>
            <a:off x="995198" y="3074535"/>
            <a:ext cx="10312083" cy="868956"/>
          </a:xfrm>
          <a:prstGeom prst="rect">
            <a:avLst/>
          </a:prstGeom>
        </p:spPr>
        <p:txBody>
          <a:bodyPr wrap="square" lIns="0" tIns="0" rIns="0" bIns="0">
            <a:spAutoFit/>
          </a:bodyPr>
          <a:lstStyle/>
          <a:p>
            <a:pPr defTabSz="914400">
              <a:lnSpc>
                <a:spcPct val="150000"/>
              </a:lnSpc>
              <a:defRPr/>
            </a:pPr>
            <a:r>
              <a:rPr lang="zh-CN" altLang="en-US" sz="2000" b="1" dirty="0">
                <a:gradFill>
                  <a:gsLst>
                    <a:gs pos="100000">
                      <a:srgbClr val="F12325"/>
                    </a:gs>
                    <a:gs pos="20000">
                      <a:srgbClr val="CF2021"/>
                    </a:gs>
                  </a:gsLst>
                  <a:lin ang="16200000" scaled="1"/>
                </a:gradFill>
                <a:cs typeface="+mn-ea"/>
                <a:sym typeface="+mn-lt"/>
              </a:rPr>
              <a:t>在全党开展党史学习教育，是党的政治生活中的一件大事</a:t>
            </a:r>
            <a:r>
              <a:rPr lang="en-US" altLang="zh-CN" sz="2000" b="1" dirty="0">
                <a:gradFill>
                  <a:gsLst>
                    <a:gs pos="100000">
                      <a:srgbClr val="F12325"/>
                    </a:gs>
                    <a:gs pos="20000">
                      <a:srgbClr val="CF2021"/>
                    </a:gs>
                  </a:gsLst>
                  <a:lin ang="16200000" scaled="1"/>
                </a:gradFill>
                <a:cs typeface="+mn-ea"/>
                <a:sym typeface="+mn-lt"/>
              </a:rPr>
              <a:t>.</a:t>
            </a:r>
            <a:r>
              <a:rPr lang="zh-CN" altLang="en-US" sz="2000" b="1" dirty="0">
                <a:gradFill>
                  <a:gsLst>
                    <a:gs pos="100000">
                      <a:srgbClr val="F12325"/>
                    </a:gs>
                    <a:gs pos="20000">
                      <a:srgbClr val="CF2021"/>
                    </a:gs>
                  </a:gsLst>
                  <a:lin ang="16200000" scaled="1"/>
                </a:gradFill>
                <a:cs typeface="+mn-ea"/>
                <a:sym typeface="+mn-lt"/>
              </a:rPr>
              <a:t>全党要高度重视，提高思想站位，立足实际、 守正创新，高标准高质量完成学习教育各项任务。</a:t>
            </a:r>
          </a:p>
        </p:txBody>
      </p:sp>
      <p:sp>
        <p:nvSpPr>
          <p:cNvPr id="8" name="矩形 7">
            <a:extLst>
              <a:ext uri="{FF2B5EF4-FFF2-40B4-BE49-F238E27FC236}">
                <a16:creationId xmlns:a16="http://schemas.microsoft.com/office/drawing/2014/main" id="{C27526D6-48B6-5C49-A513-046545FC5902}"/>
              </a:ext>
            </a:extLst>
          </p:cNvPr>
          <p:cNvSpPr/>
          <p:nvPr/>
        </p:nvSpPr>
        <p:spPr>
          <a:xfrm>
            <a:off x="995199" y="4024098"/>
            <a:ext cx="10312082" cy="1938992"/>
          </a:xfrm>
          <a:prstGeom prst="rect">
            <a:avLst/>
          </a:prstGeom>
        </p:spPr>
        <p:txBody>
          <a:bodyPr wrap="square" lIns="0" tIns="0" rIns="0" bIns="0">
            <a:spAutoFit/>
          </a:bodyPr>
          <a:lstStyle/>
          <a:p>
            <a:pPr defTabSz="914400">
              <a:lnSpc>
                <a:spcPct val="150000"/>
              </a:lnSpc>
              <a:defRPr/>
            </a:pPr>
            <a:r>
              <a:rPr lang="zh-CN" altLang="en-US" sz="1400" b="1" dirty="0">
                <a:solidFill>
                  <a:schemeClr val="tx1">
                    <a:lumMod val="95000"/>
                    <a:lumOff val="5000"/>
                  </a:schemeClr>
                </a:solidFill>
                <a:cs typeface="+mn-ea"/>
                <a:sym typeface="+mn-lt"/>
              </a:rPr>
              <a:t>一是要加强组织领导。各级党委</a:t>
            </a:r>
            <a:r>
              <a:rPr lang="en-US" altLang="zh-CN" sz="1400" b="1" dirty="0">
                <a:solidFill>
                  <a:schemeClr val="tx1">
                    <a:lumMod val="95000"/>
                    <a:lumOff val="5000"/>
                  </a:schemeClr>
                </a:solidFill>
                <a:cs typeface="+mn-ea"/>
                <a:sym typeface="+mn-lt"/>
              </a:rPr>
              <a:t>(</a:t>
            </a:r>
            <a:r>
              <a:rPr lang="zh-CN" altLang="en-US" sz="1400" b="1" dirty="0">
                <a:solidFill>
                  <a:schemeClr val="tx1">
                    <a:lumMod val="95000"/>
                    <a:lumOff val="5000"/>
                  </a:schemeClr>
                </a:solidFill>
                <a:cs typeface="+mn-ea"/>
                <a:sym typeface="+mn-lt"/>
              </a:rPr>
              <a:t>党组</a:t>
            </a:r>
            <a:r>
              <a:rPr lang="en-US" altLang="zh-CN" sz="1400" b="1" dirty="0">
                <a:solidFill>
                  <a:schemeClr val="tx1">
                    <a:lumMod val="95000"/>
                    <a:lumOff val="5000"/>
                  </a:schemeClr>
                </a:solidFill>
                <a:cs typeface="+mn-ea"/>
                <a:sym typeface="+mn-lt"/>
              </a:rPr>
              <a:t>)</a:t>
            </a:r>
            <a:r>
              <a:rPr lang="zh-CN" altLang="en-US" sz="1400" b="1" dirty="0">
                <a:solidFill>
                  <a:schemeClr val="tx1">
                    <a:lumMod val="95000"/>
                    <a:lumOff val="5000"/>
                  </a:schemeClr>
                </a:solidFill>
                <a:cs typeface="+mn-ea"/>
                <a:sym typeface="+mn-lt"/>
              </a:rPr>
              <a:t>要承担主体责任，主要领导同志要亲自抓，率先垂范，成立领导机构。切实把党中央部署和要求落到实处。中央党史学习教育领导小组要加强指导，省区市党委和行业系统主管部门党组</a:t>
            </a:r>
            <a:r>
              <a:rPr lang="en-US" altLang="zh-CN" sz="1400" b="1" dirty="0">
                <a:solidFill>
                  <a:schemeClr val="tx1">
                    <a:lumMod val="95000"/>
                    <a:lumOff val="5000"/>
                  </a:schemeClr>
                </a:solidFill>
                <a:cs typeface="+mn-ea"/>
                <a:sym typeface="+mn-lt"/>
              </a:rPr>
              <a:t>(</a:t>
            </a:r>
            <a:r>
              <a:rPr lang="zh-CN" altLang="en-US" sz="1400" b="1" dirty="0">
                <a:solidFill>
                  <a:schemeClr val="tx1">
                    <a:lumMod val="95000"/>
                    <a:lumOff val="5000"/>
                  </a:schemeClr>
                </a:solidFill>
                <a:cs typeface="+mn-ea"/>
                <a:sym typeface="+mn-lt"/>
              </a:rPr>
              <a:t>党委</a:t>
            </a:r>
            <a:r>
              <a:rPr lang="en-US" altLang="zh-CN" sz="1400" b="1" dirty="0">
                <a:solidFill>
                  <a:schemeClr val="tx1">
                    <a:lumMod val="95000"/>
                    <a:lumOff val="5000"/>
                  </a:schemeClr>
                </a:solidFill>
                <a:cs typeface="+mn-ea"/>
                <a:sym typeface="+mn-lt"/>
              </a:rPr>
              <a:t>)</a:t>
            </a:r>
            <a:r>
              <a:rPr lang="zh-CN" altLang="en-US" sz="1400" b="1" dirty="0">
                <a:solidFill>
                  <a:schemeClr val="tx1">
                    <a:lumMod val="95000"/>
                    <a:lumOff val="5000"/>
                  </a:schemeClr>
                </a:solidFill>
                <a:cs typeface="+mn-ea"/>
                <a:sym typeface="+mn-lt"/>
              </a:rPr>
              <a:t>要加强对所属地区、部门和单位的督导检查。党员。干部不管处在哪个层次和岗位，都要全身心投入， 做到学有所思，学有所悟。学有所得</a:t>
            </a:r>
            <a:r>
              <a:rPr lang="en-US" altLang="zh-CN" sz="1400" b="1" dirty="0">
                <a:solidFill>
                  <a:schemeClr val="tx1">
                    <a:lumMod val="95000"/>
                    <a:lumOff val="5000"/>
                  </a:schemeClr>
                </a:solidFill>
                <a:cs typeface="+mn-ea"/>
                <a:sym typeface="+mn-lt"/>
              </a:rPr>
              <a:t>. </a:t>
            </a:r>
          </a:p>
          <a:p>
            <a:pPr defTabSz="914400">
              <a:lnSpc>
                <a:spcPct val="150000"/>
              </a:lnSpc>
              <a:defRPr/>
            </a:pPr>
            <a:r>
              <a:rPr lang="en" altLang="zh-CN" sz="1400" b="1" dirty="0">
                <a:solidFill>
                  <a:schemeClr val="tx1">
                    <a:lumMod val="95000"/>
                    <a:lumOff val="5000"/>
                  </a:schemeClr>
                </a:solidFill>
                <a:cs typeface="+mn-ea"/>
                <a:sym typeface="+mn-lt"/>
              </a:rPr>
              <a:t>F</a:t>
            </a:r>
            <a:r>
              <a:rPr lang="zh-CN" altLang="en-US" sz="1400" b="1" dirty="0">
                <a:solidFill>
                  <a:schemeClr val="tx1">
                    <a:lumMod val="95000"/>
                    <a:lumOff val="5000"/>
                  </a:schemeClr>
                </a:solidFill>
                <a:cs typeface="+mn-ea"/>
                <a:sym typeface="+mn-lt"/>
              </a:rPr>
              <a:t>是要树立正确党史观，要坚持以我们党关于历史问题的两个决改和党中央有关精神为依据，准确把霞党的历史发展的主题主找，主湾本质，正确认识和科学评价党史上的重大事件，重要会议，重要人物。要旗帜鲜明反对历史虚无主义。加强思想引导和理论辨析，更好正本清源、固本培元，</a:t>
            </a:r>
          </a:p>
        </p:txBody>
      </p:sp>
      <p:sp>
        <p:nvSpPr>
          <p:cNvPr id="9" name="圆角矩形 8">
            <a:extLst>
              <a:ext uri="{FF2B5EF4-FFF2-40B4-BE49-F238E27FC236}">
                <a16:creationId xmlns:a16="http://schemas.microsoft.com/office/drawing/2014/main" id="{8E9B563A-FB8D-C24B-8CE2-2DA3473444BC}"/>
              </a:ext>
            </a:extLst>
          </p:cNvPr>
          <p:cNvSpPr/>
          <p:nvPr/>
        </p:nvSpPr>
        <p:spPr>
          <a:xfrm>
            <a:off x="1005205" y="1977251"/>
            <a:ext cx="6109227" cy="924703"/>
          </a:xfrm>
          <a:prstGeom prst="roundRect">
            <a:avLst/>
          </a:prstGeom>
          <a:gradFill>
            <a:gsLst>
              <a:gs pos="100000">
                <a:srgbClr val="F12325"/>
              </a:gs>
              <a:gs pos="20000">
                <a:srgbClr val="CF2021"/>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b="1" dirty="0">
                <a:solidFill>
                  <a:srgbClr val="FAEED8"/>
                </a:solidFill>
                <a:cs typeface="+mn-ea"/>
                <a:sym typeface="+mn-lt"/>
              </a:rPr>
              <a:t>在全党开展党史学习教育，是党的政治生活中的一件大事</a:t>
            </a:r>
          </a:p>
        </p:txBody>
      </p:sp>
    </p:spTree>
    <p:extLst>
      <p:ext uri="{BB962C8B-B14F-4D97-AF65-F5344CB8AC3E}">
        <p14:creationId xmlns:p14="http://schemas.microsoft.com/office/powerpoint/2010/main" val="1559382082"/>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ppt_x"/>
                                          </p:val>
                                        </p:tav>
                                        <p:tav tm="100000">
                                          <p:val>
                                            <p:strVal val="#ppt_x"/>
                                          </p:val>
                                        </p:tav>
                                      </p:tavLst>
                                    </p:anim>
                                    <p:anim calcmode="lin" valueType="num">
                                      <p:cBhvr additive="base">
                                        <p:cTn id="1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id="{36945D14-200E-C14A-9299-7C18E2CF2356}"/>
              </a:ext>
            </a:extLst>
          </p:cNvPr>
          <p:cNvGrpSpPr/>
          <p:nvPr/>
        </p:nvGrpSpPr>
        <p:grpSpPr>
          <a:xfrm>
            <a:off x="258755" y="467920"/>
            <a:ext cx="6207448" cy="1120248"/>
            <a:chOff x="4766589" y="1286067"/>
            <a:chExt cx="3393349" cy="612392"/>
          </a:xfrm>
        </p:grpSpPr>
        <p:sp>
          <p:nvSpPr>
            <p:cNvPr id="4" name="矩形: 圆角 9">
              <a:extLst>
                <a:ext uri="{FF2B5EF4-FFF2-40B4-BE49-F238E27FC236}">
                  <a16:creationId xmlns:a16="http://schemas.microsoft.com/office/drawing/2014/main" id="{08A2DFC4-91B0-1949-BF49-F00FCCA2D96A}"/>
                </a:ext>
              </a:extLst>
            </p:cNvPr>
            <p:cNvSpPr/>
            <p:nvPr/>
          </p:nvSpPr>
          <p:spPr>
            <a:xfrm>
              <a:off x="5262338" y="1456889"/>
              <a:ext cx="2897600" cy="385245"/>
            </a:xfrm>
            <a:prstGeom prst="roundRect">
              <a:avLst>
                <a:gd name="adj" fmla="val 50000"/>
              </a:avLst>
            </a:prstGeom>
            <a:solidFill>
              <a:schemeClr val="bg2"/>
            </a:solidFill>
            <a:ln w="6350">
              <a:gradFill flip="none" rotWithShape="1">
                <a:gsLst>
                  <a:gs pos="16000">
                    <a:srgbClr val="C00000">
                      <a:alpha val="0"/>
                    </a:srgbClr>
                  </a:gs>
                  <a:gs pos="100000">
                    <a:srgbClr val="C00000">
                      <a:alpha val="70000"/>
                    </a:srgb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5" name="图片 4">
              <a:extLst>
                <a:ext uri="{FF2B5EF4-FFF2-40B4-BE49-F238E27FC236}">
                  <a16:creationId xmlns:a16="http://schemas.microsoft.com/office/drawing/2014/main" id="{21D85EF3-45FB-B248-B289-5A62623840B4}"/>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766589" y="1286067"/>
              <a:ext cx="829123" cy="612392"/>
            </a:xfrm>
            <a:prstGeom prst="rect">
              <a:avLst/>
            </a:prstGeom>
          </p:spPr>
        </p:pic>
        <p:sp>
          <p:nvSpPr>
            <p:cNvPr id="6" name="文本框 5">
              <a:extLst>
                <a:ext uri="{FF2B5EF4-FFF2-40B4-BE49-F238E27FC236}">
                  <a16:creationId xmlns:a16="http://schemas.microsoft.com/office/drawing/2014/main" id="{FAFBD225-4B7B-1647-A8C5-A85679B3E54D}"/>
                </a:ext>
              </a:extLst>
            </p:cNvPr>
            <p:cNvSpPr txBox="1"/>
            <p:nvPr/>
          </p:nvSpPr>
          <p:spPr>
            <a:xfrm>
              <a:off x="5595712" y="1523325"/>
              <a:ext cx="2564226" cy="252373"/>
            </a:xfrm>
            <a:prstGeom prst="rect">
              <a:avLst/>
            </a:prstGeom>
            <a:noFill/>
          </p:spPr>
          <p:txBody>
            <a:bodyPr wrap="square" rtlCol="0">
              <a:spAutoFit/>
            </a:bodyPr>
            <a:lstStyle/>
            <a:p>
              <a:pPr defTabSz="914400">
                <a:defRPr/>
              </a:pPr>
              <a:r>
                <a:rPr lang="zh-CN" altLang="en-US" sz="2400" dirty="0">
                  <a:solidFill>
                    <a:srgbClr val="BA1219"/>
                  </a:solidFill>
                  <a:cs typeface="+mn-ea"/>
                  <a:sym typeface="+mn-lt"/>
                </a:rPr>
                <a:t>党史学习教育的工作要求</a:t>
              </a:r>
            </a:p>
          </p:txBody>
        </p:sp>
      </p:grpSp>
      <p:sp>
        <p:nvSpPr>
          <p:cNvPr id="8" name="矩形 7">
            <a:extLst>
              <a:ext uri="{FF2B5EF4-FFF2-40B4-BE49-F238E27FC236}">
                <a16:creationId xmlns:a16="http://schemas.microsoft.com/office/drawing/2014/main" id="{A2518171-BD5D-694D-81F8-ADCCEE2BAA01}"/>
              </a:ext>
            </a:extLst>
          </p:cNvPr>
          <p:cNvSpPr/>
          <p:nvPr/>
        </p:nvSpPr>
        <p:spPr>
          <a:xfrm>
            <a:off x="1017111" y="1900652"/>
            <a:ext cx="6587096" cy="3877985"/>
          </a:xfrm>
          <a:prstGeom prst="rect">
            <a:avLst/>
          </a:prstGeom>
        </p:spPr>
        <p:txBody>
          <a:bodyPr wrap="square" lIns="0" tIns="0" rIns="0" bIns="0">
            <a:spAutoFit/>
          </a:bodyPr>
          <a:lstStyle/>
          <a:p>
            <a:pPr marL="285750" indent="-285750" defTabSz="914400">
              <a:lnSpc>
                <a:spcPct val="150000"/>
              </a:lnSpc>
              <a:buFont typeface="Wingdings" pitchFamily="2" charset="2"/>
              <a:buChar char="l"/>
              <a:defRPr/>
            </a:pPr>
            <a:r>
              <a:rPr lang="zh-CN" altLang="en-US" sz="1400" b="1" dirty="0">
                <a:solidFill>
                  <a:schemeClr val="tx1">
                    <a:lumMod val="95000"/>
                    <a:lumOff val="5000"/>
                  </a:schemeClr>
                </a:solidFill>
                <a:cs typeface="+mn-ea"/>
                <a:sym typeface="+mn-lt"/>
              </a:rPr>
              <a:t>三是要切实为群众办实事解难题。要把学习党史同总结经验。观照现实。推动工作结合起来，同解决实际问题结合起来，开展好“我为群众办实事”实践活动，把学习成效转化为工作动力和成效，防止学习和工作“两张皮”。</a:t>
            </a:r>
            <a:endParaRPr lang="en-US" altLang="zh-CN" sz="1400" b="1" dirty="0">
              <a:solidFill>
                <a:schemeClr val="tx1">
                  <a:lumMod val="95000"/>
                  <a:lumOff val="5000"/>
                </a:schemeClr>
              </a:solidFill>
              <a:cs typeface="+mn-ea"/>
              <a:sym typeface="+mn-lt"/>
            </a:endParaRPr>
          </a:p>
          <a:p>
            <a:pPr marL="285750" indent="-285750" defTabSz="914400">
              <a:lnSpc>
                <a:spcPct val="150000"/>
              </a:lnSpc>
              <a:buFont typeface="Wingdings" pitchFamily="2" charset="2"/>
              <a:buChar char="l"/>
              <a:defRPr/>
            </a:pPr>
            <a:endParaRPr lang="zh-CN" altLang="en-US" sz="1400" b="1" dirty="0">
              <a:solidFill>
                <a:schemeClr val="tx1">
                  <a:lumMod val="95000"/>
                  <a:lumOff val="5000"/>
                </a:schemeClr>
              </a:solidFill>
              <a:cs typeface="+mn-ea"/>
              <a:sym typeface="+mn-lt"/>
            </a:endParaRPr>
          </a:p>
          <a:p>
            <a:pPr marL="285750" indent="-285750" defTabSz="914400">
              <a:lnSpc>
                <a:spcPct val="150000"/>
              </a:lnSpc>
              <a:buFont typeface="Wingdings" pitchFamily="2" charset="2"/>
              <a:buChar char="l"/>
              <a:defRPr/>
            </a:pPr>
            <a:r>
              <a:rPr lang="zh-CN" altLang="en-US" sz="1400" b="1" dirty="0">
                <a:solidFill>
                  <a:schemeClr val="tx1">
                    <a:lumMod val="95000"/>
                    <a:lumOff val="5000"/>
                  </a:schemeClr>
                </a:solidFill>
                <a:cs typeface="+mn-ea"/>
                <a:sym typeface="+mn-lt"/>
              </a:rPr>
              <a:t>四是要注重方式方法创新，要发扬马克思主义优良学风，明确学习要求，学习任务。推进内容、形式，方法的创新，不断增强针对性和实效性。要以县处级以上领导干部为重点，坚持集中学习和自主学习相结合，坚持规定动作和自选动作相结合。开展特色鲜明，形式多样的学习教育。要在全社会广泛开展党史。新中国史、改革开放史。社会主义发展史宣传教育，普及党史知识，推动党史学习教育深入群众、深入基层、深入人心。要鼓励创作党史题材的文艺作品特别是影视作品，抓好青少年学习教育，让红色基因，革命薪火代代传承。要坚决克服形式主义，官僚主义，注意为基层减负。</a:t>
            </a:r>
          </a:p>
        </p:txBody>
      </p:sp>
      <p:pic>
        <p:nvPicPr>
          <p:cNvPr id="4098" name="Picture 2">
            <a:extLst>
              <a:ext uri="{FF2B5EF4-FFF2-40B4-BE49-F238E27FC236}">
                <a16:creationId xmlns:a16="http://schemas.microsoft.com/office/drawing/2014/main" id="{AEF1A978-37A2-BA4D-85A0-FD3854519DCC}"/>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7772374" y="1900652"/>
            <a:ext cx="3402515" cy="3974432"/>
          </a:xfrm>
          <a:prstGeom prst="roundRect">
            <a:avLst>
              <a:gd name="adj" fmla="val 6237"/>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3837359921"/>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098"/>
                                        </p:tgtEl>
                                        <p:attrNameLst>
                                          <p:attrName>style.visibility</p:attrName>
                                        </p:attrNameLst>
                                      </p:cBhvr>
                                      <p:to>
                                        <p:strVal val="visible"/>
                                      </p:to>
                                    </p:set>
                                    <p:anim calcmode="lin" valueType="num">
                                      <p:cBhvr additive="base">
                                        <p:cTn id="13" dur="500" fill="hold"/>
                                        <p:tgtEl>
                                          <p:spTgt spid="4098"/>
                                        </p:tgtEl>
                                        <p:attrNameLst>
                                          <p:attrName>ppt_x</p:attrName>
                                        </p:attrNameLst>
                                      </p:cBhvr>
                                      <p:tavLst>
                                        <p:tav tm="0">
                                          <p:val>
                                            <p:strVal val="#ppt_x"/>
                                          </p:val>
                                        </p:tav>
                                        <p:tav tm="100000">
                                          <p:val>
                                            <p:strVal val="#ppt_x"/>
                                          </p:val>
                                        </p:tav>
                                      </p:tavLst>
                                    </p:anim>
                                    <p:anim calcmode="lin" valueType="num">
                                      <p:cBhvr additive="base">
                                        <p:cTn id="14"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F9F78C8F-EFFC-6E4B-8DCE-88DB2A6A96C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2116427"/>
            <a:ext cx="12192000" cy="5512725"/>
          </a:xfrm>
          <a:prstGeom prst="rect">
            <a:avLst/>
          </a:prstGeom>
        </p:spPr>
      </p:pic>
      <p:sp>
        <p:nvSpPr>
          <p:cNvPr id="4" name="矩形 3">
            <a:extLst>
              <a:ext uri="{FF2B5EF4-FFF2-40B4-BE49-F238E27FC236}">
                <a16:creationId xmlns:a16="http://schemas.microsoft.com/office/drawing/2014/main" id="{2F5DD30B-767D-5E44-A0F2-7306831D8F51}"/>
              </a:ext>
            </a:extLst>
          </p:cNvPr>
          <p:cNvSpPr/>
          <p:nvPr/>
        </p:nvSpPr>
        <p:spPr>
          <a:xfrm>
            <a:off x="1945450" y="2505670"/>
            <a:ext cx="6781456" cy="1846659"/>
          </a:xfrm>
          <a:prstGeom prst="rect">
            <a:avLst/>
          </a:prstGeom>
        </p:spPr>
        <p:txBody>
          <a:bodyPr wrap="square" lIns="0" tIns="0" rIns="0" bIns="0">
            <a:spAutoFit/>
          </a:bodyPr>
          <a:lstStyle/>
          <a:p>
            <a:pPr algn="ctr" defTabSz="914400">
              <a:defRPr/>
            </a:pPr>
            <a:r>
              <a:rPr lang="zh-CN" altLang="en-US" sz="6000" dirty="0">
                <a:gradFill>
                  <a:gsLst>
                    <a:gs pos="100000">
                      <a:srgbClr val="F12325"/>
                    </a:gs>
                    <a:gs pos="20000">
                      <a:srgbClr val="CF2021"/>
                    </a:gs>
                  </a:gsLst>
                  <a:lin ang="16200000" scaled="1"/>
                </a:gradFill>
                <a:effectLst>
                  <a:outerShdw blurRad="228600" dist="76200" dir="2700000" algn="tl" rotWithShape="0">
                    <a:srgbClr val="BA1219">
                      <a:alpha val="7000"/>
                    </a:srgbClr>
                  </a:outerShdw>
                </a:effectLst>
                <a:cs typeface="+mn-ea"/>
                <a:sym typeface="+mn-lt"/>
              </a:rPr>
              <a:t>党史学习教育动员大会上讲话金句</a:t>
            </a:r>
          </a:p>
        </p:txBody>
      </p:sp>
      <p:sp>
        <p:nvSpPr>
          <p:cNvPr id="5" name="矩形 4">
            <a:extLst>
              <a:ext uri="{FF2B5EF4-FFF2-40B4-BE49-F238E27FC236}">
                <a16:creationId xmlns:a16="http://schemas.microsoft.com/office/drawing/2014/main" id="{1AB7A868-B8C5-2041-AEFF-7B66B149BB50}"/>
              </a:ext>
            </a:extLst>
          </p:cNvPr>
          <p:cNvSpPr/>
          <p:nvPr/>
        </p:nvSpPr>
        <p:spPr>
          <a:xfrm>
            <a:off x="1841176" y="1717749"/>
            <a:ext cx="6990004" cy="738664"/>
          </a:xfrm>
          <a:prstGeom prst="rect">
            <a:avLst/>
          </a:prstGeom>
        </p:spPr>
        <p:txBody>
          <a:bodyPr wrap="square" lIns="0" tIns="0" rIns="0" bIns="0">
            <a:spAutoFit/>
          </a:bodyPr>
          <a:lstStyle/>
          <a:p>
            <a:pPr algn="ctr" defTabSz="914400">
              <a:defRPr/>
            </a:pPr>
            <a:r>
              <a:rPr lang="zh-CN" altLang="en-US" sz="4800" dirty="0">
                <a:gradFill>
                  <a:gsLst>
                    <a:gs pos="100000">
                      <a:srgbClr val="F12325"/>
                    </a:gs>
                    <a:gs pos="20000">
                      <a:srgbClr val="CF2021"/>
                    </a:gs>
                  </a:gsLst>
                  <a:lin ang="16200000" scaled="1"/>
                </a:gradFill>
                <a:effectLst>
                  <a:outerShdw blurRad="228600" dist="76200" dir="2700000" algn="tl" rotWithShape="0">
                    <a:prstClr val="black">
                      <a:alpha val="13000"/>
                    </a:prstClr>
                  </a:outerShdw>
                </a:effectLst>
                <a:cs typeface="+mn-ea"/>
                <a:sym typeface="+mn-lt"/>
              </a:rPr>
              <a:t>第四章</a:t>
            </a:r>
          </a:p>
        </p:txBody>
      </p:sp>
    </p:spTree>
    <p:extLst>
      <p:ext uri="{BB962C8B-B14F-4D97-AF65-F5344CB8AC3E}">
        <p14:creationId xmlns:p14="http://schemas.microsoft.com/office/powerpoint/2010/main" val="1412224680"/>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id="{ED310A34-1C6F-E141-A05C-81D73B71254E}"/>
              </a:ext>
            </a:extLst>
          </p:cNvPr>
          <p:cNvGrpSpPr/>
          <p:nvPr/>
        </p:nvGrpSpPr>
        <p:grpSpPr>
          <a:xfrm>
            <a:off x="258755" y="467920"/>
            <a:ext cx="6559140" cy="1120248"/>
            <a:chOff x="4766589" y="1286067"/>
            <a:chExt cx="3585604" cy="612392"/>
          </a:xfrm>
        </p:grpSpPr>
        <p:sp>
          <p:nvSpPr>
            <p:cNvPr id="4" name="矩形: 圆角 9">
              <a:extLst>
                <a:ext uri="{FF2B5EF4-FFF2-40B4-BE49-F238E27FC236}">
                  <a16:creationId xmlns:a16="http://schemas.microsoft.com/office/drawing/2014/main" id="{4C9A2BBB-5603-C544-9334-C79AB58B491B}"/>
                </a:ext>
              </a:extLst>
            </p:cNvPr>
            <p:cNvSpPr/>
            <p:nvPr/>
          </p:nvSpPr>
          <p:spPr>
            <a:xfrm>
              <a:off x="5262338" y="1456889"/>
              <a:ext cx="3089855" cy="385245"/>
            </a:xfrm>
            <a:prstGeom prst="roundRect">
              <a:avLst>
                <a:gd name="adj" fmla="val 50000"/>
              </a:avLst>
            </a:prstGeom>
            <a:solidFill>
              <a:schemeClr val="bg2"/>
            </a:solidFill>
            <a:ln w="6350">
              <a:gradFill flip="none" rotWithShape="1">
                <a:gsLst>
                  <a:gs pos="16000">
                    <a:srgbClr val="C00000">
                      <a:alpha val="0"/>
                    </a:srgbClr>
                  </a:gs>
                  <a:gs pos="100000">
                    <a:srgbClr val="C00000">
                      <a:alpha val="70000"/>
                    </a:srgb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5" name="图片 4">
              <a:extLst>
                <a:ext uri="{FF2B5EF4-FFF2-40B4-BE49-F238E27FC236}">
                  <a16:creationId xmlns:a16="http://schemas.microsoft.com/office/drawing/2014/main" id="{134EE646-FC42-A549-82B7-EC60845BCF9B}"/>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766589" y="1286067"/>
              <a:ext cx="829123" cy="612392"/>
            </a:xfrm>
            <a:prstGeom prst="rect">
              <a:avLst/>
            </a:prstGeom>
          </p:spPr>
        </p:pic>
        <p:sp>
          <p:nvSpPr>
            <p:cNvPr id="6" name="文本框 5">
              <a:extLst>
                <a:ext uri="{FF2B5EF4-FFF2-40B4-BE49-F238E27FC236}">
                  <a16:creationId xmlns:a16="http://schemas.microsoft.com/office/drawing/2014/main" id="{EF5B9660-9335-874D-B1F3-2758EB5C8A81}"/>
                </a:ext>
              </a:extLst>
            </p:cNvPr>
            <p:cNvSpPr txBox="1"/>
            <p:nvPr/>
          </p:nvSpPr>
          <p:spPr>
            <a:xfrm>
              <a:off x="5595712" y="1523325"/>
              <a:ext cx="2756481" cy="252373"/>
            </a:xfrm>
            <a:prstGeom prst="rect">
              <a:avLst/>
            </a:prstGeom>
            <a:noFill/>
          </p:spPr>
          <p:txBody>
            <a:bodyPr wrap="square" rtlCol="0">
              <a:spAutoFit/>
            </a:bodyPr>
            <a:lstStyle/>
            <a:p>
              <a:pPr defTabSz="914400">
                <a:defRPr/>
              </a:pPr>
              <a:r>
                <a:rPr lang="zh-CN" altLang="en-US" sz="2400" dirty="0">
                  <a:solidFill>
                    <a:srgbClr val="BA1219"/>
                  </a:solidFill>
                  <a:cs typeface="+mn-ea"/>
                  <a:sym typeface="+mn-lt"/>
                </a:rPr>
                <a:t>党史学习教育动员大会上讲话金句</a:t>
              </a:r>
            </a:p>
          </p:txBody>
        </p:sp>
      </p:grpSp>
      <p:sp>
        <p:nvSpPr>
          <p:cNvPr id="7" name="矩形 6">
            <a:extLst>
              <a:ext uri="{FF2B5EF4-FFF2-40B4-BE49-F238E27FC236}">
                <a16:creationId xmlns:a16="http://schemas.microsoft.com/office/drawing/2014/main" id="{5A6DAA9C-BFA4-3D43-BDB8-8281B836B4E6}"/>
              </a:ext>
            </a:extLst>
          </p:cNvPr>
          <p:cNvSpPr/>
          <p:nvPr/>
        </p:nvSpPr>
        <p:spPr>
          <a:xfrm>
            <a:off x="939958" y="1955186"/>
            <a:ext cx="10312083" cy="492443"/>
          </a:xfrm>
          <a:prstGeom prst="rect">
            <a:avLst/>
          </a:prstGeom>
        </p:spPr>
        <p:txBody>
          <a:bodyPr wrap="square" lIns="0" tIns="0" rIns="0" bIns="0">
            <a:spAutoFit/>
          </a:bodyPr>
          <a:lstStyle/>
          <a:p>
            <a:pPr defTabSz="914400">
              <a:defRPr/>
            </a:pPr>
            <a:r>
              <a:rPr lang="zh-CN" altLang="en-US" sz="3200" b="1" dirty="0">
                <a:gradFill>
                  <a:gsLst>
                    <a:gs pos="100000">
                      <a:srgbClr val="F12325"/>
                    </a:gs>
                    <a:gs pos="20000">
                      <a:srgbClr val="CF2021"/>
                    </a:gs>
                  </a:gsLst>
                  <a:lin ang="16200000" scaled="1"/>
                </a:gradFill>
                <a:cs typeface="+mn-ea"/>
                <a:sym typeface="+mn-lt"/>
              </a:rPr>
              <a:t>党史学习教育动员大会，上讲话金句</a:t>
            </a:r>
          </a:p>
        </p:txBody>
      </p:sp>
      <p:grpSp>
        <p:nvGrpSpPr>
          <p:cNvPr id="18" name="组合 17">
            <a:extLst>
              <a:ext uri="{FF2B5EF4-FFF2-40B4-BE49-F238E27FC236}">
                <a16:creationId xmlns:a16="http://schemas.microsoft.com/office/drawing/2014/main" id="{EE71E7D3-3B9B-294A-8761-58C64F16D893}"/>
              </a:ext>
            </a:extLst>
          </p:cNvPr>
          <p:cNvGrpSpPr/>
          <p:nvPr/>
        </p:nvGrpSpPr>
        <p:grpSpPr>
          <a:xfrm>
            <a:off x="874713" y="2887579"/>
            <a:ext cx="10409950" cy="2654968"/>
            <a:chOff x="874713" y="2887579"/>
            <a:chExt cx="10409950" cy="2654968"/>
          </a:xfrm>
        </p:grpSpPr>
        <p:cxnSp>
          <p:nvCxnSpPr>
            <p:cNvPr id="10" name="直线连接符 9">
              <a:extLst>
                <a:ext uri="{FF2B5EF4-FFF2-40B4-BE49-F238E27FC236}">
                  <a16:creationId xmlns:a16="http://schemas.microsoft.com/office/drawing/2014/main" id="{0BB46BE5-ABD8-0A47-8DA4-210E5E85CA09}"/>
                </a:ext>
              </a:extLst>
            </p:cNvPr>
            <p:cNvCxnSpPr/>
            <p:nvPr/>
          </p:nvCxnSpPr>
          <p:spPr>
            <a:xfrm>
              <a:off x="874713" y="2887579"/>
              <a:ext cx="10377328" cy="0"/>
            </a:xfrm>
            <a:prstGeom prst="line">
              <a:avLst/>
            </a:prstGeom>
            <a:ln>
              <a:solidFill>
                <a:srgbClr val="BA1219"/>
              </a:solidFill>
            </a:ln>
          </p:spPr>
          <p:style>
            <a:lnRef idx="1">
              <a:schemeClr val="accent1"/>
            </a:lnRef>
            <a:fillRef idx="0">
              <a:schemeClr val="accent1"/>
            </a:fillRef>
            <a:effectRef idx="0">
              <a:schemeClr val="accent1"/>
            </a:effectRef>
            <a:fontRef idx="minor">
              <a:schemeClr val="tx1"/>
            </a:fontRef>
          </p:style>
        </p:cxnSp>
        <p:cxnSp>
          <p:nvCxnSpPr>
            <p:cNvPr id="11" name="直线连接符 10">
              <a:extLst>
                <a:ext uri="{FF2B5EF4-FFF2-40B4-BE49-F238E27FC236}">
                  <a16:creationId xmlns:a16="http://schemas.microsoft.com/office/drawing/2014/main" id="{A1330BF2-3378-394F-AE63-5CF806A1F41B}"/>
                </a:ext>
              </a:extLst>
            </p:cNvPr>
            <p:cNvCxnSpPr/>
            <p:nvPr/>
          </p:nvCxnSpPr>
          <p:spPr>
            <a:xfrm>
              <a:off x="907335" y="5542547"/>
              <a:ext cx="10377328" cy="0"/>
            </a:xfrm>
            <a:prstGeom prst="line">
              <a:avLst/>
            </a:prstGeom>
            <a:ln w="50800">
              <a:solidFill>
                <a:srgbClr val="BA1219"/>
              </a:solidFill>
            </a:ln>
          </p:spPr>
          <p:style>
            <a:lnRef idx="1">
              <a:schemeClr val="accent1"/>
            </a:lnRef>
            <a:fillRef idx="0">
              <a:schemeClr val="accent1"/>
            </a:fillRef>
            <a:effectRef idx="0">
              <a:schemeClr val="accent1"/>
            </a:effectRef>
            <a:fontRef idx="minor">
              <a:schemeClr val="tx1"/>
            </a:fontRef>
          </p:style>
        </p:cxnSp>
        <p:sp>
          <p:nvSpPr>
            <p:cNvPr id="12" name="矩形 11">
              <a:extLst>
                <a:ext uri="{FF2B5EF4-FFF2-40B4-BE49-F238E27FC236}">
                  <a16:creationId xmlns:a16="http://schemas.microsoft.com/office/drawing/2014/main" id="{D8CCDDDF-9D88-EA48-9F90-740DC1C471CA}"/>
                </a:ext>
              </a:extLst>
            </p:cNvPr>
            <p:cNvSpPr/>
            <p:nvPr/>
          </p:nvSpPr>
          <p:spPr>
            <a:xfrm>
              <a:off x="972580" y="3254597"/>
              <a:ext cx="7369315" cy="1596719"/>
            </a:xfrm>
            <a:prstGeom prst="rect">
              <a:avLst/>
            </a:prstGeom>
          </p:spPr>
          <p:txBody>
            <a:bodyPr wrap="square" lIns="0" tIns="0" rIns="0" bIns="0">
              <a:spAutoFit/>
            </a:bodyPr>
            <a:lstStyle/>
            <a:p>
              <a:pPr defTabSz="914400">
                <a:lnSpc>
                  <a:spcPct val="150000"/>
                </a:lnSpc>
                <a:defRPr/>
              </a:pPr>
              <a:r>
                <a:rPr lang="zh-CN" altLang="en-US" sz="2400" b="1" dirty="0">
                  <a:gradFill>
                    <a:gsLst>
                      <a:gs pos="100000">
                        <a:srgbClr val="F12325"/>
                      </a:gs>
                      <a:gs pos="20000">
                        <a:srgbClr val="CF2021"/>
                      </a:gs>
                    </a:gsLst>
                    <a:lin ang="16200000" scaled="1"/>
                  </a:gradFill>
                  <a:cs typeface="+mn-ea"/>
                  <a:sym typeface="+mn-lt"/>
                </a:rPr>
                <a:t>用党的奋斗历程和伟大成就鼓舞斗志、明确方向，</a:t>
              </a:r>
            </a:p>
            <a:p>
              <a:pPr defTabSz="914400">
                <a:lnSpc>
                  <a:spcPct val="150000"/>
                </a:lnSpc>
                <a:defRPr/>
              </a:pPr>
              <a:r>
                <a:rPr lang="zh-CN" altLang="en-US" sz="2400" b="1" dirty="0">
                  <a:gradFill>
                    <a:gsLst>
                      <a:gs pos="100000">
                        <a:srgbClr val="F12325"/>
                      </a:gs>
                      <a:gs pos="20000">
                        <a:srgbClr val="CF2021"/>
                      </a:gs>
                    </a:gsLst>
                    <a:lin ang="16200000" scaled="1"/>
                  </a:gradFill>
                  <a:cs typeface="+mn-ea"/>
                  <a:sym typeface="+mn-lt"/>
                </a:rPr>
                <a:t>用党的光荣传统和优良作风坚定信念、凝聚力量，</a:t>
              </a:r>
            </a:p>
            <a:p>
              <a:pPr defTabSz="914400">
                <a:lnSpc>
                  <a:spcPct val="150000"/>
                </a:lnSpc>
                <a:defRPr/>
              </a:pPr>
              <a:r>
                <a:rPr lang="zh-CN" altLang="en-US" sz="2400" b="1" dirty="0">
                  <a:gradFill>
                    <a:gsLst>
                      <a:gs pos="100000">
                        <a:srgbClr val="F12325"/>
                      </a:gs>
                      <a:gs pos="20000">
                        <a:srgbClr val="CF2021"/>
                      </a:gs>
                    </a:gsLst>
                    <a:lin ang="16200000" scaled="1"/>
                  </a:gradFill>
                  <a:cs typeface="+mn-ea"/>
                  <a:sym typeface="+mn-lt"/>
                </a:rPr>
                <a:t>用党的实践创造和历史经验启迪智慧、砥砺品格。</a:t>
              </a:r>
            </a:p>
          </p:txBody>
        </p:sp>
      </p:grpSp>
      <p:grpSp>
        <p:nvGrpSpPr>
          <p:cNvPr id="15" name="组合 14">
            <a:extLst>
              <a:ext uri="{FF2B5EF4-FFF2-40B4-BE49-F238E27FC236}">
                <a16:creationId xmlns:a16="http://schemas.microsoft.com/office/drawing/2014/main" id="{7D2EA80B-ECDC-414D-800F-27B545DB4CF3}"/>
              </a:ext>
            </a:extLst>
          </p:cNvPr>
          <p:cNvGrpSpPr/>
          <p:nvPr/>
        </p:nvGrpSpPr>
        <p:grpSpPr>
          <a:xfrm>
            <a:off x="3378381" y="1301906"/>
            <a:ext cx="11827933" cy="6858000"/>
            <a:chOff x="3378381" y="1301906"/>
            <a:chExt cx="11827933" cy="6858000"/>
          </a:xfrm>
        </p:grpSpPr>
        <p:pic>
          <p:nvPicPr>
            <p:cNvPr id="16" name="图片 15">
              <a:extLst>
                <a:ext uri="{FF2B5EF4-FFF2-40B4-BE49-F238E27FC236}">
                  <a16:creationId xmlns:a16="http://schemas.microsoft.com/office/drawing/2014/main" id="{C886D6CD-CBA8-4341-9B8D-717D150E45C2}"/>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rot="18906936">
              <a:off x="3378381" y="1301906"/>
              <a:ext cx="11827933" cy="6858000"/>
            </a:xfrm>
            <a:prstGeom prst="rect">
              <a:avLst/>
            </a:prstGeom>
          </p:spPr>
        </p:pic>
        <p:pic>
          <p:nvPicPr>
            <p:cNvPr id="17" name="图片 16">
              <a:extLst>
                <a:ext uri="{FF2B5EF4-FFF2-40B4-BE49-F238E27FC236}">
                  <a16:creationId xmlns:a16="http://schemas.microsoft.com/office/drawing/2014/main" id="{28398FA6-1B66-1F4E-BDD8-F265041EF2D7}"/>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929280" y="2323037"/>
              <a:ext cx="2977723" cy="2851485"/>
            </a:xfrm>
            <a:prstGeom prst="rect">
              <a:avLst/>
            </a:prstGeom>
          </p:spPr>
        </p:pic>
      </p:grpSp>
    </p:spTree>
    <p:extLst>
      <p:ext uri="{BB962C8B-B14F-4D97-AF65-F5344CB8AC3E}">
        <p14:creationId xmlns:p14="http://schemas.microsoft.com/office/powerpoint/2010/main" val="1099863942"/>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 fill="hold"/>
                                        <p:tgtEl>
                                          <p:spTgt spid="18"/>
                                        </p:tgtEl>
                                        <p:attrNameLst>
                                          <p:attrName>ppt_x</p:attrName>
                                        </p:attrNameLst>
                                      </p:cBhvr>
                                      <p:tavLst>
                                        <p:tav tm="0">
                                          <p:val>
                                            <p:strVal val="0-#ppt_w/2"/>
                                          </p:val>
                                        </p:tav>
                                        <p:tav tm="100000">
                                          <p:val>
                                            <p:strVal val="#ppt_x"/>
                                          </p:val>
                                        </p:tav>
                                      </p:tavLst>
                                    </p:anim>
                                    <p:anim calcmode="lin" valueType="num">
                                      <p:cBhvr additive="base">
                                        <p:cTn id="13"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id="{477525C2-223B-F146-B121-CBD4A973C2AC}"/>
              </a:ext>
            </a:extLst>
          </p:cNvPr>
          <p:cNvGrpSpPr/>
          <p:nvPr/>
        </p:nvGrpSpPr>
        <p:grpSpPr>
          <a:xfrm>
            <a:off x="258755" y="467920"/>
            <a:ext cx="6559140" cy="1120248"/>
            <a:chOff x="4766589" y="1286067"/>
            <a:chExt cx="3585604" cy="612392"/>
          </a:xfrm>
        </p:grpSpPr>
        <p:sp>
          <p:nvSpPr>
            <p:cNvPr id="4" name="矩形: 圆角 9">
              <a:extLst>
                <a:ext uri="{FF2B5EF4-FFF2-40B4-BE49-F238E27FC236}">
                  <a16:creationId xmlns:a16="http://schemas.microsoft.com/office/drawing/2014/main" id="{E56EC243-D9E2-8F4E-8F6A-59F998124F50}"/>
                </a:ext>
              </a:extLst>
            </p:cNvPr>
            <p:cNvSpPr/>
            <p:nvPr/>
          </p:nvSpPr>
          <p:spPr>
            <a:xfrm>
              <a:off x="5262338" y="1456889"/>
              <a:ext cx="3089855" cy="385245"/>
            </a:xfrm>
            <a:prstGeom prst="roundRect">
              <a:avLst>
                <a:gd name="adj" fmla="val 50000"/>
              </a:avLst>
            </a:prstGeom>
            <a:solidFill>
              <a:schemeClr val="bg2"/>
            </a:solidFill>
            <a:ln w="6350">
              <a:gradFill flip="none" rotWithShape="1">
                <a:gsLst>
                  <a:gs pos="16000">
                    <a:srgbClr val="C00000">
                      <a:alpha val="0"/>
                    </a:srgbClr>
                  </a:gs>
                  <a:gs pos="100000">
                    <a:srgbClr val="C00000">
                      <a:alpha val="70000"/>
                    </a:srgb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5" name="图片 4">
              <a:extLst>
                <a:ext uri="{FF2B5EF4-FFF2-40B4-BE49-F238E27FC236}">
                  <a16:creationId xmlns:a16="http://schemas.microsoft.com/office/drawing/2014/main" id="{5D1CCA14-0D09-074F-986F-3F534B5AA053}"/>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766589" y="1286067"/>
              <a:ext cx="829123" cy="612392"/>
            </a:xfrm>
            <a:prstGeom prst="rect">
              <a:avLst/>
            </a:prstGeom>
          </p:spPr>
        </p:pic>
        <p:sp>
          <p:nvSpPr>
            <p:cNvPr id="6" name="文本框 5">
              <a:extLst>
                <a:ext uri="{FF2B5EF4-FFF2-40B4-BE49-F238E27FC236}">
                  <a16:creationId xmlns:a16="http://schemas.microsoft.com/office/drawing/2014/main" id="{6BD214D9-1652-F043-9FEB-5BBF3A336D6D}"/>
                </a:ext>
              </a:extLst>
            </p:cNvPr>
            <p:cNvSpPr txBox="1"/>
            <p:nvPr/>
          </p:nvSpPr>
          <p:spPr>
            <a:xfrm>
              <a:off x="5595712" y="1523325"/>
              <a:ext cx="2756481" cy="252373"/>
            </a:xfrm>
            <a:prstGeom prst="rect">
              <a:avLst/>
            </a:prstGeom>
            <a:noFill/>
          </p:spPr>
          <p:txBody>
            <a:bodyPr wrap="square" rtlCol="0">
              <a:spAutoFit/>
            </a:bodyPr>
            <a:lstStyle/>
            <a:p>
              <a:pPr defTabSz="914400">
                <a:defRPr/>
              </a:pPr>
              <a:r>
                <a:rPr lang="zh-CN" altLang="en-US" sz="2400" dirty="0">
                  <a:solidFill>
                    <a:srgbClr val="BA1219"/>
                  </a:solidFill>
                  <a:cs typeface="+mn-ea"/>
                  <a:sym typeface="+mn-lt"/>
                </a:rPr>
                <a:t>党史学习教育动员大会上讲话金句</a:t>
              </a:r>
            </a:p>
          </p:txBody>
        </p:sp>
      </p:grpSp>
      <p:sp>
        <p:nvSpPr>
          <p:cNvPr id="7" name="矩形 6">
            <a:extLst>
              <a:ext uri="{FF2B5EF4-FFF2-40B4-BE49-F238E27FC236}">
                <a16:creationId xmlns:a16="http://schemas.microsoft.com/office/drawing/2014/main" id="{D3F40C72-9B7B-A645-A4CC-7BFBD06C2B2D}"/>
              </a:ext>
            </a:extLst>
          </p:cNvPr>
          <p:cNvSpPr/>
          <p:nvPr/>
        </p:nvSpPr>
        <p:spPr>
          <a:xfrm>
            <a:off x="939958" y="1955186"/>
            <a:ext cx="10312083" cy="492443"/>
          </a:xfrm>
          <a:prstGeom prst="rect">
            <a:avLst/>
          </a:prstGeom>
        </p:spPr>
        <p:txBody>
          <a:bodyPr wrap="square" lIns="0" tIns="0" rIns="0" bIns="0">
            <a:spAutoFit/>
          </a:bodyPr>
          <a:lstStyle/>
          <a:p>
            <a:pPr defTabSz="914400">
              <a:defRPr/>
            </a:pPr>
            <a:r>
              <a:rPr lang="zh-CN" altLang="en-US" sz="3200" b="1" dirty="0">
                <a:gradFill>
                  <a:gsLst>
                    <a:gs pos="100000">
                      <a:srgbClr val="F12325"/>
                    </a:gs>
                    <a:gs pos="20000">
                      <a:srgbClr val="CF2021"/>
                    </a:gs>
                  </a:gsLst>
                  <a:lin ang="16200000" scaled="1"/>
                </a:gradFill>
                <a:cs typeface="+mn-ea"/>
                <a:sym typeface="+mn-lt"/>
              </a:rPr>
              <a:t>党史学习教育动员大会，上讲话金句</a:t>
            </a:r>
          </a:p>
        </p:txBody>
      </p:sp>
      <p:sp>
        <p:nvSpPr>
          <p:cNvPr id="8" name="矩形 7">
            <a:extLst>
              <a:ext uri="{FF2B5EF4-FFF2-40B4-BE49-F238E27FC236}">
                <a16:creationId xmlns:a16="http://schemas.microsoft.com/office/drawing/2014/main" id="{2D9D8F5E-4E0D-0F4A-A0AD-8CE006104744}"/>
              </a:ext>
            </a:extLst>
          </p:cNvPr>
          <p:cNvSpPr/>
          <p:nvPr/>
        </p:nvSpPr>
        <p:spPr>
          <a:xfrm>
            <a:off x="5646821" y="3376863"/>
            <a:ext cx="5605220" cy="1596719"/>
          </a:xfrm>
          <a:prstGeom prst="rect">
            <a:avLst/>
          </a:prstGeom>
        </p:spPr>
        <p:txBody>
          <a:bodyPr wrap="square" lIns="0" tIns="0" rIns="0" bIns="0">
            <a:spAutoFit/>
          </a:bodyPr>
          <a:lstStyle/>
          <a:p>
            <a:pPr defTabSz="914400">
              <a:lnSpc>
                <a:spcPct val="150000"/>
              </a:lnSpc>
              <a:defRPr/>
            </a:pPr>
            <a:r>
              <a:rPr lang="zh-CN" altLang="en-US" sz="2400" b="1" dirty="0">
                <a:gradFill>
                  <a:gsLst>
                    <a:gs pos="100000">
                      <a:srgbClr val="F12325"/>
                    </a:gs>
                    <a:gs pos="20000">
                      <a:srgbClr val="CF2021"/>
                    </a:gs>
                  </a:gsLst>
                  <a:lin ang="16200000" scaled="1"/>
                </a:gradFill>
                <a:cs typeface="+mn-ea"/>
                <a:sym typeface="+mn-lt"/>
              </a:rPr>
              <a:t>我们党的一百年，是矢志践行初心使命的一百年，是簞路蓝缕莫基立业的一百年，是创造辉煌开辟未来的一百年。</a:t>
            </a:r>
          </a:p>
        </p:txBody>
      </p:sp>
      <p:pic>
        <p:nvPicPr>
          <p:cNvPr id="6146" name="Picture 2">
            <a:extLst>
              <a:ext uri="{FF2B5EF4-FFF2-40B4-BE49-F238E27FC236}">
                <a16:creationId xmlns:a16="http://schemas.microsoft.com/office/drawing/2014/main" id="{90B467D3-38F8-5E48-82F2-CE6A0A959080}"/>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11413" y="2889582"/>
            <a:ext cx="4194592" cy="27963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1207198"/>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146"/>
                                        </p:tgtEl>
                                        <p:attrNameLst>
                                          <p:attrName>style.visibility</p:attrName>
                                        </p:attrNameLst>
                                      </p:cBhvr>
                                      <p:to>
                                        <p:strVal val="visible"/>
                                      </p:to>
                                    </p:set>
                                    <p:anim calcmode="lin" valueType="num">
                                      <p:cBhvr additive="base">
                                        <p:cTn id="12" dur="500" fill="hold"/>
                                        <p:tgtEl>
                                          <p:spTgt spid="6146"/>
                                        </p:tgtEl>
                                        <p:attrNameLst>
                                          <p:attrName>ppt_x</p:attrName>
                                        </p:attrNameLst>
                                      </p:cBhvr>
                                      <p:tavLst>
                                        <p:tav tm="0">
                                          <p:val>
                                            <p:strVal val="#ppt_x"/>
                                          </p:val>
                                        </p:tav>
                                        <p:tav tm="100000">
                                          <p:val>
                                            <p:strVal val="#ppt_x"/>
                                          </p:val>
                                        </p:tav>
                                      </p:tavLst>
                                    </p:anim>
                                    <p:anim calcmode="lin" valueType="num">
                                      <p:cBhvr additive="base">
                                        <p:cTn id="13" dur="500" fill="hold"/>
                                        <p:tgtEl>
                                          <p:spTgt spid="614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2E73D347-F7AF-2447-9622-510694B0537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13347" y="5839"/>
            <a:ext cx="7167746" cy="6857999"/>
          </a:xfrm>
          <a:prstGeom prst="rect">
            <a:avLst/>
          </a:prstGeom>
        </p:spPr>
      </p:pic>
      <p:pic>
        <p:nvPicPr>
          <p:cNvPr id="4" name="图片 3">
            <a:extLst>
              <a:ext uri="{FF2B5EF4-FFF2-40B4-BE49-F238E27FC236}">
                <a16:creationId xmlns:a16="http://schemas.microsoft.com/office/drawing/2014/main" id="{D27DC6E8-7CF7-774A-B8CA-393C1D4BA60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42638" y="3207404"/>
            <a:ext cx="2386625" cy="2285446"/>
          </a:xfrm>
          <a:prstGeom prst="rect">
            <a:avLst/>
          </a:prstGeom>
        </p:spPr>
      </p:pic>
      <p:sp>
        <p:nvSpPr>
          <p:cNvPr id="5" name="矩形 4">
            <a:extLst>
              <a:ext uri="{FF2B5EF4-FFF2-40B4-BE49-F238E27FC236}">
                <a16:creationId xmlns:a16="http://schemas.microsoft.com/office/drawing/2014/main" id="{C2FC79E0-5775-6F42-BC1A-8DE89025F429}"/>
              </a:ext>
            </a:extLst>
          </p:cNvPr>
          <p:cNvSpPr/>
          <p:nvPr/>
        </p:nvSpPr>
        <p:spPr>
          <a:xfrm>
            <a:off x="757562" y="593007"/>
            <a:ext cx="1107996" cy="2835993"/>
          </a:xfrm>
          <a:prstGeom prst="rect">
            <a:avLst/>
          </a:prstGeom>
        </p:spPr>
        <p:txBody>
          <a:bodyPr vert="eaVert" wrap="square" lIns="0" tIns="0" rIns="0" bIns="0">
            <a:spAutoFit/>
          </a:bodyPr>
          <a:lstStyle/>
          <a:p>
            <a:pPr defTabSz="914400">
              <a:defRPr/>
            </a:pPr>
            <a:r>
              <a:rPr lang="zh-CN" altLang="en-US" sz="7200" dirty="0">
                <a:solidFill>
                  <a:srgbClr val="FAEED8"/>
                </a:solidFill>
                <a:effectLst>
                  <a:outerShdw blurRad="228600" dist="76200" dir="2700000" algn="tl" rotWithShape="0">
                    <a:srgbClr val="BA1219">
                      <a:alpha val="7000"/>
                    </a:srgbClr>
                  </a:outerShdw>
                </a:effectLst>
                <a:latin typeface="汉仪大宋简" panose="02010609000101010101" pitchFamily="49" charset="-122"/>
                <a:ea typeface="汉仪大宋简" panose="02010609000101010101" pitchFamily="49" charset="-122"/>
                <a:cs typeface="+mn-ea"/>
                <a:sym typeface="+mn-lt"/>
              </a:rPr>
              <a:t>前 言</a:t>
            </a:r>
          </a:p>
        </p:txBody>
      </p:sp>
      <p:sp>
        <p:nvSpPr>
          <p:cNvPr id="6" name="矩形 5">
            <a:extLst>
              <a:ext uri="{FF2B5EF4-FFF2-40B4-BE49-F238E27FC236}">
                <a16:creationId xmlns:a16="http://schemas.microsoft.com/office/drawing/2014/main" id="{3E160CBC-CB81-4D47-83BA-D22C6F1E381B}"/>
              </a:ext>
            </a:extLst>
          </p:cNvPr>
          <p:cNvSpPr/>
          <p:nvPr/>
        </p:nvSpPr>
        <p:spPr>
          <a:xfrm>
            <a:off x="5522827" y="907636"/>
            <a:ext cx="5671675" cy="5539978"/>
          </a:xfrm>
          <a:prstGeom prst="rect">
            <a:avLst/>
          </a:prstGeom>
        </p:spPr>
        <p:txBody>
          <a:bodyPr wrap="square" lIns="0" tIns="0" rIns="0" bIns="0">
            <a:spAutoFit/>
          </a:bodyPr>
          <a:lstStyle/>
          <a:p>
            <a:pPr defTabSz="914400">
              <a:lnSpc>
                <a:spcPct val="200000"/>
              </a:lnSpc>
              <a:defRPr/>
            </a:pPr>
            <a:r>
              <a:rPr lang="zh-CN" altLang="en-US" dirty="0" smtClean="0">
                <a:solidFill>
                  <a:schemeClr val="tx1">
                    <a:lumMod val="95000"/>
                    <a:lumOff val="5000"/>
                  </a:schemeClr>
                </a:solidFill>
                <a:cs typeface="+mn-ea"/>
                <a:sym typeface="+mn-lt"/>
              </a:rPr>
              <a:t>      党</a:t>
            </a:r>
            <a:r>
              <a:rPr lang="zh-CN" altLang="en-US" dirty="0">
                <a:solidFill>
                  <a:schemeClr val="tx1">
                    <a:lumMod val="95000"/>
                    <a:lumOff val="5000"/>
                  </a:schemeClr>
                </a:solidFill>
                <a:cs typeface="+mn-ea"/>
                <a:sym typeface="+mn-lt"/>
              </a:rPr>
              <a:t>史学习教育动员大会</a:t>
            </a:r>
            <a:r>
              <a:rPr lang="en-US" altLang="zh-CN" dirty="0">
                <a:solidFill>
                  <a:schemeClr val="tx1">
                    <a:lumMod val="95000"/>
                    <a:lumOff val="5000"/>
                  </a:schemeClr>
                </a:solidFill>
                <a:cs typeface="+mn-ea"/>
                <a:sym typeface="+mn-lt"/>
              </a:rPr>
              <a:t>20</a:t>
            </a:r>
            <a:r>
              <a:rPr lang="zh-CN" altLang="en-US" dirty="0">
                <a:solidFill>
                  <a:schemeClr val="tx1">
                    <a:lumMod val="95000"/>
                    <a:lumOff val="5000"/>
                  </a:schemeClr>
                </a:solidFill>
                <a:cs typeface="+mn-ea"/>
                <a:sym typeface="+mn-lt"/>
              </a:rPr>
              <a:t>日上午在北京召开</a:t>
            </a:r>
            <a:r>
              <a:rPr lang="en-US" altLang="zh-CN" dirty="0">
                <a:solidFill>
                  <a:schemeClr val="tx1">
                    <a:lumMod val="95000"/>
                    <a:lumOff val="5000"/>
                  </a:schemeClr>
                </a:solidFill>
                <a:cs typeface="+mn-ea"/>
                <a:sym typeface="+mn-lt"/>
              </a:rPr>
              <a:t>.</a:t>
            </a:r>
            <a:r>
              <a:rPr lang="zh-CN" altLang="en-US" dirty="0">
                <a:solidFill>
                  <a:schemeClr val="tx1">
                    <a:lumMod val="95000"/>
                    <a:lumOff val="5000"/>
                  </a:schemeClr>
                </a:solidFill>
                <a:cs typeface="+mn-ea"/>
                <a:sym typeface="+mn-lt"/>
              </a:rPr>
              <a:t>中共中央总书记、回家主席、中央军委主席习近平出席会议并发表重要讲话。他强调，在全党开展党史学习教育，是党中央立足党的百年历史斩起点、统筹中华民族伟大复兴战名全局和世界百年未有</a:t>
            </a:r>
            <a:r>
              <a:rPr lang="en-US" altLang="zh-CN" dirty="0">
                <a:solidFill>
                  <a:schemeClr val="tx1">
                    <a:lumMod val="95000"/>
                    <a:lumOff val="5000"/>
                  </a:schemeClr>
                </a:solidFill>
                <a:cs typeface="+mn-ea"/>
                <a:sym typeface="+mn-lt"/>
              </a:rPr>
              <a:t>2</a:t>
            </a:r>
            <a:r>
              <a:rPr lang="zh-CN" altLang="en-US" dirty="0">
                <a:solidFill>
                  <a:schemeClr val="tx1">
                    <a:lumMod val="95000"/>
                    <a:lumOff val="5000"/>
                  </a:schemeClr>
                </a:solidFill>
                <a:cs typeface="+mn-ea"/>
                <a:sym typeface="+mn-lt"/>
              </a:rPr>
              <a:t>大变局、为动员全党全国满怀信心投身全面建设社会主义现代化国家而作出的重大决策。全党同志要做到学史明理、学史增信、学史崇德、学史力行，学党史、悟思想、办实事、开新局，以昂扬姿志奋力开启全面建设社会主义现代化国家新征程，以优异成绩迎接建党一百周年。</a:t>
            </a:r>
          </a:p>
        </p:txBody>
      </p:sp>
    </p:spTree>
    <p:extLst>
      <p:ext uri="{BB962C8B-B14F-4D97-AF65-F5344CB8AC3E}">
        <p14:creationId xmlns:p14="http://schemas.microsoft.com/office/powerpoint/2010/main" val="1282335738"/>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id="{2778E34C-E15F-2B46-B421-82AA968DF159}"/>
              </a:ext>
            </a:extLst>
          </p:cNvPr>
          <p:cNvGrpSpPr/>
          <p:nvPr/>
        </p:nvGrpSpPr>
        <p:grpSpPr>
          <a:xfrm>
            <a:off x="258755" y="467920"/>
            <a:ext cx="6559140" cy="1120248"/>
            <a:chOff x="4766589" y="1286067"/>
            <a:chExt cx="3585604" cy="612392"/>
          </a:xfrm>
        </p:grpSpPr>
        <p:sp>
          <p:nvSpPr>
            <p:cNvPr id="4" name="矩形: 圆角 9">
              <a:extLst>
                <a:ext uri="{FF2B5EF4-FFF2-40B4-BE49-F238E27FC236}">
                  <a16:creationId xmlns:a16="http://schemas.microsoft.com/office/drawing/2014/main" id="{DE0899D9-8306-2B42-8C2D-8ECFCE517D42}"/>
                </a:ext>
              </a:extLst>
            </p:cNvPr>
            <p:cNvSpPr/>
            <p:nvPr/>
          </p:nvSpPr>
          <p:spPr>
            <a:xfrm>
              <a:off x="5262338" y="1456889"/>
              <a:ext cx="3089855" cy="385245"/>
            </a:xfrm>
            <a:prstGeom prst="roundRect">
              <a:avLst>
                <a:gd name="adj" fmla="val 50000"/>
              </a:avLst>
            </a:prstGeom>
            <a:solidFill>
              <a:schemeClr val="bg2"/>
            </a:solidFill>
            <a:ln w="6350">
              <a:gradFill flip="none" rotWithShape="1">
                <a:gsLst>
                  <a:gs pos="16000">
                    <a:srgbClr val="C00000">
                      <a:alpha val="0"/>
                    </a:srgbClr>
                  </a:gs>
                  <a:gs pos="100000">
                    <a:srgbClr val="C00000">
                      <a:alpha val="70000"/>
                    </a:srgb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5" name="图片 4">
              <a:extLst>
                <a:ext uri="{FF2B5EF4-FFF2-40B4-BE49-F238E27FC236}">
                  <a16:creationId xmlns:a16="http://schemas.microsoft.com/office/drawing/2014/main" id="{1B939D8C-03EF-3F43-A024-C3874754D050}"/>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766589" y="1286067"/>
              <a:ext cx="829123" cy="612392"/>
            </a:xfrm>
            <a:prstGeom prst="rect">
              <a:avLst/>
            </a:prstGeom>
          </p:spPr>
        </p:pic>
        <p:sp>
          <p:nvSpPr>
            <p:cNvPr id="6" name="文本框 5">
              <a:extLst>
                <a:ext uri="{FF2B5EF4-FFF2-40B4-BE49-F238E27FC236}">
                  <a16:creationId xmlns:a16="http://schemas.microsoft.com/office/drawing/2014/main" id="{2CCB1E96-CD67-1B41-BE71-85CE7EF7DB99}"/>
                </a:ext>
              </a:extLst>
            </p:cNvPr>
            <p:cNvSpPr txBox="1"/>
            <p:nvPr/>
          </p:nvSpPr>
          <p:spPr>
            <a:xfrm>
              <a:off x="5595712" y="1523325"/>
              <a:ext cx="2756481" cy="252373"/>
            </a:xfrm>
            <a:prstGeom prst="rect">
              <a:avLst/>
            </a:prstGeom>
            <a:noFill/>
          </p:spPr>
          <p:txBody>
            <a:bodyPr wrap="square" rtlCol="0">
              <a:spAutoFit/>
            </a:bodyPr>
            <a:lstStyle/>
            <a:p>
              <a:pPr defTabSz="914400">
                <a:defRPr/>
              </a:pPr>
              <a:r>
                <a:rPr lang="zh-CN" altLang="en-US" sz="2400" dirty="0">
                  <a:solidFill>
                    <a:srgbClr val="BA1219"/>
                  </a:solidFill>
                  <a:cs typeface="+mn-ea"/>
                  <a:sym typeface="+mn-lt"/>
                </a:rPr>
                <a:t>党史学习教育动员大会上讲话金句</a:t>
              </a:r>
            </a:p>
          </p:txBody>
        </p:sp>
      </p:grpSp>
      <p:sp>
        <p:nvSpPr>
          <p:cNvPr id="7" name="矩形 6">
            <a:extLst>
              <a:ext uri="{FF2B5EF4-FFF2-40B4-BE49-F238E27FC236}">
                <a16:creationId xmlns:a16="http://schemas.microsoft.com/office/drawing/2014/main" id="{72C93D55-F2A5-364D-8C97-CB9FE34027A8}"/>
              </a:ext>
            </a:extLst>
          </p:cNvPr>
          <p:cNvSpPr/>
          <p:nvPr/>
        </p:nvSpPr>
        <p:spPr>
          <a:xfrm>
            <a:off x="939958" y="1955186"/>
            <a:ext cx="10312083" cy="492443"/>
          </a:xfrm>
          <a:prstGeom prst="rect">
            <a:avLst/>
          </a:prstGeom>
        </p:spPr>
        <p:txBody>
          <a:bodyPr wrap="square" lIns="0" tIns="0" rIns="0" bIns="0">
            <a:spAutoFit/>
          </a:bodyPr>
          <a:lstStyle/>
          <a:p>
            <a:pPr defTabSz="914400">
              <a:defRPr/>
            </a:pPr>
            <a:r>
              <a:rPr lang="zh-CN" altLang="en-US" sz="3200" b="1" dirty="0">
                <a:gradFill>
                  <a:gsLst>
                    <a:gs pos="100000">
                      <a:srgbClr val="F12325"/>
                    </a:gs>
                    <a:gs pos="20000">
                      <a:srgbClr val="CF2021"/>
                    </a:gs>
                  </a:gsLst>
                  <a:lin ang="16200000" scaled="1"/>
                </a:gradFill>
                <a:cs typeface="+mn-ea"/>
                <a:sym typeface="+mn-lt"/>
              </a:rPr>
              <a:t>党史学习教育动员大会，上讲话金句</a:t>
            </a:r>
          </a:p>
        </p:txBody>
      </p:sp>
      <p:grpSp>
        <p:nvGrpSpPr>
          <p:cNvPr id="13" name="组合 12">
            <a:extLst>
              <a:ext uri="{FF2B5EF4-FFF2-40B4-BE49-F238E27FC236}">
                <a16:creationId xmlns:a16="http://schemas.microsoft.com/office/drawing/2014/main" id="{E1AA226D-E5DD-EB46-8464-07800F9C231D}"/>
              </a:ext>
            </a:extLst>
          </p:cNvPr>
          <p:cNvGrpSpPr/>
          <p:nvPr/>
        </p:nvGrpSpPr>
        <p:grpSpPr>
          <a:xfrm>
            <a:off x="874712" y="2855138"/>
            <a:ext cx="10003359" cy="2616843"/>
            <a:chOff x="874712" y="2855138"/>
            <a:chExt cx="10003359" cy="2616843"/>
          </a:xfrm>
        </p:grpSpPr>
        <p:sp>
          <p:nvSpPr>
            <p:cNvPr id="9" name="圆角矩形 8">
              <a:extLst>
                <a:ext uri="{FF2B5EF4-FFF2-40B4-BE49-F238E27FC236}">
                  <a16:creationId xmlns:a16="http://schemas.microsoft.com/office/drawing/2014/main" id="{81EE01C1-3D5A-A148-9084-2D8093941A4D}"/>
                </a:ext>
              </a:extLst>
            </p:cNvPr>
            <p:cNvSpPr/>
            <p:nvPr/>
          </p:nvSpPr>
          <p:spPr>
            <a:xfrm>
              <a:off x="874712" y="2855138"/>
              <a:ext cx="10003359" cy="2616843"/>
            </a:xfrm>
            <a:prstGeom prst="roundRect">
              <a:avLst>
                <a:gd name="adj" fmla="val 12376"/>
              </a:avLst>
            </a:prstGeom>
            <a:gradFill>
              <a:gsLst>
                <a:gs pos="100000">
                  <a:srgbClr val="F12325"/>
                </a:gs>
                <a:gs pos="20000">
                  <a:srgbClr val="CF2021"/>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10" name="矩形 9">
              <a:extLst>
                <a:ext uri="{FF2B5EF4-FFF2-40B4-BE49-F238E27FC236}">
                  <a16:creationId xmlns:a16="http://schemas.microsoft.com/office/drawing/2014/main" id="{BB8D8722-8ED9-0F4C-954E-AB3CFF8A0C38}"/>
                </a:ext>
              </a:extLst>
            </p:cNvPr>
            <p:cNvSpPr/>
            <p:nvPr/>
          </p:nvSpPr>
          <p:spPr>
            <a:xfrm>
              <a:off x="1313928" y="3365071"/>
              <a:ext cx="5965506" cy="1596719"/>
            </a:xfrm>
            <a:prstGeom prst="rect">
              <a:avLst/>
            </a:prstGeom>
          </p:spPr>
          <p:txBody>
            <a:bodyPr wrap="square" lIns="0" tIns="0" rIns="0" bIns="0">
              <a:spAutoFit/>
            </a:bodyPr>
            <a:lstStyle/>
            <a:p>
              <a:pPr defTabSz="914400">
                <a:lnSpc>
                  <a:spcPct val="150000"/>
                </a:lnSpc>
                <a:defRPr/>
              </a:pPr>
              <a:r>
                <a:rPr lang="zh-CN" altLang="en-US" sz="2400" b="1" dirty="0">
                  <a:solidFill>
                    <a:schemeClr val="bg1"/>
                  </a:solidFill>
                  <a:cs typeface="+mn-ea"/>
                  <a:sym typeface="+mn-lt"/>
                </a:rPr>
                <a:t>回望过往的奋斗路，眺望前方的奋进路，必须把党的历史学习好、总结好，把党的成功经验传承好、发扬好。</a:t>
              </a:r>
            </a:p>
          </p:txBody>
        </p:sp>
      </p:grpSp>
      <p:pic>
        <p:nvPicPr>
          <p:cNvPr id="12" name="图片 11">
            <a:extLst>
              <a:ext uri="{FF2B5EF4-FFF2-40B4-BE49-F238E27FC236}">
                <a16:creationId xmlns:a16="http://schemas.microsoft.com/office/drawing/2014/main" id="{5C4BF8EC-DC09-E54B-90D6-B1438567DA2A}"/>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718650" y="1643168"/>
            <a:ext cx="3729784" cy="3571663"/>
          </a:xfrm>
          <a:prstGeom prst="rect">
            <a:avLst/>
          </a:prstGeom>
        </p:spPr>
      </p:pic>
    </p:spTree>
    <p:extLst>
      <p:ext uri="{BB962C8B-B14F-4D97-AF65-F5344CB8AC3E}">
        <p14:creationId xmlns:p14="http://schemas.microsoft.com/office/powerpoint/2010/main" val="1402039980"/>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dissolve">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id="{9D42BB0E-B012-2448-A582-577B62EF9D4D}"/>
              </a:ext>
            </a:extLst>
          </p:cNvPr>
          <p:cNvGrpSpPr/>
          <p:nvPr/>
        </p:nvGrpSpPr>
        <p:grpSpPr>
          <a:xfrm>
            <a:off x="258755" y="467920"/>
            <a:ext cx="6559140" cy="1120248"/>
            <a:chOff x="4766589" y="1286067"/>
            <a:chExt cx="3585604" cy="612392"/>
          </a:xfrm>
        </p:grpSpPr>
        <p:sp>
          <p:nvSpPr>
            <p:cNvPr id="4" name="矩形: 圆角 9">
              <a:extLst>
                <a:ext uri="{FF2B5EF4-FFF2-40B4-BE49-F238E27FC236}">
                  <a16:creationId xmlns:a16="http://schemas.microsoft.com/office/drawing/2014/main" id="{902B08D5-50BE-044C-9A02-A59FC2244857}"/>
                </a:ext>
              </a:extLst>
            </p:cNvPr>
            <p:cNvSpPr/>
            <p:nvPr/>
          </p:nvSpPr>
          <p:spPr>
            <a:xfrm>
              <a:off x="5262338" y="1456889"/>
              <a:ext cx="3089855" cy="385245"/>
            </a:xfrm>
            <a:prstGeom prst="roundRect">
              <a:avLst>
                <a:gd name="adj" fmla="val 50000"/>
              </a:avLst>
            </a:prstGeom>
            <a:solidFill>
              <a:schemeClr val="bg2"/>
            </a:solidFill>
            <a:ln w="6350">
              <a:gradFill flip="none" rotWithShape="1">
                <a:gsLst>
                  <a:gs pos="16000">
                    <a:srgbClr val="C00000">
                      <a:alpha val="0"/>
                    </a:srgbClr>
                  </a:gs>
                  <a:gs pos="100000">
                    <a:srgbClr val="C00000">
                      <a:alpha val="70000"/>
                    </a:srgb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5" name="图片 4">
              <a:extLst>
                <a:ext uri="{FF2B5EF4-FFF2-40B4-BE49-F238E27FC236}">
                  <a16:creationId xmlns:a16="http://schemas.microsoft.com/office/drawing/2014/main" id="{2DC5EBAF-B763-384D-A371-743EC23E3A33}"/>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766589" y="1286067"/>
              <a:ext cx="829123" cy="612392"/>
            </a:xfrm>
            <a:prstGeom prst="rect">
              <a:avLst/>
            </a:prstGeom>
          </p:spPr>
        </p:pic>
        <p:sp>
          <p:nvSpPr>
            <p:cNvPr id="6" name="文本框 5">
              <a:extLst>
                <a:ext uri="{FF2B5EF4-FFF2-40B4-BE49-F238E27FC236}">
                  <a16:creationId xmlns:a16="http://schemas.microsoft.com/office/drawing/2014/main" id="{B9C8CBB9-85D6-BB4D-A357-ECD4B58783C5}"/>
                </a:ext>
              </a:extLst>
            </p:cNvPr>
            <p:cNvSpPr txBox="1"/>
            <p:nvPr/>
          </p:nvSpPr>
          <p:spPr>
            <a:xfrm>
              <a:off x="5595712" y="1523325"/>
              <a:ext cx="2756481" cy="252373"/>
            </a:xfrm>
            <a:prstGeom prst="rect">
              <a:avLst/>
            </a:prstGeom>
            <a:noFill/>
          </p:spPr>
          <p:txBody>
            <a:bodyPr wrap="square" rtlCol="0">
              <a:spAutoFit/>
            </a:bodyPr>
            <a:lstStyle/>
            <a:p>
              <a:pPr defTabSz="914400">
                <a:defRPr/>
              </a:pPr>
              <a:r>
                <a:rPr lang="zh-CN" altLang="en-US" sz="2400" dirty="0">
                  <a:solidFill>
                    <a:srgbClr val="BA1219"/>
                  </a:solidFill>
                  <a:cs typeface="+mn-ea"/>
                  <a:sym typeface="+mn-lt"/>
                </a:rPr>
                <a:t>党史学习教育动员大会上讲话金句</a:t>
              </a:r>
            </a:p>
          </p:txBody>
        </p:sp>
      </p:grpSp>
      <p:sp>
        <p:nvSpPr>
          <p:cNvPr id="7" name="矩形 6">
            <a:extLst>
              <a:ext uri="{FF2B5EF4-FFF2-40B4-BE49-F238E27FC236}">
                <a16:creationId xmlns:a16="http://schemas.microsoft.com/office/drawing/2014/main" id="{A3019D8E-1CDB-1545-9D28-ADC16E4AC97F}"/>
              </a:ext>
            </a:extLst>
          </p:cNvPr>
          <p:cNvSpPr/>
          <p:nvPr/>
        </p:nvSpPr>
        <p:spPr>
          <a:xfrm>
            <a:off x="939958" y="1955186"/>
            <a:ext cx="10312083" cy="492443"/>
          </a:xfrm>
          <a:prstGeom prst="rect">
            <a:avLst/>
          </a:prstGeom>
        </p:spPr>
        <p:txBody>
          <a:bodyPr wrap="square" lIns="0" tIns="0" rIns="0" bIns="0">
            <a:spAutoFit/>
          </a:bodyPr>
          <a:lstStyle/>
          <a:p>
            <a:pPr defTabSz="914400">
              <a:defRPr/>
            </a:pPr>
            <a:r>
              <a:rPr lang="zh-CN" altLang="en-US" sz="3200" b="1" dirty="0">
                <a:gradFill>
                  <a:gsLst>
                    <a:gs pos="100000">
                      <a:srgbClr val="F12325"/>
                    </a:gs>
                    <a:gs pos="20000">
                      <a:srgbClr val="CF2021"/>
                    </a:gs>
                  </a:gsLst>
                  <a:lin ang="16200000" scaled="1"/>
                </a:gradFill>
                <a:cs typeface="+mn-ea"/>
                <a:sym typeface="+mn-lt"/>
              </a:rPr>
              <a:t>党史学习教育动员大会，上讲话金句</a:t>
            </a:r>
          </a:p>
        </p:txBody>
      </p:sp>
      <p:grpSp>
        <p:nvGrpSpPr>
          <p:cNvPr id="12" name="组合 11">
            <a:extLst>
              <a:ext uri="{FF2B5EF4-FFF2-40B4-BE49-F238E27FC236}">
                <a16:creationId xmlns:a16="http://schemas.microsoft.com/office/drawing/2014/main" id="{D33C7D22-BFB4-134F-B59D-B279DF3E8A0E}"/>
              </a:ext>
            </a:extLst>
          </p:cNvPr>
          <p:cNvGrpSpPr/>
          <p:nvPr/>
        </p:nvGrpSpPr>
        <p:grpSpPr>
          <a:xfrm>
            <a:off x="874712" y="2657606"/>
            <a:ext cx="10003359" cy="3011905"/>
            <a:chOff x="874712" y="2657606"/>
            <a:chExt cx="10003359" cy="3011905"/>
          </a:xfrm>
        </p:grpSpPr>
        <p:sp>
          <p:nvSpPr>
            <p:cNvPr id="8" name="圆角矩形 7">
              <a:extLst>
                <a:ext uri="{FF2B5EF4-FFF2-40B4-BE49-F238E27FC236}">
                  <a16:creationId xmlns:a16="http://schemas.microsoft.com/office/drawing/2014/main" id="{FC4295DB-509A-F845-8ED9-A2621AD91088}"/>
                </a:ext>
              </a:extLst>
            </p:cNvPr>
            <p:cNvSpPr/>
            <p:nvPr/>
          </p:nvSpPr>
          <p:spPr>
            <a:xfrm>
              <a:off x="874712" y="2855138"/>
              <a:ext cx="10003359" cy="2616843"/>
            </a:xfrm>
            <a:prstGeom prst="roundRect">
              <a:avLst>
                <a:gd name="adj" fmla="val 12376"/>
              </a:avLst>
            </a:prstGeom>
            <a:gradFill>
              <a:gsLst>
                <a:gs pos="100000">
                  <a:srgbClr val="F12325"/>
                </a:gs>
                <a:gs pos="20000">
                  <a:srgbClr val="CF2021"/>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9" name="矩形 8">
              <a:extLst>
                <a:ext uri="{FF2B5EF4-FFF2-40B4-BE49-F238E27FC236}">
                  <a16:creationId xmlns:a16="http://schemas.microsoft.com/office/drawing/2014/main" id="{44CB6191-20DF-BF43-AD6E-64B9F5D4B523}"/>
                </a:ext>
              </a:extLst>
            </p:cNvPr>
            <p:cNvSpPr/>
            <p:nvPr/>
          </p:nvSpPr>
          <p:spPr>
            <a:xfrm>
              <a:off x="4571149" y="3365071"/>
              <a:ext cx="5965506" cy="1596719"/>
            </a:xfrm>
            <a:prstGeom prst="rect">
              <a:avLst/>
            </a:prstGeom>
          </p:spPr>
          <p:txBody>
            <a:bodyPr wrap="square" lIns="0" tIns="0" rIns="0" bIns="0">
              <a:spAutoFit/>
            </a:bodyPr>
            <a:lstStyle/>
            <a:p>
              <a:pPr defTabSz="914400">
                <a:lnSpc>
                  <a:spcPct val="150000"/>
                </a:lnSpc>
                <a:defRPr/>
              </a:pPr>
              <a:r>
                <a:rPr lang="zh-CN" altLang="en-US" sz="2400" b="1" dirty="0">
                  <a:solidFill>
                    <a:schemeClr val="bg1"/>
                  </a:solidFill>
                  <a:cs typeface="+mn-ea"/>
                  <a:sym typeface="+mn-lt"/>
                </a:rPr>
                <a:t>我们党的历史，就是一部不断推进马克思主义中国化的历史，就是一部不断推进理论创新、进行理论创造的历史</a:t>
              </a:r>
            </a:p>
          </p:txBody>
        </p:sp>
        <p:pic>
          <p:nvPicPr>
            <p:cNvPr id="11" name="图片 10">
              <a:extLst>
                <a:ext uri="{FF2B5EF4-FFF2-40B4-BE49-F238E27FC236}">
                  <a16:creationId xmlns:a16="http://schemas.microsoft.com/office/drawing/2014/main" id="{FB6D6F7B-DD04-F440-98A9-6D1AF57B0DB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65628" y="2657606"/>
              <a:ext cx="3011905" cy="3011905"/>
            </a:xfrm>
            <a:prstGeom prst="rect">
              <a:avLst/>
            </a:prstGeom>
          </p:spPr>
        </p:pic>
      </p:grpSp>
    </p:spTree>
    <p:extLst>
      <p:ext uri="{BB962C8B-B14F-4D97-AF65-F5344CB8AC3E}">
        <p14:creationId xmlns:p14="http://schemas.microsoft.com/office/powerpoint/2010/main" val="3558757230"/>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id="{BC95D766-1454-5F43-9AE0-54EEC4E8E5C5}"/>
              </a:ext>
            </a:extLst>
          </p:cNvPr>
          <p:cNvGrpSpPr/>
          <p:nvPr/>
        </p:nvGrpSpPr>
        <p:grpSpPr>
          <a:xfrm>
            <a:off x="258755" y="467920"/>
            <a:ext cx="6559140" cy="1120248"/>
            <a:chOff x="4766589" y="1286067"/>
            <a:chExt cx="3585604" cy="612392"/>
          </a:xfrm>
        </p:grpSpPr>
        <p:sp>
          <p:nvSpPr>
            <p:cNvPr id="4" name="矩形: 圆角 9">
              <a:extLst>
                <a:ext uri="{FF2B5EF4-FFF2-40B4-BE49-F238E27FC236}">
                  <a16:creationId xmlns:a16="http://schemas.microsoft.com/office/drawing/2014/main" id="{A6B37FC9-361C-7D47-ADD1-4E5AD36A9BE4}"/>
                </a:ext>
              </a:extLst>
            </p:cNvPr>
            <p:cNvSpPr/>
            <p:nvPr/>
          </p:nvSpPr>
          <p:spPr>
            <a:xfrm>
              <a:off x="5262338" y="1456889"/>
              <a:ext cx="3089855" cy="385245"/>
            </a:xfrm>
            <a:prstGeom prst="roundRect">
              <a:avLst>
                <a:gd name="adj" fmla="val 50000"/>
              </a:avLst>
            </a:prstGeom>
            <a:solidFill>
              <a:schemeClr val="bg2"/>
            </a:solidFill>
            <a:ln w="6350">
              <a:gradFill flip="none" rotWithShape="1">
                <a:gsLst>
                  <a:gs pos="16000">
                    <a:srgbClr val="C00000">
                      <a:alpha val="0"/>
                    </a:srgbClr>
                  </a:gs>
                  <a:gs pos="100000">
                    <a:srgbClr val="C00000">
                      <a:alpha val="70000"/>
                    </a:srgb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5" name="图片 4">
              <a:extLst>
                <a:ext uri="{FF2B5EF4-FFF2-40B4-BE49-F238E27FC236}">
                  <a16:creationId xmlns:a16="http://schemas.microsoft.com/office/drawing/2014/main" id="{44AF24CC-E3F8-C54D-A799-65B951D55510}"/>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766589" y="1286067"/>
              <a:ext cx="829123" cy="612392"/>
            </a:xfrm>
            <a:prstGeom prst="rect">
              <a:avLst/>
            </a:prstGeom>
          </p:spPr>
        </p:pic>
        <p:sp>
          <p:nvSpPr>
            <p:cNvPr id="6" name="文本框 5">
              <a:extLst>
                <a:ext uri="{FF2B5EF4-FFF2-40B4-BE49-F238E27FC236}">
                  <a16:creationId xmlns:a16="http://schemas.microsoft.com/office/drawing/2014/main" id="{FC04F93C-38DE-1540-86C9-A77268CDF13F}"/>
                </a:ext>
              </a:extLst>
            </p:cNvPr>
            <p:cNvSpPr txBox="1"/>
            <p:nvPr/>
          </p:nvSpPr>
          <p:spPr>
            <a:xfrm>
              <a:off x="5595712" y="1523325"/>
              <a:ext cx="2756481" cy="252373"/>
            </a:xfrm>
            <a:prstGeom prst="rect">
              <a:avLst/>
            </a:prstGeom>
            <a:noFill/>
          </p:spPr>
          <p:txBody>
            <a:bodyPr wrap="square" rtlCol="0">
              <a:spAutoFit/>
            </a:bodyPr>
            <a:lstStyle/>
            <a:p>
              <a:pPr defTabSz="914400">
                <a:defRPr/>
              </a:pPr>
              <a:r>
                <a:rPr lang="zh-CN" altLang="en-US" sz="2400" dirty="0">
                  <a:solidFill>
                    <a:srgbClr val="BA1219"/>
                  </a:solidFill>
                  <a:cs typeface="+mn-ea"/>
                  <a:sym typeface="+mn-lt"/>
                </a:rPr>
                <a:t>党史学习教育动员大会上讲话金句</a:t>
              </a:r>
            </a:p>
          </p:txBody>
        </p:sp>
      </p:grpSp>
      <p:grpSp>
        <p:nvGrpSpPr>
          <p:cNvPr id="17" name="组合 16">
            <a:extLst>
              <a:ext uri="{FF2B5EF4-FFF2-40B4-BE49-F238E27FC236}">
                <a16:creationId xmlns:a16="http://schemas.microsoft.com/office/drawing/2014/main" id="{774594B6-ADE1-6D46-B47F-93031E328031}"/>
              </a:ext>
            </a:extLst>
          </p:cNvPr>
          <p:cNvGrpSpPr/>
          <p:nvPr/>
        </p:nvGrpSpPr>
        <p:grpSpPr>
          <a:xfrm>
            <a:off x="874713" y="1955186"/>
            <a:ext cx="10409950" cy="3587361"/>
            <a:chOff x="874713" y="1955186"/>
            <a:chExt cx="10409950" cy="3587361"/>
          </a:xfrm>
        </p:grpSpPr>
        <p:sp>
          <p:nvSpPr>
            <p:cNvPr id="7" name="矩形 6">
              <a:extLst>
                <a:ext uri="{FF2B5EF4-FFF2-40B4-BE49-F238E27FC236}">
                  <a16:creationId xmlns:a16="http://schemas.microsoft.com/office/drawing/2014/main" id="{2CCCCB3B-155D-6544-A425-846FA7B4584D}"/>
                </a:ext>
              </a:extLst>
            </p:cNvPr>
            <p:cNvSpPr/>
            <p:nvPr/>
          </p:nvSpPr>
          <p:spPr>
            <a:xfrm>
              <a:off x="939958" y="1955186"/>
              <a:ext cx="10312083" cy="492443"/>
            </a:xfrm>
            <a:prstGeom prst="rect">
              <a:avLst/>
            </a:prstGeom>
          </p:spPr>
          <p:txBody>
            <a:bodyPr wrap="square" lIns="0" tIns="0" rIns="0" bIns="0">
              <a:spAutoFit/>
            </a:bodyPr>
            <a:lstStyle/>
            <a:p>
              <a:pPr defTabSz="914400">
                <a:defRPr/>
              </a:pPr>
              <a:r>
                <a:rPr lang="zh-CN" altLang="en-US" sz="3200" b="1" dirty="0">
                  <a:gradFill>
                    <a:gsLst>
                      <a:gs pos="100000">
                        <a:srgbClr val="F12325"/>
                      </a:gs>
                      <a:gs pos="20000">
                        <a:srgbClr val="CF2021"/>
                      </a:gs>
                    </a:gsLst>
                    <a:lin ang="16200000" scaled="1"/>
                  </a:gradFill>
                  <a:cs typeface="+mn-ea"/>
                  <a:sym typeface="+mn-lt"/>
                </a:rPr>
                <a:t>党史学习教育动员大会，上讲话金句</a:t>
              </a:r>
            </a:p>
          </p:txBody>
        </p:sp>
        <p:cxnSp>
          <p:nvCxnSpPr>
            <p:cNvPr id="11" name="直线连接符 10">
              <a:extLst>
                <a:ext uri="{FF2B5EF4-FFF2-40B4-BE49-F238E27FC236}">
                  <a16:creationId xmlns:a16="http://schemas.microsoft.com/office/drawing/2014/main" id="{8287F349-94B4-0A46-994F-773311128C9E}"/>
                </a:ext>
              </a:extLst>
            </p:cNvPr>
            <p:cNvCxnSpPr/>
            <p:nvPr/>
          </p:nvCxnSpPr>
          <p:spPr>
            <a:xfrm>
              <a:off x="874713" y="2887579"/>
              <a:ext cx="10377328" cy="0"/>
            </a:xfrm>
            <a:prstGeom prst="line">
              <a:avLst/>
            </a:prstGeom>
            <a:ln>
              <a:solidFill>
                <a:srgbClr val="BA1219"/>
              </a:solidFill>
            </a:ln>
          </p:spPr>
          <p:style>
            <a:lnRef idx="1">
              <a:schemeClr val="accent1"/>
            </a:lnRef>
            <a:fillRef idx="0">
              <a:schemeClr val="accent1"/>
            </a:fillRef>
            <a:effectRef idx="0">
              <a:schemeClr val="accent1"/>
            </a:effectRef>
            <a:fontRef idx="minor">
              <a:schemeClr val="tx1"/>
            </a:fontRef>
          </p:style>
        </p:cxnSp>
        <p:cxnSp>
          <p:nvCxnSpPr>
            <p:cNvPr id="12" name="直线连接符 11">
              <a:extLst>
                <a:ext uri="{FF2B5EF4-FFF2-40B4-BE49-F238E27FC236}">
                  <a16:creationId xmlns:a16="http://schemas.microsoft.com/office/drawing/2014/main" id="{B87F0415-A9F9-D84E-B6C2-EF706A59A042}"/>
                </a:ext>
              </a:extLst>
            </p:cNvPr>
            <p:cNvCxnSpPr/>
            <p:nvPr/>
          </p:nvCxnSpPr>
          <p:spPr>
            <a:xfrm>
              <a:off x="907335" y="5542547"/>
              <a:ext cx="10377328" cy="0"/>
            </a:xfrm>
            <a:prstGeom prst="line">
              <a:avLst/>
            </a:prstGeom>
            <a:ln w="50800">
              <a:solidFill>
                <a:srgbClr val="BA1219"/>
              </a:solidFill>
            </a:ln>
          </p:spPr>
          <p:style>
            <a:lnRef idx="1">
              <a:schemeClr val="accent1"/>
            </a:lnRef>
            <a:fillRef idx="0">
              <a:schemeClr val="accent1"/>
            </a:fillRef>
            <a:effectRef idx="0">
              <a:schemeClr val="accent1"/>
            </a:effectRef>
            <a:fontRef idx="minor">
              <a:schemeClr val="tx1"/>
            </a:fontRef>
          </p:style>
        </p:cxnSp>
        <p:sp>
          <p:nvSpPr>
            <p:cNvPr id="13" name="矩形 12">
              <a:extLst>
                <a:ext uri="{FF2B5EF4-FFF2-40B4-BE49-F238E27FC236}">
                  <a16:creationId xmlns:a16="http://schemas.microsoft.com/office/drawing/2014/main" id="{C337F505-65A3-A84E-9501-A01CDE8E3719}"/>
                </a:ext>
              </a:extLst>
            </p:cNvPr>
            <p:cNvSpPr/>
            <p:nvPr/>
          </p:nvSpPr>
          <p:spPr>
            <a:xfrm>
              <a:off x="972580" y="3387753"/>
              <a:ext cx="6422831" cy="1596719"/>
            </a:xfrm>
            <a:prstGeom prst="rect">
              <a:avLst/>
            </a:prstGeom>
          </p:spPr>
          <p:txBody>
            <a:bodyPr wrap="square" lIns="0" tIns="0" rIns="0" bIns="0">
              <a:spAutoFit/>
            </a:bodyPr>
            <a:lstStyle/>
            <a:p>
              <a:pPr defTabSz="914400">
                <a:lnSpc>
                  <a:spcPct val="150000"/>
                </a:lnSpc>
                <a:defRPr/>
              </a:pPr>
              <a:r>
                <a:rPr lang="zh-CN" altLang="en-US" sz="2400" b="1" dirty="0">
                  <a:gradFill>
                    <a:gsLst>
                      <a:gs pos="100000">
                        <a:srgbClr val="F12325"/>
                      </a:gs>
                      <a:gs pos="20000">
                        <a:srgbClr val="CF2021"/>
                      </a:gs>
                    </a:gsLst>
                    <a:lin ang="16200000" scaled="1"/>
                  </a:gradFill>
                  <a:cs typeface="+mn-ea"/>
                  <a:sym typeface="+mn-lt"/>
                </a:rPr>
                <a:t>我们党的百年历史，就是一部践行党的初心使命的历史，就是一部党与人民心连心、同呼吸、共命运的历史。</a:t>
              </a:r>
            </a:p>
          </p:txBody>
        </p:sp>
      </p:grpSp>
      <p:grpSp>
        <p:nvGrpSpPr>
          <p:cNvPr id="14" name="组合 13">
            <a:extLst>
              <a:ext uri="{FF2B5EF4-FFF2-40B4-BE49-F238E27FC236}">
                <a16:creationId xmlns:a16="http://schemas.microsoft.com/office/drawing/2014/main" id="{5AFB06C5-7C8B-B243-B293-1385441C9AEA}"/>
              </a:ext>
            </a:extLst>
          </p:cNvPr>
          <p:cNvGrpSpPr/>
          <p:nvPr/>
        </p:nvGrpSpPr>
        <p:grpSpPr>
          <a:xfrm>
            <a:off x="3378381" y="1301906"/>
            <a:ext cx="11827933" cy="6858000"/>
            <a:chOff x="3378381" y="1301906"/>
            <a:chExt cx="11827933" cy="6858000"/>
          </a:xfrm>
        </p:grpSpPr>
        <p:pic>
          <p:nvPicPr>
            <p:cNvPr id="15" name="图片 14">
              <a:extLst>
                <a:ext uri="{FF2B5EF4-FFF2-40B4-BE49-F238E27FC236}">
                  <a16:creationId xmlns:a16="http://schemas.microsoft.com/office/drawing/2014/main" id="{C1C6F070-396D-D445-92A7-A48F0B4EDF80}"/>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rot="18906936">
              <a:off x="3378381" y="1301906"/>
              <a:ext cx="11827933" cy="6858000"/>
            </a:xfrm>
            <a:prstGeom prst="rect">
              <a:avLst/>
            </a:prstGeom>
          </p:spPr>
        </p:pic>
        <p:pic>
          <p:nvPicPr>
            <p:cNvPr id="16" name="图片 15">
              <a:extLst>
                <a:ext uri="{FF2B5EF4-FFF2-40B4-BE49-F238E27FC236}">
                  <a16:creationId xmlns:a16="http://schemas.microsoft.com/office/drawing/2014/main" id="{BCC99AFD-D6BE-4147-A978-937137C43159}"/>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929280" y="2323037"/>
              <a:ext cx="2977723" cy="2851485"/>
            </a:xfrm>
            <a:prstGeom prst="rect">
              <a:avLst/>
            </a:prstGeom>
          </p:spPr>
        </p:pic>
      </p:grpSp>
    </p:spTree>
    <p:extLst>
      <p:ext uri="{BB962C8B-B14F-4D97-AF65-F5344CB8AC3E}">
        <p14:creationId xmlns:p14="http://schemas.microsoft.com/office/powerpoint/2010/main" val="731915913"/>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0-#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id="{F7734DB1-E930-3C4B-8998-48139D668D03}"/>
              </a:ext>
            </a:extLst>
          </p:cNvPr>
          <p:cNvGrpSpPr/>
          <p:nvPr/>
        </p:nvGrpSpPr>
        <p:grpSpPr>
          <a:xfrm>
            <a:off x="258755" y="467920"/>
            <a:ext cx="6559140" cy="1120248"/>
            <a:chOff x="4766589" y="1286067"/>
            <a:chExt cx="3585604" cy="612392"/>
          </a:xfrm>
        </p:grpSpPr>
        <p:sp>
          <p:nvSpPr>
            <p:cNvPr id="4" name="矩形: 圆角 9">
              <a:extLst>
                <a:ext uri="{FF2B5EF4-FFF2-40B4-BE49-F238E27FC236}">
                  <a16:creationId xmlns:a16="http://schemas.microsoft.com/office/drawing/2014/main" id="{743FBBAE-FB13-1344-B2BB-181D367213D8}"/>
                </a:ext>
              </a:extLst>
            </p:cNvPr>
            <p:cNvSpPr/>
            <p:nvPr/>
          </p:nvSpPr>
          <p:spPr>
            <a:xfrm>
              <a:off x="5262338" y="1456889"/>
              <a:ext cx="3089855" cy="385245"/>
            </a:xfrm>
            <a:prstGeom prst="roundRect">
              <a:avLst>
                <a:gd name="adj" fmla="val 50000"/>
              </a:avLst>
            </a:prstGeom>
            <a:solidFill>
              <a:schemeClr val="bg2"/>
            </a:solidFill>
            <a:ln w="6350">
              <a:gradFill flip="none" rotWithShape="1">
                <a:gsLst>
                  <a:gs pos="16000">
                    <a:srgbClr val="C00000">
                      <a:alpha val="0"/>
                    </a:srgbClr>
                  </a:gs>
                  <a:gs pos="100000">
                    <a:srgbClr val="C00000">
                      <a:alpha val="70000"/>
                    </a:srgb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5" name="图片 4">
              <a:extLst>
                <a:ext uri="{FF2B5EF4-FFF2-40B4-BE49-F238E27FC236}">
                  <a16:creationId xmlns:a16="http://schemas.microsoft.com/office/drawing/2014/main" id="{5DFB3CFD-2B8C-CF45-9222-69D56C7BF2FF}"/>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766589" y="1286067"/>
              <a:ext cx="829123" cy="612392"/>
            </a:xfrm>
            <a:prstGeom prst="rect">
              <a:avLst/>
            </a:prstGeom>
          </p:spPr>
        </p:pic>
        <p:sp>
          <p:nvSpPr>
            <p:cNvPr id="6" name="文本框 5">
              <a:extLst>
                <a:ext uri="{FF2B5EF4-FFF2-40B4-BE49-F238E27FC236}">
                  <a16:creationId xmlns:a16="http://schemas.microsoft.com/office/drawing/2014/main" id="{942F025D-CCF9-EB4B-A2BD-61C496F54C6C}"/>
                </a:ext>
              </a:extLst>
            </p:cNvPr>
            <p:cNvSpPr txBox="1"/>
            <p:nvPr/>
          </p:nvSpPr>
          <p:spPr>
            <a:xfrm>
              <a:off x="5595712" y="1523325"/>
              <a:ext cx="2756481" cy="252373"/>
            </a:xfrm>
            <a:prstGeom prst="rect">
              <a:avLst/>
            </a:prstGeom>
            <a:noFill/>
          </p:spPr>
          <p:txBody>
            <a:bodyPr wrap="square" rtlCol="0">
              <a:spAutoFit/>
            </a:bodyPr>
            <a:lstStyle/>
            <a:p>
              <a:pPr defTabSz="914400">
                <a:defRPr/>
              </a:pPr>
              <a:r>
                <a:rPr lang="zh-CN" altLang="en-US" sz="2400" dirty="0">
                  <a:solidFill>
                    <a:srgbClr val="BA1219"/>
                  </a:solidFill>
                  <a:cs typeface="+mn-ea"/>
                  <a:sym typeface="+mn-lt"/>
                </a:rPr>
                <a:t>党史学习教育动员大会上讲话金句</a:t>
              </a:r>
            </a:p>
          </p:txBody>
        </p:sp>
      </p:grpSp>
      <p:grpSp>
        <p:nvGrpSpPr>
          <p:cNvPr id="14" name="组合 13">
            <a:extLst>
              <a:ext uri="{FF2B5EF4-FFF2-40B4-BE49-F238E27FC236}">
                <a16:creationId xmlns:a16="http://schemas.microsoft.com/office/drawing/2014/main" id="{FE84A3C1-E32A-A141-9537-99A787FF43E1}"/>
              </a:ext>
            </a:extLst>
          </p:cNvPr>
          <p:cNvGrpSpPr/>
          <p:nvPr/>
        </p:nvGrpSpPr>
        <p:grpSpPr>
          <a:xfrm>
            <a:off x="874713" y="1588168"/>
            <a:ext cx="11645936" cy="3957792"/>
            <a:chOff x="874713" y="1588168"/>
            <a:chExt cx="11645936" cy="3957792"/>
          </a:xfrm>
        </p:grpSpPr>
        <p:sp>
          <p:nvSpPr>
            <p:cNvPr id="13" name="圆角矩形 12">
              <a:extLst>
                <a:ext uri="{FF2B5EF4-FFF2-40B4-BE49-F238E27FC236}">
                  <a16:creationId xmlns:a16="http://schemas.microsoft.com/office/drawing/2014/main" id="{14DB1993-9CF3-B64C-9C61-36049873D3E5}"/>
                </a:ext>
              </a:extLst>
            </p:cNvPr>
            <p:cNvSpPr/>
            <p:nvPr/>
          </p:nvSpPr>
          <p:spPr>
            <a:xfrm>
              <a:off x="874713" y="2258642"/>
              <a:ext cx="10003359" cy="3011190"/>
            </a:xfrm>
            <a:prstGeom prst="roundRect">
              <a:avLst>
                <a:gd name="adj" fmla="val 12376"/>
              </a:avLst>
            </a:prstGeom>
            <a:gradFill>
              <a:gsLst>
                <a:gs pos="100000">
                  <a:srgbClr val="F12325"/>
                </a:gs>
                <a:gs pos="20000">
                  <a:srgbClr val="CF2021"/>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7" name="矩形 6">
              <a:extLst>
                <a:ext uri="{FF2B5EF4-FFF2-40B4-BE49-F238E27FC236}">
                  <a16:creationId xmlns:a16="http://schemas.microsoft.com/office/drawing/2014/main" id="{5743A823-AF81-CF47-ADDC-8ADC596DBA86}"/>
                </a:ext>
              </a:extLst>
            </p:cNvPr>
            <p:cNvSpPr/>
            <p:nvPr/>
          </p:nvSpPr>
          <p:spPr>
            <a:xfrm>
              <a:off x="1313928" y="2936557"/>
              <a:ext cx="10312083" cy="492443"/>
            </a:xfrm>
            <a:prstGeom prst="rect">
              <a:avLst/>
            </a:prstGeom>
          </p:spPr>
          <p:txBody>
            <a:bodyPr wrap="square" lIns="0" tIns="0" rIns="0" bIns="0">
              <a:spAutoFit/>
            </a:bodyPr>
            <a:lstStyle/>
            <a:p>
              <a:pPr defTabSz="914400">
                <a:defRPr/>
              </a:pPr>
              <a:r>
                <a:rPr lang="zh-CN" altLang="en-US" sz="3200" b="1" dirty="0">
                  <a:solidFill>
                    <a:schemeClr val="bg1"/>
                  </a:solidFill>
                  <a:cs typeface="+mn-ea"/>
                  <a:sym typeface="+mn-lt"/>
                </a:rPr>
                <a:t>党史学习教育动员大会，上讲话金句</a:t>
              </a:r>
            </a:p>
          </p:txBody>
        </p:sp>
        <p:sp>
          <p:nvSpPr>
            <p:cNvPr id="8" name="矩形 7">
              <a:extLst>
                <a:ext uri="{FF2B5EF4-FFF2-40B4-BE49-F238E27FC236}">
                  <a16:creationId xmlns:a16="http://schemas.microsoft.com/office/drawing/2014/main" id="{066E9A28-F110-5549-B720-CF75B9BB4800}"/>
                </a:ext>
              </a:extLst>
            </p:cNvPr>
            <p:cNvSpPr/>
            <p:nvPr/>
          </p:nvSpPr>
          <p:spPr>
            <a:xfrm>
              <a:off x="1391081" y="3778769"/>
              <a:ext cx="6201836" cy="1042721"/>
            </a:xfrm>
            <a:prstGeom prst="rect">
              <a:avLst/>
            </a:prstGeom>
          </p:spPr>
          <p:txBody>
            <a:bodyPr wrap="square" lIns="0" tIns="0" rIns="0" bIns="0">
              <a:spAutoFit/>
            </a:bodyPr>
            <a:lstStyle/>
            <a:p>
              <a:pPr defTabSz="914400">
                <a:lnSpc>
                  <a:spcPct val="150000"/>
                </a:lnSpc>
                <a:defRPr/>
              </a:pPr>
              <a:r>
                <a:rPr lang="zh-CN" altLang="en-US" sz="2400" b="1" dirty="0">
                  <a:solidFill>
                    <a:schemeClr val="bg1"/>
                  </a:solidFill>
                  <a:cs typeface="+mn-ea"/>
                  <a:sym typeface="+mn-lt"/>
                </a:rPr>
                <a:t>历史充分证明，江山就是人民，人民就是江山，人心向背关系党的生死存亡。</a:t>
              </a:r>
            </a:p>
          </p:txBody>
        </p:sp>
        <p:pic>
          <p:nvPicPr>
            <p:cNvPr id="12" name="图片 11">
              <a:extLst>
                <a:ext uri="{FF2B5EF4-FFF2-40B4-BE49-F238E27FC236}">
                  <a16:creationId xmlns:a16="http://schemas.microsoft.com/office/drawing/2014/main" id="{2309E33C-2B0B-7A46-8A63-BC0220A26FC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43852" y="1588168"/>
              <a:ext cx="4476797" cy="3957792"/>
            </a:xfrm>
            <a:prstGeom prst="rect">
              <a:avLst/>
            </a:prstGeom>
          </p:spPr>
        </p:pic>
      </p:grpSp>
    </p:spTree>
    <p:extLst>
      <p:ext uri="{BB962C8B-B14F-4D97-AF65-F5344CB8AC3E}">
        <p14:creationId xmlns:p14="http://schemas.microsoft.com/office/powerpoint/2010/main" val="2587663052"/>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C6DF787F-AB99-1042-88B0-181271CF58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31" y="23190"/>
            <a:ext cx="12175838" cy="6834810"/>
          </a:xfrm>
          <a:prstGeom prst="rect">
            <a:avLst/>
          </a:prstGeom>
        </p:spPr>
      </p:pic>
      <p:pic>
        <p:nvPicPr>
          <p:cNvPr id="4" name="图片 3">
            <a:extLst>
              <a:ext uri="{FF2B5EF4-FFF2-40B4-BE49-F238E27FC236}">
                <a16:creationId xmlns:a16="http://schemas.microsoft.com/office/drawing/2014/main" id="{3CE2B012-717E-A64F-BF36-FE52CF1A345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13347" y="-23189"/>
            <a:ext cx="7167746" cy="6857999"/>
          </a:xfrm>
          <a:prstGeom prst="rect">
            <a:avLst/>
          </a:prstGeom>
        </p:spPr>
      </p:pic>
      <p:pic>
        <p:nvPicPr>
          <p:cNvPr id="5" name="图片 4">
            <a:extLst>
              <a:ext uri="{FF2B5EF4-FFF2-40B4-BE49-F238E27FC236}">
                <a16:creationId xmlns:a16="http://schemas.microsoft.com/office/drawing/2014/main" id="{9C8FE14D-2329-BA4A-8DCE-1A23DF0986C4}"/>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77417" y="1500494"/>
            <a:ext cx="3633028" cy="3479009"/>
          </a:xfrm>
          <a:prstGeom prst="rect">
            <a:avLst/>
          </a:prstGeom>
        </p:spPr>
      </p:pic>
      <p:sp>
        <p:nvSpPr>
          <p:cNvPr id="6" name="矩形 5">
            <a:extLst>
              <a:ext uri="{FF2B5EF4-FFF2-40B4-BE49-F238E27FC236}">
                <a16:creationId xmlns:a16="http://schemas.microsoft.com/office/drawing/2014/main" id="{D05DFE62-ACF9-964D-9183-4B488466B1E5}"/>
              </a:ext>
            </a:extLst>
          </p:cNvPr>
          <p:cNvSpPr/>
          <p:nvPr/>
        </p:nvSpPr>
        <p:spPr>
          <a:xfrm>
            <a:off x="5253161" y="1848302"/>
            <a:ext cx="10190094" cy="1107996"/>
          </a:xfrm>
          <a:prstGeom prst="rect">
            <a:avLst/>
          </a:prstGeom>
        </p:spPr>
        <p:txBody>
          <a:bodyPr wrap="square" lIns="0" tIns="0" rIns="0" bIns="0">
            <a:spAutoFit/>
          </a:bodyPr>
          <a:lstStyle/>
          <a:p>
            <a:pPr defTabSz="914400">
              <a:defRPr/>
            </a:pPr>
            <a:r>
              <a:rPr lang="zh-CN" altLang="en-US" sz="7200" dirty="0">
                <a:gradFill>
                  <a:gsLst>
                    <a:gs pos="100000">
                      <a:srgbClr val="F12325"/>
                    </a:gs>
                    <a:gs pos="20000">
                      <a:srgbClr val="CF2021"/>
                    </a:gs>
                  </a:gsLst>
                  <a:lin ang="16200000" scaled="1"/>
                </a:gradFill>
                <a:effectLst>
                  <a:outerShdw blurRad="228600" dist="76200" dir="2700000" algn="tl" rotWithShape="0">
                    <a:srgbClr val="BA1219">
                      <a:alpha val="7000"/>
                    </a:srgbClr>
                  </a:outerShdw>
                </a:effectLst>
                <a:latin typeface="汉仪大宋简" panose="02010609000101010101" pitchFamily="49" charset="-122"/>
                <a:ea typeface="汉仪大宋简" panose="02010609000101010101" pitchFamily="49" charset="-122"/>
                <a:cs typeface="+mn-ea"/>
                <a:sym typeface="+mn-lt"/>
              </a:rPr>
              <a:t>谢谢您的观看</a:t>
            </a:r>
          </a:p>
        </p:txBody>
      </p:sp>
      <p:sp>
        <p:nvSpPr>
          <p:cNvPr id="7" name="矩形 6">
            <a:extLst>
              <a:ext uri="{FF2B5EF4-FFF2-40B4-BE49-F238E27FC236}">
                <a16:creationId xmlns:a16="http://schemas.microsoft.com/office/drawing/2014/main" id="{F7E2D3D5-BE74-FE44-9F98-89A7A5628156}"/>
              </a:ext>
            </a:extLst>
          </p:cNvPr>
          <p:cNvSpPr/>
          <p:nvPr/>
        </p:nvSpPr>
        <p:spPr>
          <a:xfrm>
            <a:off x="5253161" y="3190366"/>
            <a:ext cx="8719322" cy="430887"/>
          </a:xfrm>
          <a:prstGeom prst="rect">
            <a:avLst/>
          </a:prstGeom>
        </p:spPr>
        <p:txBody>
          <a:bodyPr wrap="square" lIns="0" tIns="0" rIns="0" bIns="0">
            <a:spAutoFit/>
          </a:bodyPr>
          <a:lstStyle/>
          <a:p>
            <a:pPr defTabSz="914400">
              <a:defRPr/>
            </a:pPr>
            <a:r>
              <a:rPr lang="zh-CN" altLang="en-US" sz="2800" dirty="0">
                <a:gradFill>
                  <a:gsLst>
                    <a:gs pos="100000">
                      <a:srgbClr val="F12325"/>
                    </a:gs>
                    <a:gs pos="20000">
                      <a:srgbClr val="CF2021"/>
                    </a:gs>
                  </a:gsLst>
                  <a:lin ang="16200000" scaled="1"/>
                </a:gradFill>
                <a:effectLst>
                  <a:outerShdw blurRad="228600" dist="76200" dir="2700000" algn="tl" rotWithShape="0">
                    <a:prstClr val="black">
                      <a:alpha val="13000"/>
                    </a:prstClr>
                  </a:outerShdw>
                </a:effectLst>
                <a:cs typeface="+mn-ea"/>
                <a:sym typeface="+mn-lt"/>
              </a:rPr>
              <a:t>党史学习教育动员大会重要讲话精神</a:t>
            </a:r>
          </a:p>
        </p:txBody>
      </p:sp>
      <p:pic>
        <p:nvPicPr>
          <p:cNvPr id="8" name="图片 7">
            <a:extLst>
              <a:ext uri="{FF2B5EF4-FFF2-40B4-BE49-F238E27FC236}">
                <a16:creationId xmlns:a16="http://schemas.microsoft.com/office/drawing/2014/main" id="{E43E32A3-B637-B54D-8F12-68E9CC3F52D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96837" y="5472281"/>
            <a:ext cx="4824466" cy="1504030"/>
          </a:xfrm>
          <a:prstGeom prst="rect">
            <a:avLst/>
          </a:prstGeom>
        </p:spPr>
      </p:pic>
      <p:sp>
        <p:nvSpPr>
          <p:cNvPr id="9" name="圆角矩形 8">
            <a:extLst>
              <a:ext uri="{FF2B5EF4-FFF2-40B4-BE49-F238E27FC236}">
                <a16:creationId xmlns:a16="http://schemas.microsoft.com/office/drawing/2014/main" id="{BCE535B7-C89E-104F-83BD-6B4FFDE60B8B}"/>
              </a:ext>
            </a:extLst>
          </p:cNvPr>
          <p:cNvSpPr/>
          <p:nvPr/>
        </p:nvSpPr>
        <p:spPr>
          <a:xfrm>
            <a:off x="6785025" y="4321777"/>
            <a:ext cx="2743200" cy="657726"/>
          </a:xfrm>
          <a:prstGeom prst="roundRect">
            <a:avLst/>
          </a:prstGeom>
          <a:gradFill>
            <a:gsLst>
              <a:gs pos="100000">
                <a:srgbClr val="F12325"/>
              </a:gs>
              <a:gs pos="20000">
                <a:srgbClr val="CF2021"/>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dirty="0" smtClean="0">
                <a:solidFill>
                  <a:srgbClr val="FAEED8"/>
                </a:solidFill>
                <a:cs typeface="+mn-ea"/>
                <a:sym typeface="+mn-lt"/>
              </a:rPr>
              <a:t>演讲人：代用名</a:t>
            </a:r>
            <a:endParaRPr kumimoji="1" lang="zh-CN" altLang="en-US" dirty="0">
              <a:solidFill>
                <a:srgbClr val="FAEED8"/>
              </a:solidFill>
              <a:cs typeface="+mn-ea"/>
              <a:sym typeface="+mn-lt"/>
            </a:endParaRPr>
          </a:p>
        </p:txBody>
      </p:sp>
    </p:spTree>
    <p:extLst>
      <p:ext uri="{BB962C8B-B14F-4D97-AF65-F5344CB8AC3E}">
        <p14:creationId xmlns:p14="http://schemas.microsoft.com/office/powerpoint/2010/main" val="3539827934"/>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A0E5F58F-6ABA-BC4C-A37E-5513BEBFAC4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13347" y="-23189"/>
            <a:ext cx="7167746" cy="6857999"/>
          </a:xfrm>
          <a:prstGeom prst="rect">
            <a:avLst/>
          </a:prstGeom>
        </p:spPr>
      </p:pic>
      <p:pic>
        <p:nvPicPr>
          <p:cNvPr id="4" name="图片 3">
            <a:extLst>
              <a:ext uri="{FF2B5EF4-FFF2-40B4-BE49-F238E27FC236}">
                <a16:creationId xmlns:a16="http://schemas.microsoft.com/office/drawing/2014/main" id="{154E642F-5981-9A4D-988F-7B1E65A8590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42638" y="3207404"/>
            <a:ext cx="2386625" cy="2285446"/>
          </a:xfrm>
          <a:prstGeom prst="rect">
            <a:avLst/>
          </a:prstGeom>
        </p:spPr>
      </p:pic>
      <p:sp>
        <p:nvSpPr>
          <p:cNvPr id="5" name="矩形 4">
            <a:extLst>
              <a:ext uri="{FF2B5EF4-FFF2-40B4-BE49-F238E27FC236}">
                <a16:creationId xmlns:a16="http://schemas.microsoft.com/office/drawing/2014/main" id="{A500368C-1F8B-7A4C-81CB-F2E35D54FDB0}"/>
              </a:ext>
            </a:extLst>
          </p:cNvPr>
          <p:cNvSpPr/>
          <p:nvPr/>
        </p:nvSpPr>
        <p:spPr>
          <a:xfrm>
            <a:off x="757562" y="593007"/>
            <a:ext cx="1107996" cy="2835993"/>
          </a:xfrm>
          <a:prstGeom prst="rect">
            <a:avLst/>
          </a:prstGeom>
        </p:spPr>
        <p:txBody>
          <a:bodyPr vert="eaVert" wrap="square" lIns="0" tIns="0" rIns="0" bIns="0">
            <a:spAutoFit/>
          </a:bodyPr>
          <a:lstStyle/>
          <a:p>
            <a:pPr defTabSz="914400">
              <a:defRPr/>
            </a:pPr>
            <a:r>
              <a:rPr lang="zh-CN" altLang="en-US" sz="7200" dirty="0">
                <a:solidFill>
                  <a:srgbClr val="FAEED8"/>
                </a:solidFill>
                <a:effectLst>
                  <a:outerShdw blurRad="228600" dist="76200" dir="2700000" algn="tl" rotWithShape="0">
                    <a:srgbClr val="BA1219">
                      <a:alpha val="7000"/>
                    </a:srgbClr>
                  </a:outerShdw>
                </a:effectLst>
                <a:latin typeface="汉仪大宋简" panose="02010609000101010101" pitchFamily="49" charset="-122"/>
                <a:ea typeface="汉仪大宋简" panose="02010609000101010101" pitchFamily="49" charset="-122"/>
                <a:cs typeface="+mn-ea"/>
                <a:sym typeface="+mn-lt"/>
              </a:rPr>
              <a:t>前 言</a:t>
            </a:r>
          </a:p>
        </p:txBody>
      </p:sp>
      <p:sp>
        <p:nvSpPr>
          <p:cNvPr id="6" name="圆角矩形 5">
            <a:extLst>
              <a:ext uri="{FF2B5EF4-FFF2-40B4-BE49-F238E27FC236}">
                <a16:creationId xmlns:a16="http://schemas.microsoft.com/office/drawing/2014/main" id="{E5B396E5-CE07-B14E-89DB-1AE729E31940}"/>
              </a:ext>
            </a:extLst>
          </p:cNvPr>
          <p:cNvSpPr/>
          <p:nvPr/>
        </p:nvSpPr>
        <p:spPr>
          <a:xfrm>
            <a:off x="5516236" y="1353276"/>
            <a:ext cx="5456564" cy="828449"/>
          </a:xfrm>
          <a:prstGeom prst="roundRect">
            <a:avLst/>
          </a:prstGeom>
          <a:gradFill>
            <a:gsLst>
              <a:gs pos="100000">
                <a:srgbClr val="F12325"/>
              </a:gs>
              <a:gs pos="20000">
                <a:srgbClr val="CF2021"/>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400" b="1" dirty="0">
                <a:solidFill>
                  <a:srgbClr val="FAEED8"/>
                </a:solidFill>
                <a:cs typeface="+mn-ea"/>
                <a:sym typeface="+mn-lt"/>
              </a:rPr>
              <a:t>开展党史学习教育的重大意义</a:t>
            </a:r>
          </a:p>
        </p:txBody>
      </p:sp>
      <p:sp>
        <p:nvSpPr>
          <p:cNvPr id="7" name="圆角矩形 6">
            <a:extLst>
              <a:ext uri="{FF2B5EF4-FFF2-40B4-BE49-F238E27FC236}">
                <a16:creationId xmlns:a16="http://schemas.microsoft.com/office/drawing/2014/main" id="{ED16F2A8-801E-A245-B234-FCECDEFF630B}"/>
              </a:ext>
            </a:extLst>
          </p:cNvPr>
          <p:cNvSpPr/>
          <p:nvPr/>
        </p:nvSpPr>
        <p:spPr>
          <a:xfrm>
            <a:off x="5516236" y="2537792"/>
            <a:ext cx="5456564" cy="828449"/>
          </a:xfrm>
          <a:prstGeom prst="roundRect">
            <a:avLst/>
          </a:prstGeom>
          <a:gradFill>
            <a:gsLst>
              <a:gs pos="100000">
                <a:srgbClr val="F12325"/>
              </a:gs>
              <a:gs pos="20000">
                <a:srgbClr val="CF2021"/>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400" b="1" dirty="0">
                <a:solidFill>
                  <a:srgbClr val="FAEED8"/>
                </a:solidFill>
                <a:cs typeface="+mn-ea"/>
                <a:sym typeface="+mn-lt"/>
              </a:rPr>
              <a:t>党史学习教育的重要内容</a:t>
            </a:r>
          </a:p>
        </p:txBody>
      </p:sp>
      <p:sp>
        <p:nvSpPr>
          <p:cNvPr id="8" name="圆角矩形 7">
            <a:extLst>
              <a:ext uri="{FF2B5EF4-FFF2-40B4-BE49-F238E27FC236}">
                <a16:creationId xmlns:a16="http://schemas.microsoft.com/office/drawing/2014/main" id="{81E5AA50-7ED3-D643-A5DF-3042613943B9}"/>
              </a:ext>
            </a:extLst>
          </p:cNvPr>
          <p:cNvSpPr/>
          <p:nvPr/>
        </p:nvSpPr>
        <p:spPr>
          <a:xfrm>
            <a:off x="5516236" y="3722308"/>
            <a:ext cx="5456564" cy="828449"/>
          </a:xfrm>
          <a:prstGeom prst="roundRect">
            <a:avLst/>
          </a:prstGeom>
          <a:gradFill>
            <a:gsLst>
              <a:gs pos="100000">
                <a:srgbClr val="F12325"/>
              </a:gs>
              <a:gs pos="20000">
                <a:srgbClr val="CF2021"/>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400" b="1" dirty="0">
                <a:solidFill>
                  <a:srgbClr val="FAEED8"/>
                </a:solidFill>
                <a:cs typeface="+mn-ea"/>
                <a:sym typeface="+mn-lt"/>
              </a:rPr>
              <a:t>党史学习教育的工作要求</a:t>
            </a:r>
          </a:p>
        </p:txBody>
      </p:sp>
      <p:sp>
        <p:nvSpPr>
          <p:cNvPr id="9" name="圆角矩形 8">
            <a:extLst>
              <a:ext uri="{FF2B5EF4-FFF2-40B4-BE49-F238E27FC236}">
                <a16:creationId xmlns:a16="http://schemas.microsoft.com/office/drawing/2014/main" id="{D61733F1-447F-7D4B-941E-CA7C7034F348}"/>
              </a:ext>
            </a:extLst>
          </p:cNvPr>
          <p:cNvSpPr/>
          <p:nvPr/>
        </p:nvSpPr>
        <p:spPr>
          <a:xfrm>
            <a:off x="5516236" y="4906824"/>
            <a:ext cx="5456564" cy="828449"/>
          </a:xfrm>
          <a:prstGeom prst="roundRect">
            <a:avLst/>
          </a:prstGeom>
          <a:gradFill>
            <a:gsLst>
              <a:gs pos="100000">
                <a:srgbClr val="F12325"/>
              </a:gs>
              <a:gs pos="20000">
                <a:srgbClr val="CF2021"/>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400" b="1" dirty="0">
                <a:solidFill>
                  <a:srgbClr val="FAEED8"/>
                </a:solidFill>
                <a:cs typeface="+mn-ea"/>
                <a:sym typeface="+mn-lt"/>
              </a:rPr>
              <a:t>党史学习教育动员大会上讲话金句</a:t>
            </a:r>
          </a:p>
        </p:txBody>
      </p:sp>
    </p:spTree>
    <p:extLst>
      <p:ext uri="{BB962C8B-B14F-4D97-AF65-F5344CB8AC3E}">
        <p14:creationId xmlns:p14="http://schemas.microsoft.com/office/powerpoint/2010/main" val="2634135116"/>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ssolv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dissolv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08D5ED9D-AD4B-6D41-B4D9-8EDD4C8F819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2116427"/>
            <a:ext cx="12192000" cy="5512725"/>
          </a:xfrm>
          <a:prstGeom prst="rect">
            <a:avLst/>
          </a:prstGeom>
        </p:spPr>
      </p:pic>
      <p:sp>
        <p:nvSpPr>
          <p:cNvPr id="5" name="矩形 4">
            <a:extLst>
              <a:ext uri="{FF2B5EF4-FFF2-40B4-BE49-F238E27FC236}">
                <a16:creationId xmlns:a16="http://schemas.microsoft.com/office/drawing/2014/main" id="{3B596C08-0F71-0E41-A38E-FE12B4EB9B4C}"/>
              </a:ext>
            </a:extLst>
          </p:cNvPr>
          <p:cNvSpPr/>
          <p:nvPr/>
        </p:nvSpPr>
        <p:spPr>
          <a:xfrm>
            <a:off x="1945450" y="2505670"/>
            <a:ext cx="6781456" cy="1846659"/>
          </a:xfrm>
          <a:prstGeom prst="rect">
            <a:avLst/>
          </a:prstGeom>
        </p:spPr>
        <p:txBody>
          <a:bodyPr wrap="square" lIns="0" tIns="0" rIns="0" bIns="0">
            <a:spAutoFit/>
          </a:bodyPr>
          <a:lstStyle/>
          <a:p>
            <a:pPr algn="ctr" defTabSz="914400">
              <a:defRPr/>
            </a:pPr>
            <a:r>
              <a:rPr lang="zh-CN" altLang="en-US" sz="6000" dirty="0">
                <a:gradFill>
                  <a:gsLst>
                    <a:gs pos="100000">
                      <a:srgbClr val="F12325"/>
                    </a:gs>
                    <a:gs pos="20000">
                      <a:srgbClr val="CF2021"/>
                    </a:gs>
                  </a:gsLst>
                  <a:lin ang="16200000" scaled="1"/>
                </a:gradFill>
                <a:effectLst>
                  <a:outerShdw blurRad="228600" dist="76200" dir="2700000" algn="tl" rotWithShape="0">
                    <a:srgbClr val="BA1219">
                      <a:alpha val="7000"/>
                    </a:srgbClr>
                  </a:outerShdw>
                </a:effectLst>
                <a:cs typeface="+mn-ea"/>
                <a:sym typeface="+mn-lt"/>
              </a:rPr>
              <a:t>开展党史学习教育的重大意义</a:t>
            </a:r>
          </a:p>
        </p:txBody>
      </p:sp>
      <p:sp>
        <p:nvSpPr>
          <p:cNvPr id="6" name="矩形 5">
            <a:extLst>
              <a:ext uri="{FF2B5EF4-FFF2-40B4-BE49-F238E27FC236}">
                <a16:creationId xmlns:a16="http://schemas.microsoft.com/office/drawing/2014/main" id="{6A341A87-B810-D44A-AED8-B27C3FC9CB44}"/>
              </a:ext>
            </a:extLst>
          </p:cNvPr>
          <p:cNvSpPr/>
          <p:nvPr/>
        </p:nvSpPr>
        <p:spPr>
          <a:xfrm>
            <a:off x="1841176" y="1717749"/>
            <a:ext cx="6990004" cy="738664"/>
          </a:xfrm>
          <a:prstGeom prst="rect">
            <a:avLst/>
          </a:prstGeom>
        </p:spPr>
        <p:txBody>
          <a:bodyPr wrap="square" lIns="0" tIns="0" rIns="0" bIns="0">
            <a:spAutoFit/>
          </a:bodyPr>
          <a:lstStyle/>
          <a:p>
            <a:pPr algn="ctr" defTabSz="914400">
              <a:defRPr/>
            </a:pPr>
            <a:r>
              <a:rPr lang="zh-CN" altLang="en-US" sz="4800" dirty="0">
                <a:gradFill>
                  <a:gsLst>
                    <a:gs pos="100000">
                      <a:srgbClr val="F12325"/>
                    </a:gs>
                    <a:gs pos="20000">
                      <a:srgbClr val="CF2021"/>
                    </a:gs>
                  </a:gsLst>
                  <a:lin ang="16200000" scaled="1"/>
                </a:gradFill>
                <a:effectLst>
                  <a:outerShdw blurRad="228600" dist="76200" dir="2700000" algn="tl" rotWithShape="0">
                    <a:prstClr val="black">
                      <a:alpha val="13000"/>
                    </a:prstClr>
                  </a:outerShdw>
                </a:effectLst>
                <a:cs typeface="+mn-ea"/>
                <a:sym typeface="+mn-lt"/>
              </a:rPr>
              <a:t>第一章</a:t>
            </a:r>
          </a:p>
        </p:txBody>
      </p:sp>
      <p:sp>
        <p:nvSpPr>
          <p:cNvPr id="2" name="文本框 1"/>
          <p:cNvSpPr txBox="1"/>
          <p:nvPr/>
        </p:nvSpPr>
        <p:spPr>
          <a:xfrm>
            <a:off x="7659232" y="3693814"/>
            <a:ext cx="1810693" cy="415498"/>
          </a:xfrm>
          <a:prstGeom prst="rect">
            <a:avLst/>
          </a:prstGeom>
          <a:noFill/>
        </p:spPr>
        <p:txBody>
          <a:bodyPr wrap="square" rtlCol="0">
            <a:spAutoFit/>
          </a:bodyPr>
          <a:lstStyle/>
          <a:p>
            <a:r>
              <a:rPr lang="en-US" altLang="zh-CN" sz="1050" smtClean="0">
                <a:solidFill>
                  <a:srgbClr val="FCFCFB"/>
                </a:solidFill>
              </a:rPr>
              <a:t>https://www.PPT818.com/</a:t>
            </a:r>
            <a:endParaRPr lang="zh-CN" altLang="en-US" sz="1050" dirty="0">
              <a:solidFill>
                <a:srgbClr val="FCFCFB"/>
              </a:solidFill>
            </a:endParaRPr>
          </a:p>
        </p:txBody>
      </p:sp>
    </p:spTree>
    <p:extLst>
      <p:ext uri="{BB962C8B-B14F-4D97-AF65-F5344CB8AC3E}">
        <p14:creationId xmlns:p14="http://schemas.microsoft.com/office/powerpoint/2010/main" val="2003855072"/>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a:extLst>
              <a:ext uri="{FF2B5EF4-FFF2-40B4-BE49-F238E27FC236}">
                <a16:creationId xmlns:a16="http://schemas.microsoft.com/office/drawing/2014/main" id="{A00D38D1-FD90-2E4D-BDDC-156706869550}"/>
              </a:ext>
            </a:extLst>
          </p:cNvPr>
          <p:cNvGrpSpPr/>
          <p:nvPr/>
        </p:nvGrpSpPr>
        <p:grpSpPr>
          <a:xfrm>
            <a:off x="258755" y="467920"/>
            <a:ext cx="6207448" cy="1120248"/>
            <a:chOff x="4766589" y="1286067"/>
            <a:chExt cx="3393349" cy="612392"/>
          </a:xfrm>
        </p:grpSpPr>
        <p:sp>
          <p:nvSpPr>
            <p:cNvPr id="3" name="矩形: 圆角 9">
              <a:extLst>
                <a:ext uri="{FF2B5EF4-FFF2-40B4-BE49-F238E27FC236}">
                  <a16:creationId xmlns:a16="http://schemas.microsoft.com/office/drawing/2014/main" id="{432A7F56-2738-1940-BB45-8D9107CBFFF1}"/>
                </a:ext>
              </a:extLst>
            </p:cNvPr>
            <p:cNvSpPr/>
            <p:nvPr/>
          </p:nvSpPr>
          <p:spPr>
            <a:xfrm>
              <a:off x="5262338" y="1456889"/>
              <a:ext cx="2897600" cy="385245"/>
            </a:xfrm>
            <a:prstGeom prst="roundRect">
              <a:avLst>
                <a:gd name="adj" fmla="val 50000"/>
              </a:avLst>
            </a:prstGeom>
            <a:solidFill>
              <a:schemeClr val="bg2"/>
            </a:solidFill>
            <a:ln w="6350">
              <a:gradFill flip="none" rotWithShape="1">
                <a:gsLst>
                  <a:gs pos="16000">
                    <a:srgbClr val="C00000">
                      <a:alpha val="0"/>
                    </a:srgbClr>
                  </a:gs>
                  <a:gs pos="100000">
                    <a:srgbClr val="C00000">
                      <a:alpha val="70000"/>
                    </a:srgb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4" name="图片 3">
              <a:extLst>
                <a:ext uri="{FF2B5EF4-FFF2-40B4-BE49-F238E27FC236}">
                  <a16:creationId xmlns:a16="http://schemas.microsoft.com/office/drawing/2014/main" id="{9C4942ED-28D9-A64C-B2C4-8B0665ADDB27}"/>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766589" y="1286067"/>
              <a:ext cx="829123" cy="612392"/>
            </a:xfrm>
            <a:prstGeom prst="rect">
              <a:avLst/>
            </a:prstGeom>
          </p:spPr>
        </p:pic>
        <p:sp>
          <p:nvSpPr>
            <p:cNvPr id="5" name="文本框 4">
              <a:extLst>
                <a:ext uri="{FF2B5EF4-FFF2-40B4-BE49-F238E27FC236}">
                  <a16:creationId xmlns:a16="http://schemas.microsoft.com/office/drawing/2014/main" id="{45A0A5E2-E6AE-6549-B4D7-52F77E9B6BE9}"/>
                </a:ext>
              </a:extLst>
            </p:cNvPr>
            <p:cNvSpPr txBox="1"/>
            <p:nvPr/>
          </p:nvSpPr>
          <p:spPr>
            <a:xfrm>
              <a:off x="5595712" y="1523325"/>
              <a:ext cx="2564226" cy="252373"/>
            </a:xfrm>
            <a:prstGeom prst="rect">
              <a:avLst/>
            </a:prstGeom>
            <a:noFill/>
          </p:spPr>
          <p:txBody>
            <a:bodyPr wrap="square" rtlCol="0">
              <a:spAutoFit/>
            </a:bodyPr>
            <a:lstStyle/>
            <a:p>
              <a:r>
                <a:rPr kumimoji="1" lang="zh-CN" altLang="en-US" sz="2400" b="1" dirty="0">
                  <a:solidFill>
                    <a:srgbClr val="BA1219"/>
                  </a:solidFill>
                  <a:cs typeface="+mn-ea"/>
                  <a:sym typeface="+mn-lt"/>
                </a:rPr>
                <a:t>开展党史学习教育的重大意义</a:t>
              </a:r>
            </a:p>
          </p:txBody>
        </p:sp>
      </p:grpSp>
      <p:sp>
        <p:nvSpPr>
          <p:cNvPr id="7" name="椭圆 6">
            <a:extLst>
              <a:ext uri="{FF2B5EF4-FFF2-40B4-BE49-F238E27FC236}">
                <a16:creationId xmlns:a16="http://schemas.microsoft.com/office/drawing/2014/main" id="{E5B1C1E9-FF47-5B4A-A2E1-F748BDCD6FCE}"/>
              </a:ext>
            </a:extLst>
          </p:cNvPr>
          <p:cNvSpPr/>
          <p:nvPr/>
        </p:nvSpPr>
        <p:spPr>
          <a:xfrm>
            <a:off x="1017111" y="2582779"/>
            <a:ext cx="2693088" cy="2693088"/>
          </a:xfrm>
          <a:prstGeom prst="ellipse">
            <a:avLst/>
          </a:prstGeom>
          <a:gradFill>
            <a:gsLst>
              <a:gs pos="100000">
                <a:srgbClr val="F12325"/>
              </a:gs>
              <a:gs pos="20000">
                <a:srgbClr val="CF2021"/>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4000" b="1" dirty="0">
                <a:solidFill>
                  <a:srgbClr val="FAEED8"/>
                </a:solidFill>
                <a:cs typeface="+mn-ea"/>
                <a:sym typeface="+mn-lt"/>
              </a:rPr>
              <a:t>重大</a:t>
            </a:r>
            <a:endParaRPr kumimoji="1" lang="en-US" altLang="zh-CN" sz="4000" b="1" dirty="0">
              <a:solidFill>
                <a:srgbClr val="FAEED8"/>
              </a:solidFill>
              <a:cs typeface="+mn-ea"/>
              <a:sym typeface="+mn-lt"/>
            </a:endParaRPr>
          </a:p>
          <a:p>
            <a:pPr algn="ctr"/>
            <a:r>
              <a:rPr kumimoji="1" lang="zh-CN" altLang="en-US" sz="4000" b="1" dirty="0">
                <a:solidFill>
                  <a:srgbClr val="FAEED8"/>
                </a:solidFill>
                <a:cs typeface="+mn-ea"/>
                <a:sym typeface="+mn-lt"/>
              </a:rPr>
              <a:t>意义</a:t>
            </a:r>
            <a:endParaRPr kumimoji="1" lang="zh-CN" altLang="en-US" sz="4000" dirty="0">
              <a:cs typeface="+mn-ea"/>
              <a:sym typeface="+mn-lt"/>
            </a:endParaRPr>
          </a:p>
        </p:txBody>
      </p:sp>
      <p:grpSp>
        <p:nvGrpSpPr>
          <p:cNvPr id="11" name="组合 10">
            <a:extLst>
              <a:ext uri="{FF2B5EF4-FFF2-40B4-BE49-F238E27FC236}">
                <a16:creationId xmlns:a16="http://schemas.microsoft.com/office/drawing/2014/main" id="{63E5CC34-190F-2C4B-9816-471BD7718FC4}"/>
              </a:ext>
            </a:extLst>
          </p:cNvPr>
          <p:cNvGrpSpPr/>
          <p:nvPr/>
        </p:nvGrpSpPr>
        <p:grpSpPr>
          <a:xfrm>
            <a:off x="4120835" y="2152511"/>
            <a:ext cx="6836854" cy="860535"/>
            <a:chOff x="4120835" y="2152511"/>
            <a:chExt cx="6836854" cy="860535"/>
          </a:xfrm>
        </p:grpSpPr>
        <p:sp>
          <p:nvSpPr>
            <p:cNvPr id="9" name="圆角矩形 8">
              <a:extLst>
                <a:ext uri="{FF2B5EF4-FFF2-40B4-BE49-F238E27FC236}">
                  <a16:creationId xmlns:a16="http://schemas.microsoft.com/office/drawing/2014/main" id="{4F61B201-FB2E-AE42-AD5E-8ACF445C5C1E}"/>
                </a:ext>
              </a:extLst>
            </p:cNvPr>
            <p:cNvSpPr/>
            <p:nvPr/>
          </p:nvSpPr>
          <p:spPr>
            <a:xfrm>
              <a:off x="4120835" y="2152511"/>
              <a:ext cx="6836854" cy="860535"/>
            </a:xfrm>
            <a:prstGeom prst="roundRect">
              <a:avLst>
                <a:gd name="adj" fmla="val 12716"/>
              </a:avLst>
            </a:prstGeom>
            <a:noFill/>
            <a:ln>
              <a:solidFill>
                <a:srgbClr val="BA12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kumimoji="1" lang="zh-CN" altLang="en-US" sz="1400" b="1" dirty="0">
                <a:solidFill>
                  <a:schemeClr val="tx1">
                    <a:lumMod val="85000"/>
                    <a:lumOff val="15000"/>
                  </a:schemeClr>
                </a:solidFill>
                <a:cs typeface="+mn-ea"/>
                <a:sym typeface="+mn-lt"/>
              </a:endParaRPr>
            </a:p>
          </p:txBody>
        </p:sp>
        <p:sp>
          <p:nvSpPr>
            <p:cNvPr id="10" name="矩形 9">
              <a:extLst>
                <a:ext uri="{FF2B5EF4-FFF2-40B4-BE49-F238E27FC236}">
                  <a16:creationId xmlns:a16="http://schemas.microsoft.com/office/drawing/2014/main" id="{5969ED44-2E65-974A-B4FA-F5F009E0E115}"/>
                </a:ext>
              </a:extLst>
            </p:cNvPr>
            <p:cNvSpPr/>
            <p:nvPr/>
          </p:nvSpPr>
          <p:spPr>
            <a:xfrm>
              <a:off x="4468990" y="2278560"/>
              <a:ext cx="6140545" cy="608243"/>
            </a:xfrm>
            <a:prstGeom prst="rect">
              <a:avLst/>
            </a:prstGeom>
          </p:spPr>
          <p:txBody>
            <a:bodyPr wrap="square" lIns="0" tIns="0" rIns="0" bIns="0">
              <a:spAutoFit/>
            </a:bodyPr>
            <a:lstStyle/>
            <a:p>
              <a:pPr defTabSz="914400">
                <a:lnSpc>
                  <a:spcPct val="150000"/>
                </a:lnSpc>
                <a:defRPr/>
              </a:pPr>
              <a:r>
                <a:rPr lang="zh-CN" altLang="en-US" sz="1400" b="1" dirty="0">
                  <a:solidFill>
                    <a:schemeClr val="tx1">
                      <a:lumMod val="95000"/>
                      <a:lumOff val="5000"/>
                    </a:schemeClr>
                  </a:solidFill>
                  <a:cs typeface="+mn-ea"/>
                  <a:sym typeface="+mn-lt"/>
                </a:rPr>
                <a:t>我们党历来重视党史学习教育，注重用党的奋斗历程和伟大成就鼓舞斗志、明确方向，用党的光荣传统和优良作风坚定信念，</a:t>
              </a:r>
            </a:p>
          </p:txBody>
        </p:sp>
      </p:grpSp>
      <p:grpSp>
        <p:nvGrpSpPr>
          <p:cNvPr id="12" name="组合 11">
            <a:extLst>
              <a:ext uri="{FF2B5EF4-FFF2-40B4-BE49-F238E27FC236}">
                <a16:creationId xmlns:a16="http://schemas.microsoft.com/office/drawing/2014/main" id="{D86BAF79-04C3-5446-9C22-E2AAD00EF022}"/>
              </a:ext>
            </a:extLst>
          </p:cNvPr>
          <p:cNvGrpSpPr/>
          <p:nvPr/>
        </p:nvGrpSpPr>
        <p:grpSpPr>
          <a:xfrm>
            <a:off x="4120835" y="3196416"/>
            <a:ext cx="6836854" cy="648539"/>
            <a:chOff x="4120835" y="2152511"/>
            <a:chExt cx="6836854" cy="648539"/>
          </a:xfrm>
        </p:grpSpPr>
        <p:sp>
          <p:nvSpPr>
            <p:cNvPr id="13" name="圆角矩形 12">
              <a:extLst>
                <a:ext uri="{FF2B5EF4-FFF2-40B4-BE49-F238E27FC236}">
                  <a16:creationId xmlns:a16="http://schemas.microsoft.com/office/drawing/2014/main" id="{B971A5D7-F400-3645-89CC-9B9448ADE9DF}"/>
                </a:ext>
              </a:extLst>
            </p:cNvPr>
            <p:cNvSpPr/>
            <p:nvPr/>
          </p:nvSpPr>
          <p:spPr>
            <a:xfrm>
              <a:off x="4120835" y="2152511"/>
              <a:ext cx="6836854" cy="648539"/>
            </a:xfrm>
            <a:prstGeom prst="roundRect">
              <a:avLst>
                <a:gd name="adj" fmla="val 12716"/>
              </a:avLst>
            </a:prstGeom>
            <a:noFill/>
            <a:ln>
              <a:solidFill>
                <a:srgbClr val="BA12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kumimoji="1" lang="zh-CN" altLang="en-US" sz="1400" b="1" dirty="0">
                <a:solidFill>
                  <a:schemeClr val="tx1">
                    <a:lumMod val="85000"/>
                    <a:lumOff val="15000"/>
                  </a:schemeClr>
                </a:solidFill>
                <a:cs typeface="+mn-ea"/>
                <a:sym typeface="+mn-lt"/>
              </a:endParaRPr>
            </a:p>
          </p:txBody>
        </p:sp>
        <p:sp>
          <p:nvSpPr>
            <p:cNvPr id="14" name="矩形 13">
              <a:extLst>
                <a:ext uri="{FF2B5EF4-FFF2-40B4-BE49-F238E27FC236}">
                  <a16:creationId xmlns:a16="http://schemas.microsoft.com/office/drawing/2014/main" id="{DC55C516-C3C9-F249-8A20-D06F56BC762C}"/>
                </a:ext>
              </a:extLst>
            </p:cNvPr>
            <p:cNvSpPr/>
            <p:nvPr/>
          </p:nvSpPr>
          <p:spPr>
            <a:xfrm>
              <a:off x="4468989" y="2318873"/>
              <a:ext cx="6140545" cy="285078"/>
            </a:xfrm>
            <a:prstGeom prst="rect">
              <a:avLst/>
            </a:prstGeom>
          </p:spPr>
          <p:txBody>
            <a:bodyPr wrap="square" lIns="0" tIns="0" rIns="0" bIns="0">
              <a:spAutoFit/>
            </a:bodyPr>
            <a:lstStyle/>
            <a:p>
              <a:pPr defTabSz="914400">
                <a:lnSpc>
                  <a:spcPct val="150000"/>
                </a:lnSpc>
                <a:defRPr/>
              </a:pPr>
              <a:r>
                <a:rPr lang="zh-CN" altLang="en-US" sz="1400" b="1" dirty="0">
                  <a:solidFill>
                    <a:schemeClr val="tx1">
                      <a:lumMod val="95000"/>
                      <a:lumOff val="5000"/>
                    </a:schemeClr>
                  </a:solidFill>
                  <a:cs typeface="+mn-ea"/>
                  <a:sym typeface="+mn-lt"/>
                </a:rPr>
                <a:t>凝黶力量</a:t>
              </a:r>
              <a:r>
                <a:rPr lang="en-US" altLang="zh-CN" sz="1400" b="1" dirty="0">
                  <a:solidFill>
                    <a:schemeClr val="tx1">
                      <a:lumMod val="95000"/>
                      <a:lumOff val="5000"/>
                    </a:schemeClr>
                  </a:solidFill>
                  <a:cs typeface="+mn-ea"/>
                  <a:sym typeface="+mn-lt"/>
                </a:rPr>
                <a:t>.</a:t>
              </a:r>
              <a:r>
                <a:rPr lang="zh-CN" altLang="en-US" sz="1400" b="1" dirty="0">
                  <a:solidFill>
                    <a:schemeClr val="tx1">
                      <a:lumMod val="95000"/>
                      <a:lumOff val="5000"/>
                    </a:schemeClr>
                  </a:solidFill>
                  <a:cs typeface="+mn-ea"/>
                  <a:sym typeface="+mn-lt"/>
                </a:rPr>
                <a:t>用党的実践創造和万史経驗息迪智慧、砥栃品格</a:t>
              </a:r>
              <a:r>
                <a:rPr lang="en-US" altLang="zh-CN" sz="1400" b="1" dirty="0">
                  <a:solidFill>
                    <a:schemeClr val="tx1">
                      <a:lumMod val="95000"/>
                      <a:lumOff val="5000"/>
                    </a:schemeClr>
                  </a:solidFill>
                  <a:cs typeface="+mn-ea"/>
                  <a:sym typeface="+mn-lt"/>
                </a:rPr>
                <a:t>.</a:t>
              </a:r>
              <a:endParaRPr lang="zh-CN" altLang="en-US" sz="1400" b="1" dirty="0">
                <a:solidFill>
                  <a:schemeClr val="tx1">
                    <a:lumMod val="95000"/>
                    <a:lumOff val="5000"/>
                  </a:schemeClr>
                </a:solidFill>
                <a:cs typeface="+mn-ea"/>
                <a:sym typeface="+mn-lt"/>
              </a:endParaRPr>
            </a:p>
          </p:txBody>
        </p:sp>
      </p:grpSp>
      <p:grpSp>
        <p:nvGrpSpPr>
          <p:cNvPr id="15" name="组合 14">
            <a:extLst>
              <a:ext uri="{FF2B5EF4-FFF2-40B4-BE49-F238E27FC236}">
                <a16:creationId xmlns:a16="http://schemas.microsoft.com/office/drawing/2014/main" id="{0460CF36-2809-4243-9A8E-6D55FA673254}"/>
              </a:ext>
            </a:extLst>
          </p:cNvPr>
          <p:cNvGrpSpPr/>
          <p:nvPr/>
        </p:nvGrpSpPr>
        <p:grpSpPr>
          <a:xfrm>
            <a:off x="4120834" y="4166257"/>
            <a:ext cx="6836854" cy="648539"/>
            <a:chOff x="4120835" y="2152511"/>
            <a:chExt cx="6836854" cy="648539"/>
          </a:xfrm>
        </p:grpSpPr>
        <p:sp>
          <p:nvSpPr>
            <p:cNvPr id="16" name="圆角矩形 15">
              <a:extLst>
                <a:ext uri="{FF2B5EF4-FFF2-40B4-BE49-F238E27FC236}">
                  <a16:creationId xmlns:a16="http://schemas.microsoft.com/office/drawing/2014/main" id="{A457BC90-0A5A-7E4B-85FD-DA667E2AF2D7}"/>
                </a:ext>
              </a:extLst>
            </p:cNvPr>
            <p:cNvSpPr/>
            <p:nvPr/>
          </p:nvSpPr>
          <p:spPr>
            <a:xfrm>
              <a:off x="4120835" y="2152511"/>
              <a:ext cx="6836854" cy="648539"/>
            </a:xfrm>
            <a:prstGeom prst="roundRect">
              <a:avLst>
                <a:gd name="adj" fmla="val 12716"/>
              </a:avLst>
            </a:prstGeom>
            <a:noFill/>
            <a:ln>
              <a:solidFill>
                <a:srgbClr val="BA12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kumimoji="1" lang="zh-CN" altLang="en-US" sz="1400" b="1" dirty="0">
                <a:solidFill>
                  <a:schemeClr val="tx1">
                    <a:lumMod val="85000"/>
                    <a:lumOff val="15000"/>
                  </a:schemeClr>
                </a:solidFill>
                <a:cs typeface="+mn-ea"/>
                <a:sym typeface="+mn-lt"/>
              </a:endParaRPr>
            </a:p>
          </p:txBody>
        </p:sp>
        <p:sp>
          <p:nvSpPr>
            <p:cNvPr id="17" name="矩形 16">
              <a:extLst>
                <a:ext uri="{FF2B5EF4-FFF2-40B4-BE49-F238E27FC236}">
                  <a16:creationId xmlns:a16="http://schemas.microsoft.com/office/drawing/2014/main" id="{D4566F9A-4303-AF4F-82E4-7056D9F1C914}"/>
                </a:ext>
              </a:extLst>
            </p:cNvPr>
            <p:cNvSpPr/>
            <p:nvPr/>
          </p:nvSpPr>
          <p:spPr>
            <a:xfrm>
              <a:off x="4468989" y="2318873"/>
              <a:ext cx="6140545" cy="285078"/>
            </a:xfrm>
            <a:prstGeom prst="rect">
              <a:avLst/>
            </a:prstGeom>
          </p:spPr>
          <p:txBody>
            <a:bodyPr wrap="square" lIns="0" tIns="0" rIns="0" bIns="0">
              <a:spAutoFit/>
            </a:bodyPr>
            <a:lstStyle/>
            <a:p>
              <a:pPr defTabSz="914400">
                <a:lnSpc>
                  <a:spcPct val="150000"/>
                </a:lnSpc>
                <a:defRPr/>
              </a:pPr>
              <a:r>
                <a:rPr lang="zh-CN" altLang="en-US" sz="1400" b="1" dirty="0">
                  <a:solidFill>
                    <a:schemeClr val="tx1">
                      <a:lumMod val="95000"/>
                      <a:lumOff val="5000"/>
                    </a:schemeClr>
                  </a:solidFill>
                  <a:cs typeface="+mn-ea"/>
                  <a:sym typeface="+mn-lt"/>
                </a:rPr>
                <a:t>党的十八大以来，党中央高度重视学习党的历史，提出了一系列要求。</a:t>
              </a:r>
            </a:p>
          </p:txBody>
        </p:sp>
      </p:grpSp>
      <p:grpSp>
        <p:nvGrpSpPr>
          <p:cNvPr id="18" name="组合 17">
            <a:extLst>
              <a:ext uri="{FF2B5EF4-FFF2-40B4-BE49-F238E27FC236}">
                <a16:creationId xmlns:a16="http://schemas.microsoft.com/office/drawing/2014/main" id="{4960ED08-45CB-1047-8D81-881C980172C6}"/>
              </a:ext>
            </a:extLst>
          </p:cNvPr>
          <p:cNvGrpSpPr/>
          <p:nvPr/>
        </p:nvGrpSpPr>
        <p:grpSpPr>
          <a:xfrm>
            <a:off x="4120833" y="4998166"/>
            <a:ext cx="6836854" cy="860535"/>
            <a:chOff x="4120835" y="2152511"/>
            <a:chExt cx="6836854" cy="860535"/>
          </a:xfrm>
        </p:grpSpPr>
        <p:sp>
          <p:nvSpPr>
            <p:cNvPr id="19" name="圆角矩形 18">
              <a:extLst>
                <a:ext uri="{FF2B5EF4-FFF2-40B4-BE49-F238E27FC236}">
                  <a16:creationId xmlns:a16="http://schemas.microsoft.com/office/drawing/2014/main" id="{7CBE6343-1BA3-9247-B0B8-6F121E183E27}"/>
                </a:ext>
              </a:extLst>
            </p:cNvPr>
            <p:cNvSpPr/>
            <p:nvPr/>
          </p:nvSpPr>
          <p:spPr>
            <a:xfrm>
              <a:off x="4120835" y="2152511"/>
              <a:ext cx="6836854" cy="860535"/>
            </a:xfrm>
            <a:prstGeom prst="roundRect">
              <a:avLst>
                <a:gd name="adj" fmla="val 12716"/>
              </a:avLst>
            </a:prstGeom>
            <a:noFill/>
            <a:ln>
              <a:solidFill>
                <a:srgbClr val="BA12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kumimoji="1" lang="zh-CN" altLang="en-US" sz="1400" b="1" dirty="0">
                <a:solidFill>
                  <a:schemeClr val="tx1">
                    <a:lumMod val="85000"/>
                    <a:lumOff val="15000"/>
                  </a:schemeClr>
                </a:solidFill>
                <a:cs typeface="+mn-ea"/>
                <a:sym typeface="+mn-lt"/>
              </a:endParaRPr>
            </a:p>
          </p:txBody>
        </p:sp>
        <p:sp>
          <p:nvSpPr>
            <p:cNvPr id="20" name="矩形 19">
              <a:extLst>
                <a:ext uri="{FF2B5EF4-FFF2-40B4-BE49-F238E27FC236}">
                  <a16:creationId xmlns:a16="http://schemas.microsoft.com/office/drawing/2014/main" id="{182B6AFA-782A-664E-AB2D-4BF3AA3646B7}"/>
                </a:ext>
              </a:extLst>
            </p:cNvPr>
            <p:cNvSpPr/>
            <p:nvPr/>
          </p:nvSpPr>
          <p:spPr>
            <a:xfrm>
              <a:off x="4468990" y="2278560"/>
              <a:ext cx="6140545" cy="608243"/>
            </a:xfrm>
            <a:prstGeom prst="rect">
              <a:avLst/>
            </a:prstGeom>
          </p:spPr>
          <p:txBody>
            <a:bodyPr wrap="square" lIns="0" tIns="0" rIns="0" bIns="0">
              <a:spAutoFit/>
            </a:bodyPr>
            <a:lstStyle/>
            <a:p>
              <a:pPr defTabSz="914400">
                <a:lnSpc>
                  <a:spcPct val="150000"/>
                </a:lnSpc>
                <a:defRPr/>
              </a:pPr>
              <a:r>
                <a:rPr lang="zh-CN" altLang="en-US" sz="1400" b="1" dirty="0">
                  <a:solidFill>
                    <a:schemeClr val="tx1">
                      <a:lumMod val="95000"/>
                      <a:lumOff val="5000"/>
                    </a:schemeClr>
                  </a:solidFill>
                  <a:cs typeface="+mn-ea"/>
                  <a:sym typeface="+mn-lt"/>
                </a:rPr>
                <a:t>在庆祝我们党百年华诞的重大时刻，在“两个一 百年”奋斗日标历史交汇的关键节点。在全党集中开展党史学习教育，正当其时，</a:t>
              </a:r>
              <a:r>
                <a:rPr lang="en-US" altLang="zh-CN" sz="1400" b="1" dirty="0">
                  <a:solidFill>
                    <a:schemeClr val="tx1">
                      <a:lumMod val="95000"/>
                      <a:lumOff val="5000"/>
                    </a:schemeClr>
                  </a:solidFill>
                  <a:cs typeface="+mn-ea"/>
                  <a:sym typeface="+mn-lt"/>
                </a:rPr>
                <a:t>+</a:t>
              </a:r>
              <a:r>
                <a:rPr lang="zh-CN" altLang="en-US" sz="1400" b="1" dirty="0">
                  <a:solidFill>
                    <a:schemeClr val="tx1">
                      <a:lumMod val="95000"/>
                      <a:lumOff val="5000"/>
                    </a:schemeClr>
                  </a:solidFill>
                  <a:cs typeface="+mn-ea"/>
                  <a:sym typeface="+mn-lt"/>
                </a:rPr>
                <a:t>、</a:t>
              </a:r>
            </a:p>
          </p:txBody>
        </p:sp>
      </p:grpSp>
    </p:spTree>
    <p:extLst>
      <p:ext uri="{BB962C8B-B14F-4D97-AF65-F5344CB8AC3E}">
        <p14:creationId xmlns:p14="http://schemas.microsoft.com/office/powerpoint/2010/main" val="3160922569"/>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500" fill="hold"/>
                                        <p:tgtEl>
                                          <p:spTgt spid="12"/>
                                        </p:tgtEl>
                                        <p:attrNameLst>
                                          <p:attrName>ppt_x</p:attrName>
                                        </p:attrNameLst>
                                      </p:cBhvr>
                                      <p:tavLst>
                                        <p:tav tm="0">
                                          <p:val>
                                            <p:strVal val="#ppt_x"/>
                                          </p:val>
                                        </p:tav>
                                        <p:tav tm="100000">
                                          <p:val>
                                            <p:strVal val="#ppt_x"/>
                                          </p:val>
                                        </p:tav>
                                      </p:tavLst>
                                    </p:anim>
                                    <p:anim calcmode="lin" valueType="num">
                                      <p:cBhvr additive="base">
                                        <p:cTn id="17" dur="500" fill="hold"/>
                                        <p:tgtEl>
                                          <p:spTgt spid="12"/>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500" fill="hold"/>
                                        <p:tgtEl>
                                          <p:spTgt spid="15"/>
                                        </p:tgtEl>
                                        <p:attrNameLst>
                                          <p:attrName>ppt_x</p:attrName>
                                        </p:attrNameLst>
                                      </p:cBhvr>
                                      <p:tavLst>
                                        <p:tav tm="0">
                                          <p:val>
                                            <p:strVal val="#ppt_x"/>
                                          </p:val>
                                        </p:tav>
                                        <p:tav tm="100000">
                                          <p:val>
                                            <p:strVal val="#ppt_x"/>
                                          </p:val>
                                        </p:tav>
                                      </p:tavLst>
                                    </p:anim>
                                    <p:anim calcmode="lin" valueType="num">
                                      <p:cBhvr additive="base">
                                        <p:cTn id="21" dur="500" fill="hold"/>
                                        <p:tgtEl>
                                          <p:spTgt spid="15"/>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additive="base">
                                        <p:cTn id="24" dur="500" fill="hold"/>
                                        <p:tgtEl>
                                          <p:spTgt spid="18"/>
                                        </p:tgtEl>
                                        <p:attrNameLst>
                                          <p:attrName>ppt_x</p:attrName>
                                        </p:attrNameLst>
                                      </p:cBhvr>
                                      <p:tavLst>
                                        <p:tav tm="0">
                                          <p:val>
                                            <p:strVal val="#ppt_x"/>
                                          </p:val>
                                        </p:tav>
                                        <p:tav tm="100000">
                                          <p:val>
                                            <p:strVal val="#ppt_x"/>
                                          </p:val>
                                        </p:tav>
                                      </p:tavLst>
                                    </p:anim>
                                    <p:anim calcmode="lin" valueType="num">
                                      <p:cBhvr additive="base">
                                        <p:cTn id="2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FCA2387A-F72C-B144-8391-DC482ADC66C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2116427"/>
            <a:ext cx="12192000" cy="5512725"/>
          </a:xfrm>
          <a:prstGeom prst="rect">
            <a:avLst/>
          </a:prstGeom>
        </p:spPr>
      </p:pic>
      <p:sp>
        <p:nvSpPr>
          <p:cNvPr id="4" name="矩形 3">
            <a:extLst>
              <a:ext uri="{FF2B5EF4-FFF2-40B4-BE49-F238E27FC236}">
                <a16:creationId xmlns:a16="http://schemas.microsoft.com/office/drawing/2014/main" id="{BB701539-85D6-3649-B2EF-1229BE5DE799}"/>
              </a:ext>
            </a:extLst>
          </p:cNvPr>
          <p:cNvSpPr/>
          <p:nvPr/>
        </p:nvSpPr>
        <p:spPr>
          <a:xfrm>
            <a:off x="1945450" y="2505670"/>
            <a:ext cx="6781456" cy="1846659"/>
          </a:xfrm>
          <a:prstGeom prst="rect">
            <a:avLst/>
          </a:prstGeom>
        </p:spPr>
        <p:txBody>
          <a:bodyPr wrap="square" lIns="0" tIns="0" rIns="0" bIns="0">
            <a:spAutoFit/>
          </a:bodyPr>
          <a:lstStyle/>
          <a:p>
            <a:pPr algn="ctr" defTabSz="914400">
              <a:defRPr/>
            </a:pPr>
            <a:r>
              <a:rPr lang="zh-CN" altLang="en-US" sz="6000" dirty="0">
                <a:gradFill>
                  <a:gsLst>
                    <a:gs pos="100000">
                      <a:srgbClr val="F12325"/>
                    </a:gs>
                    <a:gs pos="20000">
                      <a:srgbClr val="CF2021"/>
                    </a:gs>
                  </a:gsLst>
                  <a:lin ang="16200000" scaled="1"/>
                </a:gradFill>
                <a:effectLst>
                  <a:outerShdw blurRad="228600" dist="76200" dir="2700000" algn="tl" rotWithShape="0">
                    <a:srgbClr val="BA1219">
                      <a:alpha val="7000"/>
                    </a:srgbClr>
                  </a:outerShdw>
                </a:effectLst>
                <a:cs typeface="+mn-ea"/>
                <a:sym typeface="+mn-lt"/>
              </a:rPr>
              <a:t>党史学习教育的重要内容</a:t>
            </a:r>
          </a:p>
        </p:txBody>
      </p:sp>
      <p:sp>
        <p:nvSpPr>
          <p:cNvPr id="5" name="矩形 4">
            <a:extLst>
              <a:ext uri="{FF2B5EF4-FFF2-40B4-BE49-F238E27FC236}">
                <a16:creationId xmlns:a16="http://schemas.microsoft.com/office/drawing/2014/main" id="{81592476-A069-1841-B5DC-B4C28E5BDC38}"/>
              </a:ext>
            </a:extLst>
          </p:cNvPr>
          <p:cNvSpPr/>
          <p:nvPr/>
        </p:nvSpPr>
        <p:spPr>
          <a:xfrm>
            <a:off x="1841176" y="1717749"/>
            <a:ext cx="6990004" cy="738664"/>
          </a:xfrm>
          <a:prstGeom prst="rect">
            <a:avLst/>
          </a:prstGeom>
        </p:spPr>
        <p:txBody>
          <a:bodyPr wrap="square" lIns="0" tIns="0" rIns="0" bIns="0">
            <a:spAutoFit/>
          </a:bodyPr>
          <a:lstStyle/>
          <a:p>
            <a:pPr algn="ctr" defTabSz="914400">
              <a:defRPr/>
            </a:pPr>
            <a:r>
              <a:rPr lang="zh-CN" altLang="en-US" sz="4800" dirty="0">
                <a:gradFill>
                  <a:gsLst>
                    <a:gs pos="100000">
                      <a:srgbClr val="F12325"/>
                    </a:gs>
                    <a:gs pos="20000">
                      <a:srgbClr val="CF2021"/>
                    </a:gs>
                  </a:gsLst>
                  <a:lin ang="16200000" scaled="1"/>
                </a:gradFill>
                <a:effectLst>
                  <a:outerShdw blurRad="228600" dist="76200" dir="2700000" algn="tl" rotWithShape="0">
                    <a:prstClr val="black">
                      <a:alpha val="13000"/>
                    </a:prstClr>
                  </a:outerShdw>
                </a:effectLst>
                <a:cs typeface="+mn-ea"/>
                <a:sym typeface="+mn-lt"/>
              </a:rPr>
              <a:t>第二章</a:t>
            </a:r>
          </a:p>
        </p:txBody>
      </p:sp>
    </p:spTree>
    <p:extLst>
      <p:ext uri="{BB962C8B-B14F-4D97-AF65-F5344CB8AC3E}">
        <p14:creationId xmlns:p14="http://schemas.microsoft.com/office/powerpoint/2010/main" val="4199464007"/>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id="{5EB1F464-98FD-0A48-B2C4-DC09D252CAAB}"/>
              </a:ext>
            </a:extLst>
          </p:cNvPr>
          <p:cNvGrpSpPr/>
          <p:nvPr/>
        </p:nvGrpSpPr>
        <p:grpSpPr>
          <a:xfrm>
            <a:off x="258755" y="467920"/>
            <a:ext cx="6207448" cy="1120248"/>
            <a:chOff x="4766589" y="1286067"/>
            <a:chExt cx="3393349" cy="612392"/>
          </a:xfrm>
        </p:grpSpPr>
        <p:sp>
          <p:nvSpPr>
            <p:cNvPr id="4" name="矩形: 圆角 9">
              <a:extLst>
                <a:ext uri="{FF2B5EF4-FFF2-40B4-BE49-F238E27FC236}">
                  <a16:creationId xmlns:a16="http://schemas.microsoft.com/office/drawing/2014/main" id="{BBA8CF3E-4D1D-1B4B-9EDC-1FBF6F5396B6}"/>
                </a:ext>
              </a:extLst>
            </p:cNvPr>
            <p:cNvSpPr/>
            <p:nvPr/>
          </p:nvSpPr>
          <p:spPr>
            <a:xfrm>
              <a:off x="5262338" y="1456889"/>
              <a:ext cx="2897600" cy="385245"/>
            </a:xfrm>
            <a:prstGeom prst="roundRect">
              <a:avLst>
                <a:gd name="adj" fmla="val 50000"/>
              </a:avLst>
            </a:prstGeom>
            <a:solidFill>
              <a:schemeClr val="bg2"/>
            </a:solidFill>
            <a:ln w="6350">
              <a:gradFill flip="none" rotWithShape="1">
                <a:gsLst>
                  <a:gs pos="16000">
                    <a:srgbClr val="C00000">
                      <a:alpha val="0"/>
                    </a:srgbClr>
                  </a:gs>
                  <a:gs pos="100000">
                    <a:srgbClr val="C00000">
                      <a:alpha val="70000"/>
                    </a:srgb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5" name="图片 4">
              <a:extLst>
                <a:ext uri="{FF2B5EF4-FFF2-40B4-BE49-F238E27FC236}">
                  <a16:creationId xmlns:a16="http://schemas.microsoft.com/office/drawing/2014/main" id="{DDDE90AD-4899-4142-AE4D-34882DB54EB2}"/>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766589" y="1286067"/>
              <a:ext cx="829123" cy="612392"/>
            </a:xfrm>
            <a:prstGeom prst="rect">
              <a:avLst/>
            </a:prstGeom>
          </p:spPr>
        </p:pic>
        <p:sp>
          <p:nvSpPr>
            <p:cNvPr id="6" name="文本框 5">
              <a:extLst>
                <a:ext uri="{FF2B5EF4-FFF2-40B4-BE49-F238E27FC236}">
                  <a16:creationId xmlns:a16="http://schemas.microsoft.com/office/drawing/2014/main" id="{CAB6DE34-316D-4047-BFA7-127719A0D380}"/>
                </a:ext>
              </a:extLst>
            </p:cNvPr>
            <p:cNvSpPr txBox="1"/>
            <p:nvPr/>
          </p:nvSpPr>
          <p:spPr>
            <a:xfrm>
              <a:off x="5595712" y="1523325"/>
              <a:ext cx="2564226" cy="252373"/>
            </a:xfrm>
            <a:prstGeom prst="rect">
              <a:avLst/>
            </a:prstGeom>
            <a:noFill/>
          </p:spPr>
          <p:txBody>
            <a:bodyPr wrap="square" rtlCol="0">
              <a:spAutoFit/>
            </a:bodyPr>
            <a:lstStyle/>
            <a:p>
              <a:pPr defTabSz="914400">
                <a:defRPr/>
              </a:pPr>
              <a:r>
                <a:rPr lang="zh-CN" altLang="en-US" sz="2400" dirty="0">
                  <a:solidFill>
                    <a:srgbClr val="BA1219"/>
                  </a:solidFill>
                  <a:cs typeface="+mn-ea"/>
                  <a:sym typeface="+mn-lt"/>
                </a:rPr>
                <a:t>党史学习教育的重要内容</a:t>
              </a:r>
            </a:p>
          </p:txBody>
        </p:sp>
      </p:grpSp>
      <p:sp>
        <p:nvSpPr>
          <p:cNvPr id="7" name="椭圆 6">
            <a:extLst>
              <a:ext uri="{FF2B5EF4-FFF2-40B4-BE49-F238E27FC236}">
                <a16:creationId xmlns:a16="http://schemas.microsoft.com/office/drawing/2014/main" id="{AA15A97A-6578-FE4B-A56E-0977B0390A67}"/>
              </a:ext>
            </a:extLst>
          </p:cNvPr>
          <p:cNvSpPr/>
          <p:nvPr/>
        </p:nvSpPr>
        <p:spPr>
          <a:xfrm>
            <a:off x="1017111" y="2582779"/>
            <a:ext cx="2693088" cy="2693088"/>
          </a:xfrm>
          <a:prstGeom prst="ellipse">
            <a:avLst/>
          </a:prstGeom>
          <a:gradFill>
            <a:gsLst>
              <a:gs pos="100000">
                <a:srgbClr val="F12325"/>
              </a:gs>
              <a:gs pos="20000">
                <a:srgbClr val="CF2021"/>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4000" b="1" dirty="0">
                <a:solidFill>
                  <a:srgbClr val="FAEED8"/>
                </a:solidFill>
                <a:cs typeface="+mn-ea"/>
                <a:sym typeface="+mn-lt"/>
              </a:rPr>
              <a:t>重要</a:t>
            </a:r>
            <a:endParaRPr kumimoji="1" lang="en-US" altLang="zh-CN" sz="4000" b="1" dirty="0">
              <a:solidFill>
                <a:srgbClr val="FAEED8"/>
              </a:solidFill>
              <a:cs typeface="+mn-ea"/>
              <a:sym typeface="+mn-lt"/>
            </a:endParaRPr>
          </a:p>
          <a:p>
            <a:pPr algn="ctr"/>
            <a:r>
              <a:rPr kumimoji="1" lang="zh-CN" altLang="en-US" sz="4000" b="1" dirty="0">
                <a:solidFill>
                  <a:srgbClr val="FAEED8"/>
                </a:solidFill>
                <a:cs typeface="+mn-ea"/>
                <a:sym typeface="+mn-lt"/>
              </a:rPr>
              <a:t>内容</a:t>
            </a:r>
            <a:endParaRPr kumimoji="1" lang="en-US" altLang="zh-CN" sz="4000" b="1" dirty="0">
              <a:solidFill>
                <a:srgbClr val="FAEED8"/>
              </a:solidFill>
              <a:cs typeface="+mn-ea"/>
              <a:sym typeface="+mn-lt"/>
            </a:endParaRPr>
          </a:p>
        </p:txBody>
      </p:sp>
      <p:sp>
        <p:nvSpPr>
          <p:cNvPr id="8" name="左大括号 7">
            <a:extLst>
              <a:ext uri="{FF2B5EF4-FFF2-40B4-BE49-F238E27FC236}">
                <a16:creationId xmlns:a16="http://schemas.microsoft.com/office/drawing/2014/main" id="{BE9E56ED-0C56-D140-9EEB-918BFCB52CBE}"/>
              </a:ext>
            </a:extLst>
          </p:cNvPr>
          <p:cNvSpPr/>
          <p:nvPr/>
        </p:nvSpPr>
        <p:spPr>
          <a:xfrm>
            <a:off x="3864161" y="1989221"/>
            <a:ext cx="513348" cy="3945070"/>
          </a:xfrm>
          <a:prstGeom prst="leftBrace">
            <a:avLst>
              <a:gd name="adj1" fmla="val 31140"/>
              <a:gd name="adj2" fmla="val 50000"/>
            </a:avLst>
          </a:prstGeom>
          <a:ln w="22225">
            <a:solidFill>
              <a:srgbClr val="BA121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a:cs typeface="+mn-ea"/>
              <a:sym typeface="+mn-lt"/>
            </a:endParaRPr>
          </a:p>
        </p:txBody>
      </p:sp>
      <p:grpSp>
        <p:nvGrpSpPr>
          <p:cNvPr id="11" name="组合 10">
            <a:extLst>
              <a:ext uri="{FF2B5EF4-FFF2-40B4-BE49-F238E27FC236}">
                <a16:creationId xmlns:a16="http://schemas.microsoft.com/office/drawing/2014/main" id="{F9C04FEB-8F8C-674C-A5F2-98979CBCFBE3}"/>
              </a:ext>
            </a:extLst>
          </p:cNvPr>
          <p:cNvGrpSpPr/>
          <p:nvPr/>
        </p:nvGrpSpPr>
        <p:grpSpPr>
          <a:xfrm>
            <a:off x="4531471" y="1811608"/>
            <a:ext cx="6785817" cy="1032910"/>
            <a:chOff x="4687876" y="1989221"/>
            <a:chExt cx="6785817" cy="1032910"/>
          </a:xfrm>
        </p:grpSpPr>
        <p:sp>
          <p:nvSpPr>
            <p:cNvPr id="9" name="矩形 8">
              <a:extLst>
                <a:ext uri="{FF2B5EF4-FFF2-40B4-BE49-F238E27FC236}">
                  <a16:creationId xmlns:a16="http://schemas.microsoft.com/office/drawing/2014/main" id="{C2DA2B03-3910-F445-9B65-3995EE32A382}"/>
                </a:ext>
              </a:extLst>
            </p:cNvPr>
            <p:cNvSpPr/>
            <p:nvPr/>
          </p:nvSpPr>
          <p:spPr>
            <a:xfrm>
              <a:off x="4687877" y="1989221"/>
              <a:ext cx="5671675" cy="407291"/>
            </a:xfrm>
            <a:prstGeom prst="rect">
              <a:avLst/>
            </a:prstGeom>
          </p:spPr>
          <p:txBody>
            <a:bodyPr wrap="square" lIns="0" tIns="0" rIns="0" bIns="0">
              <a:spAutoFit/>
            </a:bodyPr>
            <a:lstStyle/>
            <a:p>
              <a:pPr defTabSz="914400">
                <a:lnSpc>
                  <a:spcPct val="150000"/>
                </a:lnSpc>
                <a:defRPr/>
              </a:pPr>
              <a:r>
                <a:rPr lang="zh-CN" altLang="en-US" sz="2000" b="1" dirty="0">
                  <a:gradFill>
                    <a:gsLst>
                      <a:gs pos="100000">
                        <a:srgbClr val="F12325"/>
                      </a:gs>
                      <a:gs pos="20000">
                        <a:srgbClr val="CF2021"/>
                      </a:gs>
                    </a:gsLst>
                    <a:lin ang="16200000" scaled="1"/>
                  </a:gradFill>
                  <a:cs typeface="+mn-ea"/>
                  <a:sym typeface="+mn-lt"/>
                </a:rPr>
                <a:t>我们党的一百年</a:t>
              </a:r>
            </a:p>
          </p:txBody>
        </p:sp>
        <p:sp>
          <p:nvSpPr>
            <p:cNvPr id="10" name="矩形 9">
              <a:extLst>
                <a:ext uri="{FF2B5EF4-FFF2-40B4-BE49-F238E27FC236}">
                  <a16:creationId xmlns:a16="http://schemas.microsoft.com/office/drawing/2014/main" id="{8B46C474-B046-5C4B-AE5E-F44276C539DE}"/>
                </a:ext>
              </a:extLst>
            </p:cNvPr>
            <p:cNvSpPr/>
            <p:nvPr/>
          </p:nvSpPr>
          <p:spPr>
            <a:xfrm>
              <a:off x="4687876" y="2413888"/>
              <a:ext cx="6785817" cy="608243"/>
            </a:xfrm>
            <a:prstGeom prst="rect">
              <a:avLst/>
            </a:prstGeom>
          </p:spPr>
          <p:txBody>
            <a:bodyPr wrap="square" lIns="0" tIns="0" rIns="0" bIns="0">
              <a:spAutoFit/>
            </a:bodyPr>
            <a:lstStyle/>
            <a:p>
              <a:pPr defTabSz="914400">
                <a:lnSpc>
                  <a:spcPct val="150000"/>
                </a:lnSpc>
                <a:defRPr/>
              </a:pPr>
              <a:r>
                <a:rPr lang="zh-CN" altLang="en-US" sz="1400" b="1" dirty="0">
                  <a:solidFill>
                    <a:schemeClr val="tx1">
                      <a:lumMod val="95000"/>
                      <a:lumOff val="5000"/>
                    </a:schemeClr>
                  </a:solidFill>
                  <a:cs typeface="+mn-ea"/>
                  <a:sym typeface="+mn-lt"/>
                </a:rPr>
                <a:t>我们党的一百年，是矢志践行初心使命的一</a:t>
              </a:r>
              <a:r>
                <a:rPr lang="en-US" altLang="zh-CN" sz="1400" b="1" dirty="0">
                  <a:solidFill>
                    <a:schemeClr val="tx1">
                      <a:lumMod val="95000"/>
                      <a:lumOff val="5000"/>
                    </a:schemeClr>
                  </a:solidFill>
                  <a:cs typeface="+mn-ea"/>
                  <a:sym typeface="+mn-lt"/>
                </a:rPr>
                <a:t>-</a:t>
              </a:r>
              <a:r>
                <a:rPr lang="zh-CN" altLang="en-US" sz="1400" b="1" dirty="0">
                  <a:solidFill>
                    <a:schemeClr val="tx1">
                      <a:lumMod val="95000"/>
                      <a:lumOff val="5000"/>
                    </a:schemeClr>
                  </a:solidFill>
                  <a:cs typeface="+mn-ea"/>
                  <a:sym typeface="+mn-lt"/>
                </a:rPr>
                <a:t>百年，是单路蓝续典基立业的一百年</a:t>
              </a:r>
              <a:r>
                <a:rPr lang="en-US" altLang="zh-CN" sz="1400" b="1" dirty="0">
                  <a:solidFill>
                    <a:schemeClr val="tx1">
                      <a:lumMod val="95000"/>
                      <a:lumOff val="5000"/>
                    </a:schemeClr>
                  </a:solidFill>
                  <a:cs typeface="+mn-ea"/>
                  <a:sym typeface="+mn-lt"/>
                </a:rPr>
                <a:t>,</a:t>
              </a:r>
              <a:r>
                <a:rPr lang="zh-CN" altLang="en-US" sz="1400" b="1" dirty="0">
                  <a:solidFill>
                    <a:schemeClr val="tx1">
                      <a:lumMod val="95000"/>
                      <a:lumOff val="5000"/>
                    </a:schemeClr>
                  </a:solidFill>
                  <a:cs typeface="+mn-ea"/>
                  <a:sym typeface="+mn-lt"/>
                </a:rPr>
                <a:t>是创造辉煌开辟未来的一百年，</a:t>
              </a:r>
            </a:p>
          </p:txBody>
        </p:sp>
      </p:grpSp>
      <p:grpSp>
        <p:nvGrpSpPr>
          <p:cNvPr id="12" name="组合 11">
            <a:extLst>
              <a:ext uri="{FF2B5EF4-FFF2-40B4-BE49-F238E27FC236}">
                <a16:creationId xmlns:a16="http://schemas.microsoft.com/office/drawing/2014/main" id="{C8A93586-E026-194A-BA93-48B678DA9E73}"/>
              </a:ext>
            </a:extLst>
          </p:cNvPr>
          <p:cNvGrpSpPr/>
          <p:nvPr/>
        </p:nvGrpSpPr>
        <p:grpSpPr>
          <a:xfrm>
            <a:off x="4531471" y="2980187"/>
            <a:ext cx="6785817" cy="1032910"/>
            <a:chOff x="4687876" y="1989221"/>
            <a:chExt cx="6785817" cy="1032910"/>
          </a:xfrm>
        </p:grpSpPr>
        <p:sp>
          <p:nvSpPr>
            <p:cNvPr id="13" name="矩形 12">
              <a:extLst>
                <a:ext uri="{FF2B5EF4-FFF2-40B4-BE49-F238E27FC236}">
                  <a16:creationId xmlns:a16="http://schemas.microsoft.com/office/drawing/2014/main" id="{17EE6F7A-F67E-9A42-B15B-34159E38EF6A}"/>
                </a:ext>
              </a:extLst>
            </p:cNvPr>
            <p:cNvSpPr/>
            <p:nvPr/>
          </p:nvSpPr>
          <p:spPr>
            <a:xfrm>
              <a:off x="4687877" y="1989221"/>
              <a:ext cx="5671675" cy="407291"/>
            </a:xfrm>
            <a:prstGeom prst="rect">
              <a:avLst/>
            </a:prstGeom>
          </p:spPr>
          <p:txBody>
            <a:bodyPr wrap="square" lIns="0" tIns="0" rIns="0" bIns="0">
              <a:spAutoFit/>
            </a:bodyPr>
            <a:lstStyle/>
            <a:p>
              <a:pPr defTabSz="914400">
                <a:lnSpc>
                  <a:spcPct val="150000"/>
                </a:lnSpc>
                <a:defRPr/>
              </a:pPr>
              <a:r>
                <a:rPr lang="zh-CN" altLang="en-US" sz="2000" b="1" dirty="0">
                  <a:gradFill>
                    <a:gsLst>
                      <a:gs pos="100000">
                        <a:srgbClr val="F12325"/>
                      </a:gs>
                      <a:gs pos="20000">
                        <a:srgbClr val="CF2021"/>
                      </a:gs>
                    </a:gsLst>
                    <a:lin ang="16200000" scaled="1"/>
                  </a:gradFill>
                  <a:cs typeface="+mn-ea"/>
                  <a:sym typeface="+mn-lt"/>
                </a:rPr>
                <a:t>回望过往的奋斗路</a:t>
              </a:r>
            </a:p>
          </p:txBody>
        </p:sp>
        <p:sp>
          <p:nvSpPr>
            <p:cNvPr id="14" name="矩形 13">
              <a:extLst>
                <a:ext uri="{FF2B5EF4-FFF2-40B4-BE49-F238E27FC236}">
                  <a16:creationId xmlns:a16="http://schemas.microsoft.com/office/drawing/2014/main" id="{AF2323ED-951E-6348-AE55-0A14E4DC22F8}"/>
                </a:ext>
              </a:extLst>
            </p:cNvPr>
            <p:cNvSpPr/>
            <p:nvPr/>
          </p:nvSpPr>
          <p:spPr>
            <a:xfrm>
              <a:off x="4687876" y="2413888"/>
              <a:ext cx="6785817" cy="608243"/>
            </a:xfrm>
            <a:prstGeom prst="rect">
              <a:avLst/>
            </a:prstGeom>
          </p:spPr>
          <p:txBody>
            <a:bodyPr wrap="square" lIns="0" tIns="0" rIns="0" bIns="0">
              <a:spAutoFit/>
            </a:bodyPr>
            <a:lstStyle/>
            <a:p>
              <a:pPr defTabSz="914400">
                <a:lnSpc>
                  <a:spcPct val="150000"/>
                </a:lnSpc>
                <a:defRPr/>
              </a:pPr>
              <a:r>
                <a:rPr lang="zh-CN" altLang="en-US" sz="1400" b="1" dirty="0">
                  <a:solidFill>
                    <a:schemeClr val="tx1">
                      <a:lumMod val="95000"/>
                      <a:lumOff val="5000"/>
                    </a:schemeClr>
                  </a:solidFill>
                  <a:cs typeface="+mn-ea"/>
                  <a:sym typeface="+mn-lt"/>
                </a:rPr>
                <a:t>回望过往的奋斗路，眺望前方的奋进路，必须把党的历史学习好。总结好，把党的成功经验传承好。发扬好。</a:t>
              </a:r>
            </a:p>
          </p:txBody>
        </p:sp>
      </p:grpSp>
      <p:grpSp>
        <p:nvGrpSpPr>
          <p:cNvPr id="15" name="组合 14">
            <a:extLst>
              <a:ext uri="{FF2B5EF4-FFF2-40B4-BE49-F238E27FC236}">
                <a16:creationId xmlns:a16="http://schemas.microsoft.com/office/drawing/2014/main" id="{07EE4D5C-CCE9-2949-9A34-91F0B8C32E4D}"/>
              </a:ext>
            </a:extLst>
          </p:cNvPr>
          <p:cNvGrpSpPr/>
          <p:nvPr/>
        </p:nvGrpSpPr>
        <p:grpSpPr>
          <a:xfrm>
            <a:off x="4531471" y="4254857"/>
            <a:ext cx="6785817" cy="1717329"/>
            <a:chOff x="4687876" y="1989221"/>
            <a:chExt cx="6785817" cy="1717329"/>
          </a:xfrm>
        </p:grpSpPr>
        <p:sp>
          <p:nvSpPr>
            <p:cNvPr id="16" name="矩形 15">
              <a:extLst>
                <a:ext uri="{FF2B5EF4-FFF2-40B4-BE49-F238E27FC236}">
                  <a16:creationId xmlns:a16="http://schemas.microsoft.com/office/drawing/2014/main" id="{7FD0A5EF-44A4-624B-8660-E1639D35A735}"/>
                </a:ext>
              </a:extLst>
            </p:cNvPr>
            <p:cNvSpPr/>
            <p:nvPr/>
          </p:nvSpPr>
          <p:spPr>
            <a:xfrm>
              <a:off x="4687877" y="1989221"/>
              <a:ext cx="5671675" cy="407291"/>
            </a:xfrm>
            <a:prstGeom prst="rect">
              <a:avLst/>
            </a:prstGeom>
          </p:spPr>
          <p:txBody>
            <a:bodyPr wrap="square" lIns="0" tIns="0" rIns="0" bIns="0">
              <a:spAutoFit/>
            </a:bodyPr>
            <a:lstStyle/>
            <a:p>
              <a:pPr defTabSz="914400">
                <a:lnSpc>
                  <a:spcPct val="150000"/>
                </a:lnSpc>
                <a:defRPr/>
              </a:pPr>
              <a:r>
                <a:rPr lang="zh-CN" altLang="en-US" sz="2000" b="1" dirty="0">
                  <a:gradFill>
                    <a:gsLst>
                      <a:gs pos="100000">
                        <a:srgbClr val="F12325"/>
                      </a:gs>
                      <a:gs pos="20000">
                        <a:srgbClr val="CF2021"/>
                      </a:gs>
                    </a:gsLst>
                    <a:lin ang="16200000" scaled="1"/>
                  </a:gradFill>
                  <a:cs typeface="+mn-ea"/>
                  <a:sym typeface="+mn-lt"/>
                </a:rPr>
                <a:t>在全党开展党史学习教育</a:t>
              </a:r>
            </a:p>
          </p:txBody>
        </p:sp>
        <p:sp>
          <p:nvSpPr>
            <p:cNvPr id="17" name="矩形 16">
              <a:extLst>
                <a:ext uri="{FF2B5EF4-FFF2-40B4-BE49-F238E27FC236}">
                  <a16:creationId xmlns:a16="http://schemas.microsoft.com/office/drawing/2014/main" id="{CB286859-FA43-664E-91D9-528AB45718E7}"/>
                </a:ext>
              </a:extLst>
            </p:cNvPr>
            <p:cNvSpPr/>
            <p:nvPr/>
          </p:nvSpPr>
          <p:spPr>
            <a:xfrm>
              <a:off x="4687876" y="2413888"/>
              <a:ext cx="6785817" cy="1292662"/>
            </a:xfrm>
            <a:prstGeom prst="rect">
              <a:avLst/>
            </a:prstGeom>
          </p:spPr>
          <p:txBody>
            <a:bodyPr wrap="square" lIns="0" tIns="0" rIns="0" bIns="0">
              <a:spAutoFit/>
            </a:bodyPr>
            <a:lstStyle/>
            <a:p>
              <a:pPr defTabSz="914400">
                <a:lnSpc>
                  <a:spcPct val="150000"/>
                </a:lnSpc>
                <a:defRPr/>
              </a:pPr>
              <a:r>
                <a:rPr lang="zh-CN" altLang="en-US" sz="1400" b="1" dirty="0">
                  <a:solidFill>
                    <a:schemeClr val="tx1">
                      <a:lumMod val="95000"/>
                      <a:lumOff val="5000"/>
                    </a:schemeClr>
                  </a:solidFill>
                  <a:cs typeface="+mn-ea"/>
                  <a:sym typeface="+mn-lt"/>
                </a:rPr>
                <a:t>在全党开展党史学习教育，星牢记初心使命。推进中华民族伟大复兴历史伟业的必然要求，是坚定信仰信念，在新时代坚持和发展中国特色社会主义的必然要求，是推进党的自我革命，永葆党的生机活力的必然要求。党中央已经印发了</a:t>
              </a:r>
              <a:r>
                <a:rPr lang="en-US" altLang="zh-CN" sz="1400" b="1" dirty="0">
                  <a:solidFill>
                    <a:schemeClr val="tx1">
                      <a:lumMod val="95000"/>
                      <a:lumOff val="5000"/>
                    </a:schemeClr>
                  </a:solidFill>
                  <a:cs typeface="+mn-ea"/>
                  <a:sym typeface="+mn-lt"/>
                </a:rPr>
                <a:t>《</a:t>
              </a:r>
              <a:r>
                <a:rPr lang="zh-CN" altLang="en-US" sz="1400" b="1" dirty="0">
                  <a:solidFill>
                    <a:schemeClr val="tx1">
                      <a:lumMod val="95000"/>
                      <a:lumOff val="5000"/>
                    </a:schemeClr>
                  </a:solidFill>
                  <a:cs typeface="+mn-ea"/>
                  <a:sym typeface="+mn-lt"/>
                </a:rPr>
                <a:t>关于在全党开展党史学习教育的通知</a:t>
              </a:r>
              <a:r>
                <a:rPr lang="en-US" altLang="zh-CN" sz="1400" b="1" dirty="0">
                  <a:solidFill>
                    <a:schemeClr val="tx1">
                      <a:lumMod val="95000"/>
                      <a:lumOff val="5000"/>
                    </a:schemeClr>
                  </a:solidFill>
                  <a:cs typeface="+mn-ea"/>
                  <a:sym typeface="+mn-lt"/>
                </a:rPr>
                <a:t>》</a:t>
              </a:r>
              <a:r>
                <a:rPr lang="zh-CN" altLang="en-US" sz="1400" b="1" dirty="0">
                  <a:solidFill>
                    <a:schemeClr val="tx1">
                      <a:lumMod val="95000"/>
                      <a:lumOff val="5000"/>
                    </a:schemeClr>
                  </a:solidFill>
                  <a:cs typeface="+mn-ea"/>
                  <a:sym typeface="+mn-lt"/>
                </a:rPr>
                <a:t>，对这项工作作出了却署，各级党委</a:t>
              </a:r>
              <a:r>
                <a:rPr lang="en-US" altLang="zh-CN" sz="1400" b="1" dirty="0">
                  <a:solidFill>
                    <a:schemeClr val="tx1">
                      <a:lumMod val="95000"/>
                      <a:lumOff val="5000"/>
                    </a:schemeClr>
                  </a:solidFill>
                  <a:cs typeface="+mn-ea"/>
                  <a:sym typeface="+mn-lt"/>
                </a:rPr>
                <a:t>(</a:t>
              </a:r>
              <a:r>
                <a:rPr lang="zh-CN" altLang="en-US" sz="1400" b="1" dirty="0">
                  <a:solidFill>
                    <a:schemeClr val="tx1">
                      <a:lumMod val="95000"/>
                      <a:lumOff val="5000"/>
                    </a:schemeClr>
                  </a:solidFill>
                  <a:cs typeface="+mn-ea"/>
                  <a:sym typeface="+mn-lt"/>
                </a:rPr>
                <a:t>党组</a:t>
              </a:r>
              <a:r>
                <a:rPr lang="en-US" altLang="zh-CN" sz="1400" b="1" dirty="0">
                  <a:solidFill>
                    <a:schemeClr val="tx1">
                      <a:lumMod val="95000"/>
                      <a:lumOff val="5000"/>
                    </a:schemeClr>
                  </a:solidFill>
                  <a:cs typeface="+mn-ea"/>
                  <a:sym typeface="+mn-lt"/>
                </a:rPr>
                <a:t>)</a:t>
              </a:r>
              <a:r>
                <a:rPr lang="zh-CN" altLang="en-US" sz="1400" b="1" dirty="0">
                  <a:solidFill>
                    <a:schemeClr val="tx1">
                      <a:lumMod val="95000"/>
                      <a:lumOff val="5000"/>
                    </a:schemeClr>
                  </a:solidFill>
                  <a:cs typeface="+mn-ea"/>
                  <a:sym typeface="+mn-lt"/>
                </a:rPr>
                <a:t>要认自贯彻范实，</a:t>
              </a:r>
            </a:p>
          </p:txBody>
        </p:sp>
      </p:grpSp>
    </p:spTree>
    <p:extLst>
      <p:ext uri="{BB962C8B-B14F-4D97-AF65-F5344CB8AC3E}">
        <p14:creationId xmlns:p14="http://schemas.microsoft.com/office/powerpoint/2010/main" val="2398277160"/>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42"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out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p:tgtEl>
                                          <p:spTgt spid="11"/>
                                        </p:tgtEl>
                                        <p:attrNameLst>
                                          <p:attrName>ppt_y</p:attrName>
                                        </p:attrNameLst>
                                      </p:cBhvr>
                                      <p:tavLst>
                                        <p:tav tm="0">
                                          <p:val>
                                            <p:strVal val="#ppt_y+#ppt_h*1.125000"/>
                                          </p:val>
                                        </p:tav>
                                        <p:tav tm="100000">
                                          <p:val>
                                            <p:strVal val="#ppt_y"/>
                                          </p:val>
                                        </p:tav>
                                      </p:tavLst>
                                    </p:anim>
                                    <p:animEffect transition="in" filter="wipe(up)">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p:tgtEl>
                                          <p:spTgt spid="12"/>
                                        </p:tgtEl>
                                        <p:attrNameLst>
                                          <p:attrName>ppt_y</p:attrName>
                                        </p:attrNameLst>
                                      </p:cBhvr>
                                      <p:tavLst>
                                        <p:tav tm="0">
                                          <p:val>
                                            <p:strVal val="#ppt_y+#ppt_h*1.125000"/>
                                          </p:val>
                                        </p:tav>
                                        <p:tav tm="100000">
                                          <p:val>
                                            <p:strVal val="#ppt_y"/>
                                          </p:val>
                                        </p:tav>
                                      </p:tavLst>
                                    </p:anim>
                                    <p:animEffect transition="in" filter="wipe(up)">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p:tgtEl>
                                          <p:spTgt spid="15"/>
                                        </p:tgtEl>
                                        <p:attrNameLst>
                                          <p:attrName>ppt_y</p:attrName>
                                        </p:attrNameLst>
                                      </p:cBhvr>
                                      <p:tavLst>
                                        <p:tav tm="0">
                                          <p:val>
                                            <p:strVal val="#ppt_y+#ppt_h*1.125000"/>
                                          </p:val>
                                        </p:tav>
                                        <p:tav tm="100000">
                                          <p:val>
                                            <p:strVal val="#ppt_y"/>
                                          </p:val>
                                        </p:tav>
                                      </p:tavLst>
                                    </p:anim>
                                    <p:animEffect transition="in" filter="wipe(up)">
                                      <p:cBhvr>
                                        <p:cTn id="3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id="{00F20BE6-3A99-C146-BB2C-C65550E5D537}"/>
              </a:ext>
            </a:extLst>
          </p:cNvPr>
          <p:cNvGrpSpPr/>
          <p:nvPr/>
        </p:nvGrpSpPr>
        <p:grpSpPr>
          <a:xfrm>
            <a:off x="258755" y="467920"/>
            <a:ext cx="6207448" cy="1120248"/>
            <a:chOff x="4766589" y="1286067"/>
            <a:chExt cx="3393349" cy="612392"/>
          </a:xfrm>
        </p:grpSpPr>
        <p:sp>
          <p:nvSpPr>
            <p:cNvPr id="4" name="矩形: 圆角 9">
              <a:extLst>
                <a:ext uri="{FF2B5EF4-FFF2-40B4-BE49-F238E27FC236}">
                  <a16:creationId xmlns:a16="http://schemas.microsoft.com/office/drawing/2014/main" id="{B80DB914-45F5-544A-B710-C94617A61839}"/>
                </a:ext>
              </a:extLst>
            </p:cNvPr>
            <p:cNvSpPr/>
            <p:nvPr/>
          </p:nvSpPr>
          <p:spPr>
            <a:xfrm>
              <a:off x="5262338" y="1456889"/>
              <a:ext cx="2897600" cy="385245"/>
            </a:xfrm>
            <a:prstGeom prst="roundRect">
              <a:avLst>
                <a:gd name="adj" fmla="val 50000"/>
              </a:avLst>
            </a:prstGeom>
            <a:solidFill>
              <a:schemeClr val="bg2"/>
            </a:solidFill>
            <a:ln w="6350">
              <a:gradFill flip="none" rotWithShape="1">
                <a:gsLst>
                  <a:gs pos="16000">
                    <a:srgbClr val="C00000">
                      <a:alpha val="0"/>
                    </a:srgbClr>
                  </a:gs>
                  <a:gs pos="100000">
                    <a:srgbClr val="C00000">
                      <a:alpha val="70000"/>
                    </a:srgb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5" name="图片 4">
              <a:extLst>
                <a:ext uri="{FF2B5EF4-FFF2-40B4-BE49-F238E27FC236}">
                  <a16:creationId xmlns:a16="http://schemas.microsoft.com/office/drawing/2014/main" id="{02C37940-258D-D04E-860B-E252D39BE5E0}"/>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766589" y="1286067"/>
              <a:ext cx="829123" cy="612392"/>
            </a:xfrm>
            <a:prstGeom prst="rect">
              <a:avLst/>
            </a:prstGeom>
          </p:spPr>
        </p:pic>
        <p:sp>
          <p:nvSpPr>
            <p:cNvPr id="6" name="文本框 5">
              <a:extLst>
                <a:ext uri="{FF2B5EF4-FFF2-40B4-BE49-F238E27FC236}">
                  <a16:creationId xmlns:a16="http://schemas.microsoft.com/office/drawing/2014/main" id="{43FF9456-38A6-A443-96E3-A37B64FDB4D9}"/>
                </a:ext>
              </a:extLst>
            </p:cNvPr>
            <p:cNvSpPr txBox="1"/>
            <p:nvPr/>
          </p:nvSpPr>
          <p:spPr>
            <a:xfrm>
              <a:off x="5595712" y="1523325"/>
              <a:ext cx="2564226" cy="252373"/>
            </a:xfrm>
            <a:prstGeom prst="rect">
              <a:avLst/>
            </a:prstGeom>
            <a:noFill/>
          </p:spPr>
          <p:txBody>
            <a:bodyPr wrap="square" rtlCol="0">
              <a:spAutoFit/>
            </a:bodyPr>
            <a:lstStyle/>
            <a:p>
              <a:pPr defTabSz="914400">
                <a:defRPr/>
              </a:pPr>
              <a:r>
                <a:rPr lang="zh-CN" altLang="en-US" sz="2400" dirty="0">
                  <a:solidFill>
                    <a:srgbClr val="BA1219"/>
                  </a:solidFill>
                  <a:cs typeface="+mn-ea"/>
                  <a:sym typeface="+mn-lt"/>
                </a:rPr>
                <a:t>党史学习教育的重要内容</a:t>
              </a:r>
            </a:p>
          </p:txBody>
        </p:sp>
      </p:grpSp>
      <p:grpSp>
        <p:nvGrpSpPr>
          <p:cNvPr id="8" name="组合 7">
            <a:extLst>
              <a:ext uri="{FF2B5EF4-FFF2-40B4-BE49-F238E27FC236}">
                <a16:creationId xmlns:a16="http://schemas.microsoft.com/office/drawing/2014/main" id="{E47E99EA-9B9F-864D-A7EC-5C8CC16BE1E2}"/>
              </a:ext>
            </a:extLst>
          </p:cNvPr>
          <p:cNvGrpSpPr/>
          <p:nvPr/>
        </p:nvGrpSpPr>
        <p:grpSpPr>
          <a:xfrm>
            <a:off x="874712" y="2503125"/>
            <a:ext cx="10442575" cy="3481749"/>
            <a:chOff x="874712" y="2503125"/>
            <a:chExt cx="10442575" cy="3481749"/>
          </a:xfrm>
        </p:grpSpPr>
        <p:sp>
          <p:nvSpPr>
            <p:cNvPr id="9" name="圆角矩形 8">
              <a:extLst>
                <a:ext uri="{FF2B5EF4-FFF2-40B4-BE49-F238E27FC236}">
                  <a16:creationId xmlns:a16="http://schemas.microsoft.com/office/drawing/2014/main" id="{963132B3-82D1-6A43-8419-A281E9E732D5}"/>
                </a:ext>
              </a:extLst>
            </p:cNvPr>
            <p:cNvSpPr/>
            <p:nvPr/>
          </p:nvSpPr>
          <p:spPr>
            <a:xfrm>
              <a:off x="874712" y="2503125"/>
              <a:ext cx="10442575" cy="3481749"/>
            </a:xfrm>
            <a:prstGeom prst="roundRect">
              <a:avLst>
                <a:gd name="adj" fmla="val 6437"/>
              </a:avLst>
            </a:prstGeom>
            <a:noFill/>
            <a:ln>
              <a:solidFill>
                <a:srgbClr val="BA12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kumimoji="1" lang="zh-CN" altLang="en-US" sz="1400" b="1" dirty="0">
                <a:solidFill>
                  <a:schemeClr val="tx1">
                    <a:lumMod val="85000"/>
                    <a:lumOff val="15000"/>
                  </a:schemeClr>
                </a:solidFill>
                <a:cs typeface="+mn-ea"/>
                <a:sym typeface="+mn-lt"/>
              </a:endParaRPr>
            </a:p>
          </p:txBody>
        </p:sp>
        <p:sp>
          <p:nvSpPr>
            <p:cNvPr id="10" name="矩形 9">
              <a:extLst>
                <a:ext uri="{FF2B5EF4-FFF2-40B4-BE49-F238E27FC236}">
                  <a16:creationId xmlns:a16="http://schemas.microsoft.com/office/drawing/2014/main" id="{54A2EB2F-C399-C741-8AA5-4981861E03F0}"/>
                </a:ext>
              </a:extLst>
            </p:cNvPr>
            <p:cNvSpPr/>
            <p:nvPr/>
          </p:nvSpPr>
          <p:spPr>
            <a:xfrm>
              <a:off x="1165628" y="3214741"/>
              <a:ext cx="9678835" cy="2585323"/>
            </a:xfrm>
            <a:prstGeom prst="rect">
              <a:avLst/>
            </a:prstGeom>
          </p:spPr>
          <p:txBody>
            <a:bodyPr wrap="square" lIns="0" tIns="0" rIns="0" bIns="0">
              <a:spAutoFit/>
            </a:bodyPr>
            <a:lstStyle/>
            <a:p>
              <a:pPr marL="285750" indent="-285750" defTabSz="914400">
                <a:lnSpc>
                  <a:spcPct val="150000"/>
                </a:lnSpc>
                <a:buFont typeface="Arial" panose="020B0604020202020204" pitchFamily="34" charset="0"/>
                <a:buChar char="•"/>
                <a:defRPr/>
              </a:pPr>
              <a:r>
                <a:rPr lang="zh-CN" altLang="en-US" sz="1400" b="1" dirty="0">
                  <a:solidFill>
                    <a:schemeClr val="tx1">
                      <a:lumMod val="95000"/>
                      <a:lumOff val="5000"/>
                    </a:schemeClr>
                  </a:solidFill>
                  <a:cs typeface="+mn-ea"/>
                  <a:sym typeface="+mn-lt"/>
                </a:rPr>
                <a:t>我们党的历史，就是一却不断推进马克思主义中国化的历史，就是</a:t>
              </a:r>
              <a:r>
                <a:rPr lang="en-US" altLang="zh-CN" sz="1400" b="1" dirty="0">
                  <a:solidFill>
                    <a:schemeClr val="tx1">
                      <a:lumMod val="95000"/>
                      <a:lumOff val="5000"/>
                    </a:schemeClr>
                  </a:solidFill>
                  <a:cs typeface="+mn-ea"/>
                  <a:sym typeface="+mn-lt"/>
                </a:rPr>
                <a:t>-</a:t>
              </a:r>
              <a:r>
                <a:rPr lang="zh-CN" altLang="en-US" sz="1400" b="1" dirty="0">
                  <a:solidFill>
                    <a:schemeClr val="tx1">
                      <a:lumMod val="95000"/>
                      <a:lumOff val="5000"/>
                    </a:schemeClr>
                  </a:solidFill>
                  <a:cs typeface="+mn-ea"/>
                  <a:sym typeface="+mn-lt"/>
                </a:rPr>
                <a:t>部不断推进理论创新、进行理论创造的历史。</a:t>
              </a:r>
            </a:p>
            <a:p>
              <a:pPr marL="285750" indent="-285750" defTabSz="914400">
                <a:lnSpc>
                  <a:spcPct val="150000"/>
                </a:lnSpc>
                <a:buFont typeface="Arial" panose="020B0604020202020204" pitchFamily="34" charset="0"/>
                <a:buChar char="•"/>
                <a:defRPr/>
              </a:pPr>
              <a:r>
                <a:rPr lang="zh-CN" altLang="en-US" sz="1400" b="1" dirty="0">
                  <a:solidFill>
                    <a:schemeClr val="tx1">
                      <a:lumMod val="95000"/>
                      <a:lumOff val="5000"/>
                    </a:schemeClr>
                  </a:solidFill>
                  <a:cs typeface="+mn-ea"/>
                  <a:sym typeface="+mn-lt"/>
                </a:rPr>
                <a:t>一百年来，我们党坚持解故思想和实事求是相统</a:t>
              </a:r>
              <a:r>
                <a:rPr lang="en-US" altLang="zh-CN" sz="1400" b="1" dirty="0">
                  <a:solidFill>
                    <a:schemeClr val="tx1">
                      <a:lumMod val="95000"/>
                      <a:lumOff val="5000"/>
                    </a:schemeClr>
                  </a:solidFill>
                  <a:cs typeface="+mn-ea"/>
                  <a:sym typeface="+mn-lt"/>
                </a:rPr>
                <a:t>- - -</a:t>
              </a:r>
              <a:r>
                <a:rPr lang="zh-CN" altLang="en-US" sz="1400" b="1" dirty="0">
                  <a:solidFill>
                    <a:schemeClr val="tx1">
                      <a:lumMod val="95000"/>
                      <a:lumOff val="5000"/>
                    </a:schemeClr>
                  </a:solidFill>
                  <a:cs typeface="+mn-ea"/>
                  <a:sym typeface="+mn-lt"/>
                </a:rPr>
                <a:t>。培元固本和守正创新相统</a:t>
              </a:r>
              <a:r>
                <a:rPr lang="en-US" altLang="zh-CN" sz="1400" b="1" dirty="0">
                  <a:solidFill>
                    <a:schemeClr val="tx1">
                      <a:lumMod val="95000"/>
                      <a:lumOff val="5000"/>
                    </a:schemeClr>
                  </a:solidFill>
                  <a:cs typeface="+mn-ea"/>
                  <a:sym typeface="+mn-lt"/>
                </a:rPr>
                <a:t>- -</a:t>
              </a:r>
              <a:r>
                <a:rPr lang="zh-CN" altLang="en-US" sz="1400" b="1" dirty="0">
                  <a:solidFill>
                    <a:schemeClr val="tx1">
                      <a:lumMod val="95000"/>
                      <a:lumOff val="5000"/>
                    </a:schemeClr>
                  </a:solidFill>
                  <a:cs typeface="+mn-ea"/>
                  <a:sym typeface="+mn-lt"/>
                </a:rPr>
                <a:t>。不断开辟马克思主义新境界，产生了毛泽东思想，邓小平理论。“三个代表” 重要思想。科学发展观，产生了新时代中国特色社会主义思想，为党和人民事业发展提供了科学理论指导，</a:t>
              </a:r>
            </a:p>
            <a:p>
              <a:pPr marL="285750" indent="-285750" defTabSz="914400">
                <a:lnSpc>
                  <a:spcPct val="150000"/>
                </a:lnSpc>
                <a:buFont typeface="Arial" panose="020B0604020202020204" pitchFamily="34" charset="0"/>
                <a:buChar char="•"/>
                <a:defRPr/>
              </a:pPr>
              <a:r>
                <a:rPr lang="zh-CN" altLang="en-US" sz="1400" b="1" dirty="0">
                  <a:solidFill>
                    <a:schemeClr val="tx1">
                      <a:lumMod val="95000"/>
                      <a:lumOff val="5000"/>
                    </a:schemeClr>
                  </a:solidFill>
                  <a:cs typeface="+mn-ea"/>
                  <a:sym typeface="+mn-lt"/>
                </a:rPr>
                <a:t>要教育引导全党从党的非凡历程中领会马克思主义是如何深刻改变中国、改变世界的，感悟马克思主义的真理力量和实践力量，深化对中国化马克思主义既</a:t>
              </a:r>
              <a:r>
                <a:rPr lang="en-US" altLang="zh-CN" sz="1400" b="1" dirty="0">
                  <a:solidFill>
                    <a:schemeClr val="tx1">
                      <a:lumMod val="95000"/>
                      <a:lumOff val="5000"/>
                    </a:schemeClr>
                  </a:solidFill>
                  <a:cs typeface="+mn-ea"/>
                  <a:sym typeface="+mn-lt"/>
                </a:rPr>
                <a:t>- - </a:t>
              </a:r>
              <a:r>
                <a:rPr lang="zh-CN" altLang="en-US" sz="1400" b="1" dirty="0">
                  <a:solidFill>
                    <a:schemeClr val="tx1">
                      <a:lumMod val="95000"/>
                      <a:lumOff val="5000"/>
                    </a:schemeClr>
                  </a:solidFill>
                  <a:cs typeface="+mn-ea"/>
                  <a:sym typeface="+mn-lt"/>
                </a:rPr>
                <a:t>脉相承又与时俱进的理论品质的认识，特别是要结合党的十八大以来党和国家事业取得历史性成就，发生历史性变革的进程，深刻学习领会新时代党的创新理论。坚持不解用党的创新理论最新成果武装头脑、指导实践，推动工作。</a:t>
              </a:r>
            </a:p>
          </p:txBody>
        </p:sp>
      </p:grpSp>
      <p:sp>
        <p:nvSpPr>
          <p:cNvPr id="11" name="圆角矩形 10">
            <a:extLst>
              <a:ext uri="{FF2B5EF4-FFF2-40B4-BE49-F238E27FC236}">
                <a16:creationId xmlns:a16="http://schemas.microsoft.com/office/drawing/2014/main" id="{FFAA9064-A0A9-9B4F-99D8-593BF8E282A0}"/>
              </a:ext>
            </a:extLst>
          </p:cNvPr>
          <p:cNvSpPr/>
          <p:nvPr/>
        </p:nvSpPr>
        <p:spPr>
          <a:xfrm>
            <a:off x="1165628" y="2091212"/>
            <a:ext cx="3932564" cy="924703"/>
          </a:xfrm>
          <a:prstGeom prst="roundRect">
            <a:avLst/>
          </a:prstGeom>
          <a:gradFill>
            <a:gsLst>
              <a:gs pos="100000">
                <a:srgbClr val="F12325"/>
              </a:gs>
              <a:gs pos="20000">
                <a:srgbClr val="CF2021"/>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400" b="1" dirty="0">
                <a:solidFill>
                  <a:srgbClr val="FAEED8"/>
                </a:solidFill>
                <a:cs typeface="+mn-ea"/>
                <a:sym typeface="+mn-lt"/>
              </a:rPr>
              <a:t>我们党的历史</a:t>
            </a:r>
          </a:p>
        </p:txBody>
      </p:sp>
    </p:spTree>
    <p:extLst>
      <p:ext uri="{BB962C8B-B14F-4D97-AF65-F5344CB8AC3E}">
        <p14:creationId xmlns:p14="http://schemas.microsoft.com/office/powerpoint/2010/main" val="3829493191"/>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id="{75F651AB-743B-9D46-AF49-F8B784105D5E}"/>
              </a:ext>
            </a:extLst>
          </p:cNvPr>
          <p:cNvGrpSpPr/>
          <p:nvPr/>
        </p:nvGrpSpPr>
        <p:grpSpPr>
          <a:xfrm>
            <a:off x="258755" y="467920"/>
            <a:ext cx="6207448" cy="1120248"/>
            <a:chOff x="4766589" y="1286067"/>
            <a:chExt cx="3393349" cy="612392"/>
          </a:xfrm>
        </p:grpSpPr>
        <p:sp>
          <p:nvSpPr>
            <p:cNvPr id="4" name="矩形: 圆角 9">
              <a:extLst>
                <a:ext uri="{FF2B5EF4-FFF2-40B4-BE49-F238E27FC236}">
                  <a16:creationId xmlns:a16="http://schemas.microsoft.com/office/drawing/2014/main" id="{03F095D4-0A6A-D744-80BE-0435927C6808}"/>
                </a:ext>
              </a:extLst>
            </p:cNvPr>
            <p:cNvSpPr/>
            <p:nvPr/>
          </p:nvSpPr>
          <p:spPr>
            <a:xfrm>
              <a:off x="5262338" y="1456889"/>
              <a:ext cx="2897600" cy="385245"/>
            </a:xfrm>
            <a:prstGeom prst="roundRect">
              <a:avLst>
                <a:gd name="adj" fmla="val 50000"/>
              </a:avLst>
            </a:prstGeom>
            <a:solidFill>
              <a:schemeClr val="bg2"/>
            </a:solidFill>
            <a:ln w="6350">
              <a:gradFill flip="none" rotWithShape="1">
                <a:gsLst>
                  <a:gs pos="16000">
                    <a:srgbClr val="C00000">
                      <a:alpha val="0"/>
                    </a:srgbClr>
                  </a:gs>
                  <a:gs pos="100000">
                    <a:srgbClr val="C00000">
                      <a:alpha val="70000"/>
                    </a:srgb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5" name="图片 4">
              <a:extLst>
                <a:ext uri="{FF2B5EF4-FFF2-40B4-BE49-F238E27FC236}">
                  <a16:creationId xmlns:a16="http://schemas.microsoft.com/office/drawing/2014/main" id="{49ACC54F-F30B-F04C-B75D-973E65CB01CD}"/>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766589" y="1286067"/>
              <a:ext cx="829123" cy="612392"/>
            </a:xfrm>
            <a:prstGeom prst="rect">
              <a:avLst/>
            </a:prstGeom>
          </p:spPr>
        </p:pic>
        <p:sp>
          <p:nvSpPr>
            <p:cNvPr id="6" name="文本框 5">
              <a:extLst>
                <a:ext uri="{FF2B5EF4-FFF2-40B4-BE49-F238E27FC236}">
                  <a16:creationId xmlns:a16="http://schemas.microsoft.com/office/drawing/2014/main" id="{B90824F9-AE2F-E749-AA42-AB6D1A2ABBBA}"/>
                </a:ext>
              </a:extLst>
            </p:cNvPr>
            <p:cNvSpPr txBox="1"/>
            <p:nvPr/>
          </p:nvSpPr>
          <p:spPr>
            <a:xfrm>
              <a:off x="5595712" y="1523325"/>
              <a:ext cx="2564226" cy="252373"/>
            </a:xfrm>
            <a:prstGeom prst="rect">
              <a:avLst/>
            </a:prstGeom>
            <a:noFill/>
          </p:spPr>
          <p:txBody>
            <a:bodyPr wrap="square" rtlCol="0">
              <a:spAutoFit/>
            </a:bodyPr>
            <a:lstStyle/>
            <a:p>
              <a:pPr defTabSz="914400">
                <a:defRPr/>
              </a:pPr>
              <a:r>
                <a:rPr lang="zh-CN" altLang="en-US" sz="2400" dirty="0">
                  <a:solidFill>
                    <a:srgbClr val="BA1219"/>
                  </a:solidFill>
                  <a:cs typeface="+mn-ea"/>
                  <a:sym typeface="+mn-lt"/>
                </a:rPr>
                <a:t>党史学习教育的重要内容</a:t>
              </a:r>
            </a:p>
          </p:txBody>
        </p:sp>
      </p:grpSp>
      <p:sp>
        <p:nvSpPr>
          <p:cNvPr id="10" name="圆角矩形 9">
            <a:extLst>
              <a:ext uri="{FF2B5EF4-FFF2-40B4-BE49-F238E27FC236}">
                <a16:creationId xmlns:a16="http://schemas.microsoft.com/office/drawing/2014/main" id="{0C45581A-3BFD-F041-87DE-D888766A24ED}"/>
              </a:ext>
            </a:extLst>
          </p:cNvPr>
          <p:cNvSpPr/>
          <p:nvPr/>
        </p:nvSpPr>
        <p:spPr>
          <a:xfrm>
            <a:off x="967646" y="2002605"/>
            <a:ext cx="3932564" cy="924703"/>
          </a:xfrm>
          <a:prstGeom prst="roundRect">
            <a:avLst/>
          </a:prstGeom>
          <a:gradFill>
            <a:gsLst>
              <a:gs pos="100000">
                <a:srgbClr val="F12325"/>
              </a:gs>
              <a:gs pos="20000">
                <a:srgbClr val="CF2021"/>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400" b="1" dirty="0">
                <a:solidFill>
                  <a:srgbClr val="FAEED8"/>
                </a:solidFill>
                <a:cs typeface="+mn-ea"/>
                <a:sym typeface="+mn-lt"/>
              </a:rPr>
              <a:t>我们党的历史</a:t>
            </a:r>
          </a:p>
        </p:txBody>
      </p:sp>
      <p:grpSp>
        <p:nvGrpSpPr>
          <p:cNvPr id="18" name="组合 17">
            <a:extLst>
              <a:ext uri="{FF2B5EF4-FFF2-40B4-BE49-F238E27FC236}">
                <a16:creationId xmlns:a16="http://schemas.microsoft.com/office/drawing/2014/main" id="{6069A878-3649-8843-9968-54B067CD91E3}"/>
              </a:ext>
            </a:extLst>
          </p:cNvPr>
          <p:cNvGrpSpPr/>
          <p:nvPr/>
        </p:nvGrpSpPr>
        <p:grpSpPr>
          <a:xfrm>
            <a:off x="3378381" y="1301906"/>
            <a:ext cx="11827933" cy="6858000"/>
            <a:chOff x="3378381" y="1301906"/>
            <a:chExt cx="11827933" cy="6858000"/>
          </a:xfrm>
        </p:grpSpPr>
        <p:pic>
          <p:nvPicPr>
            <p:cNvPr id="17" name="图片 16">
              <a:extLst>
                <a:ext uri="{FF2B5EF4-FFF2-40B4-BE49-F238E27FC236}">
                  <a16:creationId xmlns:a16="http://schemas.microsoft.com/office/drawing/2014/main" id="{6A6DE0E4-348D-2447-A2C7-544CC482211F}"/>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rot="18906936">
              <a:off x="3378381" y="1301906"/>
              <a:ext cx="11827933" cy="6858000"/>
            </a:xfrm>
            <a:prstGeom prst="rect">
              <a:avLst/>
            </a:prstGeom>
          </p:spPr>
        </p:pic>
        <p:pic>
          <p:nvPicPr>
            <p:cNvPr id="15" name="图片 14">
              <a:extLst>
                <a:ext uri="{FF2B5EF4-FFF2-40B4-BE49-F238E27FC236}">
                  <a16:creationId xmlns:a16="http://schemas.microsoft.com/office/drawing/2014/main" id="{9424B448-3033-A74B-940E-60D8A49DE202}"/>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929280" y="2323037"/>
              <a:ext cx="2977723" cy="2851485"/>
            </a:xfrm>
            <a:prstGeom prst="rect">
              <a:avLst/>
            </a:prstGeom>
          </p:spPr>
        </p:pic>
      </p:grpSp>
      <p:sp>
        <p:nvSpPr>
          <p:cNvPr id="19" name="矩形 18">
            <a:extLst>
              <a:ext uri="{FF2B5EF4-FFF2-40B4-BE49-F238E27FC236}">
                <a16:creationId xmlns:a16="http://schemas.microsoft.com/office/drawing/2014/main" id="{5C09F774-DB7A-4B46-8BBF-C1159F942215}"/>
              </a:ext>
            </a:extLst>
          </p:cNvPr>
          <p:cNvSpPr/>
          <p:nvPr/>
        </p:nvSpPr>
        <p:spPr>
          <a:xfrm>
            <a:off x="1087015" y="3207002"/>
            <a:ext cx="6051722" cy="2585323"/>
          </a:xfrm>
          <a:prstGeom prst="rect">
            <a:avLst/>
          </a:prstGeom>
        </p:spPr>
        <p:txBody>
          <a:bodyPr wrap="square" lIns="0" tIns="0" rIns="0" bIns="0">
            <a:spAutoFit/>
          </a:bodyPr>
          <a:lstStyle/>
          <a:p>
            <a:pPr marL="285750" indent="-285750" defTabSz="914400">
              <a:lnSpc>
                <a:spcPct val="150000"/>
              </a:lnSpc>
              <a:buFont typeface="Wingdings" pitchFamily="2" charset="2"/>
              <a:buChar char="n"/>
              <a:defRPr/>
            </a:pPr>
            <a:r>
              <a:rPr lang="zh-CN" altLang="en-US" sz="1400" b="1" dirty="0">
                <a:solidFill>
                  <a:schemeClr val="tx1">
                    <a:lumMod val="95000"/>
                    <a:lumOff val="5000"/>
                  </a:schemeClr>
                </a:solidFill>
                <a:cs typeface="+mn-ea"/>
                <a:sym typeface="+mn-lt"/>
              </a:rPr>
              <a:t>在一百年的奋斗中，我们党始终以马克思主义基本原理分析把握历史大势，正确处理中国和世界的关系，善于抓住和用好名种历史机遇。</a:t>
            </a:r>
            <a:endParaRPr lang="en-US" altLang="zh-CN" sz="1400" b="1" dirty="0">
              <a:solidFill>
                <a:schemeClr val="tx1">
                  <a:lumMod val="95000"/>
                  <a:lumOff val="5000"/>
                </a:schemeClr>
              </a:solidFill>
              <a:cs typeface="+mn-ea"/>
              <a:sym typeface="+mn-lt"/>
            </a:endParaRPr>
          </a:p>
          <a:p>
            <a:pPr marL="285750" indent="-285750" defTabSz="914400">
              <a:lnSpc>
                <a:spcPct val="150000"/>
              </a:lnSpc>
              <a:buFont typeface="Wingdings" pitchFamily="2" charset="2"/>
              <a:buChar char="n"/>
              <a:defRPr/>
            </a:pPr>
            <a:endParaRPr lang="en-US" altLang="zh-CN" sz="1400" b="1" dirty="0">
              <a:solidFill>
                <a:schemeClr val="tx1">
                  <a:lumMod val="95000"/>
                  <a:lumOff val="5000"/>
                </a:schemeClr>
              </a:solidFill>
              <a:cs typeface="+mn-ea"/>
              <a:sym typeface="+mn-lt"/>
            </a:endParaRPr>
          </a:p>
          <a:p>
            <a:pPr marL="285750" indent="-285750" defTabSz="914400">
              <a:lnSpc>
                <a:spcPct val="150000"/>
              </a:lnSpc>
              <a:buFont typeface="Wingdings" pitchFamily="2" charset="2"/>
              <a:buChar char="n"/>
              <a:defRPr/>
            </a:pPr>
            <a:r>
              <a:rPr lang="zh-CN" altLang="en-US" sz="1400" b="1" dirty="0">
                <a:solidFill>
                  <a:schemeClr val="tx1">
                    <a:lumMod val="95000"/>
                    <a:lumOff val="5000"/>
                  </a:schemeClr>
                </a:solidFill>
                <a:cs typeface="+mn-ea"/>
                <a:sym typeface="+mn-lt"/>
              </a:rPr>
              <a:t>要收育引导全党胸怀中华民族伟大复兴战略全局和世界百年未有之大变局，</a:t>
            </a:r>
            <a:endParaRPr lang="en-US" altLang="zh-CN" sz="1400" b="1" dirty="0">
              <a:solidFill>
                <a:schemeClr val="tx1">
                  <a:lumMod val="95000"/>
                  <a:lumOff val="5000"/>
                </a:schemeClr>
              </a:solidFill>
              <a:cs typeface="+mn-ea"/>
              <a:sym typeface="+mn-lt"/>
            </a:endParaRPr>
          </a:p>
          <a:p>
            <a:pPr marL="285750" indent="-285750" defTabSz="914400">
              <a:lnSpc>
                <a:spcPct val="150000"/>
              </a:lnSpc>
              <a:buFont typeface="Wingdings" pitchFamily="2" charset="2"/>
              <a:buChar char="n"/>
              <a:defRPr/>
            </a:pPr>
            <a:endParaRPr lang="zh-CN" altLang="en-US" sz="1400" b="1" dirty="0">
              <a:solidFill>
                <a:schemeClr val="tx1">
                  <a:lumMod val="95000"/>
                  <a:lumOff val="5000"/>
                </a:schemeClr>
              </a:solidFill>
              <a:cs typeface="+mn-ea"/>
              <a:sym typeface="+mn-lt"/>
            </a:endParaRPr>
          </a:p>
          <a:p>
            <a:pPr marL="285750" indent="-285750" defTabSz="914400">
              <a:lnSpc>
                <a:spcPct val="150000"/>
              </a:lnSpc>
              <a:buFont typeface="Wingdings" pitchFamily="2" charset="2"/>
              <a:buChar char="n"/>
              <a:defRPr/>
            </a:pPr>
            <a:r>
              <a:rPr lang="zh-CN" altLang="en-US" sz="1400" b="1" dirty="0">
                <a:solidFill>
                  <a:schemeClr val="tx1">
                    <a:lumMod val="95000"/>
                    <a:lumOff val="5000"/>
                  </a:schemeClr>
                </a:solidFill>
                <a:cs typeface="+mn-ea"/>
                <a:sym typeface="+mn-lt"/>
              </a:rPr>
              <a:t>树立大历史观，从历史长河、时代大湖、全球风云中分析演变机理、探究历史规律，提出因应的战略策略，增强工作的系统性。预见性。创造性。</a:t>
            </a:r>
          </a:p>
        </p:txBody>
      </p:sp>
    </p:spTree>
    <p:extLst>
      <p:ext uri="{BB962C8B-B14F-4D97-AF65-F5344CB8AC3E}">
        <p14:creationId xmlns:p14="http://schemas.microsoft.com/office/powerpoint/2010/main" val="472145022"/>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dissolve">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FIRST_PUBLISH" val="1"/>
  <p:tag name="ISPRING_PRESENTATION_TITLE" val="8"/>
</p:tagLst>
</file>

<file path=ppt/theme/theme1.xml><?xml version="1.0" encoding="utf-8"?>
<a:theme xmlns:a="http://schemas.openxmlformats.org/drawingml/2006/main" name="第一PPT，www.1ppt.com">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l4mfl0ga">
      <a:majorFont>
        <a:latin typeface="微软雅黑"/>
        <a:ea typeface="微软雅黑"/>
        <a:cs typeface=""/>
      </a:majorFont>
      <a:minorFont>
        <a:latin typeface="微软雅黑"/>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2688</TotalTime>
  <Words>2312</Words>
  <Application>Microsoft Office PowerPoint</Application>
  <PresentationFormat>宽屏</PresentationFormat>
  <Paragraphs>133</Paragraphs>
  <Slides>24</Slides>
  <Notes>23</Notes>
  <HiddenSlides>0</HiddenSlides>
  <MMClips>0</MMClips>
  <ScaleCrop>false</ScaleCrop>
  <HeadingPairs>
    <vt:vector size="6" baseType="variant">
      <vt:variant>
        <vt:lpstr>已用的字体</vt:lpstr>
      </vt:variant>
      <vt:variant>
        <vt:i4>7</vt:i4>
      </vt:variant>
      <vt:variant>
        <vt:lpstr>主题</vt:lpstr>
      </vt:variant>
      <vt:variant>
        <vt:i4>2</vt:i4>
      </vt:variant>
      <vt:variant>
        <vt:lpstr>幻灯片标题</vt:lpstr>
      </vt:variant>
      <vt:variant>
        <vt:i4>24</vt:i4>
      </vt:variant>
    </vt:vector>
  </HeadingPairs>
  <TitlesOfParts>
    <vt:vector size="33" baseType="lpstr">
      <vt:lpstr>等线</vt:lpstr>
      <vt:lpstr>汉仪大宋简</vt:lpstr>
      <vt:lpstr>宋体</vt:lpstr>
      <vt:lpstr>微软雅黑</vt:lpstr>
      <vt:lpstr>Arial</vt:lpstr>
      <vt:lpstr>Calibri</vt:lpstr>
      <vt:lpstr>Wingdings</vt:lpstr>
      <vt:lpstr>第一PPT，www.1ppt.com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cp:keywords/>
  <dc:description>www.ppt818.com-提供资源下载</dc:description>
  <cp:lastModifiedBy>Windows 用户</cp:lastModifiedBy>
  <cp:revision>300</cp:revision>
  <dcterms:created xsi:type="dcterms:W3CDTF">2017-08-18T03:02:00Z</dcterms:created>
  <dcterms:modified xsi:type="dcterms:W3CDTF">2023-04-17T04:04:38Z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2052-10.1.0.6748</vt:lpwstr>
  </property>
</Properties>
</file>