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28"/>
  </p:notesMasterIdLst>
  <p:sldIdLst>
    <p:sldId id="256" r:id="rId3"/>
    <p:sldId id="257" r:id="rId4"/>
    <p:sldId id="260" r:id="rId5"/>
    <p:sldId id="359" r:id="rId6"/>
    <p:sldId id="262" r:id="rId7"/>
    <p:sldId id="298" r:id="rId8"/>
    <p:sldId id="299" r:id="rId9"/>
    <p:sldId id="302" r:id="rId10"/>
    <p:sldId id="259" r:id="rId11"/>
    <p:sldId id="303" r:id="rId12"/>
    <p:sldId id="309" r:id="rId13"/>
    <p:sldId id="305" r:id="rId14"/>
    <p:sldId id="306" r:id="rId15"/>
    <p:sldId id="360" r:id="rId16"/>
    <p:sldId id="301" r:id="rId17"/>
    <p:sldId id="307" r:id="rId18"/>
    <p:sldId id="308" r:id="rId19"/>
    <p:sldId id="310" r:id="rId20"/>
    <p:sldId id="361" r:id="rId21"/>
    <p:sldId id="300" r:id="rId22"/>
    <p:sldId id="311" r:id="rId23"/>
    <p:sldId id="304" r:id="rId24"/>
    <p:sldId id="312" r:id="rId25"/>
    <p:sldId id="313" r:id="rId26"/>
    <p:sldId id="3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72E1F"/>
    <a:srgbClr val="D9D9D9"/>
    <a:srgbClr val="C73020"/>
    <a:srgbClr val="EA551B"/>
    <a:srgbClr val="A79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3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482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7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68842" cy="6858000"/>
          </a:xfrm>
          <a:custGeom>
            <a:avLst/>
            <a:gdLst>
              <a:gd name="connsiteX0" fmla="*/ 0 w 3368842"/>
              <a:gd name="connsiteY0" fmla="*/ 0 h 6858000"/>
              <a:gd name="connsiteX1" fmla="*/ 3368842 w 3368842"/>
              <a:gd name="connsiteY1" fmla="*/ 0 h 6858000"/>
              <a:gd name="connsiteX2" fmla="*/ 3368842 w 3368842"/>
              <a:gd name="connsiteY2" fmla="*/ 6858000 h 6858000"/>
              <a:gd name="connsiteX3" fmla="*/ 0 w 33688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2" h="6858000">
                <a:moveTo>
                  <a:pt x="0" y="0"/>
                </a:moveTo>
                <a:lnTo>
                  <a:pt x="3368842" y="0"/>
                </a:lnTo>
                <a:lnTo>
                  <a:pt x="33688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13811" y="938463"/>
            <a:ext cx="9978189" cy="4981074"/>
          </a:xfrm>
          <a:custGeom>
            <a:avLst/>
            <a:gdLst>
              <a:gd name="connsiteX0" fmla="*/ 0 w 2671011"/>
              <a:gd name="connsiteY0" fmla="*/ 0 h 4981074"/>
              <a:gd name="connsiteX1" fmla="*/ 2671011 w 2671011"/>
              <a:gd name="connsiteY1" fmla="*/ 0 h 4981074"/>
              <a:gd name="connsiteX2" fmla="*/ 2671011 w 2671011"/>
              <a:gd name="connsiteY2" fmla="*/ 4981074 h 4981074"/>
              <a:gd name="connsiteX3" fmla="*/ 0 w 2671011"/>
              <a:gd name="connsiteY3" fmla="*/ 4981074 h 49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011" h="4981074">
                <a:moveTo>
                  <a:pt x="0" y="0"/>
                </a:moveTo>
                <a:lnTo>
                  <a:pt x="2671011" y="0"/>
                </a:lnTo>
                <a:lnTo>
                  <a:pt x="2671011" y="4981074"/>
                </a:lnTo>
                <a:lnTo>
                  <a:pt x="0" y="4981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295400" y="406400"/>
            <a:ext cx="350520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728889" y="6400800"/>
            <a:ext cx="870022" cy="23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05281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264287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64287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10" grpId="0" bldLvl="0" animBg="1"/>
      <p:bldP spid="11" grpId="0" bldLvl="0" animBg="1"/>
      <p:bldP spid="12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049486"/>
            <a:ext cx="4245429" cy="2808514"/>
          </a:xfrm>
          <a:custGeom>
            <a:avLst/>
            <a:gdLst>
              <a:gd name="connsiteX0" fmla="*/ 0 w 4245429"/>
              <a:gd name="connsiteY0" fmla="*/ 0 h 2808514"/>
              <a:gd name="connsiteX1" fmla="*/ 4245429 w 4245429"/>
              <a:gd name="connsiteY1" fmla="*/ 0 h 2808514"/>
              <a:gd name="connsiteX2" fmla="*/ 4245429 w 4245429"/>
              <a:gd name="connsiteY2" fmla="*/ 2808514 h 2808514"/>
              <a:gd name="connsiteX3" fmla="*/ 0 w 4245429"/>
              <a:gd name="connsiteY3" fmla="*/ 2808514 h 28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429" h="2808514">
                <a:moveTo>
                  <a:pt x="0" y="0"/>
                </a:moveTo>
                <a:lnTo>
                  <a:pt x="4245429" y="0"/>
                </a:lnTo>
                <a:lnTo>
                  <a:pt x="4245429" y="2808514"/>
                </a:lnTo>
                <a:lnTo>
                  <a:pt x="0" y="2808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245429" y="1240971"/>
            <a:ext cx="8013895" cy="2481943"/>
          </a:xfrm>
          <a:custGeom>
            <a:avLst/>
            <a:gdLst>
              <a:gd name="connsiteX0" fmla="*/ 0 w 4321175"/>
              <a:gd name="connsiteY0" fmla="*/ 0 h 2481943"/>
              <a:gd name="connsiteX1" fmla="*/ 4321175 w 4321175"/>
              <a:gd name="connsiteY1" fmla="*/ 0 h 2481943"/>
              <a:gd name="connsiteX2" fmla="*/ 4321175 w 4321175"/>
              <a:gd name="connsiteY2" fmla="*/ 2481943 h 2481943"/>
              <a:gd name="connsiteX3" fmla="*/ 0 w 4321175"/>
              <a:gd name="connsiteY3" fmla="*/ 2481943 h 248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175" h="2481943">
                <a:moveTo>
                  <a:pt x="0" y="0"/>
                </a:moveTo>
                <a:lnTo>
                  <a:pt x="4321175" y="0"/>
                </a:lnTo>
                <a:lnTo>
                  <a:pt x="4321175" y="2481943"/>
                </a:lnTo>
                <a:lnTo>
                  <a:pt x="0" y="2481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022765" y="1187355"/>
            <a:ext cx="5015345" cy="2854036"/>
          </a:xfrm>
          <a:custGeom>
            <a:avLst/>
            <a:gdLst>
              <a:gd name="connsiteX0" fmla="*/ 0 w 5015345"/>
              <a:gd name="connsiteY0" fmla="*/ 0 h 2854036"/>
              <a:gd name="connsiteX1" fmla="*/ 5015345 w 5015345"/>
              <a:gd name="connsiteY1" fmla="*/ 0 h 2854036"/>
              <a:gd name="connsiteX2" fmla="*/ 5015345 w 5015345"/>
              <a:gd name="connsiteY2" fmla="*/ 2854036 h 2854036"/>
              <a:gd name="connsiteX3" fmla="*/ 0 w 5015345"/>
              <a:gd name="connsiteY3" fmla="*/ 2854036 h 285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345" h="2854036">
                <a:moveTo>
                  <a:pt x="0" y="0"/>
                </a:moveTo>
                <a:lnTo>
                  <a:pt x="5015345" y="0"/>
                </a:lnTo>
                <a:lnTo>
                  <a:pt x="5015345" y="2854036"/>
                </a:lnTo>
                <a:lnTo>
                  <a:pt x="0" y="2854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176656" y="1187355"/>
            <a:ext cx="5015345" cy="2854036"/>
          </a:xfrm>
          <a:custGeom>
            <a:avLst/>
            <a:gdLst>
              <a:gd name="connsiteX0" fmla="*/ 0 w 5015345"/>
              <a:gd name="connsiteY0" fmla="*/ 0 h 2854036"/>
              <a:gd name="connsiteX1" fmla="*/ 5015345 w 5015345"/>
              <a:gd name="connsiteY1" fmla="*/ 0 h 2854036"/>
              <a:gd name="connsiteX2" fmla="*/ 5015345 w 5015345"/>
              <a:gd name="connsiteY2" fmla="*/ 2854036 h 2854036"/>
              <a:gd name="connsiteX3" fmla="*/ 0 w 5015345"/>
              <a:gd name="connsiteY3" fmla="*/ 2854036 h 285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345" h="2854036">
                <a:moveTo>
                  <a:pt x="0" y="0"/>
                </a:moveTo>
                <a:lnTo>
                  <a:pt x="5015345" y="0"/>
                </a:lnTo>
                <a:lnTo>
                  <a:pt x="5015345" y="2854036"/>
                </a:lnTo>
                <a:lnTo>
                  <a:pt x="0" y="2854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81542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18474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355408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540328"/>
            <a:ext cx="6096000" cy="2731510"/>
          </a:xfrm>
          <a:custGeom>
            <a:avLst/>
            <a:gdLst>
              <a:gd name="connsiteX0" fmla="*/ 0 w 6096000"/>
              <a:gd name="connsiteY0" fmla="*/ 0 h 2092037"/>
              <a:gd name="connsiteX1" fmla="*/ 6096000 w 6096000"/>
              <a:gd name="connsiteY1" fmla="*/ 0 h 2092037"/>
              <a:gd name="connsiteX2" fmla="*/ 6096000 w 6096000"/>
              <a:gd name="connsiteY2" fmla="*/ 2092037 h 2092037"/>
              <a:gd name="connsiteX3" fmla="*/ 0 w 6096000"/>
              <a:gd name="connsiteY3" fmla="*/ 2092037 h 20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092037">
                <a:moveTo>
                  <a:pt x="0" y="0"/>
                </a:moveTo>
                <a:lnTo>
                  <a:pt x="6096000" y="0"/>
                </a:lnTo>
                <a:lnTo>
                  <a:pt x="6096000" y="2092037"/>
                </a:lnTo>
                <a:lnTo>
                  <a:pt x="0" y="20920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3600451"/>
            <a:ext cx="6096000" cy="2717224"/>
          </a:xfrm>
          <a:custGeom>
            <a:avLst/>
            <a:gdLst>
              <a:gd name="connsiteX0" fmla="*/ 0 w 6096000"/>
              <a:gd name="connsiteY0" fmla="*/ 0 h 2092037"/>
              <a:gd name="connsiteX1" fmla="*/ 6096000 w 6096000"/>
              <a:gd name="connsiteY1" fmla="*/ 0 h 2092037"/>
              <a:gd name="connsiteX2" fmla="*/ 6096000 w 6096000"/>
              <a:gd name="connsiteY2" fmla="*/ 2092037 h 2092037"/>
              <a:gd name="connsiteX3" fmla="*/ 0 w 6096000"/>
              <a:gd name="connsiteY3" fmla="*/ 2092037 h 20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092037">
                <a:moveTo>
                  <a:pt x="0" y="0"/>
                </a:moveTo>
                <a:lnTo>
                  <a:pt x="6096000" y="0"/>
                </a:lnTo>
                <a:lnTo>
                  <a:pt x="6096000" y="2092037"/>
                </a:lnTo>
                <a:lnTo>
                  <a:pt x="0" y="20920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5689" y="3093156"/>
            <a:ext cx="4829286" cy="2174908"/>
          </a:xfrm>
          <a:custGeom>
            <a:avLst/>
            <a:gdLst>
              <a:gd name="connsiteX0" fmla="*/ 0 w 4898950"/>
              <a:gd name="connsiteY0" fmla="*/ 0 h 3816929"/>
              <a:gd name="connsiteX1" fmla="*/ 4898950 w 4898950"/>
              <a:gd name="connsiteY1" fmla="*/ 0 h 3816929"/>
              <a:gd name="connsiteX2" fmla="*/ 4898950 w 4898950"/>
              <a:gd name="connsiteY2" fmla="*/ 3816929 h 3816929"/>
              <a:gd name="connsiteX3" fmla="*/ 0 w 4898950"/>
              <a:gd name="connsiteY3" fmla="*/ 3816929 h 381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950" h="3816929">
                <a:moveTo>
                  <a:pt x="0" y="0"/>
                </a:moveTo>
                <a:lnTo>
                  <a:pt x="4898950" y="0"/>
                </a:lnTo>
                <a:lnTo>
                  <a:pt x="4898950" y="3816929"/>
                </a:lnTo>
                <a:lnTo>
                  <a:pt x="0" y="38169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6587638"/>
            <a:ext cx="9439835" cy="80682"/>
            <a:chOff x="0" y="5755341"/>
            <a:chExt cx="9439835" cy="80682"/>
          </a:xfrm>
          <a:solidFill>
            <a:srgbClr val="1C4272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0" y="5795682"/>
              <a:ext cx="9399494" cy="0"/>
            </a:xfrm>
            <a:prstGeom prst="line">
              <a:avLst/>
            </a:prstGeom>
            <a:grpFill/>
            <a:ln w="12700">
              <a:solidFill>
                <a:srgbClr val="226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9359153" y="5755341"/>
              <a:ext cx="80682" cy="80682"/>
            </a:xfrm>
            <a:prstGeom prst="ellipse">
              <a:avLst/>
            </a:prstGeom>
            <a:gradFill>
              <a:gsLst>
                <a:gs pos="0">
                  <a:srgbClr val="226CC8"/>
                </a:gs>
                <a:gs pos="100000">
                  <a:srgbClr val="1A3B7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9423923" y="6501021"/>
            <a:ext cx="2348977" cy="2539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050" dirty="0">
                <a:gradFill>
                  <a:gsLst>
                    <a:gs pos="0">
                      <a:srgbClr val="226CC8"/>
                    </a:gs>
                    <a:gs pos="100000">
                      <a:srgbClr val="1A3B71"/>
                    </a:gs>
                  </a:gsLst>
                  <a:lin ang="5400000" scaled="0"/>
                </a:gra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任何业绩的质变都来自于量变的积累</a:t>
            </a:r>
            <a:endParaRPr lang="zh-CN" altLang="en-US" sz="1050" spc="300" dirty="0">
              <a:gradFill>
                <a:gsLst>
                  <a:gs pos="0">
                    <a:srgbClr val="226CC8"/>
                  </a:gs>
                  <a:gs pos="100000">
                    <a:srgbClr val="1A3B71"/>
                  </a:gs>
                </a:gsLst>
                <a:lin ang="5400000" scaled="0"/>
              </a:gra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1753936" y="6515427"/>
            <a:ext cx="392655" cy="225105"/>
          </a:xfrm>
          <a:prstGeom prst="rect">
            <a:avLst/>
          </a:prstGeom>
          <a:gradFill>
            <a:gsLst>
              <a:gs pos="0">
                <a:srgbClr val="226CC8"/>
              </a:gs>
              <a:gs pos="100000">
                <a:srgbClr val="1A3B7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/>
          <p:nvPr userDrawn="1"/>
        </p:nvSpPr>
        <p:spPr>
          <a:xfrm>
            <a:off x="11624988" y="6489921"/>
            <a:ext cx="67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2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6587638"/>
            <a:ext cx="9439835" cy="80682"/>
            <a:chOff x="0" y="5755341"/>
            <a:chExt cx="9439835" cy="80682"/>
          </a:xfrm>
          <a:solidFill>
            <a:srgbClr val="1C4272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0" y="5795682"/>
              <a:ext cx="9399494" cy="0"/>
            </a:xfrm>
            <a:prstGeom prst="line">
              <a:avLst/>
            </a:prstGeom>
            <a:grpFill/>
            <a:ln w="12700">
              <a:solidFill>
                <a:srgbClr val="226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9359153" y="5755341"/>
              <a:ext cx="80682" cy="80682"/>
            </a:xfrm>
            <a:prstGeom prst="ellipse">
              <a:avLst/>
            </a:prstGeom>
            <a:gradFill>
              <a:gsLst>
                <a:gs pos="0">
                  <a:srgbClr val="226CC8"/>
                </a:gs>
                <a:gs pos="100000">
                  <a:srgbClr val="1A3B7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9423923" y="6501021"/>
            <a:ext cx="2348977" cy="2539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050" dirty="0">
                <a:gradFill>
                  <a:gsLst>
                    <a:gs pos="0">
                      <a:srgbClr val="226CC8"/>
                    </a:gs>
                    <a:gs pos="100000">
                      <a:srgbClr val="1A3B71"/>
                    </a:gs>
                  </a:gsLst>
                  <a:lin ang="5400000" scaled="0"/>
                </a:gra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任何业绩的质变都来自于量变的积累</a:t>
            </a:r>
            <a:endParaRPr lang="zh-CN" altLang="en-US" sz="1050" spc="300" dirty="0">
              <a:gradFill>
                <a:gsLst>
                  <a:gs pos="0">
                    <a:srgbClr val="226CC8"/>
                  </a:gs>
                  <a:gs pos="100000">
                    <a:srgbClr val="1A3B71"/>
                  </a:gs>
                </a:gsLst>
                <a:lin ang="5400000" scaled="0"/>
              </a:gra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1753936" y="6515427"/>
            <a:ext cx="392655" cy="225105"/>
          </a:xfrm>
          <a:prstGeom prst="rect">
            <a:avLst/>
          </a:prstGeom>
          <a:gradFill>
            <a:gsLst>
              <a:gs pos="0">
                <a:srgbClr val="226CC8"/>
              </a:gs>
              <a:gs pos="100000">
                <a:srgbClr val="1A3B7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/>
          <p:nvPr userDrawn="1"/>
        </p:nvSpPr>
        <p:spPr>
          <a:xfrm>
            <a:off x="11624988" y="6489921"/>
            <a:ext cx="67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2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01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0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80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9998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7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12" name="图片 11" descr="5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730" y="-25400"/>
            <a:ext cx="6858000" cy="685800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" y="0"/>
            <a:ext cx="9272270" cy="525335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56310" y="1726565"/>
            <a:ext cx="3731895" cy="996950"/>
          </a:xfrm>
        </p:spPr>
        <p:txBody>
          <a:bodyPr>
            <a:no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0" name="标题 8"/>
          <p:cNvSpPr>
            <a:spLocks noGrp="1"/>
          </p:cNvSpPr>
          <p:nvPr/>
        </p:nvSpPr>
        <p:spPr>
          <a:xfrm>
            <a:off x="956310" y="3914140"/>
            <a:ext cx="5017135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生命不息</a:t>
            </a:r>
            <a:r>
              <a:rPr lang="en-US" altLang="zh-CN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运动不止</a:t>
            </a:r>
          </a:p>
        </p:txBody>
      </p:sp>
      <p:sp>
        <p:nvSpPr>
          <p:cNvPr id="11" name="标题 8"/>
          <p:cNvSpPr>
            <a:spLocks noGrp="1"/>
          </p:cNvSpPr>
          <p:nvPr/>
        </p:nvSpPr>
        <p:spPr>
          <a:xfrm>
            <a:off x="867410" y="3016885"/>
            <a:ext cx="533463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全民健身日</a:t>
            </a:r>
          </a:p>
        </p:txBody>
      </p:sp>
      <p:pic>
        <p:nvPicPr>
          <p:cNvPr id="8" name="图片 7" descr="60eead6fddcc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25" y="857250"/>
            <a:ext cx="6511925" cy="43434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7239" y="0"/>
            <a:ext cx="5150425" cy="6869567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956310" y="2786380"/>
            <a:ext cx="13887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8"/>
          <p:cNvSpPr>
            <a:spLocks noGrp="1"/>
          </p:cNvSpPr>
          <p:nvPr/>
        </p:nvSpPr>
        <p:spPr>
          <a:xfrm>
            <a:off x="956310" y="567372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所有可能性，都在你跑下去的路上</a:t>
            </a:r>
          </a:p>
        </p:txBody>
      </p:sp>
      <p:sp>
        <p:nvSpPr>
          <p:cNvPr id="18" name="标题 8"/>
          <p:cNvSpPr>
            <a:spLocks noGrp="1"/>
          </p:cNvSpPr>
          <p:nvPr/>
        </p:nvSpPr>
        <p:spPr>
          <a:xfrm>
            <a:off x="956310" y="603567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4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All the possibilities are on your way 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6007100" y="1062990"/>
            <a:ext cx="6184900" cy="3132000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4410" y="1187450"/>
            <a:ext cx="4257040" cy="282448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6705" y="1187450"/>
            <a:ext cx="4257040" cy="282448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222045" y="4637405"/>
            <a:ext cx="1855470" cy="393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1" name="Subtitle 2"/>
          <p:cNvSpPr txBox="1"/>
          <p:nvPr/>
        </p:nvSpPr>
        <p:spPr>
          <a:xfrm>
            <a:off x="8222045" y="5114737"/>
            <a:ext cx="2762315" cy="114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18" name="Straight Connector 23"/>
          <p:cNvCxnSpPr/>
          <p:nvPr/>
        </p:nvCxnSpPr>
        <p:spPr>
          <a:xfrm>
            <a:off x="8323645" y="5054006"/>
            <a:ext cx="1346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5"/>
          <p:cNvSpPr/>
          <p:nvPr/>
        </p:nvSpPr>
        <p:spPr>
          <a:xfrm>
            <a:off x="0" y="3029889"/>
            <a:ext cx="3291840" cy="1499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>
              <a:cs typeface="+mn-ea"/>
              <a:sym typeface="+mn-lt"/>
            </a:endParaRPr>
          </a:p>
        </p:txBody>
      </p:sp>
      <p:sp>
        <p:nvSpPr>
          <p:cNvPr id="29" name="标题 8"/>
          <p:cNvSpPr>
            <a:spLocks noGrp="1"/>
          </p:cNvSpPr>
          <p:nvPr/>
        </p:nvSpPr>
        <p:spPr>
          <a:xfrm>
            <a:off x="205740" y="3413760"/>
            <a:ext cx="313436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44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运动</a:t>
            </a:r>
          </a:p>
          <a:p>
            <a:pPr algn="l"/>
            <a:r>
              <a:rPr lang="zh-CN" sz="36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0" name="Title 1"/>
          <p:cNvSpPr txBox="1"/>
          <p:nvPr/>
        </p:nvSpPr>
        <p:spPr>
          <a:xfrm>
            <a:off x="3611945" y="4637405"/>
            <a:ext cx="1855470" cy="393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3611945" y="5114737"/>
            <a:ext cx="2762315" cy="114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32" name="Straight Connector 23"/>
          <p:cNvCxnSpPr/>
          <p:nvPr/>
        </p:nvCxnSpPr>
        <p:spPr>
          <a:xfrm>
            <a:off x="3713545" y="5054006"/>
            <a:ext cx="1346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12" grpId="0"/>
      <p:bldP spid="10" grpId="0"/>
      <p:bldP spid="11" grpId="0"/>
      <p:bldP spid="21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811974-1704-4692-B1A6-811D8768119D}"/>
              </a:ext>
            </a:extLst>
          </p:cNvPr>
          <p:cNvGrpSpPr/>
          <p:nvPr/>
        </p:nvGrpSpPr>
        <p:grpSpPr>
          <a:xfrm>
            <a:off x="0" y="1485899"/>
            <a:ext cx="12192000" cy="4661082"/>
            <a:chOff x="0" y="1485899"/>
            <a:chExt cx="12192000" cy="4661082"/>
          </a:xfrm>
        </p:grpSpPr>
        <p:sp>
          <p:nvSpPr>
            <p:cNvPr id="25" name="任意多边形: 形状 126"/>
            <p:cNvSpPr/>
            <p:nvPr/>
          </p:nvSpPr>
          <p:spPr>
            <a:xfrm rot="16200000">
              <a:off x="3765459" y="-2279560"/>
              <a:ext cx="4661082" cy="12192000"/>
            </a:xfrm>
            <a:custGeom>
              <a:avLst/>
              <a:gdLst>
                <a:gd name="connsiteX0" fmla="*/ 4661082 w 4661082"/>
                <a:gd name="connsiteY0" fmla="*/ 0 h 12192000"/>
                <a:gd name="connsiteX1" fmla="*/ 4661082 w 4661082"/>
                <a:gd name="connsiteY1" fmla="*/ 12192000 h 12192000"/>
                <a:gd name="connsiteX2" fmla="*/ 0 w 4661082"/>
                <a:gd name="connsiteY2" fmla="*/ 12192000 h 12192000"/>
                <a:gd name="connsiteX3" fmla="*/ 0 w 4661082"/>
                <a:gd name="connsiteY3" fmla="*/ 0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1082" h="12192000">
                  <a:moveTo>
                    <a:pt x="4661082" y="0"/>
                  </a:moveTo>
                  <a:lnTo>
                    <a:pt x="4661082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203200" dist="101600" dir="5400000" algn="t" rotWithShape="0">
                <a:srgbClr val="C7302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57233" y="3808431"/>
              <a:ext cx="6298598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A551B">
                      <a:alpha val="0"/>
                    </a:srgbClr>
                  </a:gs>
                  <a:gs pos="56000">
                    <a:srgbClr val="C73020"/>
                  </a:gs>
                  <a:gs pos="100000">
                    <a:srgbClr val="EA551B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2752433" y="1885951"/>
              <a:ext cx="2095500" cy="3873572"/>
              <a:chOff x="7185983" y="2608545"/>
              <a:chExt cx="2095500" cy="2428383"/>
            </a:xfrm>
          </p:grpSpPr>
          <p:cxnSp>
            <p:nvCxnSpPr>
              <p:cNvPr id="48" name="直接连接符 47"/>
              <p:cNvCxnSpPr/>
              <p:nvPr/>
            </p:nvCxnSpPr>
            <p:spPr>
              <a:xfrm rot="5400000">
                <a:off x="5971791" y="3822737"/>
                <a:ext cx="2428383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EA551B">
                        <a:alpha val="0"/>
                      </a:srgbClr>
                    </a:gs>
                    <a:gs pos="56000">
                      <a:srgbClr val="C73020"/>
                    </a:gs>
                    <a:gs pos="100000">
                      <a:srgbClr val="EA551B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5400000">
                <a:off x="8067291" y="3822737"/>
                <a:ext cx="2428383" cy="0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EA551B">
                        <a:alpha val="0"/>
                      </a:srgbClr>
                    </a:gs>
                    <a:gs pos="56000">
                      <a:srgbClr val="C73020"/>
                    </a:gs>
                    <a:gs pos="100000">
                      <a:srgbClr val="EA551B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文本框 49"/>
            <p:cNvSpPr txBox="1"/>
            <p:nvPr/>
          </p:nvSpPr>
          <p:spPr>
            <a:xfrm>
              <a:off x="833765" y="2562643"/>
              <a:ext cx="130911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43533" y="2962753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932317" y="2562643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042086" y="2962753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080220" y="2562643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167722" y="2962753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请在此处添加具体内容，简单说明即可，不必过于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56032" y="4595126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43533" y="4995236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954584" y="4595126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3042086" y="4995236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080220" y="4595126"/>
              <a:ext cx="130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>
                  <a:gradFill flip="none" rotWithShape="1">
                    <a:gsLst>
                      <a:gs pos="0">
                        <a:srgbClr val="0976C2"/>
                      </a:gs>
                      <a:gs pos="74000">
                        <a:srgbClr val="014693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2700000" algn="tl" rotWithShape="0">
                      <a:srgbClr val="014693">
                        <a:alpha val="18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5167722" y="4995236"/>
              <a:ext cx="1689136" cy="542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文字尽量言简意赅，不必过于繁琐，注意版面美观</a:t>
              </a:r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943805" y="2045053"/>
              <a:ext cx="282403" cy="2967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21"/>
            <p:cNvSpPr/>
            <p:nvPr/>
          </p:nvSpPr>
          <p:spPr>
            <a:xfrm>
              <a:off x="2943860" y="2065655"/>
              <a:ext cx="406400" cy="328295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18"/>
            <p:cNvSpPr/>
            <p:nvPr/>
          </p:nvSpPr>
          <p:spPr>
            <a:xfrm>
              <a:off x="943610" y="4046855"/>
              <a:ext cx="355600" cy="30988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2"/>
            <p:cNvSpPr/>
            <p:nvPr/>
          </p:nvSpPr>
          <p:spPr>
            <a:xfrm>
              <a:off x="5167630" y="2051050"/>
              <a:ext cx="406400" cy="359410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businessman_57134"/>
            <p:cNvSpPr/>
            <p:nvPr/>
          </p:nvSpPr>
          <p:spPr>
            <a:xfrm>
              <a:off x="3011805" y="4039870"/>
              <a:ext cx="296545" cy="323850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seo-report_48643"/>
            <p:cNvSpPr>
              <a:spLocks noChangeAspect="1"/>
            </p:cNvSpPr>
            <p:nvPr/>
          </p:nvSpPr>
          <p:spPr bwMode="auto">
            <a:xfrm>
              <a:off x="5167630" y="4057650"/>
              <a:ext cx="303530" cy="302895"/>
            </a:xfrm>
            <a:custGeom>
              <a:avLst/>
              <a:gdLst>
                <a:gd name="connsiteX0" fmla="*/ 210889 w 587787"/>
                <a:gd name="connsiteY0" fmla="*/ 405207 h 586899"/>
                <a:gd name="connsiteX1" fmla="*/ 327095 w 587787"/>
                <a:gd name="connsiteY1" fmla="*/ 405207 h 586899"/>
                <a:gd name="connsiteX2" fmla="*/ 340007 w 587787"/>
                <a:gd name="connsiteY2" fmla="*/ 440224 h 586899"/>
                <a:gd name="connsiteX3" fmla="*/ 210889 w 587787"/>
                <a:gd name="connsiteY3" fmla="*/ 440224 h 586899"/>
                <a:gd name="connsiteX4" fmla="*/ 122934 w 587787"/>
                <a:gd name="connsiteY4" fmla="*/ 395950 h 586899"/>
                <a:gd name="connsiteX5" fmla="*/ 121088 w 587787"/>
                <a:gd name="connsiteY5" fmla="*/ 397793 h 586899"/>
                <a:gd name="connsiteX6" fmla="*/ 121088 w 587787"/>
                <a:gd name="connsiteY6" fmla="*/ 447575 h 586899"/>
                <a:gd name="connsiteX7" fmla="*/ 122934 w 587787"/>
                <a:gd name="connsiteY7" fmla="*/ 449419 h 586899"/>
                <a:gd name="connsiteX8" fmla="*/ 172784 w 587787"/>
                <a:gd name="connsiteY8" fmla="*/ 449419 h 586899"/>
                <a:gd name="connsiteX9" fmla="*/ 174630 w 587787"/>
                <a:gd name="connsiteY9" fmla="*/ 447575 h 586899"/>
                <a:gd name="connsiteX10" fmla="*/ 174630 w 587787"/>
                <a:gd name="connsiteY10" fmla="*/ 397793 h 586899"/>
                <a:gd name="connsiteX11" fmla="*/ 172784 w 587787"/>
                <a:gd name="connsiteY11" fmla="*/ 395950 h 586899"/>
                <a:gd name="connsiteX12" fmla="*/ 122934 w 587787"/>
                <a:gd name="connsiteY12" fmla="*/ 384887 h 586899"/>
                <a:gd name="connsiteX13" fmla="*/ 172784 w 587787"/>
                <a:gd name="connsiteY13" fmla="*/ 384887 h 586899"/>
                <a:gd name="connsiteX14" fmla="*/ 183862 w 587787"/>
                <a:gd name="connsiteY14" fmla="*/ 395950 h 586899"/>
                <a:gd name="connsiteX15" fmla="*/ 183862 w 587787"/>
                <a:gd name="connsiteY15" fmla="*/ 445731 h 586899"/>
                <a:gd name="connsiteX16" fmla="*/ 172784 w 587787"/>
                <a:gd name="connsiteY16" fmla="*/ 456794 h 586899"/>
                <a:gd name="connsiteX17" fmla="*/ 122934 w 587787"/>
                <a:gd name="connsiteY17" fmla="*/ 456794 h 586899"/>
                <a:gd name="connsiteX18" fmla="*/ 111856 w 587787"/>
                <a:gd name="connsiteY18" fmla="*/ 445731 h 586899"/>
                <a:gd name="connsiteX19" fmla="*/ 111856 w 587787"/>
                <a:gd name="connsiteY19" fmla="*/ 395950 h 586899"/>
                <a:gd name="connsiteX20" fmla="*/ 122934 w 587787"/>
                <a:gd name="connsiteY20" fmla="*/ 384887 h 586899"/>
                <a:gd name="connsiteX21" fmla="*/ 212763 w 587787"/>
                <a:gd name="connsiteY21" fmla="*/ 276878 h 586899"/>
                <a:gd name="connsiteX22" fmla="*/ 341782 w 587787"/>
                <a:gd name="connsiteY22" fmla="*/ 276878 h 586899"/>
                <a:gd name="connsiteX23" fmla="*/ 330723 w 587787"/>
                <a:gd name="connsiteY23" fmla="*/ 311895 h 586899"/>
                <a:gd name="connsiteX24" fmla="*/ 212763 w 587787"/>
                <a:gd name="connsiteY24" fmla="*/ 311895 h 586899"/>
                <a:gd name="connsiteX25" fmla="*/ 122934 w 587787"/>
                <a:gd name="connsiteY25" fmla="*/ 256657 h 586899"/>
                <a:gd name="connsiteX26" fmla="*/ 172784 w 587787"/>
                <a:gd name="connsiteY26" fmla="*/ 256657 h 586899"/>
                <a:gd name="connsiteX27" fmla="*/ 183862 w 587787"/>
                <a:gd name="connsiteY27" fmla="*/ 267705 h 586899"/>
                <a:gd name="connsiteX28" fmla="*/ 183862 w 587787"/>
                <a:gd name="connsiteY28" fmla="*/ 317418 h 586899"/>
                <a:gd name="connsiteX29" fmla="*/ 172784 w 587787"/>
                <a:gd name="connsiteY29" fmla="*/ 328466 h 586899"/>
                <a:gd name="connsiteX30" fmla="*/ 122934 w 587787"/>
                <a:gd name="connsiteY30" fmla="*/ 328466 h 586899"/>
                <a:gd name="connsiteX31" fmla="*/ 111856 w 587787"/>
                <a:gd name="connsiteY31" fmla="*/ 317418 h 586899"/>
                <a:gd name="connsiteX32" fmla="*/ 111856 w 587787"/>
                <a:gd name="connsiteY32" fmla="*/ 267705 h 586899"/>
                <a:gd name="connsiteX33" fmla="*/ 122934 w 587787"/>
                <a:gd name="connsiteY33" fmla="*/ 256657 h 586899"/>
                <a:gd name="connsiteX34" fmla="*/ 453714 w 587787"/>
                <a:gd name="connsiteY34" fmla="*/ 243736 h 586899"/>
                <a:gd name="connsiteX35" fmla="*/ 455559 w 587787"/>
                <a:gd name="connsiteY35" fmla="*/ 243736 h 586899"/>
                <a:gd name="connsiteX36" fmla="*/ 448182 w 587787"/>
                <a:gd name="connsiteY36" fmla="*/ 249261 h 586899"/>
                <a:gd name="connsiteX37" fmla="*/ 448182 w 587787"/>
                <a:gd name="connsiteY37" fmla="*/ 262151 h 586899"/>
                <a:gd name="connsiteX38" fmla="*/ 466624 w 587787"/>
                <a:gd name="connsiteY38" fmla="*/ 275042 h 586899"/>
                <a:gd name="connsiteX39" fmla="*/ 482607 w 587787"/>
                <a:gd name="connsiteY39" fmla="*/ 302664 h 586899"/>
                <a:gd name="connsiteX40" fmla="*/ 482607 w 587787"/>
                <a:gd name="connsiteY40" fmla="*/ 343177 h 586899"/>
                <a:gd name="connsiteX41" fmla="*/ 486296 w 587787"/>
                <a:gd name="connsiteY41" fmla="*/ 348088 h 586899"/>
                <a:gd name="connsiteX42" fmla="*/ 489984 w 587787"/>
                <a:gd name="connsiteY42" fmla="*/ 366503 h 586899"/>
                <a:gd name="connsiteX43" fmla="*/ 484451 w 587787"/>
                <a:gd name="connsiteY43" fmla="*/ 383077 h 586899"/>
                <a:gd name="connsiteX44" fmla="*/ 480763 w 587787"/>
                <a:gd name="connsiteY44" fmla="*/ 386760 h 586899"/>
                <a:gd name="connsiteX45" fmla="*/ 466624 w 587787"/>
                <a:gd name="connsiteY45" fmla="*/ 429114 h 586899"/>
                <a:gd name="connsiteX46" fmla="*/ 462936 w 587787"/>
                <a:gd name="connsiteY46" fmla="*/ 434639 h 586899"/>
                <a:gd name="connsiteX47" fmla="*/ 464780 w 587787"/>
                <a:gd name="connsiteY47" fmla="*/ 458578 h 586899"/>
                <a:gd name="connsiteX48" fmla="*/ 466624 w 587787"/>
                <a:gd name="connsiteY48" fmla="*/ 464103 h 586899"/>
                <a:gd name="connsiteX49" fmla="*/ 475845 w 587787"/>
                <a:gd name="connsiteY49" fmla="*/ 473311 h 586899"/>
                <a:gd name="connsiteX50" fmla="*/ 486296 w 587787"/>
                <a:gd name="connsiteY50" fmla="*/ 494795 h 586899"/>
                <a:gd name="connsiteX51" fmla="*/ 531479 w 587787"/>
                <a:gd name="connsiteY51" fmla="*/ 508836 h 586899"/>
                <a:gd name="connsiteX52" fmla="*/ 550897 w 587787"/>
                <a:gd name="connsiteY52" fmla="*/ 515464 h 586899"/>
                <a:gd name="connsiteX53" fmla="*/ 550897 w 587787"/>
                <a:gd name="connsiteY53" fmla="*/ 531647 h 586899"/>
                <a:gd name="connsiteX54" fmla="*/ 530607 w 587787"/>
                <a:gd name="connsiteY54" fmla="*/ 550064 h 586899"/>
                <a:gd name="connsiteX55" fmla="*/ 262537 w 587787"/>
                <a:gd name="connsiteY55" fmla="*/ 550064 h 586899"/>
                <a:gd name="connsiteX56" fmla="*/ 232677 w 587787"/>
                <a:gd name="connsiteY56" fmla="*/ 550064 h 586899"/>
                <a:gd name="connsiteX57" fmla="*/ 238556 w 587787"/>
                <a:gd name="connsiteY57" fmla="*/ 537149 h 586899"/>
                <a:gd name="connsiteX58" fmla="*/ 256998 w 587787"/>
                <a:gd name="connsiteY58" fmla="*/ 524259 h 586899"/>
                <a:gd name="connsiteX59" fmla="*/ 344906 w 587787"/>
                <a:gd name="connsiteY59" fmla="*/ 491112 h 586899"/>
                <a:gd name="connsiteX60" fmla="*/ 355971 w 587787"/>
                <a:gd name="connsiteY60" fmla="*/ 469628 h 586899"/>
                <a:gd name="connsiteX61" fmla="*/ 363348 w 587787"/>
                <a:gd name="connsiteY61" fmla="*/ 460420 h 586899"/>
                <a:gd name="connsiteX62" fmla="*/ 367036 w 587787"/>
                <a:gd name="connsiteY62" fmla="*/ 456737 h 586899"/>
                <a:gd name="connsiteX63" fmla="*/ 368881 w 587787"/>
                <a:gd name="connsiteY63" fmla="*/ 432797 h 586899"/>
                <a:gd name="connsiteX64" fmla="*/ 367036 w 587787"/>
                <a:gd name="connsiteY64" fmla="*/ 427273 h 586899"/>
                <a:gd name="connsiteX65" fmla="*/ 352283 w 587787"/>
                <a:gd name="connsiteY65" fmla="*/ 384918 h 586899"/>
                <a:gd name="connsiteX66" fmla="*/ 348594 w 587787"/>
                <a:gd name="connsiteY66" fmla="*/ 381235 h 586899"/>
                <a:gd name="connsiteX67" fmla="*/ 343062 w 587787"/>
                <a:gd name="connsiteY67" fmla="*/ 362820 h 586899"/>
                <a:gd name="connsiteX68" fmla="*/ 346750 w 587787"/>
                <a:gd name="connsiteY68" fmla="*/ 346860 h 586899"/>
                <a:gd name="connsiteX69" fmla="*/ 350438 w 587787"/>
                <a:gd name="connsiteY69" fmla="*/ 343177 h 586899"/>
                <a:gd name="connsiteX70" fmla="*/ 350438 w 587787"/>
                <a:gd name="connsiteY70" fmla="*/ 302664 h 586899"/>
                <a:gd name="connsiteX71" fmla="*/ 368881 w 587787"/>
                <a:gd name="connsiteY71" fmla="*/ 271359 h 586899"/>
                <a:gd name="connsiteX72" fmla="*/ 418674 w 587787"/>
                <a:gd name="connsiteY72" fmla="*/ 249261 h 586899"/>
                <a:gd name="connsiteX73" fmla="*/ 453714 w 587787"/>
                <a:gd name="connsiteY73" fmla="*/ 243736 h 586899"/>
                <a:gd name="connsiteX74" fmla="*/ 210889 w 587787"/>
                <a:gd name="connsiteY74" fmla="*/ 148550 h 586899"/>
                <a:gd name="connsiteX75" fmla="*/ 475832 w 587787"/>
                <a:gd name="connsiteY75" fmla="*/ 148550 h 586899"/>
                <a:gd name="connsiteX76" fmla="*/ 475832 w 587787"/>
                <a:gd name="connsiteY76" fmla="*/ 183567 h 586899"/>
                <a:gd name="connsiteX77" fmla="*/ 210889 w 587787"/>
                <a:gd name="connsiteY77" fmla="*/ 183567 h 586899"/>
                <a:gd name="connsiteX78" fmla="*/ 122934 w 587787"/>
                <a:gd name="connsiteY78" fmla="*/ 128329 h 586899"/>
                <a:gd name="connsiteX79" fmla="*/ 172784 w 587787"/>
                <a:gd name="connsiteY79" fmla="*/ 128329 h 586899"/>
                <a:gd name="connsiteX80" fmla="*/ 183862 w 587787"/>
                <a:gd name="connsiteY80" fmla="*/ 139377 h 586899"/>
                <a:gd name="connsiteX81" fmla="*/ 183862 w 587787"/>
                <a:gd name="connsiteY81" fmla="*/ 189090 h 586899"/>
                <a:gd name="connsiteX82" fmla="*/ 172784 w 587787"/>
                <a:gd name="connsiteY82" fmla="*/ 200138 h 586899"/>
                <a:gd name="connsiteX83" fmla="*/ 122934 w 587787"/>
                <a:gd name="connsiteY83" fmla="*/ 200138 h 586899"/>
                <a:gd name="connsiteX84" fmla="*/ 111856 w 587787"/>
                <a:gd name="connsiteY84" fmla="*/ 189090 h 586899"/>
                <a:gd name="connsiteX85" fmla="*/ 111856 w 587787"/>
                <a:gd name="connsiteY85" fmla="*/ 139377 h 586899"/>
                <a:gd name="connsiteX86" fmla="*/ 122934 w 587787"/>
                <a:gd name="connsiteY86" fmla="*/ 128329 h 586899"/>
                <a:gd name="connsiteX87" fmla="*/ 55336 w 587787"/>
                <a:gd name="connsiteY87" fmla="*/ 36835 h 586899"/>
                <a:gd name="connsiteX88" fmla="*/ 36890 w 587787"/>
                <a:gd name="connsiteY88" fmla="*/ 55252 h 586899"/>
                <a:gd name="connsiteX89" fmla="*/ 36890 w 587787"/>
                <a:gd name="connsiteY89" fmla="*/ 531647 h 586899"/>
                <a:gd name="connsiteX90" fmla="*/ 55336 w 587787"/>
                <a:gd name="connsiteY90" fmla="*/ 550064 h 586899"/>
                <a:gd name="connsiteX91" fmla="*/ 232677 w 587787"/>
                <a:gd name="connsiteY91" fmla="*/ 550064 h 586899"/>
                <a:gd name="connsiteX92" fmla="*/ 229335 w 587787"/>
                <a:gd name="connsiteY92" fmla="*/ 557406 h 586899"/>
                <a:gd name="connsiteX93" fmla="*/ 574818 w 587787"/>
                <a:gd name="connsiteY93" fmla="*/ 557406 h 586899"/>
                <a:gd name="connsiteX94" fmla="*/ 584039 w 587787"/>
                <a:gd name="connsiteY94" fmla="*/ 531625 h 586899"/>
                <a:gd name="connsiteX95" fmla="*/ 576662 w 587787"/>
                <a:gd name="connsiteY95" fmla="*/ 524259 h 586899"/>
                <a:gd name="connsiteX96" fmla="*/ 550897 w 587787"/>
                <a:gd name="connsiteY96" fmla="*/ 515464 h 586899"/>
                <a:gd name="connsiteX97" fmla="*/ 550897 w 587787"/>
                <a:gd name="connsiteY97" fmla="*/ 55252 h 586899"/>
                <a:gd name="connsiteX98" fmla="*/ 532451 w 587787"/>
                <a:gd name="connsiteY98" fmla="*/ 36835 h 586899"/>
                <a:gd name="connsiteX99" fmla="*/ 55336 w 587787"/>
                <a:gd name="connsiteY99" fmla="*/ 0 h 586899"/>
                <a:gd name="connsiteX100" fmla="*/ 532451 w 587787"/>
                <a:gd name="connsiteY100" fmla="*/ 0 h 586899"/>
                <a:gd name="connsiteX101" fmla="*/ 587787 w 587787"/>
                <a:gd name="connsiteY101" fmla="*/ 55252 h 586899"/>
                <a:gd name="connsiteX102" fmla="*/ 587787 w 587787"/>
                <a:gd name="connsiteY102" fmla="*/ 531647 h 586899"/>
                <a:gd name="connsiteX103" fmla="*/ 532451 w 587787"/>
                <a:gd name="connsiteY103" fmla="*/ 586899 h 586899"/>
                <a:gd name="connsiteX104" fmla="*/ 55336 w 587787"/>
                <a:gd name="connsiteY104" fmla="*/ 586899 h 586899"/>
                <a:gd name="connsiteX105" fmla="*/ 0 w 587787"/>
                <a:gd name="connsiteY105" fmla="*/ 531647 h 586899"/>
                <a:gd name="connsiteX106" fmla="*/ 0 w 587787"/>
                <a:gd name="connsiteY106" fmla="*/ 55252 h 586899"/>
                <a:gd name="connsiteX107" fmla="*/ 55336 w 587787"/>
                <a:gd name="connsiteY107" fmla="*/ 0 h 58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87787" h="586899">
                  <a:moveTo>
                    <a:pt x="210889" y="405207"/>
                  </a:moveTo>
                  <a:lnTo>
                    <a:pt x="327095" y="405207"/>
                  </a:lnTo>
                  <a:cubicBezTo>
                    <a:pt x="328940" y="423637"/>
                    <a:pt x="340007" y="440224"/>
                    <a:pt x="340007" y="440224"/>
                  </a:cubicBezTo>
                  <a:lnTo>
                    <a:pt x="210889" y="440224"/>
                  </a:lnTo>
                  <a:close/>
                  <a:moveTo>
                    <a:pt x="122934" y="395950"/>
                  </a:moveTo>
                  <a:cubicBezTo>
                    <a:pt x="122934" y="395950"/>
                    <a:pt x="121088" y="395950"/>
                    <a:pt x="121088" y="397793"/>
                  </a:cubicBezTo>
                  <a:lnTo>
                    <a:pt x="121088" y="447575"/>
                  </a:lnTo>
                  <a:cubicBezTo>
                    <a:pt x="121088" y="447575"/>
                    <a:pt x="121088" y="449419"/>
                    <a:pt x="122934" y="449419"/>
                  </a:cubicBezTo>
                  <a:lnTo>
                    <a:pt x="172784" y="449419"/>
                  </a:lnTo>
                  <a:cubicBezTo>
                    <a:pt x="172784" y="449419"/>
                    <a:pt x="174630" y="449419"/>
                    <a:pt x="174630" y="447575"/>
                  </a:cubicBezTo>
                  <a:lnTo>
                    <a:pt x="174630" y="397793"/>
                  </a:lnTo>
                  <a:cubicBezTo>
                    <a:pt x="174630" y="397793"/>
                    <a:pt x="174630" y="395950"/>
                    <a:pt x="172784" y="395950"/>
                  </a:cubicBezTo>
                  <a:close/>
                  <a:moveTo>
                    <a:pt x="122934" y="384887"/>
                  </a:moveTo>
                  <a:lnTo>
                    <a:pt x="172784" y="384887"/>
                  </a:lnTo>
                  <a:cubicBezTo>
                    <a:pt x="180169" y="384887"/>
                    <a:pt x="183862" y="390418"/>
                    <a:pt x="183862" y="395950"/>
                  </a:cubicBezTo>
                  <a:lnTo>
                    <a:pt x="183862" y="445731"/>
                  </a:lnTo>
                  <a:cubicBezTo>
                    <a:pt x="183862" y="451263"/>
                    <a:pt x="180169" y="456794"/>
                    <a:pt x="172784" y="456794"/>
                  </a:cubicBezTo>
                  <a:lnTo>
                    <a:pt x="122934" y="456794"/>
                  </a:lnTo>
                  <a:cubicBezTo>
                    <a:pt x="117395" y="456794"/>
                    <a:pt x="111856" y="453106"/>
                    <a:pt x="111856" y="445731"/>
                  </a:cubicBezTo>
                  <a:lnTo>
                    <a:pt x="111856" y="395950"/>
                  </a:lnTo>
                  <a:cubicBezTo>
                    <a:pt x="111856" y="390418"/>
                    <a:pt x="115549" y="384887"/>
                    <a:pt x="122934" y="384887"/>
                  </a:cubicBezTo>
                  <a:close/>
                  <a:moveTo>
                    <a:pt x="212763" y="276878"/>
                  </a:moveTo>
                  <a:lnTo>
                    <a:pt x="341782" y="276878"/>
                  </a:lnTo>
                  <a:cubicBezTo>
                    <a:pt x="328880" y="289779"/>
                    <a:pt x="328880" y="306366"/>
                    <a:pt x="330723" y="311895"/>
                  </a:cubicBezTo>
                  <a:lnTo>
                    <a:pt x="212763" y="311895"/>
                  </a:lnTo>
                  <a:close/>
                  <a:moveTo>
                    <a:pt x="122934" y="256657"/>
                  </a:moveTo>
                  <a:lnTo>
                    <a:pt x="172784" y="256657"/>
                  </a:lnTo>
                  <a:cubicBezTo>
                    <a:pt x="180169" y="256657"/>
                    <a:pt x="183862" y="262181"/>
                    <a:pt x="183862" y="267705"/>
                  </a:cubicBezTo>
                  <a:lnTo>
                    <a:pt x="183862" y="317418"/>
                  </a:lnTo>
                  <a:cubicBezTo>
                    <a:pt x="183862" y="322942"/>
                    <a:pt x="180169" y="328466"/>
                    <a:pt x="172784" y="328466"/>
                  </a:cubicBezTo>
                  <a:lnTo>
                    <a:pt x="122934" y="328466"/>
                  </a:lnTo>
                  <a:cubicBezTo>
                    <a:pt x="117395" y="328466"/>
                    <a:pt x="111856" y="324783"/>
                    <a:pt x="111856" y="317418"/>
                  </a:cubicBezTo>
                  <a:lnTo>
                    <a:pt x="111856" y="267705"/>
                  </a:lnTo>
                  <a:cubicBezTo>
                    <a:pt x="111856" y="262181"/>
                    <a:pt x="115549" y="256657"/>
                    <a:pt x="122934" y="256657"/>
                  </a:cubicBezTo>
                  <a:close/>
                  <a:moveTo>
                    <a:pt x="453714" y="243736"/>
                  </a:moveTo>
                  <a:lnTo>
                    <a:pt x="455559" y="243736"/>
                  </a:lnTo>
                  <a:cubicBezTo>
                    <a:pt x="453714" y="245578"/>
                    <a:pt x="450026" y="247419"/>
                    <a:pt x="448182" y="249261"/>
                  </a:cubicBezTo>
                  <a:cubicBezTo>
                    <a:pt x="444493" y="254785"/>
                    <a:pt x="444493" y="258468"/>
                    <a:pt x="448182" y="262151"/>
                  </a:cubicBezTo>
                  <a:cubicBezTo>
                    <a:pt x="453714" y="265834"/>
                    <a:pt x="457403" y="267676"/>
                    <a:pt x="466624" y="275042"/>
                  </a:cubicBezTo>
                  <a:cubicBezTo>
                    <a:pt x="474001" y="278725"/>
                    <a:pt x="480763" y="287932"/>
                    <a:pt x="482607" y="302664"/>
                  </a:cubicBezTo>
                  <a:lnTo>
                    <a:pt x="482607" y="343177"/>
                  </a:lnTo>
                  <a:cubicBezTo>
                    <a:pt x="482607" y="348088"/>
                    <a:pt x="482607" y="349930"/>
                    <a:pt x="486296" y="348088"/>
                  </a:cubicBezTo>
                  <a:cubicBezTo>
                    <a:pt x="493672" y="348088"/>
                    <a:pt x="491828" y="360979"/>
                    <a:pt x="489984" y="366503"/>
                  </a:cubicBezTo>
                  <a:cubicBezTo>
                    <a:pt x="488140" y="373869"/>
                    <a:pt x="486296" y="375711"/>
                    <a:pt x="484451" y="383077"/>
                  </a:cubicBezTo>
                  <a:cubicBezTo>
                    <a:pt x="482607" y="388601"/>
                    <a:pt x="480763" y="386760"/>
                    <a:pt x="480763" y="386760"/>
                  </a:cubicBezTo>
                  <a:cubicBezTo>
                    <a:pt x="478919" y="395967"/>
                    <a:pt x="477075" y="414382"/>
                    <a:pt x="466624" y="429114"/>
                  </a:cubicBezTo>
                  <a:cubicBezTo>
                    <a:pt x="464780" y="430956"/>
                    <a:pt x="462936" y="432797"/>
                    <a:pt x="462936" y="434639"/>
                  </a:cubicBezTo>
                  <a:cubicBezTo>
                    <a:pt x="462936" y="436480"/>
                    <a:pt x="462936" y="443846"/>
                    <a:pt x="464780" y="458578"/>
                  </a:cubicBezTo>
                  <a:cubicBezTo>
                    <a:pt x="464780" y="464103"/>
                    <a:pt x="464780" y="464103"/>
                    <a:pt x="466624" y="464103"/>
                  </a:cubicBezTo>
                  <a:cubicBezTo>
                    <a:pt x="474001" y="464103"/>
                    <a:pt x="475845" y="467786"/>
                    <a:pt x="475845" y="473311"/>
                  </a:cubicBezTo>
                  <a:cubicBezTo>
                    <a:pt x="475845" y="487429"/>
                    <a:pt x="484451" y="492953"/>
                    <a:pt x="486296" y="494795"/>
                  </a:cubicBezTo>
                  <a:cubicBezTo>
                    <a:pt x="501971" y="500320"/>
                    <a:pt x="516725" y="504463"/>
                    <a:pt x="531479" y="508836"/>
                  </a:cubicBezTo>
                  <a:lnTo>
                    <a:pt x="550897" y="515464"/>
                  </a:lnTo>
                  <a:lnTo>
                    <a:pt x="550897" y="531647"/>
                  </a:lnTo>
                  <a:cubicBezTo>
                    <a:pt x="550897" y="542697"/>
                    <a:pt x="547208" y="550064"/>
                    <a:pt x="530607" y="550064"/>
                  </a:cubicBezTo>
                  <a:lnTo>
                    <a:pt x="262537" y="550064"/>
                  </a:lnTo>
                  <a:lnTo>
                    <a:pt x="232677" y="550064"/>
                  </a:lnTo>
                  <a:lnTo>
                    <a:pt x="238556" y="537149"/>
                  </a:lnTo>
                  <a:cubicBezTo>
                    <a:pt x="242245" y="531625"/>
                    <a:pt x="244089" y="527942"/>
                    <a:pt x="256998" y="524259"/>
                  </a:cubicBezTo>
                  <a:cubicBezTo>
                    <a:pt x="275440" y="518734"/>
                    <a:pt x="330767" y="502161"/>
                    <a:pt x="344906" y="491112"/>
                  </a:cubicBezTo>
                  <a:cubicBezTo>
                    <a:pt x="348594" y="489270"/>
                    <a:pt x="355971" y="480063"/>
                    <a:pt x="355971" y="469628"/>
                  </a:cubicBezTo>
                  <a:cubicBezTo>
                    <a:pt x="355971" y="465944"/>
                    <a:pt x="355971" y="460420"/>
                    <a:pt x="363348" y="460420"/>
                  </a:cubicBezTo>
                  <a:cubicBezTo>
                    <a:pt x="365192" y="460420"/>
                    <a:pt x="367036" y="458578"/>
                    <a:pt x="367036" y="456737"/>
                  </a:cubicBezTo>
                  <a:cubicBezTo>
                    <a:pt x="367036" y="449371"/>
                    <a:pt x="367036" y="440163"/>
                    <a:pt x="368881" y="432797"/>
                  </a:cubicBezTo>
                  <a:cubicBezTo>
                    <a:pt x="368881" y="430956"/>
                    <a:pt x="368881" y="429114"/>
                    <a:pt x="367036" y="427273"/>
                  </a:cubicBezTo>
                  <a:cubicBezTo>
                    <a:pt x="359660" y="416224"/>
                    <a:pt x="354127" y="395967"/>
                    <a:pt x="352283" y="384918"/>
                  </a:cubicBezTo>
                  <a:cubicBezTo>
                    <a:pt x="352283" y="384918"/>
                    <a:pt x="350438" y="386760"/>
                    <a:pt x="348594" y="381235"/>
                  </a:cubicBezTo>
                  <a:cubicBezTo>
                    <a:pt x="346750" y="373869"/>
                    <a:pt x="344906" y="370186"/>
                    <a:pt x="343062" y="362820"/>
                  </a:cubicBezTo>
                  <a:cubicBezTo>
                    <a:pt x="343062" y="360979"/>
                    <a:pt x="337529" y="344405"/>
                    <a:pt x="346750" y="346860"/>
                  </a:cubicBezTo>
                  <a:cubicBezTo>
                    <a:pt x="350438" y="348702"/>
                    <a:pt x="350438" y="346860"/>
                    <a:pt x="350438" y="343177"/>
                  </a:cubicBezTo>
                  <a:lnTo>
                    <a:pt x="350438" y="302664"/>
                  </a:lnTo>
                  <a:cubicBezTo>
                    <a:pt x="350438" y="289774"/>
                    <a:pt x="359660" y="278725"/>
                    <a:pt x="368881" y="271359"/>
                  </a:cubicBezTo>
                  <a:cubicBezTo>
                    <a:pt x="383634" y="258468"/>
                    <a:pt x="400232" y="252944"/>
                    <a:pt x="418674" y="249261"/>
                  </a:cubicBezTo>
                  <a:cubicBezTo>
                    <a:pt x="427895" y="247419"/>
                    <a:pt x="451870" y="243736"/>
                    <a:pt x="453714" y="243736"/>
                  </a:cubicBezTo>
                  <a:close/>
                  <a:moveTo>
                    <a:pt x="210889" y="148550"/>
                  </a:moveTo>
                  <a:lnTo>
                    <a:pt x="475832" y="148550"/>
                  </a:lnTo>
                  <a:lnTo>
                    <a:pt x="475832" y="183567"/>
                  </a:lnTo>
                  <a:lnTo>
                    <a:pt x="210889" y="183567"/>
                  </a:lnTo>
                  <a:close/>
                  <a:moveTo>
                    <a:pt x="122934" y="128329"/>
                  </a:moveTo>
                  <a:lnTo>
                    <a:pt x="172784" y="128329"/>
                  </a:lnTo>
                  <a:cubicBezTo>
                    <a:pt x="180169" y="128329"/>
                    <a:pt x="183862" y="133853"/>
                    <a:pt x="183862" y="139377"/>
                  </a:cubicBezTo>
                  <a:lnTo>
                    <a:pt x="183862" y="189090"/>
                  </a:lnTo>
                  <a:cubicBezTo>
                    <a:pt x="183862" y="194614"/>
                    <a:pt x="180169" y="200138"/>
                    <a:pt x="172784" y="200138"/>
                  </a:cubicBezTo>
                  <a:lnTo>
                    <a:pt x="122934" y="200138"/>
                  </a:lnTo>
                  <a:cubicBezTo>
                    <a:pt x="117395" y="200138"/>
                    <a:pt x="111856" y="196455"/>
                    <a:pt x="111856" y="189090"/>
                  </a:cubicBezTo>
                  <a:lnTo>
                    <a:pt x="111856" y="139377"/>
                  </a:lnTo>
                  <a:cubicBezTo>
                    <a:pt x="111856" y="133853"/>
                    <a:pt x="115549" y="128329"/>
                    <a:pt x="122934" y="128329"/>
                  </a:cubicBezTo>
                  <a:close/>
                  <a:moveTo>
                    <a:pt x="55336" y="36835"/>
                  </a:moveTo>
                  <a:cubicBezTo>
                    <a:pt x="44268" y="36835"/>
                    <a:pt x="36890" y="44202"/>
                    <a:pt x="36890" y="55252"/>
                  </a:cubicBezTo>
                  <a:lnTo>
                    <a:pt x="36890" y="531647"/>
                  </a:lnTo>
                  <a:cubicBezTo>
                    <a:pt x="36890" y="542697"/>
                    <a:pt x="44268" y="550064"/>
                    <a:pt x="55336" y="550064"/>
                  </a:cubicBezTo>
                  <a:lnTo>
                    <a:pt x="232677" y="550064"/>
                  </a:lnTo>
                  <a:lnTo>
                    <a:pt x="229335" y="557406"/>
                  </a:lnTo>
                  <a:lnTo>
                    <a:pt x="574818" y="557406"/>
                  </a:lnTo>
                  <a:lnTo>
                    <a:pt x="584039" y="531625"/>
                  </a:lnTo>
                  <a:cubicBezTo>
                    <a:pt x="580351" y="524259"/>
                    <a:pt x="584039" y="526100"/>
                    <a:pt x="576662" y="524259"/>
                  </a:cubicBezTo>
                  <a:lnTo>
                    <a:pt x="550897" y="515464"/>
                  </a:lnTo>
                  <a:lnTo>
                    <a:pt x="550897" y="55252"/>
                  </a:lnTo>
                  <a:cubicBezTo>
                    <a:pt x="550897" y="44202"/>
                    <a:pt x="543518" y="36835"/>
                    <a:pt x="532451" y="36835"/>
                  </a:cubicBezTo>
                  <a:close/>
                  <a:moveTo>
                    <a:pt x="55336" y="0"/>
                  </a:moveTo>
                  <a:lnTo>
                    <a:pt x="532451" y="0"/>
                  </a:lnTo>
                  <a:cubicBezTo>
                    <a:pt x="563808" y="0"/>
                    <a:pt x="587787" y="23943"/>
                    <a:pt x="587787" y="55252"/>
                  </a:cubicBezTo>
                  <a:lnTo>
                    <a:pt x="587787" y="531647"/>
                  </a:lnTo>
                  <a:cubicBezTo>
                    <a:pt x="587787" y="562956"/>
                    <a:pt x="563808" y="586899"/>
                    <a:pt x="532451" y="586899"/>
                  </a:cubicBezTo>
                  <a:lnTo>
                    <a:pt x="55336" y="586899"/>
                  </a:lnTo>
                  <a:cubicBezTo>
                    <a:pt x="23979" y="586899"/>
                    <a:pt x="0" y="562956"/>
                    <a:pt x="0" y="531647"/>
                  </a:cubicBezTo>
                  <a:lnTo>
                    <a:pt x="0" y="55252"/>
                  </a:lnTo>
                  <a:cubicBezTo>
                    <a:pt x="0" y="23943"/>
                    <a:pt x="23979" y="0"/>
                    <a:pt x="55336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qw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405765"/>
            <a:ext cx="3759200" cy="645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99706" y="2740127"/>
            <a:ext cx="4503989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ts val="25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ts val="25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6860963" y="2216907"/>
            <a:ext cx="2920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8803FB8-F9F8-4934-AB4F-8C28B41CC994}"/>
              </a:ext>
            </a:extLst>
          </p:cNvPr>
          <p:cNvGrpSpPr/>
          <p:nvPr/>
        </p:nvGrpSpPr>
        <p:grpSpPr>
          <a:xfrm>
            <a:off x="3710654" y="2390902"/>
            <a:ext cx="1775742" cy="1504556"/>
            <a:chOff x="3710654" y="2390902"/>
            <a:chExt cx="1775742" cy="1504556"/>
          </a:xfrm>
        </p:grpSpPr>
        <p:sp>
          <p:nvSpPr>
            <p:cNvPr id="18" name="Rectangle 2"/>
            <p:cNvSpPr/>
            <p:nvPr/>
          </p:nvSpPr>
          <p:spPr bwMode="auto">
            <a:xfrm>
              <a:off x="3710654" y="2390902"/>
              <a:ext cx="1775742" cy="1504556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4332605" y="2877185"/>
              <a:ext cx="532130" cy="531495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32FDCD-B6DA-4ADF-A60E-FE474EA71F63}"/>
              </a:ext>
            </a:extLst>
          </p:cNvPr>
          <p:cNvGrpSpPr/>
          <p:nvPr/>
        </p:nvGrpSpPr>
        <p:grpSpPr>
          <a:xfrm>
            <a:off x="1471746" y="4266459"/>
            <a:ext cx="1775742" cy="1504556"/>
            <a:chOff x="1471746" y="4266459"/>
            <a:chExt cx="1775742" cy="1504556"/>
          </a:xfrm>
        </p:grpSpPr>
        <p:sp>
          <p:nvSpPr>
            <p:cNvPr id="8" name="Rectangle 2"/>
            <p:cNvSpPr/>
            <p:nvPr/>
          </p:nvSpPr>
          <p:spPr bwMode="auto">
            <a:xfrm>
              <a:off x="1471746" y="4266459"/>
              <a:ext cx="1775742" cy="1504556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2027555" y="4693285"/>
              <a:ext cx="635000" cy="650240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D7AF7CC-9D92-4EB1-8151-7D981AEDA0D0}"/>
              </a:ext>
            </a:extLst>
          </p:cNvPr>
          <p:cNvGrpSpPr/>
          <p:nvPr/>
        </p:nvGrpSpPr>
        <p:grpSpPr>
          <a:xfrm>
            <a:off x="3710654" y="4266459"/>
            <a:ext cx="1775742" cy="1504556"/>
            <a:chOff x="3710654" y="4266459"/>
            <a:chExt cx="1775742" cy="1504556"/>
          </a:xfrm>
        </p:grpSpPr>
        <p:sp>
          <p:nvSpPr>
            <p:cNvPr id="9" name="Rectangle 2"/>
            <p:cNvSpPr/>
            <p:nvPr/>
          </p:nvSpPr>
          <p:spPr bwMode="auto">
            <a:xfrm>
              <a:off x="3710654" y="4266459"/>
              <a:ext cx="1775742" cy="1504556"/>
            </a:xfrm>
            <a:prstGeom prst="rect">
              <a:avLst/>
            </a:prstGeom>
            <a:solidFill>
              <a:srgbClr val="C73020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dollar-bag_17794"/>
            <p:cNvSpPr/>
            <p:nvPr/>
          </p:nvSpPr>
          <p:spPr>
            <a:xfrm>
              <a:off x="4388258" y="4693400"/>
              <a:ext cx="422343" cy="54542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0B28499-96F0-4F6B-896E-226AC34FCB93}"/>
              </a:ext>
            </a:extLst>
          </p:cNvPr>
          <p:cNvGrpSpPr/>
          <p:nvPr/>
        </p:nvGrpSpPr>
        <p:grpSpPr>
          <a:xfrm>
            <a:off x="1471746" y="2390902"/>
            <a:ext cx="1775742" cy="1504556"/>
            <a:chOff x="1471746" y="2390902"/>
            <a:chExt cx="1775742" cy="1504556"/>
          </a:xfrm>
        </p:grpSpPr>
        <p:sp>
          <p:nvSpPr>
            <p:cNvPr id="17" name="Rectangle 2"/>
            <p:cNvSpPr/>
            <p:nvPr/>
          </p:nvSpPr>
          <p:spPr bwMode="auto">
            <a:xfrm>
              <a:off x="1471746" y="2390902"/>
              <a:ext cx="1775742" cy="1504556"/>
            </a:xfrm>
            <a:prstGeom prst="rect">
              <a:avLst/>
            </a:prstGeom>
            <a:solidFill>
              <a:srgbClr val="C73020"/>
            </a:solidFill>
            <a:ln w="12700" cmpd="sng">
              <a:noFill/>
              <a:miter lim="8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investments-protection_73204"/>
            <p:cNvSpPr/>
            <p:nvPr/>
          </p:nvSpPr>
          <p:spPr>
            <a:xfrm>
              <a:off x="2145394" y="2876174"/>
              <a:ext cx="493882" cy="545427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  <a:gd name="T24" fmla="*/ 121763 h 600884"/>
                <a:gd name="T25" fmla="*/ 121763 h 600884"/>
                <a:gd name="T26" fmla="*/ 121763 h 600884"/>
                <a:gd name="T27" fmla="*/ 121763 h 600884"/>
                <a:gd name="T28" fmla="*/ 121763 h 600884"/>
                <a:gd name="T29" fmla="*/ 121763 h 600884"/>
                <a:gd name="T30" fmla="*/ 121763 h 600884"/>
                <a:gd name="T31" fmla="*/ 121763 h 600884"/>
                <a:gd name="T32" fmla="*/ 121763 h 600884"/>
                <a:gd name="T33" fmla="*/ 121763 h 600884"/>
                <a:gd name="T34" fmla="*/ 121763 h 600884"/>
                <a:gd name="T35" fmla="*/ 121763 h 600884"/>
                <a:gd name="T36" fmla="*/ 121763 h 600884"/>
                <a:gd name="T37" fmla="*/ 121763 h 600884"/>
                <a:gd name="T38" fmla="*/ 121763 h 600884"/>
                <a:gd name="T39" fmla="*/ 121763 h 600884"/>
                <a:gd name="T40" fmla="*/ 121763 h 600884"/>
                <a:gd name="T41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88" h="2641">
                  <a:moveTo>
                    <a:pt x="2284" y="245"/>
                  </a:moveTo>
                  <a:cubicBezTo>
                    <a:pt x="2279" y="217"/>
                    <a:pt x="2258" y="195"/>
                    <a:pt x="2230" y="190"/>
                  </a:cubicBezTo>
                  <a:lnTo>
                    <a:pt x="1206" y="1"/>
                  </a:lnTo>
                  <a:cubicBezTo>
                    <a:pt x="1198" y="0"/>
                    <a:pt x="1190" y="0"/>
                    <a:pt x="1182" y="1"/>
                  </a:cubicBezTo>
                  <a:lnTo>
                    <a:pt x="159" y="190"/>
                  </a:lnTo>
                  <a:cubicBezTo>
                    <a:pt x="131" y="195"/>
                    <a:pt x="109" y="217"/>
                    <a:pt x="105" y="245"/>
                  </a:cubicBezTo>
                  <a:cubicBezTo>
                    <a:pt x="100" y="274"/>
                    <a:pt x="0" y="961"/>
                    <a:pt x="202" y="1554"/>
                  </a:cubicBezTo>
                  <a:cubicBezTo>
                    <a:pt x="405" y="2155"/>
                    <a:pt x="1128" y="2611"/>
                    <a:pt x="1159" y="2630"/>
                  </a:cubicBezTo>
                  <a:cubicBezTo>
                    <a:pt x="1170" y="2637"/>
                    <a:pt x="1182" y="2641"/>
                    <a:pt x="1194" y="2641"/>
                  </a:cubicBezTo>
                  <a:cubicBezTo>
                    <a:pt x="1207" y="2641"/>
                    <a:pt x="1219" y="2637"/>
                    <a:pt x="1230" y="2630"/>
                  </a:cubicBezTo>
                  <a:cubicBezTo>
                    <a:pt x="1260" y="2611"/>
                    <a:pt x="1983" y="2155"/>
                    <a:pt x="2187" y="1554"/>
                  </a:cubicBezTo>
                  <a:cubicBezTo>
                    <a:pt x="2388" y="961"/>
                    <a:pt x="2288" y="274"/>
                    <a:pt x="2284" y="245"/>
                  </a:cubicBezTo>
                  <a:close/>
                  <a:moveTo>
                    <a:pt x="1994" y="1478"/>
                  </a:moveTo>
                  <a:cubicBezTo>
                    <a:pt x="1824" y="1972"/>
                    <a:pt x="1194" y="2357"/>
                    <a:pt x="1194" y="2357"/>
                  </a:cubicBezTo>
                  <a:lnTo>
                    <a:pt x="1194" y="1299"/>
                  </a:lnTo>
                  <a:lnTo>
                    <a:pt x="344" y="1299"/>
                  </a:lnTo>
                  <a:cubicBezTo>
                    <a:pt x="243" y="854"/>
                    <a:pt x="313" y="400"/>
                    <a:pt x="313" y="400"/>
                  </a:cubicBezTo>
                  <a:lnTo>
                    <a:pt x="1194" y="241"/>
                  </a:lnTo>
                  <a:lnTo>
                    <a:pt x="1194" y="1299"/>
                  </a:lnTo>
                  <a:lnTo>
                    <a:pt x="2045" y="1299"/>
                  </a:lnTo>
                  <a:cubicBezTo>
                    <a:pt x="2031" y="1359"/>
                    <a:pt x="2015" y="1420"/>
                    <a:pt x="1994" y="14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55140"/>
            <a:ext cx="2128520" cy="201422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9800" y="1755775"/>
            <a:ext cx="2128520" cy="201422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0435" y="3870960"/>
            <a:ext cx="2128520" cy="201422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0235" y="3871595"/>
            <a:ext cx="2128520" cy="201422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11795" y="2029460"/>
            <a:ext cx="55404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03782" y="2567900"/>
            <a:ext cx="655643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ln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4CB4B38-1AB7-4EBD-A699-292B80D44BD1}"/>
              </a:ext>
            </a:extLst>
          </p:cNvPr>
          <p:cNvGrpSpPr/>
          <p:nvPr/>
        </p:nvGrpSpPr>
        <p:grpSpPr>
          <a:xfrm>
            <a:off x="6654800" y="3868420"/>
            <a:ext cx="5537200" cy="2016760"/>
            <a:chOff x="6654800" y="3868420"/>
            <a:chExt cx="5537200" cy="2016760"/>
          </a:xfrm>
        </p:grpSpPr>
        <p:sp>
          <p:nvSpPr>
            <p:cNvPr id="11" name="矩形 10"/>
            <p:cNvSpPr/>
            <p:nvPr/>
          </p:nvSpPr>
          <p:spPr>
            <a:xfrm>
              <a:off x="6654800" y="3868420"/>
              <a:ext cx="5537200" cy="2016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113730" y="4461301"/>
              <a:ext cx="461934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3868420"/>
            <a:ext cx="2123440" cy="2016760"/>
          </a:xfrm>
          <a:prstGeom prst="rect">
            <a:avLst/>
          </a:prstGeom>
          <a:solidFill>
            <a:srgbClr val="C730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标题 8">
            <a:extLst>
              <a:ext uri="{FF2B5EF4-FFF2-40B4-BE49-F238E27FC236}">
                <a16:creationId xmlns:a16="http://schemas.microsoft.com/office/drawing/2014/main" id="{C51D0EE6-2462-4D13-BF19-FCC6048C4C89}"/>
              </a:ext>
            </a:extLst>
          </p:cNvPr>
          <p:cNvSpPr>
            <a:spLocks noGrp="1"/>
          </p:cNvSpPr>
          <p:nvPr/>
        </p:nvSpPr>
        <p:spPr>
          <a:xfrm>
            <a:off x="331470" y="4175125"/>
            <a:ext cx="143273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健身</a:t>
            </a:r>
            <a:endParaRPr lang="zh-CN" sz="4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12" grpId="0"/>
      <p:bldP spid="30" grpId="0"/>
      <p:bldP spid="31" grpId="0"/>
      <p:bldP spid="8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86790" y="657860"/>
            <a:ext cx="10275570" cy="55416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86790" y="657859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762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THREE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2B45E7A-C325-4C27-BF61-A58E6A397734}"/>
              </a:ext>
            </a:extLst>
          </p:cNvPr>
          <p:cNvGrpSpPr/>
          <p:nvPr/>
        </p:nvGrpSpPr>
        <p:grpSpPr>
          <a:xfrm>
            <a:off x="425521" y="1287780"/>
            <a:ext cx="10874548" cy="5564201"/>
            <a:chOff x="425521" y="1287780"/>
            <a:chExt cx="10874548" cy="5564201"/>
          </a:xfrm>
        </p:grpSpPr>
        <p:sp>
          <p:nvSpPr>
            <p:cNvPr id="10" name="ïŝḻiḍè"/>
            <p:cNvSpPr/>
            <p:nvPr/>
          </p:nvSpPr>
          <p:spPr>
            <a:xfrm>
              <a:off x="3832770" y="3600680"/>
              <a:ext cx="2205931" cy="1772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3791" y="170"/>
                    <a:pt x="6028" y="3892"/>
                    <a:pt x="0" y="11165"/>
                  </a:cubicBezTo>
                  <a:lnTo>
                    <a:pt x="8387" y="21600"/>
                  </a:lnTo>
                  <a:cubicBezTo>
                    <a:pt x="12096" y="17204"/>
                    <a:pt x="16827" y="14923"/>
                    <a:pt x="21600" y="147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îSļiḑé"/>
            <p:cNvSpPr/>
            <p:nvPr/>
          </p:nvSpPr>
          <p:spPr>
            <a:xfrm>
              <a:off x="6520854" y="2648180"/>
              <a:ext cx="2209354" cy="17735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4752"/>
                  </a:lnTo>
                  <a:cubicBezTo>
                    <a:pt x="4770" y="14916"/>
                    <a:pt x="9498" y="17199"/>
                    <a:pt x="13204" y="21600"/>
                  </a:cubicBezTo>
                  <a:lnTo>
                    <a:pt x="21600" y="11192"/>
                  </a:lnTo>
                  <a:cubicBezTo>
                    <a:pt x="15576" y="3898"/>
                    <a:pt x="7810" y="16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iŝḷïďe"/>
            <p:cNvSpPr/>
            <p:nvPr/>
          </p:nvSpPr>
          <p:spPr>
            <a:xfrm>
              <a:off x="2044451" y="4597829"/>
              <a:ext cx="1764507" cy="2254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115" y="0"/>
                  </a:moveTo>
                  <a:cubicBezTo>
                    <a:pt x="3704" y="6028"/>
                    <a:pt x="3" y="13814"/>
                    <a:pt x="0" y="21600"/>
                  </a:cubicBezTo>
                  <a:lnTo>
                    <a:pt x="14826" y="21600"/>
                  </a:lnTo>
                  <a:cubicBezTo>
                    <a:pt x="14828" y="16784"/>
                    <a:pt x="17082" y="11968"/>
                    <a:pt x="21600" y="8209"/>
                  </a:cubicBezTo>
                  <a:lnTo>
                    <a:pt x="111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ṩ1iḓé"/>
            <p:cNvSpPr/>
            <p:nvPr/>
          </p:nvSpPr>
          <p:spPr>
            <a:xfrm>
              <a:off x="7583388" y="4600508"/>
              <a:ext cx="1764061" cy="22514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13" y="0"/>
                  </a:moveTo>
                  <a:lnTo>
                    <a:pt x="0" y="8197"/>
                  </a:lnTo>
                  <a:cubicBezTo>
                    <a:pt x="4515" y="11960"/>
                    <a:pt x="6768" y="16780"/>
                    <a:pt x="6770" y="21600"/>
                  </a:cubicBezTo>
                  <a:lnTo>
                    <a:pt x="21600" y="21600"/>
                  </a:lnTo>
                  <a:cubicBezTo>
                    <a:pt x="21597" y="13816"/>
                    <a:pt x="17905" y="6032"/>
                    <a:pt x="10513" y="0"/>
                  </a:cubicBezTo>
                  <a:close/>
                </a:path>
              </a:pathLst>
            </a:custGeom>
            <a:solidFill>
              <a:srgbClr val="EA551B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ïṥḻïḋe"/>
            <p:cNvSpPr/>
            <p:nvPr/>
          </p:nvSpPr>
          <p:spPr>
            <a:xfrm>
              <a:off x="4363145" y="5116495"/>
              <a:ext cx="3464966" cy="1735486"/>
            </a:xfrm>
            <a:custGeom>
              <a:avLst/>
              <a:gdLst/>
              <a:ahLst/>
              <a:cxnLst/>
              <a:rect l="l" t="t" r="r" b="b"/>
              <a:pathLst>
                <a:path w="21598" h="21600" extrusionOk="0">
                  <a:moveTo>
                    <a:pt x="11646" y="0"/>
                  </a:moveTo>
                  <a:lnTo>
                    <a:pt x="9990" y="2"/>
                  </a:lnTo>
                  <a:cubicBezTo>
                    <a:pt x="9908" y="12"/>
                    <a:pt x="9832" y="19"/>
                    <a:pt x="9775" y="24"/>
                  </a:cubicBezTo>
                  <a:cubicBezTo>
                    <a:pt x="9718" y="30"/>
                    <a:pt x="9680" y="32"/>
                    <a:pt x="9674" y="35"/>
                  </a:cubicBezTo>
                  <a:cubicBezTo>
                    <a:pt x="9671" y="39"/>
                    <a:pt x="9661" y="104"/>
                    <a:pt x="9645" y="209"/>
                  </a:cubicBezTo>
                  <a:cubicBezTo>
                    <a:pt x="9630" y="314"/>
                    <a:pt x="9612" y="460"/>
                    <a:pt x="9593" y="617"/>
                  </a:cubicBezTo>
                  <a:lnTo>
                    <a:pt x="9388" y="2402"/>
                  </a:lnTo>
                  <a:cubicBezTo>
                    <a:pt x="9368" y="2560"/>
                    <a:pt x="9319" y="2721"/>
                    <a:pt x="9254" y="2849"/>
                  </a:cubicBezTo>
                  <a:cubicBezTo>
                    <a:pt x="9189" y="2977"/>
                    <a:pt x="9109" y="3074"/>
                    <a:pt x="9029" y="3108"/>
                  </a:cubicBezTo>
                  <a:lnTo>
                    <a:pt x="8209" y="3499"/>
                  </a:lnTo>
                  <a:cubicBezTo>
                    <a:pt x="8129" y="3543"/>
                    <a:pt x="8034" y="3533"/>
                    <a:pt x="7946" y="3481"/>
                  </a:cubicBezTo>
                  <a:cubicBezTo>
                    <a:pt x="7858" y="3428"/>
                    <a:pt x="7779" y="3335"/>
                    <a:pt x="7727" y="3210"/>
                  </a:cubicBezTo>
                  <a:lnTo>
                    <a:pt x="7124" y="1819"/>
                  </a:lnTo>
                  <a:cubicBezTo>
                    <a:pt x="7016" y="1567"/>
                    <a:pt x="6921" y="1376"/>
                    <a:pt x="6914" y="1384"/>
                  </a:cubicBezTo>
                  <a:cubicBezTo>
                    <a:pt x="6908" y="1392"/>
                    <a:pt x="6777" y="1509"/>
                    <a:pt x="6627" y="1647"/>
                  </a:cubicBezTo>
                  <a:lnTo>
                    <a:pt x="5173" y="3140"/>
                  </a:lnTo>
                  <a:cubicBezTo>
                    <a:pt x="5031" y="3304"/>
                    <a:pt x="4909" y="3445"/>
                    <a:pt x="4902" y="3453"/>
                  </a:cubicBezTo>
                  <a:cubicBezTo>
                    <a:pt x="4896" y="3461"/>
                    <a:pt x="4924" y="3729"/>
                    <a:pt x="4963" y="4047"/>
                  </a:cubicBezTo>
                  <a:lnTo>
                    <a:pt x="5191" y="5779"/>
                  </a:lnTo>
                  <a:cubicBezTo>
                    <a:pt x="5210" y="5939"/>
                    <a:pt x="5204" y="6124"/>
                    <a:pt x="5176" y="6294"/>
                  </a:cubicBezTo>
                  <a:cubicBezTo>
                    <a:pt x="5148" y="6465"/>
                    <a:pt x="5098" y="6622"/>
                    <a:pt x="5033" y="6724"/>
                  </a:cubicBezTo>
                  <a:lnTo>
                    <a:pt x="4333" y="7919"/>
                  </a:lnTo>
                  <a:cubicBezTo>
                    <a:pt x="4272" y="8028"/>
                    <a:pt x="4187" y="8104"/>
                    <a:pt x="4097" y="8139"/>
                  </a:cubicBezTo>
                  <a:cubicBezTo>
                    <a:pt x="4007" y="8174"/>
                    <a:pt x="3913" y="8167"/>
                    <a:pt x="3837" y="8108"/>
                  </a:cubicBezTo>
                  <a:lnTo>
                    <a:pt x="2987" y="7454"/>
                  </a:lnTo>
                  <a:cubicBezTo>
                    <a:pt x="2834" y="7336"/>
                    <a:pt x="2705" y="7251"/>
                    <a:pt x="2699" y="7259"/>
                  </a:cubicBezTo>
                  <a:cubicBezTo>
                    <a:pt x="2692" y="7267"/>
                    <a:pt x="2605" y="7491"/>
                    <a:pt x="2501" y="7752"/>
                  </a:cubicBezTo>
                  <a:lnTo>
                    <a:pt x="1575" y="10343"/>
                  </a:lnTo>
                  <a:cubicBezTo>
                    <a:pt x="1530" y="10483"/>
                    <a:pt x="1489" y="10614"/>
                    <a:pt x="1459" y="10710"/>
                  </a:cubicBezTo>
                  <a:cubicBezTo>
                    <a:pt x="1428" y="10806"/>
                    <a:pt x="1408" y="10867"/>
                    <a:pt x="1405" y="10871"/>
                  </a:cubicBezTo>
                  <a:cubicBezTo>
                    <a:pt x="1404" y="10882"/>
                    <a:pt x="1425" y="10940"/>
                    <a:pt x="1460" y="11025"/>
                  </a:cubicBezTo>
                  <a:cubicBezTo>
                    <a:pt x="1494" y="11110"/>
                    <a:pt x="1543" y="11223"/>
                    <a:pt x="1598" y="11344"/>
                  </a:cubicBezTo>
                  <a:lnTo>
                    <a:pt x="2187" y="12627"/>
                  </a:lnTo>
                  <a:cubicBezTo>
                    <a:pt x="2242" y="12748"/>
                    <a:pt x="2279" y="12919"/>
                    <a:pt x="2293" y="13096"/>
                  </a:cubicBezTo>
                  <a:cubicBezTo>
                    <a:pt x="2307" y="13273"/>
                    <a:pt x="2298" y="13458"/>
                    <a:pt x="2263" y="13607"/>
                  </a:cubicBezTo>
                  <a:lnTo>
                    <a:pt x="1875" y="15528"/>
                  </a:lnTo>
                  <a:cubicBezTo>
                    <a:pt x="1848" y="15682"/>
                    <a:pt x="1789" y="15832"/>
                    <a:pt x="1717" y="15947"/>
                  </a:cubicBezTo>
                  <a:cubicBezTo>
                    <a:pt x="1644" y="16062"/>
                    <a:pt x="1558" y="16142"/>
                    <a:pt x="1475" y="16158"/>
                  </a:cubicBezTo>
                  <a:lnTo>
                    <a:pt x="601" y="16354"/>
                  </a:lnTo>
                  <a:cubicBezTo>
                    <a:pt x="437" y="16385"/>
                    <a:pt x="303" y="16435"/>
                    <a:pt x="300" y="16456"/>
                  </a:cubicBezTo>
                  <a:cubicBezTo>
                    <a:pt x="297" y="16477"/>
                    <a:pt x="271" y="16750"/>
                    <a:pt x="243" y="17069"/>
                  </a:cubicBezTo>
                  <a:lnTo>
                    <a:pt x="26" y="20127"/>
                  </a:lnTo>
                  <a:cubicBezTo>
                    <a:pt x="20" y="20291"/>
                    <a:pt x="13" y="20443"/>
                    <a:pt x="8" y="20557"/>
                  </a:cubicBezTo>
                  <a:cubicBezTo>
                    <a:pt x="2" y="20671"/>
                    <a:pt x="-1" y="20747"/>
                    <a:pt x="0" y="20759"/>
                  </a:cubicBezTo>
                  <a:cubicBezTo>
                    <a:pt x="-1" y="20770"/>
                    <a:pt x="30" y="20801"/>
                    <a:pt x="81" y="20844"/>
                  </a:cubicBezTo>
                  <a:cubicBezTo>
                    <a:pt x="132" y="20887"/>
                    <a:pt x="203" y="20941"/>
                    <a:pt x="282" y="20996"/>
                  </a:cubicBezTo>
                  <a:lnTo>
                    <a:pt x="1075" y="21567"/>
                  </a:lnTo>
                  <a:cubicBezTo>
                    <a:pt x="1085" y="21574"/>
                    <a:pt x="1094" y="21590"/>
                    <a:pt x="1104" y="21600"/>
                  </a:cubicBezTo>
                  <a:lnTo>
                    <a:pt x="3978" y="21600"/>
                  </a:lnTo>
                  <a:cubicBezTo>
                    <a:pt x="3980" y="17011"/>
                    <a:pt x="5143" y="12534"/>
                    <a:pt x="7249" y="9969"/>
                  </a:cubicBezTo>
                  <a:cubicBezTo>
                    <a:pt x="8858" y="8011"/>
                    <a:pt x="10711" y="7539"/>
                    <a:pt x="12408" y="8360"/>
                  </a:cubicBezTo>
                  <a:cubicBezTo>
                    <a:pt x="14105" y="9181"/>
                    <a:pt x="15644" y="11294"/>
                    <a:pt x="16625" y="14506"/>
                  </a:cubicBezTo>
                  <a:cubicBezTo>
                    <a:pt x="17303" y="16725"/>
                    <a:pt x="17626" y="19178"/>
                    <a:pt x="17624" y="21600"/>
                  </a:cubicBezTo>
                  <a:lnTo>
                    <a:pt x="20404" y="21600"/>
                  </a:lnTo>
                  <a:cubicBezTo>
                    <a:pt x="20434" y="21554"/>
                    <a:pt x="20466" y="21512"/>
                    <a:pt x="20500" y="21487"/>
                  </a:cubicBezTo>
                  <a:lnTo>
                    <a:pt x="21318" y="20885"/>
                  </a:lnTo>
                  <a:cubicBezTo>
                    <a:pt x="21395" y="20828"/>
                    <a:pt x="21465" y="20773"/>
                    <a:pt x="21516" y="20729"/>
                  </a:cubicBezTo>
                  <a:cubicBezTo>
                    <a:pt x="21567" y="20686"/>
                    <a:pt x="21599" y="20654"/>
                    <a:pt x="21598" y="20642"/>
                  </a:cubicBezTo>
                  <a:cubicBezTo>
                    <a:pt x="21599" y="20632"/>
                    <a:pt x="21596" y="20557"/>
                    <a:pt x="21590" y="20444"/>
                  </a:cubicBezTo>
                  <a:cubicBezTo>
                    <a:pt x="21584" y="20332"/>
                    <a:pt x="21576" y="20181"/>
                    <a:pt x="21568" y="20016"/>
                  </a:cubicBezTo>
                  <a:lnTo>
                    <a:pt x="21339" y="16867"/>
                  </a:lnTo>
                  <a:cubicBezTo>
                    <a:pt x="21306" y="16541"/>
                    <a:pt x="21278" y="16270"/>
                    <a:pt x="21275" y="16247"/>
                  </a:cubicBezTo>
                  <a:cubicBezTo>
                    <a:pt x="21272" y="16223"/>
                    <a:pt x="21137" y="16192"/>
                    <a:pt x="20974" y="16158"/>
                  </a:cubicBezTo>
                  <a:lnTo>
                    <a:pt x="20070" y="15962"/>
                  </a:lnTo>
                  <a:cubicBezTo>
                    <a:pt x="19988" y="15944"/>
                    <a:pt x="19902" y="15868"/>
                    <a:pt x="19829" y="15756"/>
                  </a:cubicBezTo>
                  <a:cubicBezTo>
                    <a:pt x="19757" y="15644"/>
                    <a:pt x="19698" y="15498"/>
                    <a:pt x="19673" y="15341"/>
                  </a:cubicBezTo>
                  <a:lnTo>
                    <a:pt x="19324" y="13637"/>
                  </a:lnTo>
                  <a:cubicBezTo>
                    <a:pt x="19289" y="13487"/>
                    <a:pt x="19281" y="13303"/>
                    <a:pt x="19295" y="13126"/>
                  </a:cubicBezTo>
                  <a:cubicBezTo>
                    <a:pt x="19309" y="12948"/>
                    <a:pt x="19345" y="12777"/>
                    <a:pt x="19399" y="12653"/>
                  </a:cubicBezTo>
                  <a:lnTo>
                    <a:pt x="19998" y="11321"/>
                  </a:lnTo>
                  <a:cubicBezTo>
                    <a:pt x="20106" y="11074"/>
                    <a:pt x="20193" y="10862"/>
                    <a:pt x="20189" y="10849"/>
                  </a:cubicBezTo>
                  <a:cubicBezTo>
                    <a:pt x="20185" y="10836"/>
                    <a:pt x="20109" y="10599"/>
                    <a:pt x="20021" y="10323"/>
                  </a:cubicBezTo>
                  <a:lnTo>
                    <a:pt x="19070" y="7667"/>
                  </a:lnTo>
                  <a:cubicBezTo>
                    <a:pt x="18968" y="7407"/>
                    <a:pt x="18879" y="7183"/>
                    <a:pt x="18875" y="7170"/>
                  </a:cubicBezTo>
                  <a:cubicBezTo>
                    <a:pt x="18871" y="7157"/>
                    <a:pt x="18737" y="7248"/>
                    <a:pt x="18589" y="7365"/>
                  </a:cubicBezTo>
                  <a:lnTo>
                    <a:pt x="17734" y="8052"/>
                  </a:lnTo>
                  <a:cubicBezTo>
                    <a:pt x="17657" y="8115"/>
                    <a:pt x="17563" y="8123"/>
                    <a:pt x="17473" y="8089"/>
                  </a:cubicBezTo>
                  <a:cubicBezTo>
                    <a:pt x="17383" y="8055"/>
                    <a:pt x="17298" y="7978"/>
                    <a:pt x="17239" y="7867"/>
                  </a:cubicBezTo>
                  <a:lnTo>
                    <a:pt x="16599" y="6770"/>
                  </a:lnTo>
                  <a:cubicBezTo>
                    <a:pt x="16534" y="6667"/>
                    <a:pt x="16484" y="6509"/>
                    <a:pt x="16456" y="6337"/>
                  </a:cubicBezTo>
                  <a:cubicBezTo>
                    <a:pt x="16427" y="6165"/>
                    <a:pt x="16420" y="5978"/>
                    <a:pt x="16443" y="5816"/>
                  </a:cubicBezTo>
                  <a:lnTo>
                    <a:pt x="16670" y="4042"/>
                  </a:lnTo>
                  <a:cubicBezTo>
                    <a:pt x="16689" y="3885"/>
                    <a:pt x="16707" y="3737"/>
                    <a:pt x="16718" y="3629"/>
                  </a:cubicBezTo>
                  <a:cubicBezTo>
                    <a:pt x="16730" y="3521"/>
                    <a:pt x="16734" y="3452"/>
                    <a:pt x="16729" y="3449"/>
                  </a:cubicBezTo>
                  <a:cubicBezTo>
                    <a:pt x="16727" y="3443"/>
                    <a:pt x="16695" y="3404"/>
                    <a:pt x="16645" y="3347"/>
                  </a:cubicBezTo>
                  <a:cubicBezTo>
                    <a:pt x="16595" y="3290"/>
                    <a:pt x="16527" y="3214"/>
                    <a:pt x="16456" y="3130"/>
                  </a:cubicBezTo>
                  <a:lnTo>
                    <a:pt x="14985" y="1615"/>
                  </a:lnTo>
                  <a:cubicBezTo>
                    <a:pt x="14835" y="1476"/>
                    <a:pt x="14703" y="1370"/>
                    <a:pt x="14698" y="1367"/>
                  </a:cubicBezTo>
                  <a:cubicBezTo>
                    <a:pt x="14687" y="1362"/>
                    <a:pt x="14598" y="1562"/>
                    <a:pt x="14490" y="1810"/>
                  </a:cubicBezTo>
                  <a:lnTo>
                    <a:pt x="13885" y="3216"/>
                  </a:lnTo>
                  <a:cubicBezTo>
                    <a:pt x="13831" y="3339"/>
                    <a:pt x="13749" y="3434"/>
                    <a:pt x="13662" y="3486"/>
                  </a:cubicBezTo>
                  <a:cubicBezTo>
                    <a:pt x="13575" y="3538"/>
                    <a:pt x="13483" y="3548"/>
                    <a:pt x="13405" y="3505"/>
                  </a:cubicBezTo>
                  <a:lnTo>
                    <a:pt x="12618" y="3123"/>
                  </a:lnTo>
                  <a:cubicBezTo>
                    <a:pt x="12538" y="3090"/>
                    <a:pt x="12456" y="2997"/>
                    <a:pt x="12390" y="2871"/>
                  </a:cubicBezTo>
                  <a:cubicBezTo>
                    <a:pt x="12324" y="2745"/>
                    <a:pt x="12274" y="2586"/>
                    <a:pt x="12257" y="2428"/>
                  </a:cubicBezTo>
                  <a:lnTo>
                    <a:pt x="12042" y="626"/>
                  </a:lnTo>
                  <a:cubicBezTo>
                    <a:pt x="12002" y="307"/>
                    <a:pt x="11969" y="46"/>
                    <a:pt x="11958" y="41"/>
                  </a:cubicBezTo>
                  <a:cubicBezTo>
                    <a:pt x="11948" y="36"/>
                    <a:pt x="11809" y="24"/>
                    <a:pt x="1164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iṥḻíḍe"/>
            <p:cNvSpPr/>
            <p:nvPr/>
          </p:nvSpPr>
          <p:spPr>
            <a:xfrm>
              <a:off x="4756249" y="5512229"/>
              <a:ext cx="2679502" cy="1339752"/>
            </a:xfrm>
            <a:custGeom>
              <a:avLst/>
              <a:gdLst/>
              <a:ahLst/>
              <a:cxnLst/>
              <a:rect l="l" t="t" r="r" b="b"/>
              <a:pathLst>
                <a:path w="21599" h="21600" extrusionOk="0">
                  <a:moveTo>
                    <a:pt x="10800" y="0"/>
                  </a:moveTo>
                  <a:cubicBezTo>
                    <a:pt x="8036" y="0"/>
                    <a:pt x="5273" y="2107"/>
                    <a:pt x="3164" y="6325"/>
                  </a:cubicBezTo>
                  <a:cubicBezTo>
                    <a:pt x="1055" y="10543"/>
                    <a:pt x="0" y="16071"/>
                    <a:pt x="0" y="21600"/>
                  </a:cubicBezTo>
                  <a:lnTo>
                    <a:pt x="907" y="21600"/>
                  </a:lnTo>
                  <a:cubicBezTo>
                    <a:pt x="907" y="16536"/>
                    <a:pt x="1873" y="11472"/>
                    <a:pt x="3805" y="7609"/>
                  </a:cubicBezTo>
                  <a:cubicBezTo>
                    <a:pt x="5736" y="3745"/>
                    <a:pt x="8268" y="1812"/>
                    <a:pt x="10800" y="1812"/>
                  </a:cubicBezTo>
                  <a:cubicBezTo>
                    <a:pt x="13332" y="1812"/>
                    <a:pt x="15864" y="3745"/>
                    <a:pt x="17795" y="7609"/>
                  </a:cubicBezTo>
                  <a:cubicBezTo>
                    <a:pt x="19727" y="11472"/>
                    <a:pt x="20693" y="16536"/>
                    <a:pt x="20693" y="21600"/>
                  </a:cubicBezTo>
                  <a:lnTo>
                    <a:pt x="21600" y="21600"/>
                  </a:lnTo>
                  <a:cubicBezTo>
                    <a:pt x="21600" y="16071"/>
                    <a:pt x="20545" y="10543"/>
                    <a:pt x="18436" y="6325"/>
                  </a:cubicBezTo>
                  <a:cubicBezTo>
                    <a:pt x="16327" y="2107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íşlîḑe"/>
            <p:cNvSpPr/>
            <p:nvPr/>
          </p:nvSpPr>
          <p:spPr>
            <a:xfrm>
              <a:off x="4549675" y="4614646"/>
              <a:ext cx="1489026" cy="759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3796" y="389"/>
                    <a:pt x="6056" y="6264"/>
                    <a:pt x="0" y="17627"/>
                  </a:cubicBezTo>
                  <a:lnTo>
                    <a:pt x="2025" y="21600"/>
                  </a:lnTo>
                  <a:cubicBezTo>
                    <a:pt x="7521" y="11332"/>
                    <a:pt x="14530" y="6003"/>
                    <a:pt x="21600" y="561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sḻîḓè"/>
            <p:cNvSpPr/>
            <p:nvPr/>
          </p:nvSpPr>
          <p:spPr>
            <a:xfrm>
              <a:off x="6520854" y="3662146"/>
              <a:ext cx="1490663" cy="7596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5612"/>
                  </a:lnTo>
                  <a:cubicBezTo>
                    <a:pt x="7070" y="5994"/>
                    <a:pt x="14077" y="11325"/>
                    <a:pt x="19571" y="21600"/>
                  </a:cubicBezTo>
                  <a:lnTo>
                    <a:pt x="21600" y="17639"/>
                  </a:lnTo>
                  <a:cubicBezTo>
                    <a:pt x="15546" y="6263"/>
                    <a:pt x="7805" y="384"/>
                    <a:pt x="0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  <a:effectLst/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îŝḷîdé"/>
            <p:cNvSpPr/>
            <p:nvPr/>
          </p:nvSpPr>
          <p:spPr>
            <a:xfrm>
              <a:off x="3058119" y="5314883"/>
              <a:ext cx="750838" cy="1537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584" y="0"/>
                  </a:moveTo>
                  <a:cubicBezTo>
                    <a:pt x="5860" y="6056"/>
                    <a:pt x="6" y="13828"/>
                    <a:pt x="0" y="21600"/>
                  </a:cubicBezTo>
                  <a:lnTo>
                    <a:pt x="5682" y="21600"/>
                  </a:lnTo>
                  <a:cubicBezTo>
                    <a:pt x="5686" y="14538"/>
                    <a:pt x="10983" y="7475"/>
                    <a:pt x="21600" y="1962"/>
                  </a:cubicBezTo>
                  <a:lnTo>
                    <a:pt x="17584" y="0"/>
                  </a:ln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ŝ1iḋê"/>
            <p:cNvSpPr/>
            <p:nvPr/>
          </p:nvSpPr>
          <p:spPr>
            <a:xfrm>
              <a:off x="7583388" y="5315627"/>
              <a:ext cx="750392" cy="15363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27" y="0"/>
                  </a:moveTo>
                  <a:lnTo>
                    <a:pt x="0" y="1959"/>
                  </a:lnTo>
                  <a:cubicBezTo>
                    <a:pt x="10615" y="7473"/>
                    <a:pt x="15910" y="14537"/>
                    <a:pt x="15915" y="21600"/>
                  </a:cubicBezTo>
                  <a:lnTo>
                    <a:pt x="21600" y="21600"/>
                  </a:lnTo>
                  <a:cubicBezTo>
                    <a:pt x="21595" y="13828"/>
                    <a:pt x="15745" y="6057"/>
                    <a:pt x="402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ṧḷîďe"/>
            <p:cNvSpPr/>
            <p:nvPr/>
          </p:nvSpPr>
          <p:spPr bwMode="auto">
            <a:xfrm>
              <a:off x="2663667" y="5599594"/>
              <a:ext cx="279470" cy="412418"/>
            </a:xfrm>
            <a:custGeom>
              <a:avLst/>
              <a:gdLst>
                <a:gd name="connsiteX0" fmla="*/ 212645 w 410038"/>
                <a:gd name="connsiteY0" fmla="*/ 455994 h 605099"/>
                <a:gd name="connsiteX1" fmla="*/ 354526 w 410038"/>
                <a:gd name="connsiteY1" fmla="*/ 455994 h 605099"/>
                <a:gd name="connsiteX2" fmla="*/ 367629 w 410038"/>
                <a:gd name="connsiteY2" fmla="*/ 469084 h 605099"/>
                <a:gd name="connsiteX3" fmla="*/ 354526 w 410038"/>
                <a:gd name="connsiteY3" fmla="*/ 482174 h 605099"/>
                <a:gd name="connsiteX4" fmla="*/ 212645 w 410038"/>
                <a:gd name="connsiteY4" fmla="*/ 482174 h 605099"/>
                <a:gd name="connsiteX5" fmla="*/ 199542 w 410038"/>
                <a:gd name="connsiteY5" fmla="*/ 469084 h 605099"/>
                <a:gd name="connsiteX6" fmla="*/ 212645 w 410038"/>
                <a:gd name="connsiteY6" fmla="*/ 455994 h 605099"/>
                <a:gd name="connsiteX7" fmla="*/ 212645 w 410038"/>
                <a:gd name="connsiteY7" fmla="*/ 398907 h 605099"/>
                <a:gd name="connsiteX8" fmla="*/ 354526 w 410038"/>
                <a:gd name="connsiteY8" fmla="*/ 398907 h 605099"/>
                <a:gd name="connsiteX9" fmla="*/ 367629 w 410038"/>
                <a:gd name="connsiteY9" fmla="*/ 411997 h 605099"/>
                <a:gd name="connsiteX10" fmla="*/ 354526 w 410038"/>
                <a:gd name="connsiteY10" fmla="*/ 425087 h 605099"/>
                <a:gd name="connsiteX11" fmla="*/ 212645 w 410038"/>
                <a:gd name="connsiteY11" fmla="*/ 425087 h 605099"/>
                <a:gd name="connsiteX12" fmla="*/ 199542 w 410038"/>
                <a:gd name="connsiteY12" fmla="*/ 411997 h 605099"/>
                <a:gd name="connsiteX13" fmla="*/ 212645 w 410038"/>
                <a:gd name="connsiteY13" fmla="*/ 398907 h 605099"/>
                <a:gd name="connsiteX14" fmla="*/ 212645 w 410038"/>
                <a:gd name="connsiteY14" fmla="*/ 341819 h 605099"/>
                <a:gd name="connsiteX15" fmla="*/ 354526 w 410038"/>
                <a:gd name="connsiteY15" fmla="*/ 341819 h 605099"/>
                <a:gd name="connsiteX16" fmla="*/ 367629 w 410038"/>
                <a:gd name="connsiteY16" fmla="*/ 354887 h 605099"/>
                <a:gd name="connsiteX17" fmla="*/ 354526 w 410038"/>
                <a:gd name="connsiteY17" fmla="*/ 367858 h 605099"/>
                <a:gd name="connsiteX18" fmla="*/ 212645 w 410038"/>
                <a:gd name="connsiteY18" fmla="*/ 367858 h 605099"/>
                <a:gd name="connsiteX19" fmla="*/ 199542 w 410038"/>
                <a:gd name="connsiteY19" fmla="*/ 354887 h 605099"/>
                <a:gd name="connsiteX20" fmla="*/ 212645 w 410038"/>
                <a:gd name="connsiteY20" fmla="*/ 341819 h 605099"/>
                <a:gd name="connsiteX21" fmla="*/ 212643 w 410038"/>
                <a:gd name="connsiteY21" fmla="*/ 284661 h 605099"/>
                <a:gd name="connsiteX22" fmla="*/ 283327 w 410038"/>
                <a:gd name="connsiteY22" fmla="*/ 284661 h 605099"/>
                <a:gd name="connsiteX23" fmla="*/ 296428 w 410038"/>
                <a:gd name="connsiteY23" fmla="*/ 297764 h 605099"/>
                <a:gd name="connsiteX24" fmla="*/ 283327 w 410038"/>
                <a:gd name="connsiteY24" fmla="*/ 310770 h 605099"/>
                <a:gd name="connsiteX25" fmla="*/ 212643 w 410038"/>
                <a:gd name="connsiteY25" fmla="*/ 310770 h 605099"/>
                <a:gd name="connsiteX26" fmla="*/ 199542 w 410038"/>
                <a:gd name="connsiteY26" fmla="*/ 297764 h 605099"/>
                <a:gd name="connsiteX27" fmla="*/ 212643 w 410038"/>
                <a:gd name="connsiteY27" fmla="*/ 284661 h 605099"/>
                <a:gd name="connsiteX28" fmla="*/ 182737 w 410038"/>
                <a:gd name="connsiteY28" fmla="*/ 245641 h 605099"/>
                <a:gd name="connsiteX29" fmla="*/ 182737 w 410038"/>
                <a:gd name="connsiteY29" fmla="*/ 509523 h 605099"/>
                <a:gd name="connsiteX30" fmla="*/ 383935 w 410038"/>
                <a:gd name="connsiteY30" fmla="*/ 509523 h 605099"/>
                <a:gd name="connsiteX31" fmla="*/ 383935 w 410038"/>
                <a:gd name="connsiteY31" fmla="*/ 319251 h 605099"/>
                <a:gd name="connsiteX32" fmla="*/ 343070 w 410038"/>
                <a:gd name="connsiteY32" fmla="*/ 319251 h 605099"/>
                <a:gd name="connsiteX33" fmla="*/ 316967 w 410038"/>
                <a:gd name="connsiteY33" fmla="*/ 293087 h 605099"/>
                <a:gd name="connsiteX34" fmla="*/ 316967 w 410038"/>
                <a:gd name="connsiteY34" fmla="*/ 245738 h 605099"/>
                <a:gd name="connsiteX35" fmla="*/ 315500 w 410038"/>
                <a:gd name="connsiteY35" fmla="*/ 245641 h 605099"/>
                <a:gd name="connsiteX36" fmla="*/ 88492 w 410038"/>
                <a:gd name="connsiteY36" fmla="*/ 163147 h 605099"/>
                <a:gd name="connsiteX37" fmla="*/ 197499 w 410038"/>
                <a:gd name="connsiteY37" fmla="*/ 163147 h 605099"/>
                <a:gd name="connsiteX38" fmla="*/ 225264 w 410038"/>
                <a:gd name="connsiteY38" fmla="*/ 181403 h 605099"/>
                <a:gd name="connsiteX39" fmla="*/ 241786 w 410038"/>
                <a:gd name="connsiteY39" fmla="*/ 219477 h 605099"/>
                <a:gd name="connsiteX40" fmla="*/ 315500 w 410038"/>
                <a:gd name="connsiteY40" fmla="*/ 219477 h 605099"/>
                <a:gd name="connsiteX41" fmla="*/ 347078 w 410038"/>
                <a:gd name="connsiteY41" fmla="*/ 232461 h 605099"/>
                <a:gd name="connsiteX42" fmla="*/ 396938 w 410038"/>
                <a:gd name="connsiteY42" fmla="*/ 281860 h 605099"/>
                <a:gd name="connsiteX43" fmla="*/ 410038 w 410038"/>
                <a:gd name="connsiteY43" fmla="*/ 313491 h 605099"/>
                <a:gd name="connsiteX44" fmla="*/ 410038 w 410038"/>
                <a:gd name="connsiteY44" fmla="*/ 509523 h 605099"/>
                <a:gd name="connsiteX45" fmla="*/ 383935 w 410038"/>
                <a:gd name="connsiteY45" fmla="*/ 535589 h 605099"/>
                <a:gd name="connsiteX46" fmla="*/ 215390 w 410038"/>
                <a:gd name="connsiteY46" fmla="*/ 535589 h 605099"/>
                <a:gd name="connsiteX47" fmla="*/ 215390 w 410038"/>
                <a:gd name="connsiteY47" fmla="*/ 571906 h 605099"/>
                <a:gd name="connsiteX48" fmla="*/ 182052 w 410038"/>
                <a:gd name="connsiteY48" fmla="*/ 605099 h 605099"/>
                <a:gd name="connsiteX49" fmla="*/ 148813 w 410038"/>
                <a:gd name="connsiteY49" fmla="*/ 571906 h 605099"/>
                <a:gd name="connsiteX50" fmla="*/ 148813 w 410038"/>
                <a:gd name="connsiteY50" fmla="*/ 399694 h 605099"/>
                <a:gd name="connsiteX51" fmla="*/ 135126 w 410038"/>
                <a:gd name="connsiteY51" fmla="*/ 399694 h 605099"/>
                <a:gd name="connsiteX52" fmla="*/ 135126 w 410038"/>
                <a:gd name="connsiteY52" fmla="*/ 571906 h 605099"/>
                <a:gd name="connsiteX53" fmla="*/ 101886 w 410038"/>
                <a:gd name="connsiteY53" fmla="*/ 605099 h 605099"/>
                <a:gd name="connsiteX54" fmla="*/ 68548 w 410038"/>
                <a:gd name="connsiteY54" fmla="*/ 571906 h 605099"/>
                <a:gd name="connsiteX55" fmla="*/ 68548 w 410038"/>
                <a:gd name="connsiteY55" fmla="*/ 315346 h 605099"/>
                <a:gd name="connsiteX56" fmla="*/ 57990 w 410038"/>
                <a:gd name="connsiteY56" fmla="*/ 339752 h 605099"/>
                <a:gd name="connsiteX57" fmla="*/ 30225 w 410038"/>
                <a:gd name="connsiteY57" fmla="*/ 358008 h 605099"/>
                <a:gd name="connsiteX58" fmla="*/ 18200 w 410038"/>
                <a:gd name="connsiteY58" fmla="*/ 355470 h 605099"/>
                <a:gd name="connsiteX59" fmla="*/ 2167 w 410038"/>
                <a:gd name="connsiteY59" fmla="*/ 338971 h 605099"/>
                <a:gd name="connsiteX60" fmla="*/ 2460 w 410038"/>
                <a:gd name="connsiteY60" fmla="*/ 315834 h 605099"/>
                <a:gd name="connsiteX61" fmla="*/ 60727 w 410038"/>
                <a:gd name="connsiteY61" fmla="*/ 181403 h 605099"/>
                <a:gd name="connsiteX62" fmla="*/ 88492 w 410038"/>
                <a:gd name="connsiteY62" fmla="*/ 163147 h 605099"/>
                <a:gd name="connsiteX63" fmla="*/ 139173 w 410038"/>
                <a:gd name="connsiteY63" fmla="*/ 0 h 605099"/>
                <a:gd name="connsiteX64" fmla="*/ 215278 w 410038"/>
                <a:gd name="connsiteY64" fmla="*/ 76070 h 605099"/>
                <a:gd name="connsiteX65" fmla="*/ 139173 w 410038"/>
                <a:gd name="connsiteY65" fmla="*/ 152140 h 605099"/>
                <a:gd name="connsiteX66" fmla="*/ 63068 w 410038"/>
                <a:gd name="connsiteY66" fmla="*/ 76070 h 605099"/>
                <a:gd name="connsiteX67" fmla="*/ 139173 w 410038"/>
                <a:gd name="connsiteY67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0038" h="605099">
                  <a:moveTo>
                    <a:pt x="212645" y="455994"/>
                  </a:moveTo>
                  <a:lnTo>
                    <a:pt x="354526" y="455994"/>
                  </a:lnTo>
                  <a:cubicBezTo>
                    <a:pt x="361762" y="455994"/>
                    <a:pt x="367629" y="461855"/>
                    <a:pt x="367629" y="469084"/>
                  </a:cubicBezTo>
                  <a:cubicBezTo>
                    <a:pt x="367629" y="476313"/>
                    <a:pt x="361762" y="482174"/>
                    <a:pt x="354526" y="482174"/>
                  </a:cubicBezTo>
                  <a:lnTo>
                    <a:pt x="212645" y="482174"/>
                  </a:lnTo>
                  <a:cubicBezTo>
                    <a:pt x="205409" y="482174"/>
                    <a:pt x="199542" y="476313"/>
                    <a:pt x="199542" y="469084"/>
                  </a:cubicBezTo>
                  <a:cubicBezTo>
                    <a:pt x="199542" y="461855"/>
                    <a:pt x="205409" y="455994"/>
                    <a:pt x="212645" y="455994"/>
                  </a:cubicBezTo>
                  <a:close/>
                  <a:moveTo>
                    <a:pt x="212645" y="398907"/>
                  </a:moveTo>
                  <a:lnTo>
                    <a:pt x="354526" y="398907"/>
                  </a:lnTo>
                  <a:cubicBezTo>
                    <a:pt x="361762" y="398907"/>
                    <a:pt x="367629" y="404768"/>
                    <a:pt x="367629" y="411997"/>
                  </a:cubicBezTo>
                  <a:cubicBezTo>
                    <a:pt x="367629" y="419226"/>
                    <a:pt x="361762" y="425087"/>
                    <a:pt x="354526" y="425087"/>
                  </a:cubicBezTo>
                  <a:lnTo>
                    <a:pt x="212645" y="425087"/>
                  </a:lnTo>
                  <a:cubicBezTo>
                    <a:pt x="205409" y="425087"/>
                    <a:pt x="199542" y="419226"/>
                    <a:pt x="199542" y="411997"/>
                  </a:cubicBezTo>
                  <a:cubicBezTo>
                    <a:pt x="199542" y="404768"/>
                    <a:pt x="205409" y="398907"/>
                    <a:pt x="212645" y="398907"/>
                  </a:cubicBezTo>
                  <a:close/>
                  <a:moveTo>
                    <a:pt x="212645" y="341819"/>
                  </a:moveTo>
                  <a:lnTo>
                    <a:pt x="354526" y="341819"/>
                  </a:lnTo>
                  <a:cubicBezTo>
                    <a:pt x="361762" y="341819"/>
                    <a:pt x="367629" y="347670"/>
                    <a:pt x="367629" y="354887"/>
                  </a:cubicBezTo>
                  <a:cubicBezTo>
                    <a:pt x="367629" y="362104"/>
                    <a:pt x="361762" y="367858"/>
                    <a:pt x="354526" y="367858"/>
                  </a:cubicBezTo>
                  <a:lnTo>
                    <a:pt x="212645" y="367858"/>
                  </a:lnTo>
                  <a:cubicBezTo>
                    <a:pt x="205409" y="367858"/>
                    <a:pt x="199542" y="362104"/>
                    <a:pt x="199542" y="354887"/>
                  </a:cubicBezTo>
                  <a:cubicBezTo>
                    <a:pt x="199542" y="347670"/>
                    <a:pt x="205409" y="341819"/>
                    <a:pt x="212645" y="341819"/>
                  </a:cubicBezTo>
                  <a:close/>
                  <a:moveTo>
                    <a:pt x="212643" y="284661"/>
                  </a:moveTo>
                  <a:lnTo>
                    <a:pt x="283327" y="284661"/>
                  </a:lnTo>
                  <a:cubicBezTo>
                    <a:pt x="290562" y="284661"/>
                    <a:pt x="296428" y="290528"/>
                    <a:pt x="296428" y="297764"/>
                  </a:cubicBezTo>
                  <a:cubicBezTo>
                    <a:pt x="296428" y="304903"/>
                    <a:pt x="290562" y="310770"/>
                    <a:pt x="283327" y="310770"/>
                  </a:cubicBezTo>
                  <a:lnTo>
                    <a:pt x="212643" y="310770"/>
                  </a:lnTo>
                  <a:cubicBezTo>
                    <a:pt x="205408" y="310770"/>
                    <a:pt x="199542" y="304903"/>
                    <a:pt x="199542" y="297764"/>
                  </a:cubicBezTo>
                  <a:cubicBezTo>
                    <a:pt x="199542" y="290528"/>
                    <a:pt x="205408" y="284661"/>
                    <a:pt x="212643" y="284661"/>
                  </a:cubicBezTo>
                  <a:close/>
                  <a:moveTo>
                    <a:pt x="182737" y="245641"/>
                  </a:moveTo>
                  <a:lnTo>
                    <a:pt x="182737" y="509523"/>
                  </a:lnTo>
                  <a:lnTo>
                    <a:pt x="383935" y="509523"/>
                  </a:lnTo>
                  <a:lnTo>
                    <a:pt x="383935" y="319251"/>
                  </a:lnTo>
                  <a:lnTo>
                    <a:pt x="343070" y="319251"/>
                  </a:lnTo>
                  <a:cubicBezTo>
                    <a:pt x="328699" y="319251"/>
                    <a:pt x="316967" y="307438"/>
                    <a:pt x="316967" y="293087"/>
                  </a:cubicBezTo>
                  <a:lnTo>
                    <a:pt x="316967" y="245738"/>
                  </a:lnTo>
                  <a:cubicBezTo>
                    <a:pt x="316380" y="245641"/>
                    <a:pt x="315891" y="245641"/>
                    <a:pt x="315500" y="245641"/>
                  </a:cubicBezTo>
                  <a:close/>
                  <a:moveTo>
                    <a:pt x="88492" y="163147"/>
                  </a:moveTo>
                  <a:lnTo>
                    <a:pt x="197499" y="163147"/>
                  </a:lnTo>
                  <a:cubicBezTo>
                    <a:pt x="209524" y="163147"/>
                    <a:pt x="220474" y="170274"/>
                    <a:pt x="225264" y="181403"/>
                  </a:cubicBezTo>
                  <a:lnTo>
                    <a:pt x="241786" y="219477"/>
                  </a:lnTo>
                  <a:lnTo>
                    <a:pt x="315500" y="219477"/>
                  </a:lnTo>
                  <a:cubicBezTo>
                    <a:pt x="326157" y="219477"/>
                    <a:pt x="339453" y="224944"/>
                    <a:pt x="347078" y="232461"/>
                  </a:cubicBezTo>
                  <a:lnTo>
                    <a:pt x="396938" y="281860"/>
                  </a:lnTo>
                  <a:cubicBezTo>
                    <a:pt x="404563" y="289475"/>
                    <a:pt x="410038" y="302752"/>
                    <a:pt x="410038" y="313491"/>
                  </a:cubicBezTo>
                  <a:lnTo>
                    <a:pt x="410038" y="509523"/>
                  </a:lnTo>
                  <a:cubicBezTo>
                    <a:pt x="410038" y="523874"/>
                    <a:pt x="398306" y="535589"/>
                    <a:pt x="383935" y="535589"/>
                  </a:cubicBezTo>
                  <a:lnTo>
                    <a:pt x="215390" y="535589"/>
                  </a:lnTo>
                  <a:lnTo>
                    <a:pt x="215390" y="571906"/>
                  </a:lnTo>
                  <a:cubicBezTo>
                    <a:pt x="215390" y="590260"/>
                    <a:pt x="200432" y="605099"/>
                    <a:pt x="182052" y="605099"/>
                  </a:cubicBezTo>
                  <a:cubicBezTo>
                    <a:pt x="163770" y="605099"/>
                    <a:pt x="148813" y="590260"/>
                    <a:pt x="148813" y="571906"/>
                  </a:cubicBezTo>
                  <a:lnTo>
                    <a:pt x="148813" y="399694"/>
                  </a:lnTo>
                  <a:lnTo>
                    <a:pt x="135126" y="399694"/>
                  </a:lnTo>
                  <a:lnTo>
                    <a:pt x="135126" y="571906"/>
                  </a:lnTo>
                  <a:cubicBezTo>
                    <a:pt x="135126" y="590260"/>
                    <a:pt x="120168" y="605099"/>
                    <a:pt x="101886" y="605099"/>
                  </a:cubicBezTo>
                  <a:cubicBezTo>
                    <a:pt x="83506" y="605099"/>
                    <a:pt x="68548" y="590260"/>
                    <a:pt x="68548" y="571906"/>
                  </a:cubicBezTo>
                  <a:lnTo>
                    <a:pt x="68548" y="315346"/>
                  </a:lnTo>
                  <a:lnTo>
                    <a:pt x="57990" y="339752"/>
                  </a:lnTo>
                  <a:cubicBezTo>
                    <a:pt x="53199" y="350881"/>
                    <a:pt x="42250" y="358008"/>
                    <a:pt x="30225" y="358008"/>
                  </a:cubicBezTo>
                  <a:cubicBezTo>
                    <a:pt x="26119" y="358008"/>
                    <a:pt x="22110" y="357129"/>
                    <a:pt x="18200" y="355470"/>
                  </a:cubicBezTo>
                  <a:cubicBezTo>
                    <a:pt x="10868" y="352346"/>
                    <a:pt x="5099" y="346391"/>
                    <a:pt x="2167" y="338971"/>
                  </a:cubicBezTo>
                  <a:cubicBezTo>
                    <a:pt x="-864" y="331454"/>
                    <a:pt x="-669" y="323253"/>
                    <a:pt x="2460" y="315834"/>
                  </a:cubicBezTo>
                  <a:lnTo>
                    <a:pt x="60727" y="181403"/>
                  </a:lnTo>
                  <a:cubicBezTo>
                    <a:pt x="65518" y="170274"/>
                    <a:pt x="76467" y="163147"/>
                    <a:pt x="88492" y="163147"/>
                  </a:cubicBezTo>
                  <a:close/>
                  <a:moveTo>
                    <a:pt x="139173" y="0"/>
                  </a:moveTo>
                  <a:cubicBezTo>
                    <a:pt x="181205" y="0"/>
                    <a:pt x="215278" y="34058"/>
                    <a:pt x="215278" y="76070"/>
                  </a:cubicBezTo>
                  <a:cubicBezTo>
                    <a:pt x="215278" y="118082"/>
                    <a:pt x="181205" y="152140"/>
                    <a:pt x="139173" y="152140"/>
                  </a:cubicBezTo>
                  <a:cubicBezTo>
                    <a:pt x="97141" y="152140"/>
                    <a:pt x="63068" y="118082"/>
                    <a:pt x="63068" y="76070"/>
                  </a:cubicBezTo>
                  <a:cubicBezTo>
                    <a:pt x="63068" y="34058"/>
                    <a:pt x="97141" y="0"/>
                    <a:pt x="139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ṧlîḍê"/>
            <p:cNvSpPr/>
            <p:nvPr/>
          </p:nvSpPr>
          <p:spPr bwMode="auto">
            <a:xfrm>
              <a:off x="4748773" y="4180648"/>
              <a:ext cx="373925" cy="412417"/>
            </a:xfrm>
            <a:custGeom>
              <a:avLst/>
              <a:gdLst>
                <a:gd name="connsiteX0" fmla="*/ 435944 w 550382"/>
                <a:gd name="connsiteY0" fmla="*/ 440821 h 607039"/>
                <a:gd name="connsiteX1" fmla="*/ 411829 w 550382"/>
                <a:gd name="connsiteY1" fmla="*/ 450698 h 607039"/>
                <a:gd name="connsiteX2" fmla="*/ 393649 w 550382"/>
                <a:gd name="connsiteY2" fmla="*/ 477504 h 607039"/>
                <a:gd name="connsiteX3" fmla="*/ 393272 w 550382"/>
                <a:gd name="connsiteY3" fmla="*/ 478821 h 607039"/>
                <a:gd name="connsiteX4" fmla="*/ 380650 w 550382"/>
                <a:gd name="connsiteY4" fmla="*/ 478821 h 607039"/>
                <a:gd name="connsiteX5" fmla="*/ 377070 w 550382"/>
                <a:gd name="connsiteY5" fmla="*/ 482396 h 607039"/>
                <a:gd name="connsiteX6" fmla="*/ 377070 w 550382"/>
                <a:gd name="connsiteY6" fmla="*/ 490485 h 607039"/>
                <a:gd name="connsiteX7" fmla="*/ 380650 w 550382"/>
                <a:gd name="connsiteY7" fmla="*/ 494059 h 607039"/>
                <a:gd name="connsiteX8" fmla="*/ 390635 w 550382"/>
                <a:gd name="connsiteY8" fmla="*/ 494059 h 607039"/>
                <a:gd name="connsiteX9" fmla="*/ 390635 w 550382"/>
                <a:gd name="connsiteY9" fmla="*/ 500643 h 607039"/>
                <a:gd name="connsiteX10" fmla="*/ 380650 w 550382"/>
                <a:gd name="connsiteY10" fmla="*/ 500643 h 607039"/>
                <a:gd name="connsiteX11" fmla="*/ 377070 w 550382"/>
                <a:gd name="connsiteY11" fmla="*/ 504217 h 607039"/>
                <a:gd name="connsiteX12" fmla="*/ 377070 w 550382"/>
                <a:gd name="connsiteY12" fmla="*/ 512306 h 607039"/>
                <a:gd name="connsiteX13" fmla="*/ 380650 w 550382"/>
                <a:gd name="connsiteY13" fmla="*/ 515881 h 607039"/>
                <a:gd name="connsiteX14" fmla="*/ 392613 w 550382"/>
                <a:gd name="connsiteY14" fmla="*/ 515881 h 607039"/>
                <a:gd name="connsiteX15" fmla="*/ 395345 w 550382"/>
                <a:gd name="connsiteY15" fmla="*/ 524534 h 607039"/>
                <a:gd name="connsiteX16" fmla="*/ 426807 w 550382"/>
                <a:gd name="connsiteY16" fmla="*/ 554445 h 607039"/>
                <a:gd name="connsiteX17" fmla="*/ 464675 w 550382"/>
                <a:gd name="connsiteY17" fmla="*/ 554915 h 607039"/>
                <a:gd name="connsiteX18" fmla="*/ 474377 w 550382"/>
                <a:gd name="connsiteY18" fmla="*/ 551435 h 607039"/>
                <a:gd name="connsiteX19" fmla="*/ 476920 w 550382"/>
                <a:gd name="connsiteY19" fmla="*/ 544851 h 607039"/>
                <a:gd name="connsiteX20" fmla="*/ 472776 w 550382"/>
                <a:gd name="connsiteY20" fmla="*/ 535257 h 607039"/>
                <a:gd name="connsiteX21" fmla="*/ 466747 w 550382"/>
                <a:gd name="connsiteY21" fmla="*/ 532247 h 607039"/>
                <a:gd name="connsiteX22" fmla="*/ 455066 w 550382"/>
                <a:gd name="connsiteY22" fmla="*/ 535069 h 607039"/>
                <a:gd name="connsiteX23" fmla="*/ 432270 w 550382"/>
                <a:gd name="connsiteY23" fmla="*/ 534504 h 607039"/>
                <a:gd name="connsiteX24" fmla="*/ 414844 w 550382"/>
                <a:gd name="connsiteY24" fmla="*/ 515881 h 607039"/>
                <a:gd name="connsiteX25" fmla="*/ 440371 w 550382"/>
                <a:gd name="connsiteY25" fmla="*/ 515881 h 607039"/>
                <a:gd name="connsiteX26" fmla="*/ 443951 w 550382"/>
                <a:gd name="connsiteY26" fmla="*/ 512306 h 607039"/>
                <a:gd name="connsiteX27" fmla="*/ 443951 w 550382"/>
                <a:gd name="connsiteY27" fmla="*/ 504217 h 607039"/>
                <a:gd name="connsiteX28" fmla="*/ 440371 w 550382"/>
                <a:gd name="connsiteY28" fmla="*/ 500643 h 607039"/>
                <a:gd name="connsiteX29" fmla="*/ 412489 w 550382"/>
                <a:gd name="connsiteY29" fmla="*/ 500643 h 607039"/>
                <a:gd name="connsiteX30" fmla="*/ 412489 w 550382"/>
                <a:gd name="connsiteY30" fmla="*/ 494059 h 607039"/>
                <a:gd name="connsiteX31" fmla="*/ 440371 w 550382"/>
                <a:gd name="connsiteY31" fmla="*/ 494059 h 607039"/>
                <a:gd name="connsiteX32" fmla="*/ 443951 w 550382"/>
                <a:gd name="connsiteY32" fmla="*/ 490485 h 607039"/>
                <a:gd name="connsiteX33" fmla="*/ 443951 w 550382"/>
                <a:gd name="connsiteY33" fmla="*/ 482396 h 607039"/>
                <a:gd name="connsiteX34" fmla="*/ 440371 w 550382"/>
                <a:gd name="connsiteY34" fmla="*/ 478821 h 607039"/>
                <a:gd name="connsiteX35" fmla="*/ 415974 w 550382"/>
                <a:gd name="connsiteY35" fmla="*/ 478821 h 607039"/>
                <a:gd name="connsiteX36" fmla="*/ 415974 w 550382"/>
                <a:gd name="connsiteY36" fmla="*/ 478539 h 607039"/>
                <a:gd name="connsiteX37" fmla="*/ 430198 w 550382"/>
                <a:gd name="connsiteY37" fmla="*/ 463772 h 607039"/>
                <a:gd name="connsiteX38" fmla="*/ 455066 w 550382"/>
                <a:gd name="connsiteY38" fmla="*/ 462361 h 607039"/>
                <a:gd name="connsiteX39" fmla="*/ 466841 w 550382"/>
                <a:gd name="connsiteY39" fmla="*/ 465277 h 607039"/>
                <a:gd name="connsiteX40" fmla="*/ 472776 w 550382"/>
                <a:gd name="connsiteY40" fmla="*/ 462361 h 607039"/>
                <a:gd name="connsiteX41" fmla="*/ 476920 w 550382"/>
                <a:gd name="connsiteY41" fmla="*/ 452861 h 607039"/>
                <a:gd name="connsiteX42" fmla="*/ 474660 w 550382"/>
                <a:gd name="connsiteY42" fmla="*/ 446089 h 607039"/>
                <a:gd name="connsiteX43" fmla="*/ 472399 w 550382"/>
                <a:gd name="connsiteY43" fmla="*/ 445054 h 607039"/>
                <a:gd name="connsiteX44" fmla="*/ 435944 w 550382"/>
                <a:gd name="connsiteY44" fmla="*/ 440821 h 607039"/>
                <a:gd name="connsiteX45" fmla="*/ 441172 w 550382"/>
                <a:gd name="connsiteY45" fmla="*/ 389089 h 607039"/>
                <a:gd name="connsiteX46" fmla="*/ 518367 w 550382"/>
                <a:gd name="connsiteY46" fmla="*/ 420975 h 607039"/>
                <a:gd name="connsiteX47" fmla="*/ 518462 w 550382"/>
                <a:gd name="connsiteY47" fmla="*/ 575138 h 607039"/>
                <a:gd name="connsiteX48" fmla="*/ 385925 w 550382"/>
                <a:gd name="connsiteY48" fmla="*/ 592069 h 607039"/>
                <a:gd name="connsiteX49" fmla="*/ 385737 w 550382"/>
                <a:gd name="connsiteY49" fmla="*/ 591880 h 607039"/>
                <a:gd name="connsiteX50" fmla="*/ 339203 w 550382"/>
                <a:gd name="connsiteY50" fmla="*/ 604578 h 607039"/>
                <a:gd name="connsiteX51" fmla="*/ 337978 w 550382"/>
                <a:gd name="connsiteY51" fmla="*/ 596583 h 607039"/>
                <a:gd name="connsiteX52" fmla="*/ 360491 w 550382"/>
                <a:gd name="connsiteY52" fmla="*/ 571187 h 607039"/>
                <a:gd name="connsiteX53" fmla="*/ 359361 w 550382"/>
                <a:gd name="connsiteY53" fmla="*/ 570341 h 607039"/>
                <a:gd name="connsiteX54" fmla="*/ 363977 w 550382"/>
                <a:gd name="connsiteY54" fmla="*/ 420975 h 607039"/>
                <a:gd name="connsiteX55" fmla="*/ 441172 w 550382"/>
                <a:gd name="connsiteY55" fmla="*/ 389089 h 607039"/>
                <a:gd name="connsiteX56" fmla="*/ 149968 w 550382"/>
                <a:gd name="connsiteY56" fmla="*/ 318620 h 607039"/>
                <a:gd name="connsiteX57" fmla="*/ 193583 w 550382"/>
                <a:gd name="connsiteY57" fmla="*/ 456051 h 607039"/>
                <a:gd name="connsiteX58" fmla="*/ 199423 w 550382"/>
                <a:gd name="connsiteY58" fmla="*/ 474771 h 607039"/>
                <a:gd name="connsiteX59" fmla="*/ 218923 w 550382"/>
                <a:gd name="connsiteY59" fmla="*/ 419554 h 607039"/>
                <a:gd name="connsiteX60" fmla="*/ 230698 w 550382"/>
                <a:gd name="connsiteY60" fmla="*/ 354083 h 607039"/>
                <a:gd name="connsiteX61" fmla="*/ 230886 w 550382"/>
                <a:gd name="connsiteY61" fmla="*/ 354083 h 607039"/>
                <a:gd name="connsiteX62" fmla="*/ 230981 w 550382"/>
                <a:gd name="connsiteY62" fmla="*/ 354083 h 607039"/>
                <a:gd name="connsiteX63" fmla="*/ 231075 w 550382"/>
                <a:gd name="connsiteY63" fmla="*/ 354083 h 607039"/>
                <a:gd name="connsiteX64" fmla="*/ 231263 w 550382"/>
                <a:gd name="connsiteY64" fmla="*/ 354083 h 607039"/>
                <a:gd name="connsiteX65" fmla="*/ 243038 w 550382"/>
                <a:gd name="connsiteY65" fmla="*/ 419554 h 607039"/>
                <a:gd name="connsiteX66" fmla="*/ 262538 w 550382"/>
                <a:gd name="connsiteY66" fmla="*/ 474771 h 607039"/>
                <a:gd name="connsiteX67" fmla="*/ 268378 w 550382"/>
                <a:gd name="connsiteY67" fmla="*/ 456051 h 607039"/>
                <a:gd name="connsiteX68" fmla="*/ 311993 w 550382"/>
                <a:gd name="connsiteY68" fmla="*/ 318620 h 607039"/>
                <a:gd name="connsiteX69" fmla="*/ 402331 w 550382"/>
                <a:gd name="connsiteY69" fmla="*/ 362267 h 607039"/>
                <a:gd name="connsiteX70" fmla="*/ 407418 w 550382"/>
                <a:gd name="connsiteY70" fmla="*/ 364242 h 607039"/>
                <a:gd name="connsiteX71" fmla="*/ 343550 w 550382"/>
                <a:gd name="connsiteY71" fmla="*/ 400552 h 607039"/>
                <a:gd name="connsiteX72" fmla="*/ 307377 w 550382"/>
                <a:gd name="connsiteY72" fmla="*/ 531869 h 607039"/>
                <a:gd name="connsiteX73" fmla="*/ 231263 w 550382"/>
                <a:gd name="connsiteY73" fmla="*/ 531869 h 607039"/>
                <a:gd name="connsiteX74" fmla="*/ 230698 w 550382"/>
                <a:gd name="connsiteY74" fmla="*/ 531869 h 607039"/>
                <a:gd name="connsiteX75" fmla="*/ 0 w 550382"/>
                <a:gd name="connsiteY75" fmla="*/ 531869 h 607039"/>
                <a:gd name="connsiteX76" fmla="*/ 59629 w 550382"/>
                <a:gd name="connsiteY76" fmla="*/ 362267 h 607039"/>
                <a:gd name="connsiteX77" fmla="*/ 149968 w 550382"/>
                <a:gd name="connsiteY77" fmla="*/ 318620 h 607039"/>
                <a:gd name="connsiteX78" fmla="*/ 223411 w 550382"/>
                <a:gd name="connsiteY78" fmla="*/ 393 h 607039"/>
                <a:gd name="connsiteX79" fmla="*/ 282097 w 550382"/>
                <a:gd name="connsiteY79" fmla="*/ 12809 h 607039"/>
                <a:gd name="connsiteX80" fmla="*/ 310545 w 550382"/>
                <a:gd name="connsiteY80" fmla="*/ 39334 h 607039"/>
                <a:gd name="connsiteX81" fmla="*/ 342008 w 550382"/>
                <a:gd name="connsiteY81" fmla="*/ 138850 h 607039"/>
                <a:gd name="connsiteX82" fmla="*/ 337863 w 550382"/>
                <a:gd name="connsiteY82" fmla="*/ 154182 h 607039"/>
                <a:gd name="connsiteX83" fmla="*/ 348037 w 550382"/>
                <a:gd name="connsiteY83" fmla="*/ 195945 h 607039"/>
                <a:gd name="connsiteX84" fmla="*/ 327784 w 550382"/>
                <a:gd name="connsiteY84" fmla="*/ 231217 h 607039"/>
                <a:gd name="connsiteX85" fmla="*/ 256663 w 550382"/>
                <a:gd name="connsiteY85" fmla="*/ 318881 h 607039"/>
                <a:gd name="connsiteX86" fmla="*/ 204665 w 550382"/>
                <a:gd name="connsiteY86" fmla="*/ 318975 h 607039"/>
                <a:gd name="connsiteX87" fmla="*/ 133733 w 550382"/>
                <a:gd name="connsiteY87" fmla="*/ 231217 h 607039"/>
                <a:gd name="connsiteX88" fmla="*/ 113385 w 550382"/>
                <a:gd name="connsiteY88" fmla="*/ 195850 h 607039"/>
                <a:gd name="connsiteX89" fmla="*/ 123559 w 550382"/>
                <a:gd name="connsiteY89" fmla="*/ 154088 h 607039"/>
                <a:gd name="connsiteX90" fmla="*/ 119414 w 550382"/>
                <a:gd name="connsiteY90" fmla="*/ 138756 h 607039"/>
                <a:gd name="connsiteX91" fmla="*/ 119132 w 550382"/>
                <a:gd name="connsiteY91" fmla="*/ 89845 h 607039"/>
                <a:gd name="connsiteX92" fmla="*/ 147768 w 550382"/>
                <a:gd name="connsiteY92" fmla="*/ 39805 h 607039"/>
                <a:gd name="connsiteX93" fmla="*/ 174333 w 550382"/>
                <a:gd name="connsiteY93" fmla="*/ 17983 h 607039"/>
                <a:gd name="connsiteX94" fmla="*/ 200049 w 550382"/>
                <a:gd name="connsiteY94" fmla="*/ 4814 h 607039"/>
                <a:gd name="connsiteX95" fmla="*/ 223411 w 550382"/>
                <a:gd name="connsiteY95" fmla="*/ 393 h 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50382" h="607039">
                  <a:moveTo>
                    <a:pt x="435944" y="440821"/>
                  </a:moveTo>
                  <a:cubicBezTo>
                    <a:pt x="427184" y="442138"/>
                    <a:pt x="418988" y="445148"/>
                    <a:pt x="411829" y="450698"/>
                  </a:cubicBezTo>
                  <a:cubicBezTo>
                    <a:pt x="402786" y="457752"/>
                    <a:pt x="397040" y="466782"/>
                    <a:pt x="393649" y="477504"/>
                  </a:cubicBezTo>
                  <a:lnTo>
                    <a:pt x="393272" y="478821"/>
                  </a:lnTo>
                  <a:lnTo>
                    <a:pt x="380650" y="478821"/>
                  </a:lnTo>
                  <a:cubicBezTo>
                    <a:pt x="378672" y="478821"/>
                    <a:pt x="377070" y="480420"/>
                    <a:pt x="377070" y="482396"/>
                  </a:cubicBezTo>
                  <a:lnTo>
                    <a:pt x="377070" y="490485"/>
                  </a:lnTo>
                  <a:cubicBezTo>
                    <a:pt x="377070" y="492460"/>
                    <a:pt x="378672" y="494059"/>
                    <a:pt x="380650" y="494059"/>
                  </a:cubicBezTo>
                  <a:lnTo>
                    <a:pt x="390635" y="494059"/>
                  </a:lnTo>
                  <a:lnTo>
                    <a:pt x="390635" y="500643"/>
                  </a:lnTo>
                  <a:lnTo>
                    <a:pt x="380650" y="500643"/>
                  </a:lnTo>
                  <a:cubicBezTo>
                    <a:pt x="378672" y="500643"/>
                    <a:pt x="377070" y="502242"/>
                    <a:pt x="377070" y="504217"/>
                  </a:cubicBezTo>
                  <a:lnTo>
                    <a:pt x="377070" y="512306"/>
                  </a:lnTo>
                  <a:cubicBezTo>
                    <a:pt x="377070" y="514282"/>
                    <a:pt x="378672" y="515881"/>
                    <a:pt x="380650" y="515881"/>
                  </a:cubicBezTo>
                  <a:lnTo>
                    <a:pt x="392613" y="515881"/>
                  </a:lnTo>
                  <a:cubicBezTo>
                    <a:pt x="393461" y="518796"/>
                    <a:pt x="394214" y="521806"/>
                    <a:pt x="395345" y="524534"/>
                  </a:cubicBezTo>
                  <a:cubicBezTo>
                    <a:pt x="401562" y="539113"/>
                    <a:pt x="411547" y="549554"/>
                    <a:pt x="426807" y="554445"/>
                  </a:cubicBezTo>
                  <a:cubicBezTo>
                    <a:pt x="439335" y="558584"/>
                    <a:pt x="452052" y="558395"/>
                    <a:pt x="464675" y="554915"/>
                  </a:cubicBezTo>
                  <a:cubicBezTo>
                    <a:pt x="467972" y="554069"/>
                    <a:pt x="471268" y="552752"/>
                    <a:pt x="474377" y="551435"/>
                  </a:cubicBezTo>
                  <a:cubicBezTo>
                    <a:pt x="477391" y="550024"/>
                    <a:pt x="478145" y="547767"/>
                    <a:pt x="476920" y="544851"/>
                  </a:cubicBezTo>
                  <a:cubicBezTo>
                    <a:pt x="475507" y="541653"/>
                    <a:pt x="474283" y="538361"/>
                    <a:pt x="472776" y="535257"/>
                  </a:cubicBezTo>
                  <a:cubicBezTo>
                    <a:pt x="471457" y="532341"/>
                    <a:pt x="469855" y="531494"/>
                    <a:pt x="466747" y="532247"/>
                  </a:cubicBezTo>
                  <a:cubicBezTo>
                    <a:pt x="462791" y="533093"/>
                    <a:pt x="458928" y="534316"/>
                    <a:pt x="455066" y="535069"/>
                  </a:cubicBezTo>
                  <a:cubicBezTo>
                    <a:pt x="447342" y="536762"/>
                    <a:pt x="439806" y="536856"/>
                    <a:pt x="432270" y="534504"/>
                  </a:cubicBezTo>
                  <a:cubicBezTo>
                    <a:pt x="422851" y="531494"/>
                    <a:pt x="417952" y="524722"/>
                    <a:pt x="414844" y="515881"/>
                  </a:cubicBezTo>
                  <a:lnTo>
                    <a:pt x="440371" y="515881"/>
                  </a:lnTo>
                  <a:cubicBezTo>
                    <a:pt x="442350" y="515881"/>
                    <a:pt x="443951" y="514282"/>
                    <a:pt x="443951" y="512306"/>
                  </a:cubicBezTo>
                  <a:lnTo>
                    <a:pt x="443951" y="504217"/>
                  </a:lnTo>
                  <a:cubicBezTo>
                    <a:pt x="443951" y="502242"/>
                    <a:pt x="442350" y="500643"/>
                    <a:pt x="440371" y="500643"/>
                  </a:cubicBezTo>
                  <a:lnTo>
                    <a:pt x="412489" y="500643"/>
                  </a:lnTo>
                  <a:lnTo>
                    <a:pt x="412489" y="494059"/>
                  </a:lnTo>
                  <a:lnTo>
                    <a:pt x="440371" y="494059"/>
                  </a:lnTo>
                  <a:cubicBezTo>
                    <a:pt x="442350" y="494059"/>
                    <a:pt x="443951" y="492460"/>
                    <a:pt x="443951" y="490485"/>
                  </a:cubicBezTo>
                  <a:lnTo>
                    <a:pt x="443951" y="482396"/>
                  </a:lnTo>
                  <a:cubicBezTo>
                    <a:pt x="443951" y="480420"/>
                    <a:pt x="442350" y="478821"/>
                    <a:pt x="440371" y="478821"/>
                  </a:cubicBezTo>
                  <a:lnTo>
                    <a:pt x="415974" y="478821"/>
                  </a:lnTo>
                  <a:lnTo>
                    <a:pt x="415974" y="478539"/>
                  </a:lnTo>
                  <a:cubicBezTo>
                    <a:pt x="418894" y="471861"/>
                    <a:pt x="423133" y="466500"/>
                    <a:pt x="430198" y="463772"/>
                  </a:cubicBezTo>
                  <a:cubicBezTo>
                    <a:pt x="438299" y="460574"/>
                    <a:pt x="446589" y="460574"/>
                    <a:pt x="455066" y="462361"/>
                  </a:cubicBezTo>
                  <a:cubicBezTo>
                    <a:pt x="458928" y="463113"/>
                    <a:pt x="462791" y="464336"/>
                    <a:pt x="466841" y="465277"/>
                  </a:cubicBezTo>
                  <a:cubicBezTo>
                    <a:pt x="469855" y="465841"/>
                    <a:pt x="471457" y="464995"/>
                    <a:pt x="472776" y="462361"/>
                  </a:cubicBezTo>
                  <a:cubicBezTo>
                    <a:pt x="474283" y="459257"/>
                    <a:pt x="475602" y="455965"/>
                    <a:pt x="476920" y="452861"/>
                  </a:cubicBezTo>
                  <a:cubicBezTo>
                    <a:pt x="478145" y="449851"/>
                    <a:pt x="477391" y="447688"/>
                    <a:pt x="474660" y="446089"/>
                  </a:cubicBezTo>
                  <a:cubicBezTo>
                    <a:pt x="473906" y="445712"/>
                    <a:pt x="473152" y="445336"/>
                    <a:pt x="472399" y="445054"/>
                  </a:cubicBezTo>
                  <a:cubicBezTo>
                    <a:pt x="460530" y="440539"/>
                    <a:pt x="448473" y="438752"/>
                    <a:pt x="435944" y="440821"/>
                  </a:cubicBezTo>
                  <a:close/>
                  <a:moveTo>
                    <a:pt x="441172" y="389089"/>
                  </a:moveTo>
                  <a:cubicBezTo>
                    <a:pt x="469125" y="389089"/>
                    <a:pt x="497079" y="399717"/>
                    <a:pt x="518367" y="420975"/>
                  </a:cubicBezTo>
                  <a:cubicBezTo>
                    <a:pt x="561039" y="463490"/>
                    <a:pt x="561039" y="532623"/>
                    <a:pt x="518462" y="575138"/>
                  </a:cubicBezTo>
                  <a:cubicBezTo>
                    <a:pt x="482572" y="610975"/>
                    <a:pt x="427749" y="616618"/>
                    <a:pt x="385925" y="592069"/>
                  </a:cubicBezTo>
                  <a:lnTo>
                    <a:pt x="385737" y="591880"/>
                  </a:lnTo>
                  <a:cubicBezTo>
                    <a:pt x="369252" y="604296"/>
                    <a:pt x="351543" y="606460"/>
                    <a:pt x="339203" y="604578"/>
                  </a:cubicBezTo>
                  <a:cubicBezTo>
                    <a:pt x="335058" y="603920"/>
                    <a:pt x="334210" y="598465"/>
                    <a:pt x="337978" y="596583"/>
                  </a:cubicBezTo>
                  <a:cubicBezTo>
                    <a:pt x="349282" y="591034"/>
                    <a:pt x="356347" y="580123"/>
                    <a:pt x="360491" y="571187"/>
                  </a:cubicBezTo>
                  <a:lnTo>
                    <a:pt x="359361" y="570341"/>
                  </a:lnTo>
                  <a:cubicBezTo>
                    <a:pt x="321399" y="527450"/>
                    <a:pt x="322906" y="461985"/>
                    <a:pt x="363977" y="420975"/>
                  </a:cubicBezTo>
                  <a:cubicBezTo>
                    <a:pt x="385266" y="399717"/>
                    <a:pt x="413219" y="389089"/>
                    <a:pt x="441172" y="389089"/>
                  </a:cubicBezTo>
                  <a:close/>
                  <a:moveTo>
                    <a:pt x="149968" y="318620"/>
                  </a:moveTo>
                  <a:lnTo>
                    <a:pt x="193583" y="456051"/>
                  </a:lnTo>
                  <a:lnTo>
                    <a:pt x="199423" y="474771"/>
                  </a:lnTo>
                  <a:lnTo>
                    <a:pt x="218923" y="419554"/>
                  </a:lnTo>
                  <a:cubicBezTo>
                    <a:pt x="174178" y="357093"/>
                    <a:pt x="222408" y="354083"/>
                    <a:pt x="230698" y="354083"/>
                  </a:cubicBezTo>
                  <a:lnTo>
                    <a:pt x="230886" y="354083"/>
                  </a:lnTo>
                  <a:lnTo>
                    <a:pt x="230981" y="354083"/>
                  </a:lnTo>
                  <a:lnTo>
                    <a:pt x="231075" y="354083"/>
                  </a:lnTo>
                  <a:lnTo>
                    <a:pt x="231263" y="354083"/>
                  </a:lnTo>
                  <a:cubicBezTo>
                    <a:pt x="239647" y="354271"/>
                    <a:pt x="287878" y="357093"/>
                    <a:pt x="243038" y="419554"/>
                  </a:cubicBezTo>
                  <a:lnTo>
                    <a:pt x="262538" y="474771"/>
                  </a:lnTo>
                  <a:lnTo>
                    <a:pt x="268378" y="456051"/>
                  </a:lnTo>
                  <a:lnTo>
                    <a:pt x="311993" y="318620"/>
                  </a:lnTo>
                  <a:cubicBezTo>
                    <a:pt x="311993" y="318620"/>
                    <a:pt x="345811" y="340726"/>
                    <a:pt x="402331" y="362267"/>
                  </a:cubicBezTo>
                  <a:cubicBezTo>
                    <a:pt x="404027" y="362925"/>
                    <a:pt x="405817" y="363678"/>
                    <a:pt x="407418" y="364242"/>
                  </a:cubicBezTo>
                  <a:cubicBezTo>
                    <a:pt x="383491" y="370263"/>
                    <a:pt x="361448" y="382585"/>
                    <a:pt x="343550" y="400552"/>
                  </a:cubicBezTo>
                  <a:cubicBezTo>
                    <a:pt x="308131" y="436015"/>
                    <a:pt x="295885" y="486341"/>
                    <a:pt x="307377" y="531869"/>
                  </a:cubicBezTo>
                  <a:lnTo>
                    <a:pt x="231263" y="531869"/>
                  </a:lnTo>
                  <a:lnTo>
                    <a:pt x="230698" y="531869"/>
                  </a:lnTo>
                  <a:lnTo>
                    <a:pt x="0" y="531869"/>
                  </a:lnTo>
                  <a:cubicBezTo>
                    <a:pt x="1225" y="436015"/>
                    <a:pt x="-2637" y="384843"/>
                    <a:pt x="59629" y="362267"/>
                  </a:cubicBezTo>
                  <a:cubicBezTo>
                    <a:pt x="116150" y="340726"/>
                    <a:pt x="149968" y="318620"/>
                    <a:pt x="149968" y="318620"/>
                  </a:cubicBezTo>
                  <a:close/>
                  <a:moveTo>
                    <a:pt x="223411" y="393"/>
                  </a:moveTo>
                  <a:cubicBezTo>
                    <a:pt x="248939" y="-1676"/>
                    <a:pt x="268250" y="4720"/>
                    <a:pt x="282097" y="12809"/>
                  </a:cubicBezTo>
                  <a:cubicBezTo>
                    <a:pt x="302633" y="24285"/>
                    <a:pt x="310545" y="39334"/>
                    <a:pt x="310545" y="39334"/>
                  </a:cubicBezTo>
                  <a:cubicBezTo>
                    <a:pt x="310545" y="39334"/>
                    <a:pt x="358022" y="42720"/>
                    <a:pt x="342008" y="138850"/>
                  </a:cubicBezTo>
                  <a:cubicBezTo>
                    <a:pt x="340972" y="144023"/>
                    <a:pt x="339747" y="149009"/>
                    <a:pt x="337863" y="154182"/>
                  </a:cubicBezTo>
                  <a:cubicBezTo>
                    <a:pt x="347377" y="153335"/>
                    <a:pt x="358587" y="158791"/>
                    <a:pt x="348037" y="195945"/>
                  </a:cubicBezTo>
                  <a:cubicBezTo>
                    <a:pt x="340312" y="223128"/>
                    <a:pt x="333153" y="230841"/>
                    <a:pt x="327784" y="231217"/>
                  </a:cubicBezTo>
                  <a:cubicBezTo>
                    <a:pt x="322886" y="263386"/>
                    <a:pt x="296981" y="304302"/>
                    <a:pt x="256663" y="318881"/>
                  </a:cubicBezTo>
                  <a:cubicBezTo>
                    <a:pt x="239990" y="324901"/>
                    <a:pt x="221527" y="324901"/>
                    <a:pt x="204665" y="318975"/>
                  </a:cubicBezTo>
                  <a:cubicBezTo>
                    <a:pt x="163594" y="304584"/>
                    <a:pt x="138725" y="263574"/>
                    <a:pt x="133733" y="231217"/>
                  </a:cubicBezTo>
                  <a:cubicBezTo>
                    <a:pt x="128363" y="230653"/>
                    <a:pt x="121204" y="223128"/>
                    <a:pt x="113385" y="195850"/>
                  </a:cubicBezTo>
                  <a:cubicBezTo>
                    <a:pt x="102929" y="158697"/>
                    <a:pt x="114139" y="153147"/>
                    <a:pt x="123559" y="154088"/>
                  </a:cubicBezTo>
                  <a:cubicBezTo>
                    <a:pt x="121675" y="148914"/>
                    <a:pt x="120262" y="143741"/>
                    <a:pt x="119414" y="138756"/>
                  </a:cubicBezTo>
                  <a:cubicBezTo>
                    <a:pt x="116023" y="121449"/>
                    <a:pt x="115175" y="105271"/>
                    <a:pt x="119132" y="89845"/>
                  </a:cubicBezTo>
                  <a:cubicBezTo>
                    <a:pt x="124030" y="69151"/>
                    <a:pt x="135240" y="52597"/>
                    <a:pt x="147768" y="39805"/>
                  </a:cubicBezTo>
                  <a:cubicBezTo>
                    <a:pt x="155869" y="31433"/>
                    <a:pt x="164724" y="24002"/>
                    <a:pt x="174333" y="17983"/>
                  </a:cubicBezTo>
                  <a:cubicBezTo>
                    <a:pt x="182057" y="12621"/>
                    <a:pt x="190629" y="7918"/>
                    <a:pt x="200049" y="4814"/>
                  </a:cubicBezTo>
                  <a:cubicBezTo>
                    <a:pt x="207303" y="2463"/>
                    <a:pt x="215121" y="770"/>
                    <a:pt x="223411" y="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ïṡḷïḓé"/>
            <p:cNvSpPr/>
            <p:nvPr/>
          </p:nvSpPr>
          <p:spPr bwMode="auto">
            <a:xfrm>
              <a:off x="7279387" y="3070668"/>
              <a:ext cx="303668" cy="412417"/>
            </a:xfrm>
            <a:custGeom>
              <a:avLst/>
              <a:gdLst>
                <a:gd name="connsiteX0" fmla="*/ 345526 w 447102"/>
                <a:gd name="connsiteY0" fmla="*/ 386587 h 607216"/>
                <a:gd name="connsiteX1" fmla="*/ 239995 w 447102"/>
                <a:gd name="connsiteY1" fmla="*/ 415581 h 607216"/>
                <a:gd name="connsiteX2" fmla="*/ 239995 w 447102"/>
                <a:gd name="connsiteY2" fmla="*/ 569388 h 607216"/>
                <a:gd name="connsiteX3" fmla="*/ 326897 w 447102"/>
                <a:gd name="connsiteY3" fmla="*/ 545382 h 607216"/>
                <a:gd name="connsiteX4" fmla="*/ 326272 w 447102"/>
                <a:gd name="connsiteY4" fmla="*/ 500902 h 607216"/>
                <a:gd name="connsiteX5" fmla="*/ 345526 w 447102"/>
                <a:gd name="connsiteY5" fmla="*/ 487600 h 607216"/>
                <a:gd name="connsiteX6" fmla="*/ 101680 w 447102"/>
                <a:gd name="connsiteY6" fmla="*/ 386587 h 607216"/>
                <a:gd name="connsiteX7" fmla="*/ 101680 w 447102"/>
                <a:gd name="connsiteY7" fmla="*/ 487600 h 607216"/>
                <a:gd name="connsiteX8" fmla="*/ 120934 w 447102"/>
                <a:gd name="connsiteY8" fmla="*/ 500902 h 607216"/>
                <a:gd name="connsiteX9" fmla="*/ 120206 w 447102"/>
                <a:gd name="connsiteY9" fmla="*/ 545382 h 607216"/>
                <a:gd name="connsiteX10" fmla="*/ 207212 w 447102"/>
                <a:gd name="connsiteY10" fmla="*/ 569284 h 607216"/>
                <a:gd name="connsiteX11" fmla="*/ 207212 w 447102"/>
                <a:gd name="connsiteY11" fmla="*/ 415581 h 607216"/>
                <a:gd name="connsiteX12" fmla="*/ 188062 w 447102"/>
                <a:gd name="connsiteY12" fmla="*/ 249096 h 607216"/>
                <a:gd name="connsiteX13" fmla="*/ 221678 w 447102"/>
                <a:gd name="connsiteY13" fmla="*/ 282455 h 607216"/>
                <a:gd name="connsiteX14" fmla="*/ 207836 w 447102"/>
                <a:gd name="connsiteY14" fmla="*/ 381806 h 607216"/>
                <a:gd name="connsiteX15" fmla="*/ 223551 w 447102"/>
                <a:gd name="connsiteY15" fmla="*/ 386171 h 607216"/>
                <a:gd name="connsiteX16" fmla="*/ 239370 w 447102"/>
                <a:gd name="connsiteY16" fmla="*/ 381806 h 607216"/>
                <a:gd name="connsiteX17" fmla="*/ 225529 w 447102"/>
                <a:gd name="connsiteY17" fmla="*/ 282455 h 607216"/>
                <a:gd name="connsiteX18" fmla="*/ 259040 w 447102"/>
                <a:gd name="connsiteY18" fmla="*/ 249096 h 607216"/>
                <a:gd name="connsiteX19" fmla="*/ 279959 w 447102"/>
                <a:gd name="connsiteY19" fmla="*/ 266659 h 607216"/>
                <a:gd name="connsiteX20" fmla="*/ 323462 w 447102"/>
                <a:gd name="connsiteY20" fmla="*/ 286716 h 607216"/>
                <a:gd name="connsiteX21" fmla="*/ 329290 w 447102"/>
                <a:gd name="connsiteY21" fmla="*/ 289522 h 607216"/>
                <a:gd name="connsiteX22" fmla="*/ 404432 w 447102"/>
                <a:gd name="connsiteY22" fmla="*/ 381910 h 607216"/>
                <a:gd name="connsiteX23" fmla="*/ 446998 w 447102"/>
                <a:gd name="connsiteY23" fmla="*/ 535509 h 607216"/>
                <a:gd name="connsiteX24" fmla="*/ 447102 w 447102"/>
                <a:gd name="connsiteY24" fmla="*/ 538107 h 607216"/>
                <a:gd name="connsiteX25" fmla="*/ 400789 w 447102"/>
                <a:gd name="connsiteY25" fmla="*/ 581547 h 607216"/>
                <a:gd name="connsiteX26" fmla="*/ 395273 w 447102"/>
                <a:gd name="connsiteY26" fmla="*/ 581131 h 607216"/>
                <a:gd name="connsiteX27" fmla="*/ 361241 w 447102"/>
                <a:gd name="connsiteY27" fmla="*/ 569908 h 607216"/>
                <a:gd name="connsiteX28" fmla="*/ 227922 w 447102"/>
                <a:gd name="connsiteY28" fmla="*/ 606593 h 607216"/>
                <a:gd name="connsiteX29" fmla="*/ 226882 w 447102"/>
                <a:gd name="connsiteY29" fmla="*/ 606800 h 607216"/>
                <a:gd name="connsiteX30" fmla="*/ 225945 w 447102"/>
                <a:gd name="connsiteY30" fmla="*/ 607008 h 607216"/>
                <a:gd name="connsiteX31" fmla="*/ 223551 w 447102"/>
                <a:gd name="connsiteY31" fmla="*/ 607216 h 607216"/>
                <a:gd name="connsiteX32" fmla="*/ 221158 w 447102"/>
                <a:gd name="connsiteY32" fmla="*/ 607008 h 607216"/>
                <a:gd name="connsiteX33" fmla="*/ 220429 w 447102"/>
                <a:gd name="connsiteY33" fmla="*/ 606800 h 607216"/>
                <a:gd name="connsiteX34" fmla="*/ 220221 w 447102"/>
                <a:gd name="connsiteY34" fmla="*/ 606800 h 607216"/>
                <a:gd name="connsiteX35" fmla="*/ 219180 w 447102"/>
                <a:gd name="connsiteY35" fmla="*/ 606593 h 607216"/>
                <a:gd name="connsiteX36" fmla="*/ 85861 w 447102"/>
                <a:gd name="connsiteY36" fmla="*/ 569908 h 607216"/>
                <a:gd name="connsiteX37" fmla="*/ 51933 w 447102"/>
                <a:gd name="connsiteY37" fmla="*/ 581131 h 607216"/>
                <a:gd name="connsiteX38" fmla="*/ 46313 w 447102"/>
                <a:gd name="connsiteY38" fmla="*/ 581547 h 607216"/>
                <a:gd name="connsiteX39" fmla="*/ 0 w 447102"/>
                <a:gd name="connsiteY39" fmla="*/ 538107 h 607216"/>
                <a:gd name="connsiteX40" fmla="*/ 104 w 447102"/>
                <a:gd name="connsiteY40" fmla="*/ 535509 h 607216"/>
                <a:gd name="connsiteX41" fmla="*/ 42670 w 447102"/>
                <a:gd name="connsiteY41" fmla="*/ 381910 h 607216"/>
                <a:gd name="connsiteX42" fmla="*/ 117916 w 447102"/>
                <a:gd name="connsiteY42" fmla="*/ 289522 h 607216"/>
                <a:gd name="connsiteX43" fmla="*/ 123744 w 447102"/>
                <a:gd name="connsiteY43" fmla="*/ 286716 h 607216"/>
                <a:gd name="connsiteX44" fmla="*/ 167247 w 447102"/>
                <a:gd name="connsiteY44" fmla="*/ 266659 h 607216"/>
                <a:gd name="connsiteX45" fmla="*/ 184672 w 447102"/>
                <a:gd name="connsiteY45" fmla="*/ 89514 h 607216"/>
                <a:gd name="connsiteX46" fmla="*/ 144544 w 447102"/>
                <a:gd name="connsiteY46" fmla="*/ 125639 h 607216"/>
                <a:gd name="connsiteX47" fmla="*/ 223551 w 447102"/>
                <a:gd name="connsiteY47" fmla="*/ 226753 h 607216"/>
                <a:gd name="connsiteX48" fmla="*/ 302663 w 447102"/>
                <a:gd name="connsiteY48" fmla="*/ 125639 h 607216"/>
                <a:gd name="connsiteX49" fmla="*/ 202628 w 447102"/>
                <a:gd name="connsiteY49" fmla="*/ 127822 h 607216"/>
                <a:gd name="connsiteX50" fmla="*/ 184672 w 447102"/>
                <a:gd name="connsiteY50" fmla="*/ 89514 h 607216"/>
                <a:gd name="connsiteX51" fmla="*/ 223551 w 447102"/>
                <a:gd name="connsiteY51" fmla="*/ 0 h 607216"/>
                <a:gd name="connsiteX52" fmla="*/ 327646 w 447102"/>
                <a:gd name="connsiteY52" fmla="*/ 102153 h 607216"/>
                <a:gd name="connsiteX53" fmla="*/ 223551 w 447102"/>
                <a:gd name="connsiteY53" fmla="*/ 249096 h 607216"/>
                <a:gd name="connsiteX54" fmla="*/ 119457 w 447102"/>
                <a:gd name="connsiteY54" fmla="*/ 102153 h 607216"/>
                <a:gd name="connsiteX55" fmla="*/ 223551 w 447102"/>
                <a:gd name="connsiteY55" fmla="*/ 0 h 60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7102" h="607216">
                  <a:moveTo>
                    <a:pt x="345526" y="386587"/>
                  </a:moveTo>
                  <a:lnTo>
                    <a:pt x="239995" y="415581"/>
                  </a:lnTo>
                  <a:lnTo>
                    <a:pt x="239995" y="569388"/>
                  </a:lnTo>
                  <a:lnTo>
                    <a:pt x="326897" y="545382"/>
                  </a:lnTo>
                  <a:cubicBezTo>
                    <a:pt x="316906" y="532703"/>
                    <a:pt x="316177" y="514516"/>
                    <a:pt x="326272" y="500902"/>
                  </a:cubicBezTo>
                  <a:cubicBezTo>
                    <a:pt x="331268" y="494251"/>
                    <a:pt x="338137" y="489783"/>
                    <a:pt x="345526" y="487600"/>
                  </a:cubicBezTo>
                  <a:close/>
                  <a:moveTo>
                    <a:pt x="101680" y="386587"/>
                  </a:moveTo>
                  <a:lnTo>
                    <a:pt x="101680" y="487600"/>
                  </a:lnTo>
                  <a:cubicBezTo>
                    <a:pt x="109069" y="489783"/>
                    <a:pt x="115938" y="494251"/>
                    <a:pt x="120934" y="500902"/>
                  </a:cubicBezTo>
                  <a:cubicBezTo>
                    <a:pt x="131029" y="514516"/>
                    <a:pt x="130301" y="532703"/>
                    <a:pt x="120206" y="545382"/>
                  </a:cubicBezTo>
                  <a:lnTo>
                    <a:pt x="207212" y="569284"/>
                  </a:lnTo>
                  <a:lnTo>
                    <a:pt x="207212" y="415581"/>
                  </a:lnTo>
                  <a:close/>
                  <a:moveTo>
                    <a:pt x="188062" y="249096"/>
                  </a:moveTo>
                  <a:lnTo>
                    <a:pt x="221678" y="282455"/>
                  </a:lnTo>
                  <a:lnTo>
                    <a:pt x="207836" y="381806"/>
                  </a:lnTo>
                  <a:lnTo>
                    <a:pt x="223551" y="386171"/>
                  </a:lnTo>
                  <a:lnTo>
                    <a:pt x="239370" y="381806"/>
                  </a:lnTo>
                  <a:lnTo>
                    <a:pt x="225529" y="282455"/>
                  </a:lnTo>
                  <a:lnTo>
                    <a:pt x="259040" y="249096"/>
                  </a:lnTo>
                  <a:lnTo>
                    <a:pt x="279959" y="266659"/>
                  </a:lnTo>
                  <a:lnTo>
                    <a:pt x="323462" y="286716"/>
                  </a:lnTo>
                  <a:cubicBezTo>
                    <a:pt x="324711" y="287236"/>
                    <a:pt x="328562" y="289107"/>
                    <a:pt x="329290" y="289522"/>
                  </a:cubicBezTo>
                  <a:cubicBezTo>
                    <a:pt x="369255" y="311554"/>
                    <a:pt x="387988" y="348966"/>
                    <a:pt x="404432" y="381910"/>
                  </a:cubicBezTo>
                  <a:cubicBezTo>
                    <a:pt x="404432" y="381910"/>
                    <a:pt x="446998" y="462035"/>
                    <a:pt x="446998" y="535509"/>
                  </a:cubicBezTo>
                  <a:cubicBezTo>
                    <a:pt x="446998" y="536340"/>
                    <a:pt x="447102" y="537276"/>
                    <a:pt x="447102" y="538107"/>
                  </a:cubicBezTo>
                  <a:cubicBezTo>
                    <a:pt x="447102" y="562113"/>
                    <a:pt x="426392" y="581547"/>
                    <a:pt x="400789" y="581547"/>
                  </a:cubicBezTo>
                  <a:cubicBezTo>
                    <a:pt x="398916" y="581547"/>
                    <a:pt x="397147" y="581443"/>
                    <a:pt x="395273" y="581131"/>
                  </a:cubicBezTo>
                  <a:cubicBezTo>
                    <a:pt x="382368" y="579157"/>
                    <a:pt x="371232" y="575104"/>
                    <a:pt x="361241" y="569908"/>
                  </a:cubicBezTo>
                  <a:lnTo>
                    <a:pt x="227922" y="606593"/>
                  </a:lnTo>
                  <a:cubicBezTo>
                    <a:pt x="227610" y="606696"/>
                    <a:pt x="227298" y="606800"/>
                    <a:pt x="226882" y="606800"/>
                  </a:cubicBezTo>
                  <a:cubicBezTo>
                    <a:pt x="226569" y="606904"/>
                    <a:pt x="226257" y="607008"/>
                    <a:pt x="225945" y="607008"/>
                  </a:cubicBezTo>
                  <a:cubicBezTo>
                    <a:pt x="225216" y="607112"/>
                    <a:pt x="224384" y="607216"/>
                    <a:pt x="223551" y="607216"/>
                  </a:cubicBezTo>
                  <a:cubicBezTo>
                    <a:pt x="222823" y="607216"/>
                    <a:pt x="221990" y="607112"/>
                    <a:pt x="221158" y="607008"/>
                  </a:cubicBezTo>
                  <a:cubicBezTo>
                    <a:pt x="220949" y="607008"/>
                    <a:pt x="220637" y="606904"/>
                    <a:pt x="220429" y="606800"/>
                  </a:cubicBezTo>
                  <a:lnTo>
                    <a:pt x="220221" y="606800"/>
                  </a:lnTo>
                  <a:cubicBezTo>
                    <a:pt x="219909" y="606800"/>
                    <a:pt x="219596" y="606696"/>
                    <a:pt x="219180" y="606593"/>
                  </a:cubicBezTo>
                  <a:lnTo>
                    <a:pt x="85861" y="569908"/>
                  </a:lnTo>
                  <a:cubicBezTo>
                    <a:pt x="75870" y="575104"/>
                    <a:pt x="64838" y="579157"/>
                    <a:pt x="51933" y="581131"/>
                  </a:cubicBezTo>
                  <a:cubicBezTo>
                    <a:pt x="50059" y="581443"/>
                    <a:pt x="48186" y="581547"/>
                    <a:pt x="46313" y="581547"/>
                  </a:cubicBezTo>
                  <a:cubicBezTo>
                    <a:pt x="20815" y="581547"/>
                    <a:pt x="0" y="562113"/>
                    <a:pt x="0" y="538107"/>
                  </a:cubicBezTo>
                  <a:cubicBezTo>
                    <a:pt x="0" y="537276"/>
                    <a:pt x="104" y="536340"/>
                    <a:pt x="104" y="535509"/>
                  </a:cubicBezTo>
                  <a:cubicBezTo>
                    <a:pt x="7077" y="454553"/>
                    <a:pt x="42670" y="381910"/>
                    <a:pt x="42670" y="381910"/>
                  </a:cubicBezTo>
                  <a:cubicBezTo>
                    <a:pt x="59218" y="348966"/>
                    <a:pt x="77847" y="311554"/>
                    <a:pt x="117916" y="289522"/>
                  </a:cubicBezTo>
                  <a:cubicBezTo>
                    <a:pt x="118644" y="289107"/>
                    <a:pt x="122495" y="287236"/>
                    <a:pt x="123744" y="286716"/>
                  </a:cubicBezTo>
                  <a:lnTo>
                    <a:pt x="167247" y="266659"/>
                  </a:lnTo>
                  <a:close/>
                  <a:moveTo>
                    <a:pt x="184672" y="89514"/>
                  </a:moveTo>
                  <a:cubicBezTo>
                    <a:pt x="164816" y="87682"/>
                    <a:pt x="141265" y="98256"/>
                    <a:pt x="144544" y="125639"/>
                  </a:cubicBezTo>
                  <a:cubicBezTo>
                    <a:pt x="150581" y="176248"/>
                    <a:pt x="180352" y="226753"/>
                    <a:pt x="223551" y="226753"/>
                  </a:cubicBezTo>
                  <a:cubicBezTo>
                    <a:pt x="264773" y="226753"/>
                    <a:pt x="302247" y="165960"/>
                    <a:pt x="302663" y="125639"/>
                  </a:cubicBezTo>
                  <a:cubicBezTo>
                    <a:pt x="303392" y="58403"/>
                    <a:pt x="256445" y="133537"/>
                    <a:pt x="202628" y="127822"/>
                  </a:cubicBezTo>
                  <a:cubicBezTo>
                    <a:pt x="220689" y="105583"/>
                    <a:pt x="204528" y="91346"/>
                    <a:pt x="184672" y="89514"/>
                  </a:cubicBezTo>
                  <a:close/>
                  <a:moveTo>
                    <a:pt x="223551" y="0"/>
                  </a:moveTo>
                  <a:cubicBezTo>
                    <a:pt x="297875" y="0"/>
                    <a:pt x="328270" y="38243"/>
                    <a:pt x="327646" y="102153"/>
                  </a:cubicBezTo>
                  <a:cubicBezTo>
                    <a:pt x="326709" y="194226"/>
                    <a:pt x="267583" y="249096"/>
                    <a:pt x="223551" y="249096"/>
                  </a:cubicBezTo>
                  <a:cubicBezTo>
                    <a:pt x="172025" y="249096"/>
                    <a:pt x="120498" y="194226"/>
                    <a:pt x="119457" y="102153"/>
                  </a:cubicBezTo>
                  <a:cubicBezTo>
                    <a:pt x="118832" y="38243"/>
                    <a:pt x="149332" y="0"/>
                    <a:pt x="223551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îśḻíḋé"/>
            <p:cNvSpPr/>
            <p:nvPr/>
          </p:nvSpPr>
          <p:spPr bwMode="auto">
            <a:xfrm>
              <a:off x="8401902" y="5835068"/>
              <a:ext cx="412418" cy="298340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8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ṩ1îďe"/>
            <p:cNvSpPr/>
            <p:nvPr/>
          </p:nvSpPr>
          <p:spPr bwMode="auto">
            <a:xfrm>
              <a:off x="3432175" y="2560955"/>
              <a:ext cx="1952625" cy="8305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ïSļîdé"/>
            <p:cNvSpPr txBox="1"/>
            <p:nvPr/>
          </p:nvSpPr>
          <p:spPr bwMode="auto">
            <a:xfrm>
              <a:off x="3938270" y="2106295"/>
              <a:ext cx="13442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9" name="íṩ1îďe"/>
            <p:cNvSpPr/>
            <p:nvPr/>
          </p:nvSpPr>
          <p:spPr bwMode="auto">
            <a:xfrm>
              <a:off x="425521" y="4421133"/>
              <a:ext cx="1952136" cy="830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ïSļîdé"/>
            <p:cNvSpPr txBox="1"/>
            <p:nvPr/>
          </p:nvSpPr>
          <p:spPr bwMode="auto">
            <a:xfrm>
              <a:off x="944245" y="3966210"/>
              <a:ext cx="13442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íṩ1îďe"/>
            <p:cNvSpPr/>
            <p:nvPr/>
          </p:nvSpPr>
          <p:spPr bwMode="auto">
            <a:xfrm>
              <a:off x="7251700" y="1742440"/>
              <a:ext cx="2332355" cy="8305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ïSļîdé"/>
            <p:cNvSpPr txBox="1"/>
            <p:nvPr/>
          </p:nvSpPr>
          <p:spPr bwMode="auto">
            <a:xfrm>
              <a:off x="7251700" y="1287780"/>
              <a:ext cx="13188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íṩ1îďe"/>
            <p:cNvSpPr/>
            <p:nvPr/>
          </p:nvSpPr>
          <p:spPr bwMode="auto">
            <a:xfrm>
              <a:off x="9171053" y="4768478"/>
              <a:ext cx="2129016" cy="830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60" kern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ïSļîdé"/>
            <p:cNvSpPr txBox="1"/>
            <p:nvPr/>
          </p:nvSpPr>
          <p:spPr bwMode="auto">
            <a:xfrm>
              <a:off x="9171305" y="4313555"/>
              <a:ext cx="1318895" cy="45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962AF71-40A0-45A7-B897-763B8E418C34}"/>
              </a:ext>
            </a:extLst>
          </p:cNvPr>
          <p:cNvGrpSpPr/>
          <p:nvPr/>
        </p:nvGrpSpPr>
        <p:grpSpPr>
          <a:xfrm>
            <a:off x="660400" y="1554376"/>
            <a:ext cx="3348355" cy="4357656"/>
            <a:chOff x="660400" y="1554376"/>
            <a:chExt cx="3348355" cy="4357656"/>
          </a:xfrm>
        </p:grpSpPr>
        <p:sp>
          <p:nvSpPr>
            <p:cNvPr id="54" name="Rounded Rectangle 7"/>
            <p:cNvSpPr/>
            <p:nvPr/>
          </p:nvSpPr>
          <p:spPr>
            <a:xfrm>
              <a:off x="678717" y="3954516"/>
              <a:ext cx="3330038" cy="195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53374" y="4247551"/>
              <a:ext cx="1952625" cy="39878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999102" y="4646996"/>
              <a:ext cx="267094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60400" y="5833348"/>
              <a:ext cx="3348355" cy="78684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2" name="图片 81" descr="F:\22各做好的网站模板\包图网ppt\2022.5\5d11c8c9f146c.jpg5d11c8c9f146c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0867" y="1554376"/>
              <a:ext cx="3147168" cy="2096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</p:pic>
        <p:sp>
          <p:nvSpPr>
            <p:cNvPr id="83" name="等腰三角形 82"/>
            <p:cNvSpPr/>
            <p:nvPr/>
          </p:nvSpPr>
          <p:spPr>
            <a:xfrm rot="10800000">
              <a:off x="2115185" y="3797197"/>
              <a:ext cx="438785" cy="32321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A08D89-41FB-4BED-B91E-E4AC4FB12613}"/>
              </a:ext>
            </a:extLst>
          </p:cNvPr>
          <p:cNvGrpSpPr/>
          <p:nvPr/>
        </p:nvGrpSpPr>
        <p:grpSpPr>
          <a:xfrm>
            <a:off x="4415472" y="1553741"/>
            <a:ext cx="3348355" cy="4358290"/>
            <a:chOff x="4415472" y="1553741"/>
            <a:chExt cx="3348355" cy="4358290"/>
          </a:xfrm>
        </p:grpSpPr>
        <p:sp>
          <p:nvSpPr>
            <p:cNvPr id="58" name="Rounded Rectangle 7"/>
            <p:cNvSpPr/>
            <p:nvPr/>
          </p:nvSpPr>
          <p:spPr>
            <a:xfrm>
              <a:off x="4433789" y="3954515"/>
              <a:ext cx="3330038" cy="195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EDCC9E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108446" y="4246885"/>
              <a:ext cx="1952625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4754174" y="4646995"/>
              <a:ext cx="267094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415472" y="5833347"/>
              <a:ext cx="3348355" cy="78684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4" name="图片 83" descr="F:\22各做好的网站模板\包图网ppt\2022.5\5d1717dfc7707.jpg5d1717dfc770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15168" y="1553741"/>
              <a:ext cx="3148965" cy="2098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EDCC9E">
                  <a:alpha val="15000"/>
                </a:srgbClr>
              </a:outerShdw>
            </a:effectLst>
          </p:spPr>
        </p:pic>
        <p:sp>
          <p:nvSpPr>
            <p:cNvPr id="85" name="等腰三角形 84"/>
            <p:cNvSpPr/>
            <p:nvPr/>
          </p:nvSpPr>
          <p:spPr>
            <a:xfrm rot="10800000">
              <a:off x="5870258" y="3832855"/>
              <a:ext cx="438785" cy="32321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34283F0-FE6E-44FB-BB76-14BD6373A507}"/>
              </a:ext>
            </a:extLst>
          </p:cNvPr>
          <p:cNvGrpSpPr/>
          <p:nvPr/>
        </p:nvGrpSpPr>
        <p:grpSpPr>
          <a:xfrm>
            <a:off x="8170544" y="1553741"/>
            <a:ext cx="3330038" cy="4358290"/>
            <a:chOff x="8170544" y="1553741"/>
            <a:chExt cx="3330038" cy="4358290"/>
          </a:xfrm>
        </p:grpSpPr>
        <p:sp>
          <p:nvSpPr>
            <p:cNvPr id="62" name="Rounded Rectangle 7"/>
            <p:cNvSpPr/>
            <p:nvPr/>
          </p:nvSpPr>
          <p:spPr>
            <a:xfrm>
              <a:off x="8188761" y="3954515"/>
              <a:ext cx="3311821" cy="195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859727" y="4246885"/>
              <a:ext cx="1941943" cy="4001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8507393" y="4646995"/>
              <a:ext cx="2656338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70544" y="5833347"/>
              <a:ext cx="3330038" cy="78684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1" name="图片 110" descr="F:\22各做好的网站模板\包图网ppt\2022.5\5d1775858aad8.jpg5d1775858aad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31265" y="1553741"/>
              <a:ext cx="3159867" cy="201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65100" dir="5400000" sx="98000" sy="98000" algn="t" rotWithShape="0">
                <a:srgbClr val="3D4D6F">
                  <a:alpha val="15000"/>
                </a:srgbClr>
              </a:outerShdw>
            </a:effectLst>
          </p:spPr>
        </p:pic>
        <p:sp>
          <p:nvSpPr>
            <p:cNvPr id="112" name="等腰三角形 111"/>
            <p:cNvSpPr/>
            <p:nvPr/>
          </p:nvSpPr>
          <p:spPr>
            <a:xfrm rot="10800000">
              <a:off x="9625330" y="3797197"/>
              <a:ext cx="438785" cy="32321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EDA9DD5-EF90-4008-A7CF-9680EA7142C0}"/>
              </a:ext>
            </a:extLst>
          </p:cNvPr>
          <p:cNvGrpSpPr/>
          <p:nvPr/>
        </p:nvGrpSpPr>
        <p:grpSpPr>
          <a:xfrm>
            <a:off x="497682" y="1628129"/>
            <a:ext cx="11196636" cy="4429765"/>
            <a:chOff x="497682" y="1628129"/>
            <a:chExt cx="11196636" cy="4429765"/>
          </a:xfrm>
        </p:grpSpPr>
        <p:sp>
          <p:nvSpPr>
            <p:cNvPr id="5" name="矩形 4"/>
            <p:cNvSpPr/>
            <p:nvPr/>
          </p:nvSpPr>
          <p:spPr>
            <a:xfrm>
              <a:off x="509590" y="1628129"/>
              <a:ext cx="11172822" cy="442976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355600" dist="127000" dir="2700000" rotWithShape="0">
                <a:srgbClr val="3D4D6F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7682" y="6057894"/>
              <a:ext cx="11196636" cy="0"/>
            </a:xfrm>
            <a:prstGeom prst="line">
              <a:avLst/>
            </a:prstGeom>
            <a:ln w="38100">
              <a:solidFill>
                <a:srgbClr val="C73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: 对角圆角 27"/>
          <p:cNvSpPr/>
          <p:nvPr/>
        </p:nvSpPr>
        <p:spPr>
          <a:xfrm>
            <a:off x="931241" y="5034558"/>
            <a:ext cx="1113694" cy="430887"/>
          </a:xfrm>
          <a:prstGeom prst="round2Diag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  <a:alpha val="58000"/>
              </a:schemeClr>
            </a:solidFill>
          </a:ln>
          <a:effectLst>
            <a:outerShdw blurRad="635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8" name="矩形: 对角圆角 28"/>
          <p:cNvSpPr/>
          <p:nvPr/>
        </p:nvSpPr>
        <p:spPr>
          <a:xfrm>
            <a:off x="2318064" y="5034558"/>
            <a:ext cx="1113694" cy="430887"/>
          </a:xfrm>
          <a:prstGeom prst="round2Diag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  <a:alpha val="58000"/>
              </a:schemeClr>
            </a:solidFill>
          </a:ln>
          <a:effectLst>
            <a:outerShdw blurRad="635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9" name="矩形: 对角圆角 29"/>
          <p:cNvSpPr/>
          <p:nvPr/>
        </p:nvSpPr>
        <p:spPr>
          <a:xfrm>
            <a:off x="3704886" y="5034558"/>
            <a:ext cx="1113694" cy="430887"/>
          </a:xfrm>
          <a:prstGeom prst="round2Diag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  <a:alpha val="58000"/>
              </a:schemeClr>
            </a:solidFill>
          </a:ln>
          <a:effectLst>
            <a:outerShdw blurRad="635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31241" y="2739367"/>
            <a:ext cx="45807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31241" y="2133856"/>
            <a:ext cx="2637459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在这里添加标题</a:t>
            </a:r>
          </a:p>
        </p:txBody>
      </p:sp>
      <p:pic>
        <p:nvPicPr>
          <p:cNvPr id="15" name="图片 14" descr="F:\22各做好的网站模板\包图网ppt\2022.5\61079103c07a6.jpg61079103c07a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4559" y="2173135"/>
            <a:ext cx="5137843" cy="342392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</a:ln>
          <a:effectLst/>
        </p:spPr>
      </p:pic>
      <p:sp>
        <p:nvSpPr>
          <p:cNvPr id="17" name="文本框 16"/>
          <p:cNvSpPr txBox="1"/>
          <p:nvPr/>
        </p:nvSpPr>
        <p:spPr>
          <a:xfrm>
            <a:off x="942884" y="2924332"/>
            <a:ext cx="4684647" cy="798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简单说明即可，不必过于繁琐，注意版面美观度。请在此处添加具体内容，文字尽量言简意赅，简单说明即可，不必过于繁琐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2884" y="3735395"/>
            <a:ext cx="4684647" cy="798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文字尽量言简意赅，简单说明即可，不必过于繁琐，注意版面美观度。请在此处添加具体内容，文字尽量言简意赅，简单说明即可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9" grpId="0" animBg="1"/>
      <p:bldP spid="11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80808" y="1302267"/>
            <a:ext cx="4156364" cy="2447625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Rectangle 11"/>
          <p:cNvSpPr/>
          <p:nvPr/>
        </p:nvSpPr>
        <p:spPr>
          <a:xfrm>
            <a:off x="5902960" y="4014470"/>
            <a:ext cx="4156075" cy="2487295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2225" y="1463040"/>
            <a:ext cx="4803140" cy="215328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02985" y="4181475"/>
            <a:ext cx="4803140" cy="215328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7" name="Subtitle 2"/>
          <p:cNvSpPr txBox="1"/>
          <p:nvPr/>
        </p:nvSpPr>
        <p:spPr>
          <a:xfrm>
            <a:off x="7384472" y="1687553"/>
            <a:ext cx="3625593" cy="114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请在此处添加具体内容，文字尽量言简意赅，不必过于繁琐，注意版面美观度。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简单说明即可，不必过于繁琐，注意版面美观度。请在此处添加具体内容，文字尽量言简意赅，不必过于繁琐，注意版面美观度。请在此处添加具体内</a:t>
            </a: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4195116"/>
            <a:ext cx="4220308" cy="1719107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4472" y="1201852"/>
            <a:ext cx="2240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标题 8"/>
          <p:cNvSpPr>
            <a:spLocks noGrp="1"/>
          </p:cNvSpPr>
          <p:nvPr/>
        </p:nvSpPr>
        <p:spPr>
          <a:xfrm>
            <a:off x="318770" y="4667885"/>
            <a:ext cx="313436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44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运动</a:t>
            </a:r>
          </a:p>
          <a:p>
            <a:pPr algn="l"/>
            <a:r>
              <a:rPr lang="zh-CN" sz="36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让生命更精彩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 animBg="1"/>
      <p:bldP spid="3" grpId="0" animBg="1"/>
      <p:bldP spid="12" grpId="0"/>
      <p:bldP spid="17" grpId="0"/>
      <p:bldP spid="42" grpId="0" animBg="1"/>
      <p:bldP spid="49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86790" y="657860"/>
            <a:ext cx="10275570" cy="554164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70915" y="658494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508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FOUR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8" name="图片 7" descr="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10"/>
            <a:ext cx="6858000" cy="6858000"/>
          </a:xfrm>
          <a:prstGeom prst="rect">
            <a:avLst/>
          </a:prstGeom>
        </p:spPr>
      </p:pic>
      <p:pic>
        <p:nvPicPr>
          <p:cNvPr id="9" name="图片 8" descr="60eead6fddc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25" y="3466465"/>
            <a:ext cx="5083175" cy="3390265"/>
          </a:xfrm>
          <a:prstGeom prst="rect">
            <a:avLst/>
          </a:prstGeom>
        </p:spPr>
      </p:pic>
      <p:sp>
        <p:nvSpPr>
          <p:cNvPr id="11" name="标题 8"/>
          <p:cNvSpPr>
            <a:spLocks noGrp="1"/>
          </p:cNvSpPr>
          <p:nvPr/>
        </p:nvSpPr>
        <p:spPr>
          <a:xfrm>
            <a:off x="2028825" y="2682875"/>
            <a:ext cx="334137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115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</p:txBody>
      </p:sp>
      <p:pic>
        <p:nvPicPr>
          <p:cNvPr id="19" name="图片 18" descr="5fcf2413493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40" y="561340"/>
            <a:ext cx="6615430" cy="5735320"/>
          </a:xfrm>
          <a:prstGeom prst="rect">
            <a:avLst/>
          </a:prstGeom>
        </p:spPr>
      </p:pic>
      <p:sp>
        <p:nvSpPr>
          <p:cNvPr id="7" name="标题 8"/>
          <p:cNvSpPr>
            <a:spLocks noGrp="1"/>
          </p:cNvSpPr>
          <p:nvPr/>
        </p:nvSpPr>
        <p:spPr>
          <a:xfrm>
            <a:off x="4512945" y="3900170"/>
            <a:ext cx="683577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9889490" y="226060"/>
            <a:ext cx="2080260" cy="996950"/>
          </a:xfrm>
        </p:spPr>
        <p:txBody>
          <a:bodyPr>
            <a:no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116840" y="5692140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9" name="Rectangle"/>
          <p:cNvSpPr/>
          <p:nvPr/>
        </p:nvSpPr>
        <p:spPr>
          <a:xfrm>
            <a:off x="733534" y="4787900"/>
            <a:ext cx="4445001" cy="50800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733534" y="4787900"/>
            <a:ext cx="3810001" cy="50800"/>
          </a:xfrm>
          <a:prstGeom prst="rect">
            <a:avLst/>
          </a:prstGeom>
          <a:solidFill>
            <a:srgbClr val="C7302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arketing"/>
          <p:cNvSpPr txBox="1"/>
          <p:nvPr/>
        </p:nvSpPr>
        <p:spPr>
          <a:xfrm>
            <a:off x="733534" y="4498228"/>
            <a:ext cx="307777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" name="80%"/>
          <p:cNvSpPr txBox="1"/>
          <p:nvPr/>
        </p:nvSpPr>
        <p:spPr>
          <a:xfrm>
            <a:off x="4851515" y="4498228"/>
            <a:ext cx="315792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13" name="Rectangle"/>
          <p:cNvSpPr/>
          <p:nvPr/>
        </p:nvSpPr>
        <p:spPr>
          <a:xfrm>
            <a:off x="733534" y="5613598"/>
            <a:ext cx="4445001" cy="508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"/>
          <p:cNvSpPr/>
          <p:nvPr/>
        </p:nvSpPr>
        <p:spPr>
          <a:xfrm>
            <a:off x="733534" y="5613598"/>
            <a:ext cx="4127501" cy="50801"/>
          </a:xfrm>
          <a:prstGeom prst="rect">
            <a:avLst/>
          </a:prstGeom>
          <a:solidFill>
            <a:srgbClr val="C7302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Design"/>
          <p:cNvSpPr txBox="1"/>
          <p:nvPr/>
        </p:nvSpPr>
        <p:spPr>
          <a:xfrm>
            <a:off x="733534" y="5323926"/>
            <a:ext cx="307777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6" name="90%"/>
          <p:cNvSpPr txBox="1"/>
          <p:nvPr/>
        </p:nvSpPr>
        <p:spPr>
          <a:xfrm>
            <a:off x="4851515" y="5323926"/>
            <a:ext cx="315792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17" name="Rectangle"/>
          <p:cNvSpPr/>
          <p:nvPr/>
        </p:nvSpPr>
        <p:spPr>
          <a:xfrm>
            <a:off x="733534" y="3962202"/>
            <a:ext cx="4445001" cy="508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"/>
          <p:cNvSpPr/>
          <p:nvPr/>
        </p:nvSpPr>
        <p:spPr>
          <a:xfrm>
            <a:off x="733534" y="3962202"/>
            <a:ext cx="3175001" cy="50801"/>
          </a:xfrm>
          <a:prstGeom prst="rect">
            <a:avLst/>
          </a:prstGeom>
          <a:solidFill>
            <a:srgbClr val="EA551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Consulting"/>
          <p:cNvSpPr txBox="1"/>
          <p:nvPr/>
        </p:nvSpPr>
        <p:spPr>
          <a:xfrm>
            <a:off x="733534" y="3672529"/>
            <a:ext cx="307777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0" name="60%"/>
          <p:cNvSpPr txBox="1"/>
          <p:nvPr/>
        </p:nvSpPr>
        <p:spPr>
          <a:xfrm>
            <a:off x="4851515" y="3672529"/>
            <a:ext cx="315792" cy="2443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</a:p>
        </p:txBody>
      </p:sp>
      <p:sp>
        <p:nvSpPr>
          <p:cNvPr id="22" name="矩形 21"/>
          <p:cNvSpPr/>
          <p:nvPr/>
        </p:nvSpPr>
        <p:spPr>
          <a:xfrm>
            <a:off x="654514" y="2177325"/>
            <a:ext cx="452402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B3C9DE-2705-4647-8489-5F459B305DB4}"/>
              </a:ext>
            </a:extLst>
          </p:cNvPr>
          <p:cNvGrpSpPr/>
          <p:nvPr/>
        </p:nvGrpSpPr>
        <p:grpSpPr>
          <a:xfrm>
            <a:off x="6204084" y="1269243"/>
            <a:ext cx="5232649" cy="4653886"/>
            <a:chOff x="6204084" y="1269243"/>
            <a:chExt cx="5232649" cy="4653886"/>
          </a:xfrm>
        </p:grpSpPr>
        <p:sp>
          <p:nvSpPr>
            <p:cNvPr id="23" name="圆角矩形 22"/>
            <p:cNvSpPr/>
            <p:nvPr/>
          </p:nvSpPr>
          <p:spPr>
            <a:xfrm>
              <a:off x="6204084" y="1269243"/>
              <a:ext cx="5224680" cy="4653886"/>
            </a:xfrm>
            <a:prstGeom prst="roundRect">
              <a:avLst>
                <a:gd name="adj" fmla="val 3401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266700" dir="2520000" sx="102000" sy="102000" algn="t" rotWithShape="0">
                <a:schemeClr val="bg2">
                  <a:lumMod val="10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24" name="işḷîḋé"/>
            <p:cNvCxnSpPr/>
            <p:nvPr/>
          </p:nvCxnSpPr>
          <p:spPr>
            <a:xfrm>
              <a:off x="6204084" y="2881820"/>
              <a:ext cx="523264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i$ḻîḓè"/>
            <p:cNvCxnSpPr/>
            <p:nvPr/>
          </p:nvCxnSpPr>
          <p:spPr>
            <a:xfrm flipH="1" flipV="1">
              <a:off x="8010732" y="4874449"/>
              <a:ext cx="6985" cy="555625"/>
            </a:xfrm>
            <a:prstGeom prst="line">
              <a:avLst/>
            </a:prstGeom>
            <a:ln w="3175" cap="rnd">
              <a:solidFill>
                <a:schemeClr val="bg1">
                  <a:lumMod val="95000"/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íṥ1iďê"/>
            <p:cNvSpPr/>
            <p:nvPr/>
          </p:nvSpPr>
          <p:spPr>
            <a:xfrm>
              <a:off x="6713722" y="4960108"/>
              <a:ext cx="1112520" cy="384306"/>
            </a:xfrm>
            <a:prstGeom prst="roundRect">
              <a:avLst/>
            </a:prstGeom>
            <a:solidFill>
              <a:srgbClr val="C73020"/>
            </a:solidFill>
            <a:ln w="76200">
              <a:noFill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27" name="îṡḷiďe"/>
            <p:cNvSpPr/>
            <p:nvPr/>
          </p:nvSpPr>
          <p:spPr>
            <a:xfrm>
              <a:off x="8202207" y="4960108"/>
              <a:ext cx="1112520" cy="384306"/>
            </a:xfrm>
            <a:prstGeom prst="roundRect">
              <a:avLst/>
            </a:prstGeom>
            <a:solidFill>
              <a:srgbClr val="EA551B"/>
            </a:solidFill>
            <a:ln w="76200">
              <a:noFill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小标题</a:t>
              </a:r>
            </a:p>
          </p:txBody>
        </p:sp>
        <p:cxnSp>
          <p:nvCxnSpPr>
            <p:cNvPr id="28" name="iṥľiḓê"/>
            <p:cNvCxnSpPr/>
            <p:nvPr/>
          </p:nvCxnSpPr>
          <p:spPr>
            <a:xfrm flipH="1" flipV="1">
              <a:off x="9453324" y="4874449"/>
              <a:ext cx="6985" cy="555625"/>
            </a:xfrm>
            <a:prstGeom prst="line">
              <a:avLst/>
            </a:prstGeom>
            <a:ln w="3175" cap="rnd">
              <a:solidFill>
                <a:schemeClr val="bg1">
                  <a:lumMod val="95000"/>
                  <a:alpha val="70000"/>
                </a:schemeClr>
              </a:solidFill>
              <a:round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ïs1îďê"/>
            <p:cNvSpPr/>
            <p:nvPr/>
          </p:nvSpPr>
          <p:spPr>
            <a:xfrm>
              <a:off x="9644799" y="4960108"/>
              <a:ext cx="1112520" cy="384306"/>
            </a:xfrm>
            <a:prstGeom prst="roundRect">
              <a:avLst/>
            </a:prstGeom>
            <a:solidFill>
              <a:srgbClr val="C73020"/>
            </a:solidFill>
            <a:ln w="76200">
              <a:noFill/>
            </a:ln>
            <a:effectLst>
              <a:outerShdw blurRad="330200" dist="38100" dir="2700000" sx="102000" sy="102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0" name="矩形 13"/>
            <p:cNvSpPr>
              <a:spLocks noChangeArrowheads="1"/>
            </p:cNvSpPr>
            <p:nvPr/>
          </p:nvSpPr>
          <p:spPr bwMode="auto">
            <a:xfrm>
              <a:off x="6575124" y="3143446"/>
              <a:ext cx="4345779" cy="61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13"/>
            <p:cNvSpPr>
              <a:spLocks noChangeArrowheads="1"/>
            </p:cNvSpPr>
            <p:nvPr/>
          </p:nvSpPr>
          <p:spPr bwMode="auto">
            <a:xfrm>
              <a:off x="6575124" y="3834634"/>
              <a:ext cx="4339498" cy="61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简单说明即可，不必过于繁琐，注意版面美观度。请在此处添加具体内容，文字尽量言简意赅，简单说明即可，不必过于繁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7539822" y="2060501"/>
              <a:ext cx="2409693" cy="645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全民健身</a:t>
              </a: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01940" y="-22860"/>
            <a:ext cx="4293235" cy="324612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8765" y="3369945"/>
            <a:ext cx="2628900" cy="347472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28005" y="1673860"/>
            <a:ext cx="2131060" cy="1544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1112555" y="4691380"/>
            <a:ext cx="4291466" cy="93853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简单说明即可，不必过于繁琐，注意版面美观度。请在此处添加具体内容，文字尽量言简意赅，简单说明即可，不必过于繁琐</a:t>
            </a:r>
            <a:endParaRPr lang="en-US" sz="12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55935" y="3382645"/>
            <a:ext cx="1544320" cy="1544320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标题 8"/>
          <p:cNvSpPr>
            <a:spLocks noGrp="1"/>
          </p:cNvSpPr>
          <p:nvPr/>
        </p:nvSpPr>
        <p:spPr>
          <a:xfrm>
            <a:off x="1239520" y="3656330"/>
            <a:ext cx="3134360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44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运动</a:t>
            </a:r>
          </a:p>
          <a:p>
            <a:pPr algn="l"/>
            <a:r>
              <a:rPr lang="zh-CN" sz="3600" dirty="0">
                <a:solidFill>
                  <a:srgbClr val="C7302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让生命更精彩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2" grpId="0"/>
      <p:bldP spid="2" grpId="0"/>
      <p:bldP spid="6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/>
          <p:nvPr/>
        </p:nvSpPr>
        <p:spPr>
          <a:xfrm>
            <a:off x="6185535" y="2133600"/>
            <a:ext cx="5368290" cy="3896995"/>
          </a:xfrm>
          <a:prstGeom prst="roundRect">
            <a:avLst>
              <a:gd name="adj" fmla="val 367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605" y="2132965"/>
            <a:ext cx="5535930" cy="389763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2" name="矩形 1"/>
          <p:cNvSpPr/>
          <p:nvPr/>
        </p:nvSpPr>
        <p:spPr>
          <a:xfrm>
            <a:off x="6185535" y="2133600"/>
            <a:ext cx="245745" cy="3896995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9" descr="e7d195523061f1c08d347f6bf0421bdacd46f3c1815d51b81E1CE79090F8942429A56C6AE2B3163BABA1A3FCE285BEC4FF43A5085572A94AD2C0A17AE448F24FA68DD62479D8C0666FEB6710638384D2F47D54AD7F2B38C31C3B99B76A89660301726A9D05E3076D994655C875AFB6398CC990E92458F1723353D8B77001E359D0255144837ABB732F92F6F6B54F9D7E"/>
          <p:cNvSpPr/>
          <p:nvPr/>
        </p:nvSpPr>
        <p:spPr>
          <a:xfrm>
            <a:off x="6730639" y="2479423"/>
            <a:ext cx="427760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729248" y="3053221"/>
            <a:ext cx="451307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854483" y="4439743"/>
            <a:ext cx="483223" cy="48322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419100" dist="127000" dir="2400000" sx="90000" sy="9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2"/>
          <p:cNvSpPr/>
          <p:nvPr/>
        </p:nvSpPr>
        <p:spPr>
          <a:xfrm>
            <a:off x="6966370" y="4552134"/>
            <a:ext cx="259447" cy="258441"/>
          </a:xfrm>
          <a:custGeom>
            <a:avLst/>
            <a:gdLst>
              <a:gd name="T0" fmla="*/ 539 w 10742"/>
              <a:gd name="T1" fmla="*/ 7067 h 10699"/>
              <a:gd name="T2" fmla="*/ 43 w 10742"/>
              <a:gd name="T3" fmla="*/ 6171 h 10699"/>
              <a:gd name="T4" fmla="*/ 331 w 10742"/>
              <a:gd name="T5" fmla="*/ 5195 h 10699"/>
              <a:gd name="T6" fmla="*/ 3003 w 10742"/>
              <a:gd name="T7" fmla="*/ 1867 h 10699"/>
              <a:gd name="T8" fmla="*/ 3875 w 10742"/>
              <a:gd name="T9" fmla="*/ 1379 h 10699"/>
              <a:gd name="T10" fmla="*/ 4843 w 10742"/>
              <a:gd name="T11" fmla="*/ 1627 h 10699"/>
              <a:gd name="T12" fmla="*/ 6475 w 10742"/>
              <a:gd name="T13" fmla="*/ 2859 h 10699"/>
              <a:gd name="T14" fmla="*/ 8331 w 10742"/>
              <a:gd name="T15" fmla="*/ 539 h 10699"/>
              <a:gd name="T16" fmla="*/ 9227 w 10742"/>
              <a:gd name="T17" fmla="*/ 43 h 10699"/>
              <a:gd name="T18" fmla="*/ 10203 w 10742"/>
              <a:gd name="T19" fmla="*/ 331 h 10699"/>
              <a:gd name="T20" fmla="*/ 10699 w 10742"/>
              <a:gd name="T21" fmla="*/ 1227 h 10699"/>
              <a:gd name="T22" fmla="*/ 10411 w 10742"/>
              <a:gd name="T23" fmla="*/ 2203 h 10699"/>
              <a:gd name="T24" fmla="*/ 7755 w 10742"/>
              <a:gd name="T25" fmla="*/ 5531 h 10699"/>
              <a:gd name="T26" fmla="*/ 6883 w 10742"/>
              <a:gd name="T27" fmla="*/ 6019 h 10699"/>
              <a:gd name="T28" fmla="*/ 5915 w 10742"/>
              <a:gd name="T29" fmla="*/ 5771 h 10699"/>
              <a:gd name="T30" fmla="*/ 4283 w 10742"/>
              <a:gd name="T31" fmla="*/ 4539 h 10699"/>
              <a:gd name="T32" fmla="*/ 2411 w 10742"/>
              <a:gd name="T33" fmla="*/ 6859 h 10699"/>
              <a:gd name="T34" fmla="*/ 1371 w 10742"/>
              <a:gd name="T35" fmla="*/ 7371 h 10699"/>
              <a:gd name="T36" fmla="*/ 539 w 10742"/>
              <a:gd name="T37" fmla="*/ 7067 h 10699"/>
              <a:gd name="T38" fmla="*/ 715 w 10742"/>
              <a:gd name="T39" fmla="*/ 10699 h 10699"/>
              <a:gd name="T40" fmla="*/ 243 w 10742"/>
              <a:gd name="T41" fmla="*/ 10499 h 10699"/>
              <a:gd name="T42" fmla="*/ 43 w 10742"/>
              <a:gd name="T43" fmla="*/ 10027 h 10699"/>
              <a:gd name="T44" fmla="*/ 243 w 10742"/>
              <a:gd name="T45" fmla="*/ 9563 h 10699"/>
              <a:gd name="T46" fmla="*/ 715 w 10742"/>
              <a:gd name="T47" fmla="*/ 9371 h 10699"/>
              <a:gd name="T48" fmla="*/ 10043 w 10742"/>
              <a:gd name="T49" fmla="*/ 9371 h 10699"/>
              <a:gd name="T50" fmla="*/ 10515 w 10742"/>
              <a:gd name="T51" fmla="*/ 9563 h 10699"/>
              <a:gd name="T52" fmla="*/ 10715 w 10742"/>
              <a:gd name="T53" fmla="*/ 10027 h 10699"/>
              <a:gd name="T54" fmla="*/ 10515 w 10742"/>
              <a:gd name="T55" fmla="*/ 10499 h 10699"/>
              <a:gd name="T56" fmla="*/ 10043 w 10742"/>
              <a:gd name="T57" fmla="*/ 10699 h 10699"/>
              <a:gd name="T58" fmla="*/ 715 w 10742"/>
              <a:gd name="T59" fmla="*/ 10699 h 10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42" h="10699">
                <a:moveTo>
                  <a:pt x="539" y="7067"/>
                </a:moveTo>
                <a:cubicBezTo>
                  <a:pt x="251" y="6832"/>
                  <a:pt x="86" y="6533"/>
                  <a:pt x="43" y="6171"/>
                </a:cubicBezTo>
                <a:cubicBezTo>
                  <a:pt x="0" y="5808"/>
                  <a:pt x="96" y="5483"/>
                  <a:pt x="331" y="5195"/>
                </a:cubicBezTo>
                <a:lnTo>
                  <a:pt x="3003" y="1867"/>
                </a:lnTo>
                <a:cubicBezTo>
                  <a:pt x="3227" y="1589"/>
                  <a:pt x="3518" y="1427"/>
                  <a:pt x="3875" y="1379"/>
                </a:cubicBezTo>
                <a:cubicBezTo>
                  <a:pt x="4232" y="1331"/>
                  <a:pt x="4555" y="1413"/>
                  <a:pt x="4843" y="1627"/>
                </a:cubicBezTo>
                <a:lnTo>
                  <a:pt x="6475" y="2859"/>
                </a:lnTo>
                <a:lnTo>
                  <a:pt x="8331" y="539"/>
                </a:lnTo>
                <a:cubicBezTo>
                  <a:pt x="8566" y="251"/>
                  <a:pt x="8864" y="85"/>
                  <a:pt x="9227" y="43"/>
                </a:cubicBezTo>
                <a:cubicBezTo>
                  <a:pt x="9590" y="0"/>
                  <a:pt x="9915" y="96"/>
                  <a:pt x="10203" y="331"/>
                </a:cubicBezTo>
                <a:cubicBezTo>
                  <a:pt x="10491" y="565"/>
                  <a:pt x="10656" y="864"/>
                  <a:pt x="10699" y="1227"/>
                </a:cubicBezTo>
                <a:cubicBezTo>
                  <a:pt x="10742" y="1589"/>
                  <a:pt x="10646" y="1915"/>
                  <a:pt x="10411" y="2203"/>
                </a:cubicBezTo>
                <a:lnTo>
                  <a:pt x="7755" y="5531"/>
                </a:lnTo>
                <a:cubicBezTo>
                  <a:pt x="7531" y="5808"/>
                  <a:pt x="7240" y="5971"/>
                  <a:pt x="6883" y="6019"/>
                </a:cubicBezTo>
                <a:cubicBezTo>
                  <a:pt x="6526" y="6067"/>
                  <a:pt x="6203" y="5984"/>
                  <a:pt x="5915" y="5771"/>
                </a:cubicBezTo>
                <a:lnTo>
                  <a:pt x="4283" y="4539"/>
                </a:lnTo>
                <a:lnTo>
                  <a:pt x="2411" y="6859"/>
                </a:lnTo>
                <a:cubicBezTo>
                  <a:pt x="2155" y="7200"/>
                  <a:pt x="1808" y="7371"/>
                  <a:pt x="1371" y="7371"/>
                </a:cubicBezTo>
                <a:cubicBezTo>
                  <a:pt x="1072" y="7371"/>
                  <a:pt x="795" y="7269"/>
                  <a:pt x="539" y="7067"/>
                </a:cubicBezTo>
                <a:close/>
                <a:moveTo>
                  <a:pt x="715" y="10699"/>
                </a:moveTo>
                <a:cubicBezTo>
                  <a:pt x="534" y="10699"/>
                  <a:pt x="376" y="10632"/>
                  <a:pt x="243" y="10499"/>
                </a:cubicBezTo>
                <a:cubicBezTo>
                  <a:pt x="110" y="10365"/>
                  <a:pt x="43" y="10208"/>
                  <a:pt x="43" y="10027"/>
                </a:cubicBezTo>
                <a:cubicBezTo>
                  <a:pt x="43" y="9845"/>
                  <a:pt x="110" y="9691"/>
                  <a:pt x="243" y="9563"/>
                </a:cubicBezTo>
                <a:cubicBezTo>
                  <a:pt x="376" y="9435"/>
                  <a:pt x="534" y="9371"/>
                  <a:pt x="715" y="9371"/>
                </a:cubicBezTo>
                <a:lnTo>
                  <a:pt x="10043" y="9371"/>
                </a:lnTo>
                <a:cubicBezTo>
                  <a:pt x="10224" y="9371"/>
                  <a:pt x="10382" y="9435"/>
                  <a:pt x="10515" y="9563"/>
                </a:cubicBezTo>
                <a:cubicBezTo>
                  <a:pt x="10648" y="9691"/>
                  <a:pt x="10715" y="9845"/>
                  <a:pt x="10715" y="10027"/>
                </a:cubicBezTo>
                <a:cubicBezTo>
                  <a:pt x="10715" y="10208"/>
                  <a:pt x="10648" y="10365"/>
                  <a:pt x="10515" y="10499"/>
                </a:cubicBezTo>
                <a:cubicBezTo>
                  <a:pt x="10382" y="10632"/>
                  <a:pt x="10224" y="10699"/>
                  <a:pt x="10043" y="10699"/>
                </a:cubicBezTo>
                <a:lnTo>
                  <a:pt x="715" y="10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285813" y="4439743"/>
            <a:ext cx="483223" cy="48322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outerShdw blurRad="419100" dist="127000" dir="2400000" sx="90000" sy="9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3"/>
          <p:cNvSpPr/>
          <p:nvPr/>
        </p:nvSpPr>
        <p:spPr>
          <a:xfrm>
            <a:off x="9452671" y="4551631"/>
            <a:ext cx="218244" cy="259447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49593" y="4599800"/>
            <a:ext cx="1444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66143" y="4185827"/>
            <a:ext cx="122736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9850608" y="4599800"/>
            <a:ext cx="14120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文字尽量言简意赅，简单说明即可，不必过于繁琐，注意</a:t>
            </a:r>
            <a:endParaRPr lang="zh-CN" altLang="en-US" sz="1200" kern="1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67158" y="4185827"/>
            <a:ext cx="122736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2" grpId="0"/>
      <p:bldP spid="2" grpId="0" animBg="1"/>
      <p:bldP spid="11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200" y="1866900"/>
            <a:ext cx="10496550" cy="4324350"/>
          </a:xfrm>
          <a:prstGeom prst="rect">
            <a:avLst/>
          </a:prstGeom>
          <a:solidFill>
            <a:srgbClr val="C73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3610" y="938530"/>
            <a:ext cx="9978390" cy="498094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3811" y="4464718"/>
            <a:ext cx="9978189" cy="1467519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>
              <a:cs typeface="+mn-ea"/>
              <a:sym typeface="+mn-lt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2598420" y="4882515"/>
            <a:ext cx="9209405" cy="60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16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</a:t>
            </a:r>
          </a:p>
          <a:p>
            <a:pPr marL="0" indent="0" algn="ctr" fontAlgn="auto">
              <a:lnSpc>
                <a:spcPts val="1600"/>
              </a:lnSpc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注意版面美观度，文字尽量言简意赅，简单说明即可，不必过于繁琐，注意版面美观度。</a:t>
            </a:r>
          </a:p>
          <a:p>
            <a:pPr marL="0" indent="0" algn="ctr" fontAlgn="auto">
              <a:lnSpc>
                <a:spcPts val="1600"/>
              </a:lnSpc>
              <a:buNone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/>
      <p:bldP spid="14" grpId="0" bldLvl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30" name="ïṡļïḍé"/>
          <p:cNvSpPr/>
          <p:nvPr/>
        </p:nvSpPr>
        <p:spPr>
          <a:xfrm>
            <a:off x="8572789" y="0"/>
            <a:ext cx="3619211" cy="6858000"/>
          </a:xfrm>
          <a:custGeom>
            <a:avLst/>
            <a:gdLst>
              <a:gd name="connsiteX0" fmla="*/ 1837690 w 3619211"/>
              <a:gd name="connsiteY0" fmla="*/ 0 h 6858000"/>
              <a:gd name="connsiteX1" fmla="*/ 3619211 w 3619211"/>
              <a:gd name="connsiteY1" fmla="*/ 0 h 6858000"/>
              <a:gd name="connsiteX2" fmla="*/ 3619211 w 3619211"/>
              <a:gd name="connsiteY2" fmla="*/ 2232853 h 6858000"/>
              <a:gd name="connsiteX3" fmla="*/ 2379843 w 3619211"/>
              <a:gd name="connsiteY3" fmla="*/ 6858000 h 6858000"/>
              <a:gd name="connsiteX4" fmla="*/ 0 w 361921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211" h="6858000">
                <a:moveTo>
                  <a:pt x="1837690" y="0"/>
                </a:moveTo>
                <a:lnTo>
                  <a:pt x="3619211" y="0"/>
                </a:lnTo>
                <a:lnTo>
                  <a:pt x="3619211" y="2232853"/>
                </a:lnTo>
                <a:lnTo>
                  <a:pt x="23798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ïṡ1ïḍe"/>
          <p:cNvSpPr/>
          <p:nvPr/>
        </p:nvSpPr>
        <p:spPr>
          <a:xfrm>
            <a:off x="10803468" y="2771508"/>
            <a:ext cx="1388532" cy="3704939"/>
          </a:xfrm>
          <a:custGeom>
            <a:avLst/>
            <a:gdLst>
              <a:gd name="connsiteX0" fmla="*/ 282693 w 395380"/>
              <a:gd name="connsiteY0" fmla="*/ 0 h 1054969"/>
              <a:gd name="connsiteX1" fmla="*/ 395380 w 395380"/>
              <a:gd name="connsiteY1" fmla="*/ 0 h 1054969"/>
              <a:gd name="connsiteX2" fmla="*/ 112688 w 395380"/>
              <a:gd name="connsiteY2" fmla="*/ 1054969 h 1054969"/>
              <a:gd name="connsiteX3" fmla="*/ 0 w 395380"/>
              <a:gd name="connsiteY3" fmla="*/ 1054969 h 105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80" h="1054969">
                <a:moveTo>
                  <a:pt x="282693" y="0"/>
                </a:moveTo>
                <a:lnTo>
                  <a:pt x="395380" y="0"/>
                </a:lnTo>
                <a:lnTo>
                  <a:pt x="112688" y="1054969"/>
                </a:lnTo>
                <a:lnTo>
                  <a:pt x="0" y="1054969"/>
                </a:lnTo>
                <a:close/>
              </a:path>
            </a:pathLst>
          </a:custGeom>
          <a:solidFill>
            <a:srgbClr val="C7302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iŝḷiḑê"/>
          <p:cNvSpPr/>
          <p:nvPr/>
        </p:nvSpPr>
        <p:spPr>
          <a:xfrm>
            <a:off x="1489594" y="1478204"/>
            <a:ext cx="9212811" cy="3510577"/>
          </a:xfrm>
          <a:custGeom>
            <a:avLst/>
            <a:gdLst>
              <a:gd name="connsiteX0" fmla="*/ 940705 w 9212811"/>
              <a:gd name="connsiteY0" fmla="*/ 0 h 3510577"/>
              <a:gd name="connsiteX1" fmla="*/ 9212811 w 9212811"/>
              <a:gd name="connsiteY1" fmla="*/ 0 h 3510577"/>
              <a:gd name="connsiteX2" fmla="*/ 8272106 w 9212811"/>
              <a:gd name="connsiteY2" fmla="*/ 3510577 h 3510577"/>
              <a:gd name="connsiteX3" fmla="*/ 0 w 9212811"/>
              <a:gd name="connsiteY3" fmla="*/ 3510577 h 3510577"/>
              <a:gd name="connsiteX4" fmla="*/ 940705 w 9212811"/>
              <a:gd name="connsiteY4" fmla="*/ 0 h 35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11" h="3510577">
                <a:moveTo>
                  <a:pt x="940705" y="0"/>
                </a:moveTo>
                <a:lnTo>
                  <a:pt x="9212811" y="0"/>
                </a:lnTo>
                <a:lnTo>
                  <a:pt x="8272106" y="3510577"/>
                </a:lnTo>
                <a:lnTo>
                  <a:pt x="0" y="3510577"/>
                </a:lnTo>
                <a:lnTo>
                  <a:pt x="940705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ís1íḑe"/>
          <p:cNvSpPr txBox="1"/>
          <p:nvPr/>
        </p:nvSpPr>
        <p:spPr>
          <a:xfrm>
            <a:off x="1388533" y="5125598"/>
            <a:ext cx="839893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bldLvl="0" animBg="1"/>
      <p:bldP spid="31" grpId="0" bldLvl="0" animBg="1"/>
      <p:bldP spid="32" grpId="0" bldLvl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12" name="图片 11" descr="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730" y="-25400"/>
            <a:ext cx="6858000" cy="685800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" y="0"/>
            <a:ext cx="9272270" cy="525335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56310" y="1726565"/>
            <a:ext cx="3731895" cy="996950"/>
          </a:xfrm>
        </p:spPr>
        <p:txBody>
          <a:bodyPr>
            <a:noAutofit/>
          </a:bodyPr>
          <a:lstStyle/>
          <a:p>
            <a:pPr algn="l"/>
            <a:r>
              <a:rPr lang="en-US" altLang="zh-CN" sz="4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0" name="标题 8"/>
          <p:cNvSpPr>
            <a:spLocks noGrp="1"/>
          </p:cNvSpPr>
          <p:nvPr/>
        </p:nvSpPr>
        <p:spPr>
          <a:xfrm>
            <a:off x="956310" y="3914140"/>
            <a:ext cx="5017135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生命不息</a:t>
            </a:r>
            <a:r>
              <a:rPr lang="en-US" altLang="zh-CN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运动不止</a:t>
            </a:r>
          </a:p>
        </p:txBody>
      </p:sp>
      <p:sp>
        <p:nvSpPr>
          <p:cNvPr id="11" name="标题 8"/>
          <p:cNvSpPr>
            <a:spLocks noGrp="1"/>
          </p:cNvSpPr>
          <p:nvPr/>
        </p:nvSpPr>
        <p:spPr>
          <a:xfrm>
            <a:off x="867410" y="3016885"/>
            <a:ext cx="533463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感谢您的欣赏</a:t>
            </a:r>
          </a:p>
        </p:txBody>
      </p:sp>
      <p:pic>
        <p:nvPicPr>
          <p:cNvPr id="8" name="图片 7" descr="60eead6fddcc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25" y="857250"/>
            <a:ext cx="6511925" cy="43434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7239" y="0"/>
            <a:ext cx="5150425" cy="6869567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956310" y="2786380"/>
            <a:ext cx="13887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8"/>
          <p:cNvSpPr>
            <a:spLocks noGrp="1"/>
          </p:cNvSpPr>
          <p:nvPr/>
        </p:nvSpPr>
        <p:spPr>
          <a:xfrm>
            <a:off x="956310" y="567372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所有可能性，都在你跑下去的路上</a:t>
            </a:r>
          </a:p>
        </p:txBody>
      </p:sp>
      <p:sp>
        <p:nvSpPr>
          <p:cNvPr id="18" name="标题 8"/>
          <p:cNvSpPr>
            <a:spLocks noGrp="1"/>
          </p:cNvSpPr>
          <p:nvPr/>
        </p:nvSpPr>
        <p:spPr>
          <a:xfrm>
            <a:off x="956310" y="6035675"/>
            <a:ext cx="4523105" cy="361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4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All the possibilities are on your way 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10"/>
          <p:cNvSpPr/>
          <p:nvPr/>
        </p:nvSpPr>
        <p:spPr>
          <a:xfrm>
            <a:off x="534789" y="3769555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39326" y="3769555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15552" y="3816397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554481" y="3933825"/>
            <a:ext cx="3466405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运动运动，病魔难碰</a:t>
            </a:r>
          </a:p>
        </p:txBody>
      </p:sp>
      <p:sp>
        <p:nvSpPr>
          <p:cNvPr id="42" name="矩形 10"/>
          <p:cNvSpPr/>
          <p:nvPr/>
        </p:nvSpPr>
        <p:spPr>
          <a:xfrm>
            <a:off x="6445243" y="3769555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449780" y="3769555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726006" y="3816397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465060" y="3933825"/>
            <a:ext cx="2985226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活动有方，五脏自和</a:t>
            </a:r>
          </a:p>
        </p:txBody>
      </p:sp>
      <p:sp>
        <p:nvSpPr>
          <p:cNvPr id="48" name="矩形 10"/>
          <p:cNvSpPr/>
          <p:nvPr/>
        </p:nvSpPr>
        <p:spPr>
          <a:xfrm>
            <a:off x="534789" y="4974767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39326" y="4974767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815552" y="5021609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554481" y="5139055"/>
            <a:ext cx="374142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丰收靠勤劳，身强靠锻炼</a:t>
            </a:r>
          </a:p>
        </p:txBody>
      </p:sp>
      <p:sp>
        <p:nvSpPr>
          <p:cNvPr id="54" name="矩形 10"/>
          <p:cNvSpPr/>
          <p:nvPr/>
        </p:nvSpPr>
        <p:spPr>
          <a:xfrm>
            <a:off x="6445243" y="4974767"/>
            <a:ext cx="5171530" cy="698500"/>
          </a:xfrm>
          <a:custGeom>
            <a:avLst/>
            <a:gdLst>
              <a:gd name="connsiteX0" fmla="*/ 72000 w 3438223"/>
              <a:gd name="connsiteY0" fmla="*/ 0 h 698500"/>
              <a:gd name="connsiteX1" fmla="*/ 3366223 w 3438223"/>
              <a:gd name="connsiteY1" fmla="*/ 0 h 698500"/>
              <a:gd name="connsiteX2" fmla="*/ 3438223 w 3438223"/>
              <a:gd name="connsiteY2" fmla="*/ 72000 h 698500"/>
              <a:gd name="connsiteX3" fmla="*/ 3438223 w 3438223"/>
              <a:gd name="connsiteY3" fmla="*/ 626500 h 698500"/>
              <a:gd name="connsiteX4" fmla="*/ 3366223 w 3438223"/>
              <a:gd name="connsiteY4" fmla="*/ 698500 h 698500"/>
              <a:gd name="connsiteX5" fmla="*/ 72000 w 3438223"/>
              <a:gd name="connsiteY5" fmla="*/ 698500 h 698500"/>
              <a:gd name="connsiteX6" fmla="*/ 0 w 3438223"/>
              <a:gd name="connsiteY6" fmla="*/ 626500 h 698500"/>
              <a:gd name="connsiteX7" fmla="*/ 0 w 3438223"/>
              <a:gd name="connsiteY7" fmla="*/ 72000 h 698500"/>
              <a:gd name="connsiteX8" fmla="*/ 72000 w 3438223"/>
              <a:gd name="connsiteY8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223" h="698500">
                <a:moveTo>
                  <a:pt x="72000" y="0"/>
                </a:moveTo>
                <a:lnTo>
                  <a:pt x="3366223" y="0"/>
                </a:lnTo>
                <a:cubicBezTo>
                  <a:pt x="3405967" y="0"/>
                  <a:pt x="3438223" y="32256"/>
                  <a:pt x="3438223" y="72000"/>
                </a:cubicBezTo>
                <a:lnTo>
                  <a:pt x="3438223" y="626500"/>
                </a:lnTo>
                <a:cubicBezTo>
                  <a:pt x="3438223" y="666244"/>
                  <a:pt x="3405967" y="698500"/>
                  <a:pt x="3366223" y="698500"/>
                </a:cubicBezTo>
                <a:lnTo>
                  <a:pt x="72000" y="698500"/>
                </a:lnTo>
                <a:cubicBezTo>
                  <a:pt x="32256" y="698500"/>
                  <a:pt x="0" y="666244"/>
                  <a:pt x="0" y="626500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EA551B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6449780" y="4974767"/>
            <a:ext cx="0" cy="698500"/>
          </a:xfrm>
          <a:prstGeom prst="line">
            <a:avLst/>
          </a:prstGeom>
          <a:ln w="38100">
            <a:solidFill>
              <a:srgbClr val="C7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26006" y="5021609"/>
            <a:ext cx="738924" cy="492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C72E1F"/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465060" y="5139055"/>
            <a:ext cx="379439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全民健身，引领健康新生活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-23495"/>
            <a:ext cx="12192000" cy="2822713"/>
            <a:chOff x="0" y="-23495"/>
            <a:chExt cx="12192000" cy="2822713"/>
          </a:xfrm>
        </p:grpSpPr>
        <p:pic>
          <p:nvPicPr>
            <p:cNvPr id="7" name="图片 6" descr="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370" y="0"/>
              <a:ext cx="8459470" cy="279908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-23495"/>
              <a:ext cx="12192000" cy="2822713"/>
            </a:xfrm>
            <a:prstGeom prst="rect">
              <a:avLst/>
            </a:prstGeom>
            <a:gradFill>
              <a:gsLst>
                <a:gs pos="33000">
                  <a:srgbClr val="C72E1F"/>
                </a:gs>
                <a:gs pos="100000">
                  <a:srgbClr val="C72E1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51000" y="1250000"/>
            <a:ext cx="5487465" cy="10845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6000">
                <a:gradFill>
                  <a:gsLst>
                    <a:gs pos="0">
                      <a:srgbClr val="0976C2"/>
                    </a:gs>
                    <a:gs pos="100000">
                      <a:srgbClr val="014693"/>
                    </a:gs>
                  </a:gsLst>
                  <a:lin ang="5400000" scaled="1"/>
                </a:gradFill>
                <a:effectLst>
                  <a:outerShdw blurRad="127000" dist="38100" dir="2700000" sx="101000" sy="101000" algn="tl" rotWithShape="0">
                    <a:prstClr val="black">
                      <a:alpha val="14000"/>
                    </a:prst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4789" y="2322445"/>
            <a:ext cx="3795911" cy="117924"/>
            <a:chOff x="534789" y="2483801"/>
            <a:chExt cx="3795911" cy="117924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534789" y="2483801"/>
              <a:ext cx="565700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100489" y="2483801"/>
              <a:ext cx="161365" cy="117924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1261854" y="2483801"/>
              <a:ext cx="161365" cy="117924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423219" y="2483801"/>
              <a:ext cx="2907481" cy="0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7395188" y="3059571"/>
            <a:ext cx="168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2" grpId="0" animBg="1"/>
      <p:bldP spid="44" grpId="0"/>
      <p:bldP spid="45" grpId="0"/>
      <p:bldP spid="48" grpId="0" animBg="1"/>
      <p:bldP spid="50" grpId="0"/>
      <p:bldP spid="51" grpId="0"/>
      <p:bldP spid="54" grpId="0" animBg="1"/>
      <p:bldP spid="56" grpId="0"/>
      <p:bldP spid="5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86790" y="657860"/>
            <a:ext cx="10275570" cy="554164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58215" y="657859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508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284990-9A83-4B58-8A49-29CF9B4566BF}"/>
              </a:ext>
            </a:extLst>
          </p:cNvPr>
          <p:cNvGrpSpPr/>
          <p:nvPr/>
        </p:nvGrpSpPr>
        <p:grpSpPr>
          <a:xfrm>
            <a:off x="0" y="3656330"/>
            <a:ext cx="12192000" cy="3201670"/>
            <a:chOff x="0" y="3656330"/>
            <a:chExt cx="12192000" cy="3201670"/>
          </a:xfrm>
        </p:grpSpPr>
        <p:sp>
          <p:nvSpPr>
            <p:cNvPr id="7" name="矩形 6"/>
            <p:cNvSpPr/>
            <p:nvPr/>
          </p:nvSpPr>
          <p:spPr>
            <a:xfrm>
              <a:off x="0" y="3656330"/>
              <a:ext cx="12192000" cy="3080385"/>
            </a:xfrm>
            <a:prstGeom prst="rect">
              <a:avLst/>
            </a:prstGeom>
            <a:solidFill>
              <a:srgbClr val="C73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3777615"/>
              <a:ext cx="12192000" cy="3080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92785" y="5150485"/>
            <a:ext cx="1705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610" y="5518021"/>
            <a:ext cx="107305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AD1A4BF-14A9-4073-9F01-094C588D7900}"/>
              </a:ext>
            </a:extLst>
          </p:cNvPr>
          <p:cNvGrpSpPr/>
          <p:nvPr/>
        </p:nvGrpSpPr>
        <p:grpSpPr>
          <a:xfrm>
            <a:off x="516197" y="1955801"/>
            <a:ext cx="2957861" cy="2908300"/>
            <a:chOff x="516197" y="1955801"/>
            <a:chExt cx="2957861" cy="2908300"/>
          </a:xfrm>
        </p:grpSpPr>
        <p:sp>
          <p:nvSpPr>
            <p:cNvPr id="10" name="圆角矩形 9"/>
            <p:cNvSpPr/>
            <p:nvPr/>
          </p:nvSpPr>
          <p:spPr>
            <a:xfrm>
              <a:off x="722029" y="1955801"/>
              <a:ext cx="2621527" cy="2908300"/>
            </a:xfrm>
            <a:prstGeom prst="roundRect">
              <a:avLst>
                <a:gd name="adj" fmla="val 10740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139700" dir="5400000" algn="t" rotWithShape="0">
                <a:schemeClr val="tx1">
                  <a:lumMod val="95000"/>
                  <a:lumOff val="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82"/>
            <p:cNvSpPr/>
            <p:nvPr/>
          </p:nvSpPr>
          <p:spPr>
            <a:xfrm>
              <a:off x="1300208" y="2260314"/>
              <a:ext cx="1465169" cy="380203"/>
            </a:xfrm>
            <a:prstGeom prst="roundRect">
              <a:avLst>
                <a:gd name="adj" fmla="val 50000"/>
              </a:avLst>
            </a:prstGeom>
            <a:solidFill>
              <a:srgbClr val="C73020"/>
            </a:solidFill>
            <a:ln>
              <a:noFill/>
            </a:ln>
            <a:effectLst>
              <a:outerShdw blurRad="254000" dist="101600" dir="5400000" sx="98000" sy="98000" algn="t" rotWithShape="0">
                <a:srgbClr val="346BE8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6197" y="2721860"/>
              <a:ext cx="2957861" cy="8138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reflection blurRad="101600" stA="55000" endA="300" endPos="45500" dist="12700" dir="5400000" sy="-100000" algn="bl" rotWithShape="0"/>
                  </a:effectLst>
                  <a:cs typeface="+mn-ea"/>
                  <a:sym typeface="+mn-lt"/>
                </a:rPr>
                <a:t>35%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01600" stA="55000" endA="300" endPos="45500" dist="127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9446" y="3724312"/>
              <a:ext cx="2126693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3B1159-7D85-4454-85B5-02FF0146CB17}"/>
              </a:ext>
            </a:extLst>
          </p:cNvPr>
          <p:cNvGrpSpPr/>
          <p:nvPr/>
        </p:nvGrpSpPr>
        <p:grpSpPr>
          <a:xfrm>
            <a:off x="8670146" y="1955801"/>
            <a:ext cx="2957861" cy="2908300"/>
            <a:chOff x="8670146" y="1955801"/>
            <a:chExt cx="2957861" cy="2908300"/>
          </a:xfrm>
        </p:grpSpPr>
        <p:sp>
          <p:nvSpPr>
            <p:cNvPr id="11" name="圆角矩形 10"/>
            <p:cNvSpPr/>
            <p:nvPr/>
          </p:nvSpPr>
          <p:spPr>
            <a:xfrm>
              <a:off x="8848445" y="1955801"/>
              <a:ext cx="2621527" cy="2908300"/>
            </a:xfrm>
            <a:prstGeom prst="roundRect">
              <a:avLst>
                <a:gd name="adj" fmla="val 10740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139700" dir="5400000" algn="t" rotWithShape="0">
                <a:schemeClr val="tx1">
                  <a:lumMod val="95000"/>
                  <a:lumOff val="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: 圆角 82"/>
            <p:cNvSpPr/>
            <p:nvPr/>
          </p:nvSpPr>
          <p:spPr>
            <a:xfrm>
              <a:off x="9428208" y="2260314"/>
              <a:ext cx="1465169" cy="380203"/>
            </a:xfrm>
            <a:prstGeom prst="roundRect">
              <a:avLst>
                <a:gd name="adj" fmla="val 50000"/>
              </a:avLst>
            </a:prstGeom>
            <a:solidFill>
              <a:srgbClr val="C73020"/>
            </a:solidFill>
            <a:ln>
              <a:noFill/>
            </a:ln>
            <a:effectLst>
              <a:outerShdw blurRad="254000" dist="101600" dir="5400000" sx="98000" sy="98000" algn="t" rotWithShape="0">
                <a:srgbClr val="346BE8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670146" y="2721860"/>
              <a:ext cx="2957861" cy="8138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reflection blurRad="101600" stA="55000" endA="300" endPos="45500" dist="12700" dir="5400000" sy="-100000" algn="bl" rotWithShape="0"/>
                  </a:effectLst>
                  <a:cs typeface="+mn-ea"/>
                  <a:sym typeface="+mn-lt"/>
                </a:rPr>
                <a:t>65%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01600" stA="55000" endA="300" endPos="45500" dist="127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13778" y="3724312"/>
              <a:ext cx="2126693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简单说明即可，不必过于繁琐，注意版面美观度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8FBCCE9-91D3-4F7F-BC89-7A4FCF29F28D}"/>
              </a:ext>
            </a:extLst>
          </p:cNvPr>
          <p:cNvGrpSpPr/>
          <p:nvPr/>
        </p:nvGrpSpPr>
        <p:grpSpPr>
          <a:xfrm>
            <a:off x="3785053" y="1792888"/>
            <a:ext cx="4621895" cy="3189757"/>
            <a:chOff x="3785053" y="1792888"/>
            <a:chExt cx="4621895" cy="318975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85053" y="1792888"/>
              <a:ext cx="4621895" cy="3189757"/>
            </a:xfrm>
            <a:prstGeom prst="rect">
              <a:avLst/>
            </a:prstGeom>
            <a:effectLst>
              <a:outerShdw blurRad="152400" dist="38100" dir="5400000" sx="101000" sy="101000" algn="t" rotWithShape="0">
                <a:prstClr val="black">
                  <a:alpha val="23000"/>
                </a:prstClr>
              </a:outerShdw>
            </a:effectLst>
          </p:spPr>
        </p:pic>
        <p:pic>
          <p:nvPicPr>
            <p:cNvPr id="26" name="图片 25" descr="F:\22各做好的网站模板\包图网ppt\2022.5\5d1717dfc7707.jpg5d1717dfc770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36415" y="2102485"/>
              <a:ext cx="3537585" cy="2216785"/>
            </a:xfrm>
            <a:custGeom>
              <a:avLst/>
              <a:gdLst>
                <a:gd name="connsiteX0" fmla="*/ 0 w 3544089"/>
                <a:gd name="connsiteY0" fmla="*/ 0 h 2216713"/>
                <a:gd name="connsiteX1" fmla="*/ 3544089 w 3544089"/>
                <a:gd name="connsiteY1" fmla="*/ 0 h 2216713"/>
                <a:gd name="connsiteX2" fmla="*/ 3544089 w 3544089"/>
                <a:gd name="connsiteY2" fmla="*/ 2216713 h 2216713"/>
                <a:gd name="connsiteX3" fmla="*/ 0 w 3544089"/>
                <a:gd name="connsiteY3" fmla="*/ 2216713 h 221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4089" h="2216713">
                  <a:moveTo>
                    <a:pt x="0" y="0"/>
                  </a:moveTo>
                  <a:lnTo>
                    <a:pt x="3544089" y="0"/>
                  </a:lnTo>
                  <a:lnTo>
                    <a:pt x="3544089" y="2216713"/>
                  </a:lnTo>
                  <a:lnTo>
                    <a:pt x="0" y="221671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6" name="矩形 5"/>
          <p:cNvSpPr/>
          <p:nvPr/>
        </p:nvSpPr>
        <p:spPr>
          <a:xfrm>
            <a:off x="-12700" y="2755783"/>
            <a:ext cx="6096000" cy="3240463"/>
          </a:xfrm>
          <a:prstGeom prst="rect">
            <a:avLst/>
          </a:prstGeom>
          <a:solidFill>
            <a:srgbClr val="C730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87500" y="5421630"/>
            <a:ext cx="3025140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sz="2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ea"/>
                <a:sym typeface="+mn-lt"/>
              </a:rPr>
              <a:t>运动让生命更精彩</a:t>
            </a:r>
            <a:endParaRPr lang="zh-CN" altLang="en-US" sz="2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形 23" descr="发送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5495" y="5332112"/>
            <a:ext cx="551532" cy="551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组合 33"/>
          <p:cNvGrpSpPr/>
          <p:nvPr/>
        </p:nvGrpSpPr>
        <p:grpSpPr>
          <a:xfrm>
            <a:off x="7388316" y="4261810"/>
            <a:ext cx="2001416" cy="947119"/>
            <a:chOff x="7388316" y="4261810"/>
            <a:chExt cx="2001416" cy="947119"/>
          </a:xfrm>
        </p:grpSpPr>
        <p:sp>
          <p:nvSpPr>
            <p:cNvPr id="30" name="文本框 29"/>
            <p:cNvSpPr txBox="1"/>
            <p:nvPr/>
          </p:nvSpPr>
          <p:spPr>
            <a:xfrm>
              <a:off x="7388316" y="4261810"/>
              <a:ext cx="1328964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88316" y="463114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zh-CN" altLang="en-US" sz="1200" dirty="0">
                <a:ln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595032" y="4266580"/>
            <a:ext cx="2001416" cy="947119"/>
            <a:chOff x="9595032" y="4266580"/>
            <a:chExt cx="2001416" cy="947119"/>
          </a:xfrm>
        </p:grpSpPr>
        <p:sp>
          <p:nvSpPr>
            <p:cNvPr id="32" name="文本框 31"/>
            <p:cNvSpPr txBox="1"/>
            <p:nvPr/>
          </p:nvSpPr>
          <p:spPr>
            <a:xfrm>
              <a:off x="9595032" y="4266580"/>
              <a:ext cx="1328964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595032" y="463591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88316" y="5409241"/>
            <a:ext cx="2001416" cy="947119"/>
            <a:chOff x="7388316" y="4261810"/>
            <a:chExt cx="2001416" cy="947119"/>
          </a:xfrm>
        </p:grpSpPr>
        <p:sp>
          <p:nvSpPr>
            <p:cNvPr id="37" name="文本框 36"/>
            <p:cNvSpPr txBox="1"/>
            <p:nvPr/>
          </p:nvSpPr>
          <p:spPr>
            <a:xfrm>
              <a:off x="7388316" y="4261810"/>
              <a:ext cx="1509952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388316" y="463114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595032" y="5414011"/>
            <a:ext cx="2001416" cy="947119"/>
            <a:chOff x="9595032" y="4266580"/>
            <a:chExt cx="2001416" cy="947119"/>
          </a:xfrm>
        </p:grpSpPr>
        <p:sp>
          <p:nvSpPr>
            <p:cNvPr id="40" name="文本框 39"/>
            <p:cNvSpPr txBox="1"/>
            <p:nvPr/>
          </p:nvSpPr>
          <p:spPr>
            <a:xfrm>
              <a:off x="9595032" y="4266580"/>
              <a:ext cx="1451349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95032" y="4635912"/>
              <a:ext cx="200141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236200" y="0"/>
            <a:ext cx="1955800" cy="3240405"/>
          </a:xfrm>
          <a:prstGeom prst="rect">
            <a:avLst/>
          </a:prstGeom>
          <a:solidFill>
            <a:srgbClr val="C730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8710" y="592455"/>
            <a:ext cx="4415790" cy="352171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560" y="2374900"/>
            <a:ext cx="6153785" cy="286512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2" grpId="0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B9C3F2E-8126-46FE-BBB7-668380FF63A9}"/>
              </a:ext>
            </a:extLst>
          </p:cNvPr>
          <p:cNvGrpSpPr/>
          <p:nvPr/>
        </p:nvGrpSpPr>
        <p:grpSpPr>
          <a:xfrm>
            <a:off x="1114043" y="1340211"/>
            <a:ext cx="10187732" cy="4898115"/>
            <a:chOff x="1114043" y="1340211"/>
            <a:chExt cx="10187732" cy="4898115"/>
          </a:xfrm>
        </p:grpSpPr>
        <p:sp>
          <p:nvSpPr>
            <p:cNvPr id="2" name="Freeform 62"/>
            <p:cNvSpPr/>
            <p:nvPr/>
          </p:nvSpPr>
          <p:spPr bwMode="auto">
            <a:xfrm>
              <a:off x="4952245" y="2810422"/>
              <a:ext cx="2371648" cy="2181384"/>
            </a:xfrm>
            <a:custGeom>
              <a:avLst/>
              <a:gdLst>
                <a:gd name="T0" fmla="*/ 340 w 681"/>
                <a:gd name="T1" fmla="*/ 0 h 626"/>
                <a:gd name="T2" fmla="*/ 0 w 681"/>
                <a:gd name="T3" fmla="*/ 341 h 626"/>
                <a:gd name="T4" fmla="*/ 30 w 681"/>
                <a:gd name="T5" fmla="*/ 481 h 626"/>
                <a:gd name="T6" fmla="*/ 58 w 681"/>
                <a:gd name="T7" fmla="*/ 469 h 626"/>
                <a:gd name="T8" fmla="*/ 30 w 681"/>
                <a:gd name="T9" fmla="*/ 341 h 626"/>
                <a:gd name="T10" fmla="*/ 340 w 681"/>
                <a:gd name="T11" fmla="*/ 30 h 626"/>
                <a:gd name="T12" fmla="*/ 651 w 681"/>
                <a:gd name="T13" fmla="*/ 341 h 626"/>
                <a:gd name="T14" fmla="*/ 509 w 681"/>
                <a:gd name="T15" fmla="*/ 601 h 626"/>
                <a:gd name="T16" fmla="*/ 525 w 681"/>
                <a:gd name="T17" fmla="*/ 626 h 626"/>
                <a:gd name="T18" fmla="*/ 681 w 681"/>
                <a:gd name="T19" fmla="*/ 341 h 626"/>
                <a:gd name="T20" fmla="*/ 340 w 681"/>
                <a:gd name="T2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626">
                  <a:moveTo>
                    <a:pt x="340" y="0"/>
                  </a:moveTo>
                  <a:cubicBezTo>
                    <a:pt x="152" y="0"/>
                    <a:pt x="0" y="153"/>
                    <a:pt x="0" y="341"/>
                  </a:cubicBezTo>
                  <a:cubicBezTo>
                    <a:pt x="0" y="391"/>
                    <a:pt x="11" y="438"/>
                    <a:pt x="30" y="481"/>
                  </a:cubicBezTo>
                  <a:cubicBezTo>
                    <a:pt x="58" y="469"/>
                    <a:pt x="58" y="469"/>
                    <a:pt x="58" y="469"/>
                  </a:cubicBezTo>
                  <a:cubicBezTo>
                    <a:pt x="40" y="429"/>
                    <a:pt x="30" y="386"/>
                    <a:pt x="30" y="341"/>
                  </a:cubicBezTo>
                  <a:cubicBezTo>
                    <a:pt x="30" y="169"/>
                    <a:pt x="169" y="30"/>
                    <a:pt x="340" y="30"/>
                  </a:cubicBezTo>
                  <a:cubicBezTo>
                    <a:pt x="512" y="30"/>
                    <a:pt x="651" y="169"/>
                    <a:pt x="651" y="341"/>
                  </a:cubicBezTo>
                  <a:cubicBezTo>
                    <a:pt x="651" y="450"/>
                    <a:pt x="594" y="546"/>
                    <a:pt x="509" y="601"/>
                  </a:cubicBezTo>
                  <a:cubicBezTo>
                    <a:pt x="525" y="626"/>
                    <a:pt x="525" y="626"/>
                    <a:pt x="525" y="626"/>
                  </a:cubicBezTo>
                  <a:cubicBezTo>
                    <a:pt x="619" y="566"/>
                    <a:pt x="681" y="460"/>
                    <a:pt x="681" y="341"/>
                  </a:cubicBezTo>
                  <a:cubicBezTo>
                    <a:pt x="681" y="153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EA55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63"/>
            <p:cNvSpPr/>
            <p:nvPr/>
          </p:nvSpPr>
          <p:spPr bwMode="auto">
            <a:xfrm>
              <a:off x="4807345" y="2528720"/>
              <a:ext cx="2809090" cy="2951164"/>
            </a:xfrm>
            <a:custGeom>
              <a:avLst/>
              <a:gdLst>
                <a:gd name="T0" fmla="*/ 365 w 770"/>
                <a:gd name="T1" fmla="*/ 0 h 809"/>
                <a:gd name="T2" fmla="*/ 0 w 770"/>
                <a:gd name="T3" fmla="*/ 230 h 809"/>
                <a:gd name="T4" fmla="*/ 45 w 770"/>
                <a:gd name="T5" fmla="*/ 248 h 809"/>
                <a:gd name="T6" fmla="*/ 365 w 770"/>
                <a:gd name="T7" fmla="*/ 48 h 809"/>
                <a:gd name="T8" fmla="*/ 722 w 770"/>
                <a:gd name="T9" fmla="*/ 405 h 809"/>
                <a:gd name="T10" fmla="*/ 365 w 770"/>
                <a:gd name="T11" fmla="*/ 761 h 809"/>
                <a:gd name="T12" fmla="*/ 132 w 770"/>
                <a:gd name="T13" fmla="*/ 674 h 809"/>
                <a:gd name="T14" fmla="*/ 102 w 770"/>
                <a:gd name="T15" fmla="*/ 712 h 809"/>
                <a:gd name="T16" fmla="*/ 365 w 770"/>
                <a:gd name="T17" fmla="*/ 809 h 809"/>
                <a:gd name="T18" fmla="*/ 770 w 770"/>
                <a:gd name="T19" fmla="*/ 405 h 809"/>
                <a:gd name="T20" fmla="*/ 365 w 770"/>
                <a:gd name="T21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0" h="809">
                  <a:moveTo>
                    <a:pt x="365" y="0"/>
                  </a:moveTo>
                  <a:cubicBezTo>
                    <a:pt x="204" y="0"/>
                    <a:pt x="65" y="94"/>
                    <a:pt x="0" y="230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103" y="130"/>
                    <a:pt x="224" y="48"/>
                    <a:pt x="365" y="48"/>
                  </a:cubicBezTo>
                  <a:cubicBezTo>
                    <a:pt x="562" y="48"/>
                    <a:pt x="722" y="208"/>
                    <a:pt x="722" y="405"/>
                  </a:cubicBezTo>
                  <a:cubicBezTo>
                    <a:pt x="722" y="602"/>
                    <a:pt x="562" y="761"/>
                    <a:pt x="365" y="761"/>
                  </a:cubicBezTo>
                  <a:cubicBezTo>
                    <a:pt x="276" y="761"/>
                    <a:pt x="194" y="728"/>
                    <a:pt x="132" y="674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73" y="772"/>
                    <a:pt x="265" y="809"/>
                    <a:pt x="365" y="809"/>
                  </a:cubicBezTo>
                  <a:cubicBezTo>
                    <a:pt x="589" y="809"/>
                    <a:pt x="770" y="628"/>
                    <a:pt x="770" y="405"/>
                  </a:cubicBezTo>
                  <a:cubicBezTo>
                    <a:pt x="770" y="181"/>
                    <a:pt x="589" y="0"/>
                    <a:pt x="36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4"/>
            <p:cNvSpPr/>
            <p:nvPr/>
          </p:nvSpPr>
          <p:spPr bwMode="auto">
            <a:xfrm>
              <a:off x="4399758" y="2266782"/>
              <a:ext cx="3476625" cy="3476625"/>
            </a:xfrm>
            <a:custGeom>
              <a:avLst/>
              <a:gdLst>
                <a:gd name="T0" fmla="*/ 463 w 927"/>
                <a:gd name="T1" fmla="*/ 0 h 927"/>
                <a:gd name="T2" fmla="*/ 259 w 927"/>
                <a:gd name="T3" fmla="*/ 48 h 927"/>
                <a:gd name="T4" fmla="*/ 279 w 927"/>
                <a:gd name="T5" fmla="*/ 87 h 927"/>
                <a:gd name="T6" fmla="*/ 463 w 927"/>
                <a:gd name="T7" fmla="*/ 45 h 927"/>
                <a:gd name="T8" fmla="*/ 882 w 927"/>
                <a:gd name="T9" fmla="*/ 464 h 927"/>
                <a:gd name="T10" fmla="*/ 463 w 927"/>
                <a:gd name="T11" fmla="*/ 883 h 927"/>
                <a:gd name="T12" fmla="*/ 44 w 927"/>
                <a:gd name="T13" fmla="*/ 464 h 927"/>
                <a:gd name="T14" fmla="*/ 48 w 927"/>
                <a:gd name="T15" fmla="*/ 411 h 927"/>
                <a:gd name="T16" fmla="*/ 3 w 927"/>
                <a:gd name="T17" fmla="*/ 409 h 927"/>
                <a:gd name="T18" fmla="*/ 0 w 927"/>
                <a:gd name="T19" fmla="*/ 464 h 927"/>
                <a:gd name="T20" fmla="*/ 463 w 927"/>
                <a:gd name="T21" fmla="*/ 927 h 927"/>
                <a:gd name="T22" fmla="*/ 927 w 927"/>
                <a:gd name="T23" fmla="*/ 464 h 927"/>
                <a:gd name="T24" fmla="*/ 463 w 927"/>
                <a:gd name="T2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7" h="927">
                  <a:moveTo>
                    <a:pt x="463" y="0"/>
                  </a:moveTo>
                  <a:cubicBezTo>
                    <a:pt x="390" y="0"/>
                    <a:pt x="321" y="17"/>
                    <a:pt x="259" y="48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335" y="60"/>
                    <a:pt x="397" y="45"/>
                    <a:pt x="463" y="45"/>
                  </a:cubicBezTo>
                  <a:cubicBezTo>
                    <a:pt x="695" y="45"/>
                    <a:pt x="882" y="232"/>
                    <a:pt x="882" y="464"/>
                  </a:cubicBezTo>
                  <a:cubicBezTo>
                    <a:pt x="882" y="695"/>
                    <a:pt x="695" y="883"/>
                    <a:pt x="463" y="883"/>
                  </a:cubicBezTo>
                  <a:cubicBezTo>
                    <a:pt x="232" y="883"/>
                    <a:pt x="44" y="695"/>
                    <a:pt x="44" y="464"/>
                  </a:cubicBezTo>
                  <a:cubicBezTo>
                    <a:pt x="44" y="446"/>
                    <a:pt x="46" y="428"/>
                    <a:pt x="48" y="411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1" y="427"/>
                    <a:pt x="0" y="445"/>
                    <a:pt x="0" y="464"/>
                  </a:cubicBezTo>
                  <a:cubicBezTo>
                    <a:pt x="0" y="720"/>
                    <a:pt x="207" y="927"/>
                    <a:pt x="463" y="927"/>
                  </a:cubicBezTo>
                  <a:cubicBezTo>
                    <a:pt x="719" y="927"/>
                    <a:pt x="927" y="720"/>
                    <a:pt x="927" y="464"/>
                  </a:cubicBezTo>
                  <a:cubicBezTo>
                    <a:pt x="927" y="208"/>
                    <a:pt x="719" y="0"/>
                    <a:pt x="463" y="0"/>
                  </a:cubicBezTo>
                  <a:close/>
                </a:path>
              </a:pathLst>
            </a:custGeom>
            <a:solidFill>
              <a:srgbClr val="C73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65"/>
            <p:cNvSpPr/>
            <p:nvPr/>
          </p:nvSpPr>
          <p:spPr bwMode="auto">
            <a:xfrm>
              <a:off x="7119145" y="2325519"/>
              <a:ext cx="944563" cy="357188"/>
            </a:xfrm>
            <a:custGeom>
              <a:avLst/>
              <a:gdLst>
                <a:gd name="T0" fmla="*/ 0 w 595"/>
                <a:gd name="T1" fmla="*/ 225 h 225"/>
                <a:gd name="T2" fmla="*/ 208 w 595"/>
                <a:gd name="T3" fmla="*/ 0 h 225"/>
                <a:gd name="T4" fmla="*/ 595 w 59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225">
                  <a:moveTo>
                    <a:pt x="0" y="225"/>
                  </a:moveTo>
                  <a:lnTo>
                    <a:pt x="208" y="0"/>
                  </a:lnTo>
                  <a:lnTo>
                    <a:pt x="595" y="0"/>
                  </a:ln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Line 66"/>
            <p:cNvSpPr>
              <a:spLocks noChangeShapeType="1"/>
            </p:cNvSpPr>
            <p:nvPr/>
          </p:nvSpPr>
          <p:spPr bwMode="auto">
            <a:xfrm>
              <a:off x="7812882" y="3863806"/>
              <a:ext cx="401638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67"/>
            <p:cNvSpPr/>
            <p:nvPr/>
          </p:nvSpPr>
          <p:spPr bwMode="auto">
            <a:xfrm>
              <a:off x="6860382" y="4984581"/>
              <a:ext cx="1079500" cy="706438"/>
            </a:xfrm>
            <a:custGeom>
              <a:avLst/>
              <a:gdLst>
                <a:gd name="T0" fmla="*/ 0 w 288"/>
                <a:gd name="T1" fmla="*/ 0 h 188"/>
                <a:gd name="T2" fmla="*/ 193 w 288"/>
                <a:gd name="T3" fmla="*/ 188 h 188"/>
                <a:gd name="T4" fmla="*/ 288 w 288"/>
                <a:gd name="T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88">
                  <a:moveTo>
                    <a:pt x="0" y="0"/>
                  </a:moveTo>
                  <a:cubicBezTo>
                    <a:pt x="4" y="5"/>
                    <a:pt x="193" y="188"/>
                    <a:pt x="193" y="188"/>
                  </a:cubicBezTo>
                  <a:cubicBezTo>
                    <a:pt x="288" y="188"/>
                    <a:pt x="288" y="188"/>
                    <a:pt x="288" y="188"/>
                  </a:cubicBez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8"/>
            <p:cNvSpPr/>
            <p:nvPr/>
          </p:nvSpPr>
          <p:spPr bwMode="auto">
            <a:xfrm>
              <a:off x="4196557" y="5116344"/>
              <a:ext cx="1081088" cy="604838"/>
            </a:xfrm>
            <a:custGeom>
              <a:avLst/>
              <a:gdLst>
                <a:gd name="T0" fmla="*/ 681 w 681"/>
                <a:gd name="T1" fmla="*/ 0 h 381"/>
                <a:gd name="T2" fmla="*/ 277 w 681"/>
                <a:gd name="T3" fmla="*/ 381 h 381"/>
                <a:gd name="T4" fmla="*/ 0 w 681"/>
                <a:gd name="T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381">
                  <a:moveTo>
                    <a:pt x="681" y="0"/>
                  </a:moveTo>
                  <a:lnTo>
                    <a:pt x="277" y="381"/>
                  </a:lnTo>
                  <a:lnTo>
                    <a:pt x="0" y="381"/>
                  </a:ln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1"/>
            <p:cNvSpPr/>
            <p:nvPr/>
          </p:nvSpPr>
          <p:spPr bwMode="auto">
            <a:xfrm>
              <a:off x="4164033" y="2918390"/>
              <a:ext cx="696913" cy="404813"/>
            </a:xfrm>
            <a:custGeom>
              <a:avLst/>
              <a:gdLst>
                <a:gd name="T0" fmla="*/ 439 w 439"/>
                <a:gd name="T1" fmla="*/ 255 h 255"/>
                <a:gd name="T2" fmla="*/ 267 w 439"/>
                <a:gd name="T3" fmla="*/ 0 h 255"/>
                <a:gd name="T4" fmla="*/ 0 w 439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9" h="255">
                  <a:moveTo>
                    <a:pt x="439" y="255"/>
                  </a:moveTo>
                  <a:lnTo>
                    <a:pt x="267" y="0"/>
                  </a:lnTo>
                  <a:lnTo>
                    <a:pt x="0" y="0"/>
                  </a:lnTo>
                </a:path>
              </a:pathLst>
            </a:cu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 flipH="1" flipV="1">
              <a:off x="5112545" y="2154069"/>
              <a:ext cx="366713" cy="374650"/>
            </a:xfrm>
            <a:prstGeom prst="line">
              <a:avLst/>
            </a:prstGeom>
            <a:noFill/>
            <a:ln w="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2762434" y="1340211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2757805" y="1754227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fontAlgn="auto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2061497" y="1505733"/>
              <a:ext cx="614272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8921179" y="1916275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8916550" y="2330291"/>
              <a:ext cx="2186068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文字尽量言简意赅，简单说明即可，不必过于繁琐，注意版面美观度。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8253225" y="2080561"/>
              <a:ext cx="614045" cy="5219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9120336" y="3456616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9115707" y="3870632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8452268" y="3620277"/>
              <a:ext cx="6142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8938403" y="5246523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8933774" y="5660539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8169494" y="5410184"/>
              <a:ext cx="6142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1809611" y="4828361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1804982" y="5242377"/>
              <a:ext cx="2186068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文字尽量言简意赅，简单说明即可，不必过于繁琐，注意版面美观度。</a:t>
              </a: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1114043" y="4992022"/>
              <a:ext cx="6142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1809611" y="2780371"/>
              <a:ext cx="14866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1804982" y="3194387"/>
              <a:ext cx="2186068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简单说明即可，不必过于繁琐，注意版面美观度。</a:t>
              </a:r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1141544" y="2944032"/>
              <a:ext cx="614272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DD0697E5-CF9C-4318-B124-B15CFF13B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556" y="713267"/>
            <a:ext cx="2752758" cy="574340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51040" y="1826895"/>
            <a:ext cx="4026535" cy="435229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标题 9"/>
          <p:cNvSpPr>
            <a:spLocks noGrp="1"/>
          </p:cNvSpPr>
          <p:nvPr/>
        </p:nvSpPr>
        <p:spPr>
          <a:xfrm>
            <a:off x="318770" y="280035"/>
            <a:ext cx="208026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grpSp>
        <p:nvGrpSpPr>
          <p:cNvPr id="2" name="Group 1" descr="e7d195523061f1c08d347f6bf0421bdacd46f3c1815d51b81E1CE79090F8942429A56C6AE2B3163BABA1A3FCE285BEC4FF43A5085572A94AD2C0A17AE448F24FA68DD62479D8C0666FEB6710638384D2F47D54AD7F2B38C386945D9CB2DF62025C999E6DCCBFFB37E54CAF756F32EB3C02D89024F88441A820816FDAAAC7429425E94EADF63A973A4513D15F55FA9351"/>
          <p:cNvGrpSpPr/>
          <p:nvPr/>
        </p:nvGrpSpPr>
        <p:grpSpPr>
          <a:xfrm>
            <a:off x="1831099" y="1927283"/>
            <a:ext cx="3516539" cy="460375"/>
            <a:chOff x="1335799" y="1851083"/>
            <a:chExt cx="3516539" cy="460375"/>
          </a:xfrm>
        </p:grpSpPr>
        <p:sp>
          <p:nvSpPr>
            <p:cNvPr id="7" name="TextBox 6"/>
            <p:cNvSpPr txBox="1"/>
            <p:nvPr/>
          </p:nvSpPr>
          <p:spPr>
            <a:xfrm>
              <a:off x="1731767" y="1851083"/>
              <a:ext cx="312057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1217930">
                <a:defRPr/>
              </a:pPr>
              <a:r>
                <a:rPr 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35799" y="1994819"/>
              <a:ext cx="295275" cy="246132"/>
              <a:chOff x="466725" y="2427118"/>
              <a:chExt cx="295275" cy="246132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C73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1639637" y="311698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1639637" y="3448257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39637" y="471145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1639637" y="5042724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62305" y="311698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4062305" y="3448257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062305" y="471145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21793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7" name="矩形 56"/>
          <p:cNvSpPr/>
          <p:nvPr/>
        </p:nvSpPr>
        <p:spPr>
          <a:xfrm>
            <a:off x="4062305" y="5042724"/>
            <a:ext cx="20321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: Rounded Corners 35" descr="e7d195523061f1c08d347f6bf0421bdacd46f3c1815d51b81E1CE79090F8942429A56C6AE2B3163BABA1A3FCE285BEC4FF43A5085572A94AD2C0A17AE448F24FA68DD62479D8C0666FEB6710638384D2F47D54AD7F2B38C386945D9CB2DF62025C999E6DCCBFFB37E54CAF756F32EB3C02D89024F88441A820816FDAAAC7429425E94EADF63A973A4513D15F55FA9351"/>
          <p:cNvSpPr/>
          <p:nvPr/>
        </p:nvSpPr>
        <p:spPr>
          <a:xfrm>
            <a:off x="10034270" y="6092190"/>
            <a:ext cx="1557020" cy="175260"/>
          </a:xfrm>
          <a:prstGeom prst="roundRect">
            <a:avLst>
              <a:gd name="adj" fmla="val 2578"/>
            </a:avLst>
          </a:prstGeom>
          <a:solidFill>
            <a:srgbClr val="C730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Rectangle: Rounded Corners 35" descr="e7d195523061f1c08d347f6bf0421bdacd46f3c1815d51b81E1CE79090F8942429A56C6AE2B3163BABA1A3FCE285BEC4FF43A5085572A94AD2C0A17AE448F24FA68DD62479D8C0666FEB6710638384D2F47D54AD7F2B38C386945D9CB2DF62025C999E6DCCBFFB37E54CAF756F32EB3C02D89024F88441A820816FDAAAC7429425E94EADF63A973A4513D15F55FA9351"/>
          <p:cNvSpPr/>
          <p:nvPr/>
        </p:nvSpPr>
        <p:spPr>
          <a:xfrm>
            <a:off x="6911884" y="1825625"/>
            <a:ext cx="147955" cy="4353560"/>
          </a:xfrm>
          <a:prstGeom prst="roundRect">
            <a:avLst>
              <a:gd name="adj" fmla="val 2578"/>
            </a:avLst>
          </a:prstGeom>
          <a:solidFill>
            <a:srgbClr val="C730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04" y="66195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986790" y="657860"/>
            <a:ext cx="10275570" cy="554164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986790" y="658494"/>
            <a:ext cx="10275570" cy="5541645"/>
          </a:xfrm>
          <a:prstGeom prst="rect">
            <a:avLst/>
          </a:prstGeom>
          <a:gradFill rotWithShape="1">
            <a:gsLst>
              <a:gs pos="100000">
                <a:srgbClr val="C72E1F"/>
              </a:gs>
              <a:gs pos="0">
                <a:srgbClr val="C72E1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59255" y="4067810"/>
            <a:ext cx="1388745" cy="0"/>
          </a:xfrm>
          <a:prstGeom prst="line">
            <a:avLst/>
          </a:prstGeom>
          <a:ln w="38100">
            <a:solidFill>
              <a:srgbClr val="EA5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1659255" y="4179570"/>
            <a:ext cx="4466590" cy="539750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NATIONAL FITNESS DAY</a:t>
            </a:r>
          </a:p>
        </p:txBody>
      </p:sp>
      <p:sp>
        <p:nvSpPr>
          <p:cNvPr id="12" name="标题 8"/>
          <p:cNvSpPr>
            <a:spLocks noGrp="1"/>
          </p:cNvSpPr>
          <p:nvPr/>
        </p:nvSpPr>
        <p:spPr>
          <a:xfrm>
            <a:off x="1506855" y="3063875"/>
            <a:ext cx="5026025" cy="99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8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运动</a:t>
            </a:r>
          </a:p>
          <a:p>
            <a:pPr algn="l"/>
            <a:r>
              <a:rPr lang="zh-CN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让生命更精彩</a:t>
            </a:r>
          </a:p>
        </p:txBody>
      </p:sp>
      <p:sp>
        <p:nvSpPr>
          <p:cNvPr id="3" name="标题 8"/>
          <p:cNvSpPr>
            <a:spLocks noGrp="1"/>
          </p:cNvSpPr>
          <p:nvPr/>
        </p:nvSpPr>
        <p:spPr>
          <a:xfrm>
            <a:off x="11262360" y="657860"/>
            <a:ext cx="935355" cy="3508375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rgbClr val="C72E1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TWO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2" grpId="0"/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fxu35s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1582</Words>
  <Application>Microsoft Office PowerPoint</Application>
  <PresentationFormat>宽屏</PresentationFormat>
  <Paragraphs>180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Poppins Light</vt:lpstr>
      <vt:lpstr>方正正黑简体</vt:lpstr>
      <vt:lpstr>宋体</vt:lpstr>
      <vt:lpstr>微软雅黑</vt:lpstr>
      <vt:lpstr>微软雅黑 Light</vt:lpstr>
      <vt:lpstr>字魂105号-简雅黑</vt:lpstr>
      <vt:lpstr>Arial</vt:lpstr>
      <vt:lpstr>Calibri</vt:lpstr>
      <vt:lpstr>Wingdings</vt:lpstr>
      <vt:lpstr>第一PPT，www.1ppt.com</vt:lpstr>
      <vt:lpstr>自定义设计方案</vt:lpstr>
      <vt:lpstr>NATIONAL FITNESS DAY</vt:lpstr>
      <vt:lpstr>NATIONAL FITNESS DAY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NATIONAL FITNESS 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NATIONAL FITNESS DAY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</cp:revision>
  <dcterms:created xsi:type="dcterms:W3CDTF">2022-04-24T13:07:00Z</dcterms:created>
  <dcterms:modified xsi:type="dcterms:W3CDTF">2023-04-17T04:05:52Z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eyJoZGlkIjoiMTI0MTg4Y2E5MTU1Y2M0MzdjMThlYjIyNDEyNThkYzYifQ==</vt:lpwstr>
  </property>
  <property fmtid="{D5CDD505-2E9C-101B-9397-08002B2CF9AE}" pid="3" name="ICV">
    <vt:lpwstr>8B2890114A9A492181539CCDF3F4E7BA</vt:lpwstr>
  </property>
  <property fmtid="{D5CDD505-2E9C-101B-9397-08002B2CF9AE}" pid="4" name="KSOProductBuildVer">
    <vt:lpwstr>2052-11.1.0.11636</vt:lpwstr>
  </property>
</Properties>
</file>