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3"/>
  </p:notesMasterIdLst>
  <p:sldIdLst>
    <p:sldId id="337" r:id="rId3"/>
    <p:sldId id="257" r:id="rId4"/>
    <p:sldId id="259" r:id="rId5"/>
    <p:sldId id="263" r:id="rId6"/>
    <p:sldId id="312" r:id="rId7"/>
    <p:sldId id="320" r:id="rId8"/>
    <p:sldId id="294" r:id="rId9"/>
    <p:sldId id="321" r:id="rId10"/>
    <p:sldId id="302" r:id="rId11"/>
    <p:sldId id="338" r:id="rId12"/>
    <p:sldId id="267" r:id="rId13"/>
    <p:sldId id="322" r:id="rId14"/>
    <p:sldId id="323" r:id="rId15"/>
    <p:sldId id="308" r:id="rId16"/>
    <p:sldId id="339" r:id="rId17"/>
    <p:sldId id="324" r:id="rId18"/>
    <p:sldId id="325" r:id="rId19"/>
    <p:sldId id="326" r:id="rId20"/>
    <p:sldId id="327" r:id="rId21"/>
    <p:sldId id="328" r:id="rId22"/>
    <p:sldId id="329" r:id="rId23"/>
    <p:sldId id="273" r:id="rId24"/>
    <p:sldId id="298" r:id="rId25"/>
    <p:sldId id="330" r:id="rId26"/>
    <p:sldId id="278" r:id="rId27"/>
    <p:sldId id="336" r:id="rId28"/>
    <p:sldId id="331" r:id="rId29"/>
    <p:sldId id="335" r:id="rId30"/>
    <p:sldId id="332" r:id="rId31"/>
    <p:sldId id="340"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FD6FF"/>
    <a:srgbClr val="EEEACD"/>
    <a:srgbClr val="5D6262"/>
    <a:srgbClr val="565F6B"/>
    <a:srgbClr val="4B936C"/>
    <a:srgbClr val="A6E2FF"/>
    <a:srgbClr val="B92B04"/>
    <a:srgbClr val="EF84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showGuides="1">
      <p:cViewPr varScale="1">
        <p:scale>
          <a:sx n="108" d="100"/>
          <a:sy n="108" d="100"/>
        </p:scale>
        <p:origin x="714" y="11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A20ED7-9C4A-42E2-AC7E-E13E6392D492}"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3CBC3-580F-4E30-A4D3-B613589480CB}" type="slidenum">
              <a:rPr lang="zh-CN" altLang="en-US" smtClean="0"/>
              <a:t>‹#›</a:t>
            </a:fld>
            <a:endParaRPr lang="zh-CN" altLang="en-US"/>
          </a:p>
        </p:txBody>
      </p:sp>
    </p:spTree>
    <p:extLst>
      <p:ext uri="{BB962C8B-B14F-4D97-AF65-F5344CB8AC3E}">
        <p14:creationId xmlns:p14="http://schemas.microsoft.com/office/powerpoint/2010/main" val="3213405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3CF3CBC3-580F-4E30-A4D3-B613589480CB}" type="slidenum">
              <a:rPr lang="zh-CN" altLang="en-US" smtClean="0"/>
              <a:t>18</a:t>
            </a:fld>
            <a:endParaRPr lang="zh-CN" altLang="en-US"/>
          </a:p>
        </p:txBody>
      </p:sp>
    </p:spTree>
    <p:extLst>
      <p:ext uri="{BB962C8B-B14F-4D97-AF65-F5344CB8AC3E}">
        <p14:creationId xmlns:p14="http://schemas.microsoft.com/office/powerpoint/2010/main" val="1631351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AE341-C7B2-49A4-B8AD-A7CB62BA17B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F137B97-C1C9-452E-88C2-10E076A4339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2BC00E2-D831-41F6-9735-2DC8CAEDE8AD}"/>
              </a:ext>
            </a:extLst>
          </p:cNvPr>
          <p:cNvSpPr>
            <a:spLocks noGrp="1"/>
          </p:cNvSpPr>
          <p:nvPr>
            <p:ph type="dt" sz="half" idx="10"/>
          </p:nvPr>
        </p:nvSpPr>
        <p:spPr/>
        <p:txBody>
          <a:bodyPr/>
          <a:lstStyle/>
          <a:p>
            <a:fld id="{203E256A-31C3-4F57-BF42-526301BAE55B}"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9D8B3C8D-96A2-4448-80BF-1677F598E05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228BC58-5885-4A55-B8D6-CEDE9FF5B4DA}"/>
              </a:ext>
            </a:extLst>
          </p:cNvPr>
          <p:cNvSpPr>
            <a:spLocks noGrp="1"/>
          </p:cNvSpPr>
          <p:nvPr>
            <p:ph type="sldNum" sz="quarter" idx="12"/>
          </p:nvPr>
        </p:nvSpPr>
        <p:spPr/>
        <p:txBody>
          <a:bodyPr/>
          <a:lstStyle/>
          <a:p>
            <a:fld id="{38BE70E1-244F-4309-94AC-15EDB3ED4040}" type="slidenum">
              <a:rPr lang="zh-CN" altLang="en-US" smtClean="0"/>
              <a:t>‹#›</a:t>
            </a:fld>
            <a:endParaRPr lang="zh-CN" altLang="en-US"/>
          </a:p>
        </p:txBody>
      </p:sp>
    </p:spTree>
    <p:extLst>
      <p:ext uri="{BB962C8B-B14F-4D97-AF65-F5344CB8AC3E}">
        <p14:creationId xmlns:p14="http://schemas.microsoft.com/office/powerpoint/2010/main" val="81787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512A92-3219-439E-B1F3-DDA79D003BF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0064AC-206C-4C4F-94B0-DE39D978639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E1DE9D1-955C-4FE5-9DF4-3DED8157E0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9C9BBBD-5241-4E2E-98B2-632A2B3CABF2}"/>
              </a:ext>
            </a:extLst>
          </p:cNvPr>
          <p:cNvSpPr>
            <a:spLocks noGrp="1"/>
          </p:cNvSpPr>
          <p:nvPr>
            <p:ph type="dt" sz="half" idx="10"/>
          </p:nvPr>
        </p:nvSpPr>
        <p:spPr/>
        <p:txBody>
          <a:bodyPr/>
          <a:lstStyle/>
          <a:p>
            <a:fld id="{203E256A-31C3-4F57-BF42-526301BAE55B}"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DF271FD4-D82E-4A59-B1B5-D128D7C0A68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143556F-D2D8-4A3B-90B6-73CD4345DC92}"/>
              </a:ext>
            </a:extLst>
          </p:cNvPr>
          <p:cNvSpPr>
            <a:spLocks noGrp="1"/>
          </p:cNvSpPr>
          <p:nvPr>
            <p:ph type="sldNum" sz="quarter" idx="12"/>
          </p:nvPr>
        </p:nvSpPr>
        <p:spPr/>
        <p:txBody>
          <a:bodyPr/>
          <a:lstStyle/>
          <a:p>
            <a:fld id="{38BE70E1-244F-4309-94AC-15EDB3ED4040}" type="slidenum">
              <a:rPr lang="zh-CN" altLang="en-US" smtClean="0"/>
              <a:t>‹#›</a:t>
            </a:fld>
            <a:endParaRPr lang="zh-CN" altLang="en-US"/>
          </a:p>
        </p:txBody>
      </p:sp>
    </p:spTree>
    <p:extLst>
      <p:ext uri="{BB962C8B-B14F-4D97-AF65-F5344CB8AC3E}">
        <p14:creationId xmlns:p14="http://schemas.microsoft.com/office/powerpoint/2010/main" val="2717218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116A7E-9BF2-450E-9952-EA7FD5477D3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8F1E2DE-E684-4796-ABDA-0D2FB4F2C4ED}"/>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4BA0044-106D-4FAA-AA45-CE37B9CB52EE}"/>
              </a:ext>
            </a:extLst>
          </p:cNvPr>
          <p:cNvSpPr>
            <a:spLocks noGrp="1"/>
          </p:cNvSpPr>
          <p:nvPr>
            <p:ph type="dt" sz="half" idx="10"/>
          </p:nvPr>
        </p:nvSpPr>
        <p:spPr/>
        <p:txBody>
          <a:bodyPr/>
          <a:lstStyle/>
          <a:p>
            <a:fld id="{203E256A-31C3-4F57-BF42-526301BAE55B}"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55F2D903-D096-41F6-AE0B-63904A1D14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AB31F78-0EEA-4C98-BA24-F846ED5662F0}"/>
              </a:ext>
            </a:extLst>
          </p:cNvPr>
          <p:cNvSpPr>
            <a:spLocks noGrp="1"/>
          </p:cNvSpPr>
          <p:nvPr>
            <p:ph type="sldNum" sz="quarter" idx="12"/>
          </p:nvPr>
        </p:nvSpPr>
        <p:spPr/>
        <p:txBody>
          <a:bodyPr/>
          <a:lstStyle/>
          <a:p>
            <a:fld id="{38BE70E1-244F-4309-94AC-15EDB3ED4040}" type="slidenum">
              <a:rPr lang="zh-CN" altLang="en-US" smtClean="0"/>
              <a:t>‹#›</a:t>
            </a:fld>
            <a:endParaRPr lang="zh-CN" altLang="en-US"/>
          </a:p>
        </p:txBody>
      </p:sp>
    </p:spTree>
    <p:extLst>
      <p:ext uri="{BB962C8B-B14F-4D97-AF65-F5344CB8AC3E}">
        <p14:creationId xmlns:p14="http://schemas.microsoft.com/office/powerpoint/2010/main" val="2266155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5F9A8E7-E85B-4118-B195-5DFFD9344B87}"/>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2C3AC2A-4E6F-46C2-9FD2-70DD33D8259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7B89571-A304-4DCD-A964-EBF9CFCAC29F}"/>
              </a:ext>
            </a:extLst>
          </p:cNvPr>
          <p:cNvSpPr>
            <a:spLocks noGrp="1"/>
          </p:cNvSpPr>
          <p:nvPr>
            <p:ph type="dt" sz="half" idx="10"/>
          </p:nvPr>
        </p:nvSpPr>
        <p:spPr/>
        <p:txBody>
          <a:bodyPr/>
          <a:lstStyle/>
          <a:p>
            <a:fld id="{203E256A-31C3-4F57-BF42-526301BAE55B}"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1DEE6664-8EA4-43F4-A692-46866DA600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812F3DA-39F3-45AF-984A-C6EF5E42998F}"/>
              </a:ext>
            </a:extLst>
          </p:cNvPr>
          <p:cNvSpPr>
            <a:spLocks noGrp="1"/>
          </p:cNvSpPr>
          <p:nvPr>
            <p:ph type="sldNum" sz="quarter" idx="12"/>
          </p:nvPr>
        </p:nvSpPr>
        <p:spPr/>
        <p:txBody>
          <a:bodyPr/>
          <a:lstStyle/>
          <a:p>
            <a:fld id="{38BE70E1-244F-4309-94AC-15EDB3ED4040}" type="slidenum">
              <a:rPr lang="zh-CN" altLang="en-US" smtClean="0"/>
              <a:t>‹#›</a:t>
            </a:fld>
            <a:endParaRPr lang="zh-CN" altLang="en-US"/>
          </a:p>
        </p:txBody>
      </p:sp>
    </p:spTree>
    <p:extLst>
      <p:ext uri="{BB962C8B-B14F-4D97-AF65-F5344CB8AC3E}">
        <p14:creationId xmlns:p14="http://schemas.microsoft.com/office/powerpoint/2010/main" val="2620437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96077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715602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869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E01850-FF25-4833-A6FD-5B1447C84BC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154A7DD-CE54-4240-8B6A-E05260F74F7E}"/>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6A14EE-46AA-45E1-8EEF-FF1A8E9CB8FE}"/>
              </a:ext>
            </a:extLst>
          </p:cNvPr>
          <p:cNvSpPr>
            <a:spLocks noGrp="1"/>
          </p:cNvSpPr>
          <p:nvPr>
            <p:ph type="dt" sz="half" idx="10"/>
          </p:nvPr>
        </p:nvSpPr>
        <p:spPr/>
        <p:txBody>
          <a:bodyPr/>
          <a:lstStyle/>
          <a:p>
            <a:fld id="{203E256A-31C3-4F57-BF42-526301BAE55B}"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2C629BF0-BDA1-4229-8B25-FF32C3F5180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59D0AC1-C5F8-404E-8861-B60253206377}"/>
              </a:ext>
            </a:extLst>
          </p:cNvPr>
          <p:cNvSpPr>
            <a:spLocks noGrp="1"/>
          </p:cNvSpPr>
          <p:nvPr>
            <p:ph type="sldNum" sz="quarter" idx="12"/>
          </p:nvPr>
        </p:nvSpPr>
        <p:spPr/>
        <p:txBody>
          <a:bodyPr/>
          <a:lstStyle/>
          <a:p>
            <a:fld id="{38BE70E1-244F-4309-94AC-15EDB3ED4040}" type="slidenum">
              <a:rPr lang="zh-CN" altLang="en-US" smtClean="0"/>
              <a:t>‹#›</a:t>
            </a:fld>
            <a:endParaRPr lang="zh-CN" altLang="en-US"/>
          </a:p>
        </p:txBody>
      </p:sp>
    </p:spTree>
    <p:extLst>
      <p:ext uri="{BB962C8B-B14F-4D97-AF65-F5344CB8AC3E}">
        <p14:creationId xmlns:p14="http://schemas.microsoft.com/office/powerpoint/2010/main" val="323128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74C9EC-E35B-4577-A9A5-9AFAE9FD509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B10C93D-0C95-42D0-8C8A-46BAECCC738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9A52662-A4E0-4E6F-9D9D-31B048F73FC4}"/>
              </a:ext>
            </a:extLst>
          </p:cNvPr>
          <p:cNvSpPr>
            <a:spLocks noGrp="1"/>
          </p:cNvSpPr>
          <p:nvPr>
            <p:ph type="dt" sz="half" idx="10"/>
          </p:nvPr>
        </p:nvSpPr>
        <p:spPr/>
        <p:txBody>
          <a:bodyPr/>
          <a:lstStyle/>
          <a:p>
            <a:fld id="{203E256A-31C3-4F57-BF42-526301BAE55B}"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FC07BA96-DF28-4CAE-A646-63787762D84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BFDF144-257F-4833-8E4A-90CA8309B556}"/>
              </a:ext>
            </a:extLst>
          </p:cNvPr>
          <p:cNvSpPr>
            <a:spLocks noGrp="1"/>
          </p:cNvSpPr>
          <p:nvPr>
            <p:ph type="sldNum" sz="quarter" idx="12"/>
          </p:nvPr>
        </p:nvSpPr>
        <p:spPr/>
        <p:txBody>
          <a:bodyPr/>
          <a:lstStyle/>
          <a:p>
            <a:fld id="{38BE70E1-244F-4309-94AC-15EDB3ED4040}" type="slidenum">
              <a:rPr lang="zh-CN" altLang="en-US" smtClean="0"/>
              <a:t>‹#›</a:t>
            </a:fld>
            <a:endParaRPr lang="zh-CN" altLang="en-US"/>
          </a:p>
        </p:txBody>
      </p:sp>
    </p:spTree>
    <p:extLst>
      <p:ext uri="{BB962C8B-B14F-4D97-AF65-F5344CB8AC3E}">
        <p14:creationId xmlns:p14="http://schemas.microsoft.com/office/powerpoint/2010/main" val="350270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CDC984-D829-4360-9789-6AC32CF6665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0319A19-6F6F-4521-A5DF-62CE34D42950}"/>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7E9CEB7-9BDC-4711-B951-E5C80BA7E07C}"/>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579CB1C-CEE4-4889-8AB1-8C3E89529499}"/>
              </a:ext>
            </a:extLst>
          </p:cNvPr>
          <p:cNvSpPr>
            <a:spLocks noGrp="1"/>
          </p:cNvSpPr>
          <p:nvPr>
            <p:ph type="dt" sz="half" idx="10"/>
          </p:nvPr>
        </p:nvSpPr>
        <p:spPr/>
        <p:txBody>
          <a:bodyPr/>
          <a:lstStyle/>
          <a:p>
            <a:fld id="{203E256A-31C3-4F57-BF42-526301BAE55B}"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79BE85F1-032D-4B72-B5C1-1CCCEB45AF8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290D564-8FAE-46CF-A2AE-01641B517FB3}"/>
              </a:ext>
            </a:extLst>
          </p:cNvPr>
          <p:cNvSpPr>
            <a:spLocks noGrp="1"/>
          </p:cNvSpPr>
          <p:nvPr>
            <p:ph type="sldNum" sz="quarter" idx="12"/>
          </p:nvPr>
        </p:nvSpPr>
        <p:spPr/>
        <p:txBody>
          <a:bodyPr/>
          <a:lstStyle/>
          <a:p>
            <a:fld id="{38BE70E1-244F-4309-94AC-15EDB3ED4040}" type="slidenum">
              <a:rPr lang="zh-CN" altLang="en-US" smtClean="0"/>
              <a:t>‹#›</a:t>
            </a:fld>
            <a:endParaRPr lang="zh-CN" altLang="en-US"/>
          </a:p>
        </p:txBody>
      </p:sp>
    </p:spTree>
    <p:extLst>
      <p:ext uri="{BB962C8B-B14F-4D97-AF65-F5344CB8AC3E}">
        <p14:creationId xmlns:p14="http://schemas.microsoft.com/office/powerpoint/2010/main" val="3339870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8B087A-CC1B-43F7-A954-DE4DBE4BCA0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17ED03F-A1D3-47FA-9B68-864028D807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3C89FE-3769-472B-8710-51B1A29B53C2}"/>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B38A7E1-C2BF-4A00-B51D-8C9D0BDFB97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416D93E-F768-48AF-9151-E796E2AF3C4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0918E43-C8A9-4110-9476-74A0A995B23F}"/>
              </a:ext>
            </a:extLst>
          </p:cNvPr>
          <p:cNvSpPr>
            <a:spLocks noGrp="1"/>
          </p:cNvSpPr>
          <p:nvPr>
            <p:ph type="dt" sz="half" idx="10"/>
          </p:nvPr>
        </p:nvSpPr>
        <p:spPr/>
        <p:txBody>
          <a:bodyPr/>
          <a:lstStyle/>
          <a:p>
            <a:fld id="{203E256A-31C3-4F57-BF42-526301BAE55B}"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8851C66B-86D9-4D45-B645-C47A7A97E53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2C2BF4C-DC34-4F1A-8CB7-45BBF100657F}"/>
              </a:ext>
            </a:extLst>
          </p:cNvPr>
          <p:cNvSpPr>
            <a:spLocks noGrp="1"/>
          </p:cNvSpPr>
          <p:nvPr>
            <p:ph type="sldNum" sz="quarter" idx="12"/>
          </p:nvPr>
        </p:nvSpPr>
        <p:spPr/>
        <p:txBody>
          <a:bodyPr/>
          <a:lstStyle/>
          <a:p>
            <a:fld id="{38BE70E1-244F-4309-94AC-15EDB3ED4040}" type="slidenum">
              <a:rPr lang="zh-CN" altLang="en-US" smtClean="0"/>
              <a:t>‹#›</a:t>
            </a:fld>
            <a:endParaRPr lang="zh-CN" altLang="en-US"/>
          </a:p>
        </p:txBody>
      </p:sp>
    </p:spTree>
    <p:extLst>
      <p:ext uri="{BB962C8B-B14F-4D97-AF65-F5344CB8AC3E}">
        <p14:creationId xmlns:p14="http://schemas.microsoft.com/office/powerpoint/2010/main" val="217614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8B087A-CC1B-43F7-A954-DE4DBE4BCA0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17ED03F-A1D3-47FA-9B68-864028D807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3C89FE-3769-472B-8710-51B1A29B53C2}"/>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B38A7E1-C2BF-4A00-B51D-8C9D0BDFB97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416D93E-F768-48AF-9151-E796E2AF3C4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0918E43-C8A9-4110-9476-74A0A995B23F}"/>
              </a:ext>
            </a:extLst>
          </p:cNvPr>
          <p:cNvSpPr>
            <a:spLocks noGrp="1"/>
          </p:cNvSpPr>
          <p:nvPr>
            <p:ph type="dt" sz="half" idx="10"/>
          </p:nvPr>
        </p:nvSpPr>
        <p:spPr/>
        <p:txBody>
          <a:bodyPr/>
          <a:lstStyle/>
          <a:p>
            <a:fld id="{203E256A-31C3-4F57-BF42-526301BAE55B}"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8851C66B-86D9-4D45-B645-C47A7A97E53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2C2BF4C-DC34-4F1A-8CB7-45BBF100657F}"/>
              </a:ext>
            </a:extLst>
          </p:cNvPr>
          <p:cNvSpPr>
            <a:spLocks noGrp="1"/>
          </p:cNvSpPr>
          <p:nvPr>
            <p:ph type="sldNum" sz="quarter" idx="12"/>
          </p:nvPr>
        </p:nvSpPr>
        <p:spPr/>
        <p:txBody>
          <a:bodyPr/>
          <a:lstStyle/>
          <a:p>
            <a:fld id="{38BE70E1-244F-4309-94AC-15EDB3ED4040}" type="slidenum">
              <a:rPr lang="zh-CN" altLang="en-US" smtClean="0"/>
              <a:t>‹#›</a:t>
            </a:fld>
            <a:endParaRPr lang="zh-CN" altLang="en-US"/>
          </a:p>
        </p:txBody>
      </p:sp>
      <p:sp>
        <p:nvSpPr>
          <p:cNvPr id="11" name="TextBox 10"/>
          <p:cNvSpPr txBox="1"/>
          <p:nvPr userDrawn="1"/>
        </p:nvSpPr>
        <p:spPr>
          <a:xfrm>
            <a:off x="1187624" y="6712749"/>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行</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业</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0754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7D6BA6-2FC6-415C-B09F-9C040801440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F61AB11-BB37-4065-B204-898BDCE2EA1B}"/>
              </a:ext>
            </a:extLst>
          </p:cNvPr>
          <p:cNvSpPr>
            <a:spLocks noGrp="1"/>
          </p:cNvSpPr>
          <p:nvPr>
            <p:ph type="dt" sz="half" idx="10"/>
          </p:nvPr>
        </p:nvSpPr>
        <p:spPr/>
        <p:txBody>
          <a:bodyPr/>
          <a:lstStyle/>
          <a:p>
            <a:fld id="{203E256A-31C3-4F57-BF42-526301BAE55B}" type="datetimeFigureOut">
              <a:rPr lang="zh-CN" altLang="en-US" smtClean="0"/>
              <a:t>2023-04-17</a:t>
            </a:fld>
            <a:endParaRPr lang="zh-CN" altLang="en-US"/>
          </a:p>
        </p:txBody>
      </p:sp>
      <p:sp>
        <p:nvSpPr>
          <p:cNvPr id="4" name="页脚占位符 3">
            <a:extLst>
              <a:ext uri="{FF2B5EF4-FFF2-40B4-BE49-F238E27FC236}">
                <a16:creationId xmlns:a16="http://schemas.microsoft.com/office/drawing/2014/main" id="{F257E1D4-EFF1-4092-AF85-D3E33E41708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FC278F9-51C5-41B3-B9B0-A8C62282DEA7}"/>
              </a:ext>
            </a:extLst>
          </p:cNvPr>
          <p:cNvSpPr>
            <a:spLocks noGrp="1"/>
          </p:cNvSpPr>
          <p:nvPr>
            <p:ph type="sldNum" sz="quarter" idx="12"/>
          </p:nvPr>
        </p:nvSpPr>
        <p:spPr/>
        <p:txBody>
          <a:bodyPr/>
          <a:lstStyle/>
          <a:p>
            <a:fld id="{38BE70E1-244F-4309-94AC-15EDB3ED4040}" type="slidenum">
              <a:rPr lang="zh-CN" altLang="en-US" smtClean="0"/>
              <a:t>‹#›</a:t>
            </a:fld>
            <a:endParaRPr lang="zh-CN" altLang="en-US"/>
          </a:p>
        </p:txBody>
      </p:sp>
    </p:spTree>
    <p:extLst>
      <p:ext uri="{BB962C8B-B14F-4D97-AF65-F5344CB8AC3E}">
        <p14:creationId xmlns:p14="http://schemas.microsoft.com/office/powerpoint/2010/main" val="2884025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B5FFAD1-6601-4757-853E-B62D08F48BD5}"/>
              </a:ext>
            </a:extLst>
          </p:cNvPr>
          <p:cNvSpPr>
            <a:spLocks noGrp="1"/>
          </p:cNvSpPr>
          <p:nvPr>
            <p:ph type="dt" sz="half" idx="10"/>
          </p:nvPr>
        </p:nvSpPr>
        <p:spPr/>
        <p:txBody>
          <a:bodyPr/>
          <a:lstStyle/>
          <a:p>
            <a:fld id="{203E256A-31C3-4F57-BF42-526301BAE55B}" type="datetimeFigureOut">
              <a:rPr lang="zh-CN" altLang="en-US" smtClean="0"/>
              <a:t>2023-04-17</a:t>
            </a:fld>
            <a:endParaRPr lang="zh-CN" altLang="en-US"/>
          </a:p>
        </p:txBody>
      </p:sp>
      <p:sp>
        <p:nvSpPr>
          <p:cNvPr id="3" name="页脚占位符 2">
            <a:extLst>
              <a:ext uri="{FF2B5EF4-FFF2-40B4-BE49-F238E27FC236}">
                <a16:creationId xmlns:a16="http://schemas.microsoft.com/office/drawing/2014/main" id="{B6C6AC2B-FB86-4AAC-9957-2FFCB3F338D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5301FCF-A31F-4EC4-98C3-AAE0E242CFB7}"/>
              </a:ext>
            </a:extLst>
          </p:cNvPr>
          <p:cNvSpPr>
            <a:spLocks noGrp="1"/>
          </p:cNvSpPr>
          <p:nvPr>
            <p:ph type="sldNum" sz="quarter" idx="12"/>
          </p:nvPr>
        </p:nvSpPr>
        <p:spPr/>
        <p:txBody>
          <a:bodyPr/>
          <a:lstStyle/>
          <a:p>
            <a:fld id="{38BE70E1-244F-4309-94AC-15EDB3ED4040}" type="slidenum">
              <a:rPr lang="zh-CN" altLang="en-US" smtClean="0"/>
              <a:t>‹#›</a:t>
            </a:fld>
            <a:endParaRPr lang="zh-CN" altLang="en-US"/>
          </a:p>
        </p:txBody>
      </p:sp>
    </p:spTree>
    <p:extLst>
      <p:ext uri="{BB962C8B-B14F-4D97-AF65-F5344CB8AC3E}">
        <p14:creationId xmlns:p14="http://schemas.microsoft.com/office/powerpoint/2010/main" val="1518828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D1CBA-73E8-4E8B-9E71-A01FEA3FEB6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EA022FE-4919-462E-B029-6103901EC96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22E02E8-B742-41E0-BB0E-FBF1EED5EBB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43A76D3-C95E-4A85-8470-ED09BE3CF5E4}"/>
              </a:ext>
            </a:extLst>
          </p:cNvPr>
          <p:cNvSpPr>
            <a:spLocks noGrp="1"/>
          </p:cNvSpPr>
          <p:nvPr>
            <p:ph type="dt" sz="half" idx="10"/>
          </p:nvPr>
        </p:nvSpPr>
        <p:spPr/>
        <p:txBody>
          <a:bodyPr/>
          <a:lstStyle/>
          <a:p>
            <a:fld id="{203E256A-31C3-4F57-BF42-526301BAE55B}"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60339FAA-2525-4C63-9861-C6252BAED6E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250DAE1-CAF4-4F5F-954D-31DB507A7CAD}"/>
              </a:ext>
            </a:extLst>
          </p:cNvPr>
          <p:cNvSpPr>
            <a:spLocks noGrp="1"/>
          </p:cNvSpPr>
          <p:nvPr>
            <p:ph type="sldNum" sz="quarter" idx="12"/>
          </p:nvPr>
        </p:nvSpPr>
        <p:spPr/>
        <p:txBody>
          <a:bodyPr/>
          <a:lstStyle/>
          <a:p>
            <a:fld id="{38BE70E1-244F-4309-94AC-15EDB3ED4040}" type="slidenum">
              <a:rPr lang="zh-CN" altLang="en-US" smtClean="0"/>
              <a:t>‹#›</a:t>
            </a:fld>
            <a:endParaRPr lang="zh-CN" altLang="en-US"/>
          </a:p>
        </p:txBody>
      </p:sp>
    </p:spTree>
    <p:extLst>
      <p:ext uri="{BB962C8B-B14F-4D97-AF65-F5344CB8AC3E}">
        <p14:creationId xmlns:p14="http://schemas.microsoft.com/office/powerpoint/2010/main" val="2010145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0F08EE27-2073-4927-AB73-5CC449A789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E256A-31C3-4F57-BF42-526301BAE55B}"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EC748F0F-B1E8-4BD6-A747-D48800A6D2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A47F990-3A06-401B-9875-7FD877776C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E70E1-244F-4309-94AC-15EDB3ED4040}" type="slidenum">
              <a:rPr lang="zh-CN" altLang="en-US" smtClean="0"/>
              <a:t>‹#›</a:t>
            </a:fld>
            <a:endParaRPr lang="zh-CN" altLang="en-US"/>
          </a:p>
        </p:txBody>
      </p:sp>
      <p:pic>
        <p:nvPicPr>
          <p:cNvPr id="8" name="图片 7">
            <a:extLst>
              <a:ext uri="{FF2B5EF4-FFF2-40B4-BE49-F238E27FC236}">
                <a16:creationId xmlns:a16="http://schemas.microsoft.com/office/drawing/2014/main" id="{39C81ACB-63FA-4648-AEE1-FFFEDC8DDDB0}"/>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r="-5"/>
          <a:stretch/>
        </p:blipFill>
        <p:spPr>
          <a:xfrm flipH="1">
            <a:off x="-2" y="-30822"/>
            <a:ext cx="1992924" cy="1226576"/>
          </a:xfrm>
          <a:prstGeom prst="rect">
            <a:avLst/>
          </a:prstGeom>
        </p:spPr>
      </p:pic>
    </p:spTree>
    <p:extLst>
      <p:ext uri="{BB962C8B-B14F-4D97-AF65-F5344CB8AC3E}">
        <p14:creationId xmlns:p14="http://schemas.microsoft.com/office/powerpoint/2010/main" val="283804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3018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8.xml"/><Relationship Id="rId5" Type="http://schemas.openxmlformats.org/officeDocument/2006/relationships/image" Target="../media/image24.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3" Type="http://schemas.openxmlformats.org/officeDocument/2006/relationships/tags" Target="../tags/tag10.xml"/><Relationship Id="rId21" Type="http://schemas.openxmlformats.org/officeDocument/2006/relationships/tags" Target="../tags/tag28.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tags" Target="../tags/tag27.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image" Target="../media/image27.png"/><Relationship Id="rId10" Type="http://schemas.openxmlformats.org/officeDocument/2006/relationships/tags" Target="../tags/tag17.xml"/><Relationship Id="rId19" Type="http://schemas.openxmlformats.org/officeDocument/2006/relationships/tags" Target="../tags/tag26.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8.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7.xml"/><Relationship Id="rId1" Type="http://schemas.openxmlformats.org/officeDocument/2006/relationships/tags" Target="../tags/tag31.xml"/><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8.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a:extLst>
              <a:ext uri="{FF2B5EF4-FFF2-40B4-BE49-F238E27FC236}">
                <a16:creationId xmlns:a16="http://schemas.microsoft.com/office/drawing/2014/main" id="{6CDC0DD1-8C93-4920-805E-FDA84997DDCA}"/>
              </a:ext>
            </a:extLst>
          </p:cNvPr>
          <p:cNvSpPr/>
          <p:nvPr/>
        </p:nvSpPr>
        <p:spPr>
          <a:xfrm>
            <a:off x="0" y="1"/>
            <a:ext cx="12192000" cy="6858000"/>
          </a:xfrm>
          <a:prstGeom prst="rect">
            <a:avLst/>
          </a:prstGeom>
          <a:gradFill>
            <a:gsLst>
              <a:gs pos="0">
                <a:schemeClr val="accent1">
                  <a:lumMod val="60000"/>
                  <a:lumOff val="4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a:extLst>
              <a:ext uri="{FF2B5EF4-FFF2-40B4-BE49-F238E27FC236}">
                <a16:creationId xmlns:a16="http://schemas.microsoft.com/office/drawing/2014/main" id="{9AB78A3F-86A3-4CB7-85D9-1F85F2C16DD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89408" y="-73445"/>
            <a:ext cx="8126984" cy="4571428"/>
          </a:xfrm>
          <a:prstGeom prst="rect">
            <a:avLst/>
          </a:prstGeom>
        </p:spPr>
      </p:pic>
      <p:pic>
        <p:nvPicPr>
          <p:cNvPr id="22" name="图片 21">
            <a:extLst>
              <a:ext uri="{FF2B5EF4-FFF2-40B4-BE49-F238E27FC236}">
                <a16:creationId xmlns:a16="http://schemas.microsoft.com/office/drawing/2014/main" id="{5199576A-30AE-46F5-AC7D-57270C99B5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0" y="-46892"/>
            <a:ext cx="12192000" cy="6093419"/>
          </a:xfrm>
          <a:prstGeom prst="rect">
            <a:avLst/>
          </a:prstGeom>
        </p:spPr>
      </p:pic>
      <p:pic>
        <p:nvPicPr>
          <p:cNvPr id="24" name="图片 23">
            <a:extLst>
              <a:ext uri="{FF2B5EF4-FFF2-40B4-BE49-F238E27FC236}">
                <a16:creationId xmlns:a16="http://schemas.microsoft.com/office/drawing/2014/main" id="{AB492064-55D7-4BC1-A387-A0CDC02848B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58906" y="753875"/>
            <a:ext cx="6191250" cy="2457450"/>
          </a:xfrm>
          <a:prstGeom prst="rect">
            <a:avLst/>
          </a:prstGeom>
        </p:spPr>
      </p:pic>
      <p:sp>
        <p:nvSpPr>
          <p:cNvPr id="16" name="文本框 15">
            <a:extLst>
              <a:ext uri="{FF2B5EF4-FFF2-40B4-BE49-F238E27FC236}">
                <a16:creationId xmlns:a16="http://schemas.microsoft.com/office/drawing/2014/main" id="{70F66A2B-ECD9-40F0-AD6B-EA48BF7A89FF}"/>
              </a:ext>
            </a:extLst>
          </p:cNvPr>
          <p:cNvSpPr txBox="1"/>
          <p:nvPr/>
        </p:nvSpPr>
        <p:spPr>
          <a:xfrm>
            <a:off x="3216997" y="1491978"/>
            <a:ext cx="567784" cy="369332"/>
          </a:xfrm>
          <a:prstGeom prst="rect">
            <a:avLst/>
          </a:prstGeom>
          <a:noFill/>
        </p:spPr>
        <p:txBody>
          <a:bodyPr wrap="none" rtlCol="0">
            <a:spAutoFit/>
          </a:bodyPr>
          <a:lstStyle/>
          <a:p>
            <a:r>
              <a:rPr lang="en-US" altLang="zh-CN" dirty="0">
                <a:solidFill>
                  <a:schemeClr val="tx1">
                    <a:lumMod val="75000"/>
                    <a:lumOff val="25000"/>
                  </a:schemeClr>
                </a:solidFill>
                <a:cs typeface="+mn-ea"/>
                <a:sym typeface="+mn-lt"/>
              </a:rPr>
              <a:t>MEI</a:t>
            </a:r>
            <a:endParaRPr lang="zh-CN" altLang="en-US" dirty="0">
              <a:solidFill>
                <a:schemeClr val="tx1">
                  <a:lumMod val="75000"/>
                  <a:lumOff val="25000"/>
                </a:schemeClr>
              </a:solidFill>
              <a:cs typeface="+mn-ea"/>
              <a:sym typeface="+mn-lt"/>
            </a:endParaRPr>
          </a:p>
        </p:txBody>
      </p:sp>
      <p:sp>
        <p:nvSpPr>
          <p:cNvPr id="17" name="文本框 16">
            <a:extLst>
              <a:ext uri="{FF2B5EF4-FFF2-40B4-BE49-F238E27FC236}">
                <a16:creationId xmlns:a16="http://schemas.microsoft.com/office/drawing/2014/main" id="{45D980F3-9F90-497A-9B49-59DF82073102}"/>
              </a:ext>
            </a:extLst>
          </p:cNvPr>
          <p:cNvSpPr txBox="1"/>
          <p:nvPr/>
        </p:nvSpPr>
        <p:spPr>
          <a:xfrm>
            <a:off x="5685758" y="1488531"/>
            <a:ext cx="364202" cy="369332"/>
          </a:xfrm>
          <a:prstGeom prst="rect">
            <a:avLst/>
          </a:prstGeom>
          <a:noFill/>
        </p:spPr>
        <p:txBody>
          <a:bodyPr wrap="none" rtlCol="0">
            <a:spAutoFit/>
          </a:bodyPr>
          <a:lstStyle/>
          <a:p>
            <a:r>
              <a:rPr lang="en-US" altLang="zh-CN" dirty="0">
                <a:solidFill>
                  <a:schemeClr val="tx1">
                    <a:lumMod val="75000"/>
                    <a:lumOff val="25000"/>
                  </a:schemeClr>
                </a:solidFill>
                <a:cs typeface="+mn-ea"/>
                <a:sym typeface="+mn-lt"/>
              </a:rPr>
              <a:t>LI</a:t>
            </a:r>
            <a:endParaRPr lang="zh-CN" altLang="en-US" dirty="0">
              <a:solidFill>
                <a:schemeClr val="tx1">
                  <a:lumMod val="75000"/>
                  <a:lumOff val="25000"/>
                </a:schemeClr>
              </a:solidFill>
              <a:cs typeface="+mn-ea"/>
              <a:sym typeface="+mn-lt"/>
            </a:endParaRPr>
          </a:p>
        </p:txBody>
      </p:sp>
      <p:sp>
        <p:nvSpPr>
          <p:cNvPr id="18" name="文本框 17">
            <a:extLst>
              <a:ext uri="{FF2B5EF4-FFF2-40B4-BE49-F238E27FC236}">
                <a16:creationId xmlns:a16="http://schemas.microsoft.com/office/drawing/2014/main" id="{A44F6A1C-5F83-4385-9340-736F71D4D8A6}"/>
              </a:ext>
            </a:extLst>
          </p:cNvPr>
          <p:cNvSpPr txBox="1"/>
          <p:nvPr/>
        </p:nvSpPr>
        <p:spPr>
          <a:xfrm>
            <a:off x="7564574" y="1488531"/>
            <a:ext cx="942887" cy="369332"/>
          </a:xfrm>
          <a:prstGeom prst="rect">
            <a:avLst/>
          </a:prstGeom>
          <a:noFill/>
        </p:spPr>
        <p:txBody>
          <a:bodyPr wrap="none" rtlCol="0">
            <a:spAutoFit/>
          </a:bodyPr>
          <a:lstStyle/>
          <a:p>
            <a:r>
              <a:rPr lang="en-US" altLang="zh-CN" dirty="0">
                <a:solidFill>
                  <a:schemeClr val="tx1">
                    <a:lumMod val="75000"/>
                    <a:lumOff val="25000"/>
                  </a:schemeClr>
                </a:solidFill>
                <a:cs typeface="+mn-ea"/>
                <a:sym typeface="+mn-lt"/>
              </a:rPr>
              <a:t>CHENG</a:t>
            </a:r>
            <a:endParaRPr lang="zh-CN" altLang="en-US" dirty="0">
              <a:solidFill>
                <a:schemeClr val="tx1">
                  <a:lumMod val="75000"/>
                  <a:lumOff val="25000"/>
                </a:schemeClr>
              </a:solidFill>
              <a:cs typeface="+mn-ea"/>
              <a:sym typeface="+mn-lt"/>
            </a:endParaRPr>
          </a:p>
        </p:txBody>
      </p:sp>
      <p:sp>
        <p:nvSpPr>
          <p:cNvPr id="19" name="文本框 18">
            <a:extLst>
              <a:ext uri="{FF2B5EF4-FFF2-40B4-BE49-F238E27FC236}">
                <a16:creationId xmlns:a16="http://schemas.microsoft.com/office/drawing/2014/main" id="{1DF548C5-657E-4897-BBA5-BFEA7EF59815}"/>
              </a:ext>
            </a:extLst>
          </p:cNvPr>
          <p:cNvSpPr txBox="1"/>
          <p:nvPr/>
        </p:nvSpPr>
        <p:spPr>
          <a:xfrm>
            <a:off x="10035860" y="1491978"/>
            <a:ext cx="508473" cy="369332"/>
          </a:xfrm>
          <a:prstGeom prst="rect">
            <a:avLst/>
          </a:prstGeom>
          <a:noFill/>
        </p:spPr>
        <p:txBody>
          <a:bodyPr wrap="none" rtlCol="0">
            <a:spAutoFit/>
          </a:bodyPr>
          <a:lstStyle/>
          <a:p>
            <a:r>
              <a:rPr lang="en-US" altLang="zh-CN" dirty="0">
                <a:solidFill>
                  <a:schemeClr val="tx1">
                    <a:lumMod val="75000"/>
                    <a:lumOff val="25000"/>
                  </a:schemeClr>
                </a:solidFill>
                <a:cs typeface="+mn-ea"/>
                <a:sym typeface="+mn-lt"/>
              </a:rPr>
              <a:t>DU</a:t>
            </a:r>
            <a:endParaRPr lang="zh-CN" altLang="en-US" dirty="0">
              <a:solidFill>
                <a:schemeClr val="tx1">
                  <a:lumMod val="75000"/>
                  <a:lumOff val="25000"/>
                </a:schemeClr>
              </a:solidFill>
              <a:cs typeface="+mn-ea"/>
              <a:sym typeface="+mn-lt"/>
            </a:endParaRPr>
          </a:p>
        </p:txBody>
      </p:sp>
      <p:sp>
        <p:nvSpPr>
          <p:cNvPr id="20" name="文本框 19">
            <a:extLst>
              <a:ext uri="{FF2B5EF4-FFF2-40B4-BE49-F238E27FC236}">
                <a16:creationId xmlns:a16="http://schemas.microsoft.com/office/drawing/2014/main" id="{73ACAEA7-EF0A-4B91-9E80-4A9AA6C74EB5}"/>
              </a:ext>
            </a:extLst>
          </p:cNvPr>
          <p:cNvSpPr txBox="1"/>
          <p:nvPr/>
        </p:nvSpPr>
        <p:spPr>
          <a:xfrm>
            <a:off x="1773343" y="1363857"/>
            <a:ext cx="8622873" cy="2646878"/>
          </a:xfrm>
          <a:prstGeom prst="rect">
            <a:avLst/>
          </a:prstGeom>
          <a:noFill/>
        </p:spPr>
        <p:txBody>
          <a:bodyPr wrap="none" rtlCol="0">
            <a:spAutoFit/>
          </a:bodyPr>
          <a:lstStyle/>
          <a:p>
            <a:pPr algn="ctr"/>
            <a:r>
              <a:rPr lang="zh-CN" altLang="en-US" sz="16600" spc="-150" dirty="0">
                <a:ln w="88900">
                  <a:noFill/>
                </a:ln>
                <a:solidFill>
                  <a:schemeClr val="accent1">
                    <a:lumMod val="50000"/>
                  </a:schemeClr>
                </a:solidFill>
                <a:effectLst>
                  <a:outerShdw blurRad="63500" dist="12700" sx="102000" sy="102000" algn="ctr" rotWithShape="0">
                    <a:schemeClr val="accent1">
                      <a:lumMod val="50000"/>
                      <a:alpha val="12000"/>
                    </a:schemeClr>
                  </a:outerShdw>
                </a:effectLst>
                <a:latin typeface="三极春联字体简" panose="00000500000000000000" pitchFamily="2" charset="-122"/>
                <a:ea typeface="三极春联字体简" panose="00000500000000000000" pitchFamily="2" charset="-122"/>
                <a:cs typeface="+mn-ea"/>
                <a:sym typeface="+mn-lt"/>
              </a:rPr>
              <a:t>美丽成都</a:t>
            </a:r>
          </a:p>
        </p:txBody>
      </p:sp>
      <p:pic>
        <p:nvPicPr>
          <p:cNvPr id="25" name="图片 24">
            <a:extLst>
              <a:ext uri="{FF2B5EF4-FFF2-40B4-BE49-F238E27FC236}">
                <a16:creationId xmlns:a16="http://schemas.microsoft.com/office/drawing/2014/main" id="{B20CC275-C8FE-4667-B0FB-7BF415CAFA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7902" y="2212269"/>
            <a:ext cx="3944098" cy="1565504"/>
          </a:xfrm>
          <a:prstGeom prst="rect">
            <a:avLst/>
          </a:prstGeom>
        </p:spPr>
      </p:pic>
      <p:grpSp>
        <p:nvGrpSpPr>
          <p:cNvPr id="26" name="组合 25">
            <a:extLst>
              <a:ext uri="{FF2B5EF4-FFF2-40B4-BE49-F238E27FC236}">
                <a16:creationId xmlns:a16="http://schemas.microsoft.com/office/drawing/2014/main" id="{D2FA90F9-848E-4CFF-9C66-76754DFC08C2}"/>
              </a:ext>
            </a:extLst>
          </p:cNvPr>
          <p:cNvGrpSpPr/>
          <p:nvPr/>
        </p:nvGrpSpPr>
        <p:grpSpPr>
          <a:xfrm>
            <a:off x="3523760" y="3971216"/>
            <a:ext cx="5144480" cy="461665"/>
            <a:chOff x="800532" y="4184750"/>
            <a:chExt cx="5144480" cy="461665"/>
          </a:xfrm>
        </p:grpSpPr>
        <p:grpSp>
          <p:nvGrpSpPr>
            <p:cNvPr id="27" name="组合 26">
              <a:extLst>
                <a:ext uri="{FF2B5EF4-FFF2-40B4-BE49-F238E27FC236}">
                  <a16:creationId xmlns:a16="http://schemas.microsoft.com/office/drawing/2014/main" id="{695D4700-5BB2-4D42-8825-0A32DFB9DC7F}"/>
                </a:ext>
              </a:extLst>
            </p:cNvPr>
            <p:cNvGrpSpPr/>
            <p:nvPr/>
          </p:nvGrpSpPr>
          <p:grpSpPr>
            <a:xfrm>
              <a:off x="2329677" y="4263788"/>
              <a:ext cx="3615335" cy="272514"/>
              <a:chOff x="-1158240" y="3834461"/>
              <a:chExt cx="3615335" cy="272514"/>
            </a:xfrm>
          </p:grpSpPr>
          <p:sp>
            <p:nvSpPr>
              <p:cNvPr id="29" name="椭圆 28">
                <a:extLst>
                  <a:ext uri="{FF2B5EF4-FFF2-40B4-BE49-F238E27FC236}">
                    <a16:creationId xmlns:a16="http://schemas.microsoft.com/office/drawing/2014/main" id="{3112291C-45A4-4574-9811-7177547416D5}"/>
                  </a:ext>
                </a:extLst>
              </p:cNvPr>
              <p:cNvSpPr/>
              <p:nvPr/>
            </p:nvSpPr>
            <p:spPr>
              <a:xfrm flipH="1">
                <a:off x="-1158240"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一</a:t>
                </a:r>
              </a:p>
            </p:txBody>
          </p:sp>
          <p:sp>
            <p:nvSpPr>
              <p:cNvPr id="30" name="椭圆 29">
                <a:extLst>
                  <a:ext uri="{FF2B5EF4-FFF2-40B4-BE49-F238E27FC236}">
                    <a16:creationId xmlns:a16="http://schemas.microsoft.com/office/drawing/2014/main" id="{2F2181D9-B358-4133-ACBE-0942FB0107F8}"/>
                  </a:ext>
                </a:extLst>
              </p:cNvPr>
              <p:cNvSpPr/>
              <p:nvPr/>
            </p:nvSpPr>
            <p:spPr>
              <a:xfrm flipH="1">
                <a:off x="-854347"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座</a:t>
                </a:r>
              </a:p>
            </p:txBody>
          </p:sp>
          <p:sp>
            <p:nvSpPr>
              <p:cNvPr id="31" name="椭圆 30">
                <a:extLst>
                  <a:ext uri="{FF2B5EF4-FFF2-40B4-BE49-F238E27FC236}">
                    <a16:creationId xmlns:a16="http://schemas.microsoft.com/office/drawing/2014/main" id="{A5146CA6-E447-43A4-BA58-733C823D4227}"/>
                  </a:ext>
                </a:extLst>
              </p:cNvPr>
              <p:cNvSpPr/>
              <p:nvPr/>
            </p:nvSpPr>
            <p:spPr>
              <a:xfrm flipH="1">
                <a:off x="-550454"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来</a:t>
                </a:r>
              </a:p>
            </p:txBody>
          </p:sp>
          <p:sp>
            <p:nvSpPr>
              <p:cNvPr id="32" name="椭圆 31">
                <a:extLst>
                  <a:ext uri="{FF2B5EF4-FFF2-40B4-BE49-F238E27FC236}">
                    <a16:creationId xmlns:a16="http://schemas.microsoft.com/office/drawing/2014/main" id="{70941E9C-4BFF-462D-8BC8-3CC1D4B771CB}"/>
                  </a:ext>
                </a:extLst>
              </p:cNvPr>
              <p:cNvSpPr/>
              <p:nvPr/>
            </p:nvSpPr>
            <p:spPr>
              <a:xfrm flipH="1">
                <a:off x="-246561"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了</a:t>
                </a:r>
              </a:p>
            </p:txBody>
          </p:sp>
          <p:sp>
            <p:nvSpPr>
              <p:cNvPr id="33" name="椭圆 32">
                <a:extLst>
                  <a:ext uri="{FF2B5EF4-FFF2-40B4-BE49-F238E27FC236}">
                    <a16:creationId xmlns:a16="http://schemas.microsoft.com/office/drawing/2014/main" id="{998A6879-A9C9-498B-A255-2FD0B0FB8FD0}"/>
                  </a:ext>
                </a:extLst>
              </p:cNvPr>
              <p:cNvSpPr/>
              <p:nvPr/>
            </p:nvSpPr>
            <p:spPr>
              <a:xfrm flipH="1">
                <a:off x="57332"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就</a:t>
                </a:r>
              </a:p>
            </p:txBody>
          </p:sp>
          <p:sp>
            <p:nvSpPr>
              <p:cNvPr id="34" name="椭圆 33">
                <a:extLst>
                  <a:ext uri="{FF2B5EF4-FFF2-40B4-BE49-F238E27FC236}">
                    <a16:creationId xmlns:a16="http://schemas.microsoft.com/office/drawing/2014/main" id="{8A6524ED-13ED-4B21-B52B-F28E7D881DC1}"/>
                  </a:ext>
                </a:extLst>
              </p:cNvPr>
              <p:cNvSpPr/>
              <p:nvPr/>
            </p:nvSpPr>
            <p:spPr>
              <a:xfrm flipH="1">
                <a:off x="361225"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不</a:t>
                </a:r>
              </a:p>
            </p:txBody>
          </p:sp>
          <p:sp>
            <p:nvSpPr>
              <p:cNvPr id="35" name="椭圆 34">
                <a:extLst>
                  <a:ext uri="{FF2B5EF4-FFF2-40B4-BE49-F238E27FC236}">
                    <a16:creationId xmlns:a16="http://schemas.microsoft.com/office/drawing/2014/main" id="{E508670A-D7DC-4102-82DE-92279CD09097}"/>
                  </a:ext>
                </a:extLst>
              </p:cNvPr>
              <p:cNvSpPr/>
              <p:nvPr/>
            </p:nvSpPr>
            <p:spPr>
              <a:xfrm flipH="1">
                <a:off x="665118"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想</a:t>
                </a:r>
              </a:p>
            </p:txBody>
          </p:sp>
          <p:sp>
            <p:nvSpPr>
              <p:cNvPr id="36" name="椭圆 35">
                <a:extLst>
                  <a:ext uri="{FF2B5EF4-FFF2-40B4-BE49-F238E27FC236}">
                    <a16:creationId xmlns:a16="http://schemas.microsoft.com/office/drawing/2014/main" id="{6F882317-C28F-4ABD-8E47-714292A2729C}"/>
                  </a:ext>
                </a:extLst>
              </p:cNvPr>
              <p:cNvSpPr/>
              <p:nvPr/>
            </p:nvSpPr>
            <p:spPr>
              <a:xfrm flipH="1">
                <a:off x="969011"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离</a:t>
                </a:r>
              </a:p>
            </p:txBody>
          </p:sp>
          <p:sp>
            <p:nvSpPr>
              <p:cNvPr id="37" name="椭圆 36">
                <a:extLst>
                  <a:ext uri="{FF2B5EF4-FFF2-40B4-BE49-F238E27FC236}">
                    <a16:creationId xmlns:a16="http://schemas.microsoft.com/office/drawing/2014/main" id="{8E16E7BF-636C-4CF8-A283-69827738ED2F}"/>
                  </a:ext>
                </a:extLst>
              </p:cNvPr>
              <p:cNvSpPr/>
              <p:nvPr/>
            </p:nvSpPr>
            <p:spPr>
              <a:xfrm flipH="1">
                <a:off x="1272904"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开</a:t>
                </a:r>
              </a:p>
            </p:txBody>
          </p:sp>
          <p:sp>
            <p:nvSpPr>
              <p:cNvPr id="38" name="椭圆 37">
                <a:extLst>
                  <a:ext uri="{FF2B5EF4-FFF2-40B4-BE49-F238E27FC236}">
                    <a16:creationId xmlns:a16="http://schemas.microsoft.com/office/drawing/2014/main" id="{491E9359-F235-4FA6-90D3-A6125666EAE6}"/>
                  </a:ext>
                </a:extLst>
              </p:cNvPr>
              <p:cNvSpPr/>
              <p:nvPr/>
            </p:nvSpPr>
            <p:spPr>
              <a:xfrm flipH="1">
                <a:off x="1576797"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的</a:t>
                </a:r>
              </a:p>
            </p:txBody>
          </p:sp>
          <p:sp>
            <p:nvSpPr>
              <p:cNvPr id="39" name="椭圆 38">
                <a:extLst>
                  <a:ext uri="{FF2B5EF4-FFF2-40B4-BE49-F238E27FC236}">
                    <a16:creationId xmlns:a16="http://schemas.microsoft.com/office/drawing/2014/main" id="{BCD72EDD-5FE2-4336-8021-787DAE425553}"/>
                  </a:ext>
                </a:extLst>
              </p:cNvPr>
              <p:cNvSpPr/>
              <p:nvPr/>
            </p:nvSpPr>
            <p:spPr>
              <a:xfrm flipH="1">
                <a:off x="1880690"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城</a:t>
                </a:r>
              </a:p>
            </p:txBody>
          </p:sp>
          <p:sp>
            <p:nvSpPr>
              <p:cNvPr id="40" name="椭圆 39">
                <a:extLst>
                  <a:ext uri="{FF2B5EF4-FFF2-40B4-BE49-F238E27FC236}">
                    <a16:creationId xmlns:a16="http://schemas.microsoft.com/office/drawing/2014/main" id="{A40AC34F-1E04-43A3-B301-2D8A8E9EE0A2}"/>
                  </a:ext>
                </a:extLst>
              </p:cNvPr>
              <p:cNvSpPr/>
              <p:nvPr/>
            </p:nvSpPr>
            <p:spPr>
              <a:xfrm flipH="1">
                <a:off x="2184581"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市</a:t>
                </a:r>
              </a:p>
            </p:txBody>
          </p:sp>
        </p:grpSp>
        <p:sp>
          <p:nvSpPr>
            <p:cNvPr id="28" name="文本框 27">
              <a:extLst>
                <a:ext uri="{FF2B5EF4-FFF2-40B4-BE49-F238E27FC236}">
                  <a16:creationId xmlns:a16="http://schemas.microsoft.com/office/drawing/2014/main" id="{8278A911-983E-4D0C-AC23-AACC2400D348}"/>
                </a:ext>
              </a:extLst>
            </p:cNvPr>
            <p:cNvSpPr txBox="1"/>
            <p:nvPr/>
          </p:nvSpPr>
          <p:spPr>
            <a:xfrm>
              <a:off x="800532" y="4184750"/>
              <a:ext cx="1560042" cy="461665"/>
            </a:xfrm>
            <a:prstGeom prst="rect">
              <a:avLst/>
            </a:prstGeom>
            <a:noFill/>
          </p:spPr>
          <p:txBody>
            <a:bodyPr wrap="none" rtlCol="0">
              <a:spAutoFit/>
            </a:bodyPr>
            <a:lstStyle/>
            <a:p>
              <a:pPr algn="ctr"/>
              <a:r>
                <a:rPr lang="zh-CN" altLang="en-US" sz="2400" dirty="0">
                  <a:solidFill>
                    <a:srgbClr val="313153"/>
                  </a:solidFill>
                  <a:cs typeface="+mn-ea"/>
                  <a:sym typeface="+mn-lt"/>
                </a:rPr>
                <a:t>天府之国 </a:t>
              </a:r>
              <a:r>
                <a:rPr lang="en-US" altLang="zh-CN" sz="2400" dirty="0">
                  <a:solidFill>
                    <a:srgbClr val="313153"/>
                  </a:solidFill>
                  <a:cs typeface="+mn-ea"/>
                  <a:sym typeface="+mn-lt"/>
                </a:rPr>
                <a:t>I</a:t>
              </a:r>
              <a:endParaRPr lang="zh-CN" altLang="en-US" sz="2400" dirty="0">
                <a:solidFill>
                  <a:srgbClr val="313153"/>
                </a:solidFill>
                <a:cs typeface="+mn-ea"/>
                <a:sym typeface="+mn-lt"/>
              </a:endParaRPr>
            </a:p>
          </p:txBody>
        </p:sp>
      </p:grpSp>
      <p:grpSp>
        <p:nvGrpSpPr>
          <p:cNvPr id="41" name="组合 40">
            <a:extLst>
              <a:ext uri="{FF2B5EF4-FFF2-40B4-BE49-F238E27FC236}">
                <a16:creationId xmlns:a16="http://schemas.microsoft.com/office/drawing/2014/main" id="{B3CFD550-A825-42E8-BF89-C36F8CC5D23B}"/>
              </a:ext>
            </a:extLst>
          </p:cNvPr>
          <p:cNvGrpSpPr/>
          <p:nvPr/>
        </p:nvGrpSpPr>
        <p:grpSpPr>
          <a:xfrm>
            <a:off x="11340565" y="155952"/>
            <a:ext cx="629238" cy="1395325"/>
            <a:chOff x="3705320" y="1165571"/>
            <a:chExt cx="629238" cy="962215"/>
          </a:xfrm>
        </p:grpSpPr>
        <p:pic>
          <p:nvPicPr>
            <p:cNvPr id="42" name="图片 41">
              <a:extLst>
                <a:ext uri="{FF2B5EF4-FFF2-40B4-BE49-F238E27FC236}">
                  <a16:creationId xmlns:a16="http://schemas.microsoft.com/office/drawing/2014/main" id="{6AC9025C-CC10-4FC9-9478-5B266F6D43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05320" y="1165571"/>
              <a:ext cx="629238" cy="962215"/>
            </a:xfrm>
            <a:prstGeom prst="rect">
              <a:avLst/>
            </a:prstGeom>
          </p:spPr>
        </p:pic>
        <p:sp>
          <p:nvSpPr>
            <p:cNvPr id="43" name="文本框 42">
              <a:extLst>
                <a:ext uri="{FF2B5EF4-FFF2-40B4-BE49-F238E27FC236}">
                  <a16:creationId xmlns:a16="http://schemas.microsoft.com/office/drawing/2014/main" id="{89C6929B-4F20-4193-9073-7B171FBE7DD6}"/>
                </a:ext>
              </a:extLst>
            </p:cNvPr>
            <p:cNvSpPr txBox="1"/>
            <p:nvPr/>
          </p:nvSpPr>
          <p:spPr>
            <a:xfrm>
              <a:off x="3805866" y="1290104"/>
              <a:ext cx="430887" cy="794413"/>
            </a:xfrm>
            <a:prstGeom prst="rect">
              <a:avLst/>
            </a:prstGeom>
            <a:noFill/>
          </p:spPr>
          <p:txBody>
            <a:bodyPr vert="eaVert" wrap="square" rtlCol="0">
              <a:spAutoFit/>
            </a:bodyPr>
            <a:lstStyle/>
            <a:p>
              <a:r>
                <a:rPr lang="zh-CN" altLang="en-US" sz="1600" b="1" dirty="0">
                  <a:solidFill>
                    <a:schemeClr val="bg1"/>
                  </a:solidFill>
                  <a:cs typeface="+mn-ea"/>
                  <a:sym typeface="+mn-lt"/>
                </a:rPr>
                <a:t>中国</a:t>
              </a:r>
              <a:r>
                <a:rPr lang="en-US" altLang="zh-CN" sz="1600" b="1" dirty="0">
                  <a:solidFill>
                    <a:schemeClr val="bg1"/>
                  </a:solidFill>
                  <a:cs typeface="+mn-ea"/>
                  <a:sym typeface="+mn-lt"/>
                </a:rPr>
                <a:t>·</a:t>
              </a:r>
              <a:r>
                <a:rPr lang="zh-CN" altLang="en-US" sz="1600" b="1" dirty="0">
                  <a:solidFill>
                    <a:schemeClr val="bg1"/>
                  </a:solidFill>
                  <a:cs typeface="+mn-ea"/>
                  <a:sym typeface="+mn-lt"/>
                </a:rPr>
                <a:t>蓉城</a:t>
              </a:r>
            </a:p>
          </p:txBody>
        </p:sp>
      </p:grpSp>
      <p:pic>
        <p:nvPicPr>
          <p:cNvPr id="44" name="图片 43">
            <a:extLst>
              <a:ext uri="{FF2B5EF4-FFF2-40B4-BE49-F238E27FC236}">
                <a16:creationId xmlns:a16="http://schemas.microsoft.com/office/drawing/2014/main" id="{94222576-E436-44E1-928F-3DDDBC46A1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9015" y="2331531"/>
            <a:ext cx="3944098" cy="1565504"/>
          </a:xfrm>
          <a:prstGeom prst="rect">
            <a:avLst/>
          </a:prstGeom>
        </p:spPr>
      </p:pic>
      <p:pic>
        <p:nvPicPr>
          <p:cNvPr id="5" name="图片 4">
            <a:extLst>
              <a:ext uri="{FF2B5EF4-FFF2-40B4-BE49-F238E27FC236}">
                <a16:creationId xmlns:a16="http://schemas.microsoft.com/office/drawing/2014/main" id="{BA6A034D-09AB-492C-9A5A-74DC07CA63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51312" y="1669120"/>
            <a:ext cx="15039578" cy="7516605"/>
          </a:xfrm>
          <a:prstGeom prst="rect">
            <a:avLst/>
          </a:prstGeom>
        </p:spPr>
      </p:pic>
    </p:spTree>
    <p:extLst>
      <p:ext uri="{BB962C8B-B14F-4D97-AF65-F5344CB8AC3E}">
        <p14:creationId xmlns:p14="http://schemas.microsoft.com/office/powerpoint/2010/main" val="374404861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randombar(horizontal)">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8D646839-06E5-4C51-B001-4D586963462E}"/>
              </a:ext>
            </a:extLst>
          </p:cNvPr>
          <p:cNvSpPr/>
          <p:nvPr/>
        </p:nvSpPr>
        <p:spPr>
          <a:xfrm>
            <a:off x="0" y="0"/>
            <a:ext cx="12192000" cy="7080738"/>
          </a:xfrm>
          <a:prstGeom prst="rect">
            <a:avLst/>
          </a:prstGeom>
          <a:gradFill>
            <a:gsLst>
              <a:gs pos="0">
                <a:srgbClr val="7FD6FF"/>
              </a:gs>
              <a:gs pos="100000">
                <a:srgbClr val="7FD6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schemeClr>
              </a:solidFill>
            </a:endParaRPr>
          </a:p>
        </p:txBody>
      </p:sp>
      <p:pic>
        <p:nvPicPr>
          <p:cNvPr id="13" name="图片 12">
            <a:extLst>
              <a:ext uri="{FF2B5EF4-FFF2-40B4-BE49-F238E27FC236}">
                <a16:creationId xmlns:a16="http://schemas.microsoft.com/office/drawing/2014/main" id="{7A5931F5-EA16-4A51-B1D9-E227815462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1312" y="1669120"/>
            <a:ext cx="15039578" cy="7516605"/>
          </a:xfrm>
          <a:prstGeom prst="rect">
            <a:avLst/>
          </a:prstGeom>
        </p:spPr>
      </p:pic>
      <p:sp>
        <p:nvSpPr>
          <p:cNvPr id="80" name="文本框 79">
            <a:extLst>
              <a:ext uri="{FF2B5EF4-FFF2-40B4-BE49-F238E27FC236}">
                <a16:creationId xmlns:a16="http://schemas.microsoft.com/office/drawing/2014/main" id="{7FDCDF34-FAB4-4C74-B99B-9327D6BA786C}"/>
              </a:ext>
            </a:extLst>
          </p:cNvPr>
          <p:cNvSpPr txBox="1"/>
          <p:nvPr/>
        </p:nvSpPr>
        <p:spPr>
          <a:xfrm>
            <a:off x="4346162" y="890894"/>
            <a:ext cx="3499677" cy="1015663"/>
          </a:xfrm>
          <a:prstGeom prst="rect">
            <a:avLst/>
          </a:prstGeom>
          <a:noFill/>
        </p:spPr>
        <p:txBody>
          <a:bodyPr wrap="none" rtlCol="0">
            <a:spAutoFit/>
          </a:bodyPr>
          <a:lstStyle/>
          <a:p>
            <a:pPr algn="ctr"/>
            <a:r>
              <a:rPr lang="zh-CN" altLang="en-US" sz="6000" spc="340" dirty="0">
                <a:ln w="19050">
                  <a:noFill/>
                </a:ln>
                <a:solidFill>
                  <a:schemeClr val="accent1">
                    <a:lumMod val="50000"/>
                  </a:schemeClr>
                </a:solidFill>
                <a:latin typeface="三极春联字体简" panose="00000500000000000000" pitchFamily="2" charset="-122"/>
                <a:ea typeface="三极春联字体简" panose="00000500000000000000" pitchFamily="2" charset="-122"/>
                <a:cs typeface="+mn-ea"/>
                <a:sym typeface="+mn-lt"/>
              </a:rPr>
              <a:t>第贰部分</a:t>
            </a:r>
          </a:p>
        </p:txBody>
      </p:sp>
      <p:sp>
        <p:nvSpPr>
          <p:cNvPr id="20" name="文本框 19">
            <a:extLst>
              <a:ext uri="{FF2B5EF4-FFF2-40B4-BE49-F238E27FC236}">
                <a16:creationId xmlns:a16="http://schemas.microsoft.com/office/drawing/2014/main" id="{350BADB7-7260-42C2-ADBF-3BE0EE1F2C74}"/>
              </a:ext>
            </a:extLst>
          </p:cNvPr>
          <p:cNvSpPr txBox="1"/>
          <p:nvPr/>
        </p:nvSpPr>
        <p:spPr>
          <a:xfrm>
            <a:off x="1658889" y="1961404"/>
            <a:ext cx="8874224" cy="2646878"/>
          </a:xfrm>
          <a:prstGeom prst="rect">
            <a:avLst/>
          </a:prstGeom>
          <a:noFill/>
        </p:spPr>
        <p:txBody>
          <a:bodyPr wrap="none" rtlCol="0">
            <a:spAutoFit/>
          </a:bodyPr>
          <a:lstStyle/>
          <a:p>
            <a:pPr algn="ctr"/>
            <a:r>
              <a:rPr lang="zh-CN" altLang="en-US" sz="16600" spc="340" dirty="0">
                <a:ln w="76200">
                  <a:noFill/>
                </a:ln>
                <a:solidFill>
                  <a:schemeClr val="accent1">
                    <a:lumMod val="50000"/>
                  </a:schemeClr>
                </a:solidFill>
                <a:latin typeface="三极春联字体简" panose="00000500000000000000" pitchFamily="2" charset="-122"/>
                <a:ea typeface="三极春联字体简" panose="00000500000000000000" pitchFamily="2" charset="-122"/>
                <a:cs typeface="+mn-ea"/>
                <a:sym typeface="+mn-lt"/>
              </a:rPr>
              <a:t>自然风光</a:t>
            </a:r>
          </a:p>
        </p:txBody>
      </p:sp>
      <p:grpSp>
        <p:nvGrpSpPr>
          <p:cNvPr id="14" name="组合 13">
            <a:extLst>
              <a:ext uri="{FF2B5EF4-FFF2-40B4-BE49-F238E27FC236}">
                <a16:creationId xmlns:a16="http://schemas.microsoft.com/office/drawing/2014/main" id="{9CA18558-C7E1-44F2-AD66-7EC4121060B4}"/>
              </a:ext>
            </a:extLst>
          </p:cNvPr>
          <p:cNvGrpSpPr/>
          <p:nvPr/>
        </p:nvGrpSpPr>
        <p:grpSpPr>
          <a:xfrm>
            <a:off x="0" y="0"/>
            <a:ext cx="11969803" cy="2269469"/>
            <a:chOff x="0" y="0"/>
            <a:chExt cx="11969803" cy="2269469"/>
          </a:xfrm>
        </p:grpSpPr>
        <p:pic>
          <p:nvPicPr>
            <p:cNvPr id="15" name="图片 14">
              <a:extLst>
                <a:ext uri="{FF2B5EF4-FFF2-40B4-BE49-F238E27FC236}">
                  <a16:creationId xmlns:a16="http://schemas.microsoft.com/office/drawing/2014/main" id="{62177B9F-23B7-4F7B-B096-8C798ED663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0"/>
              <a:ext cx="2462515" cy="2269469"/>
            </a:xfrm>
            <a:prstGeom prst="rect">
              <a:avLst/>
            </a:prstGeom>
          </p:spPr>
        </p:pic>
        <p:grpSp>
          <p:nvGrpSpPr>
            <p:cNvPr id="16" name="组合 15">
              <a:extLst>
                <a:ext uri="{FF2B5EF4-FFF2-40B4-BE49-F238E27FC236}">
                  <a16:creationId xmlns:a16="http://schemas.microsoft.com/office/drawing/2014/main" id="{1B6B8CF7-2161-4115-8B78-655BFF8B5808}"/>
                </a:ext>
              </a:extLst>
            </p:cNvPr>
            <p:cNvGrpSpPr/>
            <p:nvPr/>
          </p:nvGrpSpPr>
          <p:grpSpPr>
            <a:xfrm>
              <a:off x="11340565" y="155952"/>
              <a:ext cx="629238" cy="1395325"/>
              <a:chOff x="3705320" y="1165571"/>
              <a:chExt cx="629238" cy="962215"/>
            </a:xfrm>
          </p:grpSpPr>
          <p:pic>
            <p:nvPicPr>
              <p:cNvPr id="17" name="图片 16">
                <a:extLst>
                  <a:ext uri="{FF2B5EF4-FFF2-40B4-BE49-F238E27FC236}">
                    <a16:creationId xmlns:a16="http://schemas.microsoft.com/office/drawing/2014/main" id="{43003626-2C26-4168-88BF-FA2D5B6E12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05320" y="1165571"/>
                <a:ext cx="629238" cy="962215"/>
              </a:xfrm>
              <a:prstGeom prst="rect">
                <a:avLst/>
              </a:prstGeom>
            </p:spPr>
          </p:pic>
          <p:sp>
            <p:nvSpPr>
              <p:cNvPr id="18" name="文本框 17">
                <a:extLst>
                  <a:ext uri="{FF2B5EF4-FFF2-40B4-BE49-F238E27FC236}">
                    <a16:creationId xmlns:a16="http://schemas.microsoft.com/office/drawing/2014/main" id="{F7774670-06BE-4AA9-AC56-5545434394CE}"/>
                  </a:ext>
                </a:extLst>
              </p:cNvPr>
              <p:cNvSpPr txBox="1"/>
              <p:nvPr/>
            </p:nvSpPr>
            <p:spPr>
              <a:xfrm>
                <a:off x="3805866" y="1290104"/>
                <a:ext cx="430887" cy="794413"/>
              </a:xfrm>
              <a:prstGeom prst="rect">
                <a:avLst/>
              </a:prstGeom>
              <a:noFill/>
            </p:spPr>
            <p:txBody>
              <a:bodyPr vert="eaVert" wrap="square" rtlCol="0">
                <a:spAutoFit/>
              </a:bodyPr>
              <a:lstStyle/>
              <a:p>
                <a:r>
                  <a:rPr lang="zh-CN" altLang="en-US" sz="1600" b="1" dirty="0">
                    <a:solidFill>
                      <a:schemeClr val="bg1"/>
                    </a:solidFill>
                    <a:cs typeface="+mn-ea"/>
                    <a:sym typeface="+mn-lt"/>
                  </a:rPr>
                  <a:t>中国</a:t>
                </a:r>
                <a:r>
                  <a:rPr lang="en-US" altLang="zh-CN" sz="1600" b="1" dirty="0">
                    <a:solidFill>
                      <a:schemeClr val="bg1"/>
                    </a:solidFill>
                    <a:cs typeface="+mn-ea"/>
                    <a:sym typeface="+mn-lt"/>
                  </a:rPr>
                  <a:t>·</a:t>
                </a:r>
                <a:r>
                  <a:rPr lang="zh-CN" altLang="en-US" sz="1600" b="1" dirty="0">
                    <a:solidFill>
                      <a:schemeClr val="bg1"/>
                    </a:solidFill>
                    <a:cs typeface="+mn-ea"/>
                    <a:sym typeface="+mn-lt"/>
                  </a:rPr>
                  <a:t>蓉城</a:t>
                </a:r>
              </a:p>
            </p:txBody>
          </p:sp>
        </p:grpSp>
      </p:grpSp>
    </p:spTree>
    <p:custDataLst>
      <p:tags r:id="rId1"/>
    </p:custDataLst>
    <p:extLst>
      <p:ext uri="{BB962C8B-B14F-4D97-AF65-F5344CB8AC3E}">
        <p14:creationId xmlns:p14="http://schemas.microsoft.com/office/powerpoint/2010/main" val="3211131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í$1íḍé"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DAA3F936-0CF2-4EB0-9A0C-EC9CE8160D66}"/>
              </a:ext>
            </a:extLst>
          </p:cNvPr>
          <p:cNvGrpSpPr>
            <a:grpSpLocks noChangeAspect="1"/>
          </p:cNvGrpSpPr>
          <p:nvPr/>
        </p:nvGrpSpPr>
        <p:grpSpPr>
          <a:xfrm>
            <a:off x="837843" y="1397203"/>
            <a:ext cx="10516314" cy="3954585"/>
            <a:chOff x="837843" y="1397203"/>
            <a:chExt cx="10516314" cy="3954585"/>
          </a:xfrm>
        </p:grpSpPr>
        <p:sp>
          <p:nvSpPr>
            <p:cNvPr id="4" name="îšḻíḍè">
              <a:extLst>
                <a:ext uri="{FF2B5EF4-FFF2-40B4-BE49-F238E27FC236}">
                  <a16:creationId xmlns:a16="http://schemas.microsoft.com/office/drawing/2014/main" id="{7EE9428B-C8F7-485E-BE65-34AA70D1362B}"/>
                </a:ext>
              </a:extLst>
            </p:cNvPr>
            <p:cNvSpPr/>
            <p:nvPr/>
          </p:nvSpPr>
          <p:spPr bwMode="auto">
            <a:xfrm>
              <a:off x="837843" y="1397203"/>
              <a:ext cx="3063486" cy="3024336"/>
            </a:xfrm>
            <a:custGeom>
              <a:avLst/>
              <a:gdLst>
                <a:gd name="T0" fmla="*/ 93 w 299"/>
                <a:gd name="T1" fmla="*/ 65 h 295"/>
                <a:gd name="T2" fmla="*/ 90 w 299"/>
                <a:gd name="T3" fmla="*/ 159 h 295"/>
                <a:gd name="T4" fmla="*/ 132 w 299"/>
                <a:gd name="T5" fmla="*/ 69 h 295"/>
                <a:gd name="T6" fmla="*/ 292 w 299"/>
                <a:gd name="T7" fmla="*/ 107 h 295"/>
                <a:gd name="T8" fmla="*/ 279 w 299"/>
                <a:gd name="T9" fmla="*/ 170 h 295"/>
                <a:gd name="T10" fmla="*/ 271 w 299"/>
                <a:gd name="T11" fmla="*/ 51 h 295"/>
                <a:gd name="T12" fmla="*/ 244 w 299"/>
                <a:gd name="T13" fmla="*/ 213 h 295"/>
                <a:gd name="T14" fmla="*/ 236 w 299"/>
                <a:gd name="T15" fmla="*/ 219 h 295"/>
                <a:gd name="T16" fmla="*/ 224 w 299"/>
                <a:gd name="T17" fmla="*/ 244 h 295"/>
                <a:gd name="T18" fmla="*/ 200 w 299"/>
                <a:gd name="T19" fmla="*/ 59 h 295"/>
                <a:gd name="T20" fmla="*/ 182 w 299"/>
                <a:gd name="T21" fmla="*/ 36 h 295"/>
                <a:gd name="T22" fmla="*/ 160 w 299"/>
                <a:gd name="T23" fmla="*/ 240 h 295"/>
                <a:gd name="T24" fmla="*/ 177 w 299"/>
                <a:gd name="T25" fmla="*/ 42 h 295"/>
                <a:gd name="T26" fmla="*/ 144 w 299"/>
                <a:gd name="T27" fmla="*/ 245 h 295"/>
                <a:gd name="T28" fmla="*/ 127 w 299"/>
                <a:gd name="T29" fmla="*/ 295 h 295"/>
                <a:gd name="T30" fmla="*/ 109 w 299"/>
                <a:gd name="T31" fmla="*/ 50 h 295"/>
                <a:gd name="T32" fmla="*/ 94 w 299"/>
                <a:gd name="T33" fmla="*/ 40 h 295"/>
                <a:gd name="T34" fmla="*/ 81 w 299"/>
                <a:gd name="T35" fmla="*/ 31 h 295"/>
                <a:gd name="T36" fmla="*/ 78 w 299"/>
                <a:gd name="T37" fmla="*/ 155 h 295"/>
                <a:gd name="T38" fmla="*/ 70 w 299"/>
                <a:gd name="T39" fmla="*/ 43 h 295"/>
                <a:gd name="T40" fmla="*/ 64 w 299"/>
                <a:gd name="T41" fmla="*/ 33 h 295"/>
                <a:gd name="T42" fmla="*/ 54 w 299"/>
                <a:gd name="T43" fmla="*/ 90 h 295"/>
                <a:gd name="T44" fmla="*/ 51 w 299"/>
                <a:gd name="T45" fmla="*/ 154 h 295"/>
                <a:gd name="T46" fmla="*/ 51 w 299"/>
                <a:gd name="T47" fmla="*/ 66 h 295"/>
                <a:gd name="T48" fmla="*/ 39 w 299"/>
                <a:gd name="T49" fmla="*/ 166 h 295"/>
                <a:gd name="T50" fmla="*/ 25 w 299"/>
                <a:gd name="T51" fmla="*/ 104 h 295"/>
                <a:gd name="T52" fmla="*/ 263 w 299"/>
                <a:gd name="T53" fmla="*/ 159 h 295"/>
                <a:gd name="T54" fmla="*/ 251 w 299"/>
                <a:gd name="T55" fmla="*/ 78 h 295"/>
                <a:gd name="T56" fmla="*/ 247 w 299"/>
                <a:gd name="T57" fmla="*/ 75 h 295"/>
                <a:gd name="T58" fmla="*/ 230 w 299"/>
                <a:gd name="T59" fmla="*/ 84 h 295"/>
                <a:gd name="T60" fmla="*/ 233 w 299"/>
                <a:gd name="T61" fmla="*/ 209 h 295"/>
                <a:gd name="T62" fmla="*/ 207 w 299"/>
                <a:gd name="T63" fmla="*/ 85 h 295"/>
                <a:gd name="T64" fmla="*/ 136 w 299"/>
                <a:gd name="T65" fmla="*/ 232 h 295"/>
                <a:gd name="T66" fmla="*/ 133 w 299"/>
                <a:gd name="T67" fmla="*/ 67 h 295"/>
                <a:gd name="T68" fmla="*/ 109 w 299"/>
                <a:gd name="T69" fmla="*/ 62 h 295"/>
                <a:gd name="T70" fmla="*/ 89 w 299"/>
                <a:gd name="T71" fmla="*/ 170 h 295"/>
                <a:gd name="T72" fmla="*/ 77 w 299"/>
                <a:gd name="T73" fmla="*/ 59 h 295"/>
                <a:gd name="T74" fmla="*/ 98 w 299"/>
                <a:gd name="T75" fmla="*/ 192 h 295"/>
                <a:gd name="T76" fmla="*/ 74 w 299"/>
                <a:gd name="T77" fmla="*/ 69 h 295"/>
                <a:gd name="T78" fmla="*/ 61 w 299"/>
                <a:gd name="T79" fmla="*/ 205 h 295"/>
                <a:gd name="T80" fmla="*/ 59 w 299"/>
                <a:gd name="T81" fmla="*/ 206 h 295"/>
                <a:gd name="T82" fmla="*/ 104 w 299"/>
                <a:gd name="T83" fmla="*/ 217 h 295"/>
                <a:gd name="T84" fmla="*/ 136 w 299"/>
                <a:gd name="T85" fmla="*/ 255 h 295"/>
                <a:gd name="T86" fmla="*/ 165 w 299"/>
                <a:gd name="T87" fmla="*/ 214 h 295"/>
                <a:gd name="T88" fmla="*/ 222 w 299"/>
                <a:gd name="T89" fmla="*/ 247 h 295"/>
                <a:gd name="T90" fmla="*/ 262 w 299"/>
                <a:gd name="T91" fmla="*/ 182 h 295"/>
                <a:gd name="T92" fmla="*/ 281 w 299"/>
                <a:gd name="T93" fmla="*/ 151 h 295"/>
                <a:gd name="T94" fmla="*/ 249 w 299"/>
                <a:gd name="T95" fmla="*/ 123 h 295"/>
                <a:gd name="T96" fmla="*/ 261 w 299"/>
                <a:gd name="T97" fmla="*/ 64 h 295"/>
                <a:gd name="T98" fmla="*/ 218 w 299"/>
                <a:gd name="T99" fmla="*/ 86 h 295"/>
                <a:gd name="T100" fmla="*/ 205 w 299"/>
                <a:gd name="T101" fmla="*/ 54 h 295"/>
                <a:gd name="T102" fmla="*/ 182 w 299"/>
                <a:gd name="T103" fmla="*/ 65 h 295"/>
                <a:gd name="T104" fmla="*/ 99 w 299"/>
                <a:gd name="T105" fmla="*/ 53 h 295"/>
                <a:gd name="T106" fmla="*/ 56 w 299"/>
                <a:gd name="T107" fmla="*/ 33 h 295"/>
                <a:gd name="T108" fmla="*/ 46 w 299"/>
                <a:gd name="T109" fmla="*/ 48 h 295"/>
                <a:gd name="T110" fmla="*/ 60 w 299"/>
                <a:gd name="T111" fmla="*/ 80 h 295"/>
                <a:gd name="T112" fmla="*/ 71 w 299"/>
                <a:gd name="T113" fmla="*/ 105 h 295"/>
                <a:gd name="T114" fmla="*/ 66 w 299"/>
                <a:gd name="T115" fmla="*/ 166 h 295"/>
                <a:gd name="T116" fmla="*/ 190 w 299"/>
                <a:gd name="T117" fmla="*/ 210 h 295"/>
                <a:gd name="T118" fmla="*/ 18 w 299"/>
                <a:gd name="T119" fmla="*/ 206 h 295"/>
                <a:gd name="T120" fmla="*/ 7 w 299"/>
                <a:gd name="T121" fmla="*/ 228 h 295"/>
                <a:gd name="T122" fmla="*/ 68 w 299"/>
                <a:gd name="T123" fmla="*/ 57 h 295"/>
                <a:gd name="T124" fmla="*/ 112 w 299"/>
                <a:gd name="T125" fmla="*/ 16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9" h="295">
                  <a:moveTo>
                    <a:pt x="75" y="62"/>
                  </a:moveTo>
                  <a:cubicBezTo>
                    <a:pt x="72" y="65"/>
                    <a:pt x="68" y="61"/>
                    <a:pt x="66" y="58"/>
                  </a:cubicBezTo>
                  <a:cubicBezTo>
                    <a:pt x="66" y="57"/>
                    <a:pt x="66" y="57"/>
                    <a:pt x="66" y="57"/>
                  </a:cubicBezTo>
                  <a:cubicBezTo>
                    <a:pt x="67" y="57"/>
                    <a:pt x="67" y="57"/>
                    <a:pt x="67" y="57"/>
                  </a:cubicBezTo>
                  <a:cubicBezTo>
                    <a:pt x="67" y="60"/>
                    <a:pt x="70" y="61"/>
                    <a:pt x="73" y="61"/>
                  </a:cubicBezTo>
                  <a:cubicBezTo>
                    <a:pt x="74" y="62"/>
                    <a:pt x="74" y="62"/>
                    <a:pt x="75" y="62"/>
                  </a:cubicBezTo>
                  <a:close/>
                  <a:moveTo>
                    <a:pt x="82" y="59"/>
                  </a:moveTo>
                  <a:cubicBezTo>
                    <a:pt x="81" y="57"/>
                    <a:pt x="82" y="55"/>
                    <a:pt x="81" y="54"/>
                  </a:cubicBezTo>
                  <a:cubicBezTo>
                    <a:pt x="81" y="56"/>
                    <a:pt x="79" y="54"/>
                    <a:pt x="79" y="56"/>
                  </a:cubicBezTo>
                  <a:cubicBezTo>
                    <a:pt x="80" y="57"/>
                    <a:pt x="80" y="59"/>
                    <a:pt x="82" y="59"/>
                  </a:cubicBezTo>
                  <a:close/>
                  <a:moveTo>
                    <a:pt x="79" y="63"/>
                  </a:moveTo>
                  <a:cubicBezTo>
                    <a:pt x="78" y="63"/>
                    <a:pt x="78" y="64"/>
                    <a:pt x="79" y="64"/>
                  </a:cubicBezTo>
                  <a:cubicBezTo>
                    <a:pt x="78" y="62"/>
                    <a:pt x="79" y="61"/>
                    <a:pt x="81" y="61"/>
                  </a:cubicBezTo>
                  <a:cubicBezTo>
                    <a:pt x="81" y="59"/>
                    <a:pt x="80" y="58"/>
                    <a:pt x="79" y="58"/>
                  </a:cubicBezTo>
                  <a:cubicBezTo>
                    <a:pt x="78" y="59"/>
                    <a:pt x="81" y="59"/>
                    <a:pt x="79" y="60"/>
                  </a:cubicBezTo>
                  <a:cubicBezTo>
                    <a:pt x="77" y="60"/>
                    <a:pt x="78" y="58"/>
                    <a:pt x="77" y="59"/>
                  </a:cubicBezTo>
                  <a:cubicBezTo>
                    <a:pt x="76" y="60"/>
                    <a:pt x="80" y="62"/>
                    <a:pt x="77" y="63"/>
                  </a:cubicBezTo>
                  <a:cubicBezTo>
                    <a:pt x="78" y="63"/>
                    <a:pt x="79" y="63"/>
                    <a:pt x="79" y="63"/>
                  </a:cubicBezTo>
                  <a:close/>
                  <a:moveTo>
                    <a:pt x="86" y="65"/>
                  </a:moveTo>
                  <a:cubicBezTo>
                    <a:pt x="86" y="65"/>
                    <a:pt x="86" y="66"/>
                    <a:pt x="86" y="65"/>
                  </a:cubicBezTo>
                  <a:cubicBezTo>
                    <a:pt x="85" y="64"/>
                    <a:pt x="83" y="63"/>
                    <a:pt x="81" y="62"/>
                  </a:cubicBezTo>
                  <a:cubicBezTo>
                    <a:pt x="82" y="63"/>
                    <a:pt x="79" y="62"/>
                    <a:pt x="80" y="64"/>
                  </a:cubicBezTo>
                  <a:cubicBezTo>
                    <a:pt x="82" y="64"/>
                    <a:pt x="82" y="65"/>
                    <a:pt x="85" y="66"/>
                  </a:cubicBezTo>
                  <a:cubicBezTo>
                    <a:pt x="85" y="65"/>
                    <a:pt x="85" y="65"/>
                    <a:pt x="86" y="65"/>
                  </a:cubicBezTo>
                  <a:close/>
                  <a:moveTo>
                    <a:pt x="96" y="62"/>
                  </a:moveTo>
                  <a:cubicBezTo>
                    <a:pt x="97" y="61"/>
                    <a:pt x="97" y="62"/>
                    <a:pt x="97" y="61"/>
                  </a:cubicBezTo>
                  <a:cubicBezTo>
                    <a:pt x="96" y="61"/>
                    <a:pt x="96" y="62"/>
                    <a:pt x="95" y="62"/>
                  </a:cubicBezTo>
                  <a:cubicBezTo>
                    <a:pt x="95" y="63"/>
                    <a:pt x="97" y="64"/>
                    <a:pt x="98" y="63"/>
                  </a:cubicBezTo>
                  <a:cubicBezTo>
                    <a:pt x="97" y="63"/>
                    <a:pt x="96" y="62"/>
                    <a:pt x="96" y="62"/>
                  </a:cubicBezTo>
                  <a:close/>
                  <a:moveTo>
                    <a:pt x="94" y="64"/>
                  </a:moveTo>
                  <a:cubicBezTo>
                    <a:pt x="95" y="65"/>
                    <a:pt x="94" y="66"/>
                    <a:pt x="93" y="65"/>
                  </a:cubicBezTo>
                  <a:cubicBezTo>
                    <a:pt x="94" y="60"/>
                    <a:pt x="88" y="62"/>
                    <a:pt x="88" y="60"/>
                  </a:cubicBezTo>
                  <a:cubicBezTo>
                    <a:pt x="88" y="61"/>
                    <a:pt x="87" y="61"/>
                    <a:pt x="86" y="62"/>
                  </a:cubicBezTo>
                  <a:cubicBezTo>
                    <a:pt x="88" y="65"/>
                    <a:pt x="93" y="67"/>
                    <a:pt x="97" y="67"/>
                  </a:cubicBezTo>
                  <a:cubicBezTo>
                    <a:pt x="94" y="66"/>
                    <a:pt x="96" y="64"/>
                    <a:pt x="94" y="64"/>
                  </a:cubicBezTo>
                  <a:close/>
                  <a:moveTo>
                    <a:pt x="103" y="65"/>
                  </a:moveTo>
                  <a:cubicBezTo>
                    <a:pt x="102" y="65"/>
                    <a:pt x="101" y="65"/>
                    <a:pt x="100" y="66"/>
                  </a:cubicBezTo>
                  <a:cubicBezTo>
                    <a:pt x="102" y="67"/>
                    <a:pt x="103" y="67"/>
                    <a:pt x="103" y="65"/>
                  </a:cubicBezTo>
                  <a:close/>
                  <a:moveTo>
                    <a:pt x="92" y="72"/>
                  </a:moveTo>
                  <a:cubicBezTo>
                    <a:pt x="91" y="71"/>
                    <a:pt x="89" y="69"/>
                    <a:pt x="88" y="71"/>
                  </a:cubicBezTo>
                  <a:cubicBezTo>
                    <a:pt x="89" y="71"/>
                    <a:pt x="90" y="74"/>
                    <a:pt x="92" y="72"/>
                  </a:cubicBezTo>
                  <a:close/>
                  <a:moveTo>
                    <a:pt x="100" y="71"/>
                  </a:moveTo>
                  <a:cubicBezTo>
                    <a:pt x="98" y="71"/>
                    <a:pt x="96" y="69"/>
                    <a:pt x="95" y="70"/>
                  </a:cubicBezTo>
                  <a:cubicBezTo>
                    <a:pt x="97" y="70"/>
                    <a:pt x="99" y="73"/>
                    <a:pt x="100" y="71"/>
                  </a:cubicBezTo>
                  <a:close/>
                  <a:moveTo>
                    <a:pt x="79" y="98"/>
                  </a:moveTo>
                  <a:cubicBezTo>
                    <a:pt x="78" y="96"/>
                    <a:pt x="80" y="96"/>
                    <a:pt x="81" y="95"/>
                  </a:cubicBezTo>
                  <a:cubicBezTo>
                    <a:pt x="79" y="96"/>
                    <a:pt x="79" y="94"/>
                    <a:pt x="79" y="95"/>
                  </a:cubicBezTo>
                  <a:cubicBezTo>
                    <a:pt x="80" y="96"/>
                    <a:pt x="76" y="97"/>
                    <a:pt x="76" y="95"/>
                  </a:cubicBezTo>
                  <a:cubicBezTo>
                    <a:pt x="76" y="96"/>
                    <a:pt x="73" y="96"/>
                    <a:pt x="76" y="97"/>
                  </a:cubicBezTo>
                  <a:cubicBezTo>
                    <a:pt x="76" y="95"/>
                    <a:pt x="78" y="98"/>
                    <a:pt x="79" y="98"/>
                  </a:cubicBezTo>
                  <a:close/>
                  <a:moveTo>
                    <a:pt x="89" y="170"/>
                  </a:moveTo>
                  <a:cubicBezTo>
                    <a:pt x="89" y="170"/>
                    <a:pt x="87" y="173"/>
                    <a:pt x="89" y="174"/>
                  </a:cubicBezTo>
                  <a:cubicBezTo>
                    <a:pt x="90" y="172"/>
                    <a:pt x="91" y="171"/>
                    <a:pt x="93" y="169"/>
                  </a:cubicBezTo>
                  <a:cubicBezTo>
                    <a:pt x="92" y="169"/>
                    <a:pt x="90" y="170"/>
                    <a:pt x="89" y="170"/>
                  </a:cubicBezTo>
                  <a:close/>
                  <a:moveTo>
                    <a:pt x="82" y="162"/>
                  </a:moveTo>
                  <a:cubicBezTo>
                    <a:pt x="85" y="162"/>
                    <a:pt x="85" y="162"/>
                    <a:pt x="85" y="162"/>
                  </a:cubicBezTo>
                  <a:cubicBezTo>
                    <a:pt x="84" y="161"/>
                    <a:pt x="87" y="160"/>
                    <a:pt x="85" y="160"/>
                  </a:cubicBezTo>
                  <a:cubicBezTo>
                    <a:pt x="85" y="161"/>
                    <a:pt x="83" y="160"/>
                    <a:pt x="82" y="162"/>
                  </a:cubicBezTo>
                  <a:close/>
                  <a:moveTo>
                    <a:pt x="93" y="160"/>
                  </a:moveTo>
                  <a:cubicBezTo>
                    <a:pt x="91" y="160"/>
                    <a:pt x="91" y="162"/>
                    <a:pt x="91" y="163"/>
                  </a:cubicBezTo>
                  <a:cubicBezTo>
                    <a:pt x="92" y="163"/>
                    <a:pt x="92" y="162"/>
                    <a:pt x="93" y="160"/>
                  </a:cubicBezTo>
                  <a:close/>
                  <a:moveTo>
                    <a:pt x="90" y="159"/>
                  </a:moveTo>
                  <a:cubicBezTo>
                    <a:pt x="91" y="157"/>
                    <a:pt x="95" y="156"/>
                    <a:pt x="92" y="154"/>
                  </a:cubicBezTo>
                  <a:cubicBezTo>
                    <a:pt x="92" y="156"/>
                    <a:pt x="88" y="156"/>
                    <a:pt x="90" y="159"/>
                  </a:cubicBezTo>
                  <a:close/>
                  <a:moveTo>
                    <a:pt x="111" y="162"/>
                  </a:moveTo>
                  <a:cubicBezTo>
                    <a:pt x="111" y="161"/>
                    <a:pt x="112" y="159"/>
                    <a:pt x="110" y="159"/>
                  </a:cubicBezTo>
                  <a:cubicBezTo>
                    <a:pt x="110" y="161"/>
                    <a:pt x="109" y="162"/>
                    <a:pt x="111" y="162"/>
                  </a:cubicBezTo>
                  <a:close/>
                  <a:moveTo>
                    <a:pt x="122" y="171"/>
                  </a:moveTo>
                  <a:cubicBezTo>
                    <a:pt x="122" y="172"/>
                    <a:pt x="122" y="174"/>
                    <a:pt x="123" y="173"/>
                  </a:cubicBezTo>
                  <a:cubicBezTo>
                    <a:pt x="123" y="172"/>
                    <a:pt x="123" y="171"/>
                    <a:pt x="122" y="171"/>
                  </a:cubicBezTo>
                  <a:close/>
                  <a:moveTo>
                    <a:pt x="118" y="170"/>
                  </a:moveTo>
                  <a:cubicBezTo>
                    <a:pt x="117" y="171"/>
                    <a:pt x="117" y="172"/>
                    <a:pt x="119" y="172"/>
                  </a:cubicBezTo>
                  <a:cubicBezTo>
                    <a:pt x="118" y="171"/>
                    <a:pt x="120" y="172"/>
                    <a:pt x="120" y="171"/>
                  </a:cubicBezTo>
                  <a:cubicBezTo>
                    <a:pt x="119" y="171"/>
                    <a:pt x="120" y="169"/>
                    <a:pt x="119" y="169"/>
                  </a:cubicBezTo>
                  <a:cubicBezTo>
                    <a:pt x="117" y="170"/>
                    <a:pt x="116" y="168"/>
                    <a:pt x="114" y="170"/>
                  </a:cubicBezTo>
                  <a:cubicBezTo>
                    <a:pt x="113" y="169"/>
                    <a:pt x="114" y="166"/>
                    <a:pt x="111" y="166"/>
                  </a:cubicBezTo>
                  <a:cubicBezTo>
                    <a:pt x="112" y="170"/>
                    <a:pt x="111" y="170"/>
                    <a:pt x="114" y="172"/>
                  </a:cubicBezTo>
                  <a:cubicBezTo>
                    <a:pt x="116" y="172"/>
                    <a:pt x="116" y="170"/>
                    <a:pt x="118" y="170"/>
                  </a:cubicBezTo>
                  <a:close/>
                  <a:moveTo>
                    <a:pt x="207" y="221"/>
                  </a:moveTo>
                  <a:cubicBezTo>
                    <a:pt x="206" y="222"/>
                    <a:pt x="205" y="223"/>
                    <a:pt x="206" y="225"/>
                  </a:cubicBezTo>
                  <a:cubicBezTo>
                    <a:pt x="207" y="224"/>
                    <a:pt x="208" y="227"/>
                    <a:pt x="208" y="225"/>
                  </a:cubicBezTo>
                  <a:cubicBezTo>
                    <a:pt x="207" y="225"/>
                    <a:pt x="209" y="222"/>
                    <a:pt x="207" y="220"/>
                  </a:cubicBezTo>
                  <a:lnTo>
                    <a:pt x="207" y="221"/>
                  </a:lnTo>
                  <a:close/>
                  <a:moveTo>
                    <a:pt x="213" y="204"/>
                  </a:moveTo>
                  <a:cubicBezTo>
                    <a:pt x="208" y="204"/>
                    <a:pt x="209" y="210"/>
                    <a:pt x="209" y="214"/>
                  </a:cubicBezTo>
                  <a:cubicBezTo>
                    <a:pt x="214" y="213"/>
                    <a:pt x="213" y="208"/>
                    <a:pt x="213" y="204"/>
                  </a:cubicBezTo>
                  <a:close/>
                  <a:moveTo>
                    <a:pt x="190" y="210"/>
                  </a:moveTo>
                  <a:cubicBezTo>
                    <a:pt x="192" y="209"/>
                    <a:pt x="194" y="208"/>
                    <a:pt x="195" y="206"/>
                  </a:cubicBezTo>
                  <a:cubicBezTo>
                    <a:pt x="193" y="208"/>
                    <a:pt x="193" y="203"/>
                    <a:pt x="192" y="204"/>
                  </a:cubicBezTo>
                  <a:cubicBezTo>
                    <a:pt x="192" y="205"/>
                    <a:pt x="191" y="208"/>
                    <a:pt x="190" y="210"/>
                  </a:cubicBezTo>
                  <a:close/>
                  <a:moveTo>
                    <a:pt x="131" y="68"/>
                  </a:moveTo>
                  <a:cubicBezTo>
                    <a:pt x="131" y="69"/>
                    <a:pt x="132" y="71"/>
                    <a:pt x="132" y="69"/>
                  </a:cubicBezTo>
                  <a:cubicBezTo>
                    <a:pt x="132" y="69"/>
                    <a:pt x="132" y="69"/>
                    <a:pt x="132" y="69"/>
                  </a:cubicBezTo>
                  <a:cubicBezTo>
                    <a:pt x="132" y="68"/>
                    <a:pt x="133" y="68"/>
                    <a:pt x="133" y="67"/>
                  </a:cubicBezTo>
                  <a:cubicBezTo>
                    <a:pt x="129" y="66"/>
                    <a:pt x="129" y="62"/>
                    <a:pt x="128" y="59"/>
                  </a:cubicBezTo>
                  <a:cubicBezTo>
                    <a:pt x="128" y="62"/>
                    <a:pt x="126" y="63"/>
                    <a:pt x="126" y="66"/>
                  </a:cubicBezTo>
                  <a:cubicBezTo>
                    <a:pt x="129" y="66"/>
                    <a:pt x="128" y="70"/>
                    <a:pt x="130" y="71"/>
                  </a:cubicBezTo>
                  <a:cubicBezTo>
                    <a:pt x="130" y="70"/>
                    <a:pt x="130" y="69"/>
                    <a:pt x="131" y="68"/>
                  </a:cubicBezTo>
                  <a:close/>
                  <a:moveTo>
                    <a:pt x="137" y="73"/>
                  </a:moveTo>
                  <a:cubicBezTo>
                    <a:pt x="136" y="72"/>
                    <a:pt x="135" y="72"/>
                    <a:pt x="136" y="70"/>
                  </a:cubicBezTo>
                  <a:cubicBezTo>
                    <a:pt x="137" y="70"/>
                    <a:pt x="136" y="73"/>
                    <a:pt x="138" y="72"/>
                  </a:cubicBezTo>
                  <a:cubicBezTo>
                    <a:pt x="138" y="69"/>
                    <a:pt x="136" y="69"/>
                    <a:pt x="134" y="67"/>
                  </a:cubicBezTo>
                  <a:cubicBezTo>
                    <a:pt x="136" y="70"/>
                    <a:pt x="131" y="68"/>
                    <a:pt x="133" y="73"/>
                  </a:cubicBezTo>
                  <a:cubicBezTo>
                    <a:pt x="134" y="72"/>
                    <a:pt x="136" y="74"/>
                    <a:pt x="137" y="73"/>
                  </a:cubicBezTo>
                  <a:close/>
                  <a:moveTo>
                    <a:pt x="196" y="90"/>
                  </a:moveTo>
                  <a:cubicBezTo>
                    <a:pt x="196" y="88"/>
                    <a:pt x="195" y="83"/>
                    <a:pt x="193" y="84"/>
                  </a:cubicBezTo>
                  <a:cubicBezTo>
                    <a:pt x="195" y="85"/>
                    <a:pt x="192" y="86"/>
                    <a:pt x="192" y="87"/>
                  </a:cubicBezTo>
                  <a:cubicBezTo>
                    <a:pt x="191" y="86"/>
                    <a:pt x="190" y="87"/>
                    <a:pt x="189" y="87"/>
                  </a:cubicBezTo>
                  <a:cubicBezTo>
                    <a:pt x="189" y="88"/>
                    <a:pt x="191" y="88"/>
                    <a:pt x="190" y="90"/>
                  </a:cubicBezTo>
                  <a:cubicBezTo>
                    <a:pt x="191" y="90"/>
                    <a:pt x="193" y="91"/>
                    <a:pt x="193" y="90"/>
                  </a:cubicBezTo>
                  <a:cubicBezTo>
                    <a:pt x="192" y="90"/>
                    <a:pt x="191" y="90"/>
                    <a:pt x="191" y="88"/>
                  </a:cubicBezTo>
                  <a:cubicBezTo>
                    <a:pt x="194" y="89"/>
                    <a:pt x="194" y="91"/>
                    <a:pt x="196" y="90"/>
                  </a:cubicBezTo>
                  <a:close/>
                  <a:moveTo>
                    <a:pt x="180" y="98"/>
                  </a:moveTo>
                  <a:cubicBezTo>
                    <a:pt x="179" y="98"/>
                    <a:pt x="179" y="97"/>
                    <a:pt x="179" y="98"/>
                  </a:cubicBezTo>
                  <a:cubicBezTo>
                    <a:pt x="180" y="99"/>
                    <a:pt x="181" y="97"/>
                    <a:pt x="183" y="98"/>
                  </a:cubicBezTo>
                  <a:cubicBezTo>
                    <a:pt x="181" y="95"/>
                    <a:pt x="175" y="93"/>
                    <a:pt x="175" y="90"/>
                  </a:cubicBezTo>
                  <a:cubicBezTo>
                    <a:pt x="178" y="92"/>
                    <a:pt x="181" y="95"/>
                    <a:pt x="184" y="97"/>
                  </a:cubicBezTo>
                  <a:cubicBezTo>
                    <a:pt x="184" y="96"/>
                    <a:pt x="185" y="96"/>
                    <a:pt x="185" y="94"/>
                  </a:cubicBezTo>
                  <a:cubicBezTo>
                    <a:pt x="184" y="92"/>
                    <a:pt x="182" y="91"/>
                    <a:pt x="180" y="90"/>
                  </a:cubicBezTo>
                  <a:cubicBezTo>
                    <a:pt x="176" y="89"/>
                    <a:pt x="168" y="87"/>
                    <a:pt x="166" y="91"/>
                  </a:cubicBezTo>
                  <a:cubicBezTo>
                    <a:pt x="171" y="92"/>
                    <a:pt x="175" y="99"/>
                    <a:pt x="179" y="96"/>
                  </a:cubicBezTo>
                  <a:cubicBezTo>
                    <a:pt x="179" y="97"/>
                    <a:pt x="182" y="97"/>
                    <a:pt x="180" y="98"/>
                  </a:cubicBezTo>
                  <a:close/>
                  <a:moveTo>
                    <a:pt x="299" y="104"/>
                  </a:moveTo>
                  <a:cubicBezTo>
                    <a:pt x="297" y="103"/>
                    <a:pt x="293" y="105"/>
                    <a:pt x="292" y="107"/>
                  </a:cubicBezTo>
                  <a:cubicBezTo>
                    <a:pt x="295" y="107"/>
                    <a:pt x="297" y="105"/>
                    <a:pt x="299" y="104"/>
                  </a:cubicBezTo>
                  <a:close/>
                  <a:moveTo>
                    <a:pt x="279" y="96"/>
                  </a:moveTo>
                  <a:cubicBezTo>
                    <a:pt x="279" y="97"/>
                    <a:pt x="279" y="98"/>
                    <a:pt x="279" y="98"/>
                  </a:cubicBezTo>
                  <a:cubicBezTo>
                    <a:pt x="282" y="100"/>
                    <a:pt x="284" y="100"/>
                    <a:pt x="284" y="96"/>
                  </a:cubicBezTo>
                  <a:cubicBezTo>
                    <a:pt x="281" y="94"/>
                    <a:pt x="282" y="95"/>
                    <a:pt x="279" y="96"/>
                  </a:cubicBezTo>
                  <a:close/>
                  <a:moveTo>
                    <a:pt x="281" y="154"/>
                  </a:moveTo>
                  <a:cubicBezTo>
                    <a:pt x="283" y="154"/>
                    <a:pt x="284" y="155"/>
                    <a:pt x="284" y="154"/>
                  </a:cubicBezTo>
                  <a:cubicBezTo>
                    <a:pt x="283" y="154"/>
                    <a:pt x="284" y="154"/>
                    <a:pt x="284" y="153"/>
                  </a:cubicBezTo>
                  <a:cubicBezTo>
                    <a:pt x="282" y="152"/>
                    <a:pt x="282" y="153"/>
                    <a:pt x="281" y="154"/>
                  </a:cubicBezTo>
                  <a:close/>
                  <a:moveTo>
                    <a:pt x="281" y="107"/>
                  </a:moveTo>
                  <a:cubicBezTo>
                    <a:pt x="281" y="107"/>
                    <a:pt x="281" y="108"/>
                    <a:pt x="281" y="108"/>
                  </a:cubicBezTo>
                  <a:cubicBezTo>
                    <a:pt x="282" y="108"/>
                    <a:pt x="283" y="108"/>
                    <a:pt x="283" y="107"/>
                  </a:cubicBezTo>
                  <a:cubicBezTo>
                    <a:pt x="282" y="107"/>
                    <a:pt x="282" y="107"/>
                    <a:pt x="281" y="107"/>
                  </a:cubicBezTo>
                  <a:close/>
                  <a:moveTo>
                    <a:pt x="284" y="124"/>
                  </a:moveTo>
                  <a:cubicBezTo>
                    <a:pt x="280" y="125"/>
                    <a:pt x="279" y="120"/>
                    <a:pt x="275" y="124"/>
                  </a:cubicBezTo>
                  <a:cubicBezTo>
                    <a:pt x="276" y="128"/>
                    <a:pt x="277" y="131"/>
                    <a:pt x="281" y="131"/>
                  </a:cubicBezTo>
                  <a:cubicBezTo>
                    <a:pt x="282" y="128"/>
                    <a:pt x="281" y="128"/>
                    <a:pt x="281" y="126"/>
                  </a:cubicBezTo>
                  <a:cubicBezTo>
                    <a:pt x="282" y="125"/>
                    <a:pt x="284" y="127"/>
                    <a:pt x="284" y="124"/>
                  </a:cubicBezTo>
                  <a:close/>
                  <a:moveTo>
                    <a:pt x="280" y="137"/>
                  </a:moveTo>
                  <a:cubicBezTo>
                    <a:pt x="281" y="135"/>
                    <a:pt x="278" y="135"/>
                    <a:pt x="278" y="136"/>
                  </a:cubicBezTo>
                  <a:cubicBezTo>
                    <a:pt x="277" y="138"/>
                    <a:pt x="280" y="138"/>
                    <a:pt x="280" y="137"/>
                  </a:cubicBezTo>
                  <a:close/>
                  <a:moveTo>
                    <a:pt x="278" y="133"/>
                  </a:moveTo>
                  <a:cubicBezTo>
                    <a:pt x="278" y="134"/>
                    <a:pt x="275" y="133"/>
                    <a:pt x="276" y="135"/>
                  </a:cubicBezTo>
                  <a:cubicBezTo>
                    <a:pt x="278" y="137"/>
                    <a:pt x="280" y="134"/>
                    <a:pt x="278" y="133"/>
                  </a:cubicBezTo>
                  <a:close/>
                  <a:moveTo>
                    <a:pt x="279" y="104"/>
                  </a:moveTo>
                  <a:cubicBezTo>
                    <a:pt x="279" y="102"/>
                    <a:pt x="280" y="100"/>
                    <a:pt x="278" y="100"/>
                  </a:cubicBezTo>
                  <a:cubicBezTo>
                    <a:pt x="278" y="101"/>
                    <a:pt x="275" y="100"/>
                    <a:pt x="276" y="102"/>
                  </a:cubicBezTo>
                  <a:cubicBezTo>
                    <a:pt x="277" y="103"/>
                    <a:pt x="278" y="104"/>
                    <a:pt x="279" y="104"/>
                  </a:cubicBezTo>
                  <a:close/>
                  <a:moveTo>
                    <a:pt x="280" y="171"/>
                  </a:moveTo>
                  <a:cubicBezTo>
                    <a:pt x="279" y="170"/>
                    <a:pt x="282" y="169"/>
                    <a:pt x="280" y="169"/>
                  </a:cubicBezTo>
                  <a:cubicBezTo>
                    <a:pt x="278" y="168"/>
                    <a:pt x="280" y="170"/>
                    <a:pt x="279" y="170"/>
                  </a:cubicBezTo>
                  <a:cubicBezTo>
                    <a:pt x="278" y="169"/>
                    <a:pt x="275" y="168"/>
                    <a:pt x="274" y="169"/>
                  </a:cubicBezTo>
                  <a:cubicBezTo>
                    <a:pt x="276" y="169"/>
                    <a:pt x="277" y="171"/>
                    <a:pt x="279" y="171"/>
                  </a:cubicBezTo>
                  <a:cubicBezTo>
                    <a:pt x="279" y="170"/>
                    <a:pt x="280" y="172"/>
                    <a:pt x="280" y="171"/>
                  </a:cubicBezTo>
                  <a:close/>
                  <a:moveTo>
                    <a:pt x="273" y="120"/>
                  </a:moveTo>
                  <a:cubicBezTo>
                    <a:pt x="275" y="120"/>
                    <a:pt x="275" y="119"/>
                    <a:pt x="276" y="119"/>
                  </a:cubicBezTo>
                  <a:cubicBezTo>
                    <a:pt x="277" y="118"/>
                    <a:pt x="276" y="117"/>
                    <a:pt x="275" y="117"/>
                  </a:cubicBezTo>
                  <a:cubicBezTo>
                    <a:pt x="276" y="119"/>
                    <a:pt x="273" y="119"/>
                    <a:pt x="273" y="120"/>
                  </a:cubicBezTo>
                  <a:close/>
                  <a:moveTo>
                    <a:pt x="273" y="99"/>
                  </a:moveTo>
                  <a:cubicBezTo>
                    <a:pt x="274" y="101"/>
                    <a:pt x="273" y="102"/>
                    <a:pt x="274" y="103"/>
                  </a:cubicBezTo>
                  <a:cubicBezTo>
                    <a:pt x="274" y="101"/>
                    <a:pt x="276" y="100"/>
                    <a:pt x="277" y="98"/>
                  </a:cubicBezTo>
                  <a:cubicBezTo>
                    <a:pt x="275" y="98"/>
                    <a:pt x="276" y="96"/>
                    <a:pt x="274" y="96"/>
                  </a:cubicBezTo>
                  <a:cubicBezTo>
                    <a:pt x="274" y="97"/>
                    <a:pt x="274" y="98"/>
                    <a:pt x="274" y="99"/>
                  </a:cubicBezTo>
                  <a:cubicBezTo>
                    <a:pt x="275" y="99"/>
                    <a:pt x="275" y="98"/>
                    <a:pt x="276" y="98"/>
                  </a:cubicBezTo>
                  <a:cubicBezTo>
                    <a:pt x="276" y="101"/>
                    <a:pt x="274" y="100"/>
                    <a:pt x="273" y="99"/>
                  </a:cubicBezTo>
                  <a:close/>
                  <a:moveTo>
                    <a:pt x="273" y="151"/>
                  </a:moveTo>
                  <a:cubicBezTo>
                    <a:pt x="273" y="151"/>
                    <a:pt x="273" y="151"/>
                    <a:pt x="273" y="151"/>
                  </a:cubicBezTo>
                  <a:cubicBezTo>
                    <a:pt x="273" y="151"/>
                    <a:pt x="273" y="151"/>
                    <a:pt x="273" y="151"/>
                  </a:cubicBezTo>
                  <a:close/>
                  <a:moveTo>
                    <a:pt x="273" y="45"/>
                  </a:moveTo>
                  <a:cubicBezTo>
                    <a:pt x="270" y="47"/>
                    <a:pt x="272" y="44"/>
                    <a:pt x="270" y="42"/>
                  </a:cubicBezTo>
                  <a:cubicBezTo>
                    <a:pt x="272" y="43"/>
                    <a:pt x="272" y="42"/>
                    <a:pt x="274" y="42"/>
                  </a:cubicBezTo>
                  <a:cubicBezTo>
                    <a:pt x="274" y="41"/>
                    <a:pt x="273" y="41"/>
                    <a:pt x="273" y="40"/>
                  </a:cubicBezTo>
                  <a:cubicBezTo>
                    <a:pt x="274" y="41"/>
                    <a:pt x="274" y="41"/>
                    <a:pt x="275" y="40"/>
                  </a:cubicBezTo>
                  <a:cubicBezTo>
                    <a:pt x="275" y="38"/>
                    <a:pt x="276" y="38"/>
                    <a:pt x="276" y="36"/>
                  </a:cubicBezTo>
                  <a:cubicBezTo>
                    <a:pt x="273" y="36"/>
                    <a:pt x="272" y="38"/>
                    <a:pt x="270" y="39"/>
                  </a:cubicBezTo>
                  <a:cubicBezTo>
                    <a:pt x="270" y="40"/>
                    <a:pt x="271" y="40"/>
                    <a:pt x="271" y="42"/>
                  </a:cubicBezTo>
                  <a:cubicBezTo>
                    <a:pt x="268" y="42"/>
                    <a:pt x="267" y="46"/>
                    <a:pt x="265" y="49"/>
                  </a:cubicBezTo>
                  <a:cubicBezTo>
                    <a:pt x="266" y="49"/>
                    <a:pt x="266" y="49"/>
                    <a:pt x="266" y="49"/>
                  </a:cubicBezTo>
                  <a:cubicBezTo>
                    <a:pt x="266" y="49"/>
                    <a:pt x="266" y="48"/>
                    <a:pt x="267" y="48"/>
                  </a:cubicBezTo>
                  <a:cubicBezTo>
                    <a:pt x="267" y="50"/>
                    <a:pt x="269" y="49"/>
                    <a:pt x="270" y="50"/>
                  </a:cubicBezTo>
                  <a:cubicBezTo>
                    <a:pt x="269" y="51"/>
                    <a:pt x="268" y="51"/>
                    <a:pt x="268" y="52"/>
                  </a:cubicBezTo>
                  <a:cubicBezTo>
                    <a:pt x="270" y="52"/>
                    <a:pt x="270" y="49"/>
                    <a:pt x="271" y="51"/>
                  </a:cubicBezTo>
                  <a:cubicBezTo>
                    <a:pt x="272" y="49"/>
                    <a:pt x="273" y="46"/>
                    <a:pt x="273" y="45"/>
                  </a:cubicBezTo>
                  <a:close/>
                  <a:moveTo>
                    <a:pt x="267" y="20"/>
                  </a:moveTo>
                  <a:cubicBezTo>
                    <a:pt x="268" y="20"/>
                    <a:pt x="268" y="20"/>
                    <a:pt x="268" y="19"/>
                  </a:cubicBezTo>
                  <a:cubicBezTo>
                    <a:pt x="268" y="19"/>
                    <a:pt x="267" y="19"/>
                    <a:pt x="266" y="19"/>
                  </a:cubicBezTo>
                  <a:cubicBezTo>
                    <a:pt x="268" y="23"/>
                    <a:pt x="272" y="28"/>
                    <a:pt x="271" y="32"/>
                  </a:cubicBezTo>
                  <a:cubicBezTo>
                    <a:pt x="273" y="32"/>
                    <a:pt x="274" y="33"/>
                    <a:pt x="276" y="33"/>
                  </a:cubicBezTo>
                  <a:cubicBezTo>
                    <a:pt x="276" y="29"/>
                    <a:pt x="276" y="25"/>
                    <a:pt x="276" y="20"/>
                  </a:cubicBezTo>
                  <a:cubicBezTo>
                    <a:pt x="273" y="20"/>
                    <a:pt x="272" y="23"/>
                    <a:pt x="269" y="24"/>
                  </a:cubicBezTo>
                  <a:cubicBezTo>
                    <a:pt x="269" y="22"/>
                    <a:pt x="267" y="22"/>
                    <a:pt x="267" y="20"/>
                  </a:cubicBezTo>
                  <a:close/>
                  <a:moveTo>
                    <a:pt x="267" y="58"/>
                  </a:moveTo>
                  <a:cubicBezTo>
                    <a:pt x="268" y="56"/>
                    <a:pt x="271" y="56"/>
                    <a:pt x="272" y="54"/>
                  </a:cubicBezTo>
                  <a:cubicBezTo>
                    <a:pt x="270" y="54"/>
                    <a:pt x="268" y="56"/>
                    <a:pt x="267" y="54"/>
                  </a:cubicBezTo>
                  <a:cubicBezTo>
                    <a:pt x="268" y="56"/>
                    <a:pt x="266" y="57"/>
                    <a:pt x="267" y="58"/>
                  </a:cubicBezTo>
                  <a:close/>
                  <a:moveTo>
                    <a:pt x="267" y="54"/>
                  </a:moveTo>
                  <a:cubicBezTo>
                    <a:pt x="267" y="54"/>
                    <a:pt x="267" y="54"/>
                    <a:pt x="267" y="54"/>
                  </a:cubicBezTo>
                  <a:cubicBezTo>
                    <a:pt x="267" y="54"/>
                    <a:pt x="267" y="54"/>
                    <a:pt x="267" y="54"/>
                  </a:cubicBezTo>
                  <a:close/>
                  <a:moveTo>
                    <a:pt x="266" y="102"/>
                  </a:moveTo>
                  <a:cubicBezTo>
                    <a:pt x="266" y="100"/>
                    <a:pt x="266" y="99"/>
                    <a:pt x="264" y="99"/>
                  </a:cubicBezTo>
                  <a:cubicBezTo>
                    <a:pt x="264" y="101"/>
                    <a:pt x="265" y="102"/>
                    <a:pt x="266" y="102"/>
                  </a:cubicBezTo>
                  <a:close/>
                  <a:moveTo>
                    <a:pt x="257" y="109"/>
                  </a:moveTo>
                  <a:cubicBezTo>
                    <a:pt x="257" y="111"/>
                    <a:pt x="262" y="110"/>
                    <a:pt x="262" y="109"/>
                  </a:cubicBezTo>
                  <a:cubicBezTo>
                    <a:pt x="260" y="107"/>
                    <a:pt x="259" y="109"/>
                    <a:pt x="257" y="109"/>
                  </a:cubicBezTo>
                  <a:close/>
                  <a:moveTo>
                    <a:pt x="253" y="195"/>
                  </a:moveTo>
                  <a:cubicBezTo>
                    <a:pt x="254" y="194"/>
                    <a:pt x="254" y="192"/>
                    <a:pt x="252" y="193"/>
                  </a:cubicBezTo>
                  <a:cubicBezTo>
                    <a:pt x="252" y="194"/>
                    <a:pt x="252" y="195"/>
                    <a:pt x="253" y="195"/>
                  </a:cubicBezTo>
                  <a:close/>
                  <a:moveTo>
                    <a:pt x="246" y="58"/>
                  </a:moveTo>
                  <a:cubicBezTo>
                    <a:pt x="247" y="55"/>
                    <a:pt x="249" y="53"/>
                    <a:pt x="250" y="50"/>
                  </a:cubicBezTo>
                  <a:cubicBezTo>
                    <a:pt x="246" y="49"/>
                    <a:pt x="248" y="54"/>
                    <a:pt x="245" y="54"/>
                  </a:cubicBezTo>
                  <a:cubicBezTo>
                    <a:pt x="247" y="56"/>
                    <a:pt x="245" y="56"/>
                    <a:pt x="246" y="58"/>
                  </a:cubicBezTo>
                  <a:close/>
                  <a:moveTo>
                    <a:pt x="246" y="216"/>
                  </a:moveTo>
                  <a:cubicBezTo>
                    <a:pt x="246" y="214"/>
                    <a:pt x="244" y="213"/>
                    <a:pt x="244" y="213"/>
                  </a:cubicBezTo>
                  <a:cubicBezTo>
                    <a:pt x="245" y="214"/>
                    <a:pt x="244" y="217"/>
                    <a:pt x="246" y="216"/>
                  </a:cubicBezTo>
                  <a:close/>
                  <a:moveTo>
                    <a:pt x="243" y="231"/>
                  </a:moveTo>
                  <a:cubicBezTo>
                    <a:pt x="243" y="232"/>
                    <a:pt x="244" y="233"/>
                    <a:pt x="245" y="233"/>
                  </a:cubicBezTo>
                  <a:cubicBezTo>
                    <a:pt x="245" y="232"/>
                    <a:pt x="245" y="231"/>
                    <a:pt x="245" y="230"/>
                  </a:cubicBezTo>
                  <a:cubicBezTo>
                    <a:pt x="244" y="230"/>
                    <a:pt x="244" y="231"/>
                    <a:pt x="243" y="231"/>
                  </a:cubicBezTo>
                  <a:close/>
                  <a:moveTo>
                    <a:pt x="247" y="107"/>
                  </a:moveTo>
                  <a:cubicBezTo>
                    <a:pt x="247" y="106"/>
                    <a:pt x="247" y="105"/>
                    <a:pt x="247" y="105"/>
                  </a:cubicBezTo>
                  <a:cubicBezTo>
                    <a:pt x="245" y="104"/>
                    <a:pt x="242" y="103"/>
                    <a:pt x="242" y="105"/>
                  </a:cubicBezTo>
                  <a:cubicBezTo>
                    <a:pt x="243" y="106"/>
                    <a:pt x="245" y="107"/>
                    <a:pt x="247" y="107"/>
                  </a:cubicBezTo>
                  <a:close/>
                  <a:moveTo>
                    <a:pt x="244" y="206"/>
                  </a:moveTo>
                  <a:cubicBezTo>
                    <a:pt x="243" y="204"/>
                    <a:pt x="243" y="199"/>
                    <a:pt x="244" y="197"/>
                  </a:cubicBezTo>
                  <a:cubicBezTo>
                    <a:pt x="243" y="199"/>
                    <a:pt x="241" y="206"/>
                    <a:pt x="244" y="206"/>
                  </a:cubicBezTo>
                  <a:close/>
                  <a:moveTo>
                    <a:pt x="242" y="95"/>
                  </a:moveTo>
                  <a:cubicBezTo>
                    <a:pt x="241" y="94"/>
                    <a:pt x="239" y="95"/>
                    <a:pt x="239" y="97"/>
                  </a:cubicBezTo>
                  <a:cubicBezTo>
                    <a:pt x="240" y="96"/>
                    <a:pt x="241" y="97"/>
                    <a:pt x="242" y="95"/>
                  </a:cubicBezTo>
                  <a:close/>
                  <a:moveTo>
                    <a:pt x="239" y="39"/>
                  </a:moveTo>
                  <a:cubicBezTo>
                    <a:pt x="240" y="39"/>
                    <a:pt x="241" y="39"/>
                    <a:pt x="242" y="38"/>
                  </a:cubicBezTo>
                  <a:cubicBezTo>
                    <a:pt x="242" y="38"/>
                    <a:pt x="241" y="38"/>
                    <a:pt x="241" y="37"/>
                  </a:cubicBezTo>
                  <a:cubicBezTo>
                    <a:pt x="242" y="37"/>
                    <a:pt x="244" y="37"/>
                    <a:pt x="245" y="35"/>
                  </a:cubicBezTo>
                  <a:cubicBezTo>
                    <a:pt x="242" y="36"/>
                    <a:pt x="240" y="37"/>
                    <a:pt x="239" y="39"/>
                  </a:cubicBezTo>
                  <a:close/>
                  <a:moveTo>
                    <a:pt x="238" y="58"/>
                  </a:moveTo>
                  <a:cubicBezTo>
                    <a:pt x="238" y="59"/>
                    <a:pt x="239" y="60"/>
                    <a:pt x="239" y="61"/>
                  </a:cubicBezTo>
                  <a:cubicBezTo>
                    <a:pt x="240" y="59"/>
                    <a:pt x="241" y="58"/>
                    <a:pt x="239" y="57"/>
                  </a:cubicBezTo>
                  <a:cubicBezTo>
                    <a:pt x="239" y="58"/>
                    <a:pt x="238" y="58"/>
                    <a:pt x="238" y="58"/>
                  </a:cubicBezTo>
                  <a:close/>
                  <a:moveTo>
                    <a:pt x="239" y="108"/>
                  </a:moveTo>
                  <a:cubicBezTo>
                    <a:pt x="238" y="106"/>
                    <a:pt x="239" y="105"/>
                    <a:pt x="240" y="104"/>
                  </a:cubicBezTo>
                  <a:cubicBezTo>
                    <a:pt x="238" y="102"/>
                    <a:pt x="236" y="108"/>
                    <a:pt x="239" y="108"/>
                  </a:cubicBezTo>
                  <a:close/>
                  <a:moveTo>
                    <a:pt x="238" y="256"/>
                  </a:moveTo>
                  <a:cubicBezTo>
                    <a:pt x="239" y="256"/>
                    <a:pt x="242" y="254"/>
                    <a:pt x="243" y="252"/>
                  </a:cubicBezTo>
                  <a:cubicBezTo>
                    <a:pt x="241" y="253"/>
                    <a:pt x="239" y="254"/>
                    <a:pt x="238" y="256"/>
                  </a:cubicBezTo>
                  <a:close/>
                  <a:moveTo>
                    <a:pt x="236" y="219"/>
                  </a:moveTo>
                  <a:cubicBezTo>
                    <a:pt x="235" y="221"/>
                    <a:pt x="239" y="221"/>
                    <a:pt x="238" y="219"/>
                  </a:cubicBezTo>
                  <a:cubicBezTo>
                    <a:pt x="237" y="219"/>
                    <a:pt x="237" y="218"/>
                    <a:pt x="236" y="219"/>
                  </a:cubicBezTo>
                  <a:close/>
                  <a:moveTo>
                    <a:pt x="232" y="200"/>
                  </a:moveTo>
                  <a:cubicBezTo>
                    <a:pt x="231" y="202"/>
                    <a:pt x="234" y="202"/>
                    <a:pt x="235" y="201"/>
                  </a:cubicBezTo>
                  <a:cubicBezTo>
                    <a:pt x="235" y="200"/>
                    <a:pt x="234" y="200"/>
                    <a:pt x="232" y="200"/>
                  </a:cubicBezTo>
                  <a:close/>
                  <a:moveTo>
                    <a:pt x="231" y="235"/>
                  </a:moveTo>
                  <a:cubicBezTo>
                    <a:pt x="230" y="235"/>
                    <a:pt x="230" y="235"/>
                    <a:pt x="229" y="235"/>
                  </a:cubicBezTo>
                  <a:cubicBezTo>
                    <a:pt x="228" y="236"/>
                    <a:pt x="228" y="238"/>
                    <a:pt x="230" y="238"/>
                  </a:cubicBezTo>
                  <a:cubicBezTo>
                    <a:pt x="230" y="237"/>
                    <a:pt x="231" y="237"/>
                    <a:pt x="231" y="235"/>
                  </a:cubicBezTo>
                  <a:close/>
                  <a:moveTo>
                    <a:pt x="229" y="255"/>
                  </a:moveTo>
                  <a:cubicBezTo>
                    <a:pt x="229" y="254"/>
                    <a:pt x="229" y="252"/>
                    <a:pt x="228" y="252"/>
                  </a:cubicBezTo>
                  <a:cubicBezTo>
                    <a:pt x="228" y="253"/>
                    <a:pt x="227" y="255"/>
                    <a:pt x="229" y="255"/>
                  </a:cubicBezTo>
                  <a:close/>
                  <a:moveTo>
                    <a:pt x="228" y="244"/>
                  </a:moveTo>
                  <a:cubicBezTo>
                    <a:pt x="228" y="243"/>
                    <a:pt x="228" y="242"/>
                    <a:pt x="228" y="241"/>
                  </a:cubicBezTo>
                  <a:cubicBezTo>
                    <a:pt x="226" y="241"/>
                    <a:pt x="226" y="244"/>
                    <a:pt x="228" y="244"/>
                  </a:cubicBezTo>
                  <a:close/>
                  <a:moveTo>
                    <a:pt x="230" y="103"/>
                  </a:moveTo>
                  <a:cubicBezTo>
                    <a:pt x="230" y="103"/>
                    <a:pt x="230" y="103"/>
                    <a:pt x="230" y="103"/>
                  </a:cubicBezTo>
                  <a:cubicBezTo>
                    <a:pt x="232" y="102"/>
                    <a:pt x="231" y="102"/>
                    <a:pt x="230" y="101"/>
                  </a:cubicBezTo>
                  <a:cubicBezTo>
                    <a:pt x="236" y="101"/>
                    <a:pt x="238" y="101"/>
                    <a:pt x="244" y="101"/>
                  </a:cubicBezTo>
                  <a:cubicBezTo>
                    <a:pt x="242" y="99"/>
                    <a:pt x="237" y="98"/>
                    <a:pt x="235" y="98"/>
                  </a:cubicBezTo>
                  <a:cubicBezTo>
                    <a:pt x="234" y="96"/>
                    <a:pt x="232" y="94"/>
                    <a:pt x="230" y="95"/>
                  </a:cubicBezTo>
                  <a:cubicBezTo>
                    <a:pt x="231" y="95"/>
                    <a:pt x="231" y="95"/>
                    <a:pt x="232" y="96"/>
                  </a:cubicBezTo>
                  <a:cubicBezTo>
                    <a:pt x="230" y="96"/>
                    <a:pt x="230" y="97"/>
                    <a:pt x="229" y="97"/>
                  </a:cubicBezTo>
                  <a:cubicBezTo>
                    <a:pt x="228" y="99"/>
                    <a:pt x="231" y="100"/>
                    <a:pt x="230" y="101"/>
                  </a:cubicBezTo>
                  <a:cubicBezTo>
                    <a:pt x="227" y="101"/>
                    <a:pt x="231" y="95"/>
                    <a:pt x="227" y="96"/>
                  </a:cubicBezTo>
                  <a:cubicBezTo>
                    <a:pt x="226" y="98"/>
                    <a:pt x="230" y="99"/>
                    <a:pt x="228" y="102"/>
                  </a:cubicBezTo>
                  <a:cubicBezTo>
                    <a:pt x="230" y="100"/>
                    <a:pt x="229" y="102"/>
                    <a:pt x="230" y="103"/>
                  </a:cubicBezTo>
                  <a:close/>
                  <a:moveTo>
                    <a:pt x="224" y="49"/>
                  </a:moveTo>
                  <a:cubicBezTo>
                    <a:pt x="227" y="47"/>
                    <a:pt x="229" y="46"/>
                    <a:pt x="232" y="44"/>
                  </a:cubicBezTo>
                  <a:cubicBezTo>
                    <a:pt x="229" y="45"/>
                    <a:pt x="224" y="47"/>
                    <a:pt x="224" y="49"/>
                  </a:cubicBezTo>
                  <a:close/>
                  <a:moveTo>
                    <a:pt x="224" y="244"/>
                  </a:moveTo>
                  <a:cubicBezTo>
                    <a:pt x="224" y="242"/>
                    <a:pt x="224" y="237"/>
                    <a:pt x="223" y="239"/>
                  </a:cubicBezTo>
                  <a:cubicBezTo>
                    <a:pt x="224" y="241"/>
                    <a:pt x="222" y="243"/>
                    <a:pt x="224" y="244"/>
                  </a:cubicBezTo>
                  <a:close/>
                  <a:moveTo>
                    <a:pt x="218" y="210"/>
                  </a:moveTo>
                  <a:cubicBezTo>
                    <a:pt x="219" y="211"/>
                    <a:pt x="219" y="210"/>
                    <a:pt x="220" y="209"/>
                  </a:cubicBezTo>
                  <a:cubicBezTo>
                    <a:pt x="221" y="210"/>
                    <a:pt x="222" y="211"/>
                    <a:pt x="223" y="212"/>
                  </a:cubicBezTo>
                  <a:cubicBezTo>
                    <a:pt x="222" y="209"/>
                    <a:pt x="220" y="208"/>
                    <a:pt x="218" y="210"/>
                  </a:cubicBezTo>
                  <a:close/>
                  <a:moveTo>
                    <a:pt x="219" y="204"/>
                  </a:moveTo>
                  <a:cubicBezTo>
                    <a:pt x="222" y="205"/>
                    <a:pt x="223" y="210"/>
                    <a:pt x="225" y="208"/>
                  </a:cubicBezTo>
                  <a:cubicBezTo>
                    <a:pt x="223" y="207"/>
                    <a:pt x="222" y="203"/>
                    <a:pt x="219" y="204"/>
                  </a:cubicBezTo>
                  <a:close/>
                  <a:moveTo>
                    <a:pt x="218" y="225"/>
                  </a:moveTo>
                  <a:cubicBezTo>
                    <a:pt x="220" y="225"/>
                    <a:pt x="222" y="225"/>
                    <a:pt x="222" y="223"/>
                  </a:cubicBezTo>
                  <a:cubicBezTo>
                    <a:pt x="221" y="218"/>
                    <a:pt x="214" y="222"/>
                    <a:pt x="218" y="225"/>
                  </a:cubicBezTo>
                  <a:close/>
                  <a:moveTo>
                    <a:pt x="220" y="207"/>
                  </a:moveTo>
                  <a:cubicBezTo>
                    <a:pt x="220" y="205"/>
                    <a:pt x="220" y="204"/>
                    <a:pt x="218" y="205"/>
                  </a:cubicBezTo>
                  <a:cubicBezTo>
                    <a:pt x="217" y="207"/>
                    <a:pt x="219" y="207"/>
                    <a:pt x="220" y="207"/>
                  </a:cubicBezTo>
                  <a:close/>
                  <a:moveTo>
                    <a:pt x="215" y="68"/>
                  </a:moveTo>
                  <a:cubicBezTo>
                    <a:pt x="216" y="68"/>
                    <a:pt x="219" y="70"/>
                    <a:pt x="218" y="68"/>
                  </a:cubicBezTo>
                  <a:cubicBezTo>
                    <a:pt x="218" y="66"/>
                    <a:pt x="215" y="67"/>
                    <a:pt x="215" y="68"/>
                  </a:cubicBezTo>
                  <a:close/>
                  <a:moveTo>
                    <a:pt x="216" y="85"/>
                  </a:moveTo>
                  <a:cubicBezTo>
                    <a:pt x="218" y="85"/>
                    <a:pt x="219" y="84"/>
                    <a:pt x="219" y="82"/>
                  </a:cubicBezTo>
                  <a:cubicBezTo>
                    <a:pt x="217" y="79"/>
                    <a:pt x="214" y="82"/>
                    <a:pt x="216" y="85"/>
                  </a:cubicBezTo>
                  <a:close/>
                  <a:moveTo>
                    <a:pt x="212" y="42"/>
                  </a:moveTo>
                  <a:cubicBezTo>
                    <a:pt x="212" y="43"/>
                    <a:pt x="209" y="44"/>
                    <a:pt x="211" y="45"/>
                  </a:cubicBezTo>
                  <a:cubicBezTo>
                    <a:pt x="211" y="43"/>
                    <a:pt x="212" y="45"/>
                    <a:pt x="213" y="44"/>
                  </a:cubicBezTo>
                  <a:cubicBezTo>
                    <a:pt x="213" y="43"/>
                    <a:pt x="212" y="43"/>
                    <a:pt x="212" y="42"/>
                  </a:cubicBezTo>
                  <a:close/>
                  <a:moveTo>
                    <a:pt x="214" y="55"/>
                  </a:moveTo>
                  <a:cubicBezTo>
                    <a:pt x="212" y="57"/>
                    <a:pt x="210" y="57"/>
                    <a:pt x="209" y="59"/>
                  </a:cubicBezTo>
                  <a:cubicBezTo>
                    <a:pt x="211" y="59"/>
                    <a:pt x="214" y="56"/>
                    <a:pt x="214" y="55"/>
                  </a:cubicBezTo>
                  <a:close/>
                  <a:moveTo>
                    <a:pt x="202" y="61"/>
                  </a:moveTo>
                  <a:cubicBezTo>
                    <a:pt x="202" y="60"/>
                    <a:pt x="202" y="59"/>
                    <a:pt x="202" y="59"/>
                  </a:cubicBezTo>
                  <a:cubicBezTo>
                    <a:pt x="202" y="59"/>
                    <a:pt x="201" y="59"/>
                    <a:pt x="200" y="59"/>
                  </a:cubicBezTo>
                  <a:cubicBezTo>
                    <a:pt x="200" y="61"/>
                    <a:pt x="201" y="60"/>
                    <a:pt x="202" y="61"/>
                  </a:cubicBezTo>
                  <a:close/>
                  <a:moveTo>
                    <a:pt x="199" y="244"/>
                  </a:moveTo>
                  <a:cubicBezTo>
                    <a:pt x="199" y="243"/>
                    <a:pt x="198" y="242"/>
                    <a:pt x="198" y="242"/>
                  </a:cubicBezTo>
                  <a:cubicBezTo>
                    <a:pt x="199" y="244"/>
                    <a:pt x="197" y="244"/>
                    <a:pt x="196" y="246"/>
                  </a:cubicBezTo>
                  <a:cubicBezTo>
                    <a:pt x="197" y="247"/>
                    <a:pt x="197" y="248"/>
                    <a:pt x="198" y="248"/>
                  </a:cubicBezTo>
                  <a:cubicBezTo>
                    <a:pt x="199" y="248"/>
                    <a:pt x="199" y="247"/>
                    <a:pt x="200" y="247"/>
                  </a:cubicBezTo>
                  <a:cubicBezTo>
                    <a:pt x="199" y="245"/>
                    <a:pt x="203" y="243"/>
                    <a:pt x="201" y="241"/>
                  </a:cubicBezTo>
                  <a:cubicBezTo>
                    <a:pt x="201" y="242"/>
                    <a:pt x="200" y="243"/>
                    <a:pt x="199" y="244"/>
                  </a:cubicBezTo>
                  <a:close/>
                  <a:moveTo>
                    <a:pt x="188" y="6"/>
                  </a:moveTo>
                  <a:cubicBezTo>
                    <a:pt x="190" y="4"/>
                    <a:pt x="193" y="4"/>
                    <a:pt x="193" y="0"/>
                  </a:cubicBezTo>
                  <a:cubicBezTo>
                    <a:pt x="189" y="0"/>
                    <a:pt x="188" y="4"/>
                    <a:pt x="188" y="6"/>
                  </a:cubicBezTo>
                  <a:close/>
                  <a:moveTo>
                    <a:pt x="185" y="25"/>
                  </a:moveTo>
                  <a:cubicBezTo>
                    <a:pt x="185" y="29"/>
                    <a:pt x="192" y="35"/>
                    <a:pt x="195" y="40"/>
                  </a:cubicBezTo>
                  <a:cubicBezTo>
                    <a:pt x="196" y="42"/>
                    <a:pt x="198" y="47"/>
                    <a:pt x="202" y="42"/>
                  </a:cubicBezTo>
                  <a:cubicBezTo>
                    <a:pt x="202" y="40"/>
                    <a:pt x="199" y="37"/>
                    <a:pt x="196" y="39"/>
                  </a:cubicBezTo>
                  <a:cubicBezTo>
                    <a:pt x="195" y="35"/>
                    <a:pt x="190" y="34"/>
                    <a:pt x="190" y="30"/>
                  </a:cubicBezTo>
                  <a:cubicBezTo>
                    <a:pt x="190" y="28"/>
                    <a:pt x="192" y="27"/>
                    <a:pt x="193" y="25"/>
                  </a:cubicBezTo>
                  <a:cubicBezTo>
                    <a:pt x="191" y="25"/>
                    <a:pt x="192" y="27"/>
                    <a:pt x="190" y="27"/>
                  </a:cubicBezTo>
                  <a:cubicBezTo>
                    <a:pt x="189" y="25"/>
                    <a:pt x="186" y="26"/>
                    <a:pt x="185" y="25"/>
                  </a:cubicBezTo>
                  <a:close/>
                  <a:moveTo>
                    <a:pt x="193" y="50"/>
                  </a:moveTo>
                  <a:cubicBezTo>
                    <a:pt x="196" y="50"/>
                    <a:pt x="196" y="52"/>
                    <a:pt x="197" y="54"/>
                  </a:cubicBezTo>
                  <a:cubicBezTo>
                    <a:pt x="196" y="54"/>
                    <a:pt x="195" y="54"/>
                    <a:pt x="195" y="54"/>
                  </a:cubicBezTo>
                  <a:cubicBezTo>
                    <a:pt x="195" y="55"/>
                    <a:pt x="196" y="55"/>
                    <a:pt x="196" y="56"/>
                  </a:cubicBezTo>
                  <a:cubicBezTo>
                    <a:pt x="196" y="56"/>
                    <a:pt x="197" y="55"/>
                    <a:pt x="197" y="55"/>
                  </a:cubicBezTo>
                  <a:cubicBezTo>
                    <a:pt x="197" y="55"/>
                    <a:pt x="197" y="55"/>
                    <a:pt x="197" y="55"/>
                  </a:cubicBezTo>
                  <a:cubicBezTo>
                    <a:pt x="196" y="53"/>
                    <a:pt x="201" y="55"/>
                    <a:pt x="203" y="54"/>
                  </a:cubicBezTo>
                  <a:cubicBezTo>
                    <a:pt x="203" y="54"/>
                    <a:pt x="203" y="54"/>
                    <a:pt x="203" y="54"/>
                  </a:cubicBezTo>
                  <a:cubicBezTo>
                    <a:pt x="204" y="54"/>
                    <a:pt x="204" y="54"/>
                    <a:pt x="204" y="54"/>
                  </a:cubicBezTo>
                  <a:cubicBezTo>
                    <a:pt x="203" y="49"/>
                    <a:pt x="201" y="44"/>
                    <a:pt x="196" y="47"/>
                  </a:cubicBezTo>
                  <a:cubicBezTo>
                    <a:pt x="192" y="45"/>
                    <a:pt x="191" y="37"/>
                    <a:pt x="184" y="39"/>
                  </a:cubicBezTo>
                  <a:cubicBezTo>
                    <a:pt x="183" y="38"/>
                    <a:pt x="183" y="37"/>
                    <a:pt x="182" y="36"/>
                  </a:cubicBezTo>
                  <a:cubicBezTo>
                    <a:pt x="182" y="39"/>
                    <a:pt x="184" y="39"/>
                    <a:pt x="183" y="42"/>
                  </a:cubicBezTo>
                  <a:cubicBezTo>
                    <a:pt x="184" y="42"/>
                    <a:pt x="185" y="44"/>
                    <a:pt x="187" y="44"/>
                  </a:cubicBezTo>
                  <a:cubicBezTo>
                    <a:pt x="188" y="43"/>
                    <a:pt x="188" y="41"/>
                    <a:pt x="190" y="41"/>
                  </a:cubicBezTo>
                  <a:cubicBezTo>
                    <a:pt x="188" y="44"/>
                    <a:pt x="193" y="45"/>
                    <a:pt x="194" y="47"/>
                  </a:cubicBezTo>
                  <a:cubicBezTo>
                    <a:pt x="194" y="48"/>
                    <a:pt x="193" y="48"/>
                    <a:pt x="193" y="50"/>
                  </a:cubicBezTo>
                  <a:close/>
                  <a:moveTo>
                    <a:pt x="179" y="224"/>
                  </a:moveTo>
                  <a:cubicBezTo>
                    <a:pt x="181" y="224"/>
                    <a:pt x="182" y="224"/>
                    <a:pt x="182" y="222"/>
                  </a:cubicBezTo>
                  <a:cubicBezTo>
                    <a:pt x="181" y="223"/>
                    <a:pt x="179" y="222"/>
                    <a:pt x="179" y="224"/>
                  </a:cubicBezTo>
                  <a:close/>
                  <a:moveTo>
                    <a:pt x="178" y="237"/>
                  </a:moveTo>
                  <a:cubicBezTo>
                    <a:pt x="178" y="238"/>
                    <a:pt x="179" y="239"/>
                    <a:pt x="180" y="239"/>
                  </a:cubicBezTo>
                  <a:cubicBezTo>
                    <a:pt x="180" y="238"/>
                    <a:pt x="180" y="238"/>
                    <a:pt x="181" y="238"/>
                  </a:cubicBezTo>
                  <a:cubicBezTo>
                    <a:pt x="181" y="238"/>
                    <a:pt x="181" y="238"/>
                    <a:pt x="182" y="238"/>
                  </a:cubicBezTo>
                  <a:cubicBezTo>
                    <a:pt x="181" y="237"/>
                    <a:pt x="179" y="236"/>
                    <a:pt x="178" y="237"/>
                  </a:cubicBezTo>
                  <a:close/>
                  <a:moveTo>
                    <a:pt x="176" y="247"/>
                  </a:moveTo>
                  <a:cubicBezTo>
                    <a:pt x="176" y="248"/>
                    <a:pt x="176" y="248"/>
                    <a:pt x="176" y="249"/>
                  </a:cubicBezTo>
                  <a:cubicBezTo>
                    <a:pt x="177" y="248"/>
                    <a:pt x="178" y="248"/>
                    <a:pt x="178" y="246"/>
                  </a:cubicBezTo>
                  <a:cubicBezTo>
                    <a:pt x="177" y="247"/>
                    <a:pt x="176" y="245"/>
                    <a:pt x="175" y="246"/>
                  </a:cubicBezTo>
                  <a:cubicBezTo>
                    <a:pt x="176" y="247"/>
                    <a:pt x="176" y="247"/>
                    <a:pt x="176" y="247"/>
                  </a:cubicBezTo>
                  <a:close/>
                  <a:moveTo>
                    <a:pt x="174" y="70"/>
                  </a:moveTo>
                  <a:cubicBezTo>
                    <a:pt x="174" y="70"/>
                    <a:pt x="174" y="69"/>
                    <a:pt x="174" y="69"/>
                  </a:cubicBezTo>
                  <a:cubicBezTo>
                    <a:pt x="174" y="69"/>
                    <a:pt x="174" y="70"/>
                    <a:pt x="174" y="70"/>
                  </a:cubicBezTo>
                  <a:close/>
                  <a:moveTo>
                    <a:pt x="165" y="59"/>
                  </a:moveTo>
                  <a:cubicBezTo>
                    <a:pt x="163" y="59"/>
                    <a:pt x="162" y="59"/>
                    <a:pt x="162" y="61"/>
                  </a:cubicBezTo>
                  <a:cubicBezTo>
                    <a:pt x="163" y="62"/>
                    <a:pt x="165" y="61"/>
                    <a:pt x="165" y="59"/>
                  </a:cubicBezTo>
                  <a:close/>
                  <a:moveTo>
                    <a:pt x="166" y="234"/>
                  </a:moveTo>
                  <a:cubicBezTo>
                    <a:pt x="165" y="233"/>
                    <a:pt x="162" y="233"/>
                    <a:pt x="163" y="236"/>
                  </a:cubicBezTo>
                  <a:cubicBezTo>
                    <a:pt x="165" y="236"/>
                    <a:pt x="166" y="236"/>
                    <a:pt x="166" y="234"/>
                  </a:cubicBezTo>
                  <a:close/>
                  <a:moveTo>
                    <a:pt x="160" y="240"/>
                  </a:moveTo>
                  <a:cubicBezTo>
                    <a:pt x="160" y="240"/>
                    <a:pt x="160" y="241"/>
                    <a:pt x="160" y="241"/>
                  </a:cubicBezTo>
                  <a:cubicBezTo>
                    <a:pt x="161" y="242"/>
                    <a:pt x="162" y="241"/>
                    <a:pt x="162" y="240"/>
                  </a:cubicBezTo>
                  <a:cubicBezTo>
                    <a:pt x="161" y="240"/>
                    <a:pt x="161" y="240"/>
                    <a:pt x="160" y="240"/>
                  </a:cubicBezTo>
                  <a:close/>
                  <a:moveTo>
                    <a:pt x="181" y="58"/>
                  </a:moveTo>
                  <a:cubicBezTo>
                    <a:pt x="178" y="58"/>
                    <a:pt x="179" y="56"/>
                    <a:pt x="177" y="55"/>
                  </a:cubicBezTo>
                  <a:cubicBezTo>
                    <a:pt x="179" y="54"/>
                    <a:pt x="183" y="55"/>
                    <a:pt x="183" y="57"/>
                  </a:cubicBezTo>
                  <a:cubicBezTo>
                    <a:pt x="182" y="57"/>
                    <a:pt x="181" y="58"/>
                    <a:pt x="181" y="58"/>
                  </a:cubicBezTo>
                  <a:close/>
                  <a:moveTo>
                    <a:pt x="177" y="29"/>
                  </a:moveTo>
                  <a:cubicBezTo>
                    <a:pt x="178" y="29"/>
                    <a:pt x="178" y="32"/>
                    <a:pt x="177" y="34"/>
                  </a:cubicBezTo>
                  <a:cubicBezTo>
                    <a:pt x="176" y="34"/>
                    <a:pt x="176" y="33"/>
                    <a:pt x="175" y="33"/>
                  </a:cubicBezTo>
                  <a:cubicBezTo>
                    <a:pt x="175" y="30"/>
                    <a:pt x="176" y="30"/>
                    <a:pt x="177" y="29"/>
                  </a:cubicBezTo>
                  <a:close/>
                  <a:moveTo>
                    <a:pt x="167" y="56"/>
                  </a:moveTo>
                  <a:cubicBezTo>
                    <a:pt x="167" y="58"/>
                    <a:pt x="165" y="55"/>
                    <a:pt x="165" y="57"/>
                  </a:cubicBezTo>
                  <a:cubicBezTo>
                    <a:pt x="167" y="59"/>
                    <a:pt x="167" y="56"/>
                    <a:pt x="170" y="57"/>
                  </a:cubicBezTo>
                  <a:cubicBezTo>
                    <a:pt x="166" y="63"/>
                    <a:pt x="175" y="65"/>
                    <a:pt x="172" y="68"/>
                  </a:cubicBezTo>
                  <a:cubicBezTo>
                    <a:pt x="172" y="68"/>
                    <a:pt x="173" y="68"/>
                    <a:pt x="174" y="68"/>
                  </a:cubicBezTo>
                  <a:cubicBezTo>
                    <a:pt x="174" y="68"/>
                    <a:pt x="174" y="69"/>
                    <a:pt x="174" y="69"/>
                  </a:cubicBezTo>
                  <a:cubicBezTo>
                    <a:pt x="174" y="65"/>
                    <a:pt x="174" y="62"/>
                    <a:pt x="174" y="59"/>
                  </a:cubicBezTo>
                  <a:cubicBezTo>
                    <a:pt x="175" y="61"/>
                    <a:pt x="178" y="63"/>
                    <a:pt x="180" y="65"/>
                  </a:cubicBezTo>
                  <a:cubicBezTo>
                    <a:pt x="182" y="65"/>
                    <a:pt x="182" y="65"/>
                    <a:pt x="182" y="65"/>
                  </a:cubicBezTo>
                  <a:cubicBezTo>
                    <a:pt x="182" y="64"/>
                    <a:pt x="181" y="64"/>
                    <a:pt x="181" y="63"/>
                  </a:cubicBezTo>
                  <a:cubicBezTo>
                    <a:pt x="183" y="62"/>
                    <a:pt x="183" y="62"/>
                    <a:pt x="183" y="62"/>
                  </a:cubicBezTo>
                  <a:cubicBezTo>
                    <a:pt x="182" y="61"/>
                    <a:pt x="181" y="60"/>
                    <a:pt x="180" y="59"/>
                  </a:cubicBezTo>
                  <a:cubicBezTo>
                    <a:pt x="180" y="58"/>
                    <a:pt x="183" y="59"/>
                    <a:pt x="183" y="57"/>
                  </a:cubicBezTo>
                  <a:cubicBezTo>
                    <a:pt x="185" y="58"/>
                    <a:pt x="186" y="60"/>
                    <a:pt x="186" y="62"/>
                  </a:cubicBezTo>
                  <a:cubicBezTo>
                    <a:pt x="187" y="61"/>
                    <a:pt x="187" y="61"/>
                    <a:pt x="187" y="61"/>
                  </a:cubicBezTo>
                  <a:cubicBezTo>
                    <a:pt x="187" y="60"/>
                    <a:pt x="186" y="58"/>
                    <a:pt x="185" y="57"/>
                  </a:cubicBezTo>
                  <a:cubicBezTo>
                    <a:pt x="185" y="56"/>
                    <a:pt x="185" y="56"/>
                    <a:pt x="185" y="56"/>
                  </a:cubicBezTo>
                  <a:cubicBezTo>
                    <a:pt x="185" y="56"/>
                    <a:pt x="185" y="57"/>
                    <a:pt x="184" y="57"/>
                  </a:cubicBezTo>
                  <a:cubicBezTo>
                    <a:pt x="183" y="53"/>
                    <a:pt x="179" y="52"/>
                    <a:pt x="181" y="47"/>
                  </a:cubicBezTo>
                  <a:cubicBezTo>
                    <a:pt x="179" y="47"/>
                    <a:pt x="179" y="49"/>
                    <a:pt x="177" y="49"/>
                  </a:cubicBezTo>
                  <a:cubicBezTo>
                    <a:pt x="177" y="45"/>
                    <a:pt x="177" y="45"/>
                    <a:pt x="177" y="45"/>
                  </a:cubicBezTo>
                  <a:cubicBezTo>
                    <a:pt x="178" y="44"/>
                    <a:pt x="180" y="43"/>
                    <a:pt x="181" y="43"/>
                  </a:cubicBezTo>
                  <a:cubicBezTo>
                    <a:pt x="180" y="41"/>
                    <a:pt x="177" y="44"/>
                    <a:pt x="177" y="42"/>
                  </a:cubicBezTo>
                  <a:cubicBezTo>
                    <a:pt x="177" y="42"/>
                    <a:pt x="179" y="40"/>
                    <a:pt x="177" y="40"/>
                  </a:cubicBezTo>
                  <a:cubicBezTo>
                    <a:pt x="177" y="41"/>
                    <a:pt x="176" y="41"/>
                    <a:pt x="176" y="40"/>
                  </a:cubicBezTo>
                  <a:cubicBezTo>
                    <a:pt x="179" y="34"/>
                    <a:pt x="180" y="27"/>
                    <a:pt x="175" y="22"/>
                  </a:cubicBezTo>
                  <a:cubicBezTo>
                    <a:pt x="176" y="20"/>
                    <a:pt x="178" y="18"/>
                    <a:pt x="179" y="16"/>
                  </a:cubicBezTo>
                  <a:cubicBezTo>
                    <a:pt x="186" y="16"/>
                    <a:pt x="190" y="9"/>
                    <a:pt x="196" y="6"/>
                  </a:cubicBezTo>
                  <a:cubicBezTo>
                    <a:pt x="191" y="9"/>
                    <a:pt x="186" y="12"/>
                    <a:pt x="181" y="14"/>
                  </a:cubicBezTo>
                  <a:cubicBezTo>
                    <a:pt x="181" y="13"/>
                    <a:pt x="184" y="10"/>
                    <a:pt x="182" y="11"/>
                  </a:cubicBezTo>
                  <a:cubicBezTo>
                    <a:pt x="179" y="14"/>
                    <a:pt x="176" y="17"/>
                    <a:pt x="173" y="20"/>
                  </a:cubicBezTo>
                  <a:cubicBezTo>
                    <a:pt x="166" y="19"/>
                    <a:pt x="163" y="21"/>
                    <a:pt x="161" y="25"/>
                  </a:cubicBezTo>
                  <a:cubicBezTo>
                    <a:pt x="159" y="24"/>
                    <a:pt x="159" y="26"/>
                    <a:pt x="157" y="25"/>
                  </a:cubicBezTo>
                  <a:cubicBezTo>
                    <a:pt x="156" y="34"/>
                    <a:pt x="169" y="31"/>
                    <a:pt x="168" y="39"/>
                  </a:cubicBezTo>
                  <a:cubicBezTo>
                    <a:pt x="169" y="39"/>
                    <a:pt x="170" y="38"/>
                    <a:pt x="171" y="38"/>
                  </a:cubicBezTo>
                  <a:cubicBezTo>
                    <a:pt x="172" y="39"/>
                    <a:pt x="173" y="42"/>
                    <a:pt x="172" y="45"/>
                  </a:cubicBezTo>
                  <a:cubicBezTo>
                    <a:pt x="171" y="44"/>
                    <a:pt x="171" y="46"/>
                    <a:pt x="170" y="46"/>
                  </a:cubicBezTo>
                  <a:cubicBezTo>
                    <a:pt x="168" y="47"/>
                    <a:pt x="167" y="45"/>
                    <a:pt x="167" y="45"/>
                  </a:cubicBezTo>
                  <a:cubicBezTo>
                    <a:pt x="165" y="47"/>
                    <a:pt x="159" y="46"/>
                    <a:pt x="158" y="44"/>
                  </a:cubicBezTo>
                  <a:cubicBezTo>
                    <a:pt x="158" y="46"/>
                    <a:pt x="160" y="46"/>
                    <a:pt x="159" y="48"/>
                  </a:cubicBezTo>
                  <a:cubicBezTo>
                    <a:pt x="161" y="48"/>
                    <a:pt x="162" y="48"/>
                    <a:pt x="163" y="50"/>
                  </a:cubicBezTo>
                  <a:cubicBezTo>
                    <a:pt x="160" y="52"/>
                    <a:pt x="157" y="55"/>
                    <a:pt x="153" y="57"/>
                  </a:cubicBezTo>
                  <a:cubicBezTo>
                    <a:pt x="154" y="58"/>
                    <a:pt x="154" y="58"/>
                    <a:pt x="154" y="58"/>
                  </a:cubicBezTo>
                  <a:cubicBezTo>
                    <a:pt x="157" y="56"/>
                    <a:pt x="161" y="55"/>
                    <a:pt x="164" y="57"/>
                  </a:cubicBezTo>
                  <a:cubicBezTo>
                    <a:pt x="164" y="58"/>
                    <a:pt x="164" y="55"/>
                    <a:pt x="164" y="55"/>
                  </a:cubicBezTo>
                  <a:cubicBezTo>
                    <a:pt x="164" y="54"/>
                    <a:pt x="166" y="56"/>
                    <a:pt x="167" y="56"/>
                  </a:cubicBezTo>
                  <a:close/>
                  <a:moveTo>
                    <a:pt x="148" y="55"/>
                  </a:moveTo>
                  <a:cubicBezTo>
                    <a:pt x="148" y="56"/>
                    <a:pt x="148" y="56"/>
                    <a:pt x="148" y="57"/>
                  </a:cubicBezTo>
                  <a:cubicBezTo>
                    <a:pt x="150" y="57"/>
                    <a:pt x="151" y="56"/>
                    <a:pt x="151" y="55"/>
                  </a:cubicBezTo>
                  <a:cubicBezTo>
                    <a:pt x="149" y="55"/>
                    <a:pt x="150" y="55"/>
                    <a:pt x="148" y="55"/>
                  </a:cubicBezTo>
                  <a:close/>
                  <a:moveTo>
                    <a:pt x="148" y="275"/>
                  </a:moveTo>
                  <a:cubicBezTo>
                    <a:pt x="150" y="276"/>
                    <a:pt x="150" y="272"/>
                    <a:pt x="149" y="271"/>
                  </a:cubicBezTo>
                  <a:cubicBezTo>
                    <a:pt x="148" y="272"/>
                    <a:pt x="147" y="273"/>
                    <a:pt x="148" y="275"/>
                  </a:cubicBezTo>
                  <a:close/>
                  <a:moveTo>
                    <a:pt x="144" y="245"/>
                  </a:moveTo>
                  <a:cubicBezTo>
                    <a:pt x="144" y="246"/>
                    <a:pt x="144" y="246"/>
                    <a:pt x="144" y="247"/>
                  </a:cubicBezTo>
                  <a:cubicBezTo>
                    <a:pt x="146" y="247"/>
                    <a:pt x="147" y="246"/>
                    <a:pt x="148" y="245"/>
                  </a:cubicBezTo>
                  <a:cubicBezTo>
                    <a:pt x="146" y="245"/>
                    <a:pt x="145" y="243"/>
                    <a:pt x="144" y="245"/>
                  </a:cubicBezTo>
                  <a:close/>
                  <a:moveTo>
                    <a:pt x="140" y="252"/>
                  </a:moveTo>
                  <a:cubicBezTo>
                    <a:pt x="141" y="257"/>
                    <a:pt x="144" y="250"/>
                    <a:pt x="140" y="252"/>
                  </a:cubicBezTo>
                  <a:close/>
                  <a:moveTo>
                    <a:pt x="135" y="49"/>
                  </a:moveTo>
                  <a:cubicBezTo>
                    <a:pt x="136" y="49"/>
                    <a:pt x="136" y="50"/>
                    <a:pt x="137" y="50"/>
                  </a:cubicBezTo>
                  <a:cubicBezTo>
                    <a:pt x="137" y="49"/>
                    <a:pt x="137" y="48"/>
                    <a:pt x="137" y="48"/>
                  </a:cubicBezTo>
                  <a:cubicBezTo>
                    <a:pt x="136" y="48"/>
                    <a:pt x="135" y="48"/>
                    <a:pt x="135" y="49"/>
                  </a:cubicBezTo>
                  <a:close/>
                  <a:moveTo>
                    <a:pt x="133" y="264"/>
                  </a:moveTo>
                  <a:cubicBezTo>
                    <a:pt x="133" y="266"/>
                    <a:pt x="134" y="267"/>
                    <a:pt x="135" y="267"/>
                  </a:cubicBezTo>
                  <a:cubicBezTo>
                    <a:pt x="135" y="265"/>
                    <a:pt x="136" y="264"/>
                    <a:pt x="134" y="263"/>
                  </a:cubicBezTo>
                  <a:cubicBezTo>
                    <a:pt x="134" y="264"/>
                    <a:pt x="133" y="264"/>
                    <a:pt x="133" y="264"/>
                  </a:cubicBezTo>
                  <a:close/>
                  <a:moveTo>
                    <a:pt x="123" y="249"/>
                  </a:moveTo>
                  <a:cubicBezTo>
                    <a:pt x="125" y="249"/>
                    <a:pt x="125" y="247"/>
                    <a:pt x="126" y="246"/>
                  </a:cubicBezTo>
                  <a:cubicBezTo>
                    <a:pt x="124" y="246"/>
                    <a:pt x="124" y="248"/>
                    <a:pt x="123" y="249"/>
                  </a:cubicBezTo>
                  <a:close/>
                  <a:moveTo>
                    <a:pt x="124" y="277"/>
                  </a:moveTo>
                  <a:cubicBezTo>
                    <a:pt x="124" y="278"/>
                    <a:pt x="123" y="277"/>
                    <a:pt x="123" y="277"/>
                  </a:cubicBezTo>
                  <a:cubicBezTo>
                    <a:pt x="123" y="277"/>
                    <a:pt x="123" y="277"/>
                    <a:pt x="122" y="277"/>
                  </a:cubicBezTo>
                  <a:cubicBezTo>
                    <a:pt x="122" y="278"/>
                    <a:pt x="123" y="278"/>
                    <a:pt x="123" y="278"/>
                  </a:cubicBezTo>
                  <a:cubicBezTo>
                    <a:pt x="123" y="280"/>
                    <a:pt x="122" y="281"/>
                    <a:pt x="120" y="281"/>
                  </a:cubicBezTo>
                  <a:cubicBezTo>
                    <a:pt x="118" y="277"/>
                    <a:pt x="122" y="273"/>
                    <a:pt x="124" y="277"/>
                  </a:cubicBezTo>
                  <a:close/>
                  <a:moveTo>
                    <a:pt x="119" y="294"/>
                  </a:moveTo>
                  <a:cubicBezTo>
                    <a:pt x="119" y="294"/>
                    <a:pt x="120" y="294"/>
                    <a:pt x="120" y="295"/>
                  </a:cubicBezTo>
                  <a:cubicBezTo>
                    <a:pt x="120" y="293"/>
                    <a:pt x="120" y="291"/>
                    <a:pt x="121" y="291"/>
                  </a:cubicBezTo>
                  <a:cubicBezTo>
                    <a:pt x="121" y="292"/>
                    <a:pt x="121" y="294"/>
                    <a:pt x="121" y="295"/>
                  </a:cubicBezTo>
                  <a:cubicBezTo>
                    <a:pt x="121" y="295"/>
                    <a:pt x="122" y="295"/>
                    <a:pt x="122" y="295"/>
                  </a:cubicBezTo>
                  <a:cubicBezTo>
                    <a:pt x="122" y="294"/>
                    <a:pt x="122" y="293"/>
                    <a:pt x="123" y="292"/>
                  </a:cubicBezTo>
                  <a:cubicBezTo>
                    <a:pt x="123" y="294"/>
                    <a:pt x="122" y="294"/>
                    <a:pt x="122" y="295"/>
                  </a:cubicBezTo>
                  <a:cubicBezTo>
                    <a:pt x="124" y="295"/>
                    <a:pt x="125" y="295"/>
                    <a:pt x="126" y="295"/>
                  </a:cubicBezTo>
                  <a:cubicBezTo>
                    <a:pt x="126" y="295"/>
                    <a:pt x="127" y="295"/>
                    <a:pt x="127" y="295"/>
                  </a:cubicBezTo>
                  <a:cubicBezTo>
                    <a:pt x="128" y="295"/>
                    <a:pt x="128" y="295"/>
                    <a:pt x="128" y="295"/>
                  </a:cubicBezTo>
                  <a:cubicBezTo>
                    <a:pt x="129" y="293"/>
                    <a:pt x="126" y="290"/>
                    <a:pt x="129" y="289"/>
                  </a:cubicBezTo>
                  <a:cubicBezTo>
                    <a:pt x="127" y="288"/>
                    <a:pt x="123" y="288"/>
                    <a:pt x="123" y="285"/>
                  </a:cubicBezTo>
                  <a:cubicBezTo>
                    <a:pt x="127" y="287"/>
                    <a:pt x="130" y="281"/>
                    <a:pt x="132" y="284"/>
                  </a:cubicBezTo>
                  <a:cubicBezTo>
                    <a:pt x="132" y="281"/>
                    <a:pt x="134" y="281"/>
                    <a:pt x="132" y="279"/>
                  </a:cubicBezTo>
                  <a:cubicBezTo>
                    <a:pt x="129" y="278"/>
                    <a:pt x="129" y="281"/>
                    <a:pt x="126" y="281"/>
                  </a:cubicBezTo>
                  <a:cubicBezTo>
                    <a:pt x="126" y="280"/>
                    <a:pt x="123" y="278"/>
                    <a:pt x="126" y="278"/>
                  </a:cubicBezTo>
                  <a:cubicBezTo>
                    <a:pt x="125" y="279"/>
                    <a:pt x="127" y="280"/>
                    <a:pt x="127" y="279"/>
                  </a:cubicBezTo>
                  <a:cubicBezTo>
                    <a:pt x="125" y="278"/>
                    <a:pt x="126" y="277"/>
                    <a:pt x="126" y="275"/>
                  </a:cubicBezTo>
                  <a:cubicBezTo>
                    <a:pt x="126" y="274"/>
                    <a:pt x="123" y="276"/>
                    <a:pt x="123" y="274"/>
                  </a:cubicBezTo>
                  <a:cubicBezTo>
                    <a:pt x="123" y="274"/>
                    <a:pt x="123" y="272"/>
                    <a:pt x="123" y="269"/>
                  </a:cubicBezTo>
                  <a:cubicBezTo>
                    <a:pt x="121" y="269"/>
                    <a:pt x="124" y="271"/>
                    <a:pt x="122" y="272"/>
                  </a:cubicBezTo>
                  <a:cubicBezTo>
                    <a:pt x="120" y="272"/>
                    <a:pt x="121" y="270"/>
                    <a:pt x="120" y="268"/>
                  </a:cubicBezTo>
                  <a:cubicBezTo>
                    <a:pt x="121" y="269"/>
                    <a:pt x="122" y="269"/>
                    <a:pt x="122" y="268"/>
                  </a:cubicBezTo>
                  <a:cubicBezTo>
                    <a:pt x="121" y="267"/>
                    <a:pt x="122" y="265"/>
                    <a:pt x="121" y="264"/>
                  </a:cubicBezTo>
                  <a:cubicBezTo>
                    <a:pt x="122" y="264"/>
                    <a:pt x="122" y="264"/>
                    <a:pt x="123" y="263"/>
                  </a:cubicBezTo>
                  <a:cubicBezTo>
                    <a:pt x="122" y="262"/>
                    <a:pt x="122" y="262"/>
                    <a:pt x="122" y="262"/>
                  </a:cubicBezTo>
                  <a:cubicBezTo>
                    <a:pt x="121" y="262"/>
                    <a:pt x="121" y="261"/>
                    <a:pt x="120" y="260"/>
                  </a:cubicBezTo>
                  <a:cubicBezTo>
                    <a:pt x="118" y="260"/>
                    <a:pt x="118" y="260"/>
                    <a:pt x="118" y="260"/>
                  </a:cubicBezTo>
                  <a:cubicBezTo>
                    <a:pt x="119" y="264"/>
                    <a:pt x="120" y="268"/>
                    <a:pt x="116" y="270"/>
                  </a:cubicBezTo>
                  <a:cubicBezTo>
                    <a:pt x="117" y="269"/>
                    <a:pt x="114" y="268"/>
                    <a:pt x="114" y="269"/>
                  </a:cubicBezTo>
                  <a:cubicBezTo>
                    <a:pt x="120" y="271"/>
                    <a:pt x="110" y="280"/>
                    <a:pt x="115" y="279"/>
                  </a:cubicBezTo>
                  <a:cubicBezTo>
                    <a:pt x="116" y="280"/>
                    <a:pt x="117" y="281"/>
                    <a:pt x="116" y="283"/>
                  </a:cubicBezTo>
                  <a:cubicBezTo>
                    <a:pt x="117" y="283"/>
                    <a:pt x="117" y="282"/>
                    <a:pt x="117" y="283"/>
                  </a:cubicBezTo>
                  <a:cubicBezTo>
                    <a:pt x="117" y="286"/>
                    <a:pt x="118" y="289"/>
                    <a:pt x="117" y="291"/>
                  </a:cubicBezTo>
                  <a:cubicBezTo>
                    <a:pt x="119" y="291"/>
                    <a:pt x="117" y="289"/>
                    <a:pt x="119" y="290"/>
                  </a:cubicBezTo>
                  <a:cubicBezTo>
                    <a:pt x="120" y="291"/>
                    <a:pt x="119" y="292"/>
                    <a:pt x="119" y="294"/>
                  </a:cubicBezTo>
                  <a:close/>
                  <a:moveTo>
                    <a:pt x="109" y="247"/>
                  </a:moveTo>
                  <a:cubicBezTo>
                    <a:pt x="108" y="249"/>
                    <a:pt x="111" y="249"/>
                    <a:pt x="111" y="247"/>
                  </a:cubicBezTo>
                  <a:cubicBezTo>
                    <a:pt x="110" y="247"/>
                    <a:pt x="109" y="247"/>
                    <a:pt x="109" y="247"/>
                  </a:cubicBezTo>
                  <a:close/>
                  <a:moveTo>
                    <a:pt x="109" y="50"/>
                  </a:moveTo>
                  <a:cubicBezTo>
                    <a:pt x="109" y="51"/>
                    <a:pt x="110" y="52"/>
                    <a:pt x="111" y="53"/>
                  </a:cubicBezTo>
                  <a:cubicBezTo>
                    <a:pt x="111" y="50"/>
                    <a:pt x="108" y="49"/>
                    <a:pt x="107" y="48"/>
                  </a:cubicBezTo>
                  <a:cubicBezTo>
                    <a:pt x="107" y="48"/>
                    <a:pt x="107" y="47"/>
                    <a:pt x="107" y="48"/>
                  </a:cubicBezTo>
                  <a:cubicBezTo>
                    <a:pt x="106" y="48"/>
                    <a:pt x="106" y="49"/>
                    <a:pt x="105" y="48"/>
                  </a:cubicBezTo>
                  <a:cubicBezTo>
                    <a:pt x="106" y="50"/>
                    <a:pt x="107" y="51"/>
                    <a:pt x="108" y="51"/>
                  </a:cubicBezTo>
                  <a:cubicBezTo>
                    <a:pt x="108" y="51"/>
                    <a:pt x="108" y="50"/>
                    <a:pt x="109" y="50"/>
                  </a:cubicBezTo>
                  <a:close/>
                  <a:moveTo>
                    <a:pt x="105" y="34"/>
                  </a:moveTo>
                  <a:cubicBezTo>
                    <a:pt x="104" y="34"/>
                    <a:pt x="101" y="33"/>
                    <a:pt x="101" y="34"/>
                  </a:cubicBezTo>
                  <a:cubicBezTo>
                    <a:pt x="104" y="34"/>
                    <a:pt x="103" y="38"/>
                    <a:pt x="105" y="37"/>
                  </a:cubicBezTo>
                  <a:cubicBezTo>
                    <a:pt x="105" y="35"/>
                    <a:pt x="104" y="36"/>
                    <a:pt x="105" y="34"/>
                  </a:cubicBezTo>
                  <a:close/>
                  <a:moveTo>
                    <a:pt x="108" y="37"/>
                  </a:moveTo>
                  <a:cubicBezTo>
                    <a:pt x="106" y="38"/>
                    <a:pt x="105" y="38"/>
                    <a:pt x="104" y="39"/>
                  </a:cubicBezTo>
                  <a:cubicBezTo>
                    <a:pt x="105" y="38"/>
                    <a:pt x="108" y="40"/>
                    <a:pt x="108" y="37"/>
                  </a:cubicBezTo>
                  <a:close/>
                  <a:moveTo>
                    <a:pt x="103" y="47"/>
                  </a:moveTo>
                  <a:cubicBezTo>
                    <a:pt x="102" y="47"/>
                    <a:pt x="101" y="47"/>
                    <a:pt x="100" y="47"/>
                  </a:cubicBezTo>
                  <a:cubicBezTo>
                    <a:pt x="100" y="47"/>
                    <a:pt x="99" y="45"/>
                    <a:pt x="98" y="47"/>
                  </a:cubicBezTo>
                  <a:cubicBezTo>
                    <a:pt x="100" y="48"/>
                    <a:pt x="101" y="49"/>
                    <a:pt x="102" y="51"/>
                  </a:cubicBezTo>
                  <a:cubicBezTo>
                    <a:pt x="102" y="51"/>
                    <a:pt x="101" y="52"/>
                    <a:pt x="101" y="53"/>
                  </a:cubicBezTo>
                  <a:cubicBezTo>
                    <a:pt x="102" y="54"/>
                    <a:pt x="104" y="54"/>
                    <a:pt x="105" y="53"/>
                  </a:cubicBezTo>
                  <a:cubicBezTo>
                    <a:pt x="101" y="50"/>
                    <a:pt x="106" y="47"/>
                    <a:pt x="102" y="45"/>
                  </a:cubicBezTo>
                  <a:cubicBezTo>
                    <a:pt x="103" y="44"/>
                    <a:pt x="103" y="44"/>
                    <a:pt x="103" y="42"/>
                  </a:cubicBezTo>
                  <a:cubicBezTo>
                    <a:pt x="103" y="42"/>
                    <a:pt x="102" y="42"/>
                    <a:pt x="102" y="42"/>
                  </a:cubicBezTo>
                  <a:cubicBezTo>
                    <a:pt x="102" y="42"/>
                    <a:pt x="103" y="41"/>
                    <a:pt x="102" y="41"/>
                  </a:cubicBezTo>
                  <a:cubicBezTo>
                    <a:pt x="101" y="43"/>
                    <a:pt x="99" y="42"/>
                    <a:pt x="98" y="45"/>
                  </a:cubicBezTo>
                  <a:cubicBezTo>
                    <a:pt x="99" y="46"/>
                    <a:pt x="101" y="46"/>
                    <a:pt x="103" y="47"/>
                  </a:cubicBezTo>
                  <a:close/>
                  <a:moveTo>
                    <a:pt x="100" y="39"/>
                  </a:moveTo>
                  <a:cubicBezTo>
                    <a:pt x="98" y="38"/>
                    <a:pt x="100" y="36"/>
                    <a:pt x="96" y="36"/>
                  </a:cubicBezTo>
                  <a:cubicBezTo>
                    <a:pt x="96" y="36"/>
                    <a:pt x="96" y="35"/>
                    <a:pt x="96" y="34"/>
                  </a:cubicBezTo>
                  <a:cubicBezTo>
                    <a:pt x="94" y="35"/>
                    <a:pt x="94" y="32"/>
                    <a:pt x="92" y="34"/>
                  </a:cubicBezTo>
                  <a:cubicBezTo>
                    <a:pt x="92" y="36"/>
                    <a:pt x="95" y="35"/>
                    <a:pt x="96" y="36"/>
                  </a:cubicBezTo>
                  <a:cubicBezTo>
                    <a:pt x="93" y="36"/>
                    <a:pt x="94" y="38"/>
                    <a:pt x="94" y="40"/>
                  </a:cubicBezTo>
                  <a:cubicBezTo>
                    <a:pt x="93" y="39"/>
                    <a:pt x="93" y="38"/>
                    <a:pt x="92" y="39"/>
                  </a:cubicBezTo>
                  <a:cubicBezTo>
                    <a:pt x="93" y="41"/>
                    <a:pt x="95" y="40"/>
                    <a:pt x="93" y="44"/>
                  </a:cubicBezTo>
                  <a:cubicBezTo>
                    <a:pt x="98" y="44"/>
                    <a:pt x="96" y="37"/>
                    <a:pt x="100" y="39"/>
                  </a:cubicBezTo>
                  <a:close/>
                  <a:moveTo>
                    <a:pt x="95" y="33"/>
                  </a:moveTo>
                  <a:cubicBezTo>
                    <a:pt x="95" y="31"/>
                    <a:pt x="93" y="31"/>
                    <a:pt x="91" y="30"/>
                  </a:cubicBezTo>
                  <a:cubicBezTo>
                    <a:pt x="90" y="33"/>
                    <a:pt x="92" y="33"/>
                    <a:pt x="95" y="33"/>
                  </a:cubicBezTo>
                  <a:close/>
                  <a:moveTo>
                    <a:pt x="96" y="56"/>
                  </a:moveTo>
                  <a:cubicBezTo>
                    <a:pt x="96" y="56"/>
                    <a:pt x="95" y="56"/>
                    <a:pt x="95" y="56"/>
                  </a:cubicBezTo>
                  <a:cubicBezTo>
                    <a:pt x="95" y="56"/>
                    <a:pt x="95" y="56"/>
                    <a:pt x="96" y="56"/>
                  </a:cubicBezTo>
                  <a:close/>
                  <a:moveTo>
                    <a:pt x="91" y="55"/>
                  </a:moveTo>
                  <a:cubicBezTo>
                    <a:pt x="93" y="55"/>
                    <a:pt x="92" y="57"/>
                    <a:pt x="93" y="57"/>
                  </a:cubicBezTo>
                  <a:cubicBezTo>
                    <a:pt x="93" y="57"/>
                    <a:pt x="93" y="57"/>
                    <a:pt x="93" y="57"/>
                  </a:cubicBezTo>
                  <a:cubicBezTo>
                    <a:pt x="93" y="56"/>
                    <a:pt x="95" y="57"/>
                    <a:pt x="95" y="56"/>
                  </a:cubicBezTo>
                  <a:cubicBezTo>
                    <a:pt x="95" y="57"/>
                    <a:pt x="95" y="58"/>
                    <a:pt x="96" y="58"/>
                  </a:cubicBezTo>
                  <a:cubicBezTo>
                    <a:pt x="97" y="58"/>
                    <a:pt x="97" y="58"/>
                    <a:pt x="98" y="57"/>
                  </a:cubicBezTo>
                  <a:cubicBezTo>
                    <a:pt x="97" y="57"/>
                    <a:pt x="96" y="56"/>
                    <a:pt x="96" y="56"/>
                  </a:cubicBezTo>
                  <a:cubicBezTo>
                    <a:pt x="97" y="56"/>
                    <a:pt x="97" y="55"/>
                    <a:pt x="98" y="55"/>
                  </a:cubicBezTo>
                  <a:cubicBezTo>
                    <a:pt x="98" y="54"/>
                    <a:pt x="98" y="53"/>
                    <a:pt x="98" y="53"/>
                  </a:cubicBezTo>
                  <a:cubicBezTo>
                    <a:pt x="98" y="53"/>
                    <a:pt x="98" y="53"/>
                    <a:pt x="97" y="53"/>
                  </a:cubicBezTo>
                  <a:cubicBezTo>
                    <a:pt x="97" y="54"/>
                    <a:pt x="97" y="55"/>
                    <a:pt x="97" y="55"/>
                  </a:cubicBezTo>
                  <a:cubicBezTo>
                    <a:pt x="95" y="54"/>
                    <a:pt x="92" y="52"/>
                    <a:pt x="91" y="52"/>
                  </a:cubicBezTo>
                  <a:cubicBezTo>
                    <a:pt x="93" y="53"/>
                    <a:pt x="91" y="53"/>
                    <a:pt x="91" y="55"/>
                  </a:cubicBezTo>
                  <a:close/>
                  <a:moveTo>
                    <a:pt x="92" y="196"/>
                  </a:moveTo>
                  <a:cubicBezTo>
                    <a:pt x="92" y="195"/>
                    <a:pt x="92" y="194"/>
                    <a:pt x="91" y="194"/>
                  </a:cubicBezTo>
                  <a:cubicBezTo>
                    <a:pt x="90" y="195"/>
                    <a:pt x="91" y="196"/>
                    <a:pt x="92" y="196"/>
                  </a:cubicBezTo>
                  <a:close/>
                  <a:moveTo>
                    <a:pt x="88" y="28"/>
                  </a:moveTo>
                  <a:cubicBezTo>
                    <a:pt x="88" y="31"/>
                    <a:pt x="91" y="28"/>
                    <a:pt x="91" y="30"/>
                  </a:cubicBezTo>
                  <a:cubicBezTo>
                    <a:pt x="93" y="28"/>
                    <a:pt x="89" y="26"/>
                    <a:pt x="88" y="28"/>
                  </a:cubicBezTo>
                  <a:close/>
                  <a:moveTo>
                    <a:pt x="92" y="42"/>
                  </a:moveTo>
                  <a:cubicBezTo>
                    <a:pt x="91" y="40"/>
                    <a:pt x="91" y="39"/>
                    <a:pt x="91" y="39"/>
                  </a:cubicBezTo>
                  <a:cubicBezTo>
                    <a:pt x="88" y="38"/>
                    <a:pt x="85" y="31"/>
                    <a:pt x="81" y="31"/>
                  </a:cubicBezTo>
                  <a:cubicBezTo>
                    <a:pt x="83" y="33"/>
                    <a:pt x="88" y="37"/>
                    <a:pt x="87" y="39"/>
                  </a:cubicBezTo>
                  <a:cubicBezTo>
                    <a:pt x="88" y="40"/>
                    <a:pt x="90" y="41"/>
                    <a:pt x="92" y="42"/>
                  </a:cubicBezTo>
                  <a:close/>
                  <a:moveTo>
                    <a:pt x="89" y="208"/>
                  </a:moveTo>
                  <a:cubicBezTo>
                    <a:pt x="89" y="206"/>
                    <a:pt x="89" y="204"/>
                    <a:pt x="87" y="204"/>
                  </a:cubicBezTo>
                  <a:cubicBezTo>
                    <a:pt x="87" y="205"/>
                    <a:pt x="88" y="207"/>
                    <a:pt x="89" y="208"/>
                  </a:cubicBezTo>
                  <a:close/>
                  <a:moveTo>
                    <a:pt x="89" y="170"/>
                  </a:moveTo>
                  <a:cubicBezTo>
                    <a:pt x="89" y="170"/>
                    <a:pt x="89" y="170"/>
                    <a:pt x="88" y="170"/>
                  </a:cubicBezTo>
                  <a:cubicBezTo>
                    <a:pt x="88" y="170"/>
                    <a:pt x="89" y="170"/>
                    <a:pt x="89" y="170"/>
                  </a:cubicBezTo>
                  <a:close/>
                  <a:moveTo>
                    <a:pt x="90" y="51"/>
                  </a:moveTo>
                  <a:cubicBezTo>
                    <a:pt x="88" y="50"/>
                    <a:pt x="87" y="47"/>
                    <a:pt x="85" y="46"/>
                  </a:cubicBezTo>
                  <a:cubicBezTo>
                    <a:pt x="83" y="49"/>
                    <a:pt x="89" y="51"/>
                    <a:pt x="90" y="51"/>
                  </a:cubicBezTo>
                  <a:close/>
                  <a:moveTo>
                    <a:pt x="81" y="235"/>
                  </a:moveTo>
                  <a:cubicBezTo>
                    <a:pt x="84" y="236"/>
                    <a:pt x="86" y="238"/>
                    <a:pt x="87" y="238"/>
                  </a:cubicBezTo>
                  <a:cubicBezTo>
                    <a:pt x="86" y="237"/>
                    <a:pt x="83" y="235"/>
                    <a:pt x="81" y="235"/>
                  </a:cubicBezTo>
                  <a:close/>
                  <a:moveTo>
                    <a:pt x="84" y="229"/>
                  </a:moveTo>
                  <a:cubicBezTo>
                    <a:pt x="83" y="227"/>
                    <a:pt x="86" y="228"/>
                    <a:pt x="87" y="226"/>
                  </a:cubicBezTo>
                  <a:cubicBezTo>
                    <a:pt x="86" y="226"/>
                    <a:pt x="85" y="227"/>
                    <a:pt x="84" y="226"/>
                  </a:cubicBezTo>
                  <a:cubicBezTo>
                    <a:pt x="84" y="227"/>
                    <a:pt x="82" y="227"/>
                    <a:pt x="82" y="229"/>
                  </a:cubicBezTo>
                  <a:cubicBezTo>
                    <a:pt x="83" y="229"/>
                    <a:pt x="83" y="229"/>
                    <a:pt x="84" y="229"/>
                  </a:cubicBezTo>
                  <a:close/>
                  <a:moveTo>
                    <a:pt x="80" y="23"/>
                  </a:moveTo>
                  <a:cubicBezTo>
                    <a:pt x="79" y="23"/>
                    <a:pt x="79" y="25"/>
                    <a:pt x="80" y="25"/>
                  </a:cubicBezTo>
                  <a:cubicBezTo>
                    <a:pt x="82" y="26"/>
                    <a:pt x="82" y="25"/>
                    <a:pt x="83" y="24"/>
                  </a:cubicBezTo>
                  <a:cubicBezTo>
                    <a:pt x="82" y="24"/>
                    <a:pt x="82" y="23"/>
                    <a:pt x="80" y="23"/>
                  </a:cubicBezTo>
                  <a:close/>
                  <a:moveTo>
                    <a:pt x="79" y="155"/>
                  </a:moveTo>
                  <a:cubicBezTo>
                    <a:pt x="79" y="154"/>
                    <a:pt x="79" y="154"/>
                    <a:pt x="79" y="154"/>
                  </a:cubicBezTo>
                  <a:cubicBezTo>
                    <a:pt x="78" y="154"/>
                    <a:pt x="78" y="154"/>
                    <a:pt x="78" y="153"/>
                  </a:cubicBezTo>
                  <a:cubicBezTo>
                    <a:pt x="78" y="153"/>
                    <a:pt x="77" y="153"/>
                    <a:pt x="77" y="153"/>
                  </a:cubicBezTo>
                  <a:cubicBezTo>
                    <a:pt x="77" y="154"/>
                    <a:pt x="77" y="154"/>
                    <a:pt x="76" y="154"/>
                  </a:cubicBezTo>
                  <a:cubicBezTo>
                    <a:pt x="76" y="154"/>
                    <a:pt x="76" y="154"/>
                    <a:pt x="76" y="155"/>
                  </a:cubicBezTo>
                  <a:cubicBezTo>
                    <a:pt x="77" y="155"/>
                    <a:pt x="77" y="155"/>
                    <a:pt x="77" y="155"/>
                  </a:cubicBezTo>
                  <a:cubicBezTo>
                    <a:pt x="77" y="155"/>
                    <a:pt x="78" y="155"/>
                    <a:pt x="78" y="155"/>
                  </a:cubicBezTo>
                  <a:cubicBezTo>
                    <a:pt x="78" y="155"/>
                    <a:pt x="78" y="155"/>
                    <a:pt x="79" y="155"/>
                  </a:cubicBezTo>
                  <a:close/>
                  <a:moveTo>
                    <a:pt x="73" y="153"/>
                  </a:moveTo>
                  <a:cubicBezTo>
                    <a:pt x="71" y="154"/>
                    <a:pt x="73" y="156"/>
                    <a:pt x="74" y="156"/>
                  </a:cubicBezTo>
                  <a:cubicBezTo>
                    <a:pt x="75" y="155"/>
                    <a:pt x="75" y="153"/>
                    <a:pt x="73" y="153"/>
                  </a:cubicBezTo>
                  <a:close/>
                  <a:moveTo>
                    <a:pt x="73" y="171"/>
                  </a:moveTo>
                  <a:cubicBezTo>
                    <a:pt x="73" y="174"/>
                    <a:pt x="71" y="177"/>
                    <a:pt x="72" y="178"/>
                  </a:cubicBezTo>
                  <a:cubicBezTo>
                    <a:pt x="72" y="176"/>
                    <a:pt x="76" y="173"/>
                    <a:pt x="73" y="171"/>
                  </a:cubicBezTo>
                  <a:close/>
                  <a:moveTo>
                    <a:pt x="68" y="216"/>
                  </a:moveTo>
                  <a:cubicBezTo>
                    <a:pt x="68" y="213"/>
                    <a:pt x="71" y="211"/>
                    <a:pt x="69" y="209"/>
                  </a:cubicBezTo>
                  <a:cubicBezTo>
                    <a:pt x="69" y="211"/>
                    <a:pt x="66" y="214"/>
                    <a:pt x="68" y="216"/>
                  </a:cubicBezTo>
                  <a:close/>
                  <a:moveTo>
                    <a:pt x="77" y="240"/>
                  </a:moveTo>
                  <a:cubicBezTo>
                    <a:pt x="82" y="246"/>
                    <a:pt x="89" y="241"/>
                    <a:pt x="95" y="243"/>
                  </a:cubicBezTo>
                  <a:cubicBezTo>
                    <a:pt x="98" y="238"/>
                    <a:pt x="108" y="241"/>
                    <a:pt x="112" y="237"/>
                  </a:cubicBezTo>
                  <a:cubicBezTo>
                    <a:pt x="104" y="238"/>
                    <a:pt x="93" y="240"/>
                    <a:pt x="83" y="242"/>
                  </a:cubicBezTo>
                  <a:cubicBezTo>
                    <a:pt x="84" y="241"/>
                    <a:pt x="85" y="240"/>
                    <a:pt x="85" y="238"/>
                  </a:cubicBezTo>
                  <a:cubicBezTo>
                    <a:pt x="79" y="232"/>
                    <a:pt x="74" y="245"/>
                    <a:pt x="68" y="243"/>
                  </a:cubicBezTo>
                  <a:cubicBezTo>
                    <a:pt x="70" y="240"/>
                    <a:pt x="71" y="237"/>
                    <a:pt x="73" y="235"/>
                  </a:cubicBezTo>
                  <a:cubicBezTo>
                    <a:pt x="77" y="237"/>
                    <a:pt x="78" y="233"/>
                    <a:pt x="81" y="234"/>
                  </a:cubicBezTo>
                  <a:cubicBezTo>
                    <a:pt x="79" y="233"/>
                    <a:pt x="77" y="233"/>
                    <a:pt x="76" y="232"/>
                  </a:cubicBezTo>
                  <a:cubicBezTo>
                    <a:pt x="77" y="231"/>
                    <a:pt x="77" y="230"/>
                    <a:pt x="78" y="229"/>
                  </a:cubicBezTo>
                  <a:cubicBezTo>
                    <a:pt x="78" y="228"/>
                    <a:pt x="78" y="228"/>
                    <a:pt x="78" y="228"/>
                  </a:cubicBezTo>
                  <a:cubicBezTo>
                    <a:pt x="73" y="233"/>
                    <a:pt x="68" y="239"/>
                    <a:pt x="65" y="246"/>
                  </a:cubicBezTo>
                  <a:cubicBezTo>
                    <a:pt x="70" y="249"/>
                    <a:pt x="73" y="242"/>
                    <a:pt x="77" y="240"/>
                  </a:cubicBezTo>
                  <a:close/>
                  <a:moveTo>
                    <a:pt x="66" y="44"/>
                  </a:moveTo>
                  <a:cubicBezTo>
                    <a:pt x="66" y="44"/>
                    <a:pt x="66" y="44"/>
                    <a:pt x="66" y="44"/>
                  </a:cubicBezTo>
                  <a:cubicBezTo>
                    <a:pt x="65" y="45"/>
                    <a:pt x="66" y="46"/>
                    <a:pt x="65" y="47"/>
                  </a:cubicBezTo>
                  <a:cubicBezTo>
                    <a:pt x="68" y="47"/>
                    <a:pt x="69" y="48"/>
                    <a:pt x="71" y="49"/>
                  </a:cubicBezTo>
                  <a:cubicBezTo>
                    <a:pt x="73" y="48"/>
                    <a:pt x="74" y="47"/>
                    <a:pt x="75" y="47"/>
                  </a:cubicBezTo>
                  <a:cubicBezTo>
                    <a:pt x="73" y="46"/>
                    <a:pt x="76" y="45"/>
                    <a:pt x="76" y="43"/>
                  </a:cubicBezTo>
                  <a:cubicBezTo>
                    <a:pt x="76" y="42"/>
                    <a:pt x="75" y="42"/>
                    <a:pt x="75" y="41"/>
                  </a:cubicBezTo>
                  <a:cubicBezTo>
                    <a:pt x="72" y="41"/>
                    <a:pt x="73" y="43"/>
                    <a:pt x="70" y="43"/>
                  </a:cubicBezTo>
                  <a:cubicBezTo>
                    <a:pt x="69" y="41"/>
                    <a:pt x="68" y="42"/>
                    <a:pt x="67" y="40"/>
                  </a:cubicBezTo>
                  <a:cubicBezTo>
                    <a:pt x="68" y="40"/>
                    <a:pt x="70" y="40"/>
                    <a:pt x="70" y="40"/>
                  </a:cubicBezTo>
                  <a:cubicBezTo>
                    <a:pt x="70" y="36"/>
                    <a:pt x="67" y="35"/>
                    <a:pt x="66" y="32"/>
                  </a:cubicBezTo>
                  <a:cubicBezTo>
                    <a:pt x="65" y="35"/>
                    <a:pt x="64" y="37"/>
                    <a:pt x="63" y="39"/>
                  </a:cubicBezTo>
                  <a:cubicBezTo>
                    <a:pt x="63" y="40"/>
                    <a:pt x="63" y="40"/>
                    <a:pt x="63" y="40"/>
                  </a:cubicBezTo>
                  <a:cubicBezTo>
                    <a:pt x="66" y="40"/>
                    <a:pt x="68" y="41"/>
                    <a:pt x="69" y="45"/>
                  </a:cubicBezTo>
                  <a:cubicBezTo>
                    <a:pt x="68" y="45"/>
                    <a:pt x="68" y="43"/>
                    <a:pt x="66" y="44"/>
                  </a:cubicBezTo>
                  <a:close/>
                  <a:moveTo>
                    <a:pt x="66" y="68"/>
                  </a:moveTo>
                  <a:cubicBezTo>
                    <a:pt x="65" y="66"/>
                    <a:pt x="63" y="68"/>
                    <a:pt x="64" y="70"/>
                  </a:cubicBezTo>
                  <a:cubicBezTo>
                    <a:pt x="66" y="70"/>
                    <a:pt x="66" y="69"/>
                    <a:pt x="66" y="68"/>
                  </a:cubicBezTo>
                  <a:close/>
                  <a:moveTo>
                    <a:pt x="64" y="108"/>
                  </a:moveTo>
                  <a:cubicBezTo>
                    <a:pt x="64" y="109"/>
                    <a:pt x="64" y="111"/>
                    <a:pt x="66" y="111"/>
                  </a:cubicBezTo>
                  <a:cubicBezTo>
                    <a:pt x="66" y="109"/>
                    <a:pt x="65" y="109"/>
                    <a:pt x="64" y="108"/>
                  </a:cubicBezTo>
                  <a:close/>
                  <a:moveTo>
                    <a:pt x="67" y="107"/>
                  </a:moveTo>
                  <a:cubicBezTo>
                    <a:pt x="67" y="106"/>
                    <a:pt x="69" y="106"/>
                    <a:pt x="69" y="104"/>
                  </a:cubicBezTo>
                  <a:cubicBezTo>
                    <a:pt x="66" y="106"/>
                    <a:pt x="63" y="103"/>
                    <a:pt x="61" y="105"/>
                  </a:cubicBezTo>
                  <a:cubicBezTo>
                    <a:pt x="62" y="108"/>
                    <a:pt x="66" y="105"/>
                    <a:pt x="67" y="107"/>
                  </a:cubicBezTo>
                  <a:close/>
                  <a:moveTo>
                    <a:pt x="63" y="145"/>
                  </a:moveTo>
                  <a:cubicBezTo>
                    <a:pt x="62" y="147"/>
                    <a:pt x="63" y="148"/>
                    <a:pt x="65" y="148"/>
                  </a:cubicBezTo>
                  <a:cubicBezTo>
                    <a:pt x="66" y="147"/>
                    <a:pt x="66" y="147"/>
                    <a:pt x="65" y="145"/>
                  </a:cubicBezTo>
                  <a:cubicBezTo>
                    <a:pt x="64" y="145"/>
                    <a:pt x="63" y="145"/>
                    <a:pt x="63" y="145"/>
                  </a:cubicBezTo>
                  <a:close/>
                  <a:moveTo>
                    <a:pt x="63" y="134"/>
                  </a:moveTo>
                  <a:cubicBezTo>
                    <a:pt x="63" y="135"/>
                    <a:pt x="65" y="137"/>
                    <a:pt x="66" y="136"/>
                  </a:cubicBezTo>
                  <a:cubicBezTo>
                    <a:pt x="64" y="136"/>
                    <a:pt x="65" y="134"/>
                    <a:pt x="63" y="134"/>
                  </a:cubicBezTo>
                  <a:close/>
                  <a:moveTo>
                    <a:pt x="67" y="235"/>
                  </a:moveTo>
                  <a:cubicBezTo>
                    <a:pt x="67" y="237"/>
                    <a:pt x="63" y="236"/>
                    <a:pt x="65" y="238"/>
                  </a:cubicBezTo>
                  <a:cubicBezTo>
                    <a:pt x="65" y="236"/>
                    <a:pt x="69" y="238"/>
                    <a:pt x="69" y="235"/>
                  </a:cubicBezTo>
                  <a:cubicBezTo>
                    <a:pt x="68" y="235"/>
                    <a:pt x="68" y="235"/>
                    <a:pt x="67" y="235"/>
                  </a:cubicBezTo>
                  <a:close/>
                  <a:moveTo>
                    <a:pt x="64" y="33"/>
                  </a:moveTo>
                  <a:cubicBezTo>
                    <a:pt x="65" y="32"/>
                    <a:pt x="64" y="31"/>
                    <a:pt x="63" y="30"/>
                  </a:cubicBezTo>
                  <a:cubicBezTo>
                    <a:pt x="62" y="31"/>
                    <a:pt x="63" y="33"/>
                    <a:pt x="64" y="33"/>
                  </a:cubicBezTo>
                  <a:close/>
                  <a:moveTo>
                    <a:pt x="64" y="100"/>
                  </a:moveTo>
                  <a:cubicBezTo>
                    <a:pt x="62" y="100"/>
                    <a:pt x="61" y="103"/>
                    <a:pt x="63" y="103"/>
                  </a:cubicBezTo>
                  <a:cubicBezTo>
                    <a:pt x="63" y="102"/>
                    <a:pt x="64" y="102"/>
                    <a:pt x="64" y="100"/>
                  </a:cubicBezTo>
                  <a:close/>
                  <a:moveTo>
                    <a:pt x="65" y="99"/>
                  </a:moveTo>
                  <a:cubicBezTo>
                    <a:pt x="65" y="97"/>
                    <a:pt x="66" y="96"/>
                    <a:pt x="66" y="94"/>
                  </a:cubicBezTo>
                  <a:cubicBezTo>
                    <a:pt x="63" y="95"/>
                    <a:pt x="64" y="92"/>
                    <a:pt x="62" y="93"/>
                  </a:cubicBezTo>
                  <a:cubicBezTo>
                    <a:pt x="61" y="94"/>
                    <a:pt x="62" y="94"/>
                    <a:pt x="62" y="96"/>
                  </a:cubicBezTo>
                  <a:cubicBezTo>
                    <a:pt x="66" y="95"/>
                    <a:pt x="62" y="99"/>
                    <a:pt x="65" y="99"/>
                  </a:cubicBezTo>
                  <a:close/>
                  <a:moveTo>
                    <a:pt x="56" y="99"/>
                  </a:moveTo>
                  <a:cubicBezTo>
                    <a:pt x="58" y="99"/>
                    <a:pt x="59" y="103"/>
                    <a:pt x="61" y="101"/>
                  </a:cubicBezTo>
                  <a:cubicBezTo>
                    <a:pt x="59" y="101"/>
                    <a:pt x="58" y="98"/>
                    <a:pt x="56" y="99"/>
                  </a:cubicBezTo>
                  <a:close/>
                  <a:moveTo>
                    <a:pt x="60" y="230"/>
                  </a:moveTo>
                  <a:cubicBezTo>
                    <a:pt x="61" y="230"/>
                    <a:pt x="61" y="230"/>
                    <a:pt x="62" y="230"/>
                  </a:cubicBezTo>
                  <a:cubicBezTo>
                    <a:pt x="62" y="229"/>
                    <a:pt x="62" y="229"/>
                    <a:pt x="62" y="228"/>
                  </a:cubicBezTo>
                  <a:cubicBezTo>
                    <a:pt x="62" y="228"/>
                    <a:pt x="61" y="228"/>
                    <a:pt x="61" y="228"/>
                  </a:cubicBezTo>
                  <a:cubicBezTo>
                    <a:pt x="63" y="226"/>
                    <a:pt x="62" y="224"/>
                    <a:pt x="64" y="226"/>
                  </a:cubicBezTo>
                  <a:cubicBezTo>
                    <a:pt x="64" y="224"/>
                    <a:pt x="67" y="222"/>
                    <a:pt x="65" y="220"/>
                  </a:cubicBezTo>
                  <a:cubicBezTo>
                    <a:pt x="64" y="221"/>
                    <a:pt x="65" y="225"/>
                    <a:pt x="62" y="224"/>
                  </a:cubicBezTo>
                  <a:cubicBezTo>
                    <a:pt x="62" y="226"/>
                    <a:pt x="59" y="227"/>
                    <a:pt x="61" y="229"/>
                  </a:cubicBezTo>
                  <a:cubicBezTo>
                    <a:pt x="61" y="230"/>
                    <a:pt x="60" y="229"/>
                    <a:pt x="60" y="230"/>
                  </a:cubicBezTo>
                  <a:close/>
                  <a:moveTo>
                    <a:pt x="58" y="32"/>
                  </a:moveTo>
                  <a:cubicBezTo>
                    <a:pt x="57" y="33"/>
                    <a:pt x="57" y="34"/>
                    <a:pt x="58" y="35"/>
                  </a:cubicBezTo>
                  <a:cubicBezTo>
                    <a:pt x="59" y="35"/>
                    <a:pt x="59" y="34"/>
                    <a:pt x="59" y="32"/>
                  </a:cubicBezTo>
                  <a:cubicBezTo>
                    <a:pt x="59" y="32"/>
                    <a:pt x="58" y="32"/>
                    <a:pt x="58" y="32"/>
                  </a:cubicBezTo>
                  <a:close/>
                  <a:moveTo>
                    <a:pt x="54" y="258"/>
                  </a:moveTo>
                  <a:cubicBezTo>
                    <a:pt x="55" y="254"/>
                    <a:pt x="60" y="250"/>
                    <a:pt x="59" y="246"/>
                  </a:cubicBezTo>
                  <a:cubicBezTo>
                    <a:pt x="58" y="250"/>
                    <a:pt x="54" y="254"/>
                    <a:pt x="54" y="258"/>
                  </a:cubicBezTo>
                  <a:close/>
                  <a:moveTo>
                    <a:pt x="54" y="90"/>
                  </a:moveTo>
                  <a:cubicBezTo>
                    <a:pt x="54" y="91"/>
                    <a:pt x="54" y="92"/>
                    <a:pt x="54" y="92"/>
                  </a:cubicBezTo>
                  <a:cubicBezTo>
                    <a:pt x="56" y="92"/>
                    <a:pt x="59" y="94"/>
                    <a:pt x="59" y="93"/>
                  </a:cubicBezTo>
                  <a:cubicBezTo>
                    <a:pt x="57" y="93"/>
                    <a:pt x="57" y="90"/>
                    <a:pt x="54" y="90"/>
                  </a:cubicBezTo>
                  <a:close/>
                  <a:moveTo>
                    <a:pt x="59" y="105"/>
                  </a:moveTo>
                  <a:cubicBezTo>
                    <a:pt x="58" y="104"/>
                    <a:pt x="57" y="105"/>
                    <a:pt x="56" y="105"/>
                  </a:cubicBezTo>
                  <a:cubicBezTo>
                    <a:pt x="56" y="107"/>
                    <a:pt x="59" y="107"/>
                    <a:pt x="59" y="105"/>
                  </a:cubicBezTo>
                  <a:close/>
                  <a:moveTo>
                    <a:pt x="55" y="74"/>
                  </a:moveTo>
                  <a:cubicBezTo>
                    <a:pt x="55" y="75"/>
                    <a:pt x="56" y="76"/>
                    <a:pt x="58" y="76"/>
                  </a:cubicBezTo>
                  <a:cubicBezTo>
                    <a:pt x="58" y="74"/>
                    <a:pt x="57" y="73"/>
                    <a:pt x="55" y="74"/>
                  </a:cubicBezTo>
                  <a:close/>
                  <a:moveTo>
                    <a:pt x="55" y="98"/>
                  </a:moveTo>
                  <a:cubicBezTo>
                    <a:pt x="55" y="96"/>
                    <a:pt x="54" y="96"/>
                    <a:pt x="53" y="96"/>
                  </a:cubicBezTo>
                  <a:cubicBezTo>
                    <a:pt x="52" y="98"/>
                    <a:pt x="54" y="99"/>
                    <a:pt x="55" y="98"/>
                  </a:cubicBezTo>
                  <a:close/>
                  <a:moveTo>
                    <a:pt x="55" y="109"/>
                  </a:moveTo>
                  <a:cubicBezTo>
                    <a:pt x="55" y="109"/>
                    <a:pt x="55" y="109"/>
                    <a:pt x="55" y="109"/>
                  </a:cubicBezTo>
                  <a:cubicBezTo>
                    <a:pt x="55" y="109"/>
                    <a:pt x="55" y="109"/>
                    <a:pt x="55" y="109"/>
                  </a:cubicBezTo>
                  <a:close/>
                  <a:moveTo>
                    <a:pt x="48" y="108"/>
                  </a:moveTo>
                  <a:cubicBezTo>
                    <a:pt x="42" y="114"/>
                    <a:pt x="48" y="121"/>
                    <a:pt x="49" y="128"/>
                  </a:cubicBezTo>
                  <a:cubicBezTo>
                    <a:pt x="54" y="128"/>
                    <a:pt x="57" y="126"/>
                    <a:pt x="57" y="121"/>
                  </a:cubicBezTo>
                  <a:cubicBezTo>
                    <a:pt x="56" y="120"/>
                    <a:pt x="54" y="119"/>
                    <a:pt x="54" y="118"/>
                  </a:cubicBezTo>
                  <a:cubicBezTo>
                    <a:pt x="55" y="116"/>
                    <a:pt x="55" y="110"/>
                    <a:pt x="55" y="109"/>
                  </a:cubicBezTo>
                  <a:cubicBezTo>
                    <a:pt x="53" y="110"/>
                    <a:pt x="52" y="107"/>
                    <a:pt x="48" y="108"/>
                  </a:cubicBezTo>
                  <a:close/>
                  <a:moveTo>
                    <a:pt x="55" y="79"/>
                  </a:moveTo>
                  <a:cubicBezTo>
                    <a:pt x="55" y="77"/>
                    <a:pt x="53" y="75"/>
                    <a:pt x="52" y="76"/>
                  </a:cubicBezTo>
                  <a:cubicBezTo>
                    <a:pt x="53" y="77"/>
                    <a:pt x="53" y="79"/>
                    <a:pt x="55" y="79"/>
                  </a:cubicBezTo>
                  <a:close/>
                  <a:moveTo>
                    <a:pt x="50" y="156"/>
                  </a:moveTo>
                  <a:cubicBezTo>
                    <a:pt x="51" y="158"/>
                    <a:pt x="53" y="156"/>
                    <a:pt x="53" y="157"/>
                  </a:cubicBezTo>
                  <a:cubicBezTo>
                    <a:pt x="50" y="162"/>
                    <a:pt x="53" y="166"/>
                    <a:pt x="57" y="168"/>
                  </a:cubicBezTo>
                  <a:cubicBezTo>
                    <a:pt x="56" y="168"/>
                    <a:pt x="56" y="170"/>
                    <a:pt x="57" y="171"/>
                  </a:cubicBezTo>
                  <a:cubicBezTo>
                    <a:pt x="60" y="169"/>
                    <a:pt x="61" y="171"/>
                    <a:pt x="64" y="171"/>
                  </a:cubicBezTo>
                  <a:cubicBezTo>
                    <a:pt x="65" y="168"/>
                    <a:pt x="67" y="168"/>
                    <a:pt x="65" y="163"/>
                  </a:cubicBezTo>
                  <a:cubicBezTo>
                    <a:pt x="70" y="162"/>
                    <a:pt x="69" y="159"/>
                    <a:pt x="71" y="155"/>
                  </a:cubicBezTo>
                  <a:cubicBezTo>
                    <a:pt x="69" y="154"/>
                    <a:pt x="67" y="153"/>
                    <a:pt x="66" y="150"/>
                  </a:cubicBezTo>
                  <a:cubicBezTo>
                    <a:pt x="63" y="152"/>
                    <a:pt x="59" y="151"/>
                    <a:pt x="56" y="150"/>
                  </a:cubicBezTo>
                  <a:cubicBezTo>
                    <a:pt x="55" y="153"/>
                    <a:pt x="54" y="155"/>
                    <a:pt x="51" y="154"/>
                  </a:cubicBezTo>
                  <a:cubicBezTo>
                    <a:pt x="51" y="155"/>
                    <a:pt x="50" y="155"/>
                    <a:pt x="50" y="156"/>
                  </a:cubicBezTo>
                  <a:close/>
                  <a:moveTo>
                    <a:pt x="53" y="178"/>
                  </a:moveTo>
                  <a:cubicBezTo>
                    <a:pt x="51" y="174"/>
                    <a:pt x="53" y="172"/>
                    <a:pt x="53" y="169"/>
                  </a:cubicBezTo>
                  <a:cubicBezTo>
                    <a:pt x="51" y="167"/>
                    <a:pt x="47" y="167"/>
                    <a:pt x="46" y="169"/>
                  </a:cubicBezTo>
                  <a:cubicBezTo>
                    <a:pt x="46" y="170"/>
                    <a:pt x="48" y="172"/>
                    <a:pt x="49" y="173"/>
                  </a:cubicBezTo>
                  <a:cubicBezTo>
                    <a:pt x="48" y="174"/>
                    <a:pt x="46" y="172"/>
                    <a:pt x="46" y="173"/>
                  </a:cubicBezTo>
                  <a:cubicBezTo>
                    <a:pt x="49" y="174"/>
                    <a:pt x="50" y="177"/>
                    <a:pt x="53" y="178"/>
                  </a:cubicBezTo>
                  <a:close/>
                  <a:moveTo>
                    <a:pt x="53" y="68"/>
                  </a:moveTo>
                  <a:cubicBezTo>
                    <a:pt x="53" y="67"/>
                    <a:pt x="53" y="65"/>
                    <a:pt x="52" y="65"/>
                  </a:cubicBezTo>
                  <a:cubicBezTo>
                    <a:pt x="52" y="66"/>
                    <a:pt x="51" y="66"/>
                    <a:pt x="51" y="68"/>
                  </a:cubicBezTo>
                  <a:cubicBezTo>
                    <a:pt x="52" y="68"/>
                    <a:pt x="52" y="68"/>
                    <a:pt x="53" y="68"/>
                  </a:cubicBezTo>
                  <a:close/>
                  <a:moveTo>
                    <a:pt x="51" y="129"/>
                  </a:moveTo>
                  <a:cubicBezTo>
                    <a:pt x="50" y="128"/>
                    <a:pt x="48" y="129"/>
                    <a:pt x="47" y="130"/>
                  </a:cubicBezTo>
                  <a:cubicBezTo>
                    <a:pt x="49" y="131"/>
                    <a:pt x="50" y="131"/>
                    <a:pt x="51" y="129"/>
                  </a:cubicBezTo>
                  <a:close/>
                  <a:moveTo>
                    <a:pt x="50" y="182"/>
                  </a:moveTo>
                  <a:cubicBezTo>
                    <a:pt x="50" y="181"/>
                    <a:pt x="48" y="181"/>
                    <a:pt x="49" y="179"/>
                  </a:cubicBezTo>
                  <a:cubicBezTo>
                    <a:pt x="48" y="179"/>
                    <a:pt x="48" y="180"/>
                    <a:pt x="47" y="180"/>
                  </a:cubicBezTo>
                  <a:cubicBezTo>
                    <a:pt x="49" y="181"/>
                    <a:pt x="50" y="182"/>
                    <a:pt x="50" y="182"/>
                  </a:cubicBezTo>
                  <a:close/>
                  <a:moveTo>
                    <a:pt x="48" y="256"/>
                  </a:moveTo>
                  <a:cubicBezTo>
                    <a:pt x="49" y="255"/>
                    <a:pt x="50" y="254"/>
                    <a:pt x="49" y="252"/>
                  </a:cubicBezTo>
                  <a:cubicBezTo>
                    <a:pt x="48" y="250"/>
                    <a:pt x="44" y="251"/>
                    <a:pt x="44" y="255"/>
                  </a:cubicBezTo>
                  <a:cubicBezTo>
                    <a:pt x="45" y="256"/>
                    <a:pt x="46" y="256"/>
                    <a:pt x="48" y="256"/>
                  </a:cubicBezTo>
                  <a:close/>
                  <a:moveTo>
                    <a:pt x="44" y="99"/>
                  </a:moveTo>
                  <a:cubicBezTo>
                    <a:pt x="46" y="101"/>
                    <a:pt x="48" y="100"/>
                    <a:pt x="48" y="98"/>
                  </a:cubicBezTo>
                  <a:cubicBezTo>
                    <a:pt x="46" y="99"/>
                    <a:pt x="47" y="97"/>
                    <a:pt x="46" y="97"/>
                  </a:cubicBezTo>
                  <a:cubicBezTo>
                    <a:pt x="45" y="98"/>
                    <a:pt x="44" y="98"/>
                    <a:pt x="44" y="99"/>
                  </a:cubicBezTo>
                  <a:close/>
                  <a:moveTo>
                    <a:pt x="46" y="63"/>
                  </a:moveTo>
                  <a:cubicBezTo>
                    <a:pt x="46" y="62"/>
                    <a:pt x="48" y="61"/>
                    <a:pt x="47" y="60"/>
                  </a:cubicBezTo>
                  <a:cubicBezTo>
                    <a:pt x="47" y="60"/>
                    <a:pt x="46" y="61"/>
                    <a:pt x="46" y="61"/>
                  </a:cubicBezTo>
                  <a:cubicBezTo>
                    <a:pt x="46" y="63"/>
                    <a:pt x="46" y="64"/>
                    <a:pt x="46" y="65"/>
                  </a:cubicBezTo>
                  <a:cubicBezTo>
                    <a:pt x="47" y="64"/>
                    <a:pt x="49" y="68"/>
                    <a:pt x="51" y="66"/>
                  </a:cubicBezTo>
                  <a:cubicBezTo>
                    <a:pt x="49" y="65"/>
                    <a:pt x="47" y="65"/>
                    <a:pt x="46" y="63"/>
                  </a:cubicBezTo>
                  <a:close/>
                  <a:moveTo>
                    <a:pt x="46" y="180"/>
                  </a:moveTo>
                  <a:cubicBezTo>
                    <a:pt x="46" y="180"/>
                    <a:pt x="47" y="180"/>
                    <a:pt x="47" y="180"/>
                  </a:cubicBezTo>
                  <a:cubicBezTo>
                    <a:pt x="47" y="178"/>
                    <a:pt x="47" y="177"/>
                    <a:pt x="45" y="177"/>
                  </a:cubicBezTo>
                  <a:cubicBezTo>
                    <a:pt x="45" y="178"/>
                    <a:pt x="46" y="179"/>
                    <a:pt x="46" y="180"/>
                  </a:cubicBezTo>
                  <a:close/>
                  <a:moveTo>
                    <a:pt x="45" y="162"/>
                  </a:moveTo>
                  <a:cubicBezTo>
                    <a:pt x="45" y="162"/>
                    <a:pt x="46" y="162"/>
                    <a:pt x="47" y="162"/>
                  </a:cubicBezTo>
                  <a:cubicBezTo>
                    <a:pt x="48" y="161"/>
                    <a:pt x="48" y="158"/>
                    <a:pt x="45" y="158"/>
                  </a:cubicBezTo>
                  <a:cubicBezTo>
                    <a:pt x="44" y="159"/>
                    <a:pt x="43" y="161"/>
                    <a:pt x="45" y="162"/>
                  </a:cubicBezTo>
                  <a:close/>
                  <a:moveTo>
                    <a:pt x="47" y="67"/>
                  </a:moveTo>
                  <a:cubicBezTo>
                    <a:pt x="47" y="68"/>
                    <a:pt x="46" y="69"/>
                    <a:pt x="45" y="69"/>
                  </a:cubicBezTo>
                  <a:cubicBezTo>
                    <a:pt x="45" y="68"/>
                    <a:pt x="41" y="68"/>
                    <a:pt x="42" y="70"/>
                  </a:cubicBezTo>
                  <a:cubicBezTo>
                    <a:pt x="43" y="70"/>
                    <a:pt x="45" y="70"/>
                    <a:pt x="45" y="71"/>
                  </a:cubicBezTo>
                  <a:cubicBezTo>
                    <a:pt x="47" y="71"/>
                    <a:pt x="47" y="69"/>
                    <a:pt x="48" y="69"/>
                  </a:cubicBezTo>
                  <a:cubicBezTo>
                    <a:pt x="48" y="67"/>
                    <a:pt x="48" y="67"/>
                    <a:pt x="47" y="67"/>
                  </a:cubicBezTo>
                  <a:close/>
                  <a:moveTo>
                    <a:pt x="39" y="114"/>
                  </a:moveTo>
                  <a:cubicBezTo>
                    <a:pt x="39" y="115"/>
                    <a:pt x="40" y="116"/>
                    <a:pt x="41" y="116"/>
                  </a:cubicBezTo>
                  <a:cubicBezTo>
                    <a:pt x="42" y="115"/>
                    <a:pt x="43" y="114"/>
                    <a:pt x="44" y="114"/>
                  </a:cubicBezTo>
                  <a:cubicBezTo>
                    <a:pt x="44" y="111"/>
                    <a:pt x="43" y="109"/>
                    <a:pt x="41" y="108"/>
                  </a:cubicBezTo>
                  <a:cubicBezTo>
                    <a:pt x="40" y="110"/>
                    <a:pt x="38" y="111"/>
                    <a:pt x="39" y="114"/>
                  </a:cubicBezTo>
                  <a:close/>
                  <a:moveTo>
                    <a:pt x="40" y="177"/>
                  </a:moveTo>
                  <a:cubicBezTo>
                    <a:pt x="41" y="178"/>
                    <a:pt x="45" y="182"/>
                    <a:pt x="46" y="180"/>
                  </a:cubicBezTo>
                  <a:cubicBezTo>
                    <a:pt x="45" y="179"/>
                    <a:pt x="41" y="173"/>
                    <a:pt x="40" y="177"/>
                  </a:cubicBezTo>
                  <a:close/>
                  <a:moveTo>
                    <a:pt x="43" y="40"/>
                  </a:moveTo>
                  <a:cubicBezTo>
                    <a:pt x="42" y="40"/>
                    <a:pt x="41" y="40"/>
                    <a:pt x="40" y="40"/>
                  </a:cubicBezTo>
                  <a:cubicBezTo>
                    <a:pt x="40" y="41"/>
                    <a:pt x="40" y="41"/>
                    <a:pt x="41" y="42"/>
                  </a:cubicBezTo>
                  <a:cubicBezTo>
                    <a:pt x="42" y="42"/>
                    <a:pt x="43" y="42"/>
                    <a:pt x="43" y="40"/>
                  </a:cubicBezTo>
                  <a:close/>
                  <a:moveTo>
                    <a:pt x="42" y="58"/>
                  </a:moveTo>
                  <a:cubicBezTo>
                    <a:pt x="38" y="55"/>
                    <a:pt x="41" y="62"/>
                    <a:pt x="42" y="58"/>
                  </a:cubicBezTo>
                  <a:close/>
                  <a:moveTo>
                    <a:pt x="42" y="166"/>
                  </a:moveTo>
                  <a:cubicBezTo>
                    <a:pt x="40" y="166"/>
                    <a:pt x="39" y="166"/>
                    <a:pt x="39" y="166"/>
                  </a:cubicBezTo>
                  <a:cubicBezTo>
                    <a:pt x="38" y="168"/>
                    <a:pt x="40" y="168"/>
                    <a:pt x="39" y="169"/>
                  </a:cubicBezTo>
                  <a:cubicBezTo>
                    <a:pt x="42" y="168"/>
                    <a:pt x="41" y="172"/>
                    <a:pt x="44" y="172"/>
                  </a:cubicBezTo>
                  <a:cubicBezTo>
                    <a:pt x="43" y="169"/>
                    <a:pt x="43" y="168"/>
                    <a:pt x="42" y="166"/>
                  </a:cubicBezTo>
                  <a:close/>
                  <a:moveTo>
                    <a:pt x="37" y="156"/>
                  </a:moveTo>
                  <a:cubicBezTo>
                    <a:pt x="37" y="157"/>
                    <a:pt x="38" y="158"/>
                    <a:pt x="39" y="158"/>
                  </a:cubicBezTo>
                  <a:cubicBezTo>
                    <a:pt x="39" y="157"/>
                    <a:pt x="39" y="157"/>
                    <a:pt x="39" y="156"/>
                  </a:cubicBezTo>
                  <a:cubicBezTo>
                    <a:pt x="39" y="156"/>
                    <a:pt x="38" y="156"/>
                    <a:pt x="37" y="156"/>
                  </a:cubicBezTo>
                  <a:close/>
                  <a:moveTo>
                    <a:pt x="37" y="145"/>
                  </a:moveTo>
                  <a:cubicBezTo>
                    <a:pt x="36" y="143"/>
                    <a:pt x="33" y="146"/>
                    <a:pt x="35" y="148"/>
                  </a:cubicBezTo>
                  <a:cubicBezTo>
                    <a:pt x="35" y="147"/>
                    <a:pt x="37" y="146"/>
                    <a:pt x="37" y="145"/>
                  </a:cubicBezTo>
                  <a:close/>
                  <a:moveTo>
                    <a:pt x="39" y="178"/>
                  </a:moveTo>
                  <a:cubicBezTo>
                    <a:pt x="38" y="178"/>
                    <a:pt x="36" y="176"/>
                    <a:pt x="35" y="177"/>
                  </a:cubicBezTo>
                  <a:cubicBezTo>
                    <a:pt x="36" y="177"/>
                    <a:pt x="37" y="180"/>
                    <a:pt x="39" y="178"/>
                  </a:cubicBezTo>
                  <a:close/>
                  <a:moveTo>
                    <a:pt x="36" y="41"/>
                  </a:moveTo>
                  <a:cubicBezTo>
                    <a:pt x="38" y="41"/>
                    <a:pt x="38" y="40"/>
                    <a:pt x="39" y="41"/>
                  </a:cubicBezTo>
                  <a:cubicBezTo>
                    <a:pt x="39" y="40"/>
                    <a:pt x="40" y="40"/>
                    <a:pt x="40" y="39"/>
                  </a:cubicBezTo>
                  <a:cubicBezTo>
                    <a:pt x="38" y="38"/>
                    <a:pt x="39" y="40"/>
                    <a:pt x="37" y="40"/>
                  </a:cubicBezTo>
                  <a:cubicBezTo>
                    <a:pt x="37" y="39"/>
                    <a:pt x="37" y="38"/>
                    <a:pt x="36" y="39"/>
                  </a:cubicBezTo>
                  <a:cubicBezTo>
                    <a:pt x="36" y="40"/>
                    <a:pt x="37" y="40"/>
                    <a:pt x="36" y="41"/>
                  </a:cubicBezTo>
                  <a:close/>
                  <a:moveTo>
                    <a:pt x="32" y="53"/>
                  </a:moveTo>
                  <a:cubicBezTo>
                    <a:pt x="34" y="52"/>
                    <a:pt x="32" y="50"/>
                    <a:pt x="30" y="50"/>
                  </a:cubicBezTo>
                  <a:cubicBezTo>
                    <a:pt x="30" y="52"/>
                    <a:pt x="30" y="53"/>
                    <a:pt x="32" y="53"/>
                  </a:cubicBezTo>
                  <a:close/>
                  <a:moveTo>
                    <a:pt x="31" y="60"/>
                  </a:moveTo>
                  <a:cubicBezTo>
                    <a:pt x="31" y="61"/>
                    <a:pt x="32" y="62"/>
                    <a:pt x="34" y="62"/>
                  </a:cubicBezTo>
                  <a:cubicBezTo>
                    <a:pt x="33" y="61"/>
                    <a:pt x="33" y="60"/>
                    <a:pt x="31" y="59"/>
                  </a:cubicBezTo>
                  <a:cubicBezTo>
                    <a:pt x="31" y="60"/>
                    <a:pt x="31" y="60"/>
                    <a:pt x="31" y="60"/>
                  </a:cubicBezTo>
                  <a:close/>
                  <a:moveTo>
                    <a:pt x="25" y="104"/>
                  </a:moveTo>
                  <a:cubicBezTo>
                    <a:pt x="26" y="105"/>
                    <a:pt x="26" y="105"/>
                    <a:pt x="26" y="106"/>
                  </a:cubicBezTo>
                  <a:cubicBezTo>
                    <a:pt x="28" y="106"/>
                    <a:pt x="28" y="105"/>
                    <a:pt x="30" y="105"/>
                  </a:cubicBezTo>
                  <a:cubicBezTo>
                    <a:pt x="30" y="104"/>
                    <a:pt x="30" y="102"/>
                    <a:pt x="30" y="101"/>
                  </a:cubicBezTo>
                  <a:cubicBezTo>
                    <a:pt x="27" y="100"/>
                    <a:pt x="26" y="102"/>
                    <a:pt x="25" y="104"/>
                  </a:cubicBezTo>
                  <a:close/>
                  <a:moveTo>
                    <a:pt x="34" y="39"/>
                  </a:moveTo>
                  <a:cubicBezTo>
                    <a:pt x="35" y="39"/>
                    <a:pt x="33" y="40"/>
                    <a:pt x="32" y="40"/>
                  </a:cubicBezTo>
                  <a:cubicBezTo>
                    <a:pt x="32" y="39"/>
                    <a:pt x="32" y="39"/>
                    <a:pt x="30" y="39"/>
                  </a:cubicBezTo>
                  <a:cubicBezTo>
                    <a:pt x="29" y="40"/>
                    <a:pt x="29" y="42"/>
                    <a:pt x="27" y="41"/>
                  </a:cubicBezTo>
                  <a:cubicBezTo>
                    <a:pt x="29" y="43"/>
                    <a:pt x="27" y="46"/>
                    <a:pt x="30" y="46"/>
                  </a:cubicBezTo>
                  <a:cubicBezTo>
                    <a:pt x="30" y="45"/>
                    <a:pt x="29" y="45"/>
                    <a:pt x="29" y="43"/>
                  </a:cubicBezTo>
                  <a:cubicBezTo>
                    <a:pt x="31" y="41"/>
                    <a:pt x="32" y="41"/>
                    <a:pt x="35" y="41"/>
                  </a:cubicBezTo>
                  <a:cubicBezTo>
                    <a:pt x="36" y="40"/>
                    <a:pt x="35" y="40"/>
                    <a:pt x="35" y="38"/>
                  </a:cubicBezTo>
                  <a:cubicBezTo>
                    <a:pt x="35" y="38"/>
                    <a:pt x="34" y="38"/>
                    <a:pt x="34" y="39"/>
                  </a:cubicBezTo>
                  <a:close/>
                  <a:moveTo>
                    <a:pt x="27" y="58"/>
                  </a:moveTo>
                  <a:cubicBezTo>
                    <a:pt x="29" y="59"/>
                    <a:pt x="29" y="55"/>
                    <a:pt x="27" y="56"/>
                  </a:cubicBezTo>
                  <a:cubicBezTo>
                    <a:pt x="27" y="57"/>
                    <a:pt x="27" y="57"/>
                    <a:pt x="27" y="58"/>
                  </a:cubicBezTo>
                  <a:close/>
                  <a:moveTo>
                    <a:pt x="26" y="37"/>
                  </a:moveTo>
                  <a:cubicBezTo>
                    <a:pt x="25" y="37"/>
                    <a:pt x="24" y="37"/>
                    <a:pt x="24" y="37"/>
                  </a:cubicBezTo>
                  <a:cubicBezTo>
                    <a:pt x="24" y="40"/>
                    <a:pt x="24" y="43"/>
                    <a:pt x="25" y="44"/>
                  </a:cubicBezTo>
                  <a:cubicBezTo>
                    <a:pt x="27" y="41"/>
                    <a:pt x="25" y="41"/>
                    <a:pt x="26" y="37"/>
                  </a:cubicBezTo>
                  <a:close/>
                  <a:moveTo>
                    <a:pt x="23" y="156"/>
                  </a:moveTo>
                  <a:cubicBezTo>
                    <a:pt x="23" y="156"/>
                    <a:pt x="21" y="156"/>
                    <a:pt x="20" y="156"/>
                  </a:cubicBezTo>
                  <a:cubicBezTo>
                    <a:pt x="18" y="157"/>
                    <a:pt x="17" y="162"/>
                    <a:pt x="19" y="164"/>
                  </a:cubicBezTo>
                  <a:cubicBezTo>
                    <a:pt x="22" y="165"/>
                    <a:pt x="22" y="162"/>
                    <a:pt x="24" y="161"/>
                  </a:cubicBezTo>
                  <a:cubicBezTo>
                    <a:pt x="32" y="166"/>
                    <a:pt x="29" y="147"/>
                    <a:pt x="23" y="156"/>
                  </a:cubicBezTo>
                  <a:close/>
                  <a:moveTo>
                    <a:pt x="263" y="135"/>
                  </a:moveTo>
                  <a:cubicBezTo>
                    <a:pt x="269" y="134"/>
                    <a:pt x="269" y="137"/>
                    <a:pt x="270" y="139"/>
                  </a:cubicBezTo>
                  <a:cubicBezTo>
                    <a:pt x="268" y="138"/>
                    <a:pt x="265" y="138"/>
                    <a:pt x="263" y="135"/>
                  </a:cubicBezTo>
                  <a:close/>
                  <a:moveTo>
                    <a:pt x="263" y="156"/>
                  </a:moveTo>
                  <a:cubicBezTo>
                    <a:pt x="265" y="156"/>
                    <a:pt x="264" y="157"/>
                    <a:pt x="264" y="158"/>
                  </a:cubicBezTo>
                  <a:cubicBezTo>
                    <a:pt x="266" y="158"/>
                    <a:pt x="265" y="155"/>
                    <a:pt x="267" y="155"/>
                  </a:cubicBezTo>
                  <a:cubicBezTo>
                    <a:pt x="266" y="158"/>
                    <a:pt x="266" y="159"/>
                    <a:pt x="267" y="161"/>
                  </a:cubicBezTo>
                  <a:cubicBezTo>
                    <a:pt x="265" y="161"/>
                    <a:pt x="265" y="163"/>
                    <a:pt x="262" y="162"/>
                  </a:cubicBezTo>
                  <a:cubicBezTo>
                    <a:pt x="262" y="161"/>
                    <a:pt x="264" y="161"/>
                    <a:pt x="265" y="159"/>
                  </a:cubicBezTo>
                  <a:cubicBezTo>
                    <a:pt x="265" y="159"/>
                    <a:pt x="263" y="157"/>
                    <a:pt x="263" y="159"/>
                  </a:cubicBezTo>
                  <a:cubicBezTo>
                    <a:pt x="261" y="158"/>
                    <a:pt x="263" y="157"/>
                    <a:pt x="263" y="156"/>
                  </a:cubicBezTo>
                  <a:close/>
                  <a:moveTo>
                    <a:pt x="264" y="61"/>
                  </a:moveTo>
                  <a:cubicBezTo>
                    <a:pt x="264" y="63"/>
                    <a:pt x="264" y="63"/>
                    <a:pt x="264" y="63"/>
                  </a:cubicBezTo>
                  <a:cubicBezTo>
                    <a:pt x="262" y="63"/>
                    <a:pt x="262" y="63"/>
                    <a:pt x="262" y="63"/>
                  </a:cubicBezTo>
                  <a:cubicBezTo>
                    <a:pt x="262" y="62"/>
                    <a:pt x="262" y="61"/>
                    <a:pt x="264" y="61"/>
                  </a:cubicBezTo>
                  <a:close/>
                  <a:moveTo>
                    <a:pt x="255" y="128"/>
                  </a:moveTo>
                  <a:cubicBezTo>
                    <a:pt x="255" y="128"/>
                    <a:pt x="256" y="128"/>
                    <a:pt x="257" y="128"/>
                  </a:cubicBezTo>
                  <a:cubicBezTo>
                    <a:pt x="257" y="131"/>
                    <a:pt x="257" y="131"/>
                    <a:pt x="257" y="131"/>
                  </a:cubicBezTo>
                  <a:cubicBezTo>
                    <a:pt x="255" y="131"/>
                    <a:pt x="256" y="129"/>
                    <a:pt x="255" y="128"/>
                  </a:cubicBezTo>
                  <a:close/>
                  <a:moveTo>
                    <a:pt x="253" y="144"/>
                  </a:moveTo>
                  <a:cubicBezTo>
                    <a:pt x="255" y="145"/>
                    <a:pt x="257" y="147"/>
                    <a:pt x="257" y="150"/>
                  </a:cubicBezTo>
                  <a:cubicBezTo>
                    <a:pt x="255" y="149"/>
                    <a:pt x="255" y="147"/>
                    <a:pt x="253" y="144"/>
                  </a:cubicBezTo>
                  <a:close/>
                  <a:moveTo>
                    <a:pt x="253" y="135"/>
                  </a:moveTo>
                  <a:cubicBezTo>
                    <a:pt x="255" y="134"/>
                    <a:pt x="254" y="131"/>
                    <a:pt x="251" y="131"/>
                  </a:cubicBezTo>
                  <a:cubicBezTo>
                    <a:pt x="253" y="127"/>
                    <a:pt x="257" y="133"/>
                    <a:pt x="258" y="133"/>
                  </a:cubicBezTo>
                  <a:cubicBezTo>
                    <a:pt x="258" y="134"/>
                    <a:pt x="258" y="135"/>
                    <a:pt x="257" y="135"/>
                  </a:cubicBezTo>
                  <a:cubicBezTo>
                    <a:pt x="257" y="136"/>
                    <a:pt x="258" y="134"/>
                    <a:pt x="259" y="135"/>
                  </a:cubicBezTo>
                  <a:cubicBezTo>
                    <a:pt x="260" y="135"/>
                    <a:pt x="259" y="136"/>
                    <a:pt x="258" y="136"/>
                  </a:cubicBezTo>
                  <a:cubicBezTo>
                    <a:pt x="262" y="136"/>
                    <a:pt x="263" y="140"/>
                    <a:pt x="266" y="142"/>
                  </a:cubicBezTo>
                  <a:cubicBezTo>
                    <a:pt x="265" y="144"/>
                    <a:pt x="265" y="146"/>
                    <a:pt x="263" y="149"/>
                  </a:cubicBezTo>
                  <a:cubicBezTo>
                    <a:pt x="263" y="150"/>
                    <a:pt x="266" y="147"/>
                    <a:pt x="268" y="149"/>
                  </a:cubicBezTo>
                  <a:cubicBezTo>
                    <a:pt x="268" y="150"/>
                    <a:pt x="265" y="151"/>
                    <a:pt x="267" y="152"/>
                  </a:cubicBezTo>
                  <a:cubicBezTo>
                    <a:pt x="266" y="152"/>
                    <a:pt x="267" y="152"/>
                    <a:pt x="266" y="154"/>
                  </a:cubicBezTo>
                  <a:cubicBezTo>
                    <a:pt x="264" y="153"/>
                    <a:pt x="263" y="153"/>
                    <a:pt x="260" y="152"/>
                  </a:cubicBezTo>
                  <a:cubicBezTo>
                    <a:pt x="260" y="148"/>
                    <a:pt x="253" y="144"/>
                    <a:pt x="255" y="138"/>
                  </a:cubicBezTo>
                  <a:cubicBezTo>
                    <a:pt x="252" y="139"/>
                    <a:pt x="249" y="139"/>
                    <a:pt x="249" y="135"/>
                  </a:cubicBezTo>
                  <a:lnTo>
                    <a:pt x="253" y="135"/>
                  </a:lnTo>
                  <a:close/>
                  <a:moveTo>
                    <a:pt x="251" y="78"/>
                  </a:moveTo>
                  <a:cubicBezTo>
                    <a:pt x="252" y="77"/>
                    <a:pt x="252" y="78"/>
                    <a:pt x="253" y="78"/>
                  </a:cubicBezTo>
                  <a:cubicBezTo>
                    <a:pt x="253" y="80"/>
                    <a:pt x="252" y="79"/>
                    <a:pt x="251" y="80"/>
                  </a:cubicBezTo>
                  <a:lnTo>
                    <a:pt x="251" y="78"/>
                  </a:lnTo>
                  <a:close/>
                  <a:moveTo>
                    <a:pt x="252" y="166"/>
                  </a:moveTo>
                  <a:cubicBezTo>
                    <a:pt x="251" y="166"/>
                    <a:pt x="251" y="166"/>
                    <a:pt x="250" y="166"/>
                  </a:cubicBezTo>
                  <a:cubicBezTo>
                    <a:pt x="250" y="167"/>
                    <a:pt x="251" y="167"/>
                    <a:pt x="251" y="167"/>
                  </a:cubicBezTo>
                  <a:cubicBezTo>
                    <a:pt x="251" y="167"/>
                    <a:pt x="250" y="167"/>
                    <a:pt x="250" y="169"/>
                  </a:cubicBezTo>
                  <a:cubicBezTo>
                    <a:pt x="248" y="169"/>
                    <a:pt x="249" y="166"/>
                    <a:pt x="247" y="166"/>
                  </a:cubicBezTo>
                  <a:cubicBezTo>
                    <a:pt x="249" y="165"/>
                    <a:pt x="250" y="166"/>
                    <a:pt x="252" y="165"/>
                  </a:cubicBezTo>
                  <a:lnTo>
                    <a:pt x="252" y="166"/>
                  </a:lnTo>
                  <a:close/>
                  <a:moveTo>
                    <a:pt x="247" y="137"/>
                  </a:moveTo>
                  <a:cubicBezTo>
                    <a:pt x="248" y="137"/>
                    <a:pt x="248" y="137"/>
                    <a:pt x="248" y="136"/>
                  </a:cubicBezTo>
                  <a:cubicBezTo>
                    <a:pt x="249" y="136"/>
                    <a:pt x="249" y="137"/>
                    <a:pt x="250" y="137"/>
                  </a:cubicBezTo>
                  <a:cubicBezTo>
                    <a:pt x="249" y="138"/>
                    <a:pt x="247" y="138"/>
                    <a:pt x="247" y="139"/>
                  </a:cubicBezTo>
                  <a:cubicBezTo>
                    <a:pt x="246" y="139"/>
                    <a:pt x="248" y="138"/>
                    <a:pt x="247" y="137"/>
                  </a:cubicBezTo>
                  <a:close/>
                  <a:moveTo>
                    <a:pt x="245" y="135"/>
                  </a:moveTo>
                  <a:cubicBezTo>
                    <a:pt x="244" y="132"/>
                    <a:pt x="247" y="133"/>
                    <a:pt x="248" y="132"/>
                  </a:cubicBezTo>
                  <a:cubicBezTo>
                    <a:pt x="249" y="132"/>
                    <a:pt x="248" y="134"/>
                    <a:pt x="250" y="133"/>
                  </a:cubicBezTo>
                  <a:cubicBezTo>
                    <a:pt x="248" y="134"/>
                    <a:pt x="247" y="133"/>
                    <a:pt x="245" y="135"/>
                  </a:cubicBezTo>
                  <a:close/>
                  <a:moveTo>
                    <a:pt x="245" y="171"/>
                  </a:moveTo>
                  <a:cubicBezTo>
                    <a:pt x="245" y="169"/>
                    <a:pt x="248" y="169"/>
                    <a:pt x="247" y="171"/>
                  </a:cubicBezTo>
                  <a:lnTo>
                    <a:pt x="245" y="171"/>
                  </a:lnTo>
                  <a:close/>
                  <a:moveTo>
                    <a:pt x="247" y="81"/>
                  </a:moveTo>
                  <a:cubicBezTo>
                    <a:pt x="247" y="81"/>
                    <a:pt x="247" y="81"/>
                    <a:pt x="248" y="81"/>
                  </a:cubicBezTo>
                  <a:cubicBezTo>
                    <a:pt x="248" y="81"/>
                    <a:pt x="247" y="81"/>
                    <a:pt x="247" y="81"/>
                  </a:cubicBezTo>
                  <a:cubicBezTo>
                    <a:pt x="247" y="81"/>
                    <a:pt x="247" y="81"/>
                    <a:pt x="247" y="81"/>
                  </a:cubicBezTo>
                  <a:cubicBezTo>
                    <a:pt x="247" y="82"/>
                    <a:pt x="244" y="85"/>
                    <a:pt x="243" y="84"/>
                  </a:cubicBezTo>
                  <a:cubicBezTo>
                    <a:pt x="243" y="82"/>
                    <a:pt x="246" y="82"/>
                    <a:pt x="247" y="81"/>
                  </a:cubicBezTo>
                  <a:close/>
                  <a:moveTo>
                    <a:pt x="242" y="167"/>
                  </a:moveTo>
                  <a:cubicBezTo>
                    <a:pt x="243" y="166"/>
                    <a:pt x="243" y="165"/>
                    <a:pt x="245" y="165"/>
                  </a:cubicBezTo>
                  <a:cubicBezTo>
                    <a:pt x="245" y="169"/>
                    <a:pt x="245" y="169"/>
                    <a:pt x="245" y="169"/>
                  </a:cubicBezTo>
                  <a:cubicBezTo>
                    <a:pt x="243" y="169"/>
                    <a:pt x="244" y="167"/>
                    <a:pt x="242" y="167"/>
                  </a:cubicBezTo>
                  <a:close/>
                  <a:moveTo>
                    <a:pt x="245" y="73"/>
                  </a:moveTo>
                  <a:cubicBezTo>
                    <a:pt x="246" y="73"/>
                    <a:pt x="246" y="75"/>
                    <a:pt x="247" y="75"/>
                  </a:cubicBezTo>
                  <a:cubicBezTo>
                    <a:pt x="249" y="74"/>
                    <a:pt x="244" y="74"/>
                    <a:pt x="245" y="72"/>
                  </a:cubicBezTo>
                  <a:cubicBezTo>
                    <a:pt x="247" y="71"/>
                    <a:pt x="249" y="72"/>
                    <a:pt x="250" y="73"/>
                  </a:cubicBezTo>
                  <a:cubicBezTo>
                    <a:pt x="251" y="72"/>
                    <a:pt x="247" y="71"/>
                    <a:pt x="246" y="70"/>
                  </a:cubicBezTo>
                  <a:cubicBezTo>
                    <a:pt x="250" y="67"/>
                    <a:pt x="250" y="65"/>
                    <a:pt x="256" y="63"/>
                  </a:cubicBezTo>
                  <a:cubicBezTo>
                    <a:pt x="257" y="65"/>
                    <a:pt x="253" y="66"/>
                    <a:pt x="253" y="68"/>
                  </a:cubicBezTo>
                  <a:cubicBezTo>
                    <a:pt x="254" y="68"/>
                    <a:pt x="254" y="64"/>
                    <a:pt x="256" y="66"/>
                  </a:cubicBezTo>
                  <a:cubicBezTo>
                    <a:pt x="255" y="67"/>
                    <a:pt x="256" y="72"/>
                    <a:pt x="256" y="68"/>
                  </a:cubicBezTo>
                  <a:cubicBezTo>
                    <a:pt x="258" y="68"/>
                    <a:pt x="256" y="72"/>
                    <a:pt x="256" y="73"/>
                  </a:cubicBezTo>
                  <a:cubicBezTo>
                    <a:pt x="253" y="73"/>
                    <a:pt x="253" y="73"/>
                    <a:pt x="253" y="73"/>
                  </a:cubicBezTo>
                  <a:cubicBezTo>
                    <a:pt x="255" y="74"/>
                    <a:pt x="254" y="76"/>
                    <a:pt x="253" y="77"/>
                  </a:cubicBezTo>
                  <a:cubicBezTo>
                    <a:pt x="251" y="76"/>
                    <a:pt x="248" y="77"/>
                    <a:pt x="250" y="80"/>
                  </a:cubicBezTo>
                  <a:cubicBezTo>
                    <a:pt x="248" y="79"/>
                    <a:pt x="245" y="79"/>
                    <a:pt x="244" y="79"/>
                  </a:cubicBezTo>
                  <a:cubicBezTo>
                    <a:pt x="244" y="80"/>
                    <a:pt x="242" y="82"/>
                    <a:pt x="239" y="81"/>
                  </a:cubicBezTo>
                  <a:cubicBezTo>
                    <a:pt x="240" y="80"/>
                    <a:pt x="240" y="79"/>
                    <a:pt x="240" y="77"/>
                  </a:cubicBezTo>
                  <a:cubicBezTo>
                    <a:pt x="242" y="81"/>
                    <a:pt x="243" y="74"/>
                    <a:pt x="245" y="73"/>
                  </a:cubicBezTo>
                  <a:close/>
                  <a:moveTo>
                    <a:pt x="238" y="79"/>
                  </a:moveTo>
                  <a:cubicBezTo>
                    <a:pt x="235" y="81"/>
                    <a:pt x="237" y="73"/>
                    <a:pt x="239" y="76"/>
                  </a:cubicBezTo>
                  <a:cubicBezTo>
                    <a:pt x="238" y="77"/>
                    <a:pt x="236" y="78"/>
                    <a:pt x="238" y="79"/>
                  </a:cubicBezTo>
                  <a:close/>
                  <a:moveTo>
                    <a:pt x="235" y="85"/>
                  </a:moveTo>
                  <a:cubicBezTo>
                    <a:pt x="237" y="85"/>
                    <a:pt x="234" y="87"/>
                    <a:pt x="233" y="87"/>
                  </a:cubicBezTo>
                  <a:cubicBezTo>
                    <a:pt x="231" y="86"/>
                    <a:pt x="235" y="85"/>
                    <a:pt x="235" y="85"/>
                  </a:cubicBezTo>
                  <a:close/>
                  <a:moveTo>
                    <a:pt x="234" y="170"/>
                  </a:moveTo>
                  <a:cubicBezTo>
                    <a:pt x="236" y="169"/>
                    <a:pt x="238" y="170"/>
                    <a:pt x="239" y="168"/>
                  </a:cubicBezTo>
                  <a:cubicBezTo>
                    <a:pt x="241" y="168"/>
                    <a:pt x="242" y="171"/>
                    <a:pt x="244" y="172"/>
                  </a:cubicBezTo>
                  <a:cubicBezTo>
                    <a:pt x="240" y="172"/>
                    <a:pt x="238" y="172"/>
                    <a:pt x="234" y="173"/>
                  </a:cubicBezTo>
                  <a:cubicBezTo>
                    <a:pt x="234" y="171"/>
                    <a:pt x="234" y="171"/>
                    <a:pt x="233" y="169"/>
                  </a:cubicBezTo>
                  <a:cubicBezTo>
                    <a:pt x="234" y="169"/>
                    <a:pt x="234" y="169"/>
                    <a:pt x="234" y="170"/>
                  </a:cubicBezTo>
                  <a:close/>
                  <a:moveTo>
                    <a:pt x="230" y="84"/>
                  </a:moveTo>
                  <a:cubicBezTo>
                    <a:pt x="231" y="85"/>
                    <a:pt x="231" y="83"/>
                    <a:pt x="233" y="84"/>
                  </a:cubicBezTo>
                  <a:cubicBezTo>
                    <a:pt x="231" y="85"/>
                    <a:pt x="231" y="88"/>
                    <a:pt x="229" y="89"/>
                  </a:cubicBezTo>
                  <a:cubicBezTo>
                    <a:pt x="227" y="87"/>
                    <a:pt x="230" y="86"/>
                    <a:pt x="230" y="84"/>
                  </a:cubicBezTo>
                  <a:close/>
                  <a:moveTo>
                    <a:pt x="230" y="78"/>
                  </a:moveTo>
                  <a:cubicBezTo>
                    <a:pt x="229" y="79"/>
                    <a:pt x="228" y="80"/>
                    <a:pt x="227" y="81"/>
                  </a:cubicBezTo>
                  <a:cubicBezTo>
                    <a:pt x="226" y="80"/>
                    <a:pt x="228" y="79"/>
                    <a:pt x="228" y="77"/>
                  </a:cubicBezTo>
                  <a:cubicBezTo>
                    <a:pt x="229" y="77"/>
                    <a:pt x="229" y="78"/>
                    <a:pt x="230" y="78"/>
                  </a:cubicBezTo>
                  <a:close/>
                  <a:moveTo>
                    <a:pt x="226" y="87"/>
                  </a:moveTo>
                  <a:cubicBezTo>
                    <a:pt x="227" y="88"/>
                    <a:pt x="227" y="89"/>
                    <a:pt x="228" y="90"/>
                  </a:cubicBezTo>
                  <a:cubicBezTo>
                    <a:pt x="227" y="90"/>
                    <a:pt x="226" y="89"/>
                    <a:pt x="224" y="90"/>
                  </a:cubicBezTo>
                  <a:cubicBezTo>
                    <a:pt x="224" y="91"/>
                    <a:pt x="225" y="92"/>
                    <a:pt x="225" y="92"/>
                  </a:cubicBezTo>
                  <a:cubicBezTo>
                    <a:pt x="223" y="94"/>
                    <a:pt x="222" y="97"/>
                    <a:pt x="219" y="98"/>
                  </a:cubicBezTo>
                  <a:cubicBezTo>
                    <a:pt x="217" y="97"/>
                    <a:pt x="221" y="96"/>
                    <a:pt x="219" y="95"/>
                  </a:cubicBezTo>
                  <a:cubicBezTo>
                    <a:pt x="220" y="94"/>
                    <a:pt x="221" y="94"/>
                    <a:pt x="222" y="94"/>
                  </a:cubicBezTo>
                  <a:cubicBezTo>
                    <a:pt x="223" y="93"/>
                    <a:pt x="224" y="89"/>
                    <a:pt x="226" y="87"/>
                  </a:cubicBezTo>
                  <a:close/>
                  <a:moveTo>
                    <a:pt x="212" y="89"/>
                  </a:moveTo>
                  <a:cubicBezTo>
                    <a:pt x="213" y="88"/>
                    <a:pt x="217" y="91"/>
                    <a:pt x="217" y="88"/>
                  </a:cubicBezTo>
                  <a:cubicBezTo>
                    <a:pt x="218" y="88"/>
                    <a:pt x="218" y="89"/>
                    <a:pt x="218" y="90"/>
                  </a:cubicBezTo>
                  <a:cubicBezTo>
                    <a:pt x="217" y="90"/>
                    <a:pt x="215" y="90"/>
                    <a:pt x="213" y="91"/>
                  </a:cubicBezTo>
                  <a:cubicBezTo>
                    <a:pt x="213" y="90"/>
                    <a:pt x="213" y="89"/>
                    <a:pt x="212" y="89"/>
                  </a:cubicBezTo>
                  <a:close/>
                  <a:moveTo>
                    <a:pt x="215" y="202"/>
                  </a:moveTo>
                  <a:cubicBezTo>
                    <a:pt x="217" y="202"/>
                    <a:pt x="219" y="201"/>
                    <a:pt x="221" y="201"/>
                  </a:cubicBezTo>
                  <a:cubicBezTo>
                    <a:pt x="220" y="199"/>
                    <a:pt x="219" y="198"/>
                    <a:pt x="217" y="198"/>
                  </a:cubicBezTo>
                  <a:cubicBezTo>
                    <a:pt x="220" y="196"/>
                    <a:pt x="222" y="194"/>
                    <a:pt x="224" y="191"/>
                  </a:cubicBezTo>
                  <a:cubicBezTo>
                    <a:pt x="224" y="191"/>
                    <a:pt x="224" y="192"/>
                    <a:pt x="224" y="192"/>
                  </a:cubicBezTo>
                  <a:cubicBezTo>
                    <a:pt x="229" y="190"/>
                    <a:pt x="227" y="187"/>
                    <a:pt x="225" y="183"/>
                  </a:cubicBezTo>
                  <a:cubicBezTo>
                    <a:pt x="227" y="180"/>
                    <a:pt x="227" y="174"/>
                    <a:pt x="229" y="172"/>
                  </a:cubicBezTo>
                  <a:cubicBezTo>
                    <a:pt x="229" y="172"/>
                    <a:pt x="230" y="172"/>
                    <a:pt x="231" y="172"/>
                  </a:cubicBezTo>
                  <a:cubicBezTo>
                    <a:pt x="236" y="176"/>
                    <a:pt x="236" y="183"/>
                    <a:pt x="234" y="190"/>
                  </a:cubicBezTo>
                  <a:cubicBezTo>
                    <a:pt x="234" y="191"/>
                    <a:pt x="237" y="191"/>
                    <a:pt x="234" y="192"/>
                  </a:cubicBezTo>
                  <a:cubicBezTo>
                    <a:pt x="234" y="192"/>
                    <a:pt x="235" y="192"/>
                    <a:pt x="236" y="192"/>
                  </a:cubicBezTo>
                  <a:cubicBezTo>
                    <a:pt x="235" y="196"/>
                    <a:pt x="239" y="204"/>
                    <a:pt x="233" y="205"/>
                  </a:cubicBezTo>
                  <a:cubicBezTo>
                    <a:pt x="233" y="206"/>
                    <a:pt x="235" y="207"/>
                    <a:pt x="235" y="206"/>
                  </a:cubicBezTo>
                  <a:cubicBezTo>
                    <a:pt x="237" y="207"/>
                    <a:pt x="234" y="209"/>
                    <a:pt x="233" y="209"/>
                  </a:cubicBezTo>
                  <a:cubicBezTo>
                    <a:pt x="232" y="208"/>
                    <a:pt x="233" y="207"/>
                    <a:pt x="232" y="207"/>
                  </a:cubicBezTo>
                  <a:cubicBezTo>
                    <a:pt x="232" y="208"/>
                    <a:pt x="232" y="211"/>
                    <a:pt x="230" y="212"/>
                  </a:cubicBezTo>
                  <a:cubicBezTo>
                    <a:pt x="229" y="213"/>
                    <a:pt x="230" y="211"/>
                    <a:pt x="229" y="211"/>
                  </a:cubicBezTo>
                  <a:cubicBezTo>
                    <a:pt x="228" y="210"/>
                    <a:pt x="227" y="214"/>
                    <a:pt x="229" y="213"/>
                  </a:cubicBezTo>
                  <a:cubicBezTo>
                    <a:pt x="227" y="216"/>
                    <a:pt x="225" y="214"/>
                    <a:pt x="224" y="213"/>
                  </a:cubicBezTo>
                  <a:cubicBezTo>
                    <a:pt x="226" y="216"/>
                    <a:pt x="220" y="218"/>
                    <a:pt x="215" y="216"/>
                  </a:cubicBezTo>
                  <a:cubicBezTo>
                    <a:pt x="214" y="211"/>
                    <a:pt x="214" y="207"/>
                    <a:pt x="215" y="202"/>
                  </a:cubicBezTo>
                  <a:close/>
                  <a:moveTo>
                    <a:pt x="217" y="96"/>
                  </a:moveTo>
                  <a:cubicBezTo>
                    <a:pt x="216" y="95"/>
                    <a:pt x="216" y="95"/>
                    <a:pt x="215" y="95"/>
                  </a:cubicBezTo>
                  <a:cubicBezTo>
                    <a:pt x="215" y="94"/>
                    <a:pt x="217" y="94"/>
                    <a:pt x="216" y="93"/>
                  </a:cubicBezTo>
                  <a:cubicBezTo>
                    <a:pt x="218" y="93"/>
                    <a:pt x="217" y="94"/>
                    <a:pt x="217" y="96"/>
                  </a:cubicBezTo>
                  <a:close/>
                  <a:moveTo>
                    <a:pt x="213" y="204"/>
                  </a:moveTo>
                  <a:cubicBezTo>
                    <a:pt x="213" y="208"/>
                    <a:pt x="214" y="213"/>
                    <a:pt x="209" y="214"/>
                  </a:cubicBezTo>
                  <a:cubicBezTo>
                    <a:pt x="209" y="210"/>
                    <a:pt x="208" y="204"/>
                    <a:pt x="213" y="204"/>
                  </a:cubicBezTo>
                  <a:close/>
                  <a:moveTo>
                    <a:pt x="212" y="91"/>
                  </a:moveTo>
                  <a:cubicBezTo>
                    <a:pt x="214" y="92"/>
                    <a:pt x="214" y="92"/>
                    <a:pt x="217" y="92"/>
                  </a:cubicBezTo>
                  <a:cubicBezTo>
                    <a:pt x="217" y="93"/>
                    <a:pt x="215" y="92"/>
                    <a:pt x="216" y="94"/>
                  </a:cubicBezTo>
                  <a:cubicBezTo>
                    <a:pt x="214" y="94"/>
                    <a:pt x="214" y="91"/>
                    <a:pt x="212" y="94"/>
                  </a:cubicBezTo>
                  <a:cubicBezTo>
                    <a:pt x="211" y="94"/>
                    <a:pt x="212" y="92"/>
                    <a:pt x="212" y="91"/>
                  </a:cubicBezTo>
                  <a:close/>
                  <a:moveTo>
                    <a:pt x="206" y="225"/>
                  </a:moveTo>
                  <a:cubicBezTo>
                    <a:pt x="205" y="223"/>
                    <a:pt x="206" y="222"/>
                    <a:pt x="207" y="221"/>
                  </a:cubicBezTo>
                  <a:cubicBezTo>
                    <a:pt x="207" y="220"/>
                    <a:pt x="207" y="220"/>
                    <a:pt x="207" y="220"/>
                  </a:cubicBezTo>
                  <a:cubicBezTo>
                    <a:pt x="209" y="222"/>
                    <a:pt x="207" y="225"/>
                    <a:pt x="208" y="225"/>
                  </a:cubicBezTo>
                  <a:cubicBezTo>
                    <a:pt x="208" y="227"/>
                    <a:pt x="207" y="224"/>
                    <a:pt x="206" y="225"/>
                  </a:cubicBezTo>
                  <a:close/>
                  <a:moveTo>
                    <a:pt x="201" y="229"/>
                  </a:moveTo>
                  <a:cubicBezTo>
                    <a:pt x="203" y="229"/>
                    <a:pt x="203" y="229"/>
                    <a:pt x="203" y="229"/>
                  </a:cubicBezTo>
                  <a:cubicBezTo>
                    <a:pt x="202" y="231"/>
                    <a:pt x="204" y="233"/>
                    <a:pt x="201" y="233"/>
                  </a:cubicBezTo>
                  <a:cubicBezTo>
                    <a:pt x="201" y="232"/>
                    <a:pt x="201" y="230"/>
                    <a:pt x="201" y="229"/>
                  </a:cubicBezTo>
                  <a:close/>
                  <a:moveTo>
                    <a:pt x="206" y="87"/>
                  </a:moveTo>
                  <a:cubicBezTo>
                    <a:pt x="205" y="87"/>
                    <a:pt x="204" y="85"/>
                    <a:pt x="204" y="84"/>
                  </a:cubicBezTo>
                  <a:cubicBezTo>
                    <a:pt x="205" y="84"/>
                    <a:pt x="206" y="85"/>
                    <a:pt x="207" y="85"/>
                  </a:cubicBezTo>
                  <a:cubicBezTo>
                    <a:pt x="207" y="86"/>
                    <a:pt x="206" y="86"/>
                    <a:pt x="206" y="87"/>
                  </a:cubicBezTo>
                  <a:close/>
                  <a:moveTo>
                    <a:pt x="207" y="68"/>
                  </a:moveTo>
                  <a:cubicBezTo>
                    <a:pt x="201" y="67"/>
                    <a:pt x="201" y="75"/>
                    <a:pt x="197" y="71"/>
                  </a:cubicBezTo>
                  <a:cubicBezTo>
                    <a:pt x="200" y="70"/>
                    <a:pt x="204" y="67"/>
                    <a:pt x="207" y="65"/>
                  </a:cubicBezTo>
                  <a:cubicBezTo>
                    <a:pt x="210" y="65"/>
                    <a:pt x="207" y="67"/>
                    <a:pt x="207" y="68"/>
                  </a:cubicBezTo>
                  <a:close/>
                  <a:moveTo>
                    <a:pt x="193" y="90"/>
                  </a:moveTo>
                  <a:cubicBezTo>
                    <a:pt x="193" y="91"/>
                    <a:pt x="191" y="90"/>
                    <a:pt x="190" y="90"/>
                  </a:cubicBezTo>
                  <a:cubicBezTo>
                    <a:pt x="191" y="88"/>
                    <a:pt x="189" y="88"/>
                    <a:pt x="189" y="87"/>
                  </a:cubicBezTo>
                  <a:cubicBezTo>
                    <a:pt x="190" y="87"/>
                    <a:pt x="191" y="86"/>
                    <a:pt x="192" y="87"/>
                  </a:cubicBezTo>
                  <a:cubicBezTo>
                    <a:pt x="192" y="86"/>
                    <a:pt x="195" y="85"/>
                    <a:pt x="193" y="84"/>
                  </a:cubicBezTo>
                  <a:cubicBezTo>
                    <a:pt x="195" y="83"/>
                    <a:pt x="196" y="88"/>
                    <a:pt x="196" y="90"/>
                  </a:cubicBezTo>
                  <a:cubicBezTo>
                    <a:pt x="194" y="91"/>
                    <a:pt x="194" y="89"/>
                    <a:pt x="191" y="88"/>
                  </a:cubicBezTo>
                  <a:cubicBezTo>
                    <a:pt x="191" y="90"/>
                    <a:pt x="192" y="90"/>
                    <a:pt x="193" y="90"/>
                  </a:cubicBezTo>
                  <a:close/>
                  <a:moveTo>
                    <a:pt x="197" y="65"/>
                  </a:moveTo>
                  <a:cubicBezTo>
                    <a:pt x="196" y="66"/>
                    <a:pt x="196" y="67"/>
                    <a:pt x="194" y="67"/>
                  </a:cubicBezTo>
                  <a:cubicBezTo>
                    <a:pt x="195" y="66"/>
                    <a:pt x="194" y="65"/>
                    <a:pt x="195" y="64"/>
                  </a:cubicBezTo>
                  <a:cubicBezTo>
                    <a:pt x="196" y="64"/>
                    <a:pt x="196" y="66"/>
                    <a:pt x="197" y="65"/>
                  </a:cubicBezTo>
                  <a:close/>
                  <a:moveTo>
                    <a:pt x="180" y="98"/>
                  </a:moveTo>
                  <a:cubicBezTo>
                    <a:pt x="182" y="97"/>
                    <a:pt x="179" y="97"/>
                    <a:pt x="179" y="96"/>
                  </a:cubicBezTo>
                  <a:cubicBezTo>
                    <a:pt x="175" y="99"/>
                    <a:pt x="171" y="92"/>
                    <a:pt x="166" y="91"/>
                  </a:cubicBezTo>
                  <a:cubicBezTo>
                    <a:pt x="168" y="87"/>
                    <a:pt x="176" y="89"/>
                    <a:pt x="180" y="90"/>
                  </a:cubicBezTo>
                  <a:cubicBezTo>
                    <a:pt x="182" y="91"/>
                    <a:pt x="184" y="92"/>
                    <a:pt x="185" y="94"/>
                  </a:cubicBezTo>
                  <a:cubicBezTo>
                    <a:pt x="185" y="96"/>
                    <a:pt x="184" y="96"/>
                    <a:pt x="184" y="97"/>
                  </a:cubicBezTo>
                  <a:cubicBezTo>
                    <a:pt x="181" y="95"/>
                    <a:pt x="178" y="92"/>
                    <a:pt x="175" y="90"/>
                  </a:cubicBezTo>
                  <a:cubicBezTo>
                    <a:pt x="175" y="93"/>
                    <a:pt x="181" y="95"/>
                    <a:pt x="183" y="98"/>
                  </a:cubicBezTo>
                  <a:cubicBezTo>
                    <a:pt x="181" y="97"/>
                    <a:pt x="180" y="99"/>
                    <a:pt x="179" y="98"/>
                  </a:cubicBezTo>
                  <a:cubicBezTo>
                    <a:pt x="179" y="97"/>
                    <a:pt x="179" y="98"/>
                    <a:pt x="180" y="98"/>
                  </a:cubicBezTo>
                  <a:close/>
                  <a:moveTo>
                    <a:pt x="136" y="232"/>
                  </a:moveTo>
                  <a:cubicBezTo>
                    <a:pt x="138" y="232"/>
                    <a:pt x="138" y="233"/>
                    <a:pt x="138" y="235"/>
                  </a:cubicBezTo>
                  <a:cubicBezTo>
                    <a:pt x="137" y="235"/>
                    <a:pt x="137" y="235"/>
                    <a:pt x="137" y="235"/>
                  </a:cubicBezTo>
                  <a:cubicBezTo>
                    <a:pt x="135" y="235"/>
                    <a:pt x="136" y="233"/>
                    <a:pt x="136" y="232"/>
                  </a:cubicBezTo>
                  <a:close/>
                  <a:moveTo>
                    <a:pt x="140" y="240"/>
                  </a:moveTo>
                  <a:cubicBezTo>
                    <a:pt x="140" y="240"/>
                    <a:pt x="139" y="240"/>
                    <a:pt x="139" y="240"/>
                  </a:cubicBezTo>
                  <a:cubicBezTo>
                    <a:pt x="138" y="239"/>
                    <a:pt x="139" y="238"/>
                    <a:pt x="139" y="236"/>
                  </a:cubicBezTo>
                  <a:cubicBezTo>
                    <a:pt x="140" y="237"/>
                    <a:pt x="141" y="237"/>
                    <a:pt x="140" y="236"/>
                  </a:cubicBezTo>
                  <a:cubicBezTo>
                    <a:pt x="141" y="235"/>
                    <a:pt x="141" y="236"/>
                    <a:pt x="142" y="236"/>
                  </a:cubicBezTo>
                  <a:cubicBezTo>
                    <a:pt x="141" y="239"/>
                    <a:pt x="140" y="244"/>
                    <a:pt x="137" y="244"/>
                  </a:cubicBezTo>
                  <a:cubicBezTo>
                    <a:pt x="139" y="243"/>
                    <a:pt x="138" y="241"/>
                    <a:pt x="140" y="240"/>
                  </a:cubicBezTo>
                  <a:close/>
                  <a:moveTo>
                    <a:pt x="138" y="72"/>
                  </a:moveTo>
                  <a:cubicBezTo>
                    <a:pt x="136" y="73"/>
                    <a:pt x="137" y="70"/>
                    <a:pt x="136" y="70"/>
                  </a:cubicBezTo>
                  <a:cubicBezTo>
                    <a:pt x="135" y="72"/>
                    <a:pt x="136" y="72"/>
                    <a:pt x="137" y="73"/>
                  </a:cubicBezTo>
                  <a:cubicBezTo>
                    <a:pt x="136" y="74"/>
                    <a:pt x="134" y="72"/>
                    <a:pt x="133" y="73"/>
                  </a:cubicBezTo>
                  <a:cubicBezTo>
                    <a:pt x="131" y="68"/>
                    <a:pt x="136" y="70"/>
                    <a:pt x="134" y="67"/>
                  </a:cubicBezTo>
                  <a:cubicBezTo>
                    <a:pt x="136" y="69"/>
                    <a:pt x="138" y="69"/>
                    <a:pt x="138" y="72"/>
                  </a:cubicBezTo>
                  <a:close/>
                  <a:moveTo>
                    <a:pt x="131" y="245"/>
                  </a:moveTo>
                  <a:cubicBezTo>
                    <a:pt x="132" y="246"/>
                    <a:pt x="129" y="250"/>
                    <a:pt x="128" y="252"/>
                  </a:cubicBezTo>
                  <a:cubicBezTo>
                    <a:pt x="127" y="250"/>
                    <a:pt x="130" y="246"/>
                    <a:pt x="131" y="245"/>
                  </a:cubicBezTo>
                  <a:close/>
                  <a:moveTo>
                    <a:pt x="130" y="256"/>
                  </a:moveTo>
                  <a:cubicBezTo>
                    <a:pt x="132" y="258"/>
                    <a:pt x="131" y="254"/>
                    <a:pt x="133" y="254"/>
                  </a:cubicBezTo>
                  <a:cubicBezTo>
                    <a:pt x="130" y="253"/>
                    <a:pt x="134" y="251"/>
                    <a:pt x="132" y="250"/>
                  </a:cubicBezTo>
                  <a:cubicBezTo>
                    <a:pt x="133" y="249"/>
                    <a:pt x="134" y="249"/>
                    <a:pt x="134" y="247"/>
                  </a:cubicBezTo>
                  <a:cubicBezTo>
                    <a:pt x="137" y="250"/>
                    <a:pt x="135" y="244"/>
                    <a:pt x="138" y="245"/>
                  </a:cubicBezTo>
                  <a:cubicBezTo>
                    <a:pt x="134" y="249"/>
                    <a:pt x="136" y="257"/>
                    <a:pt x="129" y="258"/>
                  </a:cubicBezTo>
                  <a:cubicBezTo>
                    <a:pt x="129" y="257"/>
                    <a:pt x="129" y="257"/>
                    <a:pt x="128" y="257"/>
                  </a:cubicBezTo>
                  <a:cubicBezTo>
                    <a:pt x="128" y="254"/>
                    <a:pt x="133" y="256"/>
                    <a:pt x="130" y="256"/>
                  </a:cubicBezTo>
                  <a:close/>
                  <a:moveTo>
                    <a:pt x="132" y="69"/>
                  </a:moveTo>
                  <a:cubicBezTo>
                    <a:pt x="132" y="69"/>
                    <a:pt x="132" y="69"/>
                    <a:pt x="132" y="69"/>
                  </a:cubicBezTo>
                  <a:cubicBezTo>
                    <a:pt x="132" y="71"/>
                    <a:pt x="131" y="69"/>
                    <a:pt x="131" y="68"/>
                  </a:cubicBezTo>
                  <a:cubicBezTo>
                    <a:pt x="130" y="69"/>
                    <a:pt x="130" y="70"/>
                    <a:pt x="130" y="71"/>
                  </a:cubicBezTo>
                  <a:cubicBezTo>
                    <a:pt x="128" y="70"/>
                    <a:pt x="129" y="66"/>
                    <a:pt x="126" y="66"/>
                  </a:cubicBezTo>
                  <a:cubicBezTo>
                    <a:pt x="126" y="63"/>
                    <a:pt x="128" y="62"/>
                    <a:pt x="128" y="59"/>
                  </a:cubicBezTo>
                  <a:cubicBezTo>
                    <a:pt x="129" y="62"/>
                    <a:pt x="129" y="66"/>
                    <a:pt x="133" y="67"/>
                  </a:cubicBezTo>
                  <a:cubicBezTo>
                    <a:pt x="133" y="68"/>
                    <a:pt x="132" y="68"/>
                    <a:pt x="132" y="69"/>
                  </a:cubicBezTo>
                  <a:close/>
                  <a:moveTo>
                    <a:pt x="123" y="173"/>
                  </a:moveTo>
                  <a:cubicBezTo>
                    <a:pt x="122" y="174"/>
                    <a:pt x="122" y="172"/>
                    <a:pt x="122" y="171"/>
                  </a:cubicBezTo>
                  <a:cubicBezTo>
                    <a:pt x="123" y="171"/>
                    <a:pt x="123" y="172"/>
                    <a:pt x="123" y="173"/>
                  </a:cubicBezTo>
                  <a:close/>
                  <a:moveTo>
                    <a:pt x="110" y="159"/>
                  </a:moveTo>
                  <a:cubicBezTo>
                    <a:pt x="112" y="159"/>
                    <a:pt x="111" y="161"/>
                    <a:pt x="111" y="162"/>
                  </a:cubicBezTo>
                  <a:cubicBezTo>
                    <a:pt x="109" y="162"/>
                    <a:pt x="110" y="161"/>
                    <a:pt x="110" y="159"/>
                  </a:cubicBezTo>
                  <a:close/>
                  <a:moveTo>
                    <a:pt x="128" y="201"/>
                  </a:moveTo>
                  <a:cubicBezTo>
                    <a:pt x="130" y="201"/>
                    <a:pt x="128" y="200"/>
                    <a:pt x="128" y="198"/>
                  </a:cubicBezTo>
                  <a:cubicBezTo>
                    <a:pt x="130" y="197"/>
                    <a:pt x="132" y="198"/>
                    <a:pt x="132" y="199"/>
                  </a:cubicBezTo>
                  <a:cubicBezTo>
                    <a:pt x="131" y="200"/>
                    <a:pt x="131" y="202"/>
                    <a:pt x="131" y="205"/>
                  </a:cubicBezTo>
                  <a:cubicBezTo>
                    <a:pt x="128" y="204"/>
                    <a:pt x="127" y="202"/>
                    <a:pt x="123" y="203"/>
                  </a:cubicBezTo>
                  <a:cubicBezTo>
                    <a:pt x="125" y="205"/>
                    <a:pt x="128" y="204"/>
                    <a:pt x="130" y="206"/>
                  </a:cubicBezTo>
                  <a:cubicBezTo>
                    <a:pt x="130" y="208"/>
                    <a:pt x="129" y="208"/>
                    <a:pt x="129" y="209"/>
                  </a:cubicBezTo>
                  <a:cubicBezTo>
                    <a:pt x="125" y="208"/>
                    <a:pt x="123" y="206"/>
                    <a:pt x="118" y="206"/>
                  </a:cubicBezTo>
                  <a:cubicBezTo>
                    <a:pt x="118" y="205"/>
                    <a:pt x="119" y="205"/>
                    <a:pt x="119" y="204"/>
                  </a:cubicBezTo>
                  <a:cubicBezTo>
                    <a:pt x="116" y="202"/>
                    <a:pt x="116" y="207"/>
                    <a:pt x="117" y="206"/>
                  </a:cubicBezTo>
                  <a:cubicBezTo>
                    <a:pt x="116" y="207"/>
                    <a:pt x="113" y="207"/>
                    <a:pt x="111" y="207"/>
                  </a:cubicBezTo>
                  <a:cubicBezTo>
                    <a:pt x="113" y="205"/>
                    <a:pt x="110" y="204"/>
                    <a:pt x="110" y="202"/>
                  </a:cubicBezTo>
                  <a:cubicBezTo>
                    <a:pt x="112" y="202"/>
                    <a:pt x="113" y="201"/>
                    <a:pt x="114" y="200"/>
                  </a:cubicBezTo>
                  <a:cubicBezTo>
                    <a:pt x="119" y="205"/>
                    <a:pt x="122" y="201"/>
                    <a:pt x="128" y="201"/>
                  </a:cubicBezTo>
                  <a:close/>
                  <a:moveTo>
                    <a:pt x="119" y="169"/>
                  </a:moveTo>
                  <a:cubicBezTo>
                    <a:pt x="120" y="169"/>
                    <a:pt x="119" y="171"/>
                    <a:pt x="120" y="171"/>
                  </a:cubicBezTo>
                  <a:cubicBezTo>
                    <a:pt x="120" y="172"/>
                    <a:pt x="118" y="171"/>
                    <a:pt x="119" y="172"/>
                  </a:cubicBezTo>
                  <a:cubicBezTo>
                    <a:pt x="117" y="172"/>
                    <a:pt x="117" y="171"/>
                    <a:pt x="118" y="170"/>
                  </a:cubicBezTo>
                  <a:cubicBezTo>
                    <a:pt x="116" y="170"/>
                    <a:pt x="116" y="172"/>
                    <a:pt x="114" y="172"/>
                  </a:cubicBezTo>
                  <a:cubicBezTo>
                    <a:pt x="111" y="170"/>
                    <a:pt x="112" y="170"/>
                    <a:pt x="111" y="166"/>
                  </a:cubicBezTo>
                  <a:cubicBezTo>
                    <a:pt x="114" y="166"/>
                    <a:pt x="113" y="169"/>
                    <a:pt x="114" y="170"/>
                  </a:cubicBezTo>
                  <a:cubicBezTo>
                    <a:pt x="116" y="168"/>
                    <a:pt x="117" y="170"/>
                    <a:pt x="119" y="169"/>
                  </a:cubicBezTo>
                  <a:close/>
                  <a:moveTo>
                    <a:pt x="107" y="61"/>
                  </a:moveTo>
                  <a:cubicBezTo>
                    <a:pt x="108" y="61"/>
                    <a:pt x="108" y="62"/>
                    <a:pt x="109" y="62"/>
                  </a:cubicBezTo>
                  <a:cubicBezTo>
                    <a:pt x="109" y="63"/>
                    <a:pt x="108" y="63"/>
                    <a:pt x="108" y="62"/>
                  </a:cubicBezTo>
                  <a:cubicBezTo>
                    <a:pt x="107" y="62"/>
                    <a:pt x="107" y="63"/>
                    <a:pt x="107" y="63"/>
                  </a:cubicBezTo>
                  <a:cubicBezTo>
                    <a:pt x="105" y="63"/>
                    <a:pt x="107" y="62"/>
                    <a:pt x="107" y="61"/>
                  </a:cubicBezTo>
                  <a:close/>
                  <a:moveTo>
                    <a:pt x="109" y="203"/>
                  </a:moveTo>
                  <a:cubicBezTo>
                    <a:pt x="108" y="202"/>
                    <a:pt x="108" y="200"/>
                    <a:pt x="107" y="200"/>
                  </a:cubicBezTo>
                  <a:cubicBezTo>
                    <a:pt x="108" y="199"/>
                    <a:pt x="109" y="200"/>
                    <a:pt x="111" y="200"/>
                  </a:cubicBezTo>
                  <a:cubicBezTo>
                    <a:pt x="112" y="202"/>
                    <a:pt x="109" y="201"/>
                    <a:pt x="109" y="203"/>
                  </a:cubicBezTo>
                  <a:close/>
                  <a:moveTo>
                    <a:pt x="103" y="210"/>
                  </a:moveTo>
                  <a:cubicBezTo>
                    <a:pt x="104" y="209"/>
                    <a:pt x="108" y="210"/>
                    <a:pt x="110" y="208"/>
                  </a:cubicBezTo>
                  <a:cubicBezTo>
                    <a:pt x="109" y="210"/>
                    <a:pt x="106" y="210"/>
                    <a:pt x="103" y="210"/>
                  </a:cubicBezTo>
                  <a:close/>
                  <a:moveTo>
                    <a:pt x="100" y="66"/>
                  </a:moveTo>
                  <a:cubicBezTo>
                    <a:pt x="101" y="65"/>
                    <a:pt x="102" y="65"/>
                    <a:pt x="103" y="65"/>
                  </a:cubicBezTo>
                  <a:cubicBezTo>
                    <a:pt x="103" y="67"/>
                    <a:pt x="102" y="67"/>
                    <a:pt x="100" y="66"/>
                  </a:cubicBezTo>
                  <a:close/>
                  <a:moveTo>
                    <a:pt x="100" y="71"/>
                  </a:moveTo>
                  <a:cubicBezTo>
                    <a:pt x="99" y="73"/>
                    <a:pt x="97" y="70"/>
                    <a:pt x="95" y="70"/>
                  </a:cubicBezTo>
                  <a:cubicBezTo>
                    <a:pt x="96" y="69"/>
                    <a:pt x="98" y="71"/>
                    <a:pt x="100" y="71"/>
                  </a:cubicBezTo>
                  <a:close/>
                  <a:moveTo>
                    <a:pt x="97" y="61"/>
                  </a:moveTo>
                  <a:cubicBezTo>
                    <a:pt x="97" y="62"/>
                    <a:pt x="97" y="61"/>
                    <a:pt x="96" y="62"/>
                  </a:cubicBezTo>
                  <a:cubicBezTo>
                    <a:pt x="96" y="62"/>
                    <a:pt x="97" y="63"/>
                    <a:pt x="98" y="63"/>
                  </a:cubicBezTo>
                  <a:cubicBezTo>
                    <a:pt x="97" y="64"/>
                    <a:pt x="95" y="63"/>
                    <a:pt x="95" y="62"/>
                  </a:cubicBezTo>
                  <a:cubicBezTo>
                    <a:pt x="96" y="62"/>
                    <a:pt x="96" y="61"/>
                    <a:pt x="97" y="61"/>
                  </a:cubicBezTo>
                  <a:close/>
                  <a:moveTo>
                    <a:pt x="88" y="71"/>
                  </a:moveTo>
                  <a:cubicBezTo>
                    <a:pt x="89" y="69"/>
                    <a:pt x="91" y="71"/>
                    <a:pt x="92" y="72"/>
                  </a:cubicBezTo>
                  <a:cubicBezTo>
                    <a:pt x="90" y="74"/>
                    <a:pt x="89" y="71"/>
                    <a:pt x="88" y="71"/>
                  </a:cubicBezTo>
                  <a:close/>
                  <a:moveTo>
                    <a:pt x="92" y="154"/>
                  </a:moveTo>
                  <a:cubicBezTo>
                    <a:pt x="95" y="156"/>
                    <a:pt x="91" y="157"/>
                    <a:pt x="90" y="159"/>
                  </a:cubicBezTo>
                  <a:cubicBezTo>
                    <a:pt x="88" y="156"/>
                    <a:pt x="92" y="156"/>
                    <a:pt x="92" y="154"/>
                  </a:cubicBezTo>
                  <a:close/>
                  <a:moveTo>
                    <a:pt x="93" y="160"/>
                  </a:moveTo>
                  <a:cubicBezTo>
                    <a:pt x="92" y="162"/>
                    <a:pt x="92" y="163"/>
                    <a:pt x="91" y="163"/>
                  </a:cubicBezTo>
                  <a:cubicBezTo>
                    <a:pt x="91" y="162"/>
                    <a:pt x="91" y="160"/>
                    <a:pt x="93" y="160"/>
                  </a:cubicBezTo>
                  <a:close/>
                  <a:moveTo>
                    <a:pt x="89" y="170"/>
                  </a:moveTo>
                  <a:cubicBezTo>
                    <a:pt x="89" y="170"/>
                    <a:pt x="88" y="170"/>
                    <a:pt x="88" y="170"/>
                  </a:cubicBezTo>
                  <a:cubicBezTo>
                    <a:pt x="89" y="170"/>
                    <a:pt x="89" y="170"/>
                    <a:pt x="89" y="170"/>
                  </a:cubicBezTo>
                  <a:cubicBezTo>
                    <a:pt x="90" y="170"/>
                    <a:pt x="92" y="169"/>
                    <a:pt x="93" y="169"/>
                  </a:cubicBezTo>
                  <a:cubicBezTo>
                    <a:pt x="91" y="171"/>
                    <a:pt x="90" y="172"/>
                    <a:pt x="89" y="174"/>
                  </a:cubicBezTo>
                  <a:cubicBezTo>
                    <a:pt x="87" y="173"/>
                    <a:pt x="89" y="170"/>
                    <a:pt x="89" y="170"/>
                  </a:cubicBezTo>
                  <a:close/>
                  <a:moveTo>
                    <a:pt x="85" y="162"/>
                  </a:moveTo>
                  <a:cubicBezTo>
                    <a:pt x="82" y="162"/>
                    <a:pt x="82" y="162"/>
                    <a:pt x="82" y="162"/>
                  </a:cubicBezTo>
                  <a:cubicBezTo>
                    <a:pt x="83" y="160"/>
                    <a:pt x="85" y="161"/>
                    <a:pt x="85" y="160"/>
                  </a:cubicBezTo>
                  <a:cubicBezTo>
                    <a:pt x="87" y="160"/>
                    <a:pt x="84" y="161"/>
                    <a:pt x="85" y="162"/>
                  </a:cubicBezTo>
                  <a:close/>
                  <a:moveTo>
                    <a:pt x="93" y="65"/>
                  </a:moveTo>
                  <a:cubicBezTo>
                    <a:pt x="94" y="66"/>
                    <a:pt x="95" y="65"/>
                    <a:pt x="94" y="64"/>
                  </a:cubicBezTo>
                  <a:cubicBezTo>
                    <a:pt x="96" y="64"/>
                    <a:pt x="94" y="66"/>
                    <a:pt x="97" y="67"/>
                  </a:cubicBezTo>
                  <a:cubicBezTo>
                    <a:pt x="93" y="67"/>
                    <a:pt x="88" y="65"/>
                    <a:pt x="86" y="62"/>
                  </a:cubicBezTo>
                  <a:cubicBezTo>
                    <a:pt x="87" y="61"/>
                    <a:pt x="88" y="61"/>
                    <a:pt x="88" y="60"/>
                  </a:cubicBezTo>
                  <a:cubicBezTo>
                    <a:pt x="88" y="62"/>
                    <a:pt x="94" y="60"/>
                    <a:pt x="93" y="65"/>
                  </a:cubicBezTo>
                  <a:close/>
                  <a:moveTo>
                    <a:pt x="86" y="65"/>
                  </a:moveTo>
                  <a:cubicBezTo>
                    <a:pt x="86" y="66"/>
                    <a:pt x="86" y="65"/>
                    <a:pt x="86" y="65"/>
                  </a:cubicBezTo>
                  <a:cubicBezTo>
                    <a:pt x="85" y="65"/>
                    <a:pt x="85" y="65"/>
                    <a:pt x="85" y="66"/>
                  </a:cubicBezTo>
                  <a:cubicBezTo>
                    <a:pt x="82" y="65"/>
                    <a:pt x="82" y="64"/>
                    <a:pt x="80" y="64"/>
                  </a:cubicBezTo>
                  <a:cubicBezTo>
                    <a:pt x="79" y="62"/>
                    <a:pt x="82" y="63"/>
                    <a:pt x="81" y="62"/>
                  </a:cubicBezTo>
                  <a:cubicBezTo>
                    <a:pt x="83" y="63"/>
                    <a:pt x="85" y="64"/>
                    <a:pt x="86" y="65"/>
                  </a:cubicBezTo>
                  <a:close/>
                  <a:moveTo>
                    <a:pt x="82" y="59"/>
                  </a:moveTo>
                  <a:cubicBezTo>
                    <a:pt x="80" y="59"/>
                    <a:pt x="80" y="57"/>
                    <a:pt x="79" y="56"/>
                  </a:cubicBezTo>
                  <a:cubicBezTo>
                    <a:pt x="79" y="54"/>
                    <a:pt x="81" y="56"/>
                    <a:pt x="81" y="54"/>
                  </a:cubicBezTo>
                  <a:cubicBezTo>
                    <a:pt x="82" y="55"/>
                    <a:pt x="81" y="57"/>
                    <a:pt x="82" y="59"/>
                  </a:cubicBezTo>
                  <a:close/>
                  <a:moveTo>
                    <a:pt x="79" y="58"/>
                  </a:moveTo>
                  <a:cubicBezTo>
                    <a:pt x="80" y="58"/>
                    <a:pt x="81" y="59"/>
                    <a:pt x="81" y="61"/>
                  </a:cubicBezTo>
                  <a:cubicBezTo>
                    <a:pt x="79" y="61"/>
                    <a:pt x="78" y="62"/>
                    <a:pt x="79" y="64"/>
                  </a:cubicBezTo>
                  <a:cubicBezTo>
                    <a:pt x="78" y="64"/>
                    <a:pt x="78" y="63"/>
                    <a:pt x="79" y="63"/>
                  </a:cubicBezTo>
                  <a:cubicBezTo>
                    <a:pt x="79" y="63"/>
                    <a:pt x="78" y="63"/>
                    <a:pt x="77" y="63"/>
                  </a:cubicBezTo>
                  <a:cubicBezTo>
                    <a:pt x="80" y="62"/>
                    <a:pt x="76" y="60"/>
                    <a:pt x="77" y="59"/>
                  </a:cubicBezTo>
                  <a:cubicBezTo>
                    <a:pt x="78" y="58"/>
                    <a:pt x="77" y="60"/>
                    <a:pt x="79" y="60"/>
                  </a:cubicBezTo>
                  <a:cubicBezTo>
                    <a:pt x="81" y="59"/>
                    <a:pt x="78" y="59"/>
                    <a:pt x="79" y="58"/>
                  </a:cubicBezTo>
                  <a:close/>
                  <a:moveTo>
                    <a:pt x="77" y="87"/>
                  </a:moveTo>
                  <a:cubicBezTo>
                    <a:pt x="78" y="86"/>
                    <a:pt x="79" y="89"/>
                    <a:pt x="80" y="89"/>
                  </a:cubicBezTo>
                  <a:cubicBezTo>
                    <a:pt x="79" y="91"/>
                    <a:pt x="78" y="88"/>
                    <a:pt x="77" y="87"/>
                  </a:cubicBezTo>
                  <a:close/>
                  <a:moveTo>
                    <a:pt x="79" y="190"/>
                  </a:moveTo>
                  <a:cubicBezTo>
                    <a:pt x="79" y="189"/>
                    <a:pt x="79" y="189"/>
                    <a:pt x="79" y="189"/>
                  </a:cubicBezTo>
                  <a:cubicBezTo>
                    <a:pt x="80" y="190"/>
                    <a:pt x="77" y="191"/>
                    <a:pt x="78" y="193"/>
                  </a:cubicBezTo>
                  <a:cubicBezTo>
                    <a:pt x="81" y="189"/>
                    <a:pt x="81" y="182"/>
                    <a:pt x="87" y="181"/>
                  </a:cubicBezTo>
                  <a:cubicBezTo>
                    <a:pt x="84" y="183"/>
                    <a:pt x="82" y="187"/>
                    <a:pt x="80" y="190"/>
                  </a:cubicBezTo>
                  <a:cubicBezTo>
                    <a:pt x="81" y="191"/>
                    <a:pt x="82" y="191"/>
                    <a:pt x="81" y="192"/>
                  </a:cubicBezTo>
                  <a:cubicBezTo>
                    <a:pt x="82" y="191"/>
                    <a:pt x="84" y="188"/>
                    <a:pt x="84" y="186"/>
                  </a:cubicBezTo>
                  <a:cubicBezTo>
                    <a:pt x="87" y="190"/>
                    <a:pt x="89" y="173"/>
                    <a:pt x="93" y="172"/>
                  </a:cubicBezTo>
                  <a:cubicBezTo>
                    <a:pt x="96" y="171"/>
                    <a:pt x="98" y="173"/>
                    <a:pt x="101" y="175"/>
                  </a:cubicBezTo>
                  <a:cubicBezTo>
                    <a:pt x="100" y="179"/>
                    <a:pt x="101" y="183"/>
                    <a:pt x="104" y="180"/>
                  </a:cubicBezTo>
                  <a:cubicBezTo>
                    <a:pt x="105" y="180"/>
                    <a:pt x="104" y="182"/>
                    <a:pt x="104" y="183"/>
                  </a:cubicBezTo>
                  <a:cubicBezTo>
                    <a:pt x="106" y="182"/>
                    <a:pt x="105" y="179"/>
                    <a:pt x="106" y="177"/>
                  </a:cubicBezTo>
                  <a:cubicBezTo>
                    <a:pt x="107" y="177"/>
                    <a:pt x="108" y="178"/>
                    <a:pt x="108" y="179"/>
                  </a:cubicBezTo>
                  <a:cubicBezTo>
                    <a:pt x="107" y="179"/>
                    <a:pt x="107" y="179"/>
                    <a:pt x="107" y="179"/>
                  </a:cubicBezTo>
                  <a:cubicBezTo>
                    <a:pt x="108" y="181"/>
                    <a:pt x="111" y="179"/>
                    <a:pt x="111" y="178"/>
                  </a:cubicBezTo>
                  <a:cubicBezTo>
                    <a:pt x="111" y="177"/>
                    <a:pt x="109" y="178"/>
                    <a:pt x="109" y="179"/>
                  </a:cubicBezTo>
                  <a:cubicBezTo>
                    <a:pt x="108" y="179"/>
                    <a:pt x="109" y="177"/>
                    <a:pt x="108" y="177"/>
                  </a:cubicBezTo>
                  <a:cubicBezTo>
                    <a:pt x="108" y="177"/>
                    <a:pt x="109" y="177"/>
                    <a:pt x="109" y="177"/>
                  </a:cubicBezTo>
                  <a:cubicBezTo>
                    <a:pt x="109" y="176"/>
                    <a:pt x="108" y="175"/>
                    <a:pt x="107" y="175"/>
                  </a:cubicBezTo>
                  <a:cubicBezTo>
                    <a:pt x="110" y="175"/>
                    <a:pt x="115" y="178"/>
                    <a:pt x="116" y="182"/>
                  </a:cubicBezTo>
                  <a:cubicBezTo>
                    <a:pt x="116" y="183"/>
                    <a:pt x="113" y="181"/>
                    <a:pt x="115" y="179"/>
                  </a:cubicBezTo>
                  <a:cubicBezTo>
                    <a:pt x="114" y="180"/>
                    <a:pt x="113" y="181"/>
                    <a:pt x="114" y="179"/>
                  </a:cubicBezTo>
                  <a:cubicBezTo>
                    <a:pt x="113" y="180"/>
                    <a:pt x="110" y="182"/>
                    <a:pt x="110" y="180"/>
                  </a:cubicBezTo>
                  <a:cubicBezTo>
                    <a:pt x="108" y="182"/>
                    <a:pt x="106" y="187"/>
                    <a:pt x="104" y="184"/>
                  </a:cubicBezTo>
                  <a:cubicBezTo>
                    <a:pt x="102" y="185"/>
                    <a:pt x="102" y="188"/>
                    <a:pt x="104" y="188"/>
                  </a:cubicBezTo>
                  <a:cubicBezTo>
                    <a:pt x="102" y="189"/>
                    <a:pt x="101" y="191"/>
                    <a:pt x="98" y="192"/>
                  </a:cubicBezTo>
                  <a:cubicBezTo>
                    <a:pt x="97" y="194"/>
                    <a:pt x="100" y="192"/>
                    <a:pt x="100" y="194"/>
                  </a:cubicBezTo>
                  <a:cubicBezTo>
                    <a:pt x="97" y="200"/>
                    <a:pt x="85" y="195"/>
                    <a:pt x="79" y="197"/>
                  </a:cubicBezTo>
                  <a:cubicBezTo>
                    <a:pt x="81" y="195"/>
                    <a:pt x="77" y="194"/>
                    <a:pt x="77" y="190"/>
                  </a:cubicBezTo>
                  <a:cubicBezTo>
                    <a:pt x="77" y="190"/>
                    <a:pt x="78" y="190"/>
                    <a:pt x="79" y="190"/>
                  </a:cubicBezTo>
                  <a:close/>
                  <a:moveTo>
                    <a:pt x="79" y="95"/>
                  </a:moveTo>
                  <a:cubicBezTo>
                    <a:pt x="79" y="94"/>
                    <a:pt x="79" y="96"/>
                    <a:pt x="81" y="95"/>
                  </a:cubicBezTo>
                  <a:cubicBezTo>
                    <a:pt x="80" y="96"/>
                    <a:pt x="78" y="96"/>
                    <a:pt x="79" y="98"/>
                  </a:cubicBezTo>
                  <a:cubicBezTo>
                    <a:pt x="78" y="98"/>
                    <a:pt x="76" y="95"/>
                    <a:pt x="76" y="97"/>
                  </a:cubicBezTo>
                  <a:cubicBezTo>
                    <a:pt x="73" y="96"/>
                    <a:pt x="76" y="96"/>
                    <a:pt x="76" y="95"/>
                  </a:cubicBezTo>
                  <a:cubicBezTo>
                    <a:pt x="76" y="97"/>
                    <a:pt x="80" y="96"/>
                    <a:pt x="79" y="95"/>
                  </a:cubicBezTo>
                  <a:close/>
                  <a:moveTo>
                    <a:pt x="81" y="176"/>
                  </a:moveTo>
                  <a:cubicBezTo>
                    <a:pt x="82" y="176"/>
                    <a:pt x="82" y="177"/>
                    <a:pt x="82" y="177"/>
                  </a:cubicBezTo>
                  <a:cubicBezTo>
                    <a:pt x="84" y="182"/>
                    <a:pt x="77" y="187"/>
                    <a:pt x="74" y="191"/>
                  </a:cubicBezTo>
                  <a:cubicBezTo>
                    <a:pt x="77" y="186"/>
                    <a:pt x="79" y="181"/>
                    <a:pt x="81" y="176"/>
                  </a:cubicBezTo>
                  <a:close/>
                  <a:moveTo>
                    <a:pt x="75" y="199"/>
                  </a:moveTo>
                  <a:cubicBezTo>
                    <a:pt x="77" y="199"/>
                    <a:pt x="77" y="199"/>
                    <a:pt x="77" y="199"/>
                  </a:cubicBezTo>
                  <a:cubicBezTo>
                    <a:pt x="77" y="201"/>
                    <a:pt x="76" y="201"/>
                    <a:pt x="76" y="203"/>
                  </a:cubicBezTo>
                  <a:cubicBezTo>
                    <a:pt x="77" y="201"/>
                    <a:pt x="78" y="200"/>
                    <a:pt x="78" y="199"/>
                  </a:cubicBezTo>
                  <a:cubicBezTo>
                    <a:pt x="83" y="199"/>
                    <a:pt x="87" y="198"/>
                    <a:pt x="92" y="198"/>
                  </a:cubicBezTo>
                  <a:cubicBezTo>
                    <a:pt x="85" y="202"/>
                    <a:pt x="79" y="202"/>
                    <a:pt x="71" y="204"/>
                  </a:cubicBezTo>
                  <a:cubicBezTo>
                    <a:pt x="72" y="202"/>
                    <a:pt x="76" y="203"/>
                    <a:pt x="75" y="199"/>
                  </a:cubicBezTo>
                  <a:close/>
                  <a:moveTo>
                    <a:pt x="76" y="85"/>
                  </a:moveTo>
                  <a:cubicBezTo>
                    <a:pt x="76" y="86"/>
                    <a:pt x="75" y="86"/>
                    <a:pt x="75" y="86"/>
                  </a:cubicBezTo>
                  <a:cubicBezTo>
                    <a:pt x="73" y="86"/>
                    <a:pt x="73" y="85"/>
                    <a:pt x="71" y="84"/>
                  </a:cubicBezTo>
                  <a:cubicBezTo>
                    <a:pt x="72" y="83"/>
                    <a:pt x="73" y="84"/>
                    <a:pt x="73" y="83"/>
                  </a:cubicBezTo>
                  <a:cubicBezTo>
                    <a:pt x="74" y="84"/>
                    <a:pt x="72" y="85"/>
                    <a:pt x="74" y="85"/>
                  </a:cubicBezTo>
                  <a:cubicBezTo>
                    <a:pt x="74" y="84"/>
                    <a:pt x="74" y="85"/>
                    <a:pt x="76" y="85"/>
                  </a:cubicBezTo>
                  <a:close/>
                  <a:moveTo>
                    <a:pt x="73" y="68"/>
                  </a:moveTo>
                  <a:cubicBezTo>
                    <a:pt x="72" y="70"/>
                    <a:pt x="72" y="65"/>
                    <a:pt x="70" y="66"/>
                  </a:cubicBezTo>
                  <a:cubicBezTo>
                    <a:pt x="72" y="69"/>
                    <a:pt x="71" y="70"/>
                    <a:pt x="71" y="73"/>
                  </a:cubicBezTo>
                  <a:cubicBezTo>
                    <a:pt x="73" y="72"/>
                    <a:pt x="74" y="71"/>
                    <a:pt x="74" y="69"/>
                  </a:cubicBezTo>
                  <a:cubicBezTo>
                    <a:pt x="75" y="70"/>
                    <a:pt x="75" y="71"/>
                    <a:pt x="76" y="73"/>
                  </a:cubicBezTo>
                  <a:cubicBezTo>
                    <a:pt x="75" y="70"/>
                    <a:pt x="79" y="71"/>
                    <a:pt x="79" y="74"/>
                  </a:cubicBezTo>
                  <a:cubicBezTo>
                    <a:pt x="77" y="74"/>
                    <a:pt x="77" y="74"/>
                    <a:pt x="77" y="73"/>
                  </a:cubicBezTo>
                  <a:cubicBezTo>
                    <a:pt x="76" y="73"/>
                    <a:pt x="76" y="74"/>
                    <a:pt x="76" y="74"/>
                  </a:cubicBezTo>
                  <a:cubicBezTo>
                    <a:pt x="78" y="76"/>
                    <a:pt x="77" y="82"/>
                    <a:pt x="81" y="82"/>
                  </a:cubicBezTo>
                  <a:cubicBezTo>
                    <a:pt x="81" y="81"/>
                    <a:pt x="79" y="80"/>
                    <a:pt x="81" y="79"/>
                  </a:cubicBezTo>
                  <a:cubicBezTo>
                    <a:pt x="80" y="78"/>
                    <a:pt x="80" y="78"/>
                    <a:pt x="79" y="78"/>
                  </a:cubicBezTo>
                  <a:cubicBezTo>
                    <a:pt x="80" y="76"/>
                    <a:pt x="79" y="75"/>
                    <a:pt x="79" y="74"/>
                  </a:cubicBezTo>
                  <a:cubicBezTo>
                    <a:pt x="81" y="74"/>
                    <a:pt x="81" y="77"/>
                    <a:pt x="81" y="78"/>
                  </a:cubicBezTo>
                  <a:cubicBezTo>
                    <a:pt x="82" y="78"/>
                    <a:pt x="82" y="77"/>
                    <a:pt x="83" y="77"/>
                  </a:cubicBezTo>
                  <a:cubicBezTo>
                    <a:pt x="83" y="76"/>
                    <a:pt x="80" y="77"/>
                    <a:pt x="81" y="75"/>
                  </a:cubicBezTo>
                  <a:cubicBezTo>
                    <a:pt x="83" y="76"/>
                    <a:pt x="86" y="78"/>
                    <a:pt x="85" y="80"/>
                  </a:cubicBezTo>
                  <a:cubicBezTo>
                    <a:pt x="83" y="80"/>
                    <a:pt x="85" y="78"/>
                    <a:pt x="82" y="78"/>
                  </a:cubicBezTo>
                  <a:cubicBezTo>
                    <a:pt x="81" y="79"/>
                    <a:pt x="83" y="81"/>
                    <a:pt x="82" y="84"/>
                  </a:cubicBezTo>
                  <a:cubicBezTo>
                    <a:pt x="80" y="82"/>
                    <a:pt x="80" y="85"/>
                    <a:pt x="78" y="85"/>
                  </a:cubicBezTo>
                  <a:cubicBezTo>
                    <a:pt x="74" y="83"/>
                    <a:pt x="73" y="76"/>
                    <a:pt x="71" y="77"/>
                  </a:cubicBezTo>
                  <a:cubicBezTo>
                    <a:pt x="70" y="78"/>
                    <a:pt x="70" y="78"/>
                    <a:pt x="70" y="76"/>
                  </a:cubicBezTo>
                  <a:cubicBezTo>
                    <a:pt x="70" y="76"/>
                    <a:pt x="70" y="77"/>
                    <a:pt x="70" y="77"/>
                  </a:cubicBezTo>
                  <a:cubicBezTo>
                    <a:pt x="71" y="77"/>
                    <a:pt x="72" y="76"/>
                    <a:pt x="72" y="75"/>
                  </a:cubicBezTo>
                  <a:cubicBezTo>
                    <a:pt x="73" y="75"/>
                    <a:pt x="73" y="76"/>
                    <a:pt x="74" y="76"/>
                  </a:cubicBezTo>
                  <a:cubicBezTo>
                    <a:pt x="74" y="76"/>
                    <a:pt x="72" y="75"/>
                    <a:pt x="74" y="74"/>
                  </a:cubicBezTo>
                  <a:cubicBezTo>
                    <a:pt x="73" y="74"/>
                    <a:pt x="72" y="73"/>
                    <a:pt x="71" y="73"/>
                  </a:cubicBezTo>
                  <a:cubicBezTo>
                    <a:pt x="69" y="70"/>
                    <a:pt x="68" y="67"/>
                    <a:pt x="68" y="64"/>
                  </a:cubicBezTo>
                  <a:cubicBezTo>
                    <a:pt x="71" y="64"/>
                    <a:pt x="71" y="67"/>
                    <a:pt x="73" y="68"/>
                  </a:cubicBezTo>
                  <a:close/>
                  <a:moveTo>
                    <a:pt x="73" y="61"/>
                  </a:moveTo>
                  <a:cubicBezTo>
                    <a:pt x="74" y="62"/>
                    <a:pt x="74" y="62"/>
                    <a:pt x="75" y="62"/>
                  </a:cubicBezTo>
                  <a:cubicBezTo>
                    <a:pt x="72" y="65"/>
                    <a:pt x="68" y="61"/>
                    <a:pt x="66" y="58"/>
                  </a:cubicBezTo>
                  <a:cubicBezTo>
                    <a:pt x="66" y="57"/>
                    <a:pt x="66" y="57"/>
                    <a:pt x="66" y="57"/>
                  </a:cubicBezTo>
                  <a:cubicBezTo>
                    <a:pt x="67" y="57"/>
                    <a:pt x="67" y="57"/>
                    <a:pt x="67" y="57"/>
                  </a:cubicBezTo>
                  <a:cubicBezTo>
                    <a:pt x="67" y="60"/>
                    <a:pt x="70" y="61"/>
                    <a:pt x="73" y="61"/>
                  </a:cubicBezTo>
                  <a:close/>
                  <a:moveTo>
                    <a:pt x="61" y="205"/>
                  </a:moveTo>
                  <a:cubicBezTo>
                    <a:pt x="63" y="203"/>
                    <a:pt x="67" y="201"/>
                    <a:pt x="71" y="200"/>
                  </a:cubicBezTo>
                  <a:cubicBezTo>
                    <a:pt x="71" y="205"/>
                    <a:pt x="65" y="204"/>
                    <a:pt x="61" y="205"/>
                  </a:cubicBezTo>
                  <a:close/>
                  <a:moveTo>
                    <a:pt x="62" y="53"/>
                  </a:moveTo>
                  <a:cubicBezTo>
                    <a:pt x="63" y="53"/>
                    <a:pt x="63" y="52"/>
                    <a:pt x="64" y="52"/>
                  </a:cubicBezTo>
                  <a:cubicBezTo>
                    <a:pt x="65" y="53"/>
                    <a:pt x="63" y="54"/>
                    <a:pt x="65" y="54"/>
                  </a:cubicBezTo>
                  <a:cubicBezTo>
                    <a:pt x="63" y="56"/>
                    <a:pt x="59" y="50"/>
                    <a:pt x="57" y="48"/>
                  </a:cubicBezTo>
                  <a:cubicBezTo>
                    <a:pt x="57" y="48"/>
                    <a:pt x="57" y="49"/>
                    <a:pt x="58" y="48"/>
                  </a:cubicBezTo>
                  <a:cubicBezTo>
                    <a:pt x="56" y="47"/>
                    <a:pt x="56" y="43"/>
                    <a:pt x="53" y="44"/>
                  </a:cubicBezTo>
                  <a:cubicBezTo>
                    <a:pt x="53" y="40"/>
                    <a:pt x="54" y="41"/>
                    <a:pt x="56" y="39"/>
                  </a:cubicBezTo>
                  <a:cubicBezTo>
                    <a:pt x="59" y="40"/>
                    <a:pt x="59" y="43"/>
                    <a:pt x="62" y="45"/>
                  </a:cubicBezTo>
                  <a:cubicBezTo>
                    <a:pt x="61" y="48"/>
                    <a:pt x="64" y="51"/>
                    <a:pt x="62" y="53"/>
                  </a:cubicBezTo>
                  <a:close/>
                  <a:moveTo>
                    <a:pt x="42" y="30"/>
                  </a:moveTo>
                  <a:cubicBezTo>
                    <a:pt x="44" y="31"/>
                    <a:pt x="45" y="33"/>
                    <a:pt x="47" y="33"/>
                  </a:cubicBezTo>
                  <a:cubicBezTo>
                    <a:pt x="46" y="34"/>
                    <a:pt x="45" y="34"/>
                    <a:pt x="44" y="34"/>
                  </a:cubicBezTo>
                  <a:cubicBezTo>
                    <a:pt x="44" y="32"/>
                    <a:pt x="41" y="33"/>
                    <a:pt x="42" y="30"/>
                  </a:cubicBezTo>
                  <a:close/>
                  <a:moveTo>
                    <a:pt x="34" y="30"/>
                  </a:moveTo>
                  <a:cubicBezTo>
                    <a:pt x="33" y="29"/>
                    <a:pt x="34" y="27"/>
                    <a:pt x="36" y="27"/>
                  </a:cubicBezTo>
                  <a:cubicBezTo>
                    <a:pt x="36" y="28"/>
                    <a:pt x="37" y="27"/>
                    <a:pt x="37" y="29"/>
                  </a:cubicBezTo>
                  <a:cubicBezTo>
                    <a:pt x="35" y="28"/>
                    <a:pt x="36" y="30"/>
                    <a:pt x="34" y="30"/>
                  </a:cubicBezTo>
                  <a:close/>
                  <a:moveTo>
                    <a:pt x="53" y="206"/>
                  </a:moveTo>
                  <a:cubicBezTo>
                    <a:pt x="44" y="203"/>
                    <a:pt x="42" y="213"/>
                    <a:pt x="34" y="210"/>
                  </a:cubicBezTo>
                  <a:cubicBezTo>
                    <a:pt x="35" y="206"/>
                    <a:pt x="38" y="204"/>
                    <a:pt x="41" y="202"/>
                  </a:cubicBezTo>
                  <a:cubicBezTo>
                    <a:pt x="44" y="204"/>
                    <a:pt x="50" y="203"/>
                    <a:pt x="53" y="206"/>
                  </a:cubicBezTo>
                  <a:close/>
                  <a:moveTo>
                    <a:pt x="25" y="215"/>
                  </a:moveTo>
                  <a:cubicBezTo>
                    <a:pt x="27" y="215"/>
                    <a:pt x="26" y="217"/>
                    <a:pt x="28" y="217"/>
                  </a:cubicBezTo>
                  <a:cubicBezTo>
                    <a:pt x="31" y="216"/>
                    <a:pt x="32" y="215"/>
                    <a:pt x="33" y="212"/>
                  </a:cubicBezTo>
                  <a:cubicBezTo>
                    <a:pt x="38" y="211"/>
                    <a:pt x="43" y="211"/>
                    <a:pt x="47" y="211"/>
                  </a:cubicBezTo>
                  <a:cubicBezTo>
                    <a:pt x="46" y="210"/>
                    <a:pt x="52" y="206"/>
                    <a:pt x="54" y="209"/>
                  </a:cubicBezTo>
                  <a:cubicBezTo>
                    <a:pt x="53" y="210"/>
                    <a:pt x="53" y="210"/>
                    <a:pt x="52" y="211"/>
                  </a:cubicBezTo>
                  <a:cubicBezTo>
                    <a:pt x="53" y="212"/>
                    <a:pt x="53" y="212"/>
                    <a:pt x="53" y="212"/>
                  </a:cubicBezTo>
                  <a:cubicBezTo>
                    <a:pt x="55" y="210"/>
                    <a:pt x="57" y="208"/>
                    <a:pt x="59" y="206"/>
                  </a:cubicBezTo>
                  <a:cubicBezTo>
                    <a:pt x="63" y="209"/>
                    <a:pt x="68" y="204"/>
                    <a:pt x="70" y="207"/>
                  </a:cubicBezTo>
                  <a:cubicBezTo>
                    <a:pt x="70" y="205"/>
                    <a:pt x="73" y="205"/>
                    <a:pt x="74" y="205"/>
                  </a:cubicBezTo>
                  <a:cubicBezTo>
                    <a:pt x="83" y="204"/>
                    <a:pt x="92" y="199"/>
                    <a:pt x="101" y="198"/>
                  </a:cubicBezTo>
                  <a:cubicBezTo>
                    <a:pt x="101" y="198"/>
                    <a:pt x="102" y="198"/>
                    <a:pt x="102" y="198"/>
                  </a:cubicBezTo>
                  <a:cubicBezTo>
                    <a:pt x="102" y="198"/>
                    <a:pt x="101" y="198"/>
                    <a:pt x="101" y="198"/>
                  </a:cubicBezTo>
                  <a:cubicBezTo>
                    <a:pt x="100" y="199"/>
                    <a:pt x="100" y="200"/>
                    <a:pt x="99" y="200"/>
                  </a:cubicBezTo>
                  <a:cubicBezTo>
                    <a:pt x="99" y="202"/>
                    <a:pt x="100" y="203"/>
                    <a:pt x="100" y="204"/>
                  </a:cubicBezTo>
                  <a:cubicBezTo>
                    <a:pt x="100" y="202"/>
                    <a:pt x="101" y="204"/>
                    <a:pt x="103" y="204"/>
                  </a:cubicBezTo>
                  <a:cubicBezTo>
                    <a:pt x="103" y="202"/>
                    <a:pt x="105" y="202"/>
                    <a:pt x="104" y="199"/>
                  </a:cubicBezTo>
                  <a:cubicBezTo>
                    <a:pt x="106" y="200"/>
                    <a:pt x="106" y="199"/>
                    <a:pt x="107" y="199"/>
                  </a:cubicBezTo>
                  <a:cubicBezTo>
                    <a:pt x="106" y="202"/>
                    <a:pt x="110" y="203"/>
                    <a:pt x="110" y="206"/>
                  </a:cubicBezTo>
                  <a:cubicBezTo>
                    <a:pt x="109" y="206"/>
                    <a:pt x="107" y="205"/>
                    <a:pt x="105" y="205"/>
                  </a:cubicBezTo>
                  <a:cubicBezTo>
                    <a:pt x="101" y="213"/>
                    <a:pt x="89" y="213"/>
                    <a:pt x="85" y="218"/>
                  </a:cubicBezTo>
                  <a:cubicBezTo>
                    <a:pt x="83" y="218"/>
                    <a:pt x="83" y="218"/>
                    <a:pt x="81" y="218"/>
                  </a:cubicBezTo>
                  <a:cubicBezTo>
                    <a:pt x="80" y="219"/>
                    <a:pt x="79" y="220"/>
                    <a:pt x="80" y="222"/>
                  </a:cubicBezTo>
                  <a:cubicBezTo>
                    <a:pt x="73" y="224"/>
                    <a:pt x="68" y="228"/>
                    <a:pt x="63" y="232"/>
                  </a:cubicBezTo>
                  <a:cubicBezTo>
                    <a:pt x="61" y="234"/>
                    <a:pt x="59" y="236"/>
                    <a:pt x="56" y="238"/>
                  </a:cubicBezTo>
                  <a:cubicBezTo>
                    <a:pt x="54" y="237"/>
                    <a:pt x="58" y="236"/>
                    <a:pt x="56" y="235"/>
                  </a:cubicBezTo>
                  <a:cubicBezTo>
                    <a:pt x="53" y="237"/>
                    <a:pt x="48" y="236"/>
                    <a:pt x="48" y="242"/>
                  </a:cubicBezTo>
                  <a:cubicBezTo>
                    <a:pt x="51" y="243"/>
                    <a:pt x="52" y="245"/>
                    <a:pt x="57" y="244"/>
                  </a:cubicBezTo>
                  <a:cubicBezTo>
                    <a:pt x="55" y="241"/>
                    <a:pt x="60" y="238"/>
                    <a:pt x="62" y="235"/>
                  </a:cubicBezTo>
                  <a:cubicBezTo>
                    <a:pt x="62" y="236"/>
                    <a:pt x="61" y="238"/>
                    <a:pt x="62" y="238"/>
                  </a:cubicBezTo>
                  <a:cubicBezTo>
                    <a:pt x="67" y="230"/>
                    <a:pt x="74" y="225"/>
                    <a:pt x="83" y="222"/>
                  </a:cubicBezTo>
                  <a:cubicBezTo>
                    <a:pt x="86" y="218"/>
                    <a:pt x="91" y="215"/>
                    <a:pt x="97" y="213"/>
                  </a:cubicBezTo>
                  <a:cubicBezTo>
                    <a:pt x="91" y="219"/>
                    <a:pt x="84" y="223"/>
                    <a:pt x="78" y="228"/>
                  </a:cubicBezTo>
                  <a:cubicBezTo>
                    <a:pt x="78" y="229"/>
                    <a:pt x="78" y="229"/>
                    <a:pt x="78" y="229"/>
                  </a:cubicBezTo>
                  <a:cubicBezTo>
                    <a:pt x="85" y="223"/>
                    <a:pt x="94" y="220"/>
                    <a:pt x="99" y="213"/>
                  </a:cubicBezTo>
                  <a:cubicBezTo>
                    <a:pt x="100" y="214"/>
                    <a:pt x="100" y="215"/>
                    <a:pt x="102" y="215"/>
                  </a:cubicBezTo>
                  <a:cubicBezTo>
                    <a:pt x="103" y="213"/>
                    <a:pt x="105" y="213"/>
                    <a:pt x="106" y="213"/>
                  </a:cubicBezTo>
                  <a:cubicBezTo>
                    <a:pt x="103" y="215"/>
                    <a:pt x="103" y="217"/>
                    <a:pt x="100" y="219"/>
                  </a:cubicBezTo>
                  <a:cubicBezTo>
                    <a:pt x="102" y="219"/>
                    <a:pt x="102" y="218"/>
                    <a:pt x="104" y="217"/>
                  </a:cubicBezTo>
                  <a:cubicBezTo>
                    <a:pt x="104" y="220"/>
                    <a:pt x="106" y="221"/>
                    <a:pt x="105" y="223"/>
                  </a:cubicBezTo>
                  <a:cubicBezTo>
                    <a:pt x="111" y="223"/>
                    <a:pt x="112" y="232"/>
                    <a:pt x="120" y="233"/>
                  </a:cubicBezTo>
                  <a:cubicBezTo>
                    <a:pt x="123" y="230"/>
                    <a:pt x="130" y="228"/>
                    <a:pt x="133" y="232"/>
                  </a:cubicBezTo>
                  <a:cubicBezTo>
                    <a:pt x="134" y="236"/>
                    <a:pt x="131" y="241"/>
                    <a:pt x="128" y="237"/>
                  </a:cubicBezTo>
                  <a:cubicBezTo>
                    <a:pt x="128" y="239"/>
                    <a:pt x="130" y="238"/>
                    <a:pt x="130" y="240"/>
                  </a:cubicBezTo>
                  <a:cubicBezTo>
                    <a:pt x="129" y="240"/>
                    <a:pt x="129" y="240"/>
                    <a:pt x="128" y="239"/>
                  </a:cubicBezTo>
                  <a:cubicBezTo>
                    <a:pt x="129" y="241"/>
                    <a:pt x="128" y="242"/>
                    <a:pt x="127" y="243"/>
                  </a:cubicBezTo>
                  <a:cubicBezTo>
                    <a:pt x="127" y="243"/>
                    <a:pt x="128" y="244"/>
                    <a:pt x="128" y="244"/>
                  </a:cubicBezTo>
                  <a:cubicBezTo>
                    <a:pt x="127" y="244"/>
                    <a:pt x="127" y="244"/>
                    <a:pt x="126" y="245"/>
                  </a:cubicBezTo>
                  <a:cubicBezTo>
                    <a:pt x="131" y="248"/>
                    <a:pt x="124" y="254"/>
                    <a:pt x="119" y="252"/>
                  </a:cubicBezTo>
                  <a:cubicBezTo>
                    <a:pt x="119" y="251"/>
                    <a:pt x="116" y="250"/>
                    <a:pt x="116" y="251"/>
                  </a:cubicBezTo>
                  <a:cubicBezTo>
                    <a:pt x="119" y="252"/>
                    <a:pt x="120" y="253"/>
                    <a:pt x="121" y="256"/>
                  </a:cubicBezTo>
                  <a:cubicBezTo>
                    <a:pt x="120" y="256"/>
                    <a:pt x="120" y="256"/>
                    <a:pt x="120" y="257"/>
                  </a:cubicBezTo>
                  <a:cubicBezTo>
                    <a:pt x="119" y="257"/>
                    <a:pt x="118" y="257"/>
                    <a:pt x="118" y="257"/>
                  </a:cubicBezTo>
                  <a:cubicBezTo>
                    <a:pt x="118" y="258"/>
                    <a:pt x="118" y="259"/>
                    <a:pt x="118" y="260"/>
                  </a:cubicBezTo>
                  <a:cubicBezTo>
                    <a:pt x="120" y="260"/>
                    <a:pt x="120" y="260"/>
                    <a:pt x="120" y="260"/>
                  </a:cubicBezTo>
                  <a:cubicBezTo>
                    <a:pt x="120" y="259"/>
                    <a:pt x="121" y="260"/>
                    <a:pt x="122" y="260"/>
                  </a:cubicBezTo>
                  <a:cubicBezTo>
                    <a:pt x="122" y="261"/>
                    <a:pt x="124" y="261"/>
                    <a:pt x="122" y="262"/>
                  </a:cubicBezTo>
                  <a:cubicBezTo>
                    <a:pt x="122" y="262"/>
                    <a:pt x="122" y="262"/>
                    <a:pt x="122" y="262"/>
                  </a:cubicBezTo>
                  <a:cubicBezTo>
                    <a:pt x="123" y="263"/>
                    <a:pt x="123" y="263"/>
                    <a:pt x="123" y="263"/>
                  </a:cubicBezTo>
                  <a:cubicBezTo>
                    <a:pt x="123" y="263"/>
                    <a:pt x="124" y="262"/>
                    <a:pt x="125" y="262"/>
                  </a:cubicBezTo>
                  <a:cubicBezTo>
                    <a:pt x="126" y="263"/>
                    <a:pt x="127" y="265"/>
                    <a:pt x="128" y="263"/>
                  </a:cubicBezTo>
                  <a:cubicBezTo>
                    <a:pt x="127" y="263"/>
                    <a:pt x="127" y="261"/>
                    <a:pt x="127" y="260"/>
                  </a:cubicBezTo>
                  <a:cubicBezTo>
                    <a:pt x="128" y="259"/>
                    <a:pt x="128" y="259"/>
                    <a:pt x="130" y="259"/>
                  </a:cubicBezTo>
                  <a:cubicBezTo>
                    <a:pt x="129" y="261"/>
                    <a:pt x="130" y="261"/>
                    <a:pt x="130" y="262"/>
                  </a:cubicBezTo>
                  <a:cubicBezTo>
                    <a:pt x="129" y="263"/>
                    <a:pt x="127" y="265"/>
                    <a:pt x="128" y="267"/>
                  </a:cubicBezTo>
                  <a:cubicBezTo>
                    <a:pt x="129" y="265"/>
                    <a:pt x="130" y="263"/>
                    <a:pt x="131" y="262"/>
                  </a:cubicBezTo>
                  <a:cubicBezTo>
                    <a:pt x="132" y="262"/>
                    <a:pt x="132" y="263"/>
                    <a:pt x="133" y="263"/>
                  </a:cubicBezTo>
                  <a:cubicBezTo>
                    <a:pt x="133" y="263"/>
                    <a:pt x="133" y="261"/>
                    <a:pt x="135" y="262"/>
                  </a:cubicBezTo>
                  <a:cubicBezTo>
                    <a:pt x="135" y="259"/>
                    <a:pt x="134" y="263"/>
                    <a:pt x="133" y="261"/>
                  </a:cubicBezTo>
                  <a:cubicBezTo>
                    <a:pt x="137" y="258"/>
                    <a:pt x="133" y="258"/>
                    <a:pt x="136" y="255"/>
                  </a:cubicBezTo>
                  <a:cubicBezTo>
                    <a:pt x="136" y="258"/>
                    <a:pt x="141" y="254"/>
                    <a:pt x="139" y="254"/>
                  </a:cubicBezTo>
                  <a:cubicBezTo>
                    <a:pt x="138" y="255"/>
                    <a:pt x="140" y="253"/>
                    <a:pt x="139" y="252"/>
                  </a:cubicBezTo>
                  <a:cubicBezTo>
                    <a:pt x="138" y="251"/>
                    <a:pt x="138" y="253"/>
                    <a:pt x="137" y="253"/>
                  </a:cubicBezTo>
                  <a:cubicBezTo>
                    <a:pt x="136" y="250"/>
                    <a:pt x="139" y="246"/>
                    <a:pt x="140" y="245"/>
                  </a:cubicBezTo>
                  <a:cubicBezTo>
                    <a:pt x="140" y="246"/>
                    <a:pt x="140" y="248"/>
                    <a:pt x="141" y="249"/>
                  </a:cubicBezTo>
                  <a:cubicBezTo>
                    <a:pt x="141" y="247"/>
                    <a:pt x="143" y="247"/>
                    <a:pt x="143" y="245"/>
                  </a:cubicBezTo>
                  <a:cubicBezTo>
                    <a:pt x="142" y="244"/>
                    <a:pt x="142" y="244"/>
                    <a:pt x="140" y="244"/>
                  </a:cubicBezTo>
                  <a:cubicBezTo>
                    <a:pt x="141" y="243"/>
                    <a:pt x="141" y="241"/>
                    <a:pt x="143" y="243"/>
                  </a:cubicBezTo>
                  <a:cubicBezTo>
                    <a:pt x="142" y="240"/>
                    <a:pt x="144" y="239"/>
                    <a:pt x="145" y="238"/>
                  </a:cubicBezTo>
                  <a:cubicBezTo>
                    <a:pt x="146" y="239"/>
                    <a:pt x="148" y="240"/>
                    <a:pt x="149" y="239"/>
                  </a:cubicBezTo>
                  <a:cubicBezTo>
                    <a:pt x="150" y="236"/>
                    <a:pt x="146" y="237"/>
                    <a:pt x="147" y="235"/>
                  </a:cubicBezTo>
                  <a:cubicBezTo>
                    <a:pt x="149" y="234"/>
                    <a:pt x="150" y="237"/>
                    <a:pt x="151" y="235"/>
                  </a:cubicBezTo>
                  <a:cubicBezTo>
                    <a:pt x="150" y="235"/>
                    <a:pt x="149" y="235"/>
                    <a:pt x="149" y="234"/>
                  </a:cubicBezTo>
                  <a:cubicBezTo>
                    <a:pt x="151" y="234"/>
                    <a:pt x="152" y="233"/>
                    <a:pt x="152" y="231"/>
                  </a:cubicBezTo>
                  <a:cubicBezTo>
                    <a:pt x="151" y="230"/>
                    <a:pt x="151" y="231"/>
                    <a:pt x="150" y="230"/>
                  </a:cubicBezTo>
                  <a:cubicBezTo>
                    <a:pt x="152" y="229"/>
                    <a:pt x="153" y="227"/>
                    <a:pt x="155" y="226"/>
                  </a:cubicBezTo>
                  <a:cubicBezTo>
                    <a:pt x="156" y="226"/>
                    <a:pt x="155" y="228"/>
                    <a:pt x="157" y="227"/>
                  </a:cubicBezTo>
                  <a:cubicBezTo>
                    <a:pt x="160" y="226"/>
                    <a:pt x="160" y="223"/>
                    <a:pt x="161" y="223"/>
                  </a:cubicBezTo>
                  <a:cubicBezTo>
                    <a:pt x="161" y="223"/>
                    <a:pt x="166" y="226"/>
                    <a:pt x="164" y="222"/>
                  </a:cubicBezTo>
                  <a:cubicBezTo>
                    <a:pt x="163" y="222"/>
                    <a:pt x="161" y="222"/>
                    <a:pt x="161" y="220"/>
                  </a:cubicBezTo>
                  <a:cubicBezTo>
                    <a:pt x="164" y="220"/>
                    <a:pt x="165" y="223"/>
                    <a:pt x="166" y="222"/>
                  </a:cubicBezTo>
                  <a:cubicBezTo>
                    <a:pt x="166" y="227"/>
                    <a:pt x="174" y="232"/>
                    <a:pt x="170" y="239"/>
                  </a:cubicBezTo>
                  <a:cubicBezTo>
                    <a:pt x="170" y="240"/>
                    <a:pt x="171" y="240"/>
                    <a:pt x="172" y="240"/>
                  </a:cubicBezTo>
                  <a:cubicBezTo>
                    <a:pt x="172" y="238"/>
                    <a:pt x="173" y="237"/>
                    <a:pt x="173" y="235"/>
                  </a:cubicBezTo>
                  <a:cubicBezTo>
                    <a:pt x="172" y="234"/>
                    <a:pt x="170" y="231"/>
                    <a:pt x="171" y="229"/>
                  </a:cubicBezTo>
                  <a:cubicBezTo>
                    <a:pt x="174" y="232"/>
                    <a:pt x="176" y="240"/>
                    <a:pt x="181" y="240"/>
                  </a:cubicBezTo>
                  <a:cubicBezTo>
                    <a:pt x="178" y="239"/>
                    <a:pt x="176" y="236"/>
                    <a:pt x="175" y="233"/>
                  </a:cubicBezTo>
                  <a:cubicBezTo>
                    <a:pt x="175" y="233"/>
                    <a:pt x="177" y="235"/>
                    <a:pt x="177" y="233"/>
                  </a:cubicBezTo>
                  <a:cubicBezTo>
                    <a:pt x="173" y="231"/>
                    <a:pt x="168" y="222"/>
                    <a:pt x="169" y="220"/>
                  </a:cubicBezTo>
                  <a:cubicBezTo>
                    <a:pt x="168" y="218"/>
                    <a:pt x="168" y="220"/>
                    <a:pt x="167" y="220"/>
                  </a:cubicBezTo>
                  <a:cubicBezTo>
                    <a:pt x="165" y="218"/>
                    <a:pt x="167" y="216"/>
                    <a:pt x="165" y="214"/>
                  </a:cubicBezTo>
                  <a:cubicBezTo>
                    <a:pt x="165" y="213"/>
                    <a:pt x="167" y="211"/>
                    <a:pt x="168" y="212"/>
                  </a:cubicBezTo>
                  <a:cubicBezTo>
                    <a:pt x="167" y="212"/>
                    <a:pt x="166" y="213"/>
                    <a:pt x="166" y="215"/>
                  </a:cubicBezTo>
                  <a:cubicBezTo>
                    <a:pt x="167" y="215"/>
                    <a:pt x="166" y="216"/>
                    <a:pt x="167" y="216"/>
                  </a:cubicBezTo>
                  <a:cubicBezTo>
                    <a:pt x="167" y="215"/>
                    <a:pt x="170" y="215"/>
                    <a:pt x="171" y="216"/>
                  </a:cubicBezTo>
                  <a:cubicBezTo>
                    <a:pt x="172" y="214"/>
                    <a:pt x="170" y="212"/>
                    <a:pt x="172" y="211"/>
                  </a:cubicBezTo>
                  <a:cubicBezTo>
                    <a:pt x="172" y="213"/>
                    <a:pt x="173" y="214"/>
                    <a:pt x="172" y="216"/>
                  </a:cubicBezTo>
                  <a:cubicBezTo>
                    <a:pt x="174" y="216"/>
                    <a:pt x="173" y="214"/>
                    <a:pt x="176" y="215"/>
                  </a:cubicBezTo>
                  <a:cubicBezTo>
                    <a:pt x="175" y="217"/>
                    <a:pt x="173" y="217"/>
                    <a:pt x="173" y="219"/>
                  </a:cubicBezTo>
                  <a:cubicBezTo>
                    <a:pt x="176" y="218"/>
                    <a:pt x="178" y="221"/>
                    <a:pt x="182" y="220"/>
                  </a:cubicBezTo>
                  <a:cubicBezTo>
                    <a:pt x="186" y="227"/>
                    <a:pt x="181" y="232"/>
                    <a:pt x="188" y="237"/>
                  </a:cubicBezTo>
                  <a:cubicBezTo>
                    <a:pt x="187" y="237"/>
                    <a:pt x="186" y="238"/>
                    <a:pt x="187" y="240"/>
                  </a:cubicBezTo>
                  <a:cubicBezTo>
                    <a:pt x="190" y="241"/>
                    <a:pt x="188" y="237"/>
                    <a:pt x="189" y="237"/>
                  </a:cubicBezTo>
                  <a:cubicBezTo>
                    <a:pt x="191" y="238"/>
                    <a:pt x="194" y="238"/>
                    <a:pt x="195" y="241"/>
                  </a:cubicBezTo>
                  <a:cubicBezTo>
                    <a:pt x="195" y="241"/>
                    <a:pt x="193" y="244"/>
                    <a:pt x="195" y="244"/>
                  </a:cubicBezTo>
                  <a:cubicBezTo>
                    <a:pt x="197" y="241"/>
                    <a:pt x="200" y="239"/>
                    <a:pt x="201" y="237"/>
                  </a:cubicBezTo>
                  <a:cubicBezTo>
                    <a:pt x="202" y="237"/>
                    <a:pt x="201" y="239"/>
                    <a:pt x="202" y="239"/>
                  </a:cubicBezTo>
                  <a:cubicBezTo>
                    <a:pt x="202" y="236"/>
                    <a:pt x="205" y="232"/>
                    <a:pt x="204" y="229"/>
                  </a:cubicBezTo>
                  <a:cubicBezTo>
                    <a:pt x="206" y="230"/>
                    <a:pt x="207" y="227"/>
                    <a:pt x="208" y="228"/>
                  </a:cubicBezTo>
                  <a:cubicBezTo>
                    <a:pt x="208" y="231"/>
                    <a:pt x="207" y="232"/>
                    <a:pt x="207" y="234"/>
                  </a:cubicBezTo>
                  <a:cubicBezTo>
                    <a:pt x="205" y="232"/>
                    <a:pt x="203" y="234"/>
                    <a:pt x="203" y="236"/>
                  </a:cubicBezTo>
                  <a:cubicBezTo>
                    <a:pt x="205" y="237"/>
                    <a:pt x="206" y="234"/>
                    <a:pt x="209" y="234"/>
                  </a:cubicBezTo>
                  <a:cubicBezTo>
                    <a:pt x="208" y="235"/>
                    <a:pt x="209" y="238"/>
                    <a:pt x="207" y="239"/>
                  </a:cubicBezTo>
                  <a:cubicBezTo>
                    <a:pt x="208" y="238"/>
                    <a:pt x="207" y="236"/>
                    <a:pt x="208" y="235"/>
                  </a:cubicBezTo>
                  <a:cubicBezTo>
                    <a:pt x="205" y="236"/>
                    <a:pt x="205" y="241"/>
                    <a:pt x="206" y="243"/>
                  </a:cubicBezTo>
                  <a:cubicBezTo>
                    <a:pt x="209" y="243"/>
                    <a:pt x="209" y="243"/>
                    <a:pt x="209" y="243"/>
                  </a:cubicBezTo>
                  <a:cubicBezTo>
                    <a:pt x="209" y="242"/>
                    <a:pt x="208" y="240"/>
                    <a:pt x="209" y="239"/>
                  </a:cubicBezTo>
                  <a:cubicBezTo>
                    <a:pt x="209" y="241"/>
                    <a:pt x="208" y="244"/>
                    <a:pt x="210" y="244"/>
                  </a:cubicBezTo>
                  <a:cubicBezTo>
                    <a:pt x="210" y="242"/>
                    <a:pt x="210" y="239"/>
                    <a:pt x="213" y="238"/>
                  </a:cubicBezTo>
                  <a:cubicBezTo>
                    <a:pt x="211" y="238"/>
                    <a:pt x="213" y="235"/>
                    <a:pt x="213" y="235"/>
                  </a:cubicBezTo>
                  <a:cubicBezTo>
                    <a:pt x="211" y="235"/>
                    <a:pt x="212" y="231"/>
                    <a:pt x="213" y="229"/>
                  </a:cubicBezTo>
                  <a:cubicBezTo>
                    <a:pt x="217" y="234"/>
                    <a:pt x="220" y="240"/>
                    <a:pt x="222" y="247"/>
                  </a:cubicBezTo>
                  <a:cubicBezTo>
                    <a:pt x="222" y="250"/>
                    <a:pt x="220" y="254"/>
                    <a:pt x="224" y="255"/>
                  </a:cubicBezTo>
                  <a:cubicBezTo>
                    <a:pt x="225" y="246"/>
                    <a:pt x="218" y="236"/>
                    <a:pt x="215" y="228"/>
                  </a:cubicBezTo>
                  <a:cubicBezTo>
                    <a:pt x="215" y="228"/>
                    <a:pt x="215" y="227"/>
                    <a:pt x="216" y="227"/>
                  </a:cubicBezTo>
                  <a:cubicBezTo>
                    <a:pt x="210" y="226"/>
                    <a:pt x="212" y="222"/>
                    <a:pt x="212" y="219"/>
                  </a:cubicBezTo>
                  <a:cubicBezTo>
                    <a:pt x="212" y="219"/>
                    <a:pt x="210" y="219"/>
                    <a:pt x="210" y="218"/>
                  </a:cubicBezTo>
                  <a:cubicBezTo>
                    <a:pt x="210" y="217"/>
                    <a:pt x="212" y="214"/>
                    <a:pt x="212" y="215"/>
                  </a:cubicBezTo>
                  <a:cubicBezTo>
                    <a:pt x="212" y="216"/>
                    <a:pt x="211" y="217"/>
                    <a:pt x="212" y="218"/>
                  </a:cubicBezTo>
                  <a:cubicBezTo>
                    <a:pt x="216" y="219"/>
                    <a:pt x="220" y="219"/>
                    <a:pt x="225" y="219"/>
                  </a:cubicBezTo>
                  <a:cubicBezTo>
                    <a:pt x="227" y="223"/>
                    <a:pt x="223" y="233"/>
                    <a:pt x="225" y="231"/>
                  </a:cubicBezTo>
                  <a:cubicBezTo>
                    <a:pt x="225" y="226"/>
                    <a:pt x="227" y="223"/>
                    <a:pt x="226" y="218"/>
                  </a:cubicBezTo>
                  <a:cubicBezTo>
                    <a:pt x="227" y="217"/>
                    <a:pt x="228" y="217"/>
                    <a:pt x="229" y="218"/>
                  </a:cubicBezTo>
                  <a:cubicBezTo>
                    <a:pt x="230" y="211"/>
                    <a:pt x="238" y="211"/>
                    <a:pt x="238" y="203"/>
                  </a:cubicBezTo>
                  <a:cubicBezTo>
                    <a:pt x="239" y="205"/>
                    <a:pt x="240" y="207"/>
                    <a:pt x="241" y="209"/>
                  </a:cubicBezTo>
                  <a:cubicBezTo>
                    <a:pt x="237" y="204"/>
                    <a:pt x="233" y="177"/>
                    <a:pt x="242" y="177"/>
                  </a:cubicBezTo>
                  <a:cubicBezTo>
                    <a:pt x="242" y="176"/>
                    <a:pt x="242" y="175"/>
                    <a:pt x="243" y="175"/>
                  </a:cubicBezTo>
                  <a:cubicBezTo>
                    <a:pt x="244" y="178"/>
                    <a:pt x="239" y="182"/>
                    <a:pt x="242" y="184"/>
                  </a:cubicBezTo>
                  <a:cubicBezTo>
                    <a:pt x="243" y="182"/>
                    <a:pt x="244" y="181"/>
                    <a:pt x="243" y="178"/>
                  </a:cubicBezTo>
                  <a:cubicBezTo>
                    <a:pt x="245" y="178"/>
                    <a:pt x="247" y="176"/>
                    <a:pt x="247" y="178"/>
                  </a:cubicBezTo>
                  <a:cubicBezTo>
                    <a:pt x="247" y="177"/>
                    <a:pt x="248" y="176"/>
                    <a:pt x="250" y="176"/>
                  </a:cubicBezTo>
                  <a:cubicBezTo>
                    <a:pt x="249" y="181"/>
                    <a:pt x="252" y="185"/>
                    <a:pt x="251" y="187"/>
                  </a:cubicBezTo>
                  <a:cubicBezTo>
                    <a:pt x="252" y="186"/>
                    <a:pt x="252" y="187"/>
                    <a:pt x="252" y="188"/>
                  </a:cubicBezTo>
                  <a:cubicBezTo>
                    <a:pt x="252" y="186"/>
                    <a:pt x="253" y="187"/>
                    <a:pt x="253" y="186"/>
                  </a:cubicBezTo>
                  <a:cubicBezTo>
                    <a:pt x="250" y="185"/>
                    <a:pt x="250" y="178"/>
                    <a:pt x="251" y="175"/>
                  </a:cubicBezTo>
                  <a:cubicBezTo>
                    <a:pt x="251" y="177"/>
                    <a:pt x="253" y="177"/>
                    <a:pt x="253" y="179"/>
                  </a:cubicBezTo>
                  <a:cubicBezTo>
                    <a:pt x="253" y="180"/>
                    <a:pt x="252" y="177"/>
                    <a:pt x="251" y="179"/>
                  </a:cubicBezTo>
                  <a:cubicBezTo>
                    <a:pt x="252" y="180"/>
                    <a:pt x="253" y="180"/>
                    <a:pt x="255" y="181"/>
                  </a:cubicBezTo>
                  <a:cubicBezTo>
                    <a:pt x="255" y="184"/>
                    <a:pt x="256" y="187"/>
                    <a:pt x="256" y="189"/>
                  </a:cubicBezTo>
                  <a:cubicBezTo>
                    <a:pt x="256" y="184"/>
                    <a:pt x="260" y="184"/>
                    <a:pt x="261" y="182"/>
                  </a:cubicBezTo>
                  <a:cubicBezTo>
                    <a:pt x="262" y="182"/>
                    <a:pt x="262" y="183"/>
                    <a:pt x="263" y="183"/>
                  </a:cubicBezTo>
                  <a:cubicBezTo>
                    <a:pt x="263" y="182"/>
                    <a:pt x="265" y="181"/>
                    <a:pt x="263" y="181"/>
                  </a:cubicBezTo>
                  <a:cubicBezTo>
                    <a:pt x="263" y="181"/>
                    <a:pt x="263" y="182"/>
                    <a:pt x="262" y="182"/>
                  </a:cubicBezTo>
                  <a:cubicBezTo>
                    <a:pt x="261" y="181"/>
                    <a:pt x="260" y="178"/>
                    <a:pt x="262" y="179"/>
                  </a:cubicBezTo>
                  <a:cubicBezTo>
                    <a:pt x="260" y="177"/>
                    <a:pt x="255" y="178"/>
                    <a:pt x="255" y="174"/>
                  </a:cubicBezTo>
                  <a:cubicBezTo>
                    <a:pt x="257" y="175"/>
                    <a:pt x="257" y="172"/>
                    <a:pt x="256" y="171"/>
                  </a:cubicBezTo>
                  <a:cubicBezTo>
                    <a:pt x="255" y="172"/>
                    <a:pt x="256" y="174"/>
                    <a:pt x="255" y="173"/>
                  </a:cubicBezTo>
                  <a:cubicBezTo>
                    <a:pt x="254" y="171"/>
                    <a:pt x="253" y="170"/>
                    <a:pt x="251" y="169"/>
                  </a:cubicBezTo>
                  <a:cubicBezTo>
                    <a:pt x="251" y="168"/>
                    <a:pt x="252" y="168"/>
                    <a:pt x="252" y="167"/>
                  </a:cubicBezTo>
                  <a:cubicBezTo>
                    <a:pt x="256" y="164"/>
                    <a:pt x="260" y="167"/>
                    <a:pt x="266" y="166"/>
                  </a:cubicBezTo>
                  <a:cubicBezTo>
                    <a:pt x="267" y="165"/>
                    <a:pt x="265" y="165"/>
                    <a:pt x="266" y="164"/>
                  </a:cubicBezTo>
                  <a:cubicBezTo>
                    <a:pt x="267" y="164"/>
                    <a:pt x="269" y="166"/>
                    <a:pt x="269" y="165"/>
                  </a:cubicBezTo>
                  <a:cubicBezTo>
                    <a:pt x="269" y="165"/>
                    <a:pt x="268" y="165"/>
                    <a:pt x="268" y="164"/>
                  </a:cubicBezTo>
                  <a:cubicBezTo>
                    <a:pt x="270" y="164"/>
                    <a:pt x="269" y="165"/>
                    <a:pt x="270" y="165"/>
                  </a:cubicBezTo>
                  <a:cubicBezTo>
                    <a:pt x="270" y="163"/>
                    <a:pt x="271" y="162"/>
                    <a:pt x="270" y="160"/>
                  </a:cubicBezTo>
                  <a:cubicBezTo>
                    <a:pt x="271" y="160"/>
                    <a:pt x="272" y="160"/>
                    <a:pt x="272" y="159"/>
                  </a:cubicBezTo>
                  <a:cubicBezTo>
                    <a:pt x="272" y="160"/>
                    <a:pt x="272" y="160"/>
                    <a:pt x="273" y="161"/>
                  </a:cubicBezTo>
                  <a:cubicBezTo>
                    <a:pt x="273" y="163"/>
                    <a:pt x="271" y="163"/>
                    <a:pt x="271" y="165"/>
                  </a:cubicBezTo>
                  <a:cubicBezTo>
                    <a:pt x="275" y="164"/>
                    <a:pt x="275" y="164"/>
                    <a:pt x="277" y="166"/>
                  </a:cubicBezTo>
                  <a:cubicBezTo>
                    <a:pt x="277" y="164"/>
                    <a:pt x="274" y="165"/>
                    <a:pt x="275" y="162"/>
                  </a:cubicBezTo>
                  <a:cubicBezTo>
                    <a:pt x="276" y="162"/>
                    <a:pt x="278" y="165"/>
                    <a:pt x="278" y="164"/>
                  </a:cubicBezTo>
                  <a:cubicBezTo>
                    <a:pt x="275" y="163"/>
                    <a:pt x="274" y="157"/>
                    <a:pt x="273" y="156"/>
                  </a:cubicBezTo>
                  <a:cubicBezTo>
                    <a:pt x="277" y="156"/>
                    <a:pt x="275" y="160"/>
                    <a:pt x="276" y="160"/>
                  </a:cubicBezTo>
                  <a:cubicBezTo>
                    <a:pt x="277" y="159"/>
                    <a:pt x="279" y="159"/>
                    <a:pt x="279" y="156"/>
                  </a:cubicBezTo>
                  <a:cubicBezTo>
                    <a:pt x="275" y="157"/>
                    <a:pt x="274" y="155"/>
                    <a:pt x="273" y="153"/>
                  </a:cubicBezTo>
                  <a:cubicBezTo>
                    <a:pt x="273" y="153"/>
                    <a:pt x="276" y="154"/>
                    <a:pt x="276" y="152"/>
                  </a:cubicBezTo>
                  <a:cubicBezTo>
                    <a:pt x="275" y="150"/>
                    <a:pt x="274" y="154"/>
                    <a:pt x="274" y="152"/>
                  </a:cubicBezTo>
                  <a:cubicBezTo>
                    <a:pt x="274" y="151"/>
                    <a:pt x="275" y="152"/>
                    <a:pt x="275" y="150"/>
                  </a:cubicBezTo>
                  <a:cubicBezTo>
                    <a:pt x="274" y="150"/>
                    <a:pt x="274" y="151"/>
                    <a:pt x="273" y="151"/>
                  </a:cubicBezTo>
                  <a:cubicBezTo>
                    <a:pt x="273" y="151"/>
                    <a:pt x="273" y="151"/>
                    <a:pt x="273" y="151"/>
                  </a:cubicBezTo>
                  <a:cubicBezTo>
                    <a:pt x="273" y="151"/>
                    <a:pt x="273" y="151"/>
                    <a:pt x="273" y="151"/>
                  </a:cubicBezTo>
                  <a:cubicBezTo>
                    <a:pt x="274" y="150"/>
                    <a:pt x="273" y="148"/>
                    <a:pt x="274" y="148"/>
                  </a:cubicBezTo>
                  <a:cubicBezTo>
                    <a:pt x="279" y="148"/>
                    <a:pt x="279" y="148"/>
                    <a:pt x="279" y="148"/>
                  </a:cubicBezTo>
                  <a:cubicBezTo>
                    <a:pt x="279" y="149"/>
                    <a:pt x="279" y="151"/>
                    <a:pt x="281" y="151"/>
                  </a:cubicBezTo>
                  <a:cubicBezTo>
                    <a:pt x="281" y="151"/>
                    <a:pt x="281" y="150"/>
                    <a:pt x="281" y="150"/>
                  </a:cubicBezTo>
                  <a:cubicBezTo>
                    <a:pt x="281" y="149"/>
                    <a:pt x="281" y="149"/>
                    <a:pt x="281" y="149"/>
                  </a:cubicBezTo>
                  <a:cubicBezTo>
                    <a:pt x="281" y="148"/>
                    <a:pt x="280" y="149"/>
                    <a:pt x="280" y="148"/>
                  </a:cubicBezTo>
                  <a:cubicBezTo>
                    <a:pt x="280" y="147"/>
                    <a:pt x="284" y="146"/>
                    <a:pt x="283" y="145"/>
                  </a:cubicBezTo>
                  <a:cubicBezTo>
                    <a:pt x="280" y="147"/>
                    <a:pt x="277" y="148"/>
                    <a:pt x="273" y="146"/>
                  </a:cubicBezTo>
                  <a:cubicBezTo>
                    <a:pt x="276" y="144"/>
                    <a:pt x="271" y="144"/>
                    <a:pt x="272" y="141"/>
                  </a:cubicBezTo>
                  <a:cubicBezTo>
                    <a:pt x="274" y="141"/>
                    <a:pt x="277" y="141"/>
                    <a:pt x="278" y="139"/>
                  </a:cubicBezTo>
                  <a:cubicBezTo>
                    <a:pt x="275" y="139"/>
                    <a:pt x="274" y="140"/>
                    <a:pt x="272" y="140"/>
                  </a:cubicBezTo>
                  <a:cubicBezTo>
                    <a:pt x="271" y="138"/>
                    <a:pt x="269" y="135"/>
                    <a:pt x="272" y="134"/>
                  </a:cubicBezTo>
                  <a:cubicBezTo>
                    <a:pt x="273" y="134"/>
                    <a:pt x="275" y="136"/>
                    <a:pt x="275" y="135"/>
                  </a:cubicBezTo>
                  <a:cubicBezTo>
                    <a:pt x="274" y="135"/>
                    <a:pt x="274" y="133"/>
                    <a:pt x="273" y="133"/>
                  </a:cubicBezTo>
                  <a:cubicBezTo>
                    <a:pt x="269" y="135"/>
                    <a:pt x="268" y="131"/>
                    <a:pt x="266" y="134"/>
                  </a:cubicBezTo>
                  <a:cubicBezTo>
                    <a:pt x="267" y="132"/>
                    <a:pt x="265" y="132"/>
                    <a:pt x="264" y="131"/>
                  </a:cubicBezTo>
                  <a:cubicBezTo>
                    <a:pt x="265" y="131"/>
                    <a:pt x="269" y="128"/>
                    <a:pt x="267" y="129"/>
                  </a:cubicBezTo>
                  <a:cubicBezTo>
                    <a:pt x="263" y="131"/>
                    <a:pt x="259" y="131"/>
                    <a:pt x="257" y="127"/>
                  </a:cubicBezTo>
                  <a:cubicBezTo>
                    <a:pt x="258" y="125"/>
                    <a:pt x="260" y="125"/>
                    <a:pt x="260" y="122"/>
                  </a:cubicBezTo>
                  <a:cubicBezTo>
                    <a:pt x="259" y="121"/>
                    <a:pt x="256" y="124"/>
                    <a:pt x="255" y="122"/>
                  </a:cubicBezTo>
                  <a:cubicBezTo>
                    <a:pt x="262" y="118"/>
                    <a:pt x="273" y="116"/>
                    <a:pt x="279" y="112"/>
                  </a:cubicBezTo>
                  <a:cubicBezTo>
                    <a:pt x="269" y="113"/>
                    <a:pt x="261" y="117"/>
                    <a:pt x="253" y="121"/>
                  </a:cubicBezTo>
                  <a:cubicBezTo>
                    <a:pt x="253" y="120"/>
                    <a:pt x="251" y="121"/>
                    <a:pt x="251" y="120"/>
                  </a:cubicBezTo>
                  <a:cubicBezTo>
                    <a:pt x="253" y="115"/>
                    <a:pt x="250" y="107"/>
                    <a:pt x="253" y="105"/>
                  </a:cubicBezTo>
                  <a:cubicBezTo>
                    <a:pt x="252" y="104"/>
                    <a:pt x="252" y="102"/>
                    <a:pt x="251" y="101"/>
                  </a:cubicBezTo>
                  <a:cubicBezTo>
                    <a:pt x="249" y="101"/>
                    <a:pt x="247" y="101"/>
                    <a:pt x="246" y="102"/>
                  </a:cubicBezTo>
                  <a:cubicBezTo>
                    <a:pt x="246" y="102"/>
                    <a:pt x="246" y="103"/>
                    <a:pt x="246" y="103"/>
                  </a:cubicBezTo>
                  <a:cubicBezTo>
                    <a:pt x="246" y="107"/>
                    <a:pt x="253" y="105"/>
                    <a:pt x="251" y="110"/>
                  </a:cubicBezTo>
                  <a:cubicBezTo>
                    <a:pt x="249" y="110"/>
                    <a:pt x="247" y="111"/>
                    <a:pt x="247" y="113"/>
                  </a:cubicBezTo>
                  <a:cubicBezTo>
                    <a:pt x="248" y="114"/>
                    <a:pt x="251" y="112"/>
                    <a:pt x="251" y="113"/>
                  </a:cubicBezTo>
                  <a:cubicBezTo>
                    <a:pt x="250" y="116"/>
                    <a:pt x="252" y="120"/>
                    <a:pt x="250" y="121"/>
                  </a:cubicBezTo>
                  <a:cubicBezTo>
                    <a:pt x="250" y="121"/>
                    <a:pt x="250" y="118"/>
                    <a:pt x="249" y="116"/>
                  </a:cubicBezTo>
                  <a:cubicBezTo>
                    <a:pt x="247" y="116"/>
                    <a:pt x="247" y="117"/>
                    <a:pt x="246" y="118"/>
                  </a:cubicBezTo>
                  <a:cubicBezTo>
                    <a:pt x="246" y="121"/>
                    <a:pt x="249" y="120"/>
                    <a:pt x="249" y="123"/>
                  </a:cubicBezTo>
                  <a:cubicBezTo>
                    <a:pt x="245" y="123"/>
                    <a:pt x="239" y="124"/>
                    <a:pt x="238" y="121"/>
                  </a:cubicBezTo>
                  <a:cubicBezTo>
                    <a:pt x="239" y="120"/>
                    <a:pt x="239" y="119"/>
                    <a:pt x="237" y="118"/>
                  </a:cubicBezTo>
                  <a:cubicBezTo>
                    <a:pt x="237" y="117"/>
                    <a:pt x="239" y="115"/>
                    <a:pt x="238" y="114"/>
                  </a:cubicBezTo>
                  <a:cubicBezTo>
                    <a:pt x="237" y="118"/>
                    <a:pt x="234" y="120"/>
                    <a:pt x="231" y="118"/>
                  </a:cubicBezTo>
                  <a:cubicBezTo>
                    <a:pt x="233" y="116"/>
                    <a:pt x="232" y="113"/>
                    <a:pt x="231" y="112"/>
                  </a:cubicBezTo>
                  <a:cubicBezTo>
                    <a:pt x="233" y="113"/>
                    <a:pt x="236" y="111"/>
                    <a:pt x="236" y="109"/>
                  </a:cubicBezTo>
                  <a:cubicBezTo>
                    <a:pt x="234" y="110"/>
                    <a:pt x="236" y="108"/>
                    <a:pt x="235" y="108"/>
                  </a:cubicBezTo>
                  <a:cubicBezTo>
                    <a:pt x="234" y="109"/>
                    <a:pt x="232" y="110"/>
                    <a:pt x="231" y="111"/>
                  </a:cubicBezTo>
                  <a:cubicBezTo>
                    <a:pt x="230" y="109"/>
                    <a:pt x="232" y="106"/>
                    <a:pt x="231" y="105"/>
                  </a:cubicBezTo>
                  <a:cubicBezTo>
                    <a:pt x="230" y="108"/>
                    <a:pt x="230" y="104"/>
                    <a:pt x="229" y="104"/>
                  </a:cubicBezTo>
                  <a:cubicBezTo>
                    <a:pt x="228" y="105"/>
                    <a:pt x="228" y="110"/>
                    <a:pt x="225" y="108"/>
                  </a:cubicBezTo>
                  <a:cubicBezTo>
                    <a:pt x="226" y="108"/>
                    <a:pt x="226" y="108"/>
                    <a:pt x="227" y="107"/>
                  </a:cubicBezTo>
                  <a:cubicBezTo>
                    <a:pt x="226" y="106"/>
                    <a:pt x="225" y="105"/>
                    <a:pt x="224" y="104"/>
                  </a:cubicBezTo>
                  <a:cubicBezTo>
                    <a:pt x="223" y="106"/>
                    <a:pt x="225" y="107"/>
                    <a:pt x="224" y="108"/>
                  </a:cubicBezTo>
                  <a:cubicBezTo>
                    <a:pt x="222" y="106"/>
                    <a:pt x="221" y="104"/>
                    <a:pt x="221" y="102"/>
                  </a:cubicBezTo>
                  <a:cubicBezTo>
                    <a:pt x="219" y="104"/>
                    <a:pt x="214" y="101"/>
                    <a:pt x="217" y="98"/>
                  </a:cubicBezTo>
                  <a:cubicBezTo>
                    <a:pt x="216" y="102"/>
                    <a:pt x="221" y="98"/>
                    <a:pt x="220" y="101"/>
                  </a:cubicBezTo>
                  <a:cubicBezTo>
                    <a:pt x="222" y="101"/>
                    <a:pt x="222" y="99"/>
                    <a:pt x="223" y="98"/>
                  </a:cubicBezTo>
                  <a:cubicBezTo>
                    <a:pt x="223" y="99"/>
                    <a:pt x="221" y="102"/>
                    <a:pt x="223" y="102"/>
                  </a:cubicBezTo>
                  <a:cubicBezTo>
                    <a:pt x="224" y="101"/>
                    <a:pt x="224" y="99"/>
                    <a:pt x="224" y="97"/>
                  </a:cubicBezTo>
                  <a:cubicBezTo>
                    <a:pt x="226" y="97"/>
                    <a:pt x="227" y="92"/>
                    <a:pt x="229" y="95"/>
                  </a:cubicBezTo>
                  <a:cubicBezTo>
                    <a:pt x="228" y="90"/>
                    <a:pt x="231" y="94"/>
                    <a:pt x="230" y="91"/>
                  </a:cubicBezTo>
                  <a:cubicBezTo>
                    <a:pt x="233" y="89"/>
                    <a:pt x="236" y="88"/>
                    <a:pt x="238" y="86"/>
                  </a:cubicBezTo>
                  <a:cubicBezTo>
                    <a:pt x="239" y="90"/>
                    <a:pt x="242" y="85"/>
                    <a:pt x="244" y="86"/>
                  </a:cubicBezTo>
                  <a:cubicBezTo>
                    <a:pt x="245" y="84"/>
                    <a:pt x="248" y="80"/>
                    <a:pt x="250" y="83"/>
                  </a:cubicBezTo>
                  <a:cubicBezTo>
                    <a:pt x="252" y="82"/>
                    <a:pt x="256" y="74"/>
                    <a:pt x="257" y="74"/>
                  </a:cubicBezTo>
                  <a:cubicBezTo>
                    <a:pt x="257" y="73"/>
                    <a:pt x="257" y="73"/>
                    <a:pt x="257" y="73"/>
                  </a:cubicBezTo>
                  <a:cubicBezTo>
                    <a:pt x="257" y="73"/>
                    <a:pt x="256" y="73"/>
                    <a:pt x="256" y="73"/>
                  </a:cubicBezTo>
                  <a:cubicBezTo>
                    <a:pt x="258" y="71"/>
                    <a:pt x="257" y="65"/>
                    <a:pt x="260" y="67"/>
                  </a:cubicBezTo>
                  <a:cubicBezTo>
                    <a:pt x="260" y="65"/>
                    <a:pt x="259" y="65"/>
                    <a:pt x="259" y="65"/>
                  </a:cubicBezTo>
                  <a:cubicBezTo>
                    <a:pt x="260" y="65"/>
                    <a:pt x="260" y="64"/>
                    <a:pt x="261" y="64"/>
                  </a:cubicBezTo>
                  <a:cubicBezTo>
                    <a:pt x="262" y="65"/>
                    <a:pt x="263" y="66"/>
                    <a:pt x="264" y="67"/>
                  </a:cubicBezTo>
                  <a:cubicBezTo>
                    <a:pt x="265" y="65"/>
                    <a:pt x="263" y="66"/>
                    <a:pt x="263" y="65"/>
                  </a:cubicBezTo>
                  <a:cubicBezTo>
                    <a:pt x="264" y="65"/>
                    <a:pt x="263" y="63"/>
                    <a:pt x="264" y="63"/>
                  </a:cubicBezTo>
                  <a:cubicBezTo>
                    <a:pt x="265" y="63"/>
                    <a:pt x="266" y="64"/>
                    <a:pt x="267" y="64"/>
                  </a:cubicBezTo>
                  <a:cubicBezTo>
                    <a:pt x="268" y="62"/>
                    <a:pt x="267" y="61"/>
                    <a:pt x="267" y="59"/>
                  </a:cubicBezTo>
                  <a:cubicBezTo>
                    <a:pt x="265" y="58"/>
                    <a:pt x="266" y="61"/>
                    <a:pt x="264" y="60"/>
                  </a:cubicBezTo>
                  <a:cubicBezTo>
                    <a:pt x="263" y="59"/>
                    <a:pt x="262" y="58"/>
                    <a:pt x="262" y="57"/>
                  </a:cubicBezTo>
                  <a:cubicBezTo>
                    <a:pt x="263" y="56"/>
                    <a:pt x="264" y="54"/>
                    <a:pt x="264" y="53"/>
                  </a:cubicBezTo>
                  <a:cubicBezTo>
                    <a:pt x="264" y="55"/>
                    <a:pt x="265" y="53"/>
                    <a:pt x="266" y="55"/>
                  </a:cubicBezTo>
                  <a:cubicBezTo>
                    <a:pt x="266" y="53"/>
                    <a:pt x="264" y="53"/>
                    <a:pt x="264" y="51"/>
                  </a:cubicBezTo>
                  <a:cubicBezTo>
                    <a:pt x="266" y="52"/>
                    <a:pt x="265" y="50"/>
                    <a:pt x="266" y="49"/>
                  </a:cubicBezTo>
                  <a:cubicBezTo>
                    <a:pt x="265" y="49"/>
                    <a:pt x="265" y="49"/>
                    <a:pt x="265" y="49"/>
                  </a:cubicBezTo>
                  <a:cubicBezTo>
                    <a:pt x="264" y="51"/>
                    <a:pt x="263" y="52"/>
                    <a:pt x="261" y="51"/>
                  </a:cubicBezTo>
                  <a:cubicBezTo>
                    <a:pt x="260" y="53"/>
                    <a:pt x="261" y="56"/>
                    <a:pt x="261" y="57"/>
                  </a:cubicBezTo>
                  <a:cubicBezTo>
                    <a:pt x="260" y="57"/>
                    <a:pt x="259" y="56"/>
                    <a:pt x="258" y="56"/>
                  </a:cubicBezTo>
                  <a:cubicBezTo>
                    <a:pt x="258" y="60"/>
                    <a:pt x="255" y="59"/>
                    <a:pt x="258" y="61"/>
                  </a:cubicBezTo>
                  <a:cubicBezTo>
                    <a:pt x="254" y="62"/>
                    <a:pt x="249" y="63"/>
                    <a:pt x="246" y="65"/>
                  </a:cubicBezTo>
                  <a:cubicBezTo>
                    <a:pt x="246" y="64"/>
                    <a:pt x="246" y="64"/>
                    <a:pt x="245" y="64"/>
                  </a:cubicBezTo>
                  <a:cubicBezTo>
                    <a:pt x="245" y="67"/>
                    <a:pt x="243" y="67"/>
                    <a:pt x="242" y="68"/>
                  </a:cubicBezTo>
                  <a:cubicBezTo>
                    <a:pt x="241" y="66"/>
                    <a:pt x="241" y="68"/>
                    <a:pt x="240" y="69"/>
                  </a:cubicBezTo>
                  <a:cubicBezTo>
                    <a:pt x="239" y="68"/>
                    <a:pt x="237" y="65"/>
                    <a:pt x="238" y="67"/>
                  </a:cubicBezTo>
                  <a:cubicBezTo>
                    <a:pt x="238" y="68"/>
                    <a:pt x="240" y="68"/>
                    <a:pt x="240" y="70"/>
                  </a:cubicBezTo>
                  <a:cubicBezTo>
                    <a:pt x="239" y="73"/>
                    <a:pt x="238" y="71"/>
                    <a:pt x="237" y="72"/>
                  </a:cubicBezTo>
                  <a:cubicBezTo>
                    <a:pt x="236" y="76"/>
                    <a:pt x="230" y="73"/>
                    <a:pt x="228" y="76"/>
                  </a:cubicBezTo>
                  <a:cubicBezTo>
                    <a:pt x="228" y="75"/>
                    <a:pt x="226" y="76"/>
                    <a:pt x="225" y="75"/>
                  </a:cubicBezTo>
                  <a:cubicBezTo>
                    <a:pt x="226" y="77"/>
                    <a:pt x="223" y="78"/>
                    <a:pt x="224" y="79"/>
                  </a:cubicBezTo>
                  <a:cubicBezTo>
                    <a:pt x="225" y="78"/>
                    <a:pt x="225" y="78"/>
                    <a:pt x="225" y="78"/>
                  </a:cubicBezTo>
                  <a:cubicBezTo>
                    <a:pt x="226" y="80"/>
                    <a:pt x="227" y="81"/>
                    <a:pt x="225" y="82"/>
                  </a:cubicBezTo>
                  <a:cubicBezTo>
                    <a:pt x="225" y="80"/>
                    <a:pt x="224" y="81"/>
                    <a:pt x="223" y="80"/>
                  </a:cubicBezTo>
                  <a:cubicBezTo>
                    <a:pt x="224" y="83"/>
                    <a:pt x="221" y="84"/>
                    <a:pt x="219" y="85"/>
                  </a:cubicBezTo>
                  <a:cubicBezTo>
                    <a:pt x="220" y="86"/>
                    <a:pt x="221" y="86"/>
                    <a:pt x="218" y="86"/>
                  </a:cubicBezTo>
                  <a:cubicBezTo>
                    <a:pt x="218" y="89"/>
                    <a:pt x="220" y="86"/>
                    <a:pt x="220" y="87"/>
                  </a:cubicBezTo>
                  <a:cubicBezTo>
                    <a:pt x="218" y="87"/>
                    <a:pt x="220" y="89"/>
                    <a:pt x="218" y="89"/>
                  </a:cubicBezTo>
                  <a:cubicBezTo>
                    <a:pt x="219" y="87"/>
                    <a:pt x="217" y="87"/>
                    <a:pt x="216" y="87"/>
                  </a:cubicBezTo>
                  <a:cubicBezTo>
                    <a:pt x="216" y="85"/>
                    <a:pt x="214" y="85"/>
                    <a:pt x="213" y="84"/>
                  </a:cubicBezTo>
                  <a:cubicBezTo>
                    <a:pt x="214" y="87"/>
                    <a:pt x="212" y="84"/>
                    <a:pt x="211" y="86"/>
                  </a:cubicBezTo>
                  <a:cubicBezTo>
                    <a:pt x="214" y="86"/>
                    <a:pt x="212" y="90"/>
                    <a:pt x="210" y="88"/>
                  </a:cubicBezTo>
                  <a:cubicBezTo>
                    <a:pt x="211" y="88"/>
                    <a:pt x="211" y="86"/>
                    <a:pt x="210" y="86"/>
                  </a:cubicBezTo>
                  <a:cubicBezTo>
                    <a:pt x="209" y="87"/>
                    <a:pt x="209" y="88"/>
                    <a:pt x="209" y="88"/>
                  </a:cubicBezTo>
                  <a:cubicBezTo>
                    <a:pt x="207" y="88"/>
                    <a:pt x="207" y="86"/>
                    <a:pt x="209" y="85"/>
                  </a:cubicBezTo>
                  <a:cubicBezTo>
                    <a:pt x="211" y="86"/>
                    <a:pt x="211" y="84"/>
                    <a:pt x="212" y="83"/>
                  </a:cubicBezTo>
                  <a:cubicBezTo>
                    <a:pt x="208" y="83"/>
                    <a:pt x="202" y="84"/>
                    <a:pt x="202" y="78"/>
                  </a:cubicBezTo>
                  <a:cubicBezTo>
                    <a:pt x="205" y="79"/>
                    <a:pt x="203" y="81"/>
                    <a:pt x="206" y="82"/>
                  </a:cubicBezTo>
                  <a:cubicBezTo>
                    <a:pt x="208" y="81"/>
                    <a:pt x="209" y="81"/>
                    <a:pt x="212" y="82"/>
                  </a:cubicBezTo>
                  <a:cubicBezTo>
                    <a:pt x="212" y="79"/>
                    <a:pt x="214" y="79"/>
                    <a:pt x="216" y="79"/>
                  </a:cubicBezTo>
                  <a:cubicBezTo>
                    <a:pt x="217" y="77"/>
                    <a:pt x="215" y="77"/>
                    <a:pt x="216" y="76"/>
                  </a:cubicBezTo>
                  <a:cubicBezTo>
                    <a:pt x="216" y="76"/>
                    <a:pt x="217" y="75"/>
                    <a:pt x="218" y="75"/>
                  </a:cubicBezTo>
                  <a:cubicBezTo>
                    <a:pt x="219" y="75"/>
                    <a:pt x="220" y="76"/>
                    <a:pt x="219" y="77"/>
                  </a:cubicBezTo>
                  <a:cubicBezTo>
                    <a:pt x="221" y="77"/>
                    <a:pt x="224" y="78"/>
                    <a:pt x="224" y="76"/>
                  </a:cubicBezTo>
                  <a:cubicBezTo>
                    <a:pt x="224" y="73"/>
                    <a:pt x="219" y="73"/>
                    <a:pt x="218" y="74"/>
                  </a:cubicBezTo>
                  <a:cubicBezTo>
                    <a:pt x="218" y="72"/>
                    <a:pt x="220" y="74"/>
                    <a:pt x="219" y="72"/>
                  </a:cubicBezTo>
                  <a:cubicBezTo>
                    <a:pt x="217" y="73"/>
                    <a:pt x="216" y="72"/>
                    <a:pt x="213" y="73"/>
                  </a:cubicBezTo>
                  <a:cubicBezTo>
                    <a:pt x="211" y="70"/>
                    <a:pt x="213" y="70"/>
                    <a:pt x="215" y="69"/>
                  </a:cubicBezTo>
                  <a:cubicBezTo>
                    <a:pt x="213" y="68"/>
                    <a:pt x="213" y="69"/>
                    <a:pt x="212" y="68"/>
                  </a:cubicBezTo>
                  <a:cubicBezTo>
                    <a:pt x="215" y="67"/>
                    <a:pt x="212" y="65"/>
                    <a:pt x="213" y="63"/>
                  </a:cubicBezTo>
                  <a:cubicBezTo>
                    <a:pt x="212" y="61"/>
                    <a:pt x="208" y="60"/>
                    <a:pt x="206" y="62"/>
                  </a:cubicBezTo>
                  <a:cubicBezTo>
                    <a:pt x="208" y="61"/>
                    <a:pt x="209" y="62"/>
                    <a:pt x="209" y="63"/>
                  </a:cubicBezTo>
                  <a:cubicBezTo>
                    <a:pt x="207" y="66"/>
                    <a:pt x="206" y="64"/>
                    <a:pt x="203" y="64"/>
                  </a:cubicBezTo>
                  <a:cubicBezTo>
                    <a:pt x="203" y="61"/>
                    <a:pt x="200" y="62"/>
                    <a:pt x="199" y="61"/>
                  </a:cubicBezTo>
                  <a:cubicBezTo>
                    <a:pt x="200" y="60"/>
                    <a:pt x="201" y="58"/>
                    <a:pt x="202" y="57"/>
                  </a:cubicBezTo>
                  <a:cubicBezTo>
                    <a:pt x="204" y="57"/>
                    <a:pt x="205" y="59"/>
                    <a:pt x="207" y="59"/>
                  </a:cubicBezTo>
                  <a:cubicBezTo>
                    <a:pt x="207" y="57"/>
                    <a:pt x="205" y="57"/>
                    <a:pt x="205" y="54"/>
                  </a:cubicBezTo>
                  <a:cubicBezTo>
                    <a:pt x="207" y="51"/>
                    <a:pt x="213" y="52"/>
                    <a:pt x="215" y="48"/>
                  </a:cubicBezTo>
                  <a:cubicBezTo>
                    <a:pt x="212" y="47"/>
                    <a:pt x="208" y="51"/>
                    <a:pt x="208" y="47"/>
                  </a:cubicBezTo>
                  <a:cubicBezTo>
                    <a:pt x="206" y="48"/>
                    <a:pt x="205" y="49"/>
                    <a:pt x="204" y="51"/>
                  </a:cubicBezTo>
                  <a:cubicBezTo>
                    <a:pt x="205" y="51"/>
                    <a:pt x="205" y="52"/>
                    <a:pt x="206" y="53"/>
                  </a:cubicBezTo>
                  <a:cubicBezTo>
                    <a:pt x="204" y="52"/>
                    <a:pt x="205" y="54"/>
                    <a:pt x="204" y="54"/>
                  </a:cubicBezTo>
                  <a:cubicBezTo>
                    <a:pt x="203" y="54"/>
                    <a:pt x="203" y="54"/>
                    <a:pt x="203" y="54"/>
                  </a:cubicBezTo>
                  <a:cubicBezTo>
                    <a:pt x="203" y="55"/>
                    <a:pt x="202" y="55"/>
                    <a:pt x="202" y="56"/>
                  </a:cubicBezTo>
                  <a:cubicBezTo>
                    <a:pt x="200" y="56"/>
                    <a:pt x="200" y="54"/>
                    <a:pt x="198" y="54"/>
                  </a:cubicBezTo>
                  <a:cubicBezTo>
                    <a:pt x="197" y="54"/>
                    <a:pt x="197" y="55"/>
                    <a:pt x="197" y="55"/>
                  </a:cubicBezTo>
                  <a:cubicBezTo>
                    <a:pt x="197" y="55"/>
                    <a:pt x="197" y="55"/>
                    <a:pt x="197" y="55"/>
                  </a:cubicBezTo>
                  <a:cubicBezTo>
                    <a:pt x="199" y="55"/>
                    <a:pt x="201" y="55"/>
                    <a:pt x="201" y="57"/>
                  </a:cubicBezTo>
                  <a:cubicBezTo>
                    <a:pt x="200" y="57"/>
                    <a:pt x="200" y="58"/>
                    <a:pt x="200" y="58"/>
                  </a:cubicBezTo>
                  <a:cubicBezTo>
                    <a:pt x="197" y="56"/>
                    <a:pt x="194" y="58"/>
                    <a:pt x="193" y="59"/>
                  </a:cubicBezTo>
                  <a:cubicBezTo>
                    <a:pt x="192" y="59"/>
                    <a:pt x="189" y="56"/>
                    <a:pt x="192" y="55"/>
                  </a:cubicBezTo>
                  <a:cubicBezTo>
                    <a:pt x="187" y="56"/>
                    <a:pt x="187" y="51"/>
                    <a:pt x="184" y="50"/>
                  </a:cubicBezTo>
                  <a:cubicBezTo>
                    <a:pt x="185" y="53"/>
                    <a:pt x="187" y="53"/>
                    <a:pt x="188" y="56"/>
                  </a:cubicBezTo>
                  <a:cubicBezTo>
                    <a:pt x="187" y="56"/>
                    <a:pt x="186" y="56"/>
                    <a:pt x="185" y="56"/>
                  </a:cubicBezTo>
                  <a:cubicBezTo>
                    <a:pt x="185" y="57"/>
                    <a:pt x="185" y="57"/>
                    <a:pt x="185" y="57"/>
                  </a:cubicBezTo>
                  <a:cubicBezTo>
                    <a:pt x="188" y="57"/>
                    <a:pt x="188" y="56"/>
                    <a:pt x="190" y="57"/>
                  </a:cubicBezTo>
                  <a:cubicBezTo>
                    <a:pt x="190" y="58"/>
                    <a:pt x="189" y="58"/>
                    <a:pt x="189" y="59"/>
                  </a:cubicBezTo>
                  <a:cubicBezTo>
                    <a:pt x="190" y="60"/>
                    <a:pt x="191" y="60"/>
                    <a:pt x="192" y="61"/>
                  </a:cubicBezTo>
                  <a:cubicBezTo>
                    <a:pt x="192" y="60"/>
                    <a:pt x="191" y="59"/>
                    <a:pt x="190" y="59"/>
                  </a:cubicBezTo>
                  <a:cubicBezTo>
                    <a:pt x="192" y="58"/>
                    <a:pt x="193" y="61"/>
                    <a:pt x="195" y="63"/>
                  </a:cubicBezTo>
                  <a:cubicBezTo>
                    <a:pt x="193" y="63"/>
                    <a:pt x="193" y="65"/>
                    <a:pt x="193" y="66"/>
                  </a:cubicBezTo>
                  <a:cubicBezTo>
                    <a:pt x="190" y="65"/>
                    <a:pt x="188" y="63"/>
                    <a:pt x="187" y="61"/>
                  </a:cubicBezTo>
                  <a:cubicBezTo>
                    <a:pt x="186" y="62"/>
                    <a:pt x="186" y="62"/>
                    <a:pt x="186" y="62"/>
                  </a:cubicBezTo>
                  <a:cubicBezTo>
                    <a:pt x="187" y="63"/>
                    <a:pt x="187" y="64"/>
                    <a:pt x="188" y="65"/>
                  </a:cubicBezTo>
                  <a:cubicBezTo>
                    <a:pt x="186" y="65"/>
                    <a:pt x="184" y="63"/>
                    <a:pt x="183" y="62"/>
                  </a:cubicBezTo>
                  <a:cubicBezTo>
                    <a:pt x="181" y="63"/>
                    <a:pt x="181" y="63"/>
                    <a:pt x="181" y="63"/>
                  </a:cubicBezTo>
                  <a:cubicBezTo>
                    <a:pt x="182" y="64"/>
                    <a:pt x="184" y="64"/>
                    <a:pt x="184" y="67"/>
                  </a:cubicBezTo>
                  <a:cubicBezTo>
                    <a:pt x="183" y="66"/>
                    <a:pt x="183" y="66"/>
                    <a:pt x="182" y="65"/>
                  </a:cubicBezTo>
                  <a:cubicBezTo>
                    <a:pt x="180" y="65"/>
                    <a:pt x="180" y="65"/>
                    <a:pt x="180" y="65"/>
                  </a:cubicBezTo>
                  <a:cubicBezTo>
                    <a:pt x="180" y="67"/>
                    <a:pt x="181" y="68"/>
                    <a:pt x="180" y="70"/>
                  </a:cubicBezTo>
                  <a:cubicBezTo>
                    <a:pt x="178" y="70"/>
                    <a:pt x="177" y="69"/>
                    <a:pt x="176" y="70"/>
                  </a:cubicBezTo>
                  <a:cubicBezTo>
                    <a:pt x="176" y="72"/>
                    <a:pt x="177" y="69"/>
                    <a:pt x="178" y="70"/>
                  </a:cubicBezTo>
                  <a:cubicBezTo>
                    <a:pt x="178" y="71"/>
                    <a:pt x="176" y="73"/>
                    <a:pt x="175" y="72"/>
                  </a:cubicBezTo>
                  <a:cubicBezTo>
                    <a:pt x="175" y="71"/>
                    <a:pt x="175" y="71"/>
                    <a:pt x="174" y="70"/>
                  </a:cubicBezTo>
                  <a:cubicBezTo>
                    <a:pt x="175" y="74"/>
                    <a:pt x="171" y="73"/>
                    <a:pt x="168" y="74"/>
                  </a:cubicBezTo>
                  <a:cubicBezTo>
                    <a:pt x="166" y="73"/>
                    <a:pt x="164" y="72"/>
                    <a:pt x="160" y="71"/>
                  </a:cubicBezTo>
                  <a:cubicBezTo>
                    <a:pt x="159" y="66"/>
                    <a:pt x="150" y="65"/>
                    <a:pt x="149" y="61"/>
                  </a:cubicBezTo>
                  <a:cubicBezTo>
                    <a:pt x="150" y="61"/>
                    <a:pt x="152" y="59"/>
                    <a:pt x="154" y="58"/>
                  </a:cubicBezTo>
                  <a:cubicBezTo>
                    <a:pt x="153" y="57"/>
                    <a:pt x="153" y="57"/>
                    <a:pt x="153" y="57"/>
                  </a:cubicBezTo>
                  <a:cubicBezTo>
                    <a:pt x="150" y="59"/>
                    <a:pt x="146" y="61"/>
                    <a:pt x="142" y="59"/>
                  </a:cubicBezTo>
                  <a:cubicBezTo>
                    <a:pt x="140" y="61"/>
                    <a:pt x="136" y="61"/>
                    <a:pt x="134" y="62"/>
                  </a:cubicBezTo>
                  <a:cubicBezTo>
                    <a:pt x="132" y="61"/>
                    <a:pt x="134" y="60"/>
                    <a:pt x="133" y="59"/>
                  </a:cubicBezTo>
                  <a:cubicBezTo>
                    <a:pt x="130" y="63"/>
                    <a:pt x="131" y="52"/>
                    <a:pt x="127" y="53"/>
                  </a:cubicBezTo>
                  <a:cubicBezTo>
                    <a:pt x="127" y="57"/>
                    <a:pt x="125" y="65"/>
                    <a:pt x="121" y="62"/>
                  </a:cubicBezTo>
                  <a:cubicBezTo>
                    <a:pt x="121" y="62"/>
                    <a:pt x="124" y="62"/>
                    <a:pt x="123" y="61"/>
                  </a:cubicBezTo>
                  <a:cubicBezTo>
                    <a:pt x="121" y="61"/>
                    <a:pt x="121" y="62"/>
                    <a:pt x="120" y="62"/>
                  </a:cubicBezTo>
                  <a:cubicBezTo>
                    <a:pt x="117" y="56"/>
                    <a:pt x="118" y="46"/>
                    <a:pt x="114" y="42"/>
                  </a:cubicBezTo>
                  <a:cubicBezTo>
                    <a:pt x="111" y="46"/>
                    <a:pt x="116" y="53"/>
                    <a:pt x="112" y="56"/>
                  </a:cubicBezTo>
                  <a:cubicBezTo>
                    <a:pt x="115" y="55"/>
                    <a:pt x="115" y="61"/>
                    <a:pt x="114" y="64"/>
                  </a:cubicBezTo>
                  <a:cubicBezTo>
                    <a:pt x="115" y="62"/>
                    <a:pt x="108" y="63"/>
                    <a:pt x="109" y="58"/>
                  </a:cubicBezTo>
                  <a:cubicBezTo>
                    <a:pt x="106" y="60"/>
                    <a:pt x="105" y="58"/>
                    <a:pt x="104" y="57"/>
                  </a:cubicBezTo>
                  <a:cubicBezTo>
                    <a:pt x="100" y="52"/>
                    <a:pt x="87" y="43"/>
                    <a:pt x="79" y="38"/>
                  </a:cubicBezTo>
                  <a:cubicBezTo>
                    <a:pt x="80" y="38"/>
                    <a:pt x="81" y="38"/>
                    <a:pt x="81" y="37"/>
                  </a:cubicBezTo>
                  <a:cubicBezTo>
                    <a:pt x="80" y="36"/>
                    <a:pt x="76" y="36"/>
                    <a:pt x="75" y="38"/>
                  </a:cubicBezTo>
                  <a:cubicBezTo>
                    <a:pt x="76" y="38"/>
                    <a:pt x="76" y="38"/>
                    <a:pt x="76" y="39"/>
                  </a:cubicBezTo>
                  <a:cubicBezTo>
                    <a:pt x="82" y="40"/>
                    <a:pt x="87" y="45"/>
                    <a:pt x="90" y="46"/>
                  </a:cubicBezTo>
                  <a:cubicBezTo>
                    <a:pt x="89" y="47"/>
                    <a:pt x="90" y="50"/>
                    <a:pt x="92" y="50"/>
                  </a:cubicBezTo>
                  <a:cubicBezTo>
                    <a:pt x="93" y="49"/>
                    <a:pt x="91" y="48"/>
                    <a:pt x="92" y="47"/>
                  </a:cubicBezTo>
                  <a:cubicBezTo>
                    <a:pt x="94" y="50"/>
                    <a:pt x="97" y="51"/>
                    <a:pt x="99" y="53"/>
                  </a:cubicBezTo>
                  <a:cubicBezTo>
                    <a:pt x="99" y="53"/>
                    <a:pt x="99" y="54"/>
                    <a:pt x="99" y="55"/>
                  </a:cubicBezTo>
                  <a:cubicBezTo>
                    <a:pt x="104" y="54"/>
                    <a:pt x="104" y="61"/>
                    <a:pt x="105" y="63"/>
                  </a:cubicBezTo>
                  <a:cubicBezTo>
                    <a:pt x="104" y="63"/>
                    <a:pt x="104" y="64"/>
                    <a:pt x="104" y="64"/>
                  </a:cubicBezTo>
                  <a:cubicBezTo>
                    <a:pt x="101" y="61"/>
                    <a:pt x="96" y="60"/>
                    <a:pt x="92" y="57"/>
                  </a:cubicBezTo>
                  <a:cubicBezTo>
                    <a:pt x="91" y="57"/>
                    <a:pt x="91" y="56"/>
                    <a:pt x="90" y="56"/>
                  </a:cubicBezTo>
                  <a:cubicBezTo>
                    <a:pt x="89" y="55"/>
                    <a:pt x="92" y="52"/>
                    <a:pt x="90" y="53"/>
                  </a:cubicBezTo>
                  <a:cubicBezTo>
                    <a:pt x="90" y="54"/>
                    <a:pt x="89" y="55"/>
                    <a:pt x="87" y="55"/>
                  </a:cubicBezTo>
                  <a:cubicBezTo>
                    <a:pt x="87" y="54"/>
                    <a:pt x="88" y="54"/>
                    <a:pt x="88" y="52"/>
                  </a:cubicBezTo>
                  <a:cubicBezTo>
                    <a:pt x="86" y="52"/>
                    <a:pt x="87" y="54"/>
                    <a:pt x="86" y="54"/>
                  </a:cubicBezTo>
                  <a:cubicBezTo>
                    <a:pt x="86" y="51"/>
                    <a:pt x="83" y="54"/>
                    <a:pt x="83" y="52"/>
                  </a:cubicBezTo>
                  <a:cubicBezTo>
                    <a:pt x="83" y="51"/>
                    <a:pt x="86" y="50"/>
                    <a:pt x="85" y="49"/>
                  </a:cubicBezTo>
                  <a:cubicBezTo>
                    <a:pt x="84" y="52"/>
                    <a:pt x="80" y="50"/>
                    <a:pt x="79" y="50"/>
                  </a:cubicBezTo>
                  <a:cubicBezTo>
                    <a:pt x="80" y="51"/>
                    <a:pt x="81" y="52"/>
                    <a:pt x="82" y="53"/>
                  </a:cubicBezTo>
                  <a:cubicBezTo>
                    <a:pt x="81" y="53"/>
                    <a:pt x="79" y="53"/>
                    <a:pt x="79" y="51"/>
                  </a:cubicBezTo>
                  <a:cubicBezTo>
                    <a:pt x="76" y="51"/>
                    <a:pt x="75" y="53"/>
                    <a:pt x="74" y="53"/>
                  </a:cubicBezTo>
                  <a:cubicBezTo>
                    <a:pt x="71" y="54"/>
                    <a:pt x="72" y="51"/>
                    <a:pt x="71" y="50"/>
                  </a:cubicBezTo>
                  <a:cubicBezTo>
                    <a:pt x="71" y="51"/>
                    <a:pt x="71" y="51"/>
                    <a:pt x="70" y="51"/>
                  </a:cubicBezTo>
                  <a:cubicBezTo>
                    <a:pt x="71" y="50"/>
                    <a:pt x="68" y="48"/>
                    <a:pt x="67" y="47"/>
                  </a:cubicBezTo>
                  <a:cubicBezTo>
                    <a:pt x="67" y="48"/>
                    <a:pt x="69" y="49"/>
                    <a:pt x="67" y="50"/>
                  </a:cubicBezTo>
                  <a:cubicBezTo>
                    <a:pt x="66" y="47"/>
                    <a:pt x="63" y="47"/>
                    <a:pt x="63" y="44"/>
                  </a:cubicBezTo>
                  <a:cubicBezTo>
                    <a:pt x="64" y="44"/>
                    <a:pt x="64" y="47"/>
                    <a:pt x="65" y="45"/>
                  </a:cubicBezTo>
                  <a:cubicBezTo>
                    <a:pt x="64" y="44"/>
                    <a:pt x="63" y="44"/>
                    <a:pt x="63" y="42"/>
                  </a:cubicBezTo>
                  <a:cubicBezTo>
                    <a:pt x="64" y="42"/>
                    <a:pt x="64" y="44"/>
                    <a:pt x="66" y="44"/>
                  </a:cubicBezTo>
                  <a:cubicBezTo>
                    <a:pt x="65" y="42"/>
                    <a:pt x="63" y="42"/>
                    <a:pt x="63" y="40"/>
                  </a:cubicBezTo>
                  <a:cubicBezTo>
                    <a:pt x="63" y="39"/>
                    <a:pt x="63" y="39"/>
                    <a:pt x="63" y="39"/>
                  </a:cubicBezTo>
                  <a:cubicBezTo>
                    <a:pt x="62" y="40"/>
                    <a:pt x="62" y="41"/>
                    <a:pt x="62" y="41"/>
                  </a:cubicBezTo>
                  <a:cubicBezTo>
                    <a:pt x="60" y="41"/>
                    <a:pt x="59" y="38"/>
                    <a:pt x="58" y="37"/>
                  </a:cubicBezTo>
                  <a:cubicBezTo>
                    <a:pt x="55" y="38"/>
                    <a:pt x="51" y="37"/>
                    <a:pt x="49" y="34"/>
                  </a:cubicBezTo>
                  <a:cubicBezTo>
                    <a:pt x="52" y="34"/>
                    <a:pt x="54" y="38"/>
                    <a:pt x="56" y="36"/>
                  </a:cubicBezTo>
                  <a:cubicBezTo>
                    <a:pt x="55" y="35"/>
                    <a:pt x="53" y="36"/>
                    <a:pt x="53" y="34"/>
                  </a:cubicBezTo>
                  <a:cubicBezTo>
                    <a:pt x="54" y="33"/>
                    <a:pt x="56" y="34"/>
                    <a:pt x="56" y="33"/>
                  </a:cubicBezTo>
                  <a:cubicBezTo>
                    <a:pt x="54" y="32"/>
                    <a:pt x="54" y="25"/>
                    <a:pt x="52" y="29"/>
                  </a:cubicBezTo>
                  <a:cubicBezTo>
                    <a:pt x="51" y="28"/>
                    <a:pt x="54" y="24"/>
                    <a:pt x="51" y="24"/>
                  </a:cubicBezTo>
                  <a:cubicBezTo>
                    <a:pt x="50" y="27"/>
                    <a:pt x="51" y="26"/>
                    <a:pt x="51" y="30"/>
                  </a:cubicBezTo>
                  <a:cubicBezTo>
                    <a:pt x="49" y="30"/>
                    <a:pt x="48" y="30"/>
                    <a:pt x="47" y="31"/>
                  </a:cubicBezTo>
                  <a:cubicBezTo>
                    <a:pt x="49" y="31"/>
                    <a:pt x="49" y="31"/>
                    <a:pt x="49" y="33"/>
                  </a:cubicBezTo>
                  <a:cubicBezTo>
                    <a:pt x="46" y="32"/>
                    <a:pt x="45" y="30"/>
                    <a:pt x="44" y="28"/>
                  </a:cubicBezTo>
                  <a:cubicBezTo>
                    <a:pt x="45" y="28"/>
                    <a:pt x="46" y="30"/>
                    <a:pt x="47" y="29"/>
                  </a:cubicBezTo>
                  <a:cubicBezTo>
                    <a:pt x="44" y="27"/>
                    <a:pt x="44" y="26"/>
                    <a:pt x="41" y="25"/>
                  </a:cubicBezTo>
                  <a:cubicBezTo>
                    <a:pt x="41" y="28"/>
                    <a:pt x="43" y="26"/>
                    <a:pt x="43" y="28"/>
                  </a:cubicBezTo>
                  <a:cubicBezTo>
                    <a:pt x="42" y="27"/>
                    <a:pt x="42" y="28"/>
                    <a:pt x="41" y="29"/>
                  </a:cubicBezTo>
                  <a:cubicBezTo>
                    <a:pt x="42" y="26"/>
                    <a:pt x="39" y="29"/>
                    <a:pt x="39" y="25"/>
                  </a:cubicBezTo>
                  <a:cubicBezTo>
                    <a:pt x="43" y="27"/>
                    <a:pt x="36" y="25"/>
                    <a:pt x="40" y="24"/>
                  </a:cubicBezTo>
                  <a:cubicBezTo>
                    <a:pt x="36" y="25"/>
                    <a:pt x="35" y="23"/>
                    <a:pt x="32" y="23"/>
                  </a:cubicBezTo>
                  <a:cubicBezTo>
                    <a:pt x="31" y="24"/>
                    <a:pt x="34" y="25"/>
                    <a:pt x="34" y="27"/>
                  </a:cubicBezTo>
                  <a:cubicBezTo>
                    <a:pt x="33" y="28"/>
                    <a:pt x="32" y="31"/>
                    <a:pt x="29" y="29"/>
                  </a:cubicBezTo>
                  <a:cubicBezTo>
                    <a:pt x="29" y="31"/>
                    <a:pt x="29" y="32"/>
                    <a:pt x="30" y="32"/>
                  </a:cubicBezTo>
                  <a:cubicBezTo>
                    <a:pt x="31" y="32"/>
                    <a:pt x="31" y="30"/>
                    <a:pt x="32" y="30"/>
                  </a:cubicBezTo>
                  <a:cubicBezTo>
                    <a:pt x="33" y="30"/>
                    <a:pt x="33" y="32"/>
                    <a:pt x="32" y="33"/>
                  </a:cubicBezTo>
                  <a:cubicBezTo>
                    <a:pt x="37" y="32"/>
                    <a:pt x="37" y="35"/>
                    <a:pt x="37" y="35"/>
                  </a:cubicBezTo>
                  <a:cubicBezTo>
                    <a:pt x="37" y="35"/>
                    <a:pt x="40" y="32"/>
                    <a:pt x="40" y="36"/>
                  </a:cubicBezTo>
                  <a:cubicBezTo>
                    <a:pt x="40" y="34"/>
                    <a:pt x="40" y="33"/>
                    <a:pt x="41" y="32"/>
                  </a:cubicBezTo>
                  <a:cubicBezTo>
                    <a:pt x="43" y="34"/>
                    <a:pt x="45" y="35"/>
                    <a:pt x="46" y="37"/>
                  </a:cubicBezTo>
                  <a:cubicBezTo>
                    <a:pt x="45" y="37"/>
                    <a:pt x="43" y="34"/>
                    <a:pt x="42" y="36"/>
                  </a:cubicBezTo>
                  <a:cubicBezTo>
                    <a:pt x="45" y="36"/>
                    <a:pt x="45" y="40"/>
                    <a:pt x="44" y="40"/>
                  </a:cubicBezTo>
                  <a:cubicBezTo>
                    <a:pt x="47" y="39"/>
                    <a:pt x="47" y="41"/>
                    <a:pt x="51" y="42"/>
                  </a:cubicBezTo>
                  <a:cubicBezTo>
                    <a:pt x="50" y="44"/>
                    <a:pt x="52" y="43"/>
                    <a:pt x="52" y="46"/>
                  </a:cubicBezTo>
                  <a:cubicBezTo>
                    <a:pt x="51" y="46"/>
                    <a:pt x="50" y="46"/>
                    <a:pt x="49" y="47"/>
                  </a:cubicBezTo>
                  <a:cubicBezTo>
                    <a:pt x="50" y="46"/>
                    <a:pt x="50" y="44"/>
                    <a:pt x="49" y="44"/>
                  </a:cubicBezTo>
                  <a:cubicBezTo>
                    <a:pt x="49" y="46"/>
                    <a:pt x="49" y="47"/>
                    <a:pt x="47" y="47"/>
                  </a:cubicBezTo>
                  <a:cubicBezTo>
                    <a:pt x="47" y="46"/>
                    <a:pt x="46" y="45"/>
                    <a:pt x="46" y="45"/>
                  </a:cubicBezTo>
                  <a:cubicBezTo>
                    <a:pt x="47" y="46"/>
                    <a:pt x="45" y="47"/>
                    <a:pt x="46" y="48"/>
                  </a:cubicBezTo>
                  <a:cubicBezTo>
                    <a:pt x="47" y="46"/>
                    <a:pt x="49" y="51"/>
                    <a:pt x="47" y="52"/>
                  </a:cubicBezTo>
                  <a:cubicBezTo>
                    <a:pt x="50" y="52"/>
                    <a:pt x="49" y="54"/>
                    <a:pt x="50" y="55"/>
                  </a:cubicBezTo>
                  <a:cubicBezTo>
                    <a:pt x="50" y="54"/>
                    <a:pt x="51" y="54"/>
                    <a:pt x="51" y="54"/>
                  </a:cubicBezTo>
                  <a:cubicBezTo>
                    <a:pt x="53" y="55"/>
                    <a:pt x="51" y="58"/>
                    <a:pt x="54" y="58"/>
                  </a:cubicBezTo>
                  <a:cubicBezTo>
                    <a:pt x="54" y="57"/>
                    <a:pt x="53" y="55"/>
                    <a:pt x="54" y="55"/>
                  </a:cubicBezTo>
                  <a:cubicBezTo>
                    <a:pt x="55" y="56"/>
                    <a:pt x="56" y="57"/>
                    <a:pt x="58" y="58"/>
                  </a:cubicBezTo>
                  <a:cubicBezTo>
                    <a:pt x="58" y="55"/>
                    <a:pt x="55" y="56"/>
                    <a:pt x="55" y="54"/>
                  </a:cubicBezTo>
                  <a:cubicBezTo>
                    <a:pt x="57" y="53"/>
                    <a:pt x="57" y="53"/>
                    <a:pt x="55" y="52"/>
                  </a:cubicBezTo>
                  <a:cubicBezTo>
                    <a:pt x="56" y="52"/>
                    <a:pt x="55" y="50"/>
                    <a:pt x="56" y="50"/>
                  </a:cubicBezTo>
                  <a:cubicBezTo>
                    <a:pt x="56" y="52"/>
                    <a:pt x="58" y="51"/>
                    <a:pt x="58" y="53"/>
                  </a:cubicBezTo>
                  <a:cubicBezTo>
                    <a:pt x="58" y="53"/>
                    <a:pt x="55" y="54"/>
                    <a:pt x="57" y="54"/>
                  </a:cubicBezTo>
                  <a:cubicBezTo>
                    <a:pt x="57" y="54"/>
                    <a:pt x="58" y="54"/>
                    <a:pt x="59" y="54"/>
                  </a:cubicBezTo>
                  <a:cubicBezTo>
                    <a:pt x="58" y="56"/>
                    <a:pt x="60" y="55"/>
                    <a:pt x="60" y="57"/>
                  </a:cubicBezTo>
                  <a:cubicBezTo>
                    <a:pt x="58" y="58"/>
                    <a:pt x="61" y="61"/>
                    <a:pt x="59" y="63"/>
                  </a:cubicBezTo>
                  <a:cubicBezTo>
                    <a:pt x="67" y="62"/>
                    <a:pt x="69" y="70"/>
                    <a:pt x="68" y="75"/>
                  </a:cubicBezTo>
                  <a:cubicBezTo>
                    <a:pt x="67" y="75"/>
                    <a:pt x="67" y="75"/>
                    <a:pt x="66" y="75"/>
                  </a:cubicBezTo>
                  <a:cubicBezTo>
                    <a:pt x="66" y="77"/>
                    <a:pt x="68" y="77"/>
                    <a:pt x="68" y="79"/>
                  </a:cubicBezTo>
                  <a:cubicBezTo>
                    <a:pt x="66" y="80"/>
                    <a:pt x="65" y="78"/>
                    <a:pt x="66" y="77"/>
                  </a:cubicBezTo>
                  <a:cubicBezTo>
                    <a:pt x="61" y="76"/>
                    <a:pt x="58" y="70"/>
                    <a:pt x="62" y="66"/>
                  </a:cubicBezTo>
                  <a:cubicBezTo>
                    <a:pt x="58" y="66"/>
                    <a:pt x="57" y="62"/>
                    <a:pt x="57" y="60"/>
                  </a:cubicBezTo>
                  <a:cubicBezTo>
                    <a:pt x="57" y="62"/>
                    <a:pt x="55" y="60"/>
                    <a:pt x="54" y="61"/>
                  </a:cubicBezTo>
                  <a:cubicBezTo>
                    <a:pt x="54" y="63"/>
                    <a:pt x="56" y="63"/>
                    <a:pt x="57" y="65"/>
                  </a:cubicBezTo>
                  <a:cubicBezTo>
                    <a:pt x="56" y="65"/>
                    <a:pt x="55" y="65"/>
                    <a:pt x="55" y="67"/>
                  </a:cubicBezTo>
                  <a:cubicBezTo>
                    <a:pt x="57" y="67"/>
                    <a:pt x="53" y="67"/>
                    <a:pt x="57" y="68"/>
                  </a:cubicBezTo>
                  <a:cubicBezTo>
                    <a:pt x="57" y="69"/>
                    <a:pt x="57" y="69"/>
                    <a:pt x="57" y="70"/>
                  </a:cubicBezTo>
                  <a:cubicBezTo>
                    <a:pt x="56" y="70"/>
                    <a:pt x="55" y="70"/>
                    <a:pt x="55" y="73"/>
                  </a:cubicBezTo>
                  <a:cubicBezTo>
                    <a:pt x="56" y="74"/>
                    <a:pt x="57" y="72"/>
                    <a:pt x="58" y="72"/>
                  </a:cubicBezTo>
                  <a:cubicBezTo>
                    <a:pt x="59" y="75"/>
                    <a:pt x="61" y="77"/>
                    <a:pt x="63" y="80"/>
                  </a:cubicBezTo>
                  <a:cubicBezTo>
                    <a:pt x="66" y="78"/>
                    <a:pt x="66" y="81"/>
                    <a:pt x="68" y="82"/>
                  </a:cubicBezTo>
                  <a:cubicBezTo>
                    <a:pt x="64" y="80"/>
                    <a:pt x="64" y="81"/>
                    <a:pt x="62" y="79"/>
                  </a:cubicBezTo>
                  <a:cubicBezTo>
                    <a:pt x="61" y="80"/>
                    <a:pt x="61" y="80"/>
                    <a:pt x="60" y="80"/>
                  </a:cubicBezTo>
                  <a:cubicBezTo>
                    <a:pt x="60" y="82"/>
                    <a:pt x="60" y="82"/>
                    <a:pt x="60" y="82"/>
                  </a:cubicBezTo>
                  <a:cubicBezTo>
                    <a:pt x="62" y="81"/>
                    <a:pt x="64" y="85"/>
                    <a:pt x="66" y="84"/>
                  </a:cubicBezTo>
                  <a:cubicBezTo>
                    <a:pt x="65" y="84"/>
                    <a:pt x="63" y="82"/>
                    <a:pt x="64" y="81"/>
                  </a:cubicBezTo>
                  <a:cubicBezTo>
                    <a:pt x="66" y="83"/>
                    <a:pt x="67" y="84"/>
                    <a:pt x="65" y="86"/>
                  </a:cubicBezTo>
                  <a:cubicBezTo>
                    <a:pt x="68" y="86"/>
                    <a:pt x="68" y="90"/>
                    <a:pt x="69" y="88"/>
                  </a:cubicBezTo>
                  <a:cubicBezTo>
                    <a:pt x="68" y="87"/>
                    <a:pt x="68" y="86"/>
                    <a:pt x="70" y="87"/>
                  </a:cubicBezTo>
                  <a:cubicBezTo>
                    <a:pt x="71" y="85"/>
                    <a:pt x="68" y="83"/>
                    <a:pt x="69" y="82"/>
                  </a:cubicBezTo>
                  <a:cubicBezTo>
                    <a:pt x="71" y="83"/>
                    <a:pt x="71" y="87"/>
                    <a:pt x="73" y="86"/>
                  </a:cubicBezTo>
                  <a:cubicBezTo>
                    <a:pt x="72" y="89"/>
                    <a:pt x="76" y="90"/>
                    <a:pt x="74" y="92"/>
                  </a:cubicBezTo>
                  <a:cubicBezTo>
                    <a:pt x="76" y="91"/>
                    <a:pt x="77" y="92"/>
                    <a:pt x="76" y="93"/>
                  </a:cubicBezTo>
                  <a:cubicBezTo>
                    <a:pt x="75" y="92"/>
                    <a:pt x="73" y="92"/>
                    <a:pt x="73" y="92"/>
                  </a:cubicBezTo>
                  <a:cubicBezTo>
                    <a:pt x="73" y="91"/>
                    <a:pt x="74" y="91"/>
                    <a:pt x="74" y="90"/>
                  </a:cubicBezTo>
                  <a:cubicBezTo>
                    <a:pt x="72" y="90"/>
                    <a:pt x="72" y="88"/>
                    <a:pt x="70" y="87"/>
                  </a:cubicBezTo>
                  <a:cubicBezTo>
                    <a:pt x="70" y="90"/>
                    <a:pt x="69" y="90"/>
                    <a:pt x="68" y="92"/>
                  </a:cubicBezTo>
                  <a:cubicBezTo>
                    <a:pt x="69" y="93"/>
                    <a:pt x="71" y="93"/>
                    <a:pt x="71" y="95"/>
                  </a:cubicBezTo>
                  <a:cubicBezTo>
                    <a:pt x="70" y="95"/>
                    <a:pt x="70" y="95"/>
                    <a:pt x="69" y="96"/>
                  </a:cubicBezTo>
                  <a:cubicBezTo>
                    <a:pt x="68" y="95"/>
                    <a:pt x="68" y="93"/>
                    <a:pt x="66" y="93"/>
                  </a:cubicBezTo>
                  <a:cubicBezTo>
                    <a:pt x="67" y="96"/>
                    <a:pt x="70" y="96"/>
                    <a:pt x="69" y="98"/>
                  </a:cubicBezTo>
                  <a:cubicBezTo>
                    <a:pt x="71" y="98"/>
                    <a:pt x="74" y="100"/>
                    <a:pt x="72" y="102"/>
                  </a:cubicBezTo>
                  <a:cubicBezTo>
                    <a:pt x="70" y="101"/>
                    <a:pt x="68" y="99"/>
                    <a:pt x="66" y="97"/>
                  </a:cubicBezTo>
                  <a:cubicBezTo>
                    <a:pt x="65" y="98"/>
                    <a:pt x="70" y="100"/>
                    <a:pt x="68" y="101"/>
                  </a:cubicBezTo>
                  <a:cubicBezTo>
                    <a:pt x="67" y="101"/>
                    <a:pt x="66" y="97"/>
                    <a:pt x="66" y="100"/>
                  </a:cubicBezTo>
                  <a:cubicBezTo>
                    <a:pt x="68" y="100"/>
                    <a:pt x="67" y="102"/>
                    <a:pt x="68" y="102"/>
                  </a:cubicBezTo>
                  <a:cubicBezTo>
                    <a:pt x="68" y="100"/>
                    <a:pt x="70" y="100"/>
                    <a:pt x="70" y="101"/>
                  </a:cubicBezTo>
                  <a:cubicBezTo>
                    <a:pt x="70" y="103"/>
                    <a:pt x="68" y="102"/>
                    <a:pt x="69" y="103"/>
                  </a:cubicBezTo>
                  <a:cubicBezTo>
                    <a:pt x="70" y="104"/>
                    <a:pt x="72" y="103"/>
                    <a:pt x="70" y="102"/>
                  </a:cubicBezTo>
                  <a:cubicBezTo>
                    <a:pt x="72" y="102"/>
                    <a:pt x="73" y="103"/>
                    <a:pt x="74" y="103"/>
                  </a:cubicBezTo>
                  <a:cubicBezTo>
                    <a:pt x="73" y="104"/>
                    <a:pt x="72" y="104"/>
                    <a:pt x="72" y="105"/>
                  </a:cubicBezTo>
                  <a:cubicBezTo>
                    <a:pt x="74" y="105"/>
                    <a:pt x="77" y="104"/>
                    <a:pt x="77" y="106"/>
                  </a:cubicBezTo>
                  <a:cubicBezTo>
                    <a:pt x="77" y="107"/>
                    <a:pt x="77" y="107"/>
                    <a:pt x="76" y="107"/>
                  </a:cubicBezTo>
                  <a:cubicBezTo>
                    <a:pt x="75" y="106"/>
                    <a:pt x="74" y="105"/>
                    <a:pt x="71" y="105"/>
                  </a:cubicBezTo>
                  <a:cubicBezTo>
                    <a:pt x="72" y="107"/>
                    <a:pt x="71" y="107"/>
                    <a:pt x="70" y="107"/>
                  </a:cubicBezTo>
                  <a:cubicBezTo>
                    <a:pt x="72" y="107"/>
                    <a:pt x="72" y="106"/>
                    <a:pt x="74" y="107"/>
                  </a:cubicBezTo>
                  <a:cubicBezTo>
                    <a:pt x="74" y="107"/>
                    <a:pt x="75" y="107"/>
                    <a:pt x="75" y="108"/>
                  </a:cubicBezTo>
                  <a:cubicBezTo>
                    <a:pt x="72" y="111"/>
                    <a:pt x="69" y="113"/>
                    <a:pt x="64" y="114"/>
                  </a:cubicBezTo>
                  <a:cubicBezTo>
                    <a:pt x="64" y="115"/>
                    <a:pt x="64" y="116"/>
                    <a:pt x="64" y="116"/>
                  </a:cubicBezTo>
                  <a:cubicBezTo>
                    <a:pt x="65" y="118"/>
                    <a:pt x="66" y="117"/>
                    <a:pt x="69" y="116"/>
                  </a:cubicBezTo>
                  <a:cubicBezTo>
                    <a:pt x="68" y="118"/>
                    <a:pt x="67" y="119"/>
                    <a:pt x="65" y="119"/>
                  </a:cubicBezTo>
                  <a:cubicBezTo>
                    <a:pt x="64" y="119"/>
                    <a:pt x="63" y="117"/>
                    <a:pt x="61" y="118"/>
                  </a:cubicBezTo>
                  <a:cubicBezTo>
                    <a:pt x="61" y="120"/>
                    <a:pt x="62" y="120"/>
                    <a:pt x="62" y="121"/>
                  </a:cubicBezTo>
                  <a:cubicBezTo>
                    <a:pt x="60" y="121"/>
                    <a:pt x="59" y="121"/>
                    <a:pt x="58" y="122"/>
                  </a:cubicBezTo>
                  <a:cubicBezTo>
                    <a:pt x="60" y="122"/>
                    <a:pt x="61" y="122"/>
                    <a:pt x="62" y="122"/>
                  </a:cubicBezTo>
                  <a:cubicBezTo>
                    <a:pt x="61" y="123"/>
                    <a:pt x="61" y="125"/>
                    <a:pt x="60" y="125"/>
                  </a:cubicBezTo>
                  <a:cubicBezTo>
                    <a:pt x="59" y="123"/>
                    <a:pt x="56" y="124"/>
                    <a:pt x="57" y="126"/>
                  </a:cubicBezTo>
                  <a:cubicBezTo>
                    <a:pt x="58" y="126"/>
                    <a:pt x="59" y="125"/>
                    <a:pt x="60" y="125"/>
                  </a:cubicBezTo>
                  <a:cubicBezTo>
                    <a:pt x="61" y="127"/>
                    <a:pt x="62" y="127"/>
                    <a:pt x="62" y="130"/>
                  </a:cubicBezTo>
                  <a:cubicBezTo>
                    <a:pt x="61" y="129"/>
                    <a:pt x="61" y="129"/>
                    <a:pt x="60" y="129"/>
                  </a:cubicBezTo>
                  <a:cubicBezTo>
                    <a:pt x="61" y="131"/>
                    <a:pt x="58" y="134"/>
                    <a:pt x="56" y="134"/>
                  </a:cubicBezTo>
                  <a:cubicBezTo>
                    <a:pt x="56" y="137"/>
                    <a:pt x="53" y="140"/>
                    <a:pt x="54" y="141"/>
                  </a:cubicBezTo>
                  <a:cubicBezTo>
                    <a:pt x="57" y="133"/>
                    <a:pt x="66" y="131"/>
                    <a:pt x="71" y="134"/>
                  </a:cubicBezTo>
                  <a:cubicBezTo>
                    <a:pt x="71" y="133"/>
                    <a:pt x="72" y="132"/>
                    <a:pt x="74" y="132"/>
                  </a:cubicBezTo>
                  <a:cubicBezTo>
                    <a:pt x="72" y="133"/>
                    <a:pt x="74" y="134"/>
                    <a:pt x="74" y="136"/>
                  </a:cubicBezTo>
                  <a:cubicBezTo>
                    <a:pt x="67" y="138"/>
                    <a:pt x="73" y="150"/>
                    <a:pt x="76" y="150"/>
                  </a:cubicBezTo>
                  <a:cubicBezTo>
                    <a:pt x="76" y="151"/>
                    <a:pt x="74" y="153"/>
                    <a:pt x="76" y="153"/>
                  </a:cubicBezTo>
                  <a:cubicBezTo>
                    <a:pt x="77" y="151"/>
                    <a:pt x="78" y="148"/>
                    <a:pt x="78" y="145"/>
                  </a:cubicBezTo>
                  <a:cubicBezTo>
                    <a:pt x="81" y="146"/>
                    <a:pt x="79" y="143"/>
                    <a:pt x="82" y="143"/>
                  </a:cubicBezTo>
                  <a:cubicBezTo>
                    <a:pt x="82" y="144"/>
                    <a:pt x="83" y="144"/>
                    <a:pt x="83" y="144"/>
                  </a:cubicBezTo>
                  <a:cubicBezTo>
                    <a:pt x="79" y="146"/>
                    <a:pt x="83" y="151"/>
                    <a:pt x="80" y="154"/>
                  </a:cubicBezTo>
                  <a:cubicBezTo>
                    <a:pt x="84" y="156"/>
                    <a:pt x="81" y="158"/>
                    <a:pt x="79" y="159"/>
                  </a:cubicBezTo>
                  <a:cubicBezTo>
                    <a:pt x="78" y="158"/>
                    <a:pt x="78" y="156"/>
                    <a:pt x="76" y="156"/>
                  </a:cubicBezTo>
                  <a:cubicBezTo>
                    <a:pt x="73" y="157"/>
                    <a:pt x="71" y="161"/>
                    <a:pt x="72" y="164"/>
                  </a:cubicBezTo>
                  <a:cubicBezTo>
                    <a:pt x="69" y="164"/>
                    <a:pt x="68" y="164"/>
                    <a:pt x="66" y="166"/>
                  </a:cubicBezTo>
                  <a:cubicBezTo>
                    <a:pt x="67" y="168"/>
                    <a:pt x="66" y="169"/>
                    <a:pt x="65" y="170"/>
                  </a:cubicBezTo>
                  <a:cubicBezTo>
                    <a:pt x="68" y="168"/>
                    <a:pt x="70" y="169"/>
                    <a:pt x="73" y="170"/>
                  </a:cubicBezTo>
                  <a:cubicBezTo>
                    <a:pt x="72" y="171"/>
                    <a:pt x="71" y="171"/>
                    <a:pt x="71" y="172"/>
                  </a:cubicBezTo>
                  <a:cubicBezTo>
                    <a:pt x="71" y="173"/>
                    <a:pt x="71" y="173"/>
                    <a:pt x="70" y="173"/>
                  </a:cubicBezTo>
                  <a:cubicBezTo>
                    <a:pt x="71" y="173"/>
                    <a:pt x="73" y="171"/>
                    <a:pt x="75" y="170"/>
                  </a:cubicBezTo>
                  <a:cubicBezTo>
                    <a:pt x="76" y="172"/>
                    <a:pt x="79" y="170"/>
                    <a:pt x="81" y="170"/>
                  </a:cubicBezTo>
                  <a:cubicBezTo>
                    <a:pt x="79" y="171"/>
                    <a:pt x="78" y="175"/>
                    <a:pt x="81" y="176"/>
                  </a:cubicBezTo>
                  <a:cubicBezTo>
                    <a:pt x="79" y="179"/>
                    <a:pt x="77" y="183"/>
                    <a:pt x="75" y="186"/>
                  </a:cubicBezTo>
                  <a:cubicBezTo>
                    <a:pt x="74" y="186"/>
                    <a:pt x="74" y="184"/>
                    <a:pt x="72" y="184"/>
                  </a:cubicBezTo>
                  <a:cubicBezTo>
                    <a:pt x="71" y="185"/>
                    <a:pt x="70" y="186"/>
                    <a:pt x="69" y="186"/>
                  </a:cubicBezTo>
                  <a:cubicBezTo>
                    <a:pt x="69" y="188"/>
                    <a:pt x="70" y="190"/>
                    <a:pt x="70" y="191"/>
                  </a:cubicBezTo>
                  <a:cubicBezTo>
                    <a:pt x="69" y="191"/>
                    <a:pt x="69" y="190"/>
                    <a:pt x="68" y="190"/>
                  </a:cubicBezTo>
                  <a:cubicBezTo>
                    <a:pt x="69" y="192"/>
                    <a:pt x="70" y="194"/>
                    <a:pt x="71" y="192"/>
                  </a:cubicBezTo>
                  <a:cubicBezTo>
                    <a:pt x="72" y="196"/>
                    <a:pt x="66" y="199"/>
                    <a:pt x="62" y="202"/>
                  </a:cubicBezTo>
                  <a:cubicBezTo>
                    <a:pt x="56" y="206"/>
                    <a:pt x="49" y="204"/>
                    <a:pt x="42" y="201"/>
                  </a:cubicBezTo>
                  <a:cubicBezTo>
                    <a:pt x="49" y="196"/>
                    <a:pt x="55" y="191"/>
                    <a:pt x="61" y="184"/>
                  </a:cubicBezTo>
                  <a:cubicBezTo>
                    <a:pt x="62" y="185"/>
                    <a:pt x="63" y="187"/>
                    <a:pt x="64" y="186"/>
                  </a:cubicBezTo>
                  <a:cubicBezTo>
                    <a:pt x="63" y="185"/>
                    <a:pt x="62" y="184"/>
                    <a:pt x="62" y="183"/>
                  </a:cubicBezTo>
                  <a:cubicBezTo>
                    <a:pt x="64" y="180"/>
                    <a:pt x="67" y="178"/>
                    <a:pt x="69" y="175"/>
                  </a:cubicBezTo>
                  <a:cubicBezTo>
                    <a:pt x="59" y="183"/>
                    <a:pt x="52" y="195"/>
                    <a:pt x="41" y="201"/>
                  </a:cubicBezTo>
                  <a:cubicBezTo>
                    <a:pt x="35" y="197"/>
                    <a:pt x="25" y="192"/>
                    <a:pt x="23" y="186"/>
                  </a:cubicBezTo>
                  <a:cubicBezTo>
                    <a:pt x="22" y="184"/>
                    <a:pt x="20" y="182"/>
                    <a:pt x="20" y="179"/>
                  </a:cubicBezTo>
                  <a:cubicBezTo>
                    <a:pt x="19" y="176"/>
                    <a:pt x="23" y="173"/>
                    <a:pt x="20" y="171"/>
                  </a:cubicBezTo>
                  <a:cubicBezTo>
                    <a:pt x="19" y="173"/>
                    <a:pt x="19" y="176"/>
                    <a:pt x="17" y="177"/>
                  </a:cubicBezTo>
                  <a:cubicBezTo>
                    <a:pt x="21" y="190"/>
                    <a:pt x="30" y="197"/>
                    <a:pt x="40" y="202"/>
                  </a:cubicBezTo>
                  <a:cubicBezTo>
                    <a:pt x="36" y="203"/>
                    <a:pt x="35" y="208"/>
                    <a:pt x="27" y="208"/>
                  </a:cubicBezTo>
                  <a:cubicBezTo>
                    <a:pt x="26" y="214"/>
                    <a:pt x="20" y="214"/>
                    <a:pt x="17" y="217"/>
                  </a:cubicBezTo>
                  <a:cubicBezTo>
                    <a:pt x="19" y="217"/>
                    <a:pt x="21" y="215"/>
                    <a:pt x="22" y="216"/>
                  </a:cubicBezTo>
                  <a:cubicBezTo>
                    <a:pt x="22" y="218"/>
                    <a:pt x="19" y="216"/>
                    <a:pt x="19" y="218"/>
                  </a:cubicBezTo>
                  <a:cubicBezTo>
                    <a:pt x="22" y="218"/>
                    <a:pt x="24" y="217"/>
                    <a:pt x="25" y="215"/>
                  </a:cubicBezTo>
                  <a:close/>
                  <a:moveTo>
                    <a:pt x="190" y="210"/>
                  </a:moveTo>
                  <a:cubicBezTo>
                    <a:pt x="191" y="208"/>
                    <a:pt x="192" y="205"/>
                    <a:pt x="192" y="204"/>
                  </a:cubicBezTo>
                  <a:cubicBezTo>
                    <a:pt x="193" y="203"/>
                    <a:pt x="193" y="208"/>
                    <a:pt x="195" y="206"/>
                  </a:cubicBezTo>
                  <a:cubicBezTo>
                    <a:pt x="194" y="208"/>
                    <a:pt x="192" y="209"/>
                    <a:pt x="190" y="210"/>
                  </a:cubicBezTo>
                  <a:close/>
                  <a:moveTo>
                    <a:pt x="22" y="165"/>
                  </a:moveTo>
                  <a:cubicBezTo>
                    <a:pt x="22" y="168"/>
                    <a:pt x="19" y="167"/>
                    <a:pt x="20" y="170"/>
                  </a:cubicBezTo>
                  <a:cubicBezTo>
                    <a:pt x="22" y="170"/>
                    <a:pt x="23" y="171"/>
                    <a:pt x="24" y="170"/>
                  </a:cubicBezTo>
                  <a:cubicBezTo>
                    <a:pt x="23" y="168"/>
                    <a:pt x="23" y="168"/>
                    <a:pt x="24" y="165"/>
                  </a:cubicBezTo>
                  <a:cubicBezTo>
                    <a:pt x="23" y="165"/>
                    <a:pt x="22" y="165"/>
                    <a:pt x="22" y="165"/>
                  </a:cubicBezTo>
                  <a:close/>
                  <a:moveTo>
                    <a:pt x="20" y="105"/>
                  </a:moveTo>
                  <a:cubicBezTo>
                    <a:pt x="20" y="107"/>
                    <a:pt x="22" y="107"/>
                    <a:pt x="22" y="108"/>
                  </a:cubicBezTo>
                  <a:cubicBezTo>
                    <a:pt x="22" y="106"/>
                    <a:pt x="24" y="107"/>
                    <a:pt x="23" y="105"/>
                  </a:cubicBezTo>
                  <a:cubicBezTo>
                    <a:pt x="22" y="105"/>
                    <a:pt x="21" y="105"/>
                    <a:pt x="20" y="105"/>
                  </a:cubicBezTo>
                  <a:close/>
                  <a:moveTo>
                    <a:pt x="23" y="40"/>
                  </a:moveTo>
                  <a:cubicBezTo>
                    <a:pt x="22" y="40"/>
                    <a:pt x="23" y="38"/>
                    <a:pt x="21" y="39"/>
                  </a:cubicBezTo>
                  <a:cubicBezTo>
                    <a:pt x="20" y="40"/>
                    <a:pt x="23" y="41"/>
                    <a:pt x="23" y="40"/>
                  </a:cubicBezTo>
                  <a:close/>
                  <a:moveTo>
                    <a:pt x="21" y="92"/>
                  </a:moveTo>
                  <a:cubicBezTo>
                    <a:pt x="23" y="93"/>
                    <a:pt x="24" y="88"/>
                    <a:pt x="22" y="88"/>
                  </a:cubicBezTo>
                  <a:cubicBezTo>
                    <a:pt x="21" y="89"/>
                    <a:pt x="20" y="91"/>
                    <a:pt x="21" y="92"/>
                  </a:cubicBezTo>
                  <a:close/>
                  <a:moveTo>
                    <a:pt x="31" y="23"/>
                  </a:moveTo>
                  <a:cubicBezTo>
                    <a:pt x="30" y="19"/>
                    <a:pt x="22" y="18"/>
                    <a:pt x="20" y="21"/>
                  </a:cubicBezTo>
                  <a:cubicBezTo>
                    <a:pt x="23" y="21"/>
                    <a:pt x="28" y="19"/>
                    <a:pt x="31" y="23"/>
                  </a:cubicBezTo>
                  <a:close/>
                  <a:moveTo>
                    <a:pt x="14" y="27"/>
                  </a:moveTo>
                  <a:cubicBezTo>
                    <a:pt x="14" y="28"/>
                    <a:pt x="15" y="29"/>
                    <a:pt x="17" y="29"/>
                  </a:cubicBezTo>
                  <a:cubicBezTo>
                    <a:pt x="18" y="27"/>
                    <a:pt x="20" y="22"/>
                    <a:pt x="18" y="21"/>
                  </a:cubicBezTo>
                  <a:cubicBezTo>
                    <a:pt x="19" y="26"/>
                    <a:pt x="14" y="22"/>
                    <a:pt x="14" y="27"/>
                  </a:cubicBezTo>
                  <a:close/>
                  <a:moveTo>
                    <a:pt x="9" y="101"/>
                  </a:moveTo>
                  <a:cubicBezTo>
                    <a:pt x="13" y="102"/>
                    <a:pt x="16" y="101"/>
                    <a:pt x="19" y="101"/>
                  </a:cubicBezTo>
                  <a:cubicBezTo>
                    <a:pt x="18" y="99"/>
                    <a:pt x="11" y="98"/>
                    <a:pt x="9" y="101"/>
                  </a:cubicBezTo>
                  <a:close/>
                  <a:moveTo>
                    <a:pt x="18" y="206"/>
                  </a:moveTo>
                  <a:cubicBezTo>
                    <a:pt x="18" y="204"/>
                    <a:pt x="18" y="200"/>
                    <a:pt x="16" y="200"/>
                  </a:cubicBezTo>
                  <a:cubicBezTo>
                    <a:pt x="17" y="202"/>
                    <a:pt x="17" y="204"/>
                    <a:pt x="18" y="206"/>
                  </a:cubicBezTo>
                  <a:close/>
                  <a:moveTo>
                    <a:pt x="14" y="196"/>
                  </a:moveTo>
                  <a:cubicBezTo>
                    <a:pt x="15" y="196"/>
                    <a:pt x="15" y="195"/>
                    <a:pt x="16" y="195"/>
                  </a:cubicBezTo>
                  <a:cubicBezTo>
                    <a:pt x="16" y="194"/>
                    <a:pt x="16" y="194"/>
                    <a:pt x="14" y="194"/>
                  </a:cubicBezTo>
                  <a:cubicBezTo>
                    <a:pt x="14" y="194"/>
                    <a:pt x="14" y="195"/>
                    <a:pt x="14" y="196"/>
                  </a:cubicBezTo>
                  <a:close/>
                  <a:moveTo>
                    <a:pt x="15" y="242"/>
                  </a:moveTo>
                  <a:cubicBezTo>
                    <a:pt x="27" y="235"/>
                    <a:pt x="4" y="224"/>
                    <a:pt x="8" y="239"/>
                  </a:cubicBezTo>
                  <a:cubicBezTo>
                    <a:pt x="7" y="240"/>
                    <a:pt x="6" y="241"/>
                    <a:pt x="6" y="242"/>
                  </a:cubicBezTo>
                  <a:cubicBezTo>
                    <a:pt x="8" y="243"/>
                    <a:pt x="10" y="245"/>
                    <a:pt x="12" y="244"/>
                  </a:cubicBezTo>
                  <a:cubicBezTo>
                    <a:pt x="13" y="246"/>
                    <a:pt x="11" y="250"/>
                    <a:pt x="12" y="252"/>
                  </a:cubicBezTo>
                  <a:cubicBezTo>
                    <a:pt x="16" y="255"/>
                    <a:pt x="20" y="251"/>
                    <a:pt x="23" y="249"/>
                  </a:cubicBezTo>
                  <a:cubicBezTo>
                    <a:pt x="30" y="242"/>
                    <a:pt x="35" y="233"/>
                    <a:pt x="41" y="228"/>
                  </a:cubicBezTo>
                  <a:cubicBezTo>
                    <a:pt x="42" y="229"/>
                    <a:pt x="43" y="229"/>
                    <a:pt x="44" y="229"/>
                  </a:cubicBezTo>
                  <a:cubicBezTo>
                    <a:pt x="47" y="228"/>
                    <a:pt x="49" y="223"/>
                    <a:pt x="47" y="220"/>
                  </a:cubicBezTo>
                  <a:cubicBezTo>
                    <a:pt x="49" y="220"/>
                    <a:pt x="47" y="219"/>
                    <a:pt x="47" y="218"/>
                  </a:cubicBezTo>
                  <a:cubicBezTo>
                    <a:pt x="49" y="216"/>
                    <a:pt x="51" y="214"/>
                    <a:pt x="53" y="212"/>
                  </a:cubicBezTo>
                  <a:cubicBezTo>
                    <a:pt x="52" y="211"/>
                    <a:pt x="52" y="211"/>
                    <a:pt x="52" y="211"/>
                  </a:cubicBezTo>
                  <a:cubicBezTo>
                    <a:pt x="48" y="215"/>
                    <a:pt x="42" y="219"/>
                    <a:pt x="39" y="224"/>
                  </a:cubicBezTo>
                  <a:cubicBezTo>
                    <a:pt x="38" y="226"/>
                    <a:pt x="40" y="226"/>
                    <a:pt x="40" y="227"/>
                  </a:cubicBezTo>
                  <a:cubicBezTo>
                    <a:pt x="32" y="235"/>
                    <a:pt x="27" y="246"/>
                    <a:pt x="15" y="250"/>
                  </a:cubicBezTo>
                  <a:cubicBezTo>
                    <a:pt x="14" y="248"/>
                    <a:pt x="15" y="245"/>
                    <a:pt x="15" y="242"/>
                  </a:cubicBezTo>
                  <a:close/>
                  <a:moveTo>
                    <a:pt x="15" y="172"/>
                  </a:moveTo>
                  <a:cubicBezTo>
                    <a:pt x="17" y="168"/>
                    <a:pt x="13" y="167"/>
                    <a:pt x="12" y="165"/>
                  </a:cubicBezTo>
                  <a:cubicBezTo>
                    <a:pt x="19" y="159"/>
                    <a:pt x="7" y="148"/>
                    <a:pt x="6" y="156"/>
                  </a:cubicBezTo>
                  <a:cubicBezTo>
                    <a:pt x="5" y="159"/>
                    <a:pt x="10" y="161"/>
                    <a:pt x="11" y="164"/>
                  </a:cubicBezTo>
                  <a:cubicBezTo>
                    <a:pt x="12" y="167"/>
                    <a:pt x="10" y="173"/>
                    <a:pt x="15" y="172"/>
                  </a:cubicBezTo>
                  <a:close/>
                  <a:moveTo>
                    <a:pt x="8" y="222"/>
                  </a:moveTo>
                  <a:cubicBezTo>
                    <a:pt x="10" y="223"/>
                    <a:pt x="13" y="221"/>
                    <a:pt x="11" y="220"/>
                  </a:cubicBezTo>
                  <a:cubicBezTo>
                    <a:pt x="11" y="221"/>
                    <a:pt x="7" y="220"/>
                    <a:pt x="8" y="222"/>
                  </a:cubicBezTo>
                  <a:close/>
                  <a:moveTo>
                    <a:pt x="3" y="226"/>
                  </a:moveTo>
                  <a:cubicBezTo>
                    <a:pt x="3" y="228"/>
                    <a:pt x="4" y="229"/>
                    <a:pt x="4" y="230"/>
                  </a:cubicBezTo>
                  <a:cubicBezTo>
                    <a:pt x="5" y="230"/>
                    <a:pt x="7" y="230"/>
                    <a:pt x="7" y="228"/>
                  </a:cubicBezTo>
                  <a:cubicBezTo>
                    <a:pt x="4" y="229"/>
                    <a:pt x="5" y="226"/>
                    <a:pt x="3" y="226"/>
                  </a:cubicBezTo>
                  <a:close/>
                  <a:moveTo>
                    <a:pt x="9" y="178"/>
                  </a:moveTo>
                  <a:cubicBezTo>
                    <a:pt x="7" y="178"/>
                    <a:pt x="8" y="178"/>
                    <a:pt x="6" y="178"/>
                  </a:cubicBezTo>
                  <a:cubicBezTo>
                    <a:pt x="5" y="181"/>
                    <a:pt x="3" y="186"/>
                    <a:pt x="4" y="189"/>
                  </a:cubicBezTo>
                  <a:cubicBezTo>
                    <a:pt x="3" y="189"/>
                    <a:pt x="2" y="189"/>
                    <a:pt x="1" y="189"/>
                  </a:cubicBezTo>
                  <a:cubicBezTo>
                    <a:pt x="6" y="193"/>
                    <a:pt x="0" y="206"/>
                    <a:pt x="6" y="210"/>
                  </a:cubicBezTo>
                  <a:cubicBezTo>
                    <a:pt x="7" y="208"/>
                    <a:pt x="11" y="205"/>
                    <a:pt x="11" y="203"/>
                  </a:cubicBezTo>
                  <a:cubicBezTo>
                    <a:pt x="8" y="203"/>
                    <a:pt x="9" y="207"/>
                    <a:pt x="6" y="207"/>
                  </a:cubicBezTo>
                  <a:cubicBezTo>
                    <a:pt x="4" y="205"/>
                    <a:pt x="3" y="194"/>
                    <a:pt x="7" y="193"/>
                  </a:cubicBezTo>
                  <a:cubicBezTo>
                    <a:pt x="7" y="190"/>
                    <a:pt x="5" y="190"/>
                    <a:pt x="5" y="189"/>
                  </a:cubicBezTo>
                  <a:cubicBezTo>
                    <a:pt x="6" y="185"/>
                    <a:pt x="6" y="180"/>
                    <a:pt x="9" y="178"/>
                  </a:cubicBezTo>
                  <a:close/>
                  <a:moveTo>
                    <a:pt x="164" y="90"/>
                  </a:moveTo>
                  <a:cubicBezTo>
                    <a:pt x="170" y="90"/>
                    <a:pt x="175" y="92"/>
                    <a:pt x="181" y="94"/>
                  </a:cubicBezTo>
                  <a:cubicBezTo>
                    <a:pt x="180" y="92"/>
                    <a:pt x="170" y="91"/>
                    <a:pt x="170" y="95"/>
                  </a:cubicBezTo>
                  <a:cubicBezTo>
                    <a:pt x="170" y="98"/>
                    <a:pt x="183" y="98"/>
                    <a:pt x="184" y="96"/>
                  </a:cubicBezTo>
                  <a:cubicBezTo>
                    <a:pt x="183" y="94"/>
                    <a:pt x="180" y="94"/>
                    <a:pt x="178" y="93"/>
                  </a:cubicBezTo>
                  <a:cubicBezTo>
                    <a:pt x="179" y="91"/>
                    <a:pt x="184" y="91"/>
                    <a:pt x="186" y="91"/>
                  </a:cubicBezTo>
                  <a:moveTo>
                    <a:pt x="194" y="86"/>
                  </a:moveTo>
                  <a:cubicBezTo>
                    <a:pt x="195" y="87"/>
                    <a:pt x="195" y="89"/>
                    <a:pt x="194" y="91"/>
                  </a:cubicBezTo>
                  <a:cubicBezTo>
                    <a:pt x="194" y="89"/>
                    <a:pt x="192" y="85"/>
                    <a:pt x="190" y="84"/>
                  </a:cubicBezTo>
                  <a:cubicBezTo>
                    <a:pt x="186" y="84"/>
                    <a:pt x="191" y="90"/>
                    <a:pt x="192" y="91"/>
                  </a:cubicBezTo>
                  <a:moveTo>
                    <a:pt x="129" y="72"/>
                  </a:moveTo>
                  <a:cubicBezTo>
                    <a:pt x="129" y="66"/>
                    <a:pt x="137" y="73"/>
                    <a:pt x="138" y="73"/>
                  </a:cubicBezTo>
                  <a:cubicBezTo>
                    <a:pt x="136" y="73"/>
                    <a:pt x="134" y="69"/>
                    <a:pt x="133" y="67"/>
                  </a:cubicBezTo>
                  <a:cubicBezTo>
                    <a:pt x="131" y="65"/>
                    <a:pt x="132" y="66"/>
                    <a:pt x="130" y="66"/>
                  </a:cubicBezTo>
                  <a:cubicBezTo>
                    <a:pt x="129" y="66"/>
                    <a:pt x="128" y="66"/>
                    <a:pt x="127" y="66"/>
                  </a:cubicBezTo>
                  <a:cubicBezTo>
                    <a:pt x="126" y="65"/>
                    <a:pt x="127" y="60"/>
                    <a:pt x="127" y="59"/>
                  </a:cubicBezTo>
                  <a:moveTo>
                    <a:pt x="78" y="60"/>
                  </a:moveTo>
                  <a:cubicBezTo>
                    <a:pt x="79" y="60"/>
                    <a:pt x="81" y="60"/>
                    <a:pt x="81" y="58"/>
                  </a:cubicBezTo>
                  <a:cubicBezTo>
                    <a:pt x="80" y="56"/>
                    <a:pt x="78" y="59"/>
                    <a:pt x="77" y="59"/>
                  </a:cubicBezTo>
                  <a:moveTo>
                    <a:pt x="68" y="57"/>
                  </a:moveTo>
                  <a:cubicBezTo>
                    <a:pt x="69" y="60"/>
                    <a:pt x="71" y="62"/>
                    <a:pt x="74" y="62"/>
                  </a:cubicBezTo>
                  <a:moveTo>
                    <a:pt x="96" y="64"/>
                  </a:moveTo>
                  <a:cubicBezTo>
                    <a:pt x="95" y="64"/>
                    <a:pt x="95" y="64"/>
                    <a:pt x="94" y="64"/>
                  </a:cubicBezTo>
                  <a:cubicBezTo>
                    <a:pt x="97" y="66"/>
                    <a:pt x="92" y="68"/>
                    <a:pt x="94" y="70"/>
                  </a:cubicBezTo>
                  <a:cubicBezTo>
                    <a:pt x="95" y="72"/>
                    <a:pt x="102" y="70"/>
                    <a:pt x="101" y="68"/>
                  </a:cubicBezTo>
                  <a:cubicBezTo>
                    <a:pt x="101" y="66"/>
                    <a:pt x="97" y="66"/>
                    <a:pt x="95" y="65"/>
                  </a:cubicBezTo>
                  <a:cubicBezTo>
                    <a:pt x="93" y="65"/>
                    <a:pt x="90" y="63"/>
                    <a:pt x="88" y="62"/>
                  </a:cubicBezTo>
                  <a:cubicBezTo>
                    <a:pt x="89" y="63"/>
                    <a:pt x="92" y="67"/>
                    <a:pt x="93" y="69"/>
                  </a:cubicBezTo>
                  <a:cubicBezTo>
                    <a:pt x="91" y="68"/>
                    <a:pt x="90" y="67"/>
                    <a:pt x="88" y="66"/>
                  </a:cubicBezTo>
                  <a:cubicBezTo>
                    <a:pt x="86" y="65"/>
                    <a:pt x="83" y="63"/>
                    <a:pt x="80" y="62"/>
                  </a:cubicBezTo>
                  <a:moveTo>
                    <a:pt x="77" y="97"/>
                  </a:moveTo>
                  <a:cubicBezTo>
                    <a:pt x="80" y="97"/>
                    <a:pt x="83" y="98"/>
                    <a:pt x="86" y="98"/>
                  </a:cubicBezTo>
                  <a:moveTo>
                    <a:pt x="97" y="155"/>
                  </a:moveTo>
                  <a:cubicBezTo>
                    <a:pt x="93" y="155"/>
                    <a:pt x="91" y="158"/>
                    <a:pt x="88" y="160"/>
                  </a:cubicBezTo>
                  <a:cubicBezTo>
                    <a:pt x="88" y="161"/>
                    <a:pt x="87" y="161"/>
                    <a:pt x="86" y="162"/>
                  </a:cubicBezTo>
                  <a:cubicBezTo>
                    <a:pt x="86" y="162"/>
                    <a:pt x="84" y="162"/>
                    <a:pt x="84" y="162"/>
                  </a:cubicBezTo>
                  <a:cubicBezTo>
                    <a:pt x="83" y="165"/>
                    <a:pt x="88" y="163"/>
                    <a:pt x="88" y="163"/>
                  </a:cubicBezTo>
                  <a:cubicBezTo>
                    <a:pt x="90" y="162"/>
                    <a:pt x="91" y="162"/>
                    <a:pt x="92" y="161"/>
                  </a:cubicBezTo>
                  <a:cubicBezTo>
                    <a:pt x="93" y="161"/>
                    <a:pt x="95" y="160"/>
                    <a:pt x="95" y="162"/>
                  </a:cubicBezTo>
                  <a:moveTo>
                    <a:pt x="105" y="160"/>
                  </a:moveTo>
                  <a:cubicBezTo>
                    <a:pt x="109" y="162"/>
                    <a:pt x="111" y="167"/>
                    <a:pt x="115" y="170"/>
                  </a:cubicBezTo>
                  <a:cubicBezTo>
                    <a:pt x="118" y="172"/>
                    <a:pt x="123" y="173"/>
                    <a:pt x="127" y="172"/>
                  </a:cubicBezTo>
                  <a:cubicBezTo>
                    <a:pt x="124" y="169"/>
                    <a:pt x="119" y="169"/>
                    <a:pt x="116" y="167"/>
                  </a:cubicBezTo>
                  <a:cubicBezTo>
                    <a:pt x="112" y="164"/>
                    <a:pt x="111" y="162"/>
                    <a:pt x="112" y="157"/>
                  </a:cubicBezTo>
                  <a:moveTo>
                    <a:pt x="94" y="167"/>
                  </a:moveTo>
                  <a:cubicBezTo>
                    <a:pt x="91" y="168"/>
                    <a:pt x="88" y="169"/>
                    <a:pt x="87" y="172"/>
                  </a:cubicBezTo>
                  <a:moveTo>
                    <a:pt x="87" y="172"/>
                  </a:moveTo>
                  <a:cubicBezTo>
                    <a:pt x="89" y="170"/>
                    <a:pt x="90" y="170"/>
                    <a:pt x="92" y="169"/>
                  </a:cubicBezTo>
                  <a:cubicBezTo>
                    <a:pt x="93" y="167"/>
                    <a:pt x="93" y="166"/>
                    <a:pt x="95" y="165"/>
                  </a:cubicBezTo>
                  <a:moveTo>
                    <a:pt x="100" y="163"/>
                  </a:moveTo>
                  <a:cubicBezTo>
                    <a:pt x="104" y="162"/>
                    <a:pt x="108" y="163"/>
                    <a:pt x="112" y="162"/>
                  </a:cubicBezTo>
                  <a:moveTo>
                    <a:pt x="195" y="200"/>
                  </a:moveTo>
                  <a:cubicBezTo>
                    <a:pt x="194" y="204"/>
                    <a:pt x="191" y="207"/>
                    <a:pt x="190" y="210"/>
                  </a:cubicBezTo>
                  <a:cubicBezTo>
                    <a:pt x="192" y="210"/>
                    <a:pt x="198" y="210"/>
                    <a:pt x="197" y="206"/>
                  </a:cubicBezTo>
                  <a:moveTo>
                    <a:pt x="209" y="204"/>
                  </a:moveTo>
                  <a:cubicBezTo>
                    <a:pt x="209" y="207"/>
                    <a:pt x="208" y="211"/>
                    <a:pt x="209" y="213"/>
                  </a:cubicBezTo>
                  <a:cubicBezTo>
                    <a:pt x="212" y="213"/>
                    <a:pt x="210" y="204"/>
                    <a:pt x="210" y="202"/>
                  </a:cubicBezTo>
                  <a:moveTo>
                    <a:pt x="203" y="224"/>
                  </a:moveTo>
                  <a:cubicBezTo>
                    <a:pt x="206" y="224"/>
                    <a:pt x="207" y="223"/>
                    <a:pt x="205" y="221"/>
                  </a:cubicBezTo>
                </a:path>
              </a:pathLst>
            </a:custGeom>
            <a:blipFill>
              <a:blip r:embed="rId2"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45000"/>
                </a:lnSpc>
              </a:pPr>
              <a:endParaRPr>
                <a:solidFill>
                  <a:schemeClr val="bg1"/>
                </a:solidFill>
              </a:endParaRPr>
            </a:p>
          </p:txBody>
        </p:sp>
        <p:sp>
          <p:nvSpPr>
            <p:cNvPr id="5" name="iṣ1íďê">
              <a:extLst>
                <a:ext uri="{FF2B5EF4-FFF2-40B4-BE49-F238E27FC236}">
                  <a16:creationId xmlns:a16="http://schemas.microsoft.com/office/drawing/2014/main" id="{722058E9-6B57-4598-865F-35F6D3077750}"/>
                </a:ext>
              </a:extLst>
            </p:cNvPr>
            <p:cNvSpPr txBox="1"/>
            <p:nvPr/>
          </p:nvSpPr>
          <p:spPr>
            <a:xfrm>
              <a:off x="1604186" y="5011269"/>
              <a:ext cx="1530800" cy="340519"/>
            </a:xfrm>
            <a:prstGeom prst="roundRect">
              <a:avLst/>
            </a:prstGeom>
            <a:solidFill>
              <a:schemeClr val="accent1"/>
            </a:solidFill>
          </p:spPr>
          <p:txBody>
            <a:bodyPr wrap="square" lIns="91440" tIns="45720" rIns="91440" bIns="45720">
              <a:normAutofit fontScale="77500" lnSpcReduction="20000"/>
            </a:bodyPr>
            <a:lstStyle>
              <a:defPPr>
                <a:defRPr lang="zh-CN"/>
              </a:defPPr>
              <a:lvl1pPr algn="ctr">
                <a:defRPr sz="1400" b="1"/>
              </a:lvl1pPr>
            </a:lstStyle>
            <a:p>
              <a:pPr>
                <a:lnSpc>
                  <a:spcPct val="145000"/>
                </a:lnSpc>
              </a:pPr>
              <a:r>
                <a:rPr lang="zh-CN" altLang="en-US" dirty="0">
                  <a:solidFill>
                    <a:schemeClr val="bg1"/>
                  </a:solidFill>
                </a:rPr>
                <a:t>都江堰</a:t>
              </a:r>
            </a:p>
          </p:txBody>
        </p:sp>
        <p:sp>
          <p:nvSpPr>
            <p:cNvPr id="6" name="ïşľíḍê">
              <a:extLst>
                <a:ext uri="{FF2B5EF4-FFF2-40B4-BE49-F238E27FC236}">
                  <a16:creationId xmlns:a16="http://schemas.microsoft.com/office/drawing/2014/main" id="{8587722C-58E5-445B-B725-ED6B48A647CA}"/>
                </a:ext>
              </a:extLst>
            </p:cNvPr>
            <p:cNvSpPr/>
            <p:nvPr/>
          </p:nvSpPr>
          <p:spPr bwMode="auto">
            <a:xfrm>
              <a:off x="4564257" y="1397203"/>
              <a:ext cx="3063486" cy="3024336"/>
            </a:xfrm>
            <a:custGeom>
              <a:avLst/>
              <a:gdLst>
                <a:gd name="T0" fmla="*/ 93 w 299"/>
                <a:gd name="T1" fmla="*/ 65 h 295"/>
                <a:gd name="T2" fmla="*/ 90 w 299"/>
                <a:gd name="T3" fmla="*/ 159 h 295"/>
                <a:gd name="T4" fmla="*/ 132 w 299"/>
                <a:gd name="T5" fmla="*/ 69 h 295"/>
                <a:gd name="T6" fmla="*/ 292 w 299"/>
                <a:gd name="T7" fmla="*/ 107 h 295"/>
                <a:gd name="T8" fmla="*/ 279 w 299"/>
                <a:gd name="T9" fmla="*/ 170 h 295"/>
                <a:gd name="T10" fmla="*/ 271 w 299"/>
                <a:gd name="T11" fmla="*/ 51 h 295"/>
                <a:gd name="T12" fmla="*/ 244 w 299"/>
                <a:gd name="T13" fmla="*/ 213 h 295"/>
                <a:gd name="T14" fmla="*/ 236 w 299"/>
                <a:gd name="T15" fmla="*/ 219 h 295"/>
                <a:gd name="T16" fmla="*/ 224 w 299"/>
                <a:gd name="T17" fmla="*/ 244 h 295"/>
                <a:gd name="T18" fmla="*/ 200 w 299"/>
                <a:gd name="T19" fmla="*/ 59 h 295"/>
                <a:gd name="T20" fmla="*/ 182 w 299"/>
                <a:gd name="T21" fmla="*/ 36 h 295"/>
                <a:gd name="T22" fmla="*/ 160 w 299"/>
                <a:gd name="T23" fmla="*/ 240 h 295"/>
                <a:gd name="T24" fmla="*/ 177 w 299"/>
                <a:gd name="T25" fmla="*/ 42 h 295"/>
                <a:gd name="T26" fmla="*/ 144 w 299"/>
                <a:gd name="T27" fmla="*/ 245 h 295"/>
                <a:gd name="T28" fmla="*/ 127 w 299"/>
                <a:gd name="T29" fmla="*/ 295 h 295"/>
                <a:gd name="T30" fmla="*/ 109 w 299"/>
                <a:gd name="T31" fmla="*/ 50 h 295"/>
                <a:gd name="T32" fmla="*/ 94 w 299"/>
                <a:gd name="T33" fmla="*/ 40 h 295"/>
                <a:gd name="T34" fmla="*/ 81 w 299"/>
                <a:gd name="T35" fmla="*/ 31 h 295"/>
                <a:gd name="T36" fmla="*/ 78 w 299"/>
                <a:gd name="T37" fmla="*/ 155 h 295"/>
                <a:gd name="T38" fmla="*/ 70 w 299"/>
                <a:gd name="T39" fmla="*/ 43 h 295"/>
                <a:gd name="T40" fmla="*/ 64 w 299"/>
                <a:gd name="T41" fmla="*/ 33 h 295"/>
                <a:gd name="T42" fmla="*/ 54 w 299"/>
                <a:gd name="T43" fmla="*/ 90 h 295"/>
                <a:gd name="T44" fmla="*/ 51 w 299"/>
                <a:gd name="T45" fmla="*/ 154 h 295"/>
                <a:gd name="T46" fmla="*/ 51 w 299"/>
                <a:gd name="T47" fmla="*/ 66 h 295"/>
                <a:gd name="T48" fmla="*/ 39 w 299"/>
                <a:gd name="T49" fmla="*/ 166 h 295"/>
                <a:gd name="T50" fmla="*/ 25 w 299"/>
                <a:gd name="T51" fmla="*/ 104 h 295"/>
                <a:gd name="T52" fmla="*/ 263 w 299"/>
                <a:gd name="T53" fmla="*/ 159 h 295"/>
                <a:gd name="T54" fmla="*/ 251 w 299"/>
                <a:gd name="T55" fmla="*/ 78 h 295"/>
                <a:gd name="T56" fmla="*/ 247 w 299"/>
                <a:gd name="T57" fmla="*/ 75 h 295"/>
                <a:gd name="T58" fmla="*/ 230 w 299"/>
                <a:gd name="T59" fmla="*/ 84 h 295"/>
                <a:gd name="T60" fmla="*/ 233 w 299"/>
                <a:gd name="T61" fmla="*/ 209 h 295"/>
                <a:gd name="T62" fmla="*/ 207 w 299"/>
                <a:gd name="T63" fmla="*/ 85 h 295"/>
                <a:gd name="T64" fmla="*/ 136 w 299"/>
                <a:gd name="T65" fmla="*/ 232 h 295"/>
                <a:gd name="T66" fmla="*/ 133 w 299"/>
                <a:gd name="T67" fmla="*/ 67 h 295"/>
                <a:gd name="T68" fmla="*/ 109 w 299"/>
                <a:gd name="T69" fmla="*/ 62 h 295"/>
                <a:gd name="T70" fmla="*/ 89 w 299"/>
                <a:gd name="T71" fmla="*/ 170 h 295"/>
                <a:gd name="T72" fmla="*/ 77 w 299"/>
                <a:gd name="T73" fmla="*/ 59 h 295"/>
                <a:gd name="T74" fmla="*/ 98 w 299"/>
                <a:gd name="T75" fmla="*/ 192 h 295"/>
                <a:gd name="T76" fmla="*/ 74 w 299"/>
                <a:gd name="T77" fmla="*/ 69 h 295"/>
                <a:gd name="T78" fmla="*/ 61 w 299"/>
                <a:gd name="T79" fmla="*/ 205 h 295"/>
                <a:gd name="T80" fmla="*/ 59 w 299"/>
                <a:gd name="T81" fmla="*/ 206 h 295"/>
                <a:gd name="T82" fmla="*/ 104 w 299"/>
                <a:gd name="T83" fmla="*/ 217 h 295"/>
                <a:gd name="T84" fmla="*/ 136 w 299"/>
                <a:gd name="T85" fmla="*/ 255 h 295"/>
                <a:gd name="T86" fmla="*/ 165 w 299"/>
                <a:gd name="T87" fmla="*/ 214 h 295"/>
                <a:gd name="T88" fmla="*/ 222 w 299"/>
                <a:gd name="T89" fmla="*/ 247 h 295"/>
                <a:gd name="T90" fmla="*/ 262 w 299"/>
                <a:gd name="T91" fmla="*/ 182 h 295"/>
                <a:gd name="T92" fmla="*/ 281 w 299"/>
                <a:gd name="T93" fmla="*/ 151 h 295"/>
                <a:gd name="T94" fmla="*/ 249 w 299"/>
                <a:gd name="T95" fmla="*/ 123 h 295"/>
                <a:gd name="T96" fmla="*/ 261 w 299"/>
                <a:gd name="T97" fmla="*/ 64 h 295"/>
                <a:gd name="T98" fmla="*/ 218 w 299"/>
                <a:gd name="T99" fmla="*/ 86 h 295"/>
                <a:gd name="T100" fmla="*/ 205 w 299"/>
                <a:gd name="T101" fmla="*/ 54 h 295"/>
                <a:gd name="T102" fmla="*/ 182 w 299"/>
                <a:gd name="T103" fmla="*/ 65 h 295"/>
                <a:gd name="T104" fmla="*/ 99 w 299"/>
                <a:gd name="T105" fmla="*/ 53 h 295"/>
                <a:gd name="T106" fmla="*/ 56 w 299"/>
                <a:gd name="T107" fmla="*/ 33 h 295"/>
                <a:gd name="T108" fmla="*/ 46 w 299"/>
                <a:gd name="T109" fmla="*/ 48 h 295"/>
                <a:gd name="T110" fmla="*/ 60 w 299"/>
                <a:gd name="T111" fmla="*/ 80 h 295"/>
                <a:gd name="T112" fmla="*/ 71 w 299"/>
                <a:gd name="T113" fmla="*/ 105 h 295"/>
                <a:gd name="T114" fmla="*/ 66 w 299"/>
                <a:gd name="T115" fmla="*/ 166 h 295"/>
                <a:gd name="T116" fmla="*/ 190 w 299"/>
                <a:gd name="T117" fmla="*/ 210 h 295"/>
                <a:gd name="T118" fmla="*/ 18 w 299"/>
                <a:gd name="T119" fmla="*/ 206 h 295"/>
                <a:gd name="T120" fmla="*/ 7 w 299"/>
                <a:gd name="T121" fmla="*/ 228 h 295"/>
                <a:gd name="T122" fmla="*/ 68 w 299"/>
                <a:gd name="T123" fmla="*/ 57 h 295"/>
                <a:gd name="T124" fmla="*/ 112 w 299"/>
                <a:gd name="T125" fmla="*/ 16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9" h="295">
                  <a:moveTo>
                    <a:pt x="75" y="62"/>
                  </a:moveTo>
                  <a:cubicBezTo>
                    <a:pt x="72" y="65"/>
                    <a:pt x="68" y="61"/>
                    <a:pt x="66" y="58"/>
                  </a:cubicBezTo>
                  <a:cubicBezTo>
                    <a:pt x="66" y="57"/>
                    <a:pt x="66" y="57"/>
                    <a:pt x="66" y="57"/>
                  </a:cubicBezTo>
                  <a:cubicBezTo>
                    <a:pt x="67" y="57"/>
                    <a:pt x="67" y="57"/>
                    <a:pt x="67" y="57"/>
                  </a:cubicBezTo>
                  <a:cubicBezTo>
                    <a:pt x="67" y="60"/>
                    <a:pt x="70" y="61"/>
                    <a:pt x="73" y="61"/>
                  </a:cubicBezTo>
                  <a:cubicBezTo>
                    <a:pt x="74" y="62"/>
                    <a:pt x="74" y="62"/>
                    <a:pt x="75" y="62"/>
                  </a:cubicBezTo>
                  <a:close/>
                  <a:moveTo>
                    <a:pt x="82" y="59"/>
                  </a:moveTo>
                  <a:cubicBezTo>
                    <a:pt x="81" y="57"/>
                    <a:pt x="82" y="55"/>
                    <a:pt x="81" y="54"/>
                  </a:cubicBezTo>
                  <a:cubicBezTo>
                    <a:pt x="81" y="56"/>
                    <a:pt x="79" y="54"/>
                    <a:pt x="79" y="56"/>
                  </a:cubicBezTo>
                  <a:cubicBezTo>
                    <a:pt x="80" y="57"/>
                    <a:pt x="80" y="59"/>
                    <a:pt x="82" y="59"/>
                  </a:cubicBezTo>
                  <a:close/>
                  <a:moveTo>
                    <a:pt x="79" y="63"/>
                  </a:moveTo>
                  <a:cubicBezTo>
                    <a:pt x="78" y="63"/>
                    <a:pt x="78" y="64"/>
                    <a:pt x="79" y="64"/>
                  </a:cubicBezTo>
                  <a:cubicBezTo>
                    <a:pt x="78" y="62"/>
                    <a:pt x="79" y="61"/>
                    <a:pt x="81" y="61"/>
                  </a:cubicBezTo>
                  <a:cubicBezTo>
                    <a:pt x="81" y="59"/>
                    <a:pt x="80" y="58"/>
                    <a:pt x="79" y="58"/>
                  </a:cubicBezTo>
                  <a:cubicBezTo>
                    <a:pt x="78" y="59"/>
                    <a:pt x="81" y="59"/>
                    <a:pt x="79" y="60"/>
                  </a:cubicBezTo>
                  <a:cubicBezTo>
                    <a:pt x="77" y="60"/>
                    <a:pt x="78" y="58"/>
                    <a:pt x="77" y="59"/>
                  </a:cubicBezTo>
                  <a:cubicBezTo>
                    <a:pt x="76" y="60"/>
                    <a:pt x="80" y="62"/>
                    <a:pt x="77" y="63"/>
                  </a:cubicBezTo>
                  <a:cubicBezTo>
                    <a:pt x="78" y="63"/>
                    <a:pt x="79" y="63"/>
                    <a:pt x="79" y="63"/>
                  </a:cubicBezTo>
                  <a:close/>
                  <a:moveTo>
                    <a:pt x="86" y="65"/>
                  </a:moveTo>
                  <a:cubicBezTo>
                    <a:pt x="86" y="65"/>
                    <a:pt x="86" y="66"/>
                    <a:pt x="86" y="65"/>
                  </a:cubicBezTo>
                  <a:cubicBezTo>
                    <a:pt x="85" y="64"/>
                    <a:pt x="83" y="63"/>
                    <a:pt x="81" y="62"/>
                  </a:cubicBezTo>
                  <a:cubicBezTo>
                    <a:pt x="82" y="63"/>
                    <a:pt x="79" y="62"/>
                    <a:pt x="80" y="64"/>
                  </a:cubicBezTo>
                  <a:cubicBezTo>
                    <a:pt x="82" y="64"/>
                    <a:pt x="82" y="65"/>
                    <a:pt x="85" y="66"/>
                  </a:cubicBezTo>
                  <a:cubicBezTo>
                    <a:pt x="85" y="65"/>
                    <a:pt x="85" y="65"/>
                    <a:pt x="86" y="65"/>
                  </a:cubicBezTo>
                  <a:close/>
                  <a:moveTo>
                    <a:pt x="96" y="62"/>
                  </a:moveTo>
                  <a:cubicBezTo>
                    <a:pt x="97" y="61"/>
                    <a:pt x="97" y="62"/>
                    <a:pt x="97" y="61"/>
                  </a:cubicBezTo>
                  <a:cubicBezTo>
                    <a:pt x="96" y="61"/>
                    <a:pt x="96" y="62"/>
                    <a:pt x="95" y="62"/>
                  </a:cubicBezTo>
                  <a:cubicBezTo>
                    <a:pt x="95" y="63"/>
                    <a:pt x="97" y="64"/>
                    <a:pt x="98" y="63"/>
                  </a:cubicBezTo>
                  <a:cubicBezTo>
                    <a:pt x="97" y="63"/>
                    <a:pt x="96" y="62"/>
                    <a:pt x="96" y="62"/>
                  </a:cubicBezTo>
                  <a:close/>
                  <a:moveTo>
                    <a:pt x="94" y="64"/>
                  </a:moveTo>
                  <a:cubicBezTo>
                    <a:pt x="95" y="65"/>
                    <a:pt x="94" y="66"/>
                    <a:pt x="93" y="65"/>
                  </a:cubicBezTo>
                  <a:cubicBezTo>
                    <a:pt x="94" y="60"/>
                    <a:pt x="88" y="62"/>
                    <a:pt x="88" y="60"/>
                  </a:cubicBezTo>
                  <a:cubicBezTo>
                    <a:pt x="88" y="61"/>
                    <a:pt x="87" y="61"/>
                    <a:pt x="86" y="62"/>
                  </a:cubicBezTo>
                  <a:cubicBezTo>
                    <a:pt x="88" y="65"/>
                    <a:pt x="93" y="67"/>
                    <a:pt x="97" y="67"/>
                  </a:cubicBezTo>
                  <a:cubicBezTo>
                    <a:pt x="94" y="66"/>
                    <a:pt x="96" y="64"/>
                    <a:pt x="94" y="64"/>
                  </a:cubicBezTo>
                  <a:close/>
                  <a:moveTo>
                    <a:pt x="103" y="65"/>
                  </a:moveTo>
                  <a:cubicBezTo>
                    <a:pt x="102" y="65"/>
                    <a:pt x="101" y="65"/>
                    <a:pt x="100" y="66"/>
                  </a:cubicBezTo>
                  <a:cubicBezTo>
                    <a:pt x="102" y="67"/>
                    <a:pt x="103" y="67"/>
                    <a:pt x="103" y="65"/>
                  </a:cubicBezTo>
                  <a:close/>
                  <a:moveTo>
                    <a:pt x="92" y="72"/>
                  </a:moveTo>
                  <a:cubicBezTo>
                    <a:pt x="91" y="71"/>
                    <a:pt x="89" y="69"/>
                    <a:pt x="88" y="71"/>
                  </a:cubicBezTo>
                  <a:cubicBezTo>
                    <a:pt x="89" y="71"/>
                    <a:pt x="90" y="74"/>
                    <a:pt x="92" y="72"/>
                  </a:cubicBezTo>
                  <a:close/>
                  <a:moveTo>
                    <a:pt x="100" y="71"/>
                  </a:moveTo>
                  <a:cubicBezTo>
                    <a:pt x="98" y="71"/>
                    <a:pt x="96" y="69"/>
                    <a:pt x="95" y="70"/>
                  </a:cubicBezTo>
                  <a:cubicBezTo>
                    <a:pt x="97" y="70"/>
                    <a:pt x="99" y="73"/>
                    <a:pt x="100" y="71"/>
                  </a:cubicBezTo>
                  <a:close/>
                  <a:moveTo>
                    <a:pt x="79" y="98"/>
                  </a:moveTo>
                  <a:cubicBezTo>
                    <a:pt x="78" y="96"/>
                    <a:pt x="80" y="96"/>
                    <a:pt x="81" y="95"/>
                  </a:cubicBezTo>
                  <a:cubicBezTo>
                    <a:pt x="79" y="96"/>
                    <a:pt x="79" y="94"/>
                    <a:pt x="79" y="95"/>
                  </a:cubicBezTo>
                  <a:cubicBezTo>
                    <a:pt x="80" y="96"/>
                    <a:pt x="76" y="97"/>
                    <a:pt x="76" y="95"/>
                  </a:cubicBezTo>
                  <a:cubicBezTo>
                    <a:pt x="76" y="96"/>
                    <a:pt x="73" y="96"/>
                    <a:pt x="76" y="97"/>
                  </a:cubicBezTo>
                  <a:cubicBezTo>
                    <a:pt x="76" y="95"/>
                    <a:pt x="78" y="98"/>
                    <a:pt x="79" y="98"/>
                  </a:cubicBezTo>
                  <a:close/>
                  <a:moveTo>
                    <a:pt x="89" y="170"/>
                  </a:moveTo>
                  <a:cubicBezTo>
                    <a:pt x="89" y="170"/>
                    <a:pt x="87" y="173"/>
                    <a:pt x="89" y="174"/>
                  </a:cubicBezTo>
                  <a:cubicBezTo>
                    <a:pt x="90" y="172"/>
                    <a:pt x="91" y="171"/>
                    <a:pt x="93" y="169"/>
                  </a:cubicBezTo>
                  <a:cubicBezTo>
                    <a:pt x="92" y="169"/>
                    <a:pt x="90" y="170"/>
                    <a:pt x="89" y="170"/>
                  </a:cubicBezTo>
                  <a:close/>
                  <a:moveTo>
                    <a:pt x="82" y="162"/>
                  </a:moveTo>
                  <a:cubicBezTo>
                    <a:pt x="85" y="162"/>
                    <a:pt x="85" y="162"/>
                    <a:pt x="85" y="162"/>
                  </a:cubicBezTo>
                  <a:cubicBezTo>
                    <a:pt x="84" y="161"/>
                    <a:pt x="87" y="160"/>
                    <a:pt x="85" y="160"/>
                  </a:cubicBezTo>
                  <a:cubicBezTo>
                    <a:pt x="85" y="161"/>
                    <a:pt x="83" y="160"/>
                    <a:pt x="82" y="162"/>
                  </a:cubicBezTo>
                  <a:close/>
                  <a:moveTo>
                    <a:pt x="93" y="160"/>
                  </a:moveTo>
                  <a:cubicBezTo>
                    <a:pt x="91" y="160"/>
                    <a:pt x="91" y="162"/>
                    <a:pt x="91" y="163"/>
                  </a:cubicBezTo>
                  <a:cubicBezTo>
                    <a:pt x="92" y="163"/>
                    <a:pt x="92" y="162"/>
                    <a:pt x="93" y="160"/>
                  </a:cubicBezTo>
                  <a:close/>
                  <a:moveTo>
                    <a:pt x="90" y="159"/>
                  </a:moveTo>
                  <a:cubicBezTo>
                    <a:pt x="91" y="157"/>
                    <a:pt x="95" y="156"/>
                    <a:pt x="92" y="154"/>
                  </a:cubicBezTo>
                  <a:cubicBezTo>
                    <a:pt x="92" y="156"/>
                    <a:pt x="88" y="156"/>
                    <a:pt x="90" y="159"/>
                  </a:cubicBezTo>
                  <a:close/>
                  <a:moveTo>
                    <a:pt x="111" y="162"/>
                  </a:moveTo>
                  <a:cubicBezTo>
                    <a:pt x="111" y="161"/>
                    <a:pt x="112" y="159"/>
                    <a:pt x="110" y="159"/>
                  </a:cubicBezTo>
                  <a:cubicBezTo>
                    <a:pt x="110" y="161"/>
                    <a:pt x="109" y="162"/>
                    <a:pt x="111" y="162"/>
                  </a:cubicBezTo>
                  <a:close/>
                  <a:moveTo>
                    <a:pt x="122" y="171"/>
                  </a:moveTo>
                  <a:cubicBezTo>
                    <a:pt x="122" y="172"/>
                    <a:pt x="122" y="174"/>
                    <a:pt x="123" y="173"/>
                  </a:cubicBezTo>
                  <a:cubicBezTo>
                    <a:pt x="123" y="172"/>
                    <a:pt x="123" y="171"/>
                    <a:pt x="122" y="171"/>
                  </a:cubicBezTo>
                  <a:close/>
                  <a:moveTo>
                    <a:pt x="118" y="170"/>
                  </a:moveTo>
                  <a:cubicBezTo>
                    <a:pt x="117" y="171"/>
                    <a:pt x="117" y="172"/>
                    <a:pt x="119" y="172"/>
                  </a:cubicBezTo>
                  <a:cubicBezTo>
                    <a:pt x="118" y="171"/>
                    <a:pt x="120" y="172"/>
                    <a:pt x="120" y="171"/>
                  </a:cubicBezTo>
                  <a:cubicBezTo>
                    <a:pt x="119" y="171"/>
                    <a:pt x="120" y="169"/>
                    <a:pt x="119" y="169"/>
                  </a:cubicBezTo>
                  <a:cubicBezTo>
                    <a:pt x="117" y="170"/>
                    <a:pt x="116" y="168"/>
                    <a:pt x="114" y="170"/>
                  </a:cubicBezTo>
                  <a:cubicBezTo>
                    <a:pt x="113" y="169"/>
                    <a:pt x="114" y="166"/>
                    <a:pt x="111" y="166"/>
                  </a:cubicBezTo>
                  <a:cubicBezTo>
                    <a:pt x="112" y="170"/>
                    <a:pt x="111" y="170"/>
                    <a:pt x="114" y="172"/>
                  </a:cubicBezTo>
                  <a:cubicBezTo>
                    <a:pt x="116" y="172"/>
                    <a:pt x="116" y="170"/>
                    <a:pt x="118" y="170"/>
                  </a:cubicBezTo>
                  <a:close/>
                  <a:moveTo>
                    <a:pt x="207" y="221"/>
                  </a:moveTo>
                  <a:cubicBezTo>
                    <a:pt x="206" y="222"/>
                    <a:pt x="205" y="223"/>
                    <a:pt x="206" y="225"/>
                  </a:cubicBezTo>
                  <a:cubicBezTo>
                    <a:pt x="207" y="224"/>
                    <a:pt x="208" y="227"/>
                    <a:pt x="208" y="225"/>
                  </a:cubicBezTo>
                  <a:cubicBezTo>
                    <a:pt x="207" y="225"/>
                    <a:pt x="209" y="222"/>
                    <a:pt x="207" y="220"/>
                  </a:cubicBezTo>
                  <a:lnTo>
                    <a:pt x="207" y="221"/>
                  </a:lnTo>
                  <a:close/>
                  <a:moveTo>
                    <a:pt x="213" y="204"/>
                  </a:moveTo>
                  <a:cubicBezTo>
                    <a:pt x="208" y="204"/>
                    <a:pt x="209" y="210"/>
                    <a:pt x="209" y="214"/>
                  </a:cubicBezTo>
                  <a:cubicBezTo>
                    <a:pt x="214" y="213"/>
                    <a:pt x="213" y="208"/>
                    <a:pt x="213" y="204"/>
                  </a:cubicBezTo>
                  <a:close/>
                  <a:moveTo>
                    <a:pt x="190" y="210"/>
                  </a:moveTo>
                  <a:cubicBezTo>
                    <a:pt x="192" y="209"/>
                    <a:pt x="194" y="208"/>
                    <a:pt x="195" y="206"/>
                  </a:cubicBezTo>
                  <a:cubicBezTo>
                    <a:pt x="193" y="208"/>
                    <a:pt x="193" y="203"/>
                    <a:pt x="192" y="204"/>
                  </a:cubicBezTo>
                  <a:cubicBezTo>
                    <a:pt x="192" y="205"/>
                    <a:pt x="191" y="208"/>
                    <a:pt x="190" y="210"/>
                  </a:cubicBezTo>
                  <a:close/>
                  <a:moveTo>
                    <a:pt x="131" y="68"/>
                  </a:moveTo>
                  <a:cubicBezTo>
                    <a:pt x="131" y="69"/>
                    <a:pt x="132" y="71"/>
                    <a:pt x="132" y="69"/>
                  </a:cubicBezTo>
                  <a:cubicBezTo>
                    <a:pt x="132" y="69"/>
                    <a:pt x="132" y="69"/>
                    <a:pt x="132" y="69"/>
                  </a:cubicBezTo>
                  <a:cubicBezTo>
                    <a:pt x="132" y="68"/>
                    <a:pt x="133" y="68"/>
                    <a:pt x="133" y="67"/>
                  </a:cubicBezTo>
                  <a:cubicBezTo>
                    <a:pt x="129" y="66"/>
                    <a:pt x="129" y="62"/>
                    <a:pt x="128" y="59"/>
                  </a:cubicBezTo>
                  <a:cubicBezTo>
                    <a:pt x="128" y="62"/>
                    <a:pt x="126" y="63"/>
                    <a:pt x="126" y="66"/>
                  </a:cubicBezTo>
                  <a:cubicBezTo>
                    <a:pt x="129" y="66"/>
                    <a:pt x="128" y="70"/>
                    <a:pt x="130" y="71"/>
                  </a:cubicBezTo>
                  <a:cubicBezTo>
                    <a:pt x="130" y="70"/>
                    <a:pt x="130" y="69"/>
                    <a:pt x="131" y="68"/>
                  </a:cubicBezTo>
                  <a:close/>
                  <a:moveTo>
                    <a:pt x="137" y="73"/>
                  </a:moveTo>
                  <a:cubicBezTo>
                    <a:pt x="136" y="72"/>
                    <a:pt x="135" y="72"/>
                    <a:pt x="136" y="70"/>
                  </a:cubicBezTo>
                  <a:cubicBezTo>
                    <a:pt x="137" y="70"/>
                    <a:pt x="136" y="73"/>
                    <a:pt x="138" y="72"/>
                  </a:cubicBezTo>
                  <a:cubicBezTo>
                    <a:pt x="138" y="69"/>
                    <a:pt x="136" y="69"/>
                    <a:pt x="134" y="67"/>
                  </a:cubicBezTo>
                  <a:cubicBezTo>
                    <a:pt x="136" y="70"/>
                    <a:pt x="131" y="68"/>
                    <a:pt x="133" y="73"/>
                  </a:cubicBezTo>
                  <a:cubicBezTo>
                    <a:pt x="134" y="72"/>
                    <a:pt x="136" y="74"/>
                    <a:pt x="137" y="73"/>
                  </a:cubicBezTo>
                  <a:close/>
                  <a:moveTo>
                    <a:pt x="196" y="90"/>
                  </a:moveTo>
                  <a:cubicBezTo>
                    <a:pt x="196" y="88"/>
                    <a:pt x="195" y="83"/>
                    <a:pt x="193" y="84"/>
                  </a:cubicBezTo>
                  <a:cubicBezTo>
                    <a:pt x="195" y="85"/>
                    <a:pt x="192" y="86"/>
                    <a:pt x="192" y="87"/>
                  </a:cubicBezTo>
                  <a:cubicBezTo>
                    <a:pt x="191" y="86"/>
                    <a:pt x="190" y="87"/>
                    <a:pt x="189" y="87"/>
                  </a:cubicBezTo>
                  <a:cubicBezTo>
                    <a:pt x="189" y="88"/>
                    <a:pt x="191" y="88"/>
                    <a:pt x="190" y="90"/>
                  </a:cubicBezTo>
                  <a:cubicBezTo>
                    <a:pt x="191" y="90"/>
                    <a:pt x="193" y="91"/>
                    <a:pt x="193" y="90"/>
                  </a:cubicBezTo>
                  <a:cubicBezTo>
                    <a:pt x="192" y="90"/>
                    <a:pt x="191" y="90"/>
                    <a:pt x="191" y="88"/>
                  </a:cubicBezTo>
                  <a:cubicBezTo>
                    <a:pt x="194" y="89"/>
                    <a:pt x="194" y="91"/>
                    <a:pt x="196" y="90"/>
                  </a:cubicBezTo>
                  <a:close/>
                  <a:moveTo>
                    <a:pt x="180" y="98"/>
                  </a:moveTo>
                  <a:cubicBezTo>
                    <a:pt x="179" y="98"/>
                    <a:pt x="179" y="97"/>
                    <a:pt x="179" y="98"/>
                  </a:cubicBezTo>
                  <a:cubicBezTo>
                    <a:pt x="180" y="99"/>
                    <a:pt x="181" y="97"/>
                    <a:pt x="183" y="98"/>
                  </a:cubicBezTo>
                  <a:cubicBezTo>
                    <a:pt x="181" y="95"/>
                    <a:pt x="175" y="93"/>
                    <a:pt x="175" y="90"/>
                  </a:cubicBezTo>
                  <a:cubicBezTo>
                    <a:pt x="178" y="92"/>
                    <a:pt x="181" y="95"/>
                    <a:pt x="184" y="97"/>
                  </a:cubicBezTo>
                  <a:cubicBezTo>
                    <a:pt x="184" y="96"/>
                    <a:pt x="185" y="96"/>
                    <a:pt x="185" y="94"/>
                  </a:cubicBezTo>
                  <a:cubicBezTo>
                    <a:pt x="184" y="92"/>
                    <a:pt x="182" y="91"/>
                    <a:pt x="180" y="90"/>
                  </a:cubicBezTo>
                  <a:cubicBezTo>
                    <a:pt x="176" y="89"/>
                    <a:pt x="168" y="87"/>
                    <a:pt x="166" y="91"/>
                  </a:cubicBezTo>
                  <a:cubicBezTo>
                    <a:pt x="171" y="92"/>
                    <a:pt x="175" y="99"/>
                    <a:pt x="179" y="96"/>
                  </a:cubicBezTo>
                  <a:cubicBezTo>
                    <a:pt x="179" y="97"/>
                    <a:pt x="182" y="97"/>
                    <a:pt x="180" y="98"/>
                  </a:cubicBezTo>
                  <a:close/>
                  <a:moveTo>
                    <a:pt x="299" y="104"/>
                  </a:moveTo>
                  <a:cubicBezTo>
                    <a:pt x="297" y="103"/>
                    <a:pt x="293" y="105"/>
                    <a:pt x="292" y="107"/>
                  </a:cubicBezTo>
                  <a:cubicBezTo>
                    <a:pt x="295" y="107"/>
                    <a:pt x="297" y="105"/>
                    <a:pt x="299" y="104"/>
                  </a:cubicBezTo>
                  <a:close/>
                  <a:moveTo>
                    <a:pt x="279" y="96"/>
                  </a:moveTo>
                  <a:cubicBezTo>
                    <a:pt x="279" y="97"/>
                    <a:pt x="279" y="98"/>
                    <a:pt x="279" y="98"/>
                  </a:cubicBezTo>
                  <a:cubicBezTo>
                    <a:pt x="282" y="100"/>
                    <a:pt x="284" y="100"/>
                    <a:pt x="284" y="96"/>
                  </a:cubicBezTo>
                  <a:cubicBezTo>
                    <a:pt x="281" y="94"/>
                    <a:pt x="282" y="95"/>
                    <a:pt x="279" y="96"/>
                  </a:cubicBezTo>
                  <a:close/>
                  <a:moveTo>
                    <a:pt x="281" y="154"/>
                  </a:moveTo>
                  <a:cubicBezTo>
                    <a:pt x="283" y="154"/>
                    <a:pt x="284" y="155"/>
                    <a:pt x="284" y="154"/>
                  </a:cubicBezTo>
                  <a:cubicBezTo>
                    <a:pt x="283" y="154"/>
                    <a:pt x="284" y="154"/>
                    <a:pt x="284" y="153"/>
                  </a:cubicBezTo>
                  <a:cubicBezTo>
                    <a:pt x="282" y="152"/>
                    <a:pt x="282" y="153"/>
                    <a:pt x="281" y="154"/>
                  </a:cubicBezTo>
                  <a:close/>
                  <a:moveTo>
                    <a:pt x="281" y="107"/>
                  </a:moveTo>
                  <a:cubicBezTo>
                    <a:pt x="281" y="107"/>
                    <a:pt x="281" y="108"/>
                    <a:pt x="281" y="108"/>
                  </a:cubicBezTo>
                  <a:cubicBezTo>
                    <a:pt x="282" y="108"/>
                    <a:pt x="283" y="108"/>
                    <a:pt x="283" y="107"/>
                  </a:cubicBezTo>
                  <a:cubicBezTo>
                    <a:pt x="282" y="107"/>
                    <a:pt x="282" y="107"/>
                    <a:pt x="281" y="107"/>
                  </a:cubicBezTo>
                  <a:close/>
                  <a:moveTo>
                    <a:pt x="284" y="124"/>
                  </a:moveTo>
                  <a:cubicBezTo>
                    <a:pt x="280" y="125"/>
                    <a:pt x="279" y="120"/>
                    <a:pt x="275" y="124"/>
                  </a:cubicBezTo>
                  <a:cubicBezTo>
                    <a:pt x="276" y="128"/>
                    <a:pt x="277" y="131"/>
                    <a:pt x="281" y="131"/>
                  </a:cubicBezTo>
                  <a:cubicBezTo>
                    <a:pt x="282" y="128"/>
                    <a:pt x="281" y="128"/>
                    <a:pt x="281" y="126"/>
                  </a:cubicBezTo>
                  <a:cubicBezTo>
                    <a:pt x="282" y="125"/>
                    <a:pt x="284" y="127"/>
                    <a:pt x="284" y="124"/>
                  </a:cubicBezTo>
                  <a:close/>
                  <a:moveTo>
                    <a:pt x="280" y="137"/>
                  </a:moveTo>
                  <a:cubicBezTo>
                    <a:pt x="281" y="135"/>
                    <a:pt x="278" y="135"/>
                    <a:pt x="278" y="136"/>
                  </a:cubicBezTo>
                  <a:cubicBezTo>
                    <a:pt x="277" y="138"/>
                    <a:pt x="280" y="138"/>
                    <a:pt x="280" y="137"/>
                  </a:cubicBezTo>
                  <a:close/>
                  <a:moveTo>
                    <a:pt x="278" y="133"/>
                  </a:moveTo>
                  <a:cubicBezTo>
                    <a:pt x="278" y="134"/>
                    <a:pt x="275" y="133"/>
                    <a:pt x="276" y="135"/>
                  </a:cubicBezTo>
                  <a:cubicBezTo>
                    <a:pt x="278" y="137"/>
                    <a:pt x="280" y="134"/>
                    <a:pt x="278" y="133"/>
                  </a:cubicBezTo>
                  <a:close/>
                  <a:moveTo>
                    <a:pt x="279" y="104"/>
                  </a:moveTo>
                  <a:cubicBezTo>
                    <a:pt x="279" y="102"/>
                    <a:pt x="280" y="100"/>
                    <a:pt x="278" y="100"/>
                  </a:cubicBezTo>
                  <a:cubicBezTo>
                    <a:pt x="278" y="101"/>
                    <a:pt x="275" y="100"/>
                    <a:pt x="276" y="102"/>
                  </a:cubicBezTo>
                  <a:cubicBezTo>
                    <a:pt x="277" y="103"/>
                    <a:pt x="278" y="104"/>
                    <a:pt x="279" y="104"/>
                  </a:cubicBezTo>
                  <a:close/>
                  <a:moveTo>
                    <a:pt x="280" y="171"/>
                  </a:moveTo>
                  <a:cubicBezTo>
                    <a:pt x="279" y="170"/>
                    <a:pt x="282" y="169"/>
                    <a:pt x="280" y="169"/>
                  </a:cubicBezTo>
                  <a:cubicBezTo>
                    <a:pt x="278" y="168"/>
                    <a:pt x="280" y="170"/>
                    <a:pt x="279" y="170"/>
                  </a:cubicBezTo>
                  <a:cubicBezTo>
                    <a:pt x="278" y="169"/>
                    <a:pt x="275" y="168"/>
                    <a:pt x="274" y="169"/>
                  </a:cubicBezTo>
                  <a:cubicBezTo>
                    <a:pt x="276" y="169"/>
                    <a:pt x="277" y="171"/>
                    <a:pt x="279" y="171"/>
                  </a:cubicBezTo>
                  <a:cubicBezTo>
                    <a:pt x="279" y="170"/>
                    <a:pt x="280" y="172"/>
                    <a:pt x="280" y="171"/>
                  </a:cubicBezTo>
                  <a:close/>
                  <a:moveTo>
                    <a:pt x="273" y="120"/>
                  </a:moveTo>
                  <a:cubicBezTo>
                    <a:pt x="275" y="120"/>
                    <a:pt x="275" y="119"/>
                    <a:pt x="276" y="119"/>
                  </a:cubicBezTo>
                  <a:cubicBezTo>
                    <a:pt x="277" y="118"/>
                    <a:pt x="276" y="117"/>
                    <a:pt x="275" y="117"/>
                  </a:cubicBezTo>
                  <a:cubicBezTo>
                    <a:pt x="276" y="119"/>
                    <a:pt x="273" y="119"/>
                    <a:pt x="273" y="120"/>
                  </a:cubicBezTo>
                  <a:close/>
                  <a:moveTo>
                    <a:pt x="273" y="99"/>
                  </a:moveTo>
                  <a:cubicBezTo>
                    <a:pt x="274" y="101"/>
                    <a:pt x="273" y="102"/>
                    <a:pt x="274" y="103"/>
                  </a:cubicBezTo>
                  <a:cubicBezTo>
                    <a:pt x="274" y="101"/>
                    <a:pt x="276" y="100"/>
                    <a:pt x="277" y="98"/>
                  </a:cubicBezTo>
                  <a:cubicBezTo>
                    <a:pt x="275" y="98"/>
                    <a:pt x="276" y="96"/>
                    <a:pt x="274" y="96"/>
                  </a:cubicBezTo>
                  <a:cubicBezTo>
                    <a:pt x="274" y="97"/>
                    <a:pt x="274" y="98"/>
                    <a:pt x="274" y="99"/>
                  </a:cubicBezTo>
                  <a:cubicBezTo>
                    <a:pt x="275" y="99"/>
                    <a:pt x="275" y="98"/>
                    <a:pt x="276" y="98"/>
                  </a:cubicBezTo>
                  <a:cubicBezTo>
                    <a:pt x="276" y="101"/>
                    <a:pt x="274" y="100"/>
                    <a:pt x="273" y="99"/>
                  </a:cubicBezTo>
                  <a:close/>
                  <a:moveTo>
                    <a:pt x="273" y="151"/>
                  </a:moveTo>
                  <a:cubicBezTo>
                    <a:pt x="273" y="151"/>
                    <a:pt x="273" y="151"/>
                    <a:pt x="273" y="151"/>
                  </a:cubicBezTo>
                  <a:cubicBezTo>
                    <a:pt x="273" y="151"/>
                    <a:pt x="273" y="151"/>
                    <a:pt x="273" y="151"/>
                  </a:cubicBezTo>
                  <a:close/>
                  <a:moveTo>
                    <a:pt x="273" y="45"/>
                  </a:moveTo>
                  <a:cubicBezTo>
                    <a:pt x="270" y="47"/>
                    <a:pt x="272" y="44"/>
                    <a:pt x="270" y="42"/>
                  </a:cubicBezTo>
                  <a:cubicBezTo>
                    <a:pt x="272" y="43"/>
                    <a:pt x="272" y="42"/>
                    <a:pt x="274" y="42"/>
                  </a:cubicBezTo>
                  <a:cubicBezTo>
                    <a:pt x="274" y="41"/>
                    <a:pt x="273" y="41"/>
                    <a:pt x="273" y="40"/>
                  </a:cubicBezTo>
                  <a:cubicBezTo>
                    <a:pt x="274" y="41"/>
                    <a:pt x="274" y="41"/>
                    <a:pt x="275" y="40"/>
                  </a:cubicBezTo>
                  <a:cubicBezTo>
                    <a:pt x="275" y="38"/>
                    <a:pt x="276" y="38"/>
                    <a:pt x="276" y="36"/>
                  </a:cubicBezTo>
                  <a:cubicBezTo>
                    <a:pt x="273" y="36"/>
                    <a:pt x="272" y="38"/>
                    <a:pt x="270" y="39"/>
                  </a:cubicBezTo>
                  <a:cubicBezTo>
                    <a:pt x="270" y="40"/>
                    <a:pt x="271" y="40"/>
                    <a:pt x="271" y="42"/>
                  </a:cubicBezTo>
                  <a:cubicBezTo>
                    <a:pt x="268" y="42"/>
                    <a:pt x="267" y="46"/>
                    <a:pt x="265" y="49"/>
                  </a:cubicBezTo>
                  <a:cubicBezTo>
                    <a:pt x="266" y="49"/>
                    <a:pt x="266" y="49"/>
                    <a:pt x="266" y="49"/>
                  </a:cubicBezTo>
                  <a:cubicBezTo>
                    <a:pt x="266" y="49"/>
                    <a:pt x="266" y="48"/>
                    <a:pt x="267" y="48"/>
                  </a:cubicBezTo>
                  <a:cubicBezTo>
                    <a:pt x="267" y="50"/>
                    <a:pt x="269" y="49"/>
                    <a:pt x="270" y="50"/>
                  </a:cubicBezTo>
                  <a:cubicBezTo>
                    <a:pt x="269" y="51"/>
                    <a:pt x="268" y="51"/>
                    <a:pt x="268" y="52"/>
                  </a:cubicBezTo>
                  <a:cubicBezTo>
                    <a:pt x="270" y="52"/>
                    <a:pt x="270" y="49"/>
                    <a:pt x="271" y="51"/>
                  </a:cubicBezTo>
                  <a:cubicBezTo>
                    <a:pt x="272" y="49"/>
                    <a:pt x="273" y="46"/>
                    <a:pt x="273" y="45"/>
                  </a:cubicBezTo>
                  <a:close/>
                  <a:moveTo>
                    <a:pt x="267" y="20"/>
                  </a:moveTo>
                  <a:cubicBezTo>
                    <a:pt x="268" y="20"/>
                    <a:pt x="268" y="20"/>
                    <a:pt x="268" y="19"/>
                  </a:cubicBezTo>
                  <a:cubicBezTo>
                    <a:pt x="268" y="19"/>
                    <a:pt x="267" y="19"/>
                    <a:pt x="266" y="19"/>
                  </a:cubicBezTo>
                  <a:cubicBezTo>
                    <a:pt x="268" y="23"/>
                    <a:pt x="272" y="28"/>
                    <a:pt x="271" y="32"/>
                  </a:cubicBezTo>
                  <a:cubicBezTo>
                    <a:pt x="273" y="32"/>
                    <a:pt x="274" y="33"/>
                    <a:pt x="276" y="33"/>
                  </a:cubicBezTo>
                  <a:cubicBezTo>
                    <a:pt x="276" y="29"/>
                    <a:pt x="276" y="25"/>
                    <a:pt x="276" y="20"/>
                  </a:cubicBezTo>
                  <a:cubicBezTo>
                    <a:pt x="273" y="20"/>
                    <a:pt x="272" y="23"/>
                    <a:pt x="269" y="24"/>
                  </a:cubicBezTo>
                  <a:cubicBezTo>
                    <a:pt x="269" y="22"/>
                    <a:pt x="267" y="22"/>
                    <a:pt x="267" y="20"/>
                  </a:cubicBezTo>
                  <a:close/>
                  <a:moveTo>
                    <a:pt x="267" y="58"/>
                  </a:moveTo>
                  <a:cubicBezTo>
                    <a:pt x="268" y="56"/>
                    <a:pt x="271" y="56"/>
                    <a:pt x="272" y="54"/>
                  </a:cubicBezTo>
                  <a:cubicBezTo>
                    <a:pt x="270" y="54"/>
                    <a:pt x="268" y="56"/>
                    <a:pt x="267" y="54"/>
                  </a:cubicBezTo>
                  <a:cubicBezTo>
                    <a:pt x="268" y="56"/>
                    <a:pt x="266" y="57"/>
                    <a:pt x="267" y="58"/>
                  </a:cubicBezTo>
                  <a:close/>
                  <a:moveTo>
                    <a:pt x="267" y="54"/>
                  </a:moveTo>
                  <a:cubicBezTo>
                    <a:pt x="267" y="54"/>
                    <a:pt x="267" y="54"/>
                    <a:pt x="267" y="54"/>
                  </a:cubicBezTo>
                  <a:cubicBezTo>
                    <a:pt x="267" y="54"/>
                    <a:pt x="267" y="54"/>
                    <a:pt x="267" y="54"/>
                  </a:cubicBezTo>
                  <a:close/>
                  <a:moveTo>
                    <a:pt x="266" y="102"/>
                  </a:moveTo>
                  <a:cubicBezTo>
                    <a:pt x="266" y="100"/>
                    <a:pt x="266" y="99"/>
                    <a:pt x="264" y="99"/>
                  </a:cubicBezTo>
                  <a:cubicBezTo>
                    <a:pt x="264" y="101"/>
                    <a:pt x="265" y="102"/>
                    <a:pt x="266" y="102"/>
                  </a:cubicBezTo>
                  <a:close/>
                  <a:moveTo>
                    <a:pt x="257" y="109"/>
                  </a:moveTo>
                  <a:cubicBezTo>
                    <a:pt x="257" y="111"/>
                    <a:pt x="262" y="110"/>
                    <a:pt x="262" y="109"/>
                  </a:cubicBezTo>
                  <a:cubicBezTo>
                    <a:pt x="260" y="107"/>
                    <a:pt x="259" y="109"/>
                    <a:pt x="257" y="109"/>
                  </a:cubicBezTo>
                  <a:close/>
                  <a:moveTo>
                    <a:pt x="253" y="195"/>
                  </a:moveTo>
                  <a:cubicBezTo>
                    <a:pt x="254" y="194"/>
                    <a:pt x="254" y="192"/>
                    <a:pt x="252" y="193"/>
                  </a:cubicBezTo>
                  <a:cubicBezTo>
                    <a:pt x="252" y="194"/>
                    <a:pt x="252" y="195"/>
                    <a:pt x="253" y="195"/>
                  </a:cubicBezTo>
                  <a:close/>
                  <a:moveTo>
                    <a:pt x="246" y="58"/>
                  </a:moveTo>
                  <a:cubicBezTo>
                    <a:pt x="247" y="55"/>
                    <a:pt x="249" y="53"/>
                    <a:pt x="250" y="50"/>
                  </a:cubicBezTo>
                  <a:cubicBezTo>
                    <a:pt x="246" y="49"/>
                    <a:pt x="248" y="54"/>
                    <a:pt x="245" y="54"/>
                  </a:cubicBezTo>
                  <a:cubicBezTo>
                    <a:pt x="247" y="56"/>
                    <a:pt x="245" y="56"/>
                    <a:pt x="246" y="58"/>
                  </a:cubicBezTo>
                  <a:close/>
                  <a:moveTo>
                    <a:pt x="246" y="216"/>
                  </a:moveTo>
                  <a:cubicBezTo>
                    <a:pt x="246" y="214"/>
                    <a:pt x="244" y="213"/>
                    <a:pt x="244" y="213"/>
                  </a:cubicBezTo>
                  <a:cubicBezTo>
                    <a:pt x="245" y="214"/>
                    <a:pt x="244" y="217"/>
                    <a:pt x="246" y="216"/>
                  </a:cubicBezTo>
                  <a:close/>
                  <a:moveTo>
                    <a:pt x="243" y="231"/>
                  </a:moveTo>
                  <a:cubicBezTo>
                    <a:pt x="243" y="232"/>
                    <a:pt x="244" y="233"/>
                    <a:pt x="245" y="233"/>
                  </a:cubicBezTo>
                  <a:cubicBezTo>
                    <a:pt x="245" y="232"/>
                    <a:pt x="245" y="231"/>
                    <a:pt x="245" y="230"/>
                  </a:cubicBezTo>
                  <a:cubicBezTo>
                    <a:pt x="244" y="230"/>
                    <a:pt x="244" y="231"/>
                    <a:pt x="243" y="231"/>
                  </a:cubicBezTo>
                  <a:close/>
                  <a:moveTo>
                    <a:pt x="247" y="107"/>
                  </a:moveTo>
                  <a:cubicBezTo>
                    <a:pt x="247" y="106"/>
                    <a:pt x="247" y="105"/>
                    <a:pt x="247" y="105"/>
                  </a:cubicBezTo>
                  <a:cubicBezTo>
                    <a:pt x="245" y="104"/>
                    <a:pt x="242" y="103"/>
                    <a:pt x="242" y="105"/>
                  </a:cubicBezTo>
                  <a:cubicBezTo>
                    <a:pt x="243" y="106"/>
                    <a:pt x="245" y="107"/>
                    <a:pt x="247" y="107"/>
                  </a:cubicBezTo>
                  <a:close/>
                  <a:moveTo>
                    <a:pt x="244" y="206"/>
                  </a:moveTo>
                  <a:cubicBezTo>
                    <a:pt x="243" y="204"/>
                    <a:pt x="243" y="199"/>
                    <a:pt x="244" y="197"/>
                  </a:cubicBezTo>
                  <a:cubicBezTo>
                    <a:pt x="243" y="199"/>
                    <a:pt x="241" y="206"/>
                    <a:pt x="244" y="206"/>
                  </a:cubicBezTo>
                  <a:close/>
                  <a:moveTo>
                    <a:pt x="242" y="95"/>
                  </a:moveTo>
                  <a:cubicBezTo>
                    <a:pt x="241" y="94"/>
                    <a:pt x="239" y="95"/>
                    <a:pt x="239" y="97"/>
                  </a:cubicBezTo>
                  <a:cubicBezTo>
                    <a:pt x="240" y="96"/>
                    <a:pt x="241" y="97"/>
                    <a:pt x="242" y="95"/>
                  </a:cubicBezTo>
                  <a:close/>
                  <a:moveTo>
                    <a:pt x="239" y="39"/>
                  </a:moveTo>
                  <a:cubicBezTo>
                    <a:pt x="240" y="39"/>
                    <a:pt x="241" y="39"/>
                    <a:pt x="242" y="38"/>
                  </a:cubicBezTo>
                  <a:cubicBezTo>
                    <a:pt x="242" y="38"/>
                    <a:pt x="241" y="38"/>
                    <a:pt x="241" y="37"/>
                  </a:cubicBezTo>
                  <a:cubicBezTo>
                    <a:pt x="242" y="37"/>
                    <a:pt x="244" y="37"/>
                    <a:pt x="245" y="35"/>
                  </a:cubicBezTo>
                  <a:cubicBezTo>
                    <a:pt x="242" y="36"/>
                    <a:pt x="240" y="37"/>
                    <a:pt x="239" y="39"/>
                  </a:cubicBezTo>
                  <a:close/>
                  <a:moveTo>
                    <a:pt x="238" y="58"/>
                  </a:moveTo>
                  <a:cubicBezTo>
                    <a:pt x="238" y="59"/>
                    <a:pt x="239" y="60"/>
                    <a:pt x="239" y="61"/>
                  </a:cubicBezTo>
                  <a:cubicBezTo>
                    <a:pt x="240" y="59"/>
                    <a:pt x="241" y="58"/>
                    <a:pt x="239" y="57"/>
                  </a:cubicBezTo>
                  <a:cubicBezTo>
                    <a:pt x="239" y="58"/>
                    <a:pt x="238" y="58"/>
                    <a:pt x="238" y="58"/>
                  </a:cubicBezTo>
                  <a:close/>
                  <a:moveTo>
                    <a:pt x="239" y="108"/>
                  </a:moveTo>
                  <a:cubicBezTo>
                    <a:pt x="238" y="106"/>
                    <a:pt x="239" y="105"/>
                    <a:pt x="240" y="104"/>
                  </a:cubicBezTo>
                  <a:cubicBezTo>
                    <a:pt x="238" y="102"/>
                    <a:pt x="236" y="108"/>
                    <a:pt x="239" y="108"/>
                  </a:cubicBezTo>
                  <a:close/>
                  <a:moveTo>
                    <a:pt x="238" y="256"/>
                  </a:moveTo>
                  <a:cubicBezTo>
                    <a:pt x="239" y="256"/>
                    <a:pt x="242" y="254"/>
                    <a:pt x="243" y="252"/>
                  </a:cubicBezTo>
                  <a:cubicBezTo>
                    <a:pt x="241" y="253"/>
                    <a:pt x="239" y="254"/>
                    <a:pt x="238" y="256"/>
                  </a:cubicBezTo>
                  <a:close/>
                  <a:moveTo>
                    <a:pt x="236" y="219"/>
                  </a:moveTo>
                  <a:cubicBezTo>
                    <a:pt x="235" y="221"/>
                    <a:pt x="239" y="221"/>
                    <a:pt x="238" y="219"/>
                  </a:cubicBezTo>
                  <a:cubicBezTo>
                    <a:pt x="237" y="219"/>
                    <a:pt x="237" y="218"/>
                    <a:pt x="236" y="219"/>
                  </a:cubicBezTo>
                  <a:close/>
                  <a:moveTo>
                    <a:pt x="232" y="200"/>
                  </a:moveTo>
                  <a:cubicBezTo>
                    <a:pt x="231" y="202"/>
                    <a:pt x="234" y="202"/>
                    <a:pt x="235" y="201"/>
                  </a:cubicBezTo>
                  <a:cubicBezTo>
                    <a:pt x="235" y="200"/>
                    <a:pt x="234" y="200"/>
                    <a:pt x="232" y="200"/>
                  </a:cubicBezTo>
                  <a:close/>
                  <a:moveTo>
                    <a:pt x="231" y="235"/>
                  </a:moveTo>
                  <a:cubicBezTo>
                    <a:pt x="230" y="235"/>
                    <a:pt x="230" y="235"/>
                    <a:pt x="229" y="235"/>
                  </a:cubicBezTo>
                  <a:cubicBezTo>
                    <a:pt x="228" y="236"/>
                    <a:pt x="228" y="238"/>
                    <a:pt x="230" y="238"/>
                  </a:cubicBezTo>
                  <a:cubicBezTo>
                    <a:pt x="230" y="237"/>
                    <a:pt x="231" y="237"/>
                    <a:pt x="231" y="235"/>
                  </a:cubicBezTo>
                  <a:close/>
                  <a:moveTo>
                    <a:pt x="229" y="255"/>
                  </a:moveTo>
                  <a:cubicBezTo>
                    <a:pt x="229" y="254"/>
                    <a:pt x="229" y="252"/>
                    <a:pt x="228" y="252"/>
                  </a:cubicBezTo>
                  <a:cubicBezTo>
                    <a:pt x="228" y="253"/>
                    <a:pt x="227" y="255"/>
                    <a:pt x="229" y="255"/>
                  </a:cubicBezTo>
                  <a:close/>
                  <a:moveTo>
                    <a:pt x="228" y="244"/>
                  </a:moveTo>
                  <a:cubicBezTo>
                    <a:pt x="228" y="243"/>
                    <a:pt x="228" y="242"/>
                    <a:pt x="228" y="241"/>
                  </a:cubicBezTo>
                  <a:cubicBezTo>
                    <a:pt x="226" y="241"/>
                    <a:pt x="226" y="244"/>
                    <a:pt x="228" y="244"/>
                  </a:cubicBezTo>
                  <a:close/>
                  <a:moveTo>
                    <a:pt x="230" y="103"/>
                  </a:moveTo>
                  <a:cubicBezTo>
                    <a:pt x="230" y="103"/>
                    <a:pt x="230" y="103"/>
                    <a:pt x="230" y="103"/>
                  </a:cubicBezTo>
                  <a:cubicBezTo>
                    <a:pt x="232" y="102"/>
                    <a:pt x="231" y="102"/>
                    <a:pt x="230" y="101"/>
                  </a:cubicBezTo>
                  <a:cubicBezTo>
                    <a:pt x="236" y="101"/>
                    <a:pt x="238" y="101"/>
                    <a:pt x="244" y="101"/>
                  </a:cubicBezTo>
                  <a:cubicBezTo>
                    <a:pt x="242" y="99"/>
                    <a:pt x="237" y="98"/>
                    <a:pt x="235" y="98"/>
                  </a:cubicBezTo>
                  <a:cubicBezTo>
                    <a:pt x="234" y="96"/>
                    <a:pt x="232" y="94"/>
                    <a:pt x="230" y="95"/>
                  </a:cubicBezTo>
                  <a:cubicBezTo>
                    <a:pt x="231" y="95"/>
                    <a:pt x="231" y="95"/>
                    <a:pt x="232" y="96"/>
                  </a:cubicBezTo>
                  <a:cubicBezTo>
                    <a:pt x="230" y="96"/>
                    <a:pt x="230" y="97"/>
                    <a:pt x="229" y="97"/>
                  </a:cubicBezTo>
                  <a:cubicBezTo>
                    <a:pt x="228" y="99"/>
                    <a:pt x="231" y="100"/>
                    <a:pt x="230" y="101"/>
                  </a:cubicBezTo>
                  <a:cubicBezTo>
                    <a:pt x="227" y="101"/>
                    <a:pt x="231" y="95"/>
                    <a:pt x="227" y="96"/>
                  </a:cubicBezTo>
                  <a:cubicBezTo>
                    <a:pt x="226" y="98"/>
                    <a:pt x="230" y="99"/>
                    <a:pt x="228" y="102"/>
                  </a:cubicBezTo>
                  <a:cubicBezTo>
                    <a:pt x="230" y="100"/>
                    <a:pt x="229" y="102"/>
                    <a:pt x="230" y="103"/>
                  </a:cubicBezTo>
                  <a:close/>
                  <a:moveTo>
                    <a:pt x="224" y="49"/>
                  </a:moveTo>
                  <a:cubicBezTo>
                    <a:pt x="227" y="47"/>
                    <a:pt x="229" y="46"/>
                    <a:pt x="232" y="44"/>
                  </a:cubicBezTo>
                  <a:cubicBezTo>
                    <a:pt x="229" y="45"/>
                    <a:pt x="224" y="47"/>
                    <a:pt x="224" y="49"/>
                  </a:cubicBezTo>
                  <a:close/>
                  <a:moveTo>
                    <a:pt x="224" y="244"/>
                  </a:moveTo>
                  <a:cubicBezTo>
                    <a:pt x="224" y="242"/>
                    <a:pt x="224" y="237"/>
                    <a:pt x="223" y="239"/>
                  </a:cubicBezTo>
                  <a:cubicBezTo>
                    <a:pt x="224" y="241"/>
                    <a:pt x="222" y="243"/>
                    <a:pt x="224" y="244"/>
                  </a:cubicBezTo>
                  <a:close/>
                  <a:moveTo>
                    <a:pt x="218" y="210"/>
                  </a:moveTo>
                  <a:cubicBezTo>
                    <a:pt x="219" y="211"/>
                    <a:pt x="219" y="210"/>
                    <a:pt x="220" y="209"/>
                  </a:cubicBezTo>
                  <a:cubicBezTo>
                    <a:pt x="221" y="210"/>
                    <a:pt x="222" y="211"/>
                    <a:pt x="223" y="212"/>
                  </a:cubicBezTo>
                  <a:cubicBezTo>
                    <a:pt x="222" y="209"/>
                    <a:pt x="220" y="208"/>
                    <a:pt x="218" y="210"/>
                  </a:cubicBezTo>
                  <a:close/>
                  <a:moveTo>
                    <a:pt x="219" y="204"/>
                  </a:moveTo>
                  <a:cubicBezTo>
                    <a:pt x="222" y="205"/>
                    <a:pt x="223" y="210"/>
                    <a:pt x="225" y="208"/>
                  </a:cubicBezTo>
                  <a:cubicBezTo>
                    <a:pt x="223" y="207"/>
                    <a:pt x="222" y="203"/>
                    <a:pt x="219" y="204"/>
                  </a:cubicBezTo>
                  <a:close/>
                  <a:moveTo>
                    <a:pt x="218" y="225"/>
                  </a:moveTo>
                  <a:cubicBezTo>
                    <a:pt x="220" y="225"/>
                    <a:pt x="222" y="225"/>
                    <a:pt x="222" y="223"/>
                  </a:cubicBezTo>
                  <a:cubicBezTo>
                    <a:pt x="221" y="218"/>
                    <a:pt x="214" y="222"/>
                    <a:pt x="218" y="225"/>
                  </a:cubicBezTo>
                  <a:close/>
                  <a:moveTo>
                    <a:pt x="220" y="207"/>
                  </a:moveTo>
                  <a:cubicBezTo>
                    <a:pt x="220" y="205"/>
                    <a:pt x="220" y="204"/>
                    <a:pt x="218" y="205"/>
                  </a:cubicBezTo>
                  <a:cubicBezTo>
                    <a:pt x="217" y="207"/>
                    <a:pt x="219" y="207"/>
                    <a:pt x="220" y="207"/>
                  </a:cubicBezTo>
                  <a:close/>
                  <a:moveTo>
                    <a:pt x="215" y="68"/>
                  </a:moveTo>
                  <a:cubicBezTo>
                    <a:pt x="216" y="68"/>
                    <a:pt x="219" y="70"/>
                    <a:pt x="218" y="68"/>
                  </a:cubicBezTo>
                  <a:cubicBezTo>
                    <a:pt x="218" y="66"/>
                    <a:pt x="215" y="67"/>
                    <a:pt x="215" y="68"/>
                  </a:cubicBezTo>
                  <a:close/>
                  <a:moveTo>
                    <a:pt x="216" y="85"/>
                  </a:moveTo>
                  <a:cubicBezTo>
                    <a:pt x="218" y="85"/>
                    <a:pt x="219" y="84"/>
                    <a:pt x="219" y="82"/>
                  </a:cubicBezTo>
                  <a:cubicBezTo>
                    <a:pt x="217" y="79"/>
                    <a:pt x="214" y="82"/>
                    <a:pt x="216" y="85"/>
                  </a:cubicBezTo>
                  <a:close/>
                  <a:moveTo>
                    <a:pt x="212" y="42"/>
                  </a:moveTo>
                  <a:cubicBezTo>
                    <a:pt x="212" y="43"/>
                    <a:pt x="209" y="44"/>
                    <a:pt x="211" y="45"/>
                  </a:cubicBezTo>
                  <a:cubicBezTo>
                    <a:pt x="211" y="43"/>
                    <a:pt x="212" y="45"/>
                    <a:pt x="213" y="44"/>
                  </a:cubicBezTo>
                  <a:cubicBezTo>
                    <a:pt x="213" y="43"/>
                    <a:pt x="212" y="43"/>
                    <a:pt x="212" y="42"/>
                  </a:cubicBezTo>
                  <a:close/>
                  <a:moveTo>
                    <a:pt x="214" y="55"/>
                  </a:moveTo>
                  <a:cubicBezTo>
                    <a:pt x="212" y="57"/>
                    <a:pt x="210" y="57"/>
                    <a:pt x="209" y="59"/>
                  </a:cubicBezTo>
                  <a:cubicBezTo>
                    <a:pt x="211" y="59"/>
                    <a:pt x="214" y="56"/>
                    <a:pt x="214" y="55"/>
                  </a:cubicBezTo>
                  <a:close/>
                  <a:moveTo>
                    <a:pt x="202" y="61"/>
                  </a:moveTo>
                  <a:cubicBezTo>
                    <a:pt x="202" y="60"/>
                    <a:pt x="202" y="59"/>
                    <a:pt x="202" y="59"/>
                  </a:cubicBezTo>
                  <a:cubicBezTo>
                    <a:pt x="202" y="59"/>
                    <a:pt x="201" y="59"/>
                    <a:pt x="200" y="59"/>
                  </a:cubicBezTo>
                  <a:cubicBezTo>
                    <a:pt x="200" y="61"/>
                    <a:pt x="201" y="60"/>
                    <a:pt x="202" y="61"/>
                  </a:cubicBezTo>
                  <a:close/>
                  <a:moveTo>
                    <a:pt x="199" y="244"/>
                  </a:moveTo>
                  <a:cubicBezTo>
                    <a:pt x="199" y="243"/>
                    <a:pt x="198" y="242"/>
                    <a:pt x="198" y="242"/>
                  </a:cubicBezTo>
                  <a:cubicBezTo>
                    <a:pt x="199" y="244"/>
                    <a:pt x="197" y="244"/>
                    <a:pt x="196" y="246"/>
                  </a:cubicBezTo>
                  <a:cubicBezTo>
                    <a:pt x="197" y="247"/>
                    <a:pt x="197" y="248"/>
                    <a:pt x="198" y="248"/>
                  </a:cubicBezTo>
                  <a:cubicBezTo>
                    <a:pt x="199" y="248"/>
                    <a:pt x="199" y="247"/>
                    <a:pt x="200" y="247"/>
                  </a:cubicBezTo>
                  <a:cubicBezTo>
                    <a:pt x="199" y="245"/>
                    <a:pt x="203" y="243"/>
                    <a:pt x="201" y="241"/>
                  </a:cubicBezTo>
                  <a:cubicBezTo>
                    <a:pt x="201" y="242"/>
                    <a:pt x="200" y="243"/>
                    <a:pt x="199" y="244"/>
                  </a:cubicBezTo>
                  <a:close/>
                  <a:moveTo>
                    <a:pt x="188" y="6"/>
                  </a:moveTo>
                  <a:cubicBezTo>
                    <a:pt x="190" y="4"/>
                    <a:pt x="193" y="4"/>
                    <a:pt x="193" y="0"/>
                  </a:cubicBezTo>
                  <a:cubicBezTo>
                    <a:pt x="189" y="0"/>
                    <a:pt x="188" y="4"/>
                    <a:pt x="188" y="6"/>
                  </a:cubicBezTo>
                  <a:close/>
                  <a:moveTo>
                    <a:pt x="185" y="25"/>
                  </a:moveTo>
                  <a:cubicBezTo>
                    <a:pt x="185" y="29"/>
                    <a:pt x="192" y="35"/>
                    <a:pt x="195" y="40"/>
                  </a:cubicBezTo>
                  <a:cubicBezTo>
                    <a:pt x="196" y="42"/>
                    <a:pt x="198" y="47"/>
                    <a:pt x="202" y="42"/>
                  </a:cubicBezTo>
                  <a:cubicBezTo>
                    <a:pt x="202" y="40"/>
                    <a:pt x="199" y="37"/>
                    <a:pt x="196" y="39"/>
                  </a:cubicBezTo>
                  <a:cubicBezTo>
                    <a:pt x="195" y="35"/>
                    <a:pt x="190" y="34"/>
                    <a:pt x="190" y="30"/>
                  </a:cubicBezTo>
                  <a:cubicBezTo>
                    <a:pt x="190" y="28"/>
                    <a:pt x="192" y="27"/>
                    <a:pt x="193" y="25"/>
                  </a:cubicBezTo>
                  <a:cubicBezTo>
                    <a:pt x="191" y="25"/>
                    <a:pt x="192" y="27"/>
                    <a:pt x="190" y="27"/>
                  </a:cubicBezTo>
                  <a:cubicBezTo>
                    <a:pt x="189" y="25"/>
                    <a:pt x="186" y="26"/>
                    <a:pt x="185" y="25"/>
                  </a:cubicBezTo>
                  <a:close/>
                  <a:moveTo>
                    <a:pt x="193" y="50"/>
                  </a:moveTo>
                  <a:cubicBezTo>
                    <a:pt x="196" y="50"/>
                    <a:pt x="196" y="52"/>
                    <a:pt x="197" y="54"/>
                  </a:cubicBezTo>
                  <a:cubicBezTo>
                    <a:pt x="196" y="54"/>
                    <a:pt x="195" y="54"/>
                    <a:pt x="195" y="54"/>
                  </a:cubicBezTo>
                  <a:cubicBezTo>
                    <a:pt x="195" y="55"/>
                    <a:pt x="196" y="55"/>
                    <a:pt x="196" y="56"/>
                  </a:cubicBezTo>
                  <a:cubicBezTo>
                    <a:pt x="196" y="56"/>
                    <a:pt x="197" y="55"/>
                    <a:pt x="197" y="55"/>
                  </a:cubicBezTo>
                  <a:cubicBezTo>
                    <a:pt x="197" y="55"/>
                    <a:pt x="197" y="55"/>
                    <a:pt x="197" y="55"/>
                  </a:cubicBezTo>
                  <a:cubicBezTo>
                    <a:pt x="196" y="53"/>
                    <a:pt x="201" y="55"/>
                    <a:pt x="203" y="54"/>
                  </a:cubicBezTo>
                  <a:cubicBezTo>
                    <a:pt x="203" y="54"/>
                    <a:pt x="203" y="54"/>
                    <a:pt x="203" y="54"/>
                  </a:cubicBezTo>
                  <a:cubicBezTo>
                    <a:pt x="204" y="54"/>
                    <a:pt x="204" y="54"/>
                    <a:pt x="204" y="54"/>
                  </a:cubicBezTo>
                  <a:cubicBezTo>
                    <a:pt x="203" y="49"/>
                    <a:pt x="201" y="44"/>
                    <a:pt x="196" y="47"/>
                  </a:cubicBezTo>
                  <a:cubicBezTo>
                    <a:pt x="192" y="45"/>
                    <a:pt x="191" y="37"/>
                    <a:pt x="184" y="39"/>
                  </a:cubicBezTo>
                  <a:cubicBezTo>
                    <a:pt x="183" y="38"/>
                    <a:pt x="183" y="37"/>
                    <a:pt x="182" y="36"/>
                  </a:cubicBezTo>
                  <a:cubicBezTo>
                    <a:pt x="182" y="39"/>
                    <a:pt x="184" y="39"/>
                    <a:pt x="183" y="42"/>
                  </a:cubicBezTo>
                  <a:cubicBezTo>
                    <a:pt x="184" y="42"/>
                    <a:pt x="185" y="44"/>
                    <a:pt x="187" y="44"/>
                  </a:cubicBezTo>
                  <a:cubicBezTo>
                    <a:pt x="188" y="43"/>
                    <a:pt x="188" y="41"/>
                    <a:pt x="190" y="41"/>
                  </a:cubicBezTo>
                  <a:cubicBezTo>
                    <a:pt x="188" y="44"/>
                    <a:pt x="193" y="45"/>
                    <a:pt x="194" y="47"/>
                  </a:cubicBezTo>
                  <a:cubicBezTo>
                    <a:pt x="194" y="48"/>
                    <a:pt x="193" y="48"/>
                    <a:pt x="193" y="50"/>
                  </a:cubicBezTo>
                  <a:close/>
                  <a:moveTo>
                    <a:pt x="179" y="224"/>
                  </a:moveTo>
                  <a:cubicBezTo>
                    <a:pt x="181" y="224"/>
                    <a:pt x="182" y="224"/>
                    <a:pt x="182" y="222"/>
                  </a:cubicBezTo>
                  <a:cubicBezTo>
                    <a:pt x="181" y="223"/>
                    <a:pt x="179" y="222"/>
                    <a:pt x="179" y="224"/>
                  </a:cubicBezTo>
                  <a:close/>
                  <a:moveTo>
                    <a:pt x="178" y="237"/>
                  </a:moveTo>
                  <a:cubicBezTo>
                    <a:pt x="178" y="238"/>
                    <a:pt x="179" y="239"/>
                    <a:pt x="180" y="239"/>
                  </a:cubicBezTo>
                  <a:cubicBezTo>
                    <a:pt x="180" y="238"/>
                    <a:pt x="180" y="238"/>
                    <a:pt x="181" y="238"/>
                  </a:cubicBezTo>
                  <a:cubicBezTo>
                    <a:pt x="181" y="238"/>
                    <a:pt x="181" y="238"/>
                    <a:pt x="182" y="238"/>
                  </a:cubicBezTo>
                  <a:cubicBezTo>
                    <a:pt x="181" y="237"/>
                    <a:pt x="179" y="236"/>
                    <a:pt x="178" y="237"/>
                  </a:cubicBezTo>
                  <a:close/>
                  <a:moveTo>
                    <a:pt x="176" y="247"/>
                  </a:moveTo>
                  <a:cubicBezTo>
                    <a:pt x="176" y="248"/>
                    <a:pt x="176" y="248"/>
                    <a:pt x="176" y="249"/>
                  </a:cubicBezTo>
                  <a:cubicBezTo>
                    <a:pt x="177" y="248"/>
                    <a:pt x="178" y="248"/>
                    <a:pt x="178" y="246"/>
                  </a:cubicBezTo>
                  <a:cubicBezTo>
                    <a:pt x="177" y="247"/>
                    <a:pt x="176" y="245"/>
                    <a:pt x="175" y="246"/>
                  </a:cubicBezTo>
                  <a:cubicBezTo>
                    <a:pt x="176" y="247"/>
                    <a:pt x="176" y="247"/>
                    <a:pt x="176" y="247"/>
                  </a:cubicBezTo>
                  <a:close/>
                  <a:moveTo>
                    <a:pt x="174" y="70"/>
                  </a:moveTo>
                  <a:cubicBezTo>
                    <a:pt x="174" y="70"/>
                    <a:pt x="174" y="69"/>
                    <a:pt x="174" y="69"/>
                  </a:cubicBezTo>
                  <a:cubicBezTo>
                    <a:pt x="174" y="69"/>
                    <a:pt x="174" y="70"/>
                    <a:pt x="174" y="70"/>
                  </a:cubicBezTo>
                  <a:close/>
                  <a:moveTo>
                    <a:pt x="165" y="59"/>
                  </a:moveTo>
                  <a:cubicBezTo>
                    <a:pt x="163" y="59"/>
                    <a:pt x="162" y="59"/>
                    <a:pt x="162" y="61"/>
                  </a:cubicBezTo>
                  <a:cubicBezTo>
                    <a:pt x="163" y="62"/>
                    <a:pt x="165" y="61"/>
                    <a:pt x="165" y="59"/>
                  </a:cubicBezTo>
                  <a:close/>
                  <a:moveTo>
                    <a:pt x="166" y="234"/>
                  </a:moveTo>
                  <a:cubicBezTo>
                    <a:pt x="165" y="233"/>
                    <a:pt x="162" y="233"/>
                    <a:pt x="163" y="236"/>
                  </a:cubicBezTo>
                  <a:cubicBezTo>
                    <a:pt x="165" y="236"/>
                    <a:pt x="166" y="236"/>
                    <a:pt x="166" y="234"/>
                  </a:cubicBezTo>
                  <a:close/>
                  <a:moveTo>
                    <a:pt x="160" y="240"/>
                  </a:moveTo>
                  <a:cubicBezTo>
                    <a:pt x="160" y="240"/>
                    <a:pt x="160" y="241"/>
                    <a:pt x="160" y="241"/>
                  </a:cubicBezTo>
                  <a:cubicBezTo>
                    <a:pt x="161" y="242"/>
                    <a:pt x="162" y="241"/>
                    <a:pt x="162" y="240"/>
                  </a:cubicBezTo>
                  <a:cubicBezTo>
                    <a:pt x="161" y="240"/>
                    <a:pt x="161" y="240"/>
                    <a:pt x="160" y="240"/>
                  </a:cubicBezTo>
                  <a:close/>
                  <a:moveTo>
                    <a:pt x="181" y="58"/>
                  </a:moveTo>
                  <a:cubicBezTo>
                    <a:pt x="178" y="58"/>
                    <a:pt x="179" y="56"/>
                    <a:pt x="177" y="55"/>
                  </a:cubicBezTo>
                  <a:cubicBezTo>
                    <a:pt x="179" y="54"/>
                    <a:pt x="183" y="55"/>
                    <a:pt x="183" y="57"/>
                  </a:cubicBezTo>
                  <a:cubicBezTo>
                    <a:pt x="182" y="57"/>
                    <a:pt x="181" y="58"/>
                    <a:pt x="181" y="58"/>
                  </a:cubicBezTo>
                  <a:close/>
                  <a:moveTo>
                    <a:pt x="177" y="29"/>
                  </a:moveTo>
                  <a:cubicBezTo>
                    <a:pt x="178" y="29"/>
                    <a:pt x="178" y="32"/>
                    <a:pt x="177" y="34"/>
                  </a:cubicBezTo>
                  <a:cubicBezTo>
                    <a:pt x="176" y="34"/>
                    <a:pt x="176" y="33"/>
                    <a:pt x="175" y="33"/>
                  </a:cubicBezTo>
                  <a:cubicBezTo>
                    <a:pt x="175" y="30"/>
                    <a:pt x="176" y="30"/>
                    <a:pt x="177" y="29"/>
                  </a:cubicBezTo>
                  <a:close/>
                  <a:moveTo>
                    <a:pt x="167" y="56"/>
                  </a:moveTo>
                  <a:cubicBezTo>
                    <a:pt x="167" y="58"/>
                    <a:pt x="165" y="55"/>
                    <a:pt x="165" y="57"/>
                  </a:cubicBezTo>
                  <a:cubicBezTo>
                    <a:pt x="167" y="59"/>
                    <a:pt x="167" y="56"/>
                    <a:pt x="170" y="57"/>
                  </a:cubicBezTo>
                  <a:cubicBezTo>
                    <a:pt x="166" y="63"/>
                    <a:pt x="175" y="65"/>
                    <a:pt x="172" y="68"/>
                  </a:cubicBezTo>
                  <a:cubicBezTo>
                    <a:pt x="172" y="68"/>
                    <a:pt x="173" y="68"/>
                    <a:pt x="174" y="68"/>
                  </a:cubicBezTo>
                  <a:cubicBezTo>
                    <a:pt x="174" y="68"/>
                    <a:pt x="174" y="69"/>
                    <a:pt x="174" y="69"/>
                  </a:cubicBezTo>
                  <a:cubicBezTo>
                    <a:pt x="174" y="65"/>
                    <a:pt x="174" y="62"/>
                    <a:pt x="174" y="59"/>
                  </a:cubicBezTo>
                  <a:cubicBezTo>
                    <a:pt x="175" y="61"/>
                    <a:pt x="178" y="63"/>
                    <a:pt x="180" y="65"/>
                  </a:cubicBezTo>
                  <a:cubicBezTo>
                    <a:pt x="182" y="65"/>
                    <a:pt x="182" y="65"/>
                    <a:pt x="182" y="65"/>
                  </a:cubicBezTo>
                  <a:cubicBezTo>
                    <a:pt x="182" y="64"/>
                    <a:pt x="181" y="64"/>
                    <a:pt x="181" y="63"/>
                  </a:cubicBezTo>
                  <a:cubicBezTo>
                    <a:pt x="183" y="62"/>
                    <a:pt x="183" y="62"/>
                    <a:pt x="183" y="62"/>
                  </a:cubicBezTo>
                  <a:cubicBezTo>
                    <a:pt x="182" y="61"/>
                    <a:pt x="181" y="60"/>
                    <a:pt x="180" y="59"/>
                  </a:cubicBezTo>
                  <a:cubicBezTo>
                    <a:pt x="180" y="58"/>
                    <a:pt x="183" y="59"/>
                    <a:pt x="183" y="57"/>
                  </a:cubicBezTo>
                  <a:cubicBezTo>
                    <a:pt x="185" y="58"/>
                    <a:pt x="186" y="60"/>
                    <a:pt x="186" y="62"/>
                  </a:cubicBezTo>
                  <a:cubicBezTo>
                    <a:pt x="187" y="61"/>
                    <a:pt x="187" y="61"/>
                    <a:pt x="187" y="61"/>
                  </a:cubicBezTo>
                  <a:cubicBezTo>
                    <a:pt x="187" y="60"/>
                    <a:pt x="186" y="58"/>
                    <a:pt x="185" y="57"/>
                  </a:cubicBezTo>
                  <a:cubicBezTo>
                    <a:pt x="185" y="56"/>
                    <a:pt x="185" y="56"/>
                    <a:pt x="185" y="56"/>
                  </a:cubicBezTo>
                  <a:cubicBezTo>
                    <a:pt x="185" y="56"/>
                    <a:pt x="185" y="57"/>
                    <a:pt x="184" y="57"/>
                  </a:cubicBezTo>
                  <a:cubicBezTo>
                    <a:pt x="183" y="53"/>
                    <a:pt x="179" y="52"/>
                    <a:pt x="181" y="47"/>
                  </a:cubicBezTo>
                  <a:cubicBezTo>
                    <a:pt x="179" y="47"/>
                    <a:pt x="179" y="49"/>
                    <a:pt x="177" y="49"/>
                  </a:cubicBezTo>
                  <a:cubicBezTo>
                    <a:pt x="177" y="45"/>
                    <a:pt x="177" y="45"/>
                    <a:pt x="177" y="45"/>
                  </a:cubicBezTo>
                  <a:cubicBezTo>
                    <a:pt x="178" y="44"/>
                    <a:pt x="180" y="43"/>
                    <a:pt x="181" y="43"/>
                  </a:cubicBezTo>
                  <a:cubicBezTo>
                    <a:pt x="180" y="41"/>
                    <a:pt x="177" y="44"/>
                    <a:pt x="177" y="42"/>
                  </a:cubicBezTo>
                  <a:cubicBezTo>
                    <a:pt x="177" y="42"/>
                    <a:pt x="179" y="40"/>
                    <a:pt x="177" y="40"/>
                  </a:cubicBezTo>
                  <a:cubicBezTo>
                    <a:pt x="177" y="41"/>
                    <a:pt x="176" y="41"/>
                    <a:pt x="176" y="40"/>
                  </a:cubicBezTo>
                  <a:cubicBezTo>
                    <a:pt x="179" y="34"/>
                    <a:pt x="180" y="27"/>
                    <a:pt x="175" y="22"/>
                  </a:cubicBezTo>
                  <a:cubicBezTo>
                    <a:pt x="176" y="20"/>
                    <a:pt x="178" y="18"/>
                    <a:pt x="179" y="16"/>
                  </a:cubicBezTo>
                  <a:cubicBezTo>
                    <a:pt x="186" y="16"/>
                    <a:pt x="190" y="9"/>
                    <a:pt x="196" y="6"/>
                  </a:cubicBezTo>
                  <a:cubicBezTo>
                    <a:pt x="191" y="9"/>
                    <a:pt x="186" y="12"/>
                    <a:pt x="181" y="14"/>
                  </a:cubicBezTo>
                  <a:cubicBezTo>
                    <a:pt x="181" y="13"/>
                    <a:pt x="184" y="10"/>
                    <a:pt x="182" y="11"/>
                  </a:cubicBezTo>
                  <a:cubicBezTo>
                    <a:pt x="179" y="14"/>
                    <a:pt x="176" y="17"/>
                    <a:pt x="173" y="20"/>
                  </a:cubicBezTo>
                  <a:cubicBezTo>
                    <a:pt x="166" y="19"/>
                    <a:pt x="163" y="21"/>
                    <a:pt x="161" y="25"/>
                  </a:cubicBezTo>
                  <a:cubicBezTo>
                    <a:pt x="159" y="24"/>
                    <a:pt x="159" y="26"/>
                    <a:pt x="157" y="25"/>
                  </a:cubicBezTo>
                  <a:cubicBezTo>
                    <a:pt x="156" y="34"/>
                    <a:pt x="169" y="31"/>
                    <a:pt x="168" y="39"/>
                  </a:cubicBezTo>
                  <a:cubicBezTo>
                    <a:pt x="169" y="39"/>
                    <a:pt x="170" y="38"/>
                    <a:pt x="171" y="38"/>
                  </a:cubicBezTo>
                  <a:cubicBezTo>
                    <a:pt x="172" y="39"/>
                    <a:pt x="173" y="42"/>
                    <a:pt x="172" y="45"/>
                  </a:cubicBezTo>
                  <a:cubicBezTo>
                    <a:pt x="171" y="44"/>
                    <a:pt x="171" y="46"/>
                    <a:pt x="170" y="46"/>
                  </a:cubicBezTo>
                  <a:cubicBezTo>
                    <a:pt x="168" y="47"/>
                    <a:pt x="167" y="45"/>
                    <a:pt x="167" y="45"/>
                  </a:cubicBezTo>
                  <a:cubicBezTo>
                    <a:pt x="165" y="47"/>
                    <a:pt x="159" y="46"/>
                    <a:pt x="158" y="44"/>
                  </a:cubicBezTo>
                  <a:cubicBezTo>
                    <a:pt x="158" y="46"/>
                    <a:pt x="160" y="46"/>
                    <a:pt x="159" y="48"/>
                  </a:cubicBezTo>
                  <a:cubicBezTo>
                    <a:pt x="161" y="48"/>
                    <a:pt x="162" y="48"/>
                    <a:pt x="163" y="50"/>
                  </a:cubicBezTo>
                  <a:cubicBezTo>
                    <a:pt x="160" y="52"/>
                    <a:pt x="157" y="55"/>
                    <a:pt x="153" y="57"/>
                  </a:cubicBezTo>
                  <a:cubicBezTo>
                    <a:pt x="154" y="58"/>
                    <a:pt x="154" y="58"/>
                    <a:pt x="154" y="58"/>
                  </a:cubicBezTo>
                  <a:cubicBezTo>
                    <a:pt x="157" y="56"/>
                    <a:pt x="161" y="55"/>
                    <a:pt x="164" y="57"/>
                  </a:cubicBezTo>
                  <a:cubicBezTo>
                    <a:pt x="164" y="58"/>
                    <a:pt x="164" y="55"/>
                    <a:pt x="164" y="55"/>
                  </a:cubicBezTo>
                  <a:cubicBezTo>
                    <a:pt x="164" y="54"/>
                    <a:pt x="166" y="56"/>
                    <a:pt x="167" y="56"/>
                  </a:cubicBezTo>
                  <a:close/>
                  <a:moveTo>
                    <a:pt x="148" y="55"/>
                  </a:moveTo>
                  <a:cubicBezTo>
                    <a:pt x="148" y="56"/>
                    <a:pt x="148" y="56"/>
                    <a:pt x="148" y="57"/>
                  </a:cubicBezTo>
                  <a:cubicBezTo>
                    <a:pt x="150" y="57"/>
                    <a:pt x="151" y="56"/>
                    <a:pt x="151" y="55"/>
                  </a:cubicBezTo>
                  <a:cubicBezTo>
                    <a:pt x="149" y="55"/>
                    <a:pt x="150" y="55"/>
                    <a:pt x="148" y="55"/>
                  </a:cubicBezTo>
                  <a:close/>
                  <a:moveTo>
                    <a:pt x="148" y="275"/>
                  </a:moveTo>
                  <a:cubicBezTo>
                    <a:pt x="150" y="276"/>
                    <a:pt x="150" y="272"/>
                    <a:pt x="149" y="271"/>
                  </a:cubicBezTo>
                  <a:cubicBezTo>
                    <a:pt x="148" y="272"/>
                    <a:pt x="147" y="273"/>
                    <a:pt x="148" y="275"/>
                  </a:cubicBezTo>
                  <a:close/>
                  <a:moveTo>
                    <a:pt x="144" y="245"/>
                  </a:moveTo>
                  <a:cubicBezTo>
                    <a:pt x="144" y="246"/>
                    <a:pt x="144" y="246"/>
                    <a:pt x="144" y="247"/>
                  </a:cubicBezTo>
                  <a:cubicBezTo>
                    <a:pt x="146" y="247"/>
                    <a:pt x="147" y="246"/>
                    <a:pt x="148" y="245"/>
                  </a:cubicBezTo>
                  <a:cubicBezTo>
                    <a:pt x="146" y="245"/>
                    <a:pt x="145" y="243"/>
                    <a:pt x="144" y="245"/>
                  </a:cubicBezTo>
                  <a:close/>
                  <a:moveTo>
                    <a:pt x="140" y="252"/>
                  </a:moveTo>
                  <a:cubicBezTo>
                    <a:pt x="141" y="257"/>
                    <a:pt x="144" y="250"/>
                    <a:pt x="140" y="252"/>
                  </a:cubicBezTo>
                  <a:close/>
                  <a:moveTo>
                    <a:pt x="135" y="49"/>
                  </a:moveTo>
                  <a:cubicBezTo>
                    <a:pt x="136" y="49"/>
                    <a:pt x="136" y="50"/>
                    <a:pt x="137" y="50"/>
                  </a:cubicBezTo>
                  <a:cubicBezTo>
                    <a:pt x="137" y="49"/>
                    <a:pt x="137" y="48"/>
                    <a:pt x="137" y="48"/>
                  </a:cubicBezTo>
                  <a:cubicBezTo>
                    <a:pt x="136" y="48"/>
                    <a:pt x="135" y="48"/>
                    <a:pt x="135" y="49"/>
                  </a:cubicBezTo>
                  <a:close/>
                  <a:moveTo>
                    <a:pt x="133" y="264"/>
                  </a:moveTo>
                  <a:cubicBezTo>
                    <a:pt x="133" y="266"/>
                    <a:pt x="134" y="267"/>
                    <a:pt x="135" y="267"/>
                  </a:cubicBezTo>
                  <a:cubicBezTo>
                    <a:pt x="135" y="265"/>
                    <a:pt x="136" y="264"/>
                    <a:pt x="134" y="263"/>
                  </a:cubicBezTo>
                  <a:cubicBezTo>
                    <a:pt x="134" y="264"/>
                    <a:pt x="133" y="264"/>
                    <a:pt x="133" y="264"/>
                  </a:cubicBezTo>
                  <a:close/>
                  <a:moveTo>
                    <a:pt x="123" y="249"/>
                  </a:moveTo>
                  <a:cubicBezTo>
                    <a:pt x="125" y="249"/>
                    <a:pt x="125" y="247"/>
                    <a:pt x="126" y="246"/>
                  </a:cubicBezTo>
                  <a:cubicBezTo>
                    <a:pt x="124" y="246"/>
                    <a:pt x="124" y="248"/>
                    <a:pt x="123" y="249"/>
                  </a:cubicBezTo>
                  <a:close/>
                  <a:moveTo>
                    <a:pt x="124" y="277"/>
                  </a:moveTo>
                  <a:cubicBezTo>
                    <a:pt x="124" y="278"/>
                    <a:pt x="123" y="277"/>
                    <a:pt x="123" y="277"/>
                  </a:cubicBezTo>
                  <a:cubicBezTo>
                    <a:pt x="123" y="277"/>
                    <a:pt x="123" y="277"/>
                    <a:pt x="122" y="277"/>
                  </a:cubicBezTo>
                  <a:cubicBezTo>
                    <a:pt x="122" y="278"/>
                    <a:pt x="123" y="278"/>
                    <a:pt x="123" y="278"/>
                  </a:cubicBezTo>
                  <a:cubicBezTo>
                    <a:pt x="123" y="280"/>
                    <a:pt x="122" y="281"/>
                    <a:pt x="120" y="281"/>
                  </a:cubicBezTo>
                  <a:cubicBezTo>
                    <a:pt x="118" y="277"/>
                    <a:pt x="122" y="273"/>
                    <a:pt x="124" y="277"/>
                  </a:cubicBezTo>
                  <a:close/>
                  <a:moveTo>
                    <a:pt x="119" y="294"/>
                  </a:moveTo>
                  <a:cubicBezTo>
                    <a:pt x="119" y="294"/>
                    <a:pt x="120" y="294"/>
                    <a:pt x="120" y="295"/>
                  </a:cubicBezTo>
                  <a:cubicBezTo>
                    <a:pt x="120" y="293"/>
                    <a:pt x="120" y="291"/>
                    <a:pt x="121" y="291"/>
                  </a:cubicBezTo>
                  <a:cubicBezTo>
                    <a:pt x="121" y="292"/>
                    <a:pt x="121" y="294"/>
                    <a:pt x="121" y="295"/>
                  </a:cubicBezTo>
                  <a:cubicBezTo>
                    <a:pt x="121" y="295"/>
                    <a:pt x="122" y="295"/>
                    <a:pt x="122" y="295"/>
                  </a:cubicBezTo>
                  <a:cubicBezTo>
                    <a:pt x="122" y="294"/>
                    <a:pt x="122" y="293"/>
                    <a:pt x="123" y="292"/>
                  </a:cubicBezTo>
                  <a:cubicBezTo>
                    <a:pt x="123" y="294"/>
                    <a:pt x="122" y="294"/>
                    <a:pt x="122" y="295"/>
                  </a:cubicBezTo>
                  <a:cubicBezTo>
                    <a:pt x="124" y="295"/>
                    <a:pt x="125" y="295"/>
                    <a:pt x="126" y="295"/>
                  </a:cubicBezTo>
                  <a:cubicBezTo>
                    <a:pt x="126" y="295"/>
                    <a:pt x="127" y="295"/>
                    <a:pt x="127" y="295"/>
                  </a:cubicBezTo>
                  <a:cubicBezTo>
                    <a:pt x="128" y="295"/>
                    <a:pt x="128" y="295"/>
                    <a:pt x="128" y="295"/>
                  </a:cubicBezTo>
                  <a:cubicBezTo>
                    <a:pt x="129" y="293"/>
                    <a:pt x="126" y="290"/>
                    <a:pt x="129" y="289"/>
                  </a:cubicBezTo>
                  <a:cubicBezTo>
                    <a:pt x="127" y="288"/>
                    <a:pt x="123" y="288"/>
                    <a:pt x="123" y="285"/>
                  </a:cubicBezTo>
                  <a:cubicBezTo>
                    <a:pt x="127" y="287"/>
                    <a:pt x="130" y="281"/>
                    <a:pt x="132" y="284"/>
                  </a:cubicBezTo>
                  <a:cubicBezTo>
                    <a:pt x="132" y="281"/>
                    <a:pt x="134" y="281"/>
                    <a:pt x="132" y="279"/>
                  </a:cubicBezTo>
                  <a:cubicBezTo>
                    <a:pt x="129" y="278"/>
                    <a:pt x="129" y="281"/>
                    <a:pt x="126" y="281"/>
                  </a:cubicBezTo>
                  <a:cubicBezTo>
                    <a:pt x="126" y="280"/>
                    <a:pt x="123" y="278"/>
                    <a:pt x="126" y="278"/>
                  </a:cubicBezTo>
                  <a:cubicBezTo>
                    <a:pt x="125" y="279"/>
                    <a:pt x="127" y="280"/>
                    <a:pt x="127" y="279"/>
                  </a:cubicBezTo>
                  <a:cubicBezTo>
                    <a:pt x="125" y="278"/>
                    <a:pt x="126" y="277"/>
                    <a:pt x="126" y="275"/>
                  </a:cubicBezTo>
                  <a:cubicBezTo>
                    <a:pt x="126" y="274"/>
                    <a:pt x="123" y="276"/>
                    <a:pt x="123" y="274"/>
                  </a:cubicBezTo>
                  <a:cubicBezTo>
                    <a:pt x="123" y="274"/>
                    <a:pt x="123" y="272"/>
                    <a:pt x="123" y="269"/>
                  </a:cubicBezTo>
                  <a:cubicBezTo>
                    <a:pt x="121" y="269"/>
                    <a:pt x="124" y="271"/>
                    <a:pt x="122" y="272"/>
                  </a:cubicBezTo>
                  <a:cubicBezTo>
                    <a:pt x="120" y="272"/>
                    <a:pt x="121" y="270"/>
                    <a:pt x="120" y="268"/>
                  </a:cubicBezTo>
                  <a:cubicBezTo>
                    <a:pt x="121" y="269"/>
                    <a:pt x="122" y="269"/>
                    <a:pt x="122" y="268"/>
                  </a:cubicBezTo>
                  <a:cubicBezTo>
                    <a:pt x="121" y="267"/>
                    <a:pt x="122" y="265"/>
                    <a:pt x="121" y="264"/>
                  </a:cubicBezTo>
                  <a:cubicBezTo>
                    <a:pt x="122" y="264"/>
                    <a:pt x="122" y="264"/>
                    <a:pt x="123" y="263"/>
                  </a:cubicBezTo>
                  <a:cubicBezTo>
                    <a:pt x="122" y="262"/>
                    <a:pt x="122" y="262"/>
                    <a:pt x="122" y="262"/>
                  </a:cubicBezTo>
                  <a:cubicBezTo>
                    <a:pt x="121" y="262"/>
                    <a:pt x="121" y="261"/>
                    <a:pt x="120" y="260"/>
                  </a:cubicBezTo>
                  <a:cubicBezTo>
                    <a:pt x="118" y="260"/>
                    <a:pt x="118" y="260"/>
                    <a:pt x="118" y="260"/>
                  </a:cubicBezTo>
                  <a:cubicBezTo>
                    <a:pt x="119" y="264"/>
                    <a:pt x="120" y="268"/>
                    <a:pt x="116" y="270"/>
                  </a:cubicBezTo>
                  <a:cubicBezTo>
                    <a:pt x="117" y="269"/>
                    <a:pt x="114" y="268"/>
                    <a:pt x="114" y="269"/>
                  </a:cubicBezTo>
                  <a:cubicBezTo>
                    <a:pt x="120" y="271"/>
                    <a:pt x="110" y="280"/>
                    <a:pt x="115" y="279"/>
                  </a:cubicBezTo>
                  <a:cubicBezTo>
                    <a:pt x="116" y="280"/>
                    <a:pt x="117" y="281"/>
                    <a:pt x="116" y="283"/>
                  </a:cubicBezTo>
                  <a:cubicBezTo>
                    <a:pt x="117" y="283"/>
                    <a:pt x="117" y="282"/>
                    <a:pt x="117" y="283"/>
                  </a:cubicBezTo>
                  <a:cubicBezTo>
                    <a:pt x="117" y="286"/>
                    <a:pt x="118" y="289"/>
                    <a:pt x="117" y="291"/>
                  </a:cubicBezTo>
                  <a:cubicBezTo>
                    <a:pt x="119" y="291"/>
                    <a:pt x="117" y="289"/>
                    <a:pt x="119" y="290"/>
                  </a:cubicBezTo>
                  <a:cubicBezTo>
                    <a:pt x="120" y="291"/>
                    <a:pt x="119" y="292"/>
                    <a:pt x="119" y="294"/>
                  </a:cubicBezTo>
                  <a:close/>
                  <a:moveTo>
                    <a:pt x="109" y="247"/>
                  </a:moveTo>
                  <a:cubicBezTo>
                    <a:pt x="108" y="249"/>
                    <a:pt x="111" y="249"/>
                    <a:pt x="111" y="247"/>
                  </a:cubicBezTo>
                  <a:cubicBezTo>
                    <a:pt x="110" y="247"/>
                    <a:pt x="109" y="247"/>
                    <a:pt x="109" y="247"/>
                  </a:cubicBezTo>
                  <a:close/>
                  <a:moveTo>
                    <a:pt x="109" y="50"/>
                  </a:moveTo>
                  <a:cubicBezTo>
                    <a:pt x="109" y="51"/>
                    <a:pt x="110" y="52"/>
                    <a:pt x="111" y="53"/>
                  </a:cubicBezTo>
                  <a:cubicBezTo>
                    <a:pt x="111" y="50"/>
                    <a:pt x="108" y="49"/>
                    <a:pt x="107" y="48"/>
                  </a:cubicBezTo>
                  <a:cubicBezTo>
                    <a:pt x="107" y="48"/>
                    <a:pt x="107" y="47"/>
                    <a:pt x="107" y="48"/>
                  </a:cubicBezTo>
                  <a:cubicBezTo>
                    <a:pt x="106" y="48"/>
                    <a:pt x="106" y="49"/>
                    <a:pt x="105" y="48"/>
                  </a:cubicBezTo>
                  <a:cubicBezTo>
                    <a:pt x="106" y="50"/>
                    <a:pt x="107" y="51"/>
                    <a:pt x="108" y="51"/>
                  </a:cubicBezTo>
                  <a:cubicBezTo>
                    <a:pt x="108" y="51"/>
                    <a:pt x="108" y="50"/>
                    <a:pt x="109" y="50"/>
                  </a:cubicBezTo>
                  <a:close/>
                  <a:moveTo>
                    <a:pt x="105" y="34"/>
                  </a:moveTo>
                  <a:cubicBezTo>
                    <a:pt x="104" y="34"/>
                    <a:pt x="101" y="33"/>
                    <a:pt x="101" y="34"/>
                  </a:cubicBezTo>
                  <a:cubicBezTo>
                    <a:pt x="104" y="34"/>
                    <a:pt x="103" y="38"/>
                    <a:pt x="105" y="37"/>
                  </a:cubicBezTo>
                  <a:cubicBezTo>
                    <a:pt x="105" y="35"/>
                    <a:pt x="104" y="36"/>
                    <a:pt x="105" y="34"/>
                  </a:cubicBezTo>
                  <a:close/>
                  <a:moveTo>
                    <a:pt x="108" y="37"/>
                  </a:moveTo>
                  <a:cubicBezTo>
                    <a:pt x="106" y="38"/>
                    <a:pt x="105" y="38"/>
                    <a:pt x="104" y="39"/>
                  </a:cubicBezTo>
                  <a:cubicBezTo>
                    <a:pt x="105" y="38"/>
                    <a:pt x="108" y="40"/>
                    <a:pt x="108" y="37"/>
                  </a:cubicBezTo>
                  <a:close/>
                  <a:moveTo>
                    <a:pt x="103" y="47"/>
                  </a:moveTo>
                  <a:cubicBezTo>
                    <a:pt x="102" y="47"/>
                    <a:pt x="101" y="47"/>
                    <a:pt x="100" y="47"/>
                  </a:cubicBezTo>
                  <a:cubicBezTo>
                    <a:pt x="100" y="47"/>
                    <a:pt x="99" y="45"/>
                    <a:pt x="98" y="47"/>
                  </a:cubicBezTo>
                  <a:cubicBezTo>
                    <a:pt x="100" y="48"/>
                    <a:pt x="101" y="49"/>
                    <a:pt x="102" y="51"/>
                  </a:cubicBezTo>
                  <a:cubicBezTo>
                    <a:pt x="102" y="51"/>
                    <a:pt x="101" y="52"/>
                    <a:pt x="101" y="53"/>
                  </a:cubicBezTo>
                  <a:cubicBezTo>
                    <a:pt x="102" y="54"/>
                    <a:pt x="104" y="54"/>
                    <a:pt x="105" y="53"/>
                  </a:cubicBezTo>
                  <a:cubicBezTo>
                    <a:pt x="101" y="50"/>
                    <a:pt x="106" y="47"/>
                    <a:pt x="102" y="45"/>
                  </a:cubicBezTo>
                  <a:cubicBezTo>
                    <a:pt x="103" y="44"/>
                    <a:pt x="103" y="44"/>
                    <a:pt x="103" y="42"/>
                  </a:cubicBezTo>
                  <a:cubicBezTo>
                    <a:pt x="103" y="42"/>
                    <a:pt x="102" y="42"/>
                    <a:pt x="102" y="42"/>
                  </a:cubicBezTo>
                  <a:cubicBezTo>
                    <a:pt x="102" y="42"/>
                    <a:pt x="103" y="41"/>
                    <a:pt x="102" y="41"/>
                  </a:cubicBezTo>
                  <a:cubicBezTo>
                    <a:pt x="101" y="43"/>
                    <a:pt x="99" y="42"/>
                    <a:pt x="98" y="45"/>
                  </a:cubicBezTo>
                  <a:cubicBezTo>
                    <a:pt x="99" y="46"/>
                    <a:pt x="101" y="46"/>
                    <a:pt x="103" y="47"/>
                  </a:cubicBezTo>
                  <a:close/>
                  <a:moveTo>
                    <a:pt x="100" y="39"/>
                  </a:moveTo>
                  <a:cubicBezTo>
                    <a:pt x="98" y="38"/>
                    <a:pt x="100" y="36"/>
                    <a:pt x="96" y="36"/>
                  </a:cubicBezTo>
                  <a:cubicBezTo>
                    <a:pt x="96" y="36"/>
                    <a:pt x="96" y="35"/>
                    <a:pt x="96" y="34"/>
                  </a:cubicBezTo>
                  <a:cubicBezTo>
                    <a:pt x="94" y="35"/>
                    <a:pt x="94" y="32"/>
                    <a:pt x="92" y="34"/>
                  </a:cubicBezTo>
                  <a:cubicBezTo>
                    <a:pt x="92" y="36"/>
                    <a:pt x="95" y="35"/>
                    <a:pt x="96" y="36"/>
                  </a:cubicBezTo>
                  <a:cubicBezTo>
                    <a:pt x="93" y="36"/>
                    <a:pt x="94" y="38"/>
                    <a:pt x="94" y="40"/>
                  </a:cubicBezTo>
                  <a:cubicBezTo>
                    <a:pt x="93" y="39"/>
                    <a:pt x="93" y="38"/>
                    <a:pt x="92" y="39"/>
                  </a:cubicBezTo>
                  <a:cubicBezTo>
                    <a:pt x="93" y="41"/>
                    <a:pt x="95" y="40"/>
                    <a:pt x="93" y="44"/>
                  </a:cubicBezTo>
                  <a:cubicBezTo>
                    <a:pt x="98" y="44"/>
                    <a:pt x="96" y="37"/>
                    <a:pt x="100" y="39"/>
                  </a:cubicBezTo>
                  <a:close/>
                  <a:moveTo>
                    <a:pt x="95" y="33"/>
                  </a:moveTo>
                  <a:cubicBezTo>
                    <a:pt x="95" y="31"/>
                    <a:pt x="93" y="31"/>
                    <a:pt x="91" y="30"/>
                  </a:cubicBezTo>
                  <a:cubicBezTo>
                    <a:pt x="90" y="33"/>
                    <a:pt x="92" y="33"/>
                    <a:pt x="95" y="33"/>
                  </a:cubicBezTo>
                  <a:close/>
                  <a:moveTo>
                    <a:pt x="96" y="56"/>
                  </a:moveTo>
                  <a:cubicBezTo>
                    <a:pt x="96" y="56"/>
                    <a:pt x="95" y="56"/>
                    <a:pt x="95" y="56"/>
                  </a:cubicBezTo>
                  <a:cubicBezTo>
                    <a:pt x="95" y="56"/>
                    <a:pt x="95" y="56"/>
                    <a:pt x="96" y="56"/>
                  </a:cubicBezTo>
                  <a:close/>
                  <a:moveTo>
                    <a:pt x="91" y="55"/>
                  </a:moveTo>
                  <a:cubicBezTo>
                    <a:pt x="93" y="55"/>
                    <a:pt x="92" y="57"/>
                    <a:pt x="93" y="57"/>
                  </a:cubicBezTo>
                  <a:cubicBezTo>
                    <a:pt x="93" y="57"/>
                    <a:pt x="93" y="57"/>
                    <a:pt x="93" y="57"/>
                  </a:cubicBezTo>
                  <a:cubicBezTo>
                    <a:pt x="93" y="56"/>
                    <a:pt x="95" y="57"/>
                    <a:pt x="95" y="56"/>
                  </a:cubicBezTo>
                  <a:cubicBezTo>
                    <a:pt x="95" y="57"/>
                    <a:pt x="95" y="58"/>
                    <a:pt x="96" y="58"/>
                  </a:cubicBezTo>
                  <a:cubicBezTo>
                    <a:pt x="97" y="58"/>
                    <a:pt x="97" y="58"/>
                    <a:pt x="98" y="57"/>
                  </a:cubicBezTo>
                  <a:cubicBezTo>
                    <a:pt x="97" y="57"/>
                    <a:pt x="96" y="56"/>
                    <a:pt x="96" y="56"/>
                  </a:cubicBezTo>
                  <a:cubicBezTo>
                    <a:pt x="97" y="56"/>
                    <a:pt x="97" y="55"/>
                    <a:pt x="98" y="55"/>
                  </a:cubicBezTo>
                  <a:cubicBezTo>
                    <a:pt x="98" y="54"/>
                    <a:pt x="98" y="53"/>
                    <a:pt x="98" y="53"/>
                  </a:cubicBezTo>
                  <a:cubicBezTo>
                    <a:pt x="98" y="53"/>
                    <a:pt x="98" y="53"/>
                    <a:pt x="97" y="53"/>
                  </a:cubicBezTo>
                  <a:cubicBezTo>
                    <a:pt x="97" y="54"/>
                    <a:pt x="97" y="55"/>
                    <a:pt x="97" y="55"/>
                  </a:cubicBezTo>
                  <a:cubicBezTo>
                    <a:pt x="95" y="54"/>
                    <a:pt x="92" y="52"/>
                    <a:pt x="91" y="52"/>
                  </a:cubicBezTo>
                  <a:cubicBezTo>
                    <a:pt x="93" y="53"/>
                    <a:pt x="91" y="53"/>
                    <a:pt x="91" y="55"/>
                  </a:cubicBezTo>
                  <a:close/>
                  <a:moveTo>
                    <a:pt x="92" y="196"/>
                  </a:moveTo>
                  <a:cubicBezTo>
                    <a:pt x="92" y="195"/>
                    <a:pt x="92" y="194"/>
                    <a:pt x="91" y="194"/>
                  </a:cubicBezTo>
                  <a:cubicBezTo>
                    <a:pt x="90" y="195"/>
                    <a:pt x="91" y="196"/>
                    <a:pt x="92" y="196"/>
                  </a:cubicBezTo>
                  <a:close/>
                  <a:moveTo>
                    <a:pt x="88" y="28"/>
                  </a:moveTo>
                  <a:cubicBezTo>
                    <a:pt x="88" y="31"/>
                    <a:pt x="91" y="28"/>
                    <a:pt x="91" y="30"/>
                  </a:cubicBezTo>
                  <a:cubicBezTo>
                    <a:pt x="93" y="28"/>
                    <a:pt x="89" y="26"/>
                    <a:pt x="88" y="28"/>
                  </a:cubicBezTo>
                  <a:close/>
                  <a:moveTo>
                    <a:pt x="92" y="42"/>
                  </a:moveTo>
                  <a:cubicBezTo>
                    <a:pt x="91" y="40"/>
                    <a:pt x="91" y="39"/>
                    <a:pt x="91" y="39"/>
                  </a:cubicBezTo>
                  <a:cubicBezTo>
                    <a:pt x="88" y="38"/>
                    <a:pt x="85" y="31"/>
                    <a:pt x="81" y="31"/>
                  </a:cubicBezTo>
                  <a:cubicBezTo>
                    <a:pt x="83" y="33"/>
                    <a:pt x="88" y="37"/>
                    <a:pt x="87" y="39"/>
                  </a:cubicBezTo>
                  <a:cubicBezTo>
                    <a:pt x="88" y="40"/>
                    <a:pt x="90" y="41"/>
                    <a:pt x="92" y="42"/>
                  </a:cubicBezTo>
                  <a:close/>
                  <a:moveTo>
                    <a:pt x="89" y="208"/>
                  </a:moveTo>
                  <a:cubicBezTo>
                    <a:pt x="89" y="206"/>
                    <a:pt x="89" y="204"/>
                    <a:pt x="87" y="204"/>
                  </a:cubicBezTo>
                  <a:cubicBezTo>
                    <a:pt x="87" y="205"/>
                    <a:pt x="88" y="207"/>
                    <a:pt x="89" y="208"/>
                  </a:cubicBezTo>
                  <a:close/>
                  <a:moveTo>
                    <a:pt x="89" y="170"/>
                  </a:moveTo>
                  <a:cubicBezTo>
                    <a:pt x="89" y="170"/>
                    <a:pt x="89" y="170"/>
                    <a:pt x="88" y="170"/>
                  </a:cubicBezTo>
                  <a:cubicBezTo>
                    <a:pt x="88" y="170"/>
                    <a:pt x="89" y="170"/>
                    <a:pt x="89" y="170"/>
                  </a:cubicBezTo>
                  <a:close/>
                  <a:moveTo>
                    <a:pt x="90" y="51"/>
                  </a:moveTo>
                  <a:cubicBezTo>
                    <a:pt x="88" y="50"/>
                    <a:pt x="87" y="47"/>
                    <a:pt x="85" y="46"/>
                  </a:cubicBezTo>
                  <a:cubicBezTo>
                    <a:pt x="83" y="49"/>
                    <a:pt x="89" y="51"/>
                    <a:pt x="90" y="51"/>
                  </a:cubicBezTo>
                  <a:close/>
                  <a:moveTo>
                    <a:pt x="81" y="235"/>
                  </a:moveTo>
                  <a:cubicBezTo>
                    <a:pt x="84" y="236"/>
                    <a:pt x="86" y="238"/>
                    <a:pt x="87" y="238"/>
                  </a:cubicBezTo>
                  <a:cubicBezTo>
                    <a:pt x="86" y="237"/>
                    <a:pt x="83" y="235"/>
                    <a:pt x="81" y="235"/>
                  </a:cubicBezTo>
                  <a:close/>
                  <a:moveTo>
                    <a:pt x="84" y="229"/>
                  </a:moveTo>
                  <a:cubicBezTo>
                    <a:pt x="83" y="227"/>
                    <a:pt x="86" y="228"/>
                    <a:pt x="87" y="226"/>
                  </a:cubicBezTo>
                  <a:cubicBezTo>
                    <a:pt x="86" y="226"/>
                    <a:pt x="85" y="227"/>
                    <a:pt x="84" y="226"/>
                  </a:cubicBezTo>
                  <a:cubicBezTo>
                    <a:pt x="84" y="227"/>
                    <a:pt x="82" y="227"/>
                    <a:pt x="82" y="229"/>
                  </a:cubicBezTo>
                  <a:cubicBezTo>
                    <a:pt x="83" y="229"/>
                    <a:pt x="83" y="229"/>
                    <a:pt x="84" y="229"/>
                  </a:cubicBezTo>
                  <a:close/>
                  <a:moveTo>
                    <a:pt x="80" y="23"/>
                  </a:moveTo>
                  <a:cubicBezTo>
                    <a:pt x="79" y="23"/>
                    <a:pt x="79" y="25"/>
                    <a:pt x="80" y="25"/>
                  </a:cubicBezTo>
                  <a:cubicBezTo>
                    <a:pt x="82" y="26"/>
                    <a:pt x="82" y="25"/>
                    <a:pt x="83" y="24"/>
                  </a:cubicBezTo>
                  <a:cubicBezTo>
                    <a:pt x="82" y="24"/>
                    <a:pt x="82" y="23"/>
                    <a:pt x="80" y="23"/>
                  </a:cubicBezTo>
                  <a:close/>
                  <a:moveTo>
                    <a:pt x="79" y="155"/>
                  </a:moveTo>
                  <a:cubicBezTo>
                    <a:pt x="79" y="154"/>
                    <a:pt x="79" y="154"/>
                    <a:pt x="79" y="154"/>
                  </a:cubicBezTo>
                  <a:cubicBezTo>
                    <a:pt x="78" y="154"/>
                    <a:pt x="78" y="154"/>
                    <a:pt x="78" y="153"/>
                  </a:cubicBezTo>
                  <a:cubicBezTo>
                    <a:pt x="78" y="153"/>
                    <a:pt x="77" y="153"/>
                    <a:pt x="77" y="153"/>
                  </a:cubicBezTo>
                  <a:cubicBezTo>
                    <a:pt x="77" y="154"/>
                    <a:pt x="77" y="154"/>
                    <a:pt x="76" y="154"/>
                  </a:cubicBezTo>
                  <a:cubicBezTo>
                    <a:pt x="76" y="154"/>
                    <a:pt x="76" y="154"/>
                    <a:pt x="76" y="155"/>
                  </a:cubicBezTo>
                  <a:cubicBezTo>
                    <a:pt x="77" y="155"/>
                    <a:pt x="77" y="155"/>
                    <a:pt x="77" y="155"/>
                  </a:cubicBezTo>
                  <a:cubicBezTo>
                    <a:pt x="77" y="155"/>
                    <a:pt x="78" y="155"/>
                    <a:pt x="78" y="155"/>
                  </a:cubicBezTo>
                  <a:cubicBezTo>
                    <a:pt x="78" y="155"/>
                    <a:pt x="78" y="155"/>
                    <a:pt x="79" y="155"/>
                  </a:cubicBezTo>
                  <a:close/>
                  <a:moveTo>
                    <a:pt x="73" y="153"/>
                  </a:moveTo>
                  <a:cubicBezTo>
                    <a:pt x="71" y="154"/>
                    <a:pt x="73" y="156"/>
                    <a:pt x="74" y="156"/>
                  </a:cubicBezTo>
                  <a:cubicBezTo>
                    <a:pt x="75" y="155"/>
                    <a:pt x="75" y="153"/>
                    <a:pt x="73" y="153"/>
                  </a:cubicBezTo>
                  <a:close/>
                  <a:moveTo>
                    <a:pt x="73" y="171"/>
                  </a:moveTo>
                  <a:cubicBezTo>
                    <a:pt x="73" y="174"/>
                    <a:pt x="71" y="177"/>
                    <a:pt x="72" y="178"/>
                  </a:cubicBezTo>
                  <a:cubicBezTo>
                    <a:pt x="72" y="176"/>
                    <a:pt x="76" y="173"/>
                    <a:pt x="73" y="171"/>
                  </a:cubicBezTo>
                  <a:close/>
                  <a:moveTo>
                    <a:pt x="68" y="216"/>
                  </a:moveTo>
                  <a:cubicBezTo>
                    <a:pt x="68" y="213"/>
                    <a:pt x="71" y="211"/>
                    <a:pt x="69" y="209"/>
                  </a:cubicBezTo>
                  <a:cubicBezTo>
                    <a:pt x="69" y="211"/>
                    <a:pt x="66" y="214"/>
                    <a:pt x="68" y="216"/>
                  </a:cubicBezTo>
                  <a:close/>
                  <a:moveTo>
                    <a:pt x="77" y="240"/>
                  </a:moveTo>
                  <a:cubicBezTo>
                    <a:pt x="82" y="246"/>
                    <a:pt x="89" y="241"/>
                    <a:pt x="95" y="243"/>
                  </a:cubicBezTo>
                  <a:cubicBezTo>
                    <a:pt x="98" y="238"/>
                    <a:pt x="108" y="241"/>
                    <a:pt x="112" y="237"/>
                  </a:cubicBezTo>
                  <a:cubicBezTo>
                    <a:pt x="104" y="238"/>
                    <a:pt x="93" y="240"/>
                    <a:pt x="83" y="242"/>
                  </a:cubicBezTo>
                  <a:cubicBezTo>
                    <a:pt x="84" y="241"/>
                    <a:pt x="85" y="240"/>
                    <a:pt x="85" y="238"/>
                  </a:cubicBezTo>
                  <a:cubicBezTo>
                    <a:pt x="79" y="232"/>
                    <a:pt x="74" y="245"/>
                    <a:pt x="68" y="243"/>
                  </a:cubicBezTo>
                  <a:cubicBezTo>
                    <a:pt x="70" y="240"/>
                    <a:pt x="71" y="237"/>
                    <a:pt x="73" y="235"/>
                  </a:cubicBezTo>
                  <a:cubicBezTo>
                    <a:pt x="77" y="237"/>
                    <a:pt x="78" y="233"/>
                    <a:pt x="81" y="234"/>
                  </a:cubicBezTo>
                  <a:cubicBezTo>
                    <a:pt x="79" y="233"/>
                    <a:pt x="77" y="233"/>
                    <a:pt x="76" y="232"/>
                  </a:cubicBezTo>
                  <a:cubicBezTo>
                    <a:pt x="77" y="231"/>
                    <a:pt x="77" y="230"/>
                    <a:pt x="78" y="229"/>
                  </a:cubicBezTo>
                  <a:cubicBezTo>
                    <a:pt x="78" y="228"/>
                    <a:pt x="78" y="228"/>
                    <a:pt x="78" y="228"/>
                  </a:cubicBezTo>
                  <a:cubicBezTo>
                    <a:pt x="73" y="233"/>
                    <a:pt x="68" y="239"/>
                    <a:pt x="65" y="246"/>
                  </a:cubicBezTo>
                  <a:cubicBezTo>
                    <a:pt x="70" y="249"/>
                    <a:pt x="73" y="242"/>
                    <a:pt x="77" y="240"/>
                  </a:cubicBezTo>
                  <a:close/>
                  <a:moveTo>
                    <a:pt x="66" y="44"/>
                  </a:moveTo>
                  <a:cubicBezTo>
                    <a:pt x="66" y="44"/>
                    <a:pt x="66" y="44"/>
                    <a:pt x="66" y="44"/>
                  </a:cubicBezTo>
                  <a:cubicBezTo>
                    <a:pt x="65" y="45"/>
                    <a:pt x="66" y="46"/>
                    <a:pt x="65" y="47"/>
                  </a:cubicBezTo>
                  <a:cubicBezTo>
                    <a:pt x="68" y="47"/>
                    <a:pt x="69" y="48"/>
                    <a:pt x="71" y="49"/>
                  </a:cubicBezTo>
                  <a:cubicBezTo>
                    <a:pt x="73" y="48"/>
                    <a:pt x="74" y="47"/>
                    <a:pt x="75" y="47"/>
                  </a:cubicBezTo>
                  <a:cubicBezTo>
                    <a:pt x="73" y="46"/>
                    <a:pt x="76" y="45"/>
                    <a:pt x="76" y="43"/>
                  </a:cubicBezTo>
                  <a:cubicBezTo>
                    <a:pt x="76" y="42"/>
                    <a:pt x="75" y="42"/>
                    <a:pt x="75" y="41"/>
                  </a:cubicBezTo>
                  <a:cubicBezTo>
                    <a:pt x="72" y="41"/>
                    <a:pt x="73" y="43"/>
                    <a:pt x="70" y="43"/>
                  </a:cubicBezTo>
                  <a:cubicBezTo>
                    <a:pt x="69" y="41"/>
                    <a:pt x="68" y="42"/>
                    <a:pt x="67" y="40"/>
                  </a:cubicBezTo>
                  <a:cubicBezTo>
                    <a:pt x="68" y="40"/>
                    <a:pt x="70" y="40"/>
                    <a:pt x="70" y="40"/>
                  </a:cubicBezTo>
                  <a:cubicBezTo>
                    <a:pt x="70" y="36"/>
                    <a:pt x="67" y="35"/>
                    <a:pt x="66" y="32"/>
                  </a:cubicBezTo>
                  <a:cubicBezTo>
                    <a:pt x="65" y="35"/>
                    <a:pt x="64" y="37"/>
                    <a:pt x="63" y="39"/>
                  </a:cubicBezTo>
                  <a:cubicBezTo>
                    <a:pt x="63" y="40"/>
                    <a:pt x="63" y="40"/>
                    <a:pt x="63" y="40"/>
                  </a:cubicBezTo>
                  <a:cubicBezTo>
                    <a:pt x="66" y="40"/>
                    <a:pt x="68" y="41"/>
                    <a:pt x="69" y="45"/>
                  </a:cubicBezTo>
                  <a:cubicBezTo>
                    <a:pt x="68" y="45"/>
                    <a:pt x="68" y="43"/>
                    <a:pt x="66" y="44"/>
                  </a:cubicBezTo>
                  <a:close/>
                  <a:moveTo>
                    <a:pt x="66" y="68"/>
                  </a:moveTo>
                  <a:cubicBezTo>
                    <a:pt x="65" y="66"/>
                    <a:pt x="63" y="68"/>
                    <a:pt x="64" y="70"/>
                  </a:cubicBezTo>
                  <a:cubicBezTo>
                    <a:pt x="66" y="70"/>
                    <a:pt x="66" y="69"/>
                    <a:pt x="66" y="68"/>
                  </a:cubicBezTo>
                  <a:close/>
                  <a:moveTo>
                    <a:pt x="64" y="108"/>
                  </a:moveTo>
                  <a:cubicBezTo>
                    <a:pt x="64" y="109"/>
                    <a:pt x="64" y="111"/>
                    <a:pt x="66" y="111"/>
                  </a:cubicBezTo>
                  <a:cubicBezTo>
                    <a:pt x="66" y="109"/>
                    <a:pt x="65" y="109"/>
                    <a:pt x="64" y="108"/>
                  </a:cubicBezTo>
                  <a:close/>
                  <a:moveTo>
                    <a:pt x="67" y="107"/>
                  </a:moveTo>
                  <a:cubicBezTo>
                    <a:pt x="67" y="106"/>
                    <a:pt x="69" y="106"/>
                    <a:pt x="69" y="104"/>
                  </a:cubicBezTo>
                  <a:cubicBezTo>
                    <a:pt x="66" y="106"/>
                    <a:pt x="63" y="103"/>
                    <a:pt x="61" y="105"/>
                  </a:cubicBezTo>
                  <a:cubicBezTo>
                    <a:pt x="62" y="108"/>
                    <a:pt x="66" y="105"/>
                    <a:pt x="67" y="107"/>
                  </a:cubicBezTo>
                  <a:close/>
                  <a:moveTo>
                    <a:pt x="63" y="145"/>
                  </a:moveTo>
                  <a:cubicBezTo>
                    <a:pt x="62" y="147"/>
                    <a:pt x="63" y="148"/>
                    <a:pt x="65" y="148"/>
                  </a:cubicBezTo>
                  <a:cubicBezTo>
                    <a:pt x="66" y="147"/>
                    <a:pt x="66" y="147"/>
                    <a:pt x="65" y="145"/>
                  </a:cubicBezTo>
                  <a:cubicBezTo>
                    <a:pt x="64" y="145"/>
                    <a:pt x="63" y="145"/>
                    <a:pt x="63" y="145"/>
                  </a:cubicBezTo>
                  <a:close/>
                  <a:moveTo>
                    <a:pt x="63" y="134"/>
                  </a:moveTo>
                  <a:cubicBezTo>
                    <a:pt x="63" y="135"/>
                    <a:pt x="65" y="137"/>
                    <a:pt x="66" y="136"/>
                  </a:cubicBezTo>
                  <a:cubicBezTo>
                    <a:pt x="64" y="136"/>
                    <a:pt x="65" y="134"/>
                    <a:pt x="63" y="134"/>
                  </a:cubicBezTo>
                  <a:close/>
                  <a:moveTo>
                    <a:pt x="67" y="235"/>
                  </a:moveTo>
                  <a:cubicBezTo>
                    <a:pt x="67" y="237"/>
                    <a:pt x="63" y="236"/>
                    <a:pt x="65" y="238"/>
                  </a:cubicBezTo>
                  <a:cubicBezTo>
                    <a:pt x="65" y="236"/>
                    <a:pt x="69" y="238"/>
                    <a:pt x="69" y="235"/>
                  </a:cubicBezTo>
                  <a:cubicBezTo>
                    <a:pt x="68" y="235"/>
                    <a:pt x="68" y="235"/>
                    <a:pt x="67" y="235"/>
                  </a:cubicBezTo>
                  <a:close/>
                  <a:moveTo>
                    <a:pt x="64" y="33"/>
                  </a:moveTo>
                  <a:cubicBezTo>
                    <a:pt x="65" y="32"/>
                    <a:pt x="64" y="31"/>
                    <a:pt x="63" y="30"/>
                  </a:cubicBezTo>
                  <a:cubicBezTo>
                    <a:pt x="62" y="31"/>
                    <a:pt x="63" y="33"/>
                    <a:pt x="64" y="33"/>
                  </a:cubicBezTo>
                  <a:close/>
                  <a:moveTo>
                    <a:pt x="64" y="100"/>
                  </a:moveTo>
                  <a:cubicBezTo>
                    <a:pt x="62" y="100"/>
                    <a:pt x="61" y="103"/>
                    <a:pt x="63" y="103"/>
                  </a:cubicBezTo>
                  <a:cubicBezTo>
                    <a:pt x="63" y="102"/>
                    <a:pt x="64" y="102"/>
                    <a:pt x="64" y="100"/>
                  </a:cubicBezTo>
                  <a:close/>
                  <a:moveTo>
                    <a:pt x="65" y="99"/>
                  </a:moveTo>
                  <a:cubicBezTo>
                    <a:pt x="65" y="97"/>
                    <a:pt x="66" y="96"/>
                    <a:pt x="66" y="94"/>
                  </a:cubicBezTo>
                  <a:cubicBezTo>
                    <a:pt x="63" y="95"/>
                    <a:pt x="64" y="92"/>
                    <a:pt x="62" y="93"/>
                  </a:cubicBezTo>
                  <a:cubicBezTo>
                    <a:pt x="61" y="94"/>
                    <a:pt x="62" y="94"/>
                    <a:pt x="62" y="96"/>
                  </a:cubicBezTo>
                  <a:cubicBezTo>
                    <a:pt x="66" y="95"/>
                    <a:pt x="62" y="99"/>
                    <a:pt x="65" y="99"/>
                  </a:cubicBezTo>
                  <a:close/>
                  <a:moveTo>
                    <a:pt x="56" y="99"/>
                  </a:moveTo>
                  <a:cubicBezTo>
                    <a:pt x="58" y="99"/>
                    <a:pt x="59" y="103"/>
                    <a:pt x="61" y="101"/>
                  </a:cubicBezTo>
                  <a:cubicBezTo>
                    <a:pt x="59" y="101"/>
                    <a:pt x="58" y="98"/>
                    <a:pt x="56" y="99"/>
                  </a:cubicBezTo>
                  <a:close/>
                  <a:moveTo>
                    <a:pt x="60" y="230"/>
                  </a:moveTo>
                  <a:cubicBezTo>
                    <a:pt x="61" y="230"/>
                    <a:pt x="61" y="230"/>
                    <a:pt x="62" y="230"/>
                  </a:cubicBezTo>
                  <a:cubicBezTo>
                    <a:pt x="62" y="229"/>
                    <a:pt x="62" y="229"/>
                    <a:pt x="62" y="228"/>
                  </a:cubicBezTo>
                  <a:cubicBezTo>
                    <a:pt x="62" y="228"/>
                    <a:pt x="61" y="228"/>
                    <a:pt x="61" y="228"/>
                  </a:cubicBezTo>
                  <a:cubicBezTo>
                    <a:pt x="63" y="226"/>
                    <a:pt x="62" y="224"/>
                    <a:pt x="64" y="226"/>
                  </a:cubicBezTo>
                  <a:cubicBezTo>
                    <a:pt x="64" y="224"/>
                    <a:pt x="67" y="222"/>
                    <a:pt x="65" y="220"/>
                  </a:cubicBezTo>
                  <a:cubicBezTo>
                    <a:pt x="64" y="221"/>
                    <a:pt x="65" y="225"/>
                    <a:pt x="62" y="224"/>
                  </a:cubicBezTo>
                  <a:cubicBezTo>
                    <a:pt x="62" y="226"/>
                    <a:pt x="59" y="227"/>
                    <a:pt x="61" y="229"/>
                  </a:cubicBezTo>
                  <a:cubicBezTo>
                    <a:pt x="61" y="230"/>
                    <a:pt x="60" y="229"/>
                    <a:pt x="60" y="230"/>
                  </a:cubicBezTo>
                  <a:close/>
                  <a:moveTo>
                    <a:pt x="58" y="32"/>
                  </a:moveTo>
                  <a:cubicBezTo>
                    <a:pt x="57" y="33"/>
                    <a:pt x="57" y="34"/>
                    <a:pt x="58" y="35"/>
                  </a:cubicBezTo>
                  <a:cubicBezTo>
                    <a:pt x="59" y="35"/>
                    <a:pt x="59" y="34"/>
                    <a:pt x="59" y="32"/>
                  </a:cubicBezTo>
                  <a:cubicBezTo>
                    <a:pt x="59" y="32"/>
                    <a:pt x="58" y="32"/>
                    <a:pt x="58" y="32"/>
                  </a:cubicBezTo>
                  <a:close/>
                  <a:moveTo>
                    <a:pt x="54" y="258"/>
                  </a:moveTo>
                  <a:cubicBezTo>
                    <a:pt x="55" y="254"/>
                    <a:pt x="60" y="250"/>
                    <a:pt x="59" y="246"/>
                  </a:cubicBezTo>
                  <a:cubicBezTo>
                    <a:pt x="58" y="250"/>
                    <a:pt x="54" y="254"/>
                    <a:pt x="54" y="258"/>
                  </a:cubicBezTo>
                  <a:close/>
                  <a:moveTo>
                    <a:pt x="54" y="90"/>
                  </a:moveTo>
                  <a:cubicBezTo>
                    <a:pt x="54" y="91"/>
                    <a:pt x="54" y="92"/>
                    <a:pt x="54" y="92"/>
                  </a:cubicBezTo>
                  <a:cubicBezTo>
                    <a:pt x="56" y="92"/>
                    <a:pt x="59" y="94"/>
                    <a:pt x="59" y="93"/>
                  </a:cubicBezTo>
                  <a:cubicBezTo>
                    <a:pt x="57" y="93"/>
                    <a:pt x="57" y="90"/>
                    <a:pt x="54" y="90"/>
                  </a:cubicBezTo>
                  <a:close/>
                  <a:moveTo>
                    <a:pt x="59" y="105"/>
                  </a:moveTo>
                  <a:cubicBezTo>
                    <a:pt x="58" y="104"/>
                    <a:pt x="57" y="105"/>
                    <a:pt x="56" y="105"/>
                  </a:cubicBezTo>
                  <a:cubicBezTo>
                    <a:pt x="56" y="107"/>
                    <a:pt x="59" y="107"/>
                    <a:pt x="59" y="105"/>
                  </a:cubicBezTo>
                  <a:close/>
                  <a:moveTo>
                    <a:pt x="55" y="74"/>
                  </a:moveTo>
                  <a:cubicBezTo>
                    <a:pt x="55" y="75"/>
                    <a:pt x="56" y="76"/>
                    <a:pt x="58" y="76"/>
                  </a:cubicBezTo>
                  <a:cubicBezTo>
                    <a:pt x="58" y="74"/>
                    <a:pt x="57" y="73"/>
                    <a:pt x="55" y="74"/>
                  </a:cubicBezTo>
                  <a:close/>
                  <a:moveTo>
                    <a:pt x="55" y="98"/>
                  </a:moveTo>
                  <a:cubicBezTo>
                    <a:pt x="55" y="96"/>
                    <a:pt x="54" y="96"/>
                    <a:pt x="53" y="96"/>
                  </a:cubicBezTo>
                  <a:cubicBezTo>
                    <a:pt x="52" y="98"/>
                    <a:pt x="54" y="99"/>
                    <a:pt x="55" y="98"/>
                  </a:cubicBezTo>
                  <a:close/>
                  <a:moveTo>
                    <a:pt x="55" y="109"/>
                  </a:moveTo>
                  <a:cubicBezTo>
                    <a:pt x="55" y="109"/>
                    <a:pt x="55" y="109"/>
                    <a:pt x="55" y="109"/>
                  </a:cubicBezTo>
                  <a:cubicBezTo>
                    <a:pt x="55" y="109"/>
                    <a:pt x="55" y="109"/>
                    <a:pt x="55" y="109"/>
                  </a:cubicBezTo>
                  <a:close/>
                  <a:moveTo>
                    <a:pt x="48" y="108"/>
                  </a:moveTo>
                  <a:cubicBezTo>
                    <a:pt x="42" y="114"/>
                    <a:pt x="48" y="121"/>
                    <a:pt x="49" y="128"/>
                  </a:cubicBezTo>
                  <a:cubicBezTo>
                    <a:pt x="54" y="128"/>
                    <a:pt x="57" y="126"/>
                    <a:pt x="57" y="121"/>
                  </a:cubicBezTo>
                  <a:cubicBezTo>
                    <a:pt x="56" y="120"/>
                    <a:pt x="54" y="119"/>
                    <a:pt x="54" y="118"/>
                  </a:cubicBezTo>
                  <a:cubicBezTo>
                    <a:pt x="55" y="116"/>
                    <a:pt x="55" y="110"/>
                    <a:pt x="55" y="109"/>
                  </a:cubicBezTo>
                  <a:cubicBezTo>
                    <a:pt x="53" y="110"/>
                    <a:pt x="52" y="107"/>
                    <a:pt x="48" y="108"/>
                  </a:cubicBezTo>
                  <a:close/>
                  <a:moveTo>
                    <a:pt x="55" y="79"/>
                  </a:moveTo>
                  <a:cubicBezTo>
                    <a:pt x="55" y="77"/>
                    <a:pt x="53" y="75"/>
                    <a:pt x="52" y="76"/>
                  </a:cubicBezTo>
                  <a:cubicBezTo>
                    <a:pt x="53" y="77"/>
                    <a:pt x="53" y="79"/>
                    <a:pt x="55" y="79"/>
                  </a:cubicBezTo>
                  <a:close/>
                  <a:moveTo>
                    <a:pt x="50" y="156"/>
                  </a:moveTo>
                  <a:cubicBezTo>
                    <a:pt x="51" y="158"/>
                    <a:pt x="53" y="156"/>
                    <a:pt x="53" y="157"/>
                  </a:cubicBezTo>
                  <a:cubicBezTo>
                    <a:pt x="50" y="162"/>
                    <a:pt x="53" y="166"/>
                    <a:pt x="57" y="168"/>
                  </a:cubicBezTo>
                  <a:cubicBezTo>
                    <a:pt x="56" y="168"/>
                    <a:pt x="56" y="170"/>
                    <a:pt x="57" y="171"/>
                  </a:cubicBezTo>
                  <a:cubicBezTo>
                    <a:pt x="60" y="169"/>
                    <a:pt x="61" y="171"/>
                    <a:pt x="64" y="171"/>
                  </a:cubicBezTo>
                  <a:cubicBezTo>
                    <a:pt x="65" y="168"/>
                    <a:pt x="67" y="168"/>
                    <a:pt x="65" y="163"/>
                  </a:cubicBezTo>
                  <a:cubicBezTo>
                    <a:pt x="70" y="162"/>
                    <a:pt x="69" y="159"/>
                    <a:pt x="71" y="155"/>
                  </a:cubicBezTo>
                  <a:cubicBezTo>
                    <a:pt x="69" y="154"/>
                    <a:pt x="67" y="153"/>
                    <a:pt x="66" y="150"/>
                  </a:cubicBezTo>
                  <a:cubicBezTo>
                    <a:pt x="63" y="152"/>
                    <a:pt x="59" y="151"/>
                    <a:pt x="56" y="150"/>
                  </a:cubicBezTo>
                  <a:cubicBezTo>
                    <a:pt x="55" y="153"/>
                    <a:pt x="54" y="155"/>
                    <a:pt x="51" y="154"/>
                  </a:cubicBezTo>
                  <a:cubicBezTo>
                    <a:pt x="51" y="155"/>
                    <a:pt x="50" y="155"/>
                    <a:pt x="50" y="156"/>
                  </a:cubicBezTo>
                  <a:close/>
                  <a:moveTo>
                    <a:pt x="53" y="178"/>
                  </a:moveTo>
                  <a:cubicBezTo>
                    <a:pt x="51" y="174"/>
                    <a:pt x="53" y="172"/>
                    <a:pt x="53" y="169"/>
                  </a:cubicBezTo>
                  <a:cubicBezTo>
                    <a:pt x="51" y="167"/>
                    <a:pt x="47" y="167"/>
                    <a:pt x="46" y="169"/>
                  </a:cubicBezTo>
                  <a:cubicBezTo>
                    <a:pt x="46" y="170"/>
                    <a:pt x="48" y="172"/>
                    <a:pt x="49" y="173"/>
                  </a:cubicBezTo>
                  <a:cubicBezTo>
                    <a:pt x="48" y="174"/>
                    <a:pt x="46" y="172"/>
                    <a:pt x="46" y="173"/>
                  </a:cubicBezTo>
                  <a:cubicBezTo>
                    <a:pt x="49" y="174"/>
                    <a:pt x="50" y="177"/>
                    <a:pt x="53" y="178"/>
                  </a:cubicBezTo>
                  <a:close/>
                  <a:moveTo>
                    <a:pt x="53" y="68"/>
                  </a:moveTo>
                  <a:cubicBezTo>
                    <a:pt x="53" y="67"/>
                    <a:pt x="53" y="65"/>
                    <a:pt x="52" y="65"/>
                  </a:cubicBezTo>
                  <a:cubicBezTo>
                    <a:pt x="52" y="66"/>
                    <a:pt x="51" y="66"/>
                    <a:pt x="51" y="68"/>
                  </a:cubicBezTo>
                  <a:cubicBezTo>
                    <a:pt x="52" y="68"/>
                    <a:pt x="52" y="68"/>
                    <a:pt x="53" y="68"/>
                  </a:cubicBezTo>
                  <a:close/>
                  <a:moveTo>
                    <a:pt x="51" y="129"/>
                  </a:moveTo>
                  <a:cubicBezTo>
                    <a:pt x="50" y="128"/>
                    <a:pt x="48" y="129"/>
                    <a:pt x="47" y="130"/>
                  </a:cubicBezTo>
                  <a:cubicBezTo>
                    <a:pt x="49" y="131"/>
                    <a:pt x="50" y="131"/>
                    <a:pt x="51" y="129"/>
                  </a:cubicBezTo>
                  <a:close/>
                  <a:moveTo>
                    <a:pt x="50" y="182"/>
                  </a:moveTo>
                  <a:cubicBezTo>
                    <a:pt x="50" y="181"/>
                    <a:pt x="48" y="181"/>
                    <a:pt x="49" y="179"/>
                  </a:cubicBezTo>
                  <a:cubicBezTo>
                    <a:pt x="48" y="179"/>
                    <a:pt x="48" y="180"/>
                    <a:pt x="47" y="180"/>
                  </a:cubicBezTo>
                  <a:cubicBezTo>
                    <a:pt x="49" y="181"/>
                    <a:pt x="50" y="182"/>
                    <a:pt x="50" y="182"/>
                  </a:cubicBezTo>
                  <a:close/>
                  <a:moveTo>
                    <a:pt x="48" y="256"/>
                  </a:moveTo>
                  <a:cubicBezTo>
                    <a:pt x="49" y="255"/>
                    <a:pt x="50" y="254"/>
                    <a:pt x="49" y="252"/>
                  </a:cubicBezTo>
                  <a:cubicBezTo>
                    <a:pt x="48" y="250"/>
                    <a:pt x="44" y="251"/>
                    <a:pt x="44" y="255"/>
                  </a:cubicBezTo>
                  <a:cubicBezTo>
                    <a:pt x="45" y="256"/>
                    <a:pt x="46" y="256"/>
                    <a:pt x="48" y="256"/>
                  </a:cubicBezTo>
                  <a:close/>
                  <a:moveTo>
                    <a:pt x="44" y="99"/>
                  </a:moveTo>
                  <a:cubicBezTo>
                    <a:pt x="46" y="101"/>
                    <a:pt x="48" y="100"/>
                    <a:pt x="48" y="98"/>
                  </a:cubicBezTo>
                  <a:cubicBezTo>
                    <a:pt x="46" y="99"/>
                    <a:pt x="47" y="97"/>
                    <a:pt x="46" y="97"/>
                  </a:cubicBezTo>
                  <a:cubicBezTo>
                    <a:pt x="45" y="98"/>
                    <a:pt x="44" y="98"/>
                    <a:pt x="44" y="99"/>
                  </a:cubicBezTo>
                  <a:close/>
                  <a:moveTo>
                    <a:pt x="46" y="63"/>
                  </a:moveTo>
                  <a:cubicBezTo>
                    <a:pt x="46" y="62"/>
                    <a:pt x="48" y="61"/>
                    <a:pt x="47" y="60"/>
                  </a:cubicBezTo>
                  <a:cubicBezTo>
                    <a:pt x="47" y="60"/>
                    <a:pt x="46" y="61"/>
                    <a:pt x="46" y="61"/>
                  </a:cubicBezTo>
                  <a:cubicBezTo>
                    <a:pt x="46" y="63"/>
                    <a:pt x="46" y="64"/>
                    <a:pt x="46" y="65"/>
                  </a:cubicBezTo>
                  <a:cubicBezTo>
                    <a:pt x="47" y="64"/>
                    <a:pt x="49" y="68"/>
                    <a:pt x="51" y="66"/>
                  </a:cubicBezTo>
                  <a:cubicBezTo>
                    <a:pt x="49" y="65"/>
                    <a:pt x="47" y="65"/>
                    <a:pt x="46" y="63"/>
                  </a:cubicBezTo>
                  <a:close/>
                  <a:moveTo>
                    <a:pt x="46" y="180"/>
                  </a:moveTo>
                  <a:cubicBezTo>
                    <a:pt x="46" y="180"/>
                    <a:pt x="47" y="180"/>
                    <a:pt x="47" y="180"/>
                  </a:cubicBezTo>
                  <a:cubicBezTo>
                    <a:pt x="47" y="178"/>
                    <a:pt x="47" y="177"/>
                    <a:pt x="45" y="177"/>
                  </a:cubicBezTo>
                  <a:cubicBezTo>
                    <a:pt x="45" y="178"/>
                    <a:pt x="46" y="179"/>
                    <a:pt x="46" y="180"/>
                  </a:cubicBezTo>
                  <a:close/>
                  <a:moveTo>
                    <a:pt x="45" y="162"/>
                  </a:moveTo>
                  <a:cubicBezTo>
                    <a:pt x="45" y="162"/>
                    <a:pt x="46" y="162"/>
                    <a:pt x="47" y="162"/>
                  </a:cubicBezTo>
                  <a:cubicBezTo>
                    <a:pt x="48" y="161"/>
                    <a:pt x="48" y="158"/>
                    <a:pt x="45" y="158"/>
                  </a:cubicBezTo>
                  <a:cubicBezTo>
                    <a:pt x="44" y="159"/>
                    <a:pt x="43" y="161"/>
                    <a:pt x="45" y="162"/>
                  </a:cubicBezTo>
                  <a:close/>
                  <a:moveTo>
                    <a:pt x="47" y="67"/>
                  </a:moveTo>
                  <a:cubicBezTo>
                    <a:pt x="47" y="68"/>
                    <a:pt x="46" y="69"/>
                    <a:pt x="45" y="69"/>
                  </a:cubicBezTo>
                  <a:cubicBezTo>
                    <a:pt x="45" y="68"/>
                    <a:pt x="41" y="68"/>
                    <a:pt x="42" y="70"/>
                  </a:cubicBezTo>
                  <a:cubicBezTo>
                    <a:pt x="43" y="70"/>
                    <a:pt x="45" y="70"/>
                    <a:pt x="45" y="71"/>
                  </a:cubicBezTo>
                  <a:cubicBezTo>
                    <a:pt x="47" y="71"/>
                    <a:pt x="47" y="69"/>
                    <a:pt x="48" y="69"/>
                  </a:cubicBezTo>
                  <a:cubicBezTo>
                    <a:pt x="48" y="67"/>
                    <a:pt x="48" y="67"/>
                    <a:pt x="47" y="67"/>
                  </a:cubicBezTo>
                  <a:close/>
                  <a:moveTo>
                    <a:pt x="39" y="114"/>
                  </a:moveTo>
                  <a:cubicBezTo>
                    <a:pt x="39" y="115"/>
                    <a:pt x="40" y="116"/>
                    <a:pt x="41" y="116"/>
                  </a:cubicBezTo>
                  <a:cubicBezTo>
                    <a:pt x="42" y="115"/>
                    <a:pt x="43" y="114"/>
                    <a:pt x="44" y="114"/>
                  </a:cubicBezTo>
                  <a:cubicBezTo>
                    <a:pt x="44" y="111"/>
                    <a:pt x="43" y="109"/>
                    <a:pt x="41" y="108"/>
                  </a:cubicBezTo>
                  <a:cubicBezTo>
                    <a:pt x="40" y="110"/>
                    <a:pt x="38" y="111"/>
                    <a:pt x="39" y="114"/>
                  </a:cubicBezTo>
                  <a:close/>
                  <a:moveTo>
                    <a:pt x="40" y="177"/>
                  </a:moveTo>
                  <a:cubicBezTo>
                    <a:pt x="41" y="178"/>
                    <a:pt x="45" y="182"/>
                    <a:pt x="46" y="180"/>
                  </a:cubicBezTo>
                  <a:cubicBezTo>
                    <a:pt x="45" y="179"/>
                    <a:pt x="41" y="173"/>
                    <a:pt x="40" y="177"/>
                  </a:cubicBezTo>
                  <a:close/>
                  <a:moveTo>
                    <a:pt x="43" y="40"/>
                  </a:moveTo>
                  <a:cubicBezTo>
                    <a:pt x="42" y="40"/>
                    <a:pt x="41" y="40"/>
                    <a:pt x="40" y="40"/>
                  </a:cubicBezTo>
                  <a:cubicBezTo>
                    <a:pt x="40" y="41"/>
                    <a:pt x="40" y="41"/>
                    <a:pt x="41" y="42"/>
                  </a:cubicBezTo>
                  <a:cubicBezTo>
                    <a:pt x="42" y="42"/>
                    <a:pt x="43" y="42"/>
                    <a:pt x="43" y="40"/>
                  </a:cubicBezTo>
                  <a:close/>
                  <a:moveTo>
                    <a:pt x="42" y="58"/>
                  </a:moveTo>
                  <a:cubicBezTo>
                    <a:pt x="38" y="55"/>
                    <a:pt x="41" y="62"/>
                    <a:pt x="42" y="58"/>
                  </a:cubicBezTo>
                  <a:close/>
                  <a:moveTo>
                    <a:pt x="42" y="166"/>
                  </a:moveTo>
                  <a:cubicBezTo>
                    <a:pt x="40" y="166"/>
                    <a:pt x="39" y="166"/>
                    <a:pt x="39" y="166"/>
                  </a:cubicBezTo>
                  <a:cubicBezTo>
                    <a:pt x="38" y="168"/>
                    <a:pt x="40" y="168"/>
                    <a:pt x="39" y="169"/>
                  </a:cubicBezTo>
                  <a:cubicBezTo>
                    <a:pt x="42" y="168"/>
                    <a:pt x="41" y="172"/>
                    <a:pt x="44" y="172"/>
                  </a:cubicBezTo>
                  <a:cubicBezTo>
                    <a:pt x="43" y="169"/>
                    <a:pt x="43" y="168"/>
                    <a:pt x="42" y="166"/>
                  </a:cubicBezTo>
                  <a:close/>
                  <a:moveTo>
                    <a:pt x="37" y="156"/>
                  </a:moveTo>
                  <a:cubicBezTo>
                    <a:pt x="37" y="157"/>
                    <a:pt x="38" y="158"/>
                    <a:pt x="39" y="158"/>
                  </a:cubicBezTo>
                  <a:cubicBezTo>
                    <a:pt x="39" y="157"/>
                    <a:pt x="39" y="157"/>
                    <a:pt x="39" y="156"/>
                  </a:cubicBezTo>
                  <a:cubicBezTo>
                    <a:pt x="39" y="156"/>
                    <a:pt x="38" y="156"/>
                    <a:pt x="37" y="156"/>
                  </a:cubicBezTo>
                  <a:close/>
                  <a:moveTo>
                    <a:pt x="37" y="145"/>
                  </a:moveTo>
                  <a:cubicBezTo>
                    <a:pt x="36" y="143"/>
                    <a:pt x="33" y="146"/>
                    <a:pt x="35" y="148"/>
                  </a:cubicBezTo>
                  <a:cubicBezTo>
                    <a:pt x="35" y="147"/>
                    <a:pt x="37" y="146"/>
                    <a:pt x="37" y="145"/>
                  </a:cubicBezTo>
                  <a:close/>
                  <a:moveTo>
                    <a:pt x="39" y="178"/>
                  </a:moveTo>
                  <a:cubicBezTo>
                    <a:pt x="38" y="178"/>
                    <a:pt x="36" y="176"/>
                    <a:pt x="35" y="177"/>
                  </a:cubicBezTo>
                  <a:cubicBezTo>
                    <a:pt x="36" y="177"/>
                    <a:pt x="37" y="180"/>
                    <a:pt x="39" y="178"/>
                  </a:cubicBezTo>
                  <a:close/>
                  <a:moveTo>
                    <a:pt x="36" y="41"/>
                  </a:moveTo>
                  <a:cubicBezTo>
                    <a:pt x="38" y="41"/>
                    <a:pt x="38" y="40"/>
                    <a:pt x="39" y="41"/>
                  </a:cubicBezTo>
                  <a:cubicBezTo>
                    <a:pt x="39" y="40"/>
                    <a:pt x="40" y="40"/>
                    <a:pt x="40" y="39"/>
                  </a:cubicBezTo>
                  <a:cubicBezTo>
                    <a:pt x="38" y="38"/>
                    <a:pt x="39" y="40"/>
                    <a:pt x="37" y="40"/>
                  </a:cubicBezTo>
                  <a:cubicBezTo>
                    <a:pt x="37" y="39"/>
                    <a:pt x="37" y="38"/>
                    <a:pt x="36" y="39"/>
                  </a:cubicBezTo>
                  <a:cubicBezTo>
                    <a:pt x="36" y="40"/>
                    <a:pt x="37" y="40"/>
                    <a:pt x="36" y="41"/>
                  </a:cubicBezTo>
                  <a:close/>
                  <a:moveTo>
                    <a:pt x="32" y="53"/>
                  </a:moveTo>
                  <a:cubicBezTo>
                    <a:pt x="34" y="52"/>
                    <a:pt x="32" y="50"/>
                    <a:pt x="30" y="50"/>
                  </a:cubicBezTo>
                  <a:cubicBezTo>
                    <a:pt x="30" y="52"/>
                    <a:pt x="30" y="53"/>
                    <a:pt x="32" y="53"/>
                  </a:cubicBezTo>
                  <a:close/>
                  <a:moveTo>
                    <a:pt x="31" y="60"/>
                  </a:moveTo>
                  <a:cubicBezTo>
                    <a:pt x="31" y="61"/>
                    <a:pt x="32" y="62"/>
                    <a:pt x="34" y="62"/>
                  </a:cubicBezTo>
                  <a:cubicBezTo>
                    <a:pt x="33" y="61"/>
                    <a:pt x="33" y="60"/>
                    <a:pt x="31" y="59"/>
                  </a:cubicBezTo>
                  <a:cubicBezTo>
                    <a:pt x="31" y="60"/>
                    <a:pt x="31" y="60"/>
                    <a:pt x="31" y="60"/>
                  </a:cubicBezTo>
                  <a:close/>
                  <a:moveTo>
                    <a:pt x="25" y="104"/>
                  </a:moveTo>
                  <a:cubicBezTo>
                    <a:pt x="26" y="105"/>
                    <a:pt x="26" y="105"/>
                    <a:pt x="26" y="106"/>
                  </a:cubicBezTo>
                  <a:cubicBezTo>
                    <a:pt x="28" y="106"/>
                    <a:pt x="28" y="105"/>
                    <a:pt x="30" y="105"/>
                  </a:cubicBezTo>
                  <a:cubicBezTo>
                    <a:pt x="30" y="104"/>
                    <a:pt x="30" y="102"/>
                    <a:pt x="30" y="101"/>
                  </a:cubicBezTo>
                  <a:cubicBezTo>
                    <a:pt x="27" y="100"/>
                    <a:pt x="26" y="102"/>
                    <a:pt x="25" y="104"/>
                  </a:cubicBezTo>
                  <a:close/>
                  <a:moveTo>
                    <a:pt x="34" y="39"/>
                  </a:moveTo>
                  <a:cubicBezTo>
                    <a:pt x="35" y="39"/>
                    <a:pt x="33" y="40"/>
                    <a:pt x="32" y="40"/>
                  </a:cubicBezTo>
                  <a:cubicBezTo>
                    <a:pt x="32" y="39"/>
                    <a:pt x="32" y="39"/>
                    <a:pt x="30" y="39"/>
                  </a:cubicBezTo>
                  <a:cubicBezTo>
                    <a:pt x="29" y="40"/>
                    <a:pt x="29" y="42"/>
                    <a:pt x="27" y="41"/>
                  </a:cubicBezTo>
                  <a:cubicBezTo>
                    <a:pt x="29" y="43"/>
                    <a:pt x="27" y="46"/>
                    <a:pt x="30" y="46"/>
                  </a:cubicBezTo>
                  <a:cubicBezTo>
                    <a:pt x="30" y="45"/>
                    <a:pt x="29" y="45"/>
                    <a:pt x="29" y="43"/>
                  </a:cubicBezTo>
                  <a:cubicBezTo>
                    <a:pt x="31" y="41"/>
                    <a:pt x="32" y="41"/>
                    <a:pt x="35" y="41"/>
                  </a:cubicBezTo>
                  <a:cubicBezTo>
                    <a:pt x="36" y="40"/>
                    <a:pt x="35" y="40"/>
                    <a:pt x="35" y="38"/>
                  </a:cubicBezTo>
                  <a:cubicBezTo>
                    <a:pt x="35" y="38"/>
                    <a:pt x="34" y="38"/>
                    <a:pt x="34" y="39"/>
                  </a:cubicBezTo>
                  <a:close/>
                  <a:moveTo>
                    <a:pt x="27" y="58"/>
                  </a:moveTo>
                  <a:cubicBezTo>
                    <a:pt x="29" y="59"/>
                    <a:pt x="29" y="55"/>
                    <a:pt x="27" y="56"/>
                  </a:cubicBezTo>
                  <a:cubicBezTo>
                    <a:pt x="27" y="57"/>
                    <a:pt x="27" y="57"/>
                    <a:pt x="27" y="58"/>
                  </a:cubicBezTo>
                  <a:close/>
                  <a:moveTo>
                    <a:pt x="26" y="37"/>
                  </a:moveTo>
                  <a:cubicBezTo>
                    <a:pt x="25" y="37"/>
                    <a:pt x="24" y="37"/>
                    <a:pt x="24" y="37"/>
                  </a:cubicBezTo>
                  <a:cubicBezTo>
                    <a:pt x="24" y="40"/>
                    <a:pt x="24" y="43"/>
                    <a:pt x="25" y="44"/>
                  </a:cubicBezTo>
                  <a:cubicBezTo>
                    <a:pt x="27" y="41"/>
                    <a:pt x="25" y="41"/>
                    <a:pt x="26" y="37"/>
                  </a:cubicBezTo>
                  <a:close/>
                  <a:moveTo>
                    <a:pt x="23" y="156"/>
                  </a:moveTo>
                  <a:cubicBezTo>
                    <a:pt x="23" y="156"/>
                    <a:pt x="21" y="156"/>
                    <a:pt x="20" y="156"/>
                  </a:cubicBezTo>
                  <a:cubicBezTo>
                    <a:pt x="18" y="157"/>
                    <a:pt x="17" y="162"/>
                    <a:pt x="19" y="164"/>
                  </a:cubicBezTo>
                  <a:cubicBezTo>
                    <a:pt x="22" y="165"/>
                    <a:pt x="22" y="162"/>
                    <a:pt x="24" y="161"/>
                  </a:cubicBezTo>
                  <a:cubicBezTo>
                    <a:pt x="32" y="166"/>
                    <a:pt x="29" y="147"/>
                    <a:pt x="23" y="156"/>
                  </a:cubicBezTo>
                  <a:close/>
                  <a:moveTo>
                    <a:pt x="263" y="135"/>
                  </a:moveTo>
                  <a:cubicBezTo>
                    <a:pt x="269" y="134"/>
                    <a:pt x="269" y="137"/>
                    <a:pt x="270" y="139"/>
                  </a:cubicBezTo>
                  <a:cubicBezTo>
                    <a:pt x="268" y="138"/>
                    <a:pt x="265" y="138"/>
                    <a:pt x="263" y="135"/>
                  </a:cubicBezTo>
                  <a:close/>
                  <a:moveTo>
                    <a:pt x="263" y="156"/>
                  </a:moveTo>
                  <a:cubicBezTo>
                    <a:pt x="265" y="156"/>
                    <a:pt x="264" y="157"/>
                    <a:pt x="264" y="158"/>
                  </a:cubicBezTo>
                  <a:cubicBezTo>
                    <a:pt x="266" y="158"/>
                    <a:pt x="265" y="155"/>
                    <a:pt x="267" y="155"/>
                  </a:cubicBezTo>
                  <a:cubicBezTo>
                    <a:pt x="266" y="158"/>
                    <a:pt x="266" y="159"/>
                    <a:pt x="267" y="161"/>
                  </a:cubicBezTo>
                  <a:cubicBezTo>
                    <a:pt x="265" y="161"/>
                    <a:pt x="265" y="163"/>
                    <a:pt x="262" y="162"/>
                  </a:cubicBezTo>
                  <a:cubicBezTo>
                    <a:pt x="262" y="161"/>
                    <a:pt x="264" y="161"/>
                    <a:pt x="265" y="159"/>
                  </a:cubicBezTo>
                  <a:cubicBezTo>
                    <a:pt x="265" y="159"/>
                    <a:pt x="263" y="157"/>
                    <a:pt x="263" y="159"/>
                  </a:cubicBezTo>
                  <a:cubicBezTo>
                    <a:pt x="261" y="158"/>
                    <a:pt x="263" y="157"/>
                    <a:pt x="263" y="156"/>
                  </a:cubicBezTo>
                  <a:close/>
                  <a:moveTo>
                    <a:pt x="264" y="61"/>
                  </a:moveTo>
                  <a:cubicBezTo>
                    <a:pt x="264" y="63"/>
                    <a:pt x="264" y="63"/>
                    <a:pt x="264" y="63"/>
                  </a:cubicBezTo>
                  <a:cubicBezTo>
                    <a:pt x="262" y="63"/>
                    <a:pt x="262" y="63"/>
                    <a:pt x="262" y="63"/>
                  </a:cubicBezTo>
                  <a:cubicBezTo>
                    <a:pt x="262" y="62"/>
                    <a:pt x="262" y="61"/>
                    <a:pt x="264" y="61"/>
                  </a:cubicBezTo>
                  <a:close/>
                  <a:moveTo>
                    <a:pt x="255" y="128"/>
                  </a:moveTo>
                  <a:cubicBezTo>
                    <a:pt x="255" y="128"/>
                    <a:pt x="256" y="128"/>
                    <a:pt x="257" y="128"/>
                  </a:cubicBezTo>
                  <a:cubicBezTo>
                    <a:pt x="257" y="131"/>
                    <a:pt x="257" y="131"/>
                    <a:pt x="257" y="131"/>
                  </a:cubicBezTo>
                  <a:cubicBezTo>
                    <a:pt x="255" y="131"/>
                    <a:pt x="256" y="129"/>
                    <a:pt x="255" y="128"/>
                  </a:cubicBezTo>
                  <a:close/>
                  <a:moveTo>
                    <a:pt x="253" y="144"/>
                  </a:moveTo>
                  <a:cubicBezTo>
                    <a:pt x="255" y="145"/>
                    <a:pt x="257" y="147"/>
                    <a:pt x="257" y="150"/>
                  </a:cubicBezTo>
                  <a:cubicBezTo>
                    <a:pt x="255" y="149"/>
                    <a:pt x="255" y="147"/>
                    <a:pt x="253" y="144"/>
                  </a:cubicBezTo>
                  <a:close/>
                  <a:moveTo>
                    <a:pt x="253" y="135"/>
                  </a:moveTo>
                  <a:cubicBezTo>
                    <a:pt x="255" y="134"/>
                    <a:pt x="254" y="131"/>
                    <a:pt x="251" y="131"/>
                  </a:cubicBezTo>
                  <a:cubicBezTo>
                    <a:pt x="253" y="127"/>
                    <a:pt x="257" y="133"/>
                    <a:pt x="258" y="133"/>
                  </a:cubicBezTo>
                  <a:cubicBezTo>
                    <a:pt x="258" y="134"/>
                    <a:pt x="258" y="135"/>
                    <a:pt x="257" y="135"/>
                  </a:cubicBezTo>
                  <a:cubicBezTo>
                    <a:pt x="257" y="136"/>
                    <a:pt x="258" y="134"/>
                    <a:pt x="259" y="135"/>
                  </a:cubicBezTo>
                  <a:cubicBezTo>
                    <a:pt x="260" y="135"/>
                    <a:pt x="259" y="136"/>
                    <a:pt x="258" y="136"/>
                  </a:cubicBezTo>
                  <a:cubicBezTo>
                    <a:pt x="262" y="136"/>
                    <a:pt x="263" y="140"/>
                    <a:pt x="266" y="142"/>
                  </a:cubicBezTo>
                  <a:cubicBezTo>
                    <a:pt x="265" y="144"/>
                    <a:pt x="265" y="146"/>
                    <a:pt x="263" y="149"/>
                  </a:cubicBezTo>
                  <a:cubicBezTo>
                    <a:pt x="263" y="150"/>
                    <a:pt x="266" y="147"/>
                    <a:pt x="268" y="149"/>
                  </a:cubicBezTo>
                  <a:cubicBezTo>
                    <a:pt x="268" y="150"/>
                    <a:pt x="265" y="151"/>
                    <a:pt x="267" y="152"/>
                  </a:cubicBezTo>
                  <a:cubicBezTo>
                    <a:pt x="266" y="152"/>
                    <a:pt x="267" y="152"/>
                    <a:pt x="266" y="154"/>
                  </a:cubicBezTo>
                  <a:cubicBezTo>
                    <a:pt x="264" y="153"/>
                    <a:pt x="263" y="153"/>
                    <a:pt x="260" y="152"/>
                  </a:cubicBezTo>
                  <a:cubicBezTo>
                    <a:pt x="260" y="148"/>
                    <a:pt x="253" y="144"/>
                    <a:pt x="255" y="138"/>
                  </a:cubicBezTo>
                  <a:cubicBezTo>
                    <a:pt x="252" y="139"/>
                    <a:pt x="249" y="139"/>
                    <a:pt x="249" y="135"/>
                  </a:cubicBezTo>
                  <a:lnTo>
                    <a:pt x="253" y="135"/>
                  </a:lnTo>
                  <a:close/>
                  <a:moveTo>
                    <a:pt x="251" y="78"/>
                  </a:moveTo>
                  <a:cubicBezTo>
                    <a:pt x="252" y="77"/>
                    <a:pt x="252" y="78"/>
                    <a:pt x="253" y="78"/>
                  </a:cubicBezTo>
                  <a:cubicBezTo>
                    <a:pt x="253" y="80"/>
                    <a:pt x="252" y="79"/>
                    <a:pt x="251" y="80"/>
                  </a:cubicBezTo>
                  <a:lnTo>
                    <a:pt x="251" y="78"/>
                  </a:lnTo>
                  <a:close/>
                  <a:moveTo>
                    <a:pt x="252" y="166"/>
                  </a:moveTo>
                  <a:cubicBezTo>
                    <a:pt x="251" y="166"/>
                    <a:pt x="251" y="166"/>
                    <a:pt x="250" y="166"/>
                  </a:cubicBezTo>
                  <a:cubicBezTo>
                    <a:pt x="250" y="167"/>
                    <a:pt x="251" y="167"/>
                    <a:pt x="251" y="167"/>
                  </a:cubicBezTo>
                  <a:cubicBezTo>
                    <a:pt x="251" y="167"/>
                    <a:pt x="250" y="167"/>
                    <a:pt x="250" y="169"/>
                  </a:cubicBezTo>
                  <a:cubicBezTo>
                    <a:pt x="248" y="169"/>
                    <a:pt x="249" y="166"/>
                    <a:pt x="247" y="166"/>
                  </a:cubicBezTo>
                  <a:cubicBezTo>
                    <a:pt x="249" y="165"/>
                    <a:pt x="250" y="166"/>
                    <a:pt x="252" y="165"/>
                  </a:cubicBezTo>
                  <a:lnTo>
                    <a:pt x="252" y="166"/>
                  </a:lnTo>
                  <a:close/>
                  <a:moveTo>
                    <a:pt x="247" y="137"/>
                  </a:moveTo>
                  <a:cubicBezTo>
                    <a:pt x="248" y="137"/>
                    <a:pt x="248" y="137"/>
                    <a:pt x="248" y="136"/>
                  </a:cubicBezTo>
                  <a:cubicBezTo>
                    <a:pt x="249" y="136"/>
                    <a:pt x="249" y="137"/>
                    <a:pt x="250" y="137"/>
                  </a:cubicBezTo>
                  <a:cubicBezTo>
                    <a:pt x="249" y="138"/>
                    <a:pt x="247" y="138"/>
                    <a:pt x="247" y="139"/>
                  </a:cubicBezTo>
                  <a:cubicBezTo>
                    <a:pt x="246" y="139"/>
                    <a:pt x="248" y="138"/>
                    <a:pt x="247" y="137"/>
                  </a:cubicBezTo>
                  <a:close/>
                  <a:moveTo>
                    <a:pt x="245" y="135"/>
                  </a:moveTo>
                  <a:cubicBezTo>
                    <a:pt x="244" y="132"/>
                    <a:pt x="247" y="133"/>
                    <a:pt x="248" y="132"/>
                  </a:cubicBezTo>
                  <a:cubicBezTo>
                    <a:pt x="249" y="132"/>
                    <a:pt x="248" y="134"/>
                    <a:pt x="250" y="133"/>
                  </a:cubicBezTo>
                  <a:cubicBezTo>
                    <a:pt x="248" y="134"/>
                    <a:pt x="247" y="133"/>
                    <a:pt x="245" y="135"/>
                  </a:cubicBezTo>
                  <a:close/>
                  <a:moveTo>
                    <a:pt x="245" y="171"/>
                  </a:moveTo>
                  <a:cubicBezTo>
                    <a:pt x="245" y="169"/>
                    <a:pt x="248" y="169"/>
                    <a:pt x="247" y="171"/>
                  </a:cubicBezTo>
                  <a:lnTo>
                    <a:pt x="245" y="171"/>
                  </a:lnTo>
                  <a:close/>
                  <a:moveTo>
                    <a:pt x="247" y="81"/>
                  </a:moveTo>
                  <a:cubicBezTo>
                    <a:pt x="247" y="81"/>
                    <a:pt x="247" y="81"/>
                    <a:pt x="248" y="81"/>
                  </a:cubicBezTo>
                  <a:cubicBezTo>
                    <a:pt x="248" y="81"/>
                    <a:pt x="247" y="81"/>
                    <a:pt x="247" y="81"/>
                  </a:cubicBezTo>
                  <a:cubicBezTo>
                    <a:pt x="247" y="81"/>
                    <a:pt x="247" y="81"/>
                    <a:pt x="247" y="81"/>
                  </a:cubicBezTo>
                  <a:cubicBezTo>
                    <a:pt x="247" y="82"/>
                    <a:pt x="244" y="85"/>
                    <a:pt x="243" y="84"/>
                  </a:cubicBezTo>
                  <a:cubicBezTo>
                    <a:pt x="243" y="82"/>
                    <a:pt x="246" y="82"/>
                    <a:pt x="247" y="81"/>
                  </a:cubicBezTo>
                  <a:close/>
                  <a:moveTo>
                    <a:pt x="242" y="167"/>
                  </a:moveTo>
                  <a:cubicBezTo>
                    <a:pt x="243" y="166"/>
                    <a:pt x="243" y="165"/>
                    <a:pt x="245" y="165"/>
                  </a:cubicBezTo>
                  <a:cubicBezTo>
                    <a:pt x="245" y="169"/>
                    <a:pt x="245" y="169"/>
                    <a:pt x="245" y="169"/>
                  </a:cubicBezTo>
                  <a:cubicBezTo>
                    <a:pt x="243" y="169"/>
                    <a:pt x="244" y="167"/>
                    <a:pt x="242" y="167"/>
                  </a:cubicBezTo>
                  <a:close/>
                  <a:moveTo>
                    <a:pt x="245" y="73"/>
                  </a:moveTo>
                  <a:cubicBezTo>
                    <a:pt x="246" y="73"/>
                    <a:pt x="246" y="75"/>
                    <a:pt x="247" y="75"/>
                  </a:cubicBezTo>
                  <a:cubicBezTo>
                    <a:pt x="249" y="74"/>
                    <a:pt x="244" y="74"/>
                    <a:pt x="245" y="72"/>
                  </a:cubicBezTo>
                  <a:cubicBezTo>
                    <a:pt x="247" y="71"/>
                    <a:pt x="249" y="72"/>
                    <a:pt x="250" y="73"/>
                  </a:cubicBezTo>
                  <a:cubicBezTo>
                    <a:pt x="251" y="72"/>
                    <a:pt x="247" y="71"/>
                    <a:pt x="246" y="70"/>
                  </a:cubicBezTo>
                  <a:cubicBezTo>
                    <a:pt x="250" y="67"/>
                    <a:pt x="250" y="65"/>
                    <a:pt x="256" y="63"/>
                  </a:cubicBezTo>
                  <a:cubicBezTo>
                    <a:pt x="257" y="65"/>
                    <a:pt x="253" y="66"/>
                    <a:pt x="253" y="68"/>
                  </a:cubicBezTo>
                  <a:cubicBezTo>
                    <a:pt x="254" y="68"/>
                    <a:pt x="254" y="64"/>
                    <a:pt x="256" y="66"/>
                  </a:cubicBezTo>
                  <a:cubicBezTo>
                    <a:pt x="255" y="67"/>
                    <a:pt x="256" y="72"/>
                    <a:pt x="256" y="68"/>
                  </a:cubicBezTo>
                  <a:cubicBezTo>
                    <a:pt x="258" y="68"/>
                    <a:pt x="256" y="72"/>
                    <a:pt x="256" y="73"/>
                  </a:cubicBezTo>
                  <a:cubicBezTo>
                    <a:pt x="253" y="73"/>
                    <a:pt x="253" y="73"/>
                    <a:pt x="253" y="73"/>
                  </a:cubicBezTo>
                  <a:cubicBezTo>
                    <a:pt x="255" y="74"/>
                    <a:pt x="254" y="76"/>
                    <a:pt x="253" y="77"/>
                  </a:cubicBezTo>
                  <a:cubicBezTo>
                    <a:pt x="251" y="76"/>
                    <a:pt x="248" y="77"/>
                    <a:pt x="250" y="80"/>
                  </a:cubicBezTo>
                  <a:cubicBezTo>
                    <a:pt x="248" y="79"/>
                    <a:pt x="245" y="79"/>
                    <a:pt x="244" y="79"/>
                  </a:cubicBezTo>
                  <a:cubicBezTo>
                    <a:pt x="244" y="80"/>
                    <a:pt x="242" y="82"/>
                    <a:pt x="239" y="81"/>
                  </a:cubicBezTo>
                  <a:cubicBezTo>
                    <a:pt x="240" y="80"/>
                    <a:pt x="240" y="79"/>
                    <a:pt x="240" y="77"/>
                  </a:cubicBezTo>
                  <a:cubicBezTo>
                    <a:pt x="242" y="81"/>
                    <a:pt x="243" y="74"/>
                    <a:pt x="245" y="73"/>
                  </a:cubicBezTo>
                  <a:close/>
                  <a:moveTo>
                    <a:pt x="238" y="79"/>
                  </a:moveTo>
                  <a:cubicBezTo>
                    <a:pt x="235" y="81"/>
                    <a:pt x="237" y="73"/>
                    <a:pt x="239" y="76"/>
                  </a:cubicBezTo>
                  <a:cubicBezTo>
                    <a:pt x="238" y="77"/>
                    <a:pt x="236" y="78"/>
                    <a:pt x="238" y="79"/>
                  </a:cubicBezTo>
                  <a:close/>
                  <a:moveTo>
                    <a:pt x="235" y="85"/>
                  </a:moveTo>
                  <a:cubicBezTo>
                    <a:pt x="237" y="85"/>
                    <a:pt x="234" y="87"/>
                    <a:pt x="233" y="87"/>
                  </a:cubicBezTo>
                  <a:cubicBezTo>
                    <a:pt x="231" y="86"/>
                    <a:pt x="235" y="85"/>
                    <a:pt x="235" y="85"/>
                  </a:cubicBezTo>
                  <a:close/>
                  <a:moveTo>
                    <a:pt x="234" y="170"/>
                  </a:moveTo>
                  <a:cubicBezTo>
                    <a:pt x="236" y="169"/>
                    <a:pt x="238" y="170"/>
                    <a:pt x="239" y="168"/>
                  </a:cubicBezTo>
                  <a:cubicBezTo>
                    <a:pt x="241" y="168"/>
                    <a:pt x="242" y="171"/>
                    <a:pt x="244" y="172"/>
                  </a:cubicBezTo>
                  <a:cubicBezTo>
                    <a:pt x="240" y="172"/>
                    <a:pt x="238" y="172"/>
                    <a:pt x="234" y="173"/>
                  </a:cubicBezTo>
                  <a:cubicBezTo>
                    <a:pt x="234" y="171"/>
                    <a:pt x="234" y="171"/>
                    <a:pt x="233" y="169"/>
                  </a:cubicBezTo>
                  <a:cubicBezTo>
                    <a:pt x="234" y="169"/>
                    <a:pt x="234" y="169"/>
                    <a:pt x="234" y="170"/>
                  </a:cubicBezTo>
                  <a:close/>
                  <a:moveTo>
                    <a:pt x="230" y="84"/>
                  </a:moveTo>
                  <a:cubicBezTo>
                    <a:pt x="231" y="85"/>
                    <a:pt x="231" y="83"/>
                    <a:pt x="233" y="84"/>
                  </a:cubicBezTo>
                  <a:cubicBezTo>
                    <a:pt x="231" y="85"/>
                    <a:pt x="231" y="88"/>
                    <a:pt x="229" y="89"/>
                  </a:cubicBezTo>
                  <a:cubicBezTo>
                    <a:pt x="227" y="87"/>
                    <a:pt x="230" y="86"/>
                    <a:pt x="230" y="84"/>
                  </a:cubicBezTo>
                  <a:close/>
                  <a:moveTo>
                    <a:pt x="230" y="78"/>
                  </a:moveTo>
                  <a:cubicBezTo>
                    <a:pt x="229" y="79"/>
                    <a:pt x="228" y="80"/>
                    <a:pt x="227" y="81"/>
                  </a:cubicBezTo>
                  <a:cubicBezTo>
                    <a:pt x="226" y="80"/>
                    <a:pt x="228" y="79"/>
                    <a:pt x="228" y="77"/>
                  </a:cubicBezTo>
                  <a:cubicBezTo>
                    <a:pt x="229" y="77"/>
                    <a:pt x="229" y="78"/>
                    <a:pt x="230" y="78"/>
                  </a:cubicBezTo>
                  <a:close/>
                  <a:moveTo>
                    <a:pt x="226" y="87"/>
                  </a:moveTo>
                  <a:cubicBezTo>
                    <a:pt x="227" y="88"/>
                    <a:pt x="227" y="89"/>
                    <a:pt x="228" y="90"/>
                  </a:cubicBezTo>
                  <a:cubicBezTo>
                    <a:pt x="227" y="90"/>
                    <a:pt x="226" y="89"/>
                    <a:pt x="224" y="90"/>
                  </a:cubicBezTo>
                  <a:cubicBezTo>
                    <a:pt x="224" y="91"/>
                    <a:pt x="225" y="92"/>
                    <a:pt x="225" y="92"/>
                  </a:cubicBezTo>
                  <a:cubicBezTo>
                    <a:pt x="223" y="94"/>
                    <a:pt x="222" y="97"/>
                    <a:pt x="219" y="98"/>
                  </a:cubicBezTo>
                  <a:cubicBezTo>
                    <a:pt x="217" y="97"/>
                    <a:pt x="221" y="96"/>
                    <a:pt x="219" y="95"/>
                  </a:cubicBezTo>
                  <a:cubicBezTo>
                    <a:pt x="220" y="94"/>
                    <a:pt x="221" y="94"/>
                    <a:pt x="222" y="94"/>
                  </a:cubicBezTo>
                  <a:cubicBezTo>
                    <a:pt x="223" y="93"/>
                    <a:pt x="224" y="89"/>
                    <a:pt x="226" y="87"/>
                  </a:cubicBezTo>
                  <a:close/>
                  <a:moveTo>
                    <a:pt x="212" y="89"/>
                  </a:moveTo>
                  <a:cubicBezTo>
                    <a:pt x="213" y="88"/>
                    <a:pt x="217" y="91"/>
                    <a:pt x="217" y="88"/>
                  </a:cubicBezTo>
                  <a:cubicBezTo>
                    <a:pt x="218" y="88"/>
                    <a:pt x="218" y="89"/>
                    <a:pt x="218" y="90"/>
                  </a:cubicBezTo>
                  <a:cubicBezTo>
                    <a:pt x="217" y="90"/>
                    <a:pt x="215" y="90"/>
                    <a:pt x="213" y="91"/>
                  </a:cubicBezTo>
                  <a:cubicBezTo>
                    <a:pt x="213" y="90"/>
                    <a:pt x="213" y="89"/>
                    <a:pt x="212" y="89"/>
                  </a:cubicBezTo>
                  <a:close/>
                  <a:moveTo>
                    <a:pt x="215" y="202"/>
                  </a:moveTo>
                  <a:cubicBezTo>
                    <a:pt x="217" y="202"/>
                    <a:pt x="219" y="201"/>
                    <a:pt x="221" y="201"/>
                  </a:cubicBezTo>
                  <a:cubicBezTo>
                    <a:pt x="220" y="199"/>
                    <a:pt x="219" y="198"/>
                    <a:pt x="217" y="198"/>
                  </a:cubicBezTo>
                  <a:cubicBezTo>
                    <a:pt x="220" y="196"/>
                    <a:pt x="222" y="194"/>
                    <a:pt x="224" y="191"/>
                  </a:cubicBezTo>
                  <a:cubicBezTo>
                    <a:pt x="224" y="191"/>
                    <a:pt x="224" y="192"/>
                    <a:pt x="224" y="192"/>
                  </a:cubicBezTo>
                  <a:cubicBezTo>
                    <a:pt x="229" y="190"/>
                    <a:pt x="227" y="187"/>
                    <a:pt x="225" y="183"/>
                  </a:cubicBezTo>
                  <a:cubicBezTo>
                    <a:pt x="227" y="180"/>
                    <a:pt x="227" y="174"/>
                    <a:pt x="229" y="172"/>
                  </a:cubicBezTo>
                  <a:cubicBezTo>
                    <a:pt x="229" y="172"/>
                    <a:pt x="230" y="172"/>
                    <a:pt x="231" y="172"/>
                  </a:cubicBezTo>
                  <a:cubicBezTo>
                    <a:pt x="236" y="176"/>
                    <a:pt x="236" y="183"/>
                    <a:pt x="234" y="190"/>
                  </a:cubicBezTo>
                  <a:cubicBezTo>
                    <a:pt x="234" y="191"/>
                    <a:pt x="237" y="191"/>
                    <a:pt x="234" y="192"/>
                  </a:cubicBezTo>
                  <a:cubicBezTo>
                    <a:pt x="234" y="192"/>
                    <a:pt x="235" y="192"/>
                    <a:pt x="236" y="192"/>
                  </a:cubicBezTo>
                  <a:cubicBezTo>
                    <a:pt x="235" y="196"/>
                    <a:pt x="239" y="204"/>
                    <a:pt x="233" y="205"/>
                  </a:cubicBezTo>
                  <a:cubicBezTo>
                    <a:pt x="233" y="206"/>
                    <a:pt x="235" y="207"/>
                    <a:pt x="235" y="206"/>
                  </a:cubicBezTo>
                  <a:cubicBezTo>
                    <a:pt x="237" y="207"/>
                    <a:pt x="234" y="209"/>
                    <a:pt x="233" y="209"/>
                  </a:cubicBezTo>
                  <a:cubicBezTo>
                    <a:pt x="232" y="208"/>
                    <a:pt x="233" y="207"/>
                    <a:pt x="232" y="207"/>
                  </a:cubicBezTo>
                  <a:cubicBezTo>
                    <a:pt x="232" y="208"/>
                    <a:pt x="232" y="211"/>
                    <a:pt x="230" y="212"/>
                  </a:cubicBezTo>
                  <a:cubicBezTo>
                    <a:pt x="229" y="213"/>
                    <a:pt x="230" y="211"/>
                    <a:pt x="229" y="211"/>
                  </a:cubicBezTo>
                  <a:cubicBezTo>
                    <a:pt x="228" y="210"/>
                    <a:pt x="227" y="214"/>
                    <a:pt x="229" y="213"/>
                  </a:cubicBezTo>
                  <a:cubicBezTo>
                    <a:pt x="227" y="216"/>
                    <a:pt x="225" y="214"/>
                    <a:pt x="224" y="213"/>
                  </a:cubicBezTo>
                  <a:cubicBezTo>
                    <a:pt x="226" y="216"/>
                    <a:pt x="220" y="218"/>
                    <a:pt x="215" y="216"/>
                  </a:cubicBezTo>
                  <a:cubicBezTo>
                    <a:pt x="214" y="211"/>
                    <a:pt x="214" y="207"/>
                    <a:pt x="215" y="202"/>
                  </a:cubicBezTo>
                  <a:close/>
                  <a:moveTo>
                    <a:pt x="217" y="96"/>
                  </a:moveTo>
                  <a:cubicBezTo>
                    <a:pt x="216" y="95"/>
                    <a:pt x="216" y="95"/>
                    <a:pt x="215" y="95"/>
                  </a:cubicBezTo>
                  <a:cubicBezTo>
                    <a:pt x="215" y="94"/>
                    <a:pt x="217" y="94"/>
                    <a:pt x="216" y="93"/>
                  </a:cubicBezTo>
                  <a:cubicBezTo>
                    <a:pt x="218" y="93"/>
                    <a:pt x="217" y="94"/>
                    <a:pt x="217" y="96"/>
                  </a:cubicBezTo>
                  <a:close/>
                  <a:moveTo>
                    <a:pt x="213" y="204"/>
                  </a:moveTo>
                  <a:cubicBezTo>
                    <a:pt x="213" y="208"/>
                    <a:pt x="214" y="213"/>
                    <a:pt x="209" y="214"/>
                  </a:cubicBezTo>
                  <a:cubicBezTo>
                    <a:pt x="209" y="210"/>
                    <a:pt x="208" y="204"/>
                    <a:pt x="213" y="204"/>
                  </a:cubicBezTo>
                  <a:close/>
                  <a:moveTo>
                    <a:pt x="212" y="91"/>
                  </a:moveTo>
                  <a:cubicBezTo>
                    <a:pt x="214" y="92"/>
                    <a:pt x="214" y="92"/>
                    <a:pt x="217" y="92"/>
                  </a:cubicBezTo>
                  <a:cubicBezTo>
                    <a:pt x="217" y="93"/>
                    <a:pt x="215" y="92"/>
                    <a:pt x="216" y="94"/>
                  </a:cubicBezTo>
                  <a:cubicBezTo>
                    <a:pt x="214" y="94"/>
                    <a:pt x="214" y="91"/>
                    <a:pt x="212" y="94"/>
                  </a:cubicBezTo>
                  <a:cubicBezTo>
                    <a:pt x="211" y="94"/>
                    <a:pt x="212" y="92"/>
                    <a:pt x="212" y="91"/>
                  </a:cubicBezTo>
                  <a:close/>
                  <a:moveTo>
                    <a:pt x="206" y="225"/>
                  </a:moveTo>
                  <a:cubicBezTo>
                    <a:pt x="205" y="223"/>
                    <a:pt x="206" y="222"/>
                    <a:pt x="207" y="221"/>
                  </a:cubicBezTo>
                  <a:cubicBezTo>
                    <a:pt x="207" y="220"/>
                    <a:pt x="207" y="220"/>
                    <a:pt x="207" y="220"/>
                  </a:cubicBezTo>
                  <a:cubicBezTo>
                    <a:pt x="209" y="222"/>
                    <a:pt x="207" y="225"/>
                    <a:pt x="208" y="225"/>
                  </a:cubicBezTo>
                  <a:cubicBezTo>
                    <a:pt x="208" y="227"/>
                    <a:pt x="207" y="224"/>
                    <a:pt x="206" y="225"/>
                  </a:cubicBezTo>
                  <a:close/>
                  <a:moveTo>
                    <a:pt x="201" y="229"/>
                  </a:moveTo>
                  <a:cubicBezTo>
                    <a:pt x="203" y="229"/>
                    <a:pt x="203" y="229"/>
                    <a:pt x="203" y="229"/>
                  </a:cubicBezTo>
                  <a:cubicBezTo>
                    <a:pt x="202" y="231"/>
                    <a:pt x="204" y="233"/>
                    <a:pt x="201" y="233"/>
                  </a:cubicBezTo>
                  <a:cubicBezTo>
                    <a:pt x="201" y="232"/>
                    <a:pt x="201" y="230"/>
                    <a:pt x="201" y="229"/>
                  </a:cubicBezTo>
                  <a:close/>
                  <a:moveTo>
                    <a:pt x="206" y="87"/>
                  </a:moveTo>
                  <a:cubicBezTo>
                    <a:pt x="205" y="87"/>
                    <a:pt x="204" y="85"/>
                    <a:pt x="204" y="84"/>
                  </a:cubicBezTo>
                  <a:cubicBezTo>
                    <a:pt x="205" y="84"/>
                    <a:pt x="206" y="85"/>
                    <a:pt x="207" y="85"/>
                  </a:cubicBezTo>
                  <a:cubicBezTo>
                    <a:pt x="207" y="86"/>
                    <a:pt x="206" y="86"/>
                    <a:pt x="206" y="87"/>
                  </a:cubicBezTo>
                  <a:close/>
                  <a:moveTo>
                    <a:pt x="207" y="68"/>
                  </a:moveTo>
                  <a:cubicBezTo>
                    <a:pt x="201" y="67"/>
                    <a:pt x="201" y="75"/>
                    <a:pt x="197" y="71"/>
                  </a:cubicBezTo>
                  <a:cubicBezTo>
                    <a:pt x="200" y="70"/>
                    <a:pt x="204" y="67"/>
                    <a:pt x="207" y="65"/>
                  </a:cubicBezTo>
                  <a:cubicBezTo>
                    <a:pt x="210" y="65"/>
                    <a:pt x="207" y="67"/>
                    <a:pt x="207" y="68"/>
                  </a:cubicBezTo>
                  <a:close/>
                  <a:moveTo>
                    <a:pt x="193" y="90"/>
                  </a:moveTo>
                  <a:cubicBezTo>
                    <a:pt x="193" y="91"/>
                    <a:pt x="191" y="90"/>
                    <a:pt x="190" y="90"/>
                  </a:cubicBezTo>
                  <a:cubicBezTo>
                    <a:pt x="191" y="88"/>
                    <a:pt x="189" y="88"/>
                    <a:pt x="189" y="87"/>
                  </a:cubicBezTo>
                  <a:cubicBezTo>
                    <a:pt x="190" y="87"/>
                    <a:pt x="191" y="86"/>
                    <a:pt x="192" y="87"/>
                  </a:cubicBezTo>
                  <a:cubicBezTo>
                    <a:pt x="192" y="86"/>
                    <a:pt x="195" y="85"/>
                    <a:pt x="193" y="84"/>
                  </a:cubicBezTo>
                  <a:cubicBezTo>
                    <a:pt x="195" y="83"/>
                    <a:pt x="196" y="88"/>
                    <a:pt x="196" y="90"/>
                  </a:cubicBezTo>
                  <a:cubicBezTo>
                    <a:pt x="194" y="91"/>
                    <a:pt x="194" y="89"/>
                    <a:pt x="191" y="88"/>
                  </a:cubicBezTo>
                  <a:cubicBezTo>
                    <a:pt x="191" y="90"/>
                    <a:pt x="192" y="90"/>
                    <a:pt x="193" y="90"/>
                  </a:cubicBezTo>
                  <a:close/>
                  <a:moveTo>
                    <a:pt x="197" y="65"/>
                  </a:moveTo>
                  <a:cubicBezTo>
                    <a:pt x="196" y="66"/>
                    <a:pt x="196" y="67"/>
                    <a:pt x="194" y="67"/>
                  </a:cubicBezTo>
                  <a:cubicBezTo>
                    <a:pt x="195" y="66"/>
                    <a:pt x="194" y="65"/>
                    <a:pt x="195" y="64"/>
                  </a:cubicBezTo>
                  <a:cubicBezTo>
                    <a:pt x="196" y="64"/>
                    <a:pt x="196" y="66"/>
                    <a:pt x="197" y="65"/>
                  </a:cubicBezTo>
                  <a:close/>
                  <a:moveTo>
                    <a:pt x="180" y="98"/>
                  </a:moveTo>
                  <a:cubicBezTo>
                    <a:pt x="182" y="97"/>
                    <a:pt x="179" y="97"/>
                    <a:pt x="179" y="96"/>
                  </a:cubicBezTo>
                  <a:cubicBezTo>
                    <a:pt x="175" y="99"/>
                    <a:pt x="171" y="92"/>
                    <a:pt x="166" y="91"/>
                  </a:cubicBezTo>
                  <a:cubicBezTo>
                    <a:pt x="168" y="87"/>
                    <a:pt x="176" y="89"/>
                    <a:pt x="180" y="90"/>
                  </a:cubicBezTo>
                  <a:cubicBezTo>
                    <a:pt x="182" y="91"/>
                    <a:pt x="184" y="92"/>
                    <a:pt x="185" y="94"/>
                  </a:cubicBezTo>
                  <a:cubicBezTo>
                    <a:pt x="185" y="96"/>
                    <a:pt x="184" y="96"/>
                    <a:pt x="184" y="97"/>
                  </a:cubicBezTo>
                  <a:cubicBezTo>
                    <a:pt x="181" y="95"/>
                    <a:pt x="178" y="92"/>
                    <a:pt x="175" y="90"/>
                  </a:cubicBezTo>
                  <a:cubicBezTo>
                    <a:pt x="175" y="93"/>
                    <a:pt x="181" y="95"/>
                    <a:pt x="183" y="98"/>
                  </a:cubicBezTo>
                  <a:cubicBezTo>
                    <a:pt x="181" y="97"/>
                    <a:pt x="180" y="99"/>
                    <a:pt x="179" y="98"/>
                  </a:cubicBezTo>
                  <a:cubicBezTo>
                    <a:pt x="179" y="97"/>
                    <a:pt x="179" y="98"/>
                    <a:pt x="180" y="98"/>
                  </a:cubicBezTo>
                  <a:close/>
                  <a:moveTo>
                    <a:pt x="136" y="232"/>
                  </a:moveTo>
                  <a:cubicBezTo>
                    <a:pt x="138" y="232"/>
                    <a:pt x="138" y="233"/>
                    <a:pt x="138" y="235"/>
                  </a:cubicBezTo>
                  <a:cubicBezTo>
                    <a:pt x="137" y="235"/>
                    <a:pt x="137" y="235"/>
                    <a:pt x="137" y="235"/>
                  </a:cubicBezTo>
                  <a:cubicBezTo>
                    <a:pt x="135" y="235"/>
                    <a:pt x="136" y="233"/>
                    <a:pt x="136" y="232"/>
                  </a:cubicBezTo>
                  <a:close/>
                  <a:moveTo>
                    <a:pt x="140" y="240"/>
                  </a:moveTo>
                  <a:cubicBezTo>
                    <a:pt x="140" y="240"/>
                    <a:pt x="139" y="240"/>
                    <a:pt x="139" y="240"/>
                  </a:cubicBezTo>
                  <a:cubicBezTo>
                    <a:pt x="138" y="239"/>
                    <a:pt x="139" y="238"/>
                    <a:pt x="139" y="236"/>
                  </a:cubicBezTo>
                  <a:cubicBezTo>
                    <a:pt x="140" y="237"/>
                    <a:pt x="141" y="237"/>
                    <a:pt x="140" y="236"/>
                  </a:cubicBezTo>
                  <a:cubicBezTo>
                    <a:pt x="141" y="235"/>
                    <a:pt x="141" y="236"/>
                    <a:pt x="142" y="236"/>
                  </a:cubicBezTo>
                  <a:cubicBezTo>
                    <a:pt x="141" y="239"/>
                    <a:pt x="140" y="244"/>
                    <a:pt x="137" y="244"/>
                  </a:cubicBezTo>
                  <a:cubicBezTo>
                    <a:pt x="139" y="243"/>
                    <a:pt x="138" y="241"/>
                    <a:pt x="140" y="240"/>
                  </a:cubicBezTo>
                  <a:close/>
                  <a:moveTo>
                    <a:pt x="138" y="72"/>
                  </a:moveTo>
                  <a:cubicBezTo>
                    <a:pt x="136" y="73"/>
                    <a:pt x="137" y="70"/>
                    <a:pt x="136" y="70"/>
                  </a:cubicBezTo>
                  <a:cubicBezTo>
                    <a:pt x="135" y="72"/>
                    <a:pt x="136" y="72"/>
                    <a:pt x="137" y="73"/>
                  </a:cubicBezTo>
                  <a:cubicBezTo>
                    <a:pt x="136" y="74"/>
                    <a:pt x="134" y="72"/>
                    <a:pt x="133" y="73"/>
                  </a:cubicBezTo>
                  <a:cubicBezTo>
                    <a:pt x="131" y="68"/>
                    <a:pt x="136" y="70"/>
                    <a:pt x="134" y="67"/>
                  </a:cubicBezTo>
                  <a:cubicBezTo>
                    <a:pt x="136" y="69"/>
                    <a:pt x="138" y="69"/>
                    <a:pt x="138" y="72"/>
                  </a:cubicBezTo>
                  <a:close/>
                  <a:moveTo>
                    <a:pt x="131" y="245"/>
                  </a:moveTo>
                  <a:cubicBezTo>
                    <a:pt x="132" y="246"/>
                    <a:pt x="129" y="250"/>
                    <a:pt x="128" y="252"/>
                  </a:cubicBezTo>
                  <a:cubicBezTo>
                    <a:pt x="127" y="250"/>
                    <a:pt x="130" y="246"/>
                    <a:pt x="131" y="245"/>
                  </a:cubicBezTo>
                  <a:close/>
                  <a:moveTo>
                    <a:pt x="130" y="256"/>
                  </a:moveTo>
                  <a:cubicBezTo>
                    <a:pt x="132" y="258"/>
                    <a:pt x="131" y="254"/>
                    <a:pt x="133" y="254"/>
                  </a:cubicBezTo>
                  <a:cubicBezTo>
                    <a:pt x="130" y="253"/>
                    <a:pt x="134" y="251"/>
                    <a:pt x="132" y="250"/>
                  </a:cubicBezTo>
                  <a:cubicBezTo>
                    <a:pt x="133" y="249"/>
                    <a:pt x="134" y="249"/>
                    <a:pt x="134" y="247"/>
                  </a:cubicBezTo>
                  <a:cubicBezTo>
                    <a:pt x="137" y="250"/>
                    <a:pt x="135" y="244"/>
                    <a:pt x="138" y="245"/>
                  </a:cubicBezTo>
                  <a:cubicBezTo>
                    <a:pt x="134" y="249"/>
                    <a:pt x="136" y="257"/>
                    <a:pt x="129" y="258"/>
                  </a:cubicBezTo>
                  <a:cubicBezTo>
                    <a:pt x="129" y="257"/>
                    <a:pt x="129" y="257"/>
                    <a:pt x="128" y="257"/>
                  </a:cubicBezTo>
                  <a:cubicBezTo>
                    <a:pt x="128" y="254"/>
                    <a:pt x="133" y="256"/>
                    <a:pt x="130" y="256"/>
                  </a:cubicBezTo>
                  <a:close/>
                  <a:moveTo>
                    <a:pt x="132" y="69"/>
                  </a:moveTo>
                  <a:cubicBezTo>
                    <a:pt x="132" y="69"/>
                    <a:pt x="132" y="69"/>
                    <a:pt x="132" y="69"/>
                  </a:cubicBezTo>
                  <a:cubicBezTo>
                    <a:pt x="132" y="71"/>
                    <a:pt x="131" y="69"/>
                    <a:pt x="131" y="68"/>
                  </a:cubicBezTo>
                  <a:cubicBezTo>
                    <a:pt x="130" y="69"/>
                    <a:pt x="130" y="70"/>
                    <a:pt x="130" y="71"/>
                  </a:cubicBezTo>
                  <a:cubicBezTo>
                    <a:pt x="128" y="70"/>
                    <a:pt x="129" y="66"/>
                    <a:pt x="126" y="66"/>
                  </a:cubicBezTo>
                  <a:cubicBezTo>
                    <a:pt x="126" y="63"/>
                    <a:pt x="128" y="62"/>
                    <a:pt x="128" y="59"/>
                  </a:cubicBezTo>
                  <a:cubicBezTo>
                    <a:pt x="129" y="62"/>
                    <a:pt x="129" y="66"/>
                    <a:pt x="133" y="67"/>
                  </a:cubicBezTo>
                  <a:cubicBezTo>
                    <a:pt x="133" y="68"/>
                    <a:pt x="132" y="68"/>
                    <a:pt x="132" y="69"/>
                  </a:cubicBezTo>
                  <a:close/>
                  <a:moveTo>
                    <a:pt x="123" y="173"/>
                  </a:moveTo>
                  <a:cubicBezTo>
                    <a:pt x="122" y="174"/>
                    <a:pt x="122" y="172"/>
                    <a:pt x="122" y="171"/>
                  </a:cubicBezTo>
                  <a:cubicBezTo>
                    <a:pt x="123" y="171"/>
                    <a:pt x="123" y="172"/>
                    <a:pt x="123" y="173"/>
                  </a:cubicBezTo>
                  <a:close/>
                  <a:moveTo>
                    <a:pt x="110" y="159"/>
                  </a:moveTo>
                  <a:cubicBezTo>
                    <a:pt x="112" y="159"/>
                    <a:pt x="111" y="161"/>
                    <a:pt x="111" y="162"/>
                  </a:cubicBezTo>
                  <a:cubicBezTo>
                    <a:pt x="109" y="162"/>
                    <a:pt x="110" y="161"/>
                    <a:pt x="110" y="159"/>
                  </a:cubicBezTo>
                  <a:close/>
                  <a:moveTo>
                    <a:pt x="128" y="201"/>
                  </a:moveTo>
                  <a:cubicBezTo>
                    <a:pt x="130" y="201"/>
                    <a:pt x="128" y="200"/>
                    <a:pt x="128" y="198"/>
                  </a:cubicBezTo>
                  <a:cubicBezTo>
                    <a:pt x="130" y="197"/>
                    <a:pt x="132" y="198"/>
                    <a:pt x="132" y="199"/>
                  </a:cubicBezTo>
                  <a:cubicBezTo>
                    <a:pt x="131" y="200"/>
                    <a:pt x="131" y="202"/>
                    <a:pt x="131" y="205"/>
                  </a:cubicBezTo>
                  <a:cubicBezTo>
                    <a:pt x="128" y="204"/>
                    <a:pt x="127" y="202"/>
                    <a:pt x="123" y="203"/>
                  </a:cubicBezTo>
                  <a:cubicBezTo>
                    <a:pt x="125" y="205"/>
                    <a:pt x="128" y="204"/>
                    <a:pt x="130" y="206"/>
                  </a:cubicBezTo>
                  <a:cubicBezTo>
                    <a:pt x="130" y="208"/>
                    <a:pt x="129" y="208"/>
                    <a:pt x="129" y="209"/>
                  </a:cubicBezTo>
                  <a:cubicBezTo>
                    <a:pt x="125" y="208"/>
                    <a:pt x="123" y="206"/>
                    <a:pt x="118" y="206"/>
                  </a:cubicBezTo>
                  <a:cubicBezTo>
                    <a:pt x="118" y="205"/>
                    <a:pt x="119" y="205"/>
                    <a:pt x="119" y="204"/>
                  </a:cubicBezTo>
                  <a:cubicBezTo>
                    <a:pt x="116" y="202"/>
                    <a:pt x="116" y="207"/>
                    <a:pt x="117" y="206"/>
                  </a:cubicBezTo>
                  <a:cubicBezTo>
                    <a:pt x="116" y="207"/>
                    <a:pt x="113" y="207"/>
                    <a:pt x="111" y="207"/>
                  </a:cubicBezTo>
                  <a:cubicBezTo>
                    <a:pt x="113" y="205"/>
                    <a:pt x="110" y="204"/>
                    <a:pt x="110" y="202"/>
                  </a:cubicBezTo>
                  <a:cubicBezTo>
                    <a:pt x="112" y="202"/>
                    <a:pt x="113" y="201"/>
                    <a:pt x="114" y="200"/>
                  </a:cubicBezTo>
                  <a:cubicBezTo>
                    <a:pt x="119" y="205"/>
                    <a:pt x="122" y="201"/>
                    <a:pt x="128" y="201"/>
                  </a:cubicBezTo>
                  <a:close/>
                  <a:moveTo>
                    <a:pt x="119" y="169"/>
                  </a:moveTo>
                  <a:cubicBezTo>
                    <a:pt x="120" y="169"/>
                    <a:pt x="119" y="171"/>
                    <a:pt x="120" y="171"/>
                  </a:cubicBezTo>
                  <a:cubicBezTo>
                    <a:pt x="120" y="172"/>
                    <a:pt x="118" y="171"/>
                    <a:pt x="119" y="172"/>
                  </a:cubicBezTo>
                  <a:cubicBezTo>
                    <a:pt x="117" y="172"/>
                    <a:pt x="117" y="171"/>
                    <a:pt x="118" y="170"/>
                  </a:cubicBezTo>
                  <a:cubicBezTo>
                    <a:pt x="116" y="170"/>
                    <a:pt x="116" y="172"/>
                    <a:pt x="114" y="172"/>
                  </a:cubicBezTo>
                  <a:cubicBezTo>
                    <a:pt x="111" y="170"/>
                    <a:pt x="112" y="170"/>
                    <a:pt x="111" y="166"/>
                  </a:cubicBezTo>
                  <a:cubicBezTo>
                    <a:pt x="114" y="166"/>
                    <a:pt x="113" y="169"/>
                    <a:pt x="114" y="170"/>
                  </a:cubicBezTo>
                  <a:cubicBezTo>
                    <a:pt x="116" y="168"/>
                    <a:pt x="117" y="170"/>
                    <a:pt x="119" y="169"/>
                  </a:cubicBezTo>
                  <a:close/>
                  <a:moveTo>
                    <a:pt x="107" y="61"/>
                  </a:moveTo>
                  <a:cubicBezTo>
                    <a:pt x="108" y="61"/>
                    <a:pt x="108" y="62"/>
                    <a:pt x="109" y="62"/>
                  </a:cubicBezTo>
                  <a:cubicBezTo>
                    <a:pt x="109" y="63"/>
                    <a:pt x="108" y="63"/>
                    <a:pt x="108" y="62"/>
                  </a:cubicBezTo>
                  <a:cubicBezTo>
                    <a:pt x="107" y="62"/>
                    <a:pt x="107" y="63"/>
                    <a:pt x="107" y="63"/>
                  </a:cubicBezTo>
                  <a:cubicBezTo>
                    <a:pt x="105" y="63"/>
                    <a:pt x="107" y="62"/>
                    <a:pt x="107" y="61"/>
                  </a:cubicBezTo>
                  <a:close/>
                  <a:moveTo>
                    <a:pt x="109" y="203"/>
                  </a:moveTo>
                  <a:cubicBezTo>
                    <a:pt x="108" y="202"/>
                    <a:pt x="108" y="200"/>
                    <a:pt x="107" y="200"/>
                  </a:cubicBezTo>
                  <a:cubicBezTo>
                    <a:pt x="108" y="199"/>
                    <a:pt x="109" y="200"/>
                    <a:pt x="111" y="200"/>
                  </a:cubicBezTo>
                  <a:cubicBezTo>
                    <a:pt x="112" y="202"/>
                    <a:pt x="109" y="201"/>
                    <a:pt x="109" y="203"/>
                  </a:cubicBezTo>
                  <a:close/>
                  <a:moveTo>
                    <a:pt x="103" y="210"/>
                  </a:moveTo>
                  <a:cubicBezTo>
                    <a:pt x="104" y="209"/>
                    <a:pt x="108" y="210"/>
                    <a:pt x="110" y="208"/>
                  </a:cubicBezTo>
                  <a:cubicBezTo>
                    <a:pt x="109" y="210"/>
                    <a:pt x="106" y="210"/>
                    <a:pt x="103" y="210"/>
                  </a:cubicBezTo>
                  <a:close/>
                  <a:moveTo>
                    <a:pt x="100" y="66"/>
                  </a:moveTo>
                  <a:cubicBezTo>
                    <a:pt x="101" y="65"/>
                    <a:pt x="102" y="65"/>
                    <a:pt x="103" y="65"/>
                  </a:cubicBezTo>
                  <a:cubicBezTo>
                    <a:pt x="103" y="67"/>
                    <a:pt x="102" y="67"/>
                    <a:pt x="100" y="66"/>
                  </a:cubicBezTo>
                  <a:close/>
                  <a:moveTo>
                    <a:pt x="100" y="71"/>
                  </a:moveTo>
                  <a:cubicBezTo>
                    <a:pt x="99" y="73"/>
                    <a:pt x="97" y="70"/>
                    <a:pt x="95" y="70"/>
                  </a:cubicBezTo>
                  <a:cubicBezTo>
                    <a:pt x="96" y="69"/>
                    <a:pt x="98" y="71"/>
                    <a:pt x="100" y="71"/>
                  </a:cubicBezTo>
                  <a:close/>
                  <a:moveTo>
                    <a:pt x="97" y="61"/>
                  </a:moveTo>
                  <a:cubicBezTo>
                    <a:pt x="97" y="62"/>
                    <a:pt x="97" y="61"/>
                    <a:pt x="96" y="62"/>
                  </a:cubicBezTo>
                  <a:cubicBezTo>
                    <a:pt x="96" y="62"/>
                    <a:pt x="97" y="63"/>
                    <a:pt x="98" y="63"/>
                  </a:cubicBezTo>
                  <a:cubicBezTo>
                    <a:pt x="97" y="64"/>
                    <a:pt x="95" y="63"/>
                    <a:pt x="95" y="62"/>
                  </a:cubicBezTo>
                  <a:cubicBezTo>
                    <a:pt x="96" y="62"/>
                    <a:pt x="96" y="61"/>
                    <a:pt x="97" y="61"/>
                  </a:cubicBezTo>
                  <a:close/>
                  <a:moveTo>
                    <a:pt x="88" y="71"/>
                  </a:moveTo>
                  <a:cubicBezTo>
                    <a:pt x="89" y="69"/>
                    <a:pt x="91" y="71"/>
                    <a:pt x="92" y="72"/>
                  </a:cubicBezTo>
                  <a:cubicBezTo>
                    <a:pt x="90" y="74"/>
                    <a:pt x="89" y="71"/>
                    <a:pt x="88" y="71"/>
                  </a:cubicBezTo>
                  <a:close/>
                  <a:moveTo>
                    <a:pt x="92" y="154"/>
                  </a:moveTo>
                  <a:cubicBezTo>
                    <a:pt x="95" y="156"/>
                    <a:pt x="91" y="157"/>
                    <a:pt x="90" y="159"/>
                  </a:cubicBezTo>
                  <a:cubicBezTo>
                    <a:pt x="88" y="156"/>
                    <a:pt x="92" y="156"/>
                    <a:pt x="92" y="154"/>
                  </a:cubicBezTo>
                  <a:close/>
                  <a:moveTo>
                    <a:pt x="93" y="160"/>
                  </a:moveTo>
                  <a:cubicBezTo>
                    <a:pt x="92" y="162"/>
                    <a:pt x="92" y="163"/>
                    <a:pt x="91" y="163"/>
                  </a:cubicBezTo>
                  <a:cubicBezTo>
                    <a:pt x="91" y="162"/>
                    <a:pt x="91" y="160"/>
                    <a:pt x="93" y="160"/>
                  </a:cubicBezTo>
                  <a:close/>
                  <a:moveTo>
                    <a:pt x="89" y="170"/>
                  </a:moveTo>
                  <a:cubicBezTo>
                    <a:pt x="89" y="170"/>
                    <a:pt x="88" y="170"/>
                    <a:pt x="88" y="170"/>
                  </a:cubicBezTo>
                  <a:cubicBezTo>
                    <a:pt x="89" y="170"/>
                    <a:pt x="89" y="170"/>
                    <a:pt x="89" y="170"/>
                  </a:cubicBezTo>
                  <a:cubicBezTo>
                    <a:pt x="90" y="170"/>
                    <a:pt x="92" y="169"/>
                    <a:pt x="93" y="169"/>
                  </a:cubicBezTo>
                  <a:cubicBezTo>
                    <a:pt x="91" y="171"/>
                    <a:pt x="90" y="172"/>
                    <a:pt x="89" y="174"/>
                  </a:cubicBezTo>
                  <a:cubicBezTo>
                    <a:pt x="87" y="173"/>
                    <a:pt x="89" y="170"/>
                    <a:pt x="89" y="170"/>
                  </a:cubicBezTo>
                  <a:close/>
                  <a:moveTo>
                    <a:pt x="85" y="162"/>
                  </a:moveTo>
                  <a:cubicBezTo>
                    <a:pt x="82" y="162"/>
                    <a:pt x="82" y="162"/>
                    <a:pt x="82" y="162"/>
                  </a:cubicBezTo>
                  <a:cubicBezTo>
                    <a:pt x="83" y="160"/>
                    <a:pt x="85" y="161"/>
                    <a:pt x="85" y="160"/>
                  </a:cubicBezTo>
                  <a:cubicBezTo>
                    <a:pt x="87" y="160"/>
                    <a:pt x="84" y="161"/>
                    <a:pt x="85" y="162"/>
                  </a:cubicBezTo>
                  <a:close/>
                  <a:moveTo>
                    <a:pt x="93" y="65"/>
                  </a:moveTo>
                  <a:cubicBezTo>
                    <a:pt x="94" y="66"/>
                    <a:pt x="95" y="65"/>
                    <a:pt x="94" y="64"/>
                  </a:cubicBezTo>
                  <a:cubicBezTo>
                    <a:pt x="96" y="64"/>
                    <a:pt x="94" y="66"/>
                    <a:pt x="97" y="67"/>
                  </a:cubicBezTo>
                  <a:cubicBezTo>
                    <a:pt x="93" y="67"/>
                    <a:pt x="88" y="65"/>
                    <a:pt x="86" y="62"/>
                  </a:cubicBezTo>
                  <a:cubicBezTo>
                    <a:pt x="87" y="61"/>
                    <a:pt x="88" y="61"/>
                    <a:pt x="88" y="60"/>
                  </a:cubicBezTo>
                  <a:cubicBezTo>
                    <a:pt x="88" y="62"/>
                    <a:pt x="94" y="60"/>
                    <a:pt x="93" y="65"/>
                  </a:cubicBezTo>
                  <a:close/>
                  <a:moveTo>
                    <a:pt x="86" y="65"/>
                  </a:moveTo>
                  <a:cubicBezTo>
                    <a:pt x="86" y="66"/>
                    <a:pt x="86" y="65"/>
                    <a:pt x="86" y="65"/>
                  </a:cubicBezTo>
                  <a:cubicBezTo>
                    <a:pt x="85" y="65"/>
                    <a:pt x="85" y="65"/>
                    <a:pt x="85" y="66"/>
                  </a:cubicBezTo>
                  <a:cubicBezTo>
                    <a:pt x="82" y="65"/>
                    <a:pt x="82" y="64"/>
                    <a:pt x="80" y="64"/>
                  </a:cubicBezTo>
                  <a:cubicBezTo>
                    <a:pt x="79" y="62"/>
                    <a:pt x="82" y="63"/>
                    <a:pt x="81" y="62"/>
                  </a:cubicBezTo>
                  <a:cubicBezTo>
                    <a:pt x="83" y="63"/>
                    <a:pt x="85" y="64"/>
                    <a:pt x="86" y="65"/>
                  </a:cubicBezTo>
                  <a:close/>
                  <a:moveTo>
                    <a:pt x="82" y="59"/>
                  </a:moveTo>
                  <a:cubicBezTo>
                    <a:pt x="80" y="59"/>
                    <a:pt x="80" y="57"/>
                    <a:pt x="79" y="56"/>
                  </a:cubicBezTo>
                  <a:cubicBezTo>
                    <a:pt x="79" y="54"/>
                    <a:pt x="81" y="56"/>
                    <a:pt x="81" y="54"/>
                  </a:cubicBezTo>
                  <a:cubicBezTo>
                    <a:pt x="82" y="55"/>
                    <a:pt x="81" y="57"/>
                    <a:pt x="82" y="59"/>
                  </a:cubicBezTo>
                  <a:close/>
                  <a:moveTo>
                    <a:pt x="79" y="58"/>
                  </a:moveTo>
                  <a:cubicBezTo>
                    <a:pt x="80" y="58"/>
                    <a:pt x="81" y="59"/>
                    <a:pt x="81" y="61"/>
                  </a:cubicBezTo>
                  <a:cubicBezTo>
                    <a:pt x="79" y="61"/>
                    <a:pt x="78" y="62"/>
                    <a:pt x="79" y="64"/>
                  </a:cubicBezTo>
                  <a:cubicBezTo>
                    <a:pt x="78" y="64"/>
                    <a:pt x="78" y="63"/>
                    <a:pt x="79" y="63"/>
                  </a:cubicBezTo>
                  <a:cubicBezTo>
                    <a:pt x="79" y="63"/>
                    <a:pt x="78" y="63"/>
                    <a:pt x="77" y="63"/>
                  </a:cubicBezTo>
                  <a:cubicBezTo>
                    <a:pt x="80" y="62"/>
                    <a:pt x="76" y="60"/>
                    <a:pt x="77" y="59"/>
                  </a:cubicBezTo>
                  <a:cubicBezTo>
                    <a:pt x="78" y="58"/>
                    <a:pt x="77" y="60"/>
                    <a:pt x="79" y="60"/>
                  </a:cubicBezTo>
                  <a:cubicBezTo>
                    <a:pt x="81" y="59"/>
                    <a:pt x="78" y="59"/>
                    <a:pt x="79" y="58"/>
                  </a:cubicBezTo>
                  <a:close/>
                  <a:moveTo>
                    <a:pt x="77" y="87"/>
                  </a:moveTo>
                  <a:cubicBezTo>
                    <a:pt x="78" y="86"/>
                    <a:pt x="79" y="89"/>
                    <a:pt x="80" y="89"/>
                  </a:cubicBezTo>
                  <a:cubicBezTo>
                    <a:pt x="79" y="91"/>
                    <a:pt x="78" y="88"/>
                    <a:pt x="77" y="87"/>
                  </a:cubicBezTo>
                  <a:close/>
                  <a:moveTo>
                    <a:pt x="79" y="190"/>
                  </a:moveTo>
                  <a:cubicBezTo>
                    <a:pt x="79" y="189"/>
                    <a:pt x="79" y="189"/>
                    <a:pt x="79" y="189"/>
                  </a:cubicBezTo>
                  <a:cubicBezTo>
                    <a:pt x="80" y="190"/>
                    <a:pt x="77" y="191"/>
                    <a:pt x="78" y="193"/>
                  </a:cubicBezTo>
                  <a:cubicBezTo>
                    <a:pt x="81" y="189"/>
                    <a:pt x="81" y="182"/>
                    <a:pt x="87" y="181"/>
                  </a:cubicBezTo>
                  <a:cubicBezTo>
                    <a:pt x="84" y="183"/>
                    <a:pt x="82" y="187"/>
                    <a:pt x="80" y="190"/>
                  </a:cubicBezTo>
                  <a:cubicBezTo>
                    <a:pt x="81" y="191"/>
                    <a:pt x="82" y="191"/>
                    <a:pt x="81" y="192"/>
                  </a:cubicBezTo>
                  <a:cubicBezTo>
                    <a:pt x="82" y="191"/>
                    <a:pt x="84" y="188"/>
                    <a:pt x="84" y="186"/>
                  </a:cubicBezTo>
                  <a:cubicBezTo>
                    <a:pt x="87" y="190"/>
                    <a:pt x="89" y="173"/>
                    <a:pt x="93" y="172"/>
                  </a:cubicBezTo>
                  <a:cubicBezTo>
                    <a:pt x="96" y="171"/>
                    <a:pt x="98" y="173"/>
                    <a:pt x="101" y="175"/>
                  </a:cubicBezTo>
                  <a:cubicBezTo>
                    <a:pt x="100" y="179"/>
                    <a:pt x="101" y="183"/>
                    <a:pt x="104" y="180"/>
                  </a:cubicBezTo>
                  <a:cubicBezTo>
                    <a:pt x="105" y="180"/>
                    <a:pt x="104" y="182"/>
                    <a:pt x="104" y="183"/>
                  </a:cubicBezTo>
                  <a:cubicBezTo>
                    <a:pt x="106" y="182"/>
                    <a:pt x="105" y="179"/>
                    <a:pt x="106" y="177"/>
                  </a:cubicBezTo>
                  <a:cubicBezTo>
                    <a:pt x="107" y="177"/>
                    <a:pt x="108" y="178"/>
                    <a:pt x="108" y="179"/>
                  </a:cubicBezTo>
                  <a:cubicBezTo>
                    <a:pt x="107" y="179"/>
                    <a:pt x="107" y="179"/>
                    <a:pt x="107" y="179"/>
                  </a:cubicBezTo>
                  <a:cubicBezTo>
                    <a:pt x="108" y="181"/>
                    <a:pt x="111" y="179"/>
                    <a:pt x="111" y="178"/>
                  </a:cubicBezTo>
                  <a:cubicBezTo>
                    <a:pt x="111" y="177"/>
                    <a:pt x="109" y="178"/>
                    <a:pt x="109" y="179"/>
                  </a:cubicBezTo>
                  <a:cubicBezTo>
                    <a:pt x="108" y="179"/>
                    <a:pt x="109" y="177"/>
                    <a:pt x="108" y="177"/>
                  </a:cubicBezTo>
                  <a:cubicBezTo>
                    <a:pt x="108" y="177"/>
                    <a:pt x="109" y="177"/>
                    <a:pt x="109" y="177"/>
                  </a:cubicBezTo>
                  <a:cubicBezTo>
                    <a:pt x="109" y="176"/>
                    <a:pt x="108" y="175"/>
                    <a:pt x="107" y="175"/>
                  </a:cubicBezTo>
                  <a:cubicBezTo>
                    <a:pt x="110" y="175"/>
                    <a:pt x="115" y="178"/>
                    <a:pt x="116" y="182"/>
                  </a:cubicBezTo>
                  <a:cubicBezTo>
                    <a:pt x="116" y="183"/>
                    <a:pt x="113" y="181"/>
                    <a:pt x="115" y="179"/>
                  </a:cubicBezTo>
                  <a:cubicBezTo>
                    <a:pt x="114" y="180"/>
                    <a:pt x="113" y="181"/>
                    <a:pt x="114" y="179"/>
                  </a:cubicBezTo>
                  <a:cubicBezTo>
                    <a:pt x="113" y="180"/>
                    <a:pt x="110" y="182"/>
                    <a:pt x="110" y="180"/>
                  </a:cubicBezTo>
                  <a:cubicBezTo>
                    <a:pt x="108" y="182"/>
                    <a:pt x="106" y="187"/>
                    <a:pt x="104" y="184"/>
                  </a:cubicBezTo>
                  <a:cubicBezTo>
                    <a:pt x="102" y="185"/>
                    <a:pt x="102" y="188"/>
                    <a:pt x="104" y="188"/>
                  </a:cubicBezTo>
                  <a:cubicBezTo>
                    <a:pt x="102" y="189"/>
                    <a:pt x="101" y="191"/>
                    <a:pt x="98" y="192"/>
                  </a:cubicBezTo>
                  <a:cubicBezTo>
                    <a:pt x="97" y="194"/>
                    <a:pt x="100" y="192"/>
                    <a:pt x="100" y="194"/>
                  </a:cubicBezTo>
                  <a:cubicBezTo>
                    <a:pt x="97" y="200"/>
                    <a:pt x="85" y="195"/>
                    <a:pt x="79" y="197"/>
                  </a:cubicBezTo>
                  <a:cubicBezTo>
                    <a:pt x="81" y="195"/>
                    <a:pt x="77" y="194"/>
                    <a:pt x="77" y="190"/>
                  </a:cubicBezTo>
                  <a:cubicBezTo>
                    <a:pt x="77" y="190"/>
                    <a:pt x="78" y="190"/>
                    <a:pt x="79" y="190"/>
                  </a:cubicBezTo>
                  <a:close/>
                  <a:moveTo>
                    <a:pt x="79" y="95"/>
                  </a:moveTo>
                  <a:cubicBezTo>
                    <a:pt x="79" y="94"/>
                    <a:pt x="79" y="96"/>
                    <a:pt x="81" y="95"/>
                  </a:cubicBezTo>
                  <a:cubicBezTo>
                    <a:pt x="80" y="96"/>
                    <a:pt x="78" y="96"/>
                    <a:pt x="79" y="98"/>
                  </a:cubicBezTo>
                  <a:cubicBezTo>
                    <a:pt x="78" y="98"/>
                    <a:pt x="76" y="95"/>
                    <a:pt x="76" y="97"/>
                  </a:cubicBezTo>
                  <a:cubicBezTo>
                    <a:pt x="73" y="96"/>
                    <a:pt x="76" y="96"/>
                    <a:pt x="76" y="95"/>
                  </a:cubicBezTo>
                  <a:cubicBezTo>
                    <a:pt x="76" y="97"/>
                    <a:pt x="80" y="96"/>
                    <a:pt x="79" y="95"/>
                  </a:cubicBezTo>
                  <a:close/>
                  <a:moveTo>
                    <a:pt x="81" y="176"/>
                  </a:moveTo>
                  <a:cubicBezTo>
                    <a:pt x="82" y="176"/>
                    <a:pt x="82" y="177"/>
                    <a:pt x="82" y="177"/>
                  </a:cubicBezTo>
                  <a:cubicBezTo>
                    <a:pt x="84" y="182"/>
                    <a:pt x="77" y="187"/>
                    <a:pt x="74" y="191"/>
                  </a:cubicBezTo>
                  <a:cubicBezTo>
                    <a:pt x="77" y="186"/>
                    <a:pt x="79" y="181"/>
                    <a:pt x="81" y="176"/>
                  </a:cubicBezTo>
                  <a:close/>
                  <a:moveTo>
                    <a:pt x="75" y="199"/>
                  </a:moveTo>
                  <a:cubicBezTo>
                    <a:pt x="77" y="199"/>
                    <a:pt x="77" y="199"/>
                    <a:pt x="77" y="199"/>
                  </a:cubicBezTo>
                  <a:cubicBezTo>
                    <a:pt x="77" y="201"/>
                    <a:pt x="76" y="201"/>
                    <a:pt x="76" y="203"/>
                  </a:cubicBezTo>
                  <a:cubicBezTo>
                    <a:pt x="77" y="201"/>
                    <a:pt x="78" y="200"/>
                    <a:pt x="78" y="199"/>
                  </a:cubicBezTo>
                  <a:cubicBezTo>
                    <a:pt x="83" y="199"/>
                    <a:pt x="87" y="198"/>
                    <a:pt x="92" y="198"/>
                  </a:cubicBezTo>
                  <a:cubicBezTo>
                    <a:pt x="85" y="202"/>
                    <a:pt x="79" y="202"/>
                    <a:pt x="71" y="204"/>
                  </a:cubicBezTo>
                  <a:cubicBezTo>
                    <a:pt x="72" y="202"/>
                    <a:pt x="76" y="203"/>
                    <a:pt x="75" y="199"/>
                  </a:cubicBezTo>
                  <a:close/>
                  <a:moveTo>
                    <a:pt x="76" y="85"/>
                  </a:moveTo>
                  <a:cubicBezTo>
                    <a:pt x="76" y="86"/>
                    <a:pt x="75" y="86"/>
                    <a:pt x="75" y="86"/>
                  </a:cubicBezTo>
                  <a:cubicBezTo>
                    <a:pt x="73" y="86"/>
                    <a:pt x="73" y="85"/>
                    <a:pt x="71" y="84"/>
                  </a:cubicBezTo>
                  <a:cubicBezTo>
                    <a:pt x="72" y="83"/>
                    <a:pt x="73" y="84"/>
                    <a:pt x="73" y="83"/>
                  </a:cubicBezTo>
                  <a:cubicBezTo>
                    <a:pt x="74" y="84"/>
                    <a:pt x="72" y="85"/>
                    <a:pt x="74" y="85"/>
                  </a:cubicBezTo>
                  <a:cubicBezTo>
                    <a:pt x="74" y="84"/>
                    <a:pt x="74" y="85"/>
                    <a:pt x="76" y="85"/>
                  </a:cubicBezTo>
                  <a:close/>
                  <a:moveTo>
                    <a:pt x="73" y="68"/>
                  </a:moveTo>
                  <a:cubicBezTo>
                    <a:pt x="72" y="70"/>
                    <a:pt x="72" y="65"/>
                    <a:pt x="70" y="66"/>
                  </a:cubicBezTo>
                  <a:cubicBezTo>
                    <a:pt x="72" y="69"/>
                    <a:pt x="71" y="70"/>
                    <a:pt x="71" y="73"/>
                  </a:cubicBezTo>
                  <a:cubicBezTo>
                    <a:pt x="73" y="72"/>
                    <a:pt x="74" y="71"/>
                    <a:pt x="74" y="69"/>
                  </a:cubicBezTo>
                  <a:cubicBezTo>
                    <a:pt x="75" y="70"/>
                    <a:pt x="75" y="71"/>
                    <a:pt x="76" y="73"/>
                  </a:cubicBezTo>
                  <a:cubicBezTo>
                    <a:pt x="75" y="70"/>
                    <a:pt x="79" y="71"/>
                    <a:pt x="79" y="74"/>
                  </a:cubicBezTo>
                  <a:cubicBezTo>
                    <a:pt x="77" y="74"/>
                    <a:pt x="77" y="74"/>
                    <a:pt x="77" y="73"/>
                  </a:cubicBezTo>
                  <a:cubicBezTo>
                    <a:pt x="76" y="73"/>
                    <a:pt x="76" y="74"/>
                    <a:pt x="76" y="74"/>
                  </a:cubicBezTo>
                  <a:cubicBezTo>
                    <a:pt x="78" y="76"/>
                    <a:pt x="77" y="82"/>
                    <a:pt x="81" y="82"/>
                  </a:cubicBezTo>
                  <a:cubicBezTo>
                    <a:pt x="81" y="81"/>
                    <a:pt x="79" y="80"/>
                    <a:pt x="81" y="79"/>
                  </a:cubicBezTo>
                  <a:cubicBezTo>
                    <a:pt x="80" y="78"/>
                    <a:pt x="80" y="78"/>
                    <a:pt x="79" y="78"/>
                  </a:cubicBezTo>
                  <a:cubicBezTo>
                    <a:pt x="80" y="76"/>
                    <a:pt x="79" y="75"/>
                    <a:pt x="79" y="74"/>
                  </a:cubicBezTo>
                  <a:cubicBezTo>
                    <a:pt x="81" y="74"/>
                    <a:pt x="81" y="77"/>
                    <a:pt x="81" y="78"/>
                  </a:cubicBezTo>
                  <a:cubicBezTo>
                    <a:pt x="82" y="78"/>
                    <a:pt x="82" y="77"/>
                    <a:pt x="83" y="77"/>
                  </a:cubicBezTo>
                  <a:cubicBezTo>
                    <a:pt x="83" y="76"/>
                    <a:pt x="80" y="77"/>
                    <a:pt x="81" y="75"/>
                  </a:cubicBezTo>
                  <a:cubicBezTo>
                    <a:pt x="83" y="76"/>
                    <a:pt x="86" y="78"/>
                    <a:pt x="85" y="80"/>
                  </a:cubicBezTo>
                  <a:cubicBezTo>
                    <a:pt x="83" y="80"/>
                    <a:pt x="85" y="78"/>
                    <a:pt x="82" y="78"/>
                  </a:cubicBezTo>
                  <a:cubicBezTo>
                    <a:pt x="81" y="79"/>
                    <a:pt x="83" y="81"/>
                    <a:pt x="82" y="84"/>
                  </a:cubicBezTo>
                  <a:cubicBezTo>
                    <a:pt x="80" y="82"/>
                    <a:pt x="80" y="85"/>
                    <a:pt x="78" y="85"/>
                  </a:cubicBezTo>
                  <a:cubicBezTo>
                    <a:pt x="74" y="83"/>
                    <a:pt x="73" y="76"/>
                    <a:pt x="71" y="77"/>
                  </a:cubicBezTo>
                  <a:cubicBezTo>
                    <a:pt x="70" y="78"/>
                    <a:pt x="70" y="78"/>
                    <a:pt x="70" y="76"/>
                  </a:cubicBezTo>
                  <a:cubicBezTo>
                    <a:pt x="70" y="76"/>
                    <a:pt x="70" y="77"/>
                    <a:pt x="70" y="77"/>
                  </a:cubicBezTo>
                  <a:cubicBezTo>
                    <a:pt x="71" y="77"/>
                    <a:pt x="72" y="76"/>
                    <a:pt x="72" y="75"/>
                  </a:cubicBezTo>
                  <a:cubicBezTo>
                    <a:pt x="73" y="75"/>
                    <a:pt x="73" y="76"/>
                    <a:pt x="74" y="76"/>
                  </a:cubicBezTo>
                  <a:cubicBezTo>
                    <a:pt x="74" y="76"/>
                    <a:pt x="72" y="75"/>
                    <a:pt x="74" y="74"/>
                  </a:cubicBezTo>
                  <a:cubicBezTo>
                    <a:pt x="73" y="74"/>
                    <a:pt x="72" y="73"/>
                    <a:pt x="71" y="73"/>
                  </a:cubicBezTo>
                  <a:cubicBezTo>
                    <a:pt x="69" y="70"/>
                    <a:pt x="68" y="67"/>
                    <a:pt x="68" y="64"/>
                  </a:cubicBezTo>
                  <a:cubicBezTo>
                    <a:pt x="71" y="64"/>
                    <a:pt x="71" y="67"/>
                    <a:pt x="73" y="68"/>
                  </a:cubicBezTo>
                  <a:close/>
                  <a:moveTo>
                    <a:pt x="73" y="61"/>
                  </a:moveTo>
                  <a:cubicBezTo>
                    <a:pt x="74" y="62"/>
                    <a:pt x="74" y="62"/>
                    <a:pt x="75" y="62"/>
                  </a:cubicBezTo>
                  <a:cubicBezTo>
                    <a:pt x="72" y="65"/>
                    <a:pt x="68" y="61"/>
                    <a:pt x="66" y="58"/>
                  </a:cubicBezTo>
                  <a:cubicBezTo>
                    <a:pt x="66" y="57"/>
                    <a:pt x="66" y="57"/>
                    <a:pt x="66" y="57"/>
                  </a:cubicBezTo>
                  <a:cubicBezTo>
                    <a:pt x="67" y="57"/>
                    <a:pt x="67" y="57"/>
                    <a:pt x="67" y="57"/>
                  </a:cubicBezTo>
                  <a:cubicBezTo>
                    <a:pt x="67" y="60"/>
                    <a:pt x="70" y="61"/>
                    <a:pt x="73" y="61"/>
                  </a:cubicBezTo>
                  <a:close/>
                  <a:moveTo>
                    <a:pt x="61" y="205"/>
                  </a:moveTo>
                  <a:cubicBezTo>
                    <a:pt x="63" y="203"/>
                    <a:pt x="67" y="201"/>
                    <a:pt x="71" y="200"/>
                  </a:cubicBezTo>
                  <a:cubicBezTo>
                    <a:pt x="71" y="205"/>
                    <a:pt x="65" y="204"/>
                    <a:pt x="61" y="205"/>
                  </a:cubicBezTo>
                  <a:close/>
                  <a:moveTo>
                    <a:pt x="62" y="53"/>
                  </a:moveTo>
                  <a:cubicBezTo>
                    <a:pt x="63" y="53"/>
                    <a:pt x="63" y="52"/>
                    <a:pt x="64" y="52"/>
                  </a:cubicBezTo>
                  <a:cubicBezTo>
                    <a:pt x="65" y="53"/>
                    <a:pt x="63" y="54"/>
                    <a:pt x="65" y="54"/>
                  </a:cubicBezTo>
                  <a:cubicBezTo>
                    <a:pt x="63" y="56"/>
                    <a:pt x="59" y="50"/>
                    <a:pt x="57" y="48"/>
                  </a:cubicBezTo>
                  <a:cubicBezTo>
                    <a:pt x="57" y="48"/>
                    <a:pt x="57" y="49"/>
                    <a:pt x="58" y="48"/>
                  </a:cubicBezTo>
                  <a:cubicBezTo>
                    <a:pt x="56" y="47"/>
                    <a:pt x="56" y="43"/>
                    <a:pt x="53" y="44"/>
                  </a:cubicBezTo>
                  <a:cubicBezTo>
                    <a:pt x="53" y="40"/>
                    <a:pt x="54" y="41"/>
                    <a:pt x="56" y="39"/>
                  </a:cubicBezTo>
                  <a:cubicBezTo>
                    <a:pt x="59" y="40"/>
                    <a:pt x="59" y="43"/>
                    <a:pt x="62" y="45"/>
                  </a:cubicBezTo>
                  <a:cubicBezTo>
                    <a:pt x="61" y="48"/>
                    <a:pt x="64" y="51"/>
                    <a:pt x="62" y="53"/>
                  </a:cubicBezTo>
                  <a:close/>
                  <a:moveTo>
                    <a:pt x="42" y="30"/>
                  </a:moveTo>
                  <a:cubicBezTo>
                    <a:pt x="44" y="31"/>
                    <a:pt x="45" y="33"/>
                    <a:pt x="47" y="33"/>
                  </a:cubicBezTo>
                  <a:cubicBezTo>
                    <a:pt x="46" y="34"/>
                    <a:pt x="45" y="34"/>
                    <a:pt x="44" y="34"/>
                  </a:cubicBezTo>
                  <a:cubicBezTo>
                    <a:pt x="44" y="32"/>
                    <a:pt x="41" y="33"/>
                    <a:pt x="42" y="30"/>
                  </a:cubicBezTo>
                  <a:close/>
                  <a:moveTo>
                    <a:pt x="34" y="30"/>
                  </a:moveTo>
                  <a:cubicBezTo>
                    <a:pt x="33" y="29"/>
                    <a:pt x="34" y="27"/>
                    <a:pt x="36" y="27"/>
                  </a:cubicBezTo>
                  <a:cubicBezTo>
                    <a:pt x="36" y="28"/>
                    <a:pt x="37" y="27"/>
                    <a:pt x="37" y="29"/>
                  </a:cubicBezTo>
                  <a:cubicBezTo>
                    <a:pt x="35" y="28"/>
                    <a:pt x="36" y="30"/>
                    <a:pt x="34" y="30"/>
                  </a:cubicBezTo>
                  <a:close/>
                  <a:moveTo>
                    <a:pt x="53" y="206"/>
                  </a:moveTo>
                  <a:cubicBezTo>
                    <a:pt x="44" y="203"/>
                    <a:pt x="42" y="213"/>
                    <a:pt x="34" y="210"/>
                  </a:cubicBezTo>
                  <a:cubicBezTo>
                    <a:pt x="35" y="206"/>
                    <a:pt x="38" y="204"/>
                    <a:pt x="41" y="202"/>
                  </a:cubicBezTo>
                  <a:cubicBezTo>
                    <a:pt x="44" y="204"/>
                    <a:pt x="50" y="203"/>
                    <a:pt x="53" y="206"/>
                  </a:cubicBezTo>
                  <a:close/>
                  <a:moveTo>
                    <a:pt x="25" y="215"/>
                  </a:moveTo>
                  <a:cubicBezTo>
                    <a:pt x="27" y="215"/>
                    <a:pt x="26" y="217"/>
                    <a:pt x="28" y="217"/>
                  </a:cubicBezTo>
                  <a:cubicBezTo>
                    <a:pt x="31" y="216"/>
                    <a:pt x="32" y="215"/>
                    <a:pt x="33" y="212"/>
                  </a:cubicBezTo>
                  <a:cubicBezTo>
                    <a:pt x="38" y="211"/>
                    <a:pt x="43" y="211"/>
                    <a:pt x="47" y="211"/>
                  </a:cubicBezTo>
                  <a:cubicBezTo>
                    <a:pt x="46" y="210"/>
                    <a:pt x="52" y="206"/>
                    <a:pt x="54" y="209"/>
                  </a:cubicBezTo>
                  <a:cubicBezTo>
                    <a:pt x="53" y="210"/>
                    <a:pt x="53" y="210"/>
                    <a:pt x="52" y="211"/>
                  </a:cubicBezTo>
                  <a:cubicBezTo>
                    <a:pt x="53" y="212"/>
                    <a:pt x="53" y="212"/>
                    <a:pt x="53" y="212"/>
                  </a:cubicBezTo>
                  <a:cubicBezTo>
                    <a:pt x="55" y="210"/>
                    <a:pt x="57" y="208"/>
                    <a:pt x="59" y="206"/>
                  </a:cubicBezTo>
                  <a:cubicBezTo>
                    <a:pt x="63" y="209"/>
                    <a:pt x="68" y="204"/>
                    <a:pt x="70" y="207"/>
                  </a:cubicBezTo>
                  <a:cubicBezTo>
                    <a:pt x="70" y="205"/>
                    <a:pt x="73" y="205"/>
                    <a:pt x="74" y="205"/>
                  </a:cubicBezTo>
                  <a:cubicBezTo>
                    <a:pt x="83" y="204"/>
                    <a:pt x="92" y="199"/>
                    <a:pt x="101" y="198"/>
                  </a:cubicBezTo>
                  <a:cubicBezTo>
                    <a:pt x="101" y="198"/>
                    <a:pt x="102" y="198"/>
                    <a:pt x="102" y="198"/>
                  </a:cubicBezTo>
                  <a:cubicBezTo>
                    <a:pt x="102" y="198"/>
                    <a:pt x="101" y="198"/>
                    <a:pt x="101" y="198"/>
                  </a:cubicBezTo>
                  <a:cubicBezTo>
                    <a:pt x="100" y="199"/>
                    <a:pt x="100" y="200"/>
                    <a:pt x="99" y="200"/>
                  </a:cubicBezTo>
                  <a:cubicBezTo>
                    <a:pt x="99" y="202"/>
                    <a:pt x="100" y="203"/>
                    <a:pt x="100" y="204"/>
                  </a:cubicBezTo>
                  <a:cubicBezTo>
                    <a:pt x="100" y="202"/>
                    <a:pt x="101" y="204"/>
                    <a:pt x="103" y="204"/>
                  </a:cubicBezTo>
                  <a:cubicBezTo>
                    <a:pt x="103" y="202"/>
                    <a:pt x="105" y="202"/>
                    <a:pt x="104" y="199"/>
                  </a:cubicBezTo>
                  <a:cubicBezTo>
                    <a:pt x="106" y="200"/>
                    <a:pt x="106" y="199"/>
                    <a:pt x="107" y="199"/>
                  </a:cubicBezTo>
                  <a:cubicBezTo>
                    <a:pt x="106" y="202"/>
                    <a:pt x="110" y="203"/>
                    <a:pt x="110" y="206"/>
                  </a:cubicBezTo>
                  <a:cubicBezTo>
                    <a:pt x="109" y="206"/>
                    <a:pt x="107" y="205"/>
                    <a:pt x="105" y="205"/>
                  </a:cubicBezTo>
                  <a:cubicBezTo>
                    <a:pt x="101" y="213"/>
                    <a:pt x="89" y="213"/>
                    <a:pt x="85" y="218"/>
                  </a:cubicBezTo>
                  <a:cubicBezTo>
                    <a:pt x="83" y="218"/>
                    <a:pt x="83" y="218"/>
                    <a:pt x="81" y="218"/>
                  </a:cubicBezTo>
                  <a:cubicBezTo>
                    <a:pt x="80" y="219"/>
                    <a:pt x="79" y="220"/>
                    <a:pt x="80" y="222"/>
                  </a:cubicBezTo>
                  <a:cubicBezTo>
                    <a:pt x="73" y="224"/>
                    <a:pt x="68" y="228"/>
                    <a:pt x="63" y="232"/>
                  </a:cubicBezTo>
                  <a:cubicBezTo>
                    <a:pt x="61" y="234"/>
                    <a:pt x="59" y="236"/>
                    <a:pt x="56" y="238"/>
                  </a:cubicBezTo>
                  <a:cubicBezTo>
                    <a:pt x="54" y="237"/>
                    <a:pt x="58" y="236"/>
                    <a:pt x="56" y="235"/>
                  </a:cubicBezTo>
                  <a:cubicBezTo>
                    <a:pt x="53" y="237"/>
                    <a:pt x="48" y="236"/>
                    <a:pt x="48" y="242"/>
                  </a:cubicBezTo>
                  <a:cubicBezTo>
                    <a:pt x="51" y="243"/>
                    <a:pt x="52" y="245"/>
                    <a:pt x="57" y="244"/>
                  </a:cubicBezTo>
                  <a:cubicBezTo>
                    <a:pt x="55" y="241"/>
                    <a:pt x="60" y="238"/>
                    <a:pt x="62" y="235"/>
                  </a:cubicBezTo>
                  <a:cubicBezTo>
                    <a:pt x="62" y="236"/>
                    <a:pt x="61" y="238"/>
                    <a:pt x="62" y="238"/>
                  </a:cubicBezTo>
                  <a:cubicBezTo>
                    <a:pt x="67" y="230"/>
                    <a:pt x="74" y="225"/>
                    <a:pt x="83" y="222"/>
                  </a:cubicBezTo>
                  <a:cubicBezTo>
                    <a:pt x="86" y="218"/>
                    <a:pt x="91" y="215"/>
                    <a:pt x="97" y="213"/>
                  </a:cubicBezTo>
                  <a:cubicBezTo>
                    <a:pt x="91" y="219"/>
                    <a:pt x="84" y="223"/>
                    <a:pt x="78" y="228"/>
                  </a:cubicBezTo>
                  <a:cubicBezTo>
                    <a:pt x="78" y="229"/>
                    <a:pt x="78" y="229"/>
                    <a:pt x="78" y="229"/>
                  </a:cubicBezTo>
                  <a:cubicBezTo>
                    <a:pt x="85" y="223"/>
                    <a:pt x="94" y="220"/>
                    <a:pt x="99" y="213"/>
                  </a:cubicBezTo>
                  <a:cubicBezTo>
                    <a:pt x="100" y="214"/>
                    <a:pt x="100" y="215"/>
                    <a:pt x="102" y="215"/>
                  </a:cubicBezTo>
                  <a:cubicBezTo>
                    <a:pt x="103" y="213"/>
                    <a:pt x="105" y="213"/>
                    <a:pt x="106" y="213"/>
                  </a:cubicBezTo>
                  <a:cubicBezTo>
                    <a:pt x="103" y="215"/>
                    <a:pt x="103" y="217"/>
                    <a:pt x="100" y="219"/>
                  </a:cubicBezTo>
                  <a:cubicBezTo>
                    <a:pt x="102" y="219"/>
                    <a:pt x="102" y="218"/>
                    <a:pt x="104" y="217"/>
                  </a:cubicBezTo>
                  <a:cubicBezTo>
                    <a:pt x="104" y="220"/>
                    <a:pt x="106" y="221"/>
                    <a:pt x="105" y="223"/>
                  </a:cubicBezTo>
                  <a:cubicBezTo>
                    <a:pt x="111" y="223"/>
                    <a:pt x="112" y="232"/>
                    <a:pt x="120" y="233"/>
                  </a:cubicBezTo>
                  <a:cubicBezTo>
                    <a:pt x="123" y="230"/>
                    <a:pt x="130" y="228"/>
                    <a:pt x="133" y="232"/>
                  </a:cubicBezTo>
                  <a:cubicBezTo>
                    <a:pt x="134" y="236"/>
                    <a:pt x="131" y="241"/>
                    <a:pt x="128" y="237"/>
                  </a:cubicBezTo>
                  <a:cubicBezTo>
                    <a:pt x="128" y="239"/>
                    <a:pt x="130" y="238"/>
                    <a:pt x="130" y="240"/>
                  </a:cubicBezTo>
                  <a:cubicBezTo>
                    <a:pt x="129" y="240"/>
                    <a:pt x="129" y="240"/>
                    <a:pt x="128" y="239"/>
                  </a:cubicBezTo>
                  <a:cubicBezTo>
                    <a:pt x="129" y="241"/>
                    <a:pt x="128" y="242"/>
                    <a:pt x="127" y="243"/>
                  </a:cubicBezTo>
                  <a:cubicBezTo>
                    <a:pt x="127" y="243"/>
                    <a:pt x="128" y="244"/>
                    <a:pt x="128" y="244"/>
                  </a:cubicBezTo>
                  <a:cubicBezTo>
                    <a:pt x="127" y="244"/>
                    <a:pt x="127" y="244"/>
                    <a:pt x="126" y="245"/>
                  </a:cubicBezTo>
                  <a:cubicBezTo>
                    <a:pt x="131" y="248"/>
                    <a:pt x="124" y="254"/>
                    <a:pt x="119" y="252"/>
                  </a:cubicBezTo>
                  <a:cubicBezTo>
                    <a:pt x="119" y="251"/>
                    <a:pt x="116" y="250"/>
                    <a:pt x="116" y="251"/>
                  </a:cubicBezTo>
                  <a:cubicBezTo>
                    <a:pt x="119" y="252"/>
                    <a:pt x="120" y="253"/>
                    <a:pt x="121" y="256"/>
                  </a:cubicBezTo>
                  <a:cubicBezTo>
                    <a:pt x="120" y="256"/>
                    <a:pt x="120" y="256"/>
                    <a:pt x="120" y="257"/>
                  </a:cubicBezTo>
                  <a:cubicBezTo>
                    <a:pt x="119" y="257"/>
                    <a:pt x="118" y="257"/>
                    <a:pt x="118" y="257"/>
                  </a:cubicBezTo>
                  <a:cubicBezTo>
                    <a:pt x="118" y="258"/>
                    <a:pt x="118" y="259"/>
                    <a:pt x="118" y="260"/>
                  </a:cubicBezTo>
                  <a:cubicBezTo>
                    <a:pt x="120" y="260"/>
                    <a:pt x="120" y="260"/>
                    <a:pt x="120" y="260"/>
                  </a:cubicBezTo>
                  <a:cubicBezTo>
                    <a:pt x="120" y="259"/>
                    <a:pt x="121" y="260"/>
                    <a:pt x="122" y="260"/>
                  </a:cubicBezTo>
                  <a:cubicBezTo>
                    <a:pt x="122" y="261"/>
                    <a:pt x="124" y="261"/>
                    <a:pt x="122" y="262"/>
                  </a:cubicBezTo>
                  <a:cubicBezTo>
                    <a:pt x="122" y="262"/>
                    <a:pt x="122" y="262"/>
                    <a:pt x="122" y="262"/>
                  </a:cubicBezTo>
                  <a:cubicBezTo>
                    <a:pt x="123" y="263"/>
                    <a:pt x="123" y="263"/>
                    <a:pt x="123" y="263"/>
                  </a:cubicBezTo>
                  <a:cubicBezTo>
                    <a:pt x="123" y="263"/>
                    <a:pt x="124" y="262"/>
                    <a:pt x="125" y="262"/>
                  </a:cubicBezTo>
                  <a:cubicBezTo>
                    <a:pt x="126" y="263"/>
                    <a:pt x="127" y="265"/>
                    <a:pt x="128" y="263"/>
                  </a:cubicBezTo>
                  <a:cubicBezTo>
                    <a:pt x="127" y="263"/>
                    <a:pt x="127" y="261"/>
                    <a:pt x="127" y="260"/>
                  </a:cubicBezTo>
                  <a:cubicBezTo>
                    <a:pt x="128" y="259"/>
                    <a:pt x="128" y="259"/>
                    <a:pt x="130" y="259"/>
                  </a:cubicBezTo>
                  <a:cubicBezTo>
                    <a:pt x="129" y="261"/>
                    <a:pt x="130" y="261"/>
                    <a:pt x="130" y="262"/>
                  </a:cubicBezTo>
                  <a:cubicBezTo>
                    <a:pt x="129" y="263"/>
                    <a:pt x="127" y="265"/>
                    <a:pt x="128" y="267"/>
                  </a:cubicBezTo>
                  <a:cubicBezTo>
                    <a:pt x="129" y="265"/>
                    <a:pt x="130" y="263"/>
                    <a:pt x="131" y="262"/>
                  </a:cubicBezTo>
                  <a:cubicBezTo>
                    <a:pt x="132" y="262"/>
                    <a:pt x="132" y="263"/>
                    <a:pt x="133" y="263"/>
                  </a:cubicBezTo>
                  <a:cubicBezTo>
                    <a:pt x="133" y="263"/>
                    <a:pt x="133" y="261"/>
                    <a:pt x="135" y="262"/>
                  </a:cubicBezTo>
                  <a:cubicBezTo>
                    <a:pt x="135" y="259"/>
                    <a:pt x="134" y="263"/>
                    <a:pt x="133" y="261"/>
                  </a:cubicBezTo>
                  <a:cubicBezTo>
                    <a:pt x="137" y="258"/>
                    <a:pt x="133" y="258"/>
                    <a:pt x="136" y="255"/>
                  </a:cubicBezTo>
                  <a:cubicBezTo>
                    <a:pt x="136" y="258"/>
                    <a:pt x="141" y="254"/>
                    <a:pt x="139" y="254"/>
                  </a:cubicBezTo>
                  <a:cubicBezTo>
                    <a:pt x="138" y="255"/>
                    <a:pt x="140" y="253"/>
                    <a:pt x="139" y="252"/>
                  </a:cubicBezTo>
                  <a:cubicBezTo>
                    <a:pt x="138" y="251"/>
                    <a:pt x="138" y="253"/>
                    <a:pt x="137" y="253"/>
                  </a:cubicBezTo>
                  <a:cubicBezTo>
                    <a:pt x="136" y="250"/>
                    <a:pt x="139" y="246"/>
                    <a:pt x="140" y="245"/>
                  </a:cubicBezTo>
                  <a:cubicBezTo>
                    <a:pt x="140" y="246"/>
                    <a:pt x="140" y="248"/>
                    <a:pt x="141" y="249"/>
                  </a:cubicBezTo>
                  <a:cubicBezTo>
                    <a:pt x="141" y="247"/>
                    <a:pt x="143" y="247"/>
                    <a:pt x="143" y="245"/>
                  </a:cubicBezTo>
                  <a:cubicBezTo>
                    <a:pt x="142" y="244"/>
                    <a:pt x="142" y="244"/>
                    <a:pt x="140" y="244"/>
                  </a:cubicBezTo>
                  <a:cubicBezTo>
                    <a:pt x="141" y="243"/>
                    <a:pt x="141" y="241"/>
                    <a:pt x="143" y="243"/>
                  </a:cubicBezTo>
                  <a:cubicBezTo>
                    <a:pt x="142" y="240"/>
                    <a:pt x="144" y="239"/>
                    <a:pt x="145" y="238"/>
                  </a:cubicBezTo>
                  <a:cubicBezTo>
                    <a:pt x="146" y="239"/>
                    <a:pt x="148" y="240"/>
                    <a:pt x="149" y="239"/>
                  </a:cubicBezTo>
                  <a:cubicBezTo>
                    <a:pt x="150" y="236"/>
                    <a:pt x="146" y="237"/>
                    <a:pt x="147" y="235"/>
                  </a:cubicBezTo>
                  <a:cubicBezTo>
                    <a:pt x="149" y="234"/>
                    <a:pt x="150" y="237"/>
                    <a:pt x="151" y="235"/>
                  </a:cubicBezTo>
                  <a:cubicBezTo>
                    <a:pt x="150" y="235"/>
                    <a:pt x="149" y="235"/>
                    <a:pt x="149" y="234"/>
                  </a:cubicBezTo>
                  <a:cubicBezTo>
                    <a:pt x="151" y="234"/>
                    <a:pt x="152" y="233"/>
                    <a:pt x="152" y="231"/>
                  </a:cubicBezTo>
                  <a:cubicBezTo>
                    <a:pt x="151" y="230"/>
                    <a:pt x="151" y="231"/>
                    <a:pt x="150" y="230"/>
                  </a:cubicBezTo>
                  <a:cubicBezTo>
                    <a:pt x="152" y="229"/>
                    <a:pt x="153" y="227"/>
                    <a:pt x="155" y="226"/>
                  </a:cubicBezTo>
                  <a:cubicBezTo>
                    <a:pt x="156" y="226"/>
                    <a:pt x="155" y="228"/>
                    <a:pt x="157" y="227"/>
                  </a:cubicBezTo>
                  <a:cubicBezTo>
                    <a:pt x="160" y="226"/>
                    <a:pt x="160" y="223"/>
                    <a:pt x="161" y="223"/>
                  </a:cubicBezTo>
                  <a:cubicBezTo>
                    <a:pt x="161" y="223"/>
                    <a:pt x="166" y="226"/>
                    <a:pt x="164" y="222"/>
                  </a:cubicBezTo>
                  <a:cubicBezTo>
                    <a:pt x="163" y="222"/>
                    <a:pt x="161" y="222"/>
                    <a:pt x="161" y="220"/>
                  </a:cubicBezTo>
                  <a:cubicBezTo>
                    <a:pt x="164" y="220"/>
                    <a:pt x="165" y="223"/>
                    <a:pt x="166" y="222"/>
                  </a:cubicBezTo>
                  <a:cubicBezTo>
                    <a:pt x="166" y="227"/>
                    <a:pt x="174" y="232"/>
                    <a:pt x="170" y="239"/>
                  </a:cubicBezTo>
                  <a:cubicBezTo>
                    <a:pt x="170" y="240"/>
                    <a:pt x="171" y="240"/>
                    <a:pt x="172" y="240"/>
                  </a:cubicBezTo>
                  <a:cubicBezTo>
                    <a:pt x="172" y="238"/>
                    <a:pt x="173" y="237"/>
                    <a:pt x="173" y="235"/>
                  </a:cubicBezTo>
                  <a:cubicBezTo>
                    <a:pt x="172" y="234"/>
                    <a:pt x="170" y="231"/>
                    <a:pt x="171" y="229"/>
                  </a:cubicBezTo>
                  <a:cubicBezTo>
                    <a:pt x="174" y="232"/>
                    <a:pt x="176" y="240"/>
                    <a:pt x="181" y="240"/>
                  </a:cubicBezTo>
                  <a:cubicBezTo>
                    <a:pt x="178" y="239"/>
                    <a:pt x="176" y="236"/>
                    <a:pt x="175" y="233"/>
                  </a:cubicBezTo>
                  <a:cubicBezTo>
                    <a:pt x="175" y="233"/>
                    <a:pt x="177" y="235"/>
                    <a:pt x="177" y="233"/>
                  </a:cubicBezTo>
                  <a:cubicBezTo>
                    <a:pt x="173" y="231"/>
                    <a:pt x="168" y="222"/>
                    <a:pt x="169" y="220"/>
                  </a:cubicBezTo>
                  <a:cubicBezTo>
                    <a:pt x="168" y="218"/>
                    <a:pt x="168" y="220"/>
                    <a:pt x="167" y="220"/>
                  </a:cubicBezTo>
                  <a:cubicBezTo>
                    <a:pt x="165" y="218"/>
                    <a:pt x="167" y="216"/>
                    <a:pt x="165" y="214"/>
                  </a:cubicBezTo>
                  <a:cubicBezTo>
                    <a:pt x="165" y="213"/>
                    <a:pt x="167" y="211"/>
                    <a:pt x="168" y="212"/>
                  </a:cubicBezTo>
                  <a:cubicBezTo>
                    <a:pt x="167" y="212"/>
                    <a:pt x="166" y="213"/>
                    <a:pt x="166" y="215"/>
                  </a:cubicBezTo>
                  <a:cubicBezTo>
                    <a:pt x="167" y="215"/>
                    <a:pt x="166" y="216"/>
                    <a:pt x="167" y="216"/>
                  </a:cubicBezTo>
                  <a:cubicBezTo>
                    <a:pt x="167" y="215"/>
                    <a:pt x="170" y="215"/>
                    <a:pt x="171" y="216"/>
                  </a:cubicBezTo>
                  <a:cubicBezTo>
                    <a:pt x="172" y="214"/>
                    <a:pt x="170" y="212"/>
                    <a:pt x="172" y="211"/>
                  </a:cubicBezTo>
                  <a:cubicBezTo>
                    <a:pt x="172" y="213"/>
                    <a:pt x="173" y="214"/>
                    <a:pt x="172" y="216"/>
                  </a:cubicBezTo>
                  <a:cubicBezTo>
                    <a:pt x="174" y="216"/>
                    <a:pt x="173" y="214"/>
                    <a:pt x="176" y="215"/>
                  </a:cubicBezTo>
                  <a:cubicBezTo>
                    <a:pt x="175" y="217"/>
                    <a:pt x="173" y="217"/>
                    <a:pt x="173" y="219"/>
                  </a:cubicBezTo>
                  <a:cubicBezTo>
                    <a:pt x="176" y="218"/>
                    <a:pt x="178" y="221"/>
                    <a:pt x="182" y="220"/>
                  </a:cubicBezTo>
                  <a:cubicBezTo>
                    <a:pt x="186" y="227"/>
                    <a:pt x="181" y="232"/>
                    <a:pt x="188" y="237"/>
                  </a:cubicBezTo>
                  <a:cubicBezTo>
                    <a:pt x="187" y="237"/>
                    <a:pt x="186" y="238"/>
                    <a:pt x="187" y="240"/>
                  </a:cubicBezTo>
                  <a:cubicBezTo>
                    <a:pt x="190" y="241"/>
                    <a:pt x="188" y="237"/>
                    <a:pt x="189" y="237"/>
                  </a:cubicBezTo>
                  <a:cubicBezTo>
                    <a:pt x="191" y="238"/>
                    <a:pt x="194" y="238"/>
                    <a:pt x="195" y="241"/>
                  </a:cubicBezTo>
                  <a:cubicBezTo>
                    <a:pt x="195" y="241"/>
                    <a:pt x="193" y="244"/>
                    <a:pt x="195" y="244"/>
                  </a:cubicBezTo>
                  <a:cubicBezTo>
                    <a:pt x="197" y="241"/>
                    <a:pt x="200" y="239"/>
                    <a:pt x="201" y="237"/>
                  </a:cubicBezTo>
                  <a:cubicBezTo>
                    <a:pt x="202" y="237"/>
                    <a:pt x="201" y="239"/>
                    <a:pt x="202" y="239"/>
                  </a:cubicBezTo>
                  <a:cubicBezTo>
                    <a:pt x="202" y="236"/>
                    <a:pt x="205" y="232"/>
                    <a:pt x="204" y="229"/>
                  </a:cubicBezTo>
                  <a:cubicBezTo>
                    <a:pt x="206" y="230"/>
                    <a:pt x="207" y="227"/>
                    <a:pt x="208" y="228"/>
                  </a:cubicBezTo>
                  <a:cubicBezTo>
                    <a:pt x="208" y="231"/>
                    <a:pt x="207" y="232"/>
                    <a:pt x="207" y="234"/>
                  </a:cubicBezTo>
                  <a:cubicBezTo>
                    <a:pt x="205" y="232"/>
                    <a:pt x="203" y="234"/>
                    <a:pt x="203" y="236"/>
                  </a:cubicBezTo>
                  <a:cubicBezTo>
                    <a:pt x="205" y="237"/>
                    <a:pt x="206" y="234"/>
                    <a:pt x="209" y="234"/>
                  </a:cubicBezTo>
                  <a:cubicBezTo>
                    <a:pt x="208" y="235"/>
                    <a:pt x="209" y="238"/>
                    <a:pt x="207" y="239"/>
                  </a:cubicBezTo>
                  <a:cubicBezTo>
                    <a:pt x="208" y="238"/>
                    <a:pt x="207" y="236"/>
                    <a:pt x="208" y="235"/>
                  </a:cubicBezTo>
                  <a:cubicBezTo>
                    <a:pt x="205" y="236"/>
                    <a:pt x="205" y="241"/>
                    <a:pt x="206" y="243"/>
                  </a:cubicBezTo>
                  <a:cubicBezTo>
                    <a:pt x="209" y="243"/>
                    <a:pt x="209" y="243"/>
                    <a:pt x="209" y="243"/>
                  </a:cubicBezTo>
                  <a:cubicBezTo>
                    <a:pt x="209" y="242"/>
                    <a:pt x="208" y="240"/>
                    <a:pt x="209" y="239"/>
                  </a:cubicBezTo>
                  <a:cubicBezTo>
                    <a:pt x="209" y="241"/>
                    <a:pt x="208" y="244"/>
                    <a:pt x="210" y="244"/>
                  </a:cubicBezTo>
                  <a:cubicBezTo>
                    <a:pt x="210" y="242"/>
                    <a:pt x="210" y="239"/>
                    <a:pt x="213" y="238"/>
                  </a:cubicBezTo>
                  <a:cubicBezTo>
                    <a:pt x="211" y="238"/>
                    <a:pt x="213" y="235"/>
                    <a:pt x="213" y="235"/>
                  </a:cubicBezTo>
                  <a:cubicBezTo>
                    <a:pt x="211" y="235"/>
                    <a:pt x="212" y="231"/>
                    <a:pt x="213" y="229"/>
                  </a:cubicBezTo>
                  <a:cubicBezTo>
                    <a:pt x="217" y="234"/>
                    <a:pt x="220" y="240"/>
                    <a:pt x="222" y="247"/>
                  </a:cubicBezTo>
                  <a:cubicBezTo>
                    <a:pt x="222" y="250"/>
                    <a:pt x="220" y="254"/>
                    <a:pt x="224" y="255"/>
                  </a:cubicBezTo>
                  <a:cubicBezTo>
                    <a:pt x="225" y="246"/>
                    <a:pt x="218" y="236"/>
                    <a:pt x="215" y="228"/>
                  </a:cubicBezTo>
                  <a:cubicBezTo>
                    <a:pt x="215" y="228"/>
                    <a:pt x="215" y="227"/>
                    <a:pt x="216" y="227"/>
                  </a:cubicBezTo>
                  <a:cubicBezTo>
                    <a:pt x="210" y="226"/>
                    <a:pt x="212" y="222"/>
                    <a:pt x="212" y="219"/>
                  </a:cubicBezTo>
                  <a:cubicBezTo>
                    <a:pt x="212" y="219"/>
                    <a:pt x="210" y="219"/>
                    <a:pt x="210" y="218"/>
                  </a:cubicBezTo>
                  <a:cubicBezTo>
                    <a:pt x="210" y="217"/>
                    <a:pt x="212" y="214"/>
                    <a:pt x="212" y="215"/>
                  </a:cubicBezTo>
                  <a:cubicBezTo>
                    <a:pt x="212" y="216"/>
                    <a:pt x="211" y="217"/>
                    <a:pt x="212" y="218"/>
                  </a:cubicBezTo>
                  <a:cubicBezTo>
                    <a:pt x="216" y="219"/>
                    <a:pt x="220" y="219"/>
                    <a:pt x="225" y="219"/>
                  </a:cubicBezTo>
                  <a:cubicBezTo>
                    <a:pt x="227" y="223"/>
                    <a:pt x="223" y="233"/>
                    <a:pt x="225" y="231"/>
                  </a:cubicBezTo>
                  <a:cubicBezTo>
                    <a:pt x="225" y="226"/>
                    <a:pt x="227" y="223"/>
                    <a:pt x="226" y="218"/>
                  </a:cubicBezTo>
                  <a:cubicBezTo>
                    <a:pt x="227" y="217"/>
                    <a:pt x="228" y="217"/>
                    <a:pt x="229" y="218"/>
                  </a:cubicBezTo>
                  <a:cubicBezTo>
                    <a:pt x="230" y="211"/>
                    <a:pt x="238" y="211"/>
                    <a:pt x="238" y="203"/>
                  </a:cubicBezTo>
                  <a:cubicBezTo>
                    <a:pt x="239" y="205"/>
                    <a:pt x="240" y="207"/>
                    <a:pt x="241" y="209"/>
                  </a:cubicBezTo>
                  <a:cubicBezTo>
                    <a:pt x="237" y="204"/>
                    <a:pt x="233" y="177"/>
                    <a:pt x="242" y="177"/>
                  </a:cubicBezTo>
                  <a:cubicBezTo>
                    <a:pt x="242" y="176"/>
                    <a:pt x="242" y="175"/>
                    <a:pt x="243" y="175"/>
                  </a:cubicBezTo>
                  <a:cubicBezTo>
                    <a:pt x="244" y="178"/>
                    <a:pt x="239" y="182"/>
                    <a:pt x="242" y="184"/>
                  </a:cubicBezTo>
                  <a:cubicBezTo>
                    <a:pt x="243" y="182"/>
                    <a:pt x="244" y="181"/>
                    <a:pt x="243" y="178"/>
                  </a:cubicBezTo>
                  <a:cubicBezTo>
                    <a:pt x="245" y="178"/>
                    <a:pt x="247" y="176"/>
                    <a:pt x="247" y="178"/>
                  </a:cubicBezTo>
                  <a:cubicBezTo>
                    <a:pt x="247" y="177"/>
                    <a:pt x="248" y="176"/>
                    <a:pt x="250" y="176"/>
                  </a:cubicBezTo>
                  <a:cubicBezTo>
                    <a:pt x="249" y="181"/>
                    <a:pt x="252" y="185"/>
                    <a:pt x="251" y="187"/>
                  </a:cubicBezTo>
                  <a:cubicBezTo>
                    <a:pt x="252" y="186"/>
                    <a:pt x="252" y="187"/>
                    <a:pt x="252" y="188"/>
                  </a:cubicBezTo>
                  <a:cubicBezTo>
                    <a:pt x="252" y="186"/>
                    <a:pt x="253" y="187"/>
                    <a:pt x="253" y="186"/>
                  </a:cubicBezTo>
                  <a:cubicBezTo>
                    <a:pt x="250" y="185"/>
                    <a:pt x="250" y="178"/>
                    <a:pt x="251" y="175"/>
                  </a:cubicBezTo>
                  <a:cubicBezTo>
                    <a:pt x="251" y="177"/>
                    <a:pt x="253" y="177"/>
                    <a:pt x="253" y="179"/>
                  </a:cubicBezTo>
                  <a:cubicBezTo>
                    <a:pt x="253" y="180"/>
                    <a:pt x="252" y="177"/>
                    <a:pt x="251" y="179"/>
                  </a:cubicBezTo>
                  <a:cubicBezTo>
                    <a:pt x="252" y="180"/>
                    <a:pt x="253" y="180"/>
                    <a:pt x="255" y="181"/>
                  </a:cubicBezTo>
                  <a:cubicBezTo>
                    <a:pt x="255" y="184"/>
                    <a:pt x="256" y="187"/>
                    <a:pt x="256" y="189"/>
                  </a:cubicBezTo>
                  <a:cubicBezTo>
                    <a:pt x="256" y="184"/>
                    <a:pt x="260" y="184"/>
                    <a:pt x="261" y="182"/>
                  </a:cubicBezTo>
                  <a:cubicBezTo>
                    <a:pt x="262" y="182"/>
                    <a:pt x="262" y="183"/>
                    <a:pt x="263" y="183"/>
                  </a:cubicBezTo>
                  <a:cubicBezTo>
                    <a:pt x="263" y="182"/>
                    <a:pt x="265" y="181"/>
                    <a:pt x="263" y="181"/>
                  </a:cubicBezTo>
                  <a:cubicBezTo>
                    <a:pt x="263" y="181"/>
                    <a:pt x="263" y="182"/>
                    <a:pt x="262" y="182"/>
                  </a:cubicBezTo>
                  <a:cubicBezTo>
                    <a:pt x="261" y="181"/>
                    <a:pt x="260" y="178"/>
                    <a:pt x="262" y="179"/>
                  </a:cubicBezTo>
                  <a:cubicBezTo>
                    <a:pt x="260" y="177"/>
                    <a:pt x="255" y="178"/>
                    <a:pt x="255" y="174"/>
                  </a:cubicBezTo>
                  <a:cubicBezTo>
                    <a:pt x="257" y="175"/>
                    <a:pt x="257" y="172"/>
                    <a:pt x="256" y="171"/>
                  </a:cubicBezTo>
                  <a:cubicBezTo>
                    <a:pt x="255" y="172"/>
                    <a:pt x="256" y="174"/>
                    <a:pt x="255" y="173"/>
                  </a:cubicBezTo>
                  <a:cubicBezTo>
                    <a:pt x="254" y="171"/>
                    <a:pt x="253" y="170"/>
                    <a:pt x="251" y="169"/>
                  </a:cubicBezTo>
                  <a:cubicBezTo>
                    <a:pt x="251" y="168"/>
                    <a:pt x="252" y="168"/>
                    <a:pt x="252" y="167"/>
                  </a:cubicBezTo>
                  <a:cubicBezTo>
                    <a:pt x="256" y="164"/>
                    <a:pt x="260" y="167"/>
                    <a:pt x="266" y="166"/>
                  </a:cubicBezTo>
                  <a:cubicBezTo>
                    <a:pt x="267" y="165"/>
                    <a:pt x="265" y="165"/>
                    <a:pt x="266" y="164"/>
                  </a:cubicBezTo>
                  <a:cubicBezTo>
                    <a:pt x="267" y="164"/>
                    <a:pt x="269" y="166"/>
                    <a:pt x="269" y="165"/>
                  </a:cubicBezTo>
                  <a:cubicBezTo>
                    <a:pt x="269" y="165"/>
                    <a:pt x="268" y="165"/>
                    <a:pt x="268" y="164"/>
                  </a:cubicBezTo>
                  <a:cubicBezTo>
                    <a:pt x="270" y="164"/>
                    <a:pt x="269" y="165"/>
                    <a:pt x="270" y="165"/>
                  </a:cubicBezTo>
                  <a:cubicBezTo>
                    <a:pt x="270" y="163"/>
                    <a:pt x="271" y="162"/>
                    <a:pt x="270" y="160"/>
                  </a:cubicBezTo>
                  <a:cubicBezTo>
                    <a:pt x="271" y="160"/>
                    <a:pt x="272" y="160"/>
                    <a:pt x="272" y="159"/>
                  </a:cubicBezTo>
                  <a:cubicBezTo>
                    <a:pt x="272" y="160"/>
                    <a:pt x="272" y="160"/>
                    <a:pt x="273" y="161"/>
                  </a:cubicBezTo>
                  <a:cubicBezTo>
                    <a:pt x="273" y="163"/>
                    <a:pt x="271" y="163"/>
                    <a:pt x="271" y="165"/>
                  </a:cubicBezTo>
                  <a:cubicBezTo>
                    <a:pt x="275" y="164"/>
                    <a:pt x="275" y="164"/>
                    <a:pt x="277" y="166"/>
                  </a:cubicBezTo>
                  <a:cubicBezTo>
                    <a:pt x="277" y="164"/>
                    <a:pt x="274" y="165"/>
                    <a:pt x="275" y="162"/>
                  </a:cubicBezTo>
                  <a:cubicBezTo>
                    <a:pt x="276" y="162"/>
                    <a:pt x="278" y="165"/>
                    <a:pt x="278" y="164"/>
                  </a:cubicBezTo>
                  <a:cubicBezTo>
                    <a:pt x="275" y="163"/>
                    <a:pt x="274" y="157"/>
                    <a:pt x="273" y="156"/>
                  </a:cubicBezTo>
                  <a:cubicBezTo>
                    <a:pt x="277" y="156"/>
                    <a:pt x="275" y="160"/>
                    <a:pt x="276" y="160"/>
                  </a:cubicBezTo>
                  <a:cubicBezTo>
                    <a:pt x="277" y="159"/>
                    <a:pt x="279" y="159"/>
                    <a:pt x="279" y="156"/>
                  </a:cubicBezTo>
                  <a:cubicBezTo>
                    <a:pt x="275" y="157"/>
                    <a:pt x="274" y="155"/>
                    <a:pt x="273" y="153"/>
                  </a:cubicBezTo>
                  <a:cubicBezTo>
                    <a:pt x="273" y="153"/>
                    <a:pt x="276" y="154"/>
                    <a:pt x="276" y="152"/>
                  </a:cubicBezTo>
                  <a:cubicBezTo>
                    <a:pt x="275" y="150"/>
                    <a:pt x="274" y="154"/>
                    <a:pt x="274" y="152"/>
                  </a:cubicBezTo>
                  <a:cubicBezTo>
                    <a:pt x="274" y="151"/>
                    <a:pt x="275" y="152"/>
                    <a:pt x="275" y="150"/>
                  </a:cubicBezTo>
                  <a:cubicBezTo>
                    <a:pt x="274" y="150"/>
                    <a:pt x="274" y="151"/>
                    <a:pt x="273" y="151"/>
                  </a:cubicBezTo>
                  <a:cubicBezTo>
                    <a:pt x="273" y="151"/>
                    <a:pt x="273" y="151"/>
                    <a:pt x="273" y="151"/>
                  </a:cubicBezTo>
                  <a:cubicBezTo>
                    <a:pt x="273" y="151"/>
                    <a:pt x="273" y="151"/>
                    <a:pt x="273" y="151"/>
                  </a:cubicBezTo>
                  <a:cubicBezTo>
                    <a:pt x="274" y="150"/>
                    <a:pt x="273" y="148"/>
                    <a:pt x="274" y="148"/>
                  </a:cubicBezTo>
                  <a:cubicBezTo>
                    <a:pt x="279" y="148"/>
                    <a:pt x="279" y="148"/>
                    <a:pt x="279" y="148"/>
                  </a:cubicBezTo>
                  <a:cubicBezTo>
                    <a:pt x="279" y="149"/>
                    <a:pt x="279" y="151"/>
                    <a:pt x="281" y="151"/>
                  </a:cubicBezTo>
                  <a:cubicBezTo>
                    <a:pt x="281" y="151"/>
                    <a:pt x="281" y="150"/>
                    <a:pt x="281" y="150"/>
                  </a:cubicBezTo>
                  <a:cubicBezTo>
                    <a:pt x="281" y="149"/>
                    <a:pt x="281" y="149"/>
                    <a:pt x="281" y="149"/>
                  </a:cubicBezTo>
                  <a:cubicBezTo>
                    <a:pt x="281" y="148"/>
                    <a:pt x="280" y="149"/>
                    <a:pt x="280" y="148"/>
                  </a:cubicBezTo>
                  <a:cubicBezTo>
                    <a:pt x="280" y="147"/>
                    <a:pt x="284" y="146"/>
                    <a:pt x="283" y="145"/>
                  </a:cubicBezTo>
                  <a:cubicBezTo>
                    <a:pt x="280" y="147"/>
                    <a:pt x="277" y="148"/>
                    <a:pt x="273" y="146"/>
                  </a:cubicBezTo>
                  <a:cubicBezTo>
                    <a:pt x="276" y="144"/>
                    <a:pt x="271" y="144"/>
                    <a:pt x="272" y="141"/>
                  </a:cubicBezTo>
                  <a:cubicBezTo>
                    <a:pt x="274" y="141"/>
                    <a:pt x="277" y="141"/>
                    <a:pt x="278" y="139"/>
                  </a:cubicBezTo>
                  <a:cubicBezTo>
                    <a:pt x="275" y="139"/>
                    <a:pt x="274" y="140"/>
                    <a:pt x="272" y="140"/>
                  </a:cubicBezTo>
                  <a:cubicBezTo>
                    <a:pt x="271" y="138"/>
                    <a:pt x="269" y="135"/>
                    <a:pt x="272" y="134"/>
                  </a:cubicBezTo>
                  <a:cubicBezTo>
                    <a:pt x="273" y="134"/>
                    <a:pt x="275" y="136"/>
                    <a:pt x="275" y="135"/>
                  </a:cubicBezTo>
                  <a:cubicBezTo>
                    <a:pt x="274" y="135"/>
                    <a:pt x="274" y="133"/>
                    <a:pt x="273" y="133"/>
                  </a:cubicBezTo>
                  <a:cubicBezTo>
                    <a:pt x="269" y="135"/>
                    <a:pt x="268" y="131"/>
                    <a:pt x="266" y="134"/>
                  </a:cubicBezTo>
                  <a:cubicBezTo>
                    <a:pt x="267" y="132"/>
                    <a:pt x="265" y="132"/>
                    <a:pt x="264" y="131"/>
                  </a:cubicBezTo>
                  <a:cubicBezTo>
                    <a:pt x="265" y="131"/>
                    <a:pt x="269" y="128"/>
                    <a:pt x="267" y="129"/>
                  </a:cubicBezTo>
                  <a:cubicBezTo>
                    <a:pt x="263" y="131"/>
                    <a:pt x="259" y="131"/>
                    <a:pt x="257" y="127"/>
                  </a:cubicBezTo>
                  <a:cubicBezTo>
                    <a:pt x="258" y="125"/>
                    <a:pt x="260" y="125"/>
                    <a:pt x="260" y="122"/>
                  </a:cubicBezTo>
                  <a:cubicBezTo>
                    <a:pt x="259" y="121"/>
                    <a:pt x="256" y="124"/>
                    <a:pt x="255" y="122"/>
                  </a:cubicBezTo>
                  <a:cubicBezTo>
                    <a:pt x="262" y="118"/>
                    <a:pt x="273" y="116"/>
                    <a:pt x="279" y="112"/>
                  </a:cubicBezTo>
                  <a:cubicBezTo>
                    <a:pt x="269" y="113"/>
                    <a:pt x="261" y="117"/>
                    <a:pt x="253" y="121"/>
                  </a:cubicBezTo>
                  <a:cubicBezTo>
                    <a:pt x="253" y="120"/>
                    <a:pt x="251" y="121"/>
                    <a:pt x="251" y="120"/>
                  </a:cubicBezTo>
                  <a:cubicBezTo>
                    <a:pt x="253" y="115"/>
                    <a:pt x="250" y="107"/>
                    <a:pt x="253" y="105"/>
                  </a:cubicBezTo>
                  <a:cubicBezTo>
                    <a:pt x="252" y="104"/>
                    <a:pt x="252" y="102"/>
                    <a:pt x="251" y="101"/>
                  </a:cubicBezTo>
                  <a:cubicBezTo>
                    <a:pt x="249" y="101"/>
                    <a:pt x="247" y="101"/>
                    <a:pt x="246" y="102"/>
                  </a:cubicBezTo>
                  <a:cubicBezTo>
                    <a:pt x="246" y="102"/>
                    <a:pt x="246" y="103"/>
                    <a:pt x="246" y="103"/>
                  </a:cubicBezTo>
                  <a:cubicBezTo>
                    <a:pt x="246" y="107"/>
                    <a:pt x="253" y="105"/>
                    <a:pt x="251" y="110"/>
                  </a:cubicBezTo>
                  <a:cubicBezTo>
                    <a:pt x="249" y="110"/>
                    <a:pt x="247" y="111"/>
                    <a:pt x="247" y="113"/>
                  </a:cubicBezTo>
                  <a:cubicBezTo>
                    <a:pt x="248" y="114"/>
                    <a:pt x="251" y="112"/>
                    <a:pt x="251" y="113"/>
                  </a:cubicBezTo>
                  <a:cubicBezTo>
                    <a:pt x="250" y="116"/>
                    <a:pt x="252" y="120"/>
                    <a:pt x="250" y="121"/>
                  </a:cubicBezTo>
                  <a:cubicBezTo>
                    <a:pt x="250" y="121"/>
                    <a:pt x="250" y="118"/>
                    <a:pt x="249" y="116"/>
                  </a:cubicBezTo>
                  <a:cubicBezTo>
                    <a:pt x="247" y="116"/>
                    <a:pt x="247" y="117"/>
                    <a:pt x="246" y="118"/>
                  </a:cubicBezTo>
                  <a:cubicBezTo>
                    <a:pt x="246" y="121"/>
                    <a:pt x="249" y="120"/>
                    <a:pt x="249" y="123"/>
                  </a:cubicBezTo>
                  <a:cubicBezTo>
                    <a:pt x="245" y="123"/>
                    <a:pt x="239" y="124"/>
                    <a:pt x="238" y="121"/>
                  </a:cubicBezTo>
                  <a:cubicBezTo>
                    <a:pt x="239" y="120"/>
                    <a:pt x="239" y="119"/>
                    <a:pt x="237" y="118"/>
                  </a:cubicBezTo>
                  <a:cubicBezTo>
                    <a:pt x="237" y="117"/>
                    <a:pt x="239" y="115"/>
                    <a:pt x="238" y="114"/>
                  </a:cubicBezTo>
                  <a:cubicBezTo>
                    <a:pt x="237" y="118"/>
                    <a:pt x="234" y="120"/>
                    <a:pt x="231" y="118"/>
                  </a:cubicBezTo>
                  <a:cubicBezTo>
                    <a:pt x="233" y="116"/>
                    <a:pt x="232" y="113"/>
                    <a:pt x="231" y="112"/>
                  </a:cubicBezTo>
                  <a:cubicBezTo>
                    <a:pt x="233" y="113"/>
                    <a:pt x="236" y="111"/>
                    <a:pt x="236" y="109"/>
                  </a:cubicBezTo>
                  <a:cubicBezTo>
                    <a:pt x="234" y="110"/>
                    <a:pt x="236" y="108"/>
                    <a:pt x="235" y="108"/>
                  </a:cubicBezTo>
                  <a:cubicBezTo>
                    <a:pt x="234" y="109"/>
                    <a:pt x="232" y="110"/>
                    <a:pt x="231" y="111"/>
                  </a:cubicBezTo>
                  <a:cubicBezTo>
                    <a:pt x="230" y="109"/>
                    <a:pt x="232" y="106"/>
                    <a:pt x="231" y="105"/>
                  </a:cubicBezTo>
                  <a:cubicBezTo>
                    <a:pt x="230" y="108"/>
                    <a:pt x="230" y="104"/>
                    <a:pt x="229" y="104"/>
                  </a:cubicBezTo>
                  <a:cubicBezTo>
                    <a:pt x="228" y="105"/>
                    <a:pt x="228" y="110"/>
                    <a:pt x="225" y="108"/>
                  </a:cubicBezTo>
                  <a:cubicBezTo>
                    <a:pt x="226" y="108"/>
                    <a:pt x="226" y="108"/>
                    <a:pt x="227" y="107"/>
                  </a:cubicBezTo>
                  <a:cubicBezTo>
                    <a:pt x="226" y="106"/>
                    <a:pt x="225" y="105"/>
                    <a:pt x="224" y="104"/>
                  </a:cubicBezTo>
                  <a:cubicBezTo>
                    <a:pt x="223" y="106"/>
                    <a:pt x="225" y="107"/>
                    <a:pt x="224" y="108"/>
                  </a:cubicBezTo>
                  <a:cubicBezTo>
                    <a:pt x="222" y="106"/>
                    <a:pt x="221" y="104"/>
                    <a:pt x="221" y="102"/>
                  </a:cubicBezTo>
                  <a:cubicBezTo>
                    <a:pt x="219" y="104"/>
                    <a:pt x="214" y="101"/>
                    <a:pt x="217" y="98"/>
                  </a:cubicBezTo>
                  <a:cubicBezTo>
                    <a:pt x="216" y="102"/>
                    <a:pt x="221" y="98"/>
                    <a:pt x="220" y="101"/>
                  </a:cubicBezTo>
                  <a:cubicBezTo>
                    <a:pt x="222" y="101"/>
                    <a:pt x="222" y="99"/>
                    <a:pt x="223" y="98"/>
                  </a:cubicBezTo>
                  <a:cubicBezTo>
                    <a:pt x="223" y="99"/>
                    <a:pt x="221" y="102"/>
                    <a:pt x="223" y="102"/>
                  </a:cubicBezTo>
                  <a:cubicBezTo>
                    <a:pt x="224" y="101"/>
                    <a:pt x="224" y="99"/>
                    <a:pt x="224" y="97"/>
                  </a:cubicBezTo>
                  <a:cubicBezTo>
                    <a:pt x="226" y="97"/>
                    <a:pt x="227" y="92"/>
                    <a:pt x="229" y="95"/>
                  </a:cubicBezTo>
                  <a:cubicBezTo>
                    <a:pt x="228" y="90"/>
                    <a:pt x="231" y="94"/>
                    <a:pt x="230" y="91"/>
                  </a:cubicBezTo>
                  <a:cubicBezTo>
                    <a:pt x="233" y="89"/>
                    <a:pt x="236" y="88"/>
                    <a:pt x="238" y="86"/>
                  </a:cubicBezTo>
                  <a:cubicBezTo>
                    <a:pt x="239" y="90"/>
                    <a:pt x="242" y="85"/>
                    <a:pt x="244" y="86"/>
                  </a:cubicBezTo>
                  <a:cubicBezTo>
                    <a:pt x="245" y="84"/>
                    <a:pt x="248" y="80"/>
                    <a:pt x="250" y="83"/>
                  </a:cubicBezTo>
                  <a:cubicBezTo>
                    <a:pt x="252" y="82"/>
                    <a:pt x="256" y="74"/>
                    <a:pt x="257" y="74"/>
                  </a:cubicBezTo>
                  <a:cubicBezTo>
                    <a:pt x="257" y="73"/>
                    <a:pt x="257" y="73"/>
                    <a:pt x="257" y="73"/>
                  </a:cubicBezTo>
                  <a:cubicBezTo>
                    <a:pt x="257" y="73"/>
                    <a:pt x="256" y="73"/>
                    <a:pt x="256" y="73"/>
                  </a:cubicBezTo>
                  <a:cubicBezTo>
                    <a:pt x="258" y="71"/>
                    <a:pt x="257" y="65"/>
                    <a:pt x="260" y="67"/>
                  </a:cubicBezTo>
                  <a:cubicBezTo>
                    <a:pt x="260" y="65"/>
                    <a:pt x="259" y="65"/>
                    <a:pt x="259" y="65"/>
                  </a:cubicBezTo>
                  <a:cubicBezTo>
                    <a:pt x="260" y="65"/>
                    <a:pt x="260" y="64"/>
                    <a:pt x="261" y="64"/>
                  </a:cubicBezTo>
                  <a:cubicBezTo>
                    <a:pt x="262" y="65"/>
                    <a:pt x="263" y="66"/>
                    <a:pt x="264" y="67"/>
                  </a:cubicBezTo>
                  <a:cubicBezTo>
                    <a:pt x="265" y="65"/>
                    <a:pt x="263" y="66"/>
                    <a:pt x="263" y="65"/>
                  </a:cubicBezTo>
                  <a:cubicBezTo>
                    <a:pt x="264" y="65"/>
                    <a:pt x="263" y="63"/>
                    <a:pt x="264" y="63"/>
                  </a:cubicBezTo>
                  <a:cubicBezTo>
                    <a:pt x="265" y="63"/>
                    <a:pt x="266" y="64"/>
                    <a:pt x="267" y="64"/>
                  </a:cubicBezTo>
                  <a:cubicBezTo>
                    <a:pt x="268" y="62"/>
                    <a:pt x="267" y="61"/>
                    <a:pt x="267" y="59"/>
                  </a:cubicBezTo>
                  <a:cubicBezTo>
                    <a:pt x="265" y="58"/>
                    <a:pt x="266" y="61"/>
                    <a:pt x="264" y="60"/>
                  </a:cubicBezTo>
                  <a:cubicBezTo>
                    <a:pt x="263" y="59"/>
                    <a:pt x="262" y="58"/>
                    <a:pt x="262" y="57"/>
                  </a:cubicBezTo>
                  <a:cubicBezTo>
                    <a:pt x="263" y="56"/>
                    <a:pt x="264" y="54"/>
                    <a:pt x="264" y="53"/>
                  </a:cubicBezTo>
                  <a:cubicBezTo>
                    <a:pt x="264" y="55"/>
                    <a:pt x="265" y="53"/>
                    <a:pt x="266" y="55"/>
                  </a:cubicBezTo>
                  <a:cubicBezTo>
                    <a:pt x="266" y="53"/>
                    <a:pt x="264" y="53"/>
                    <a:pt x="264" y="51"/>
                  </a:cubicBezTo>
                  <a:cubicBezTo>
                    <a:pt x="266" y="52"/>
                    <a:pt x="265" y="50"/>
                    <a:pt x="266" y="49"/>
                  </a:cubicBezTo>
                  <a:cubicBezTo>
                    <a:pt x="265" y="49"/>
                    <a:pt x="265" y="49"/>
                    <a:pt x="265" y="49"/>
                  </a:cubicBezTo>
                  <a:cubicBezTo>
                    <a:pt x="264" y="51"/>
                    <a:pt x="263" y="52"/>
                    <a:pt x="261" y="51"/>
                  </a:cubicBezTo>
                  <a:cubicBezTo>
                    <a:pt x="260" y="53"/>
                    <a:pt x="261" y="56"/>
                    <a:pt x="261" y="57"/>
                  </a:cubicBezTo>
                  <a:cubicBezTo>
                    <a:pt x="260" y="57"/>
                    <a:pt x="259" y="56"/>
                    <a:pt x="258" y="56"/>
                  </a:cubicBezTo>
                  <a:cubicBezTo>
                    <a:pt x="258" y="60"/>
                    <a:pt x="255" y="59"/>
                    <a:pt x="258" y="61"/>
                  </a:cubicBezTo>
                  <a:cubicBezTo>
                    <a:pt x="254" y="62"/>
                    <a:pt x="249" y="63"/>
                    <a:pt x="246" y="65"/>
                  </a:cubicBezTo>
                  <a:cubicBezTo>
                    <a:pt x="246" y="64"/>
                    <a:pt x="246" y="64"/>
                    <a:pt x="245" y="64"/>
                  </a:cubicBezTo>
                  <a:cubicBezTo>
                    <a:pt x="245" y="67"/>
                    <a:pt x="243" y="67"/>
                    <a:pt x="242" y="68"/>
                  </a:cubicBezTo>
                  <a:cubicBezTo>
                    <a:pt x="241" y="66"/>
                    <a:pt x="241" y="68"/>
                    <a:pt x="240" y="69"/>
                  </a:cubicBezTo>
                  <a:cubicBezTo>
                    <a:pt x="239" y="68"/>
                    <a:pt x="237" y="65"/>
                    <a:pt x="238" y="67"/>
                  </a:cubicBezTo>
                  <a:cubicBezTo>
                    <a:pt x="238" y="68"/>
                    <a:pt x="240" y="68"/>
                    <a:pt x="240" y="70"/>
                  </a:cubicBezTo>
                  <a:cubicBezTo>
                    <a:pt x="239" y="73"/>
                    <a:pt x="238" y="71"/>
                    <a:pt x="237" y="72"/>
                  </a:cubicBezTo>
                  <a:cubicBezTo>
                    <a:pt x="236" y="76"/>
                    <a:pt x="230" y="73"/>
                    <a:pt x="228" y="76"/>
                  </a:cubicBezTo>
                  <a:cubicBezTo>
                    <a:pt x="228" y="75"/>
                    <a:pt x="226" y="76"/>
                    <a:pt x="225" y="75"/>
                  </a:cubicBezTo>
                  <a:cubicBezTo>
                    <a:pt x="226" y="77"/>
                    <a:pt x="223" y="78"/>
                    <a:pt x="224" y="79"/>
                  </a:cubicBezTo>
                  <a:cubicBezTo>
                    <a:pt x="225" y="78"/>
                    <a:pt x="225" y="78"/>
                    <a:pt x="225" y="78"/>
                  </a:cubicBezTo>
                  <a:cubicBezTo>
                    <a:pt x="226" y="80"/>
                    <a:pt x="227" y="81"/>
                    <a:pt x="225" y="82"/>
                  </a:cubicBezTo>
                  <a:cubicBezTo>
                    <a:pt x="225" y="80"/>
                    <a:pt x="224" y="81"/>
                    <a:pt x="223" y="80"/>
                  </a:cubicBezTo>
                  <a:cubicBezTo>
                    <a:pt x="224" y="83"/>
                    <a:pt x="221" y="84"/>
                    <a:pt x="219" y="85"/>
                  </a:cubicBezTo>
                  <a:cubicBezTo>
                    <a:pt x="220" y="86"/>
                    <a:pt x="221" y="86"/>
                    <a:pt x="218" y="86"/>
                  </a:cubicBezTo>
                  <a:cubicBezTo>
                    <a:pt x="218" y="89"/>
                    <a:pt x="220" y="86"/>
                    <a:pt x="220" y="87"/>
                  </a:cubicBezTo>
                  <a:cubicBezTo>
                    <a:pt x="218" y="87"/>
                    <a:pt x="220" y="89"/>
                    <a:pt x="218" y="89"/>
                  </a:cubicBezTo>
                  <a:cubicBezTo>
                    <a:pt x="219" y="87"/>
                    <a:pt x="217" y="87"/>
                    <a:pt x="216" y="87"/>
                  </a:cubicBezTo>
                  <a:cubicBezTo>
                    <a:pt x="216" y="85"/>
                    <a:pt x="214" y="85"/>
                    <a:pt x="213" y="84"/>
                  </a:cubicBezTo>
                  <a:cubicBezTo>
                    <a:pt x="214" y="87"/>
                    <a:pt x="212" y="84"/>
                    <a:pt x="211" y="86"/>
                  </a:cubicBezTo>
                  <a:cubicBezTo>
                    <a:pt x="214" y="86"/>
                    <a:pt x="212" y="90"/>
                    <a:pt x="210" y="88"/>
                  </a:cubicBezTo>
                  <a:cubicBezTo>
                    <a:pt x="211" y="88"/>
                    <a:pt x="211" y="86"/>
                    <a:pt x="210" y="86"/>
                  </a:cubicBezTo>
                  <a:cubicBezTo>
                    <a:pt x="209" y="87"/>
                    <a:pt x="209" y="88"/>
                    <a:pt x="209" y="88"/>
                  </a:cubicBezTo>
                  <a:cubicBezTo>
                    <a:pt x="207" y="88"/>
                    <a:pt x="207" y="86"/>
                    <a:pt x="209" y="85"/>
                  </a:cubicBezTo>
                  <a:cubicBezTo>
                    <a:pt x="211" y="86"/>
                    <a:pt x="211" y="84"/>
                    <a:pt x="212" y="83"/>
                  </a:cubicBezTo>
                  <a:cubicBezTo>
                    <a:pt x="208" y="83"/>
                    <a:pt x="202" y="84"/>
                    <a:pt x="202" y="78"/>
                  </a:cubicBezTo>
                  <a:cubicBezTo>
                    <a:pt x="205" y="79"/>
                    <a:pt x="203" y="81"/>
                    <a:pt x="206" y="82"/>
                  </a:cubicBezTo>
                  <a:cubicBezTo>
                    <a:pt x="208" y="81"/>
                    <a:pt x="209" y="81"/>
                    <a:pt x="212" y="82"/>
                  </a:cubicBezTo>
                  <a:cubicBezTo>
                    <a:pt x="212" y="79"/>
                    <a:pt x="214" y="79"/>
                    <a:pt x="216" y="79"/>
                  </a:cubicBezTo>
                  <a:cubicBezTo>
                    <a:pt x="217" y="77"/>
                    <a:pt x="215" y="77"/>
                    <a:pt x="216" y="76"/>
                  </a:cubicBezTo>
                  <a:cubicBezTo>
                    <a:pt x="216" y="76"/>
                    <a:pt x="217" y="75"/>
                    <a:pt x="218" y="75"/>
                  </a:cubicBezTo>
                  <a:cubicBezTo>
                    <a:pt x="219" y="75"/>
                    <a:pt x="220" y="76"/>
                    <a:pt x="219" y="77"/>
                  </a:cubicBezTo>
                  <a:cubicBezTo>
                    <a:pt x="221" y="77"/>
                    <a:pt x="224" y="78"/>
                    <a:pt x="224" y="76"/>
                  </a:cubicBezTo>
                  <a:cubicBezTo>
                    <a:pt x="224" y="73"/>
                    <a:pt x="219" y="73"/>
                    <a:pt x="218" y="74"/>
                  </a:cubicBezTo>
                  <a:cubicBezTo>
                    <a:pt x="218" y="72"/>
                    <a:pt x="220" y="74"/>
                    <a:pt x="219" y="72"/>
                  </a:cubicBezTo>
                  <a:cubicBezTo>
                    <a:pt x="217" y="73"/>
                    <a:pt x="216" y="72"/>
                    <a:pt x="213" y="73"/>
                  </a:cubicBezTo>
                  <a:cubicBezTo>
                    <a:pt x="211" y="70"/>
                    <a:pt x="213" y="70"/>
                    <a:pt x="215" y="69"/>
                  </a:cubicBezTo>
                  <a:cubicBezTo>
                    <a:pt x="213" y="68"/>
                    <a:pt x="213" y="69"/>
                    <a:pt x="212" y="68"/>
                  </a:cubicBezTo>
                  <a:cubicBezTo>
                    <a:pt x="215" y="67"/>
                    <a:pt x="212" y="65"/>
                    <a:pt x="213" y="63"/>
                  </a:cubicBezTo>
                  <a:cubicBezTo>
                    <a:pt x="212" y="61"/>
                    <a:pt x="208" y="60"/>
                    <a:pt x="206" y="62"/>
                  </a:cubicBezTo>
                  <a:cubicBezTo>
                    <a:pt x="208" y="61"/>
                    <a:pt x="209" y="62"/>
                    <a:pt x="209" y="63"/>
                  </a:cubicBezTo>
                  <a:cubicBezTo>
                    <a:pt x="207" y="66"/>
                    <a:pt x="206" y="64"/>
                    <a:pt x="203" y="64"/>
                  </a:cubicBezTo>
                  <a:cubicBezTo>
                    <a:pt x="203" y="61"/>
                    <a:pt x="200" y="62"/>
                    <a:pt x="199" y="61"/>
                  </a:cubicBezTo>
                  <a:cubicBezTo>
                    <a:pt x="200" y="60"/>
                    <a:pt x="201" y="58"/>
                    <a:pt x="202" y="57"/>
                  </a:cubicBezTo>
                  <a:cubicBezTo>
                    <a:pt x="204" y="57"/>
                    <a:pt x="205" y="59"/>
                    <a:pt x="207" y="59"/>
                  </a:cubicBezTo>
                  <a:cubicBezTo>
                    <a:pt x="207" y="57"/>
                    <a:pt x="205" y="57"/>
                    <a:pt x="205" y="54"/>
                  </a:cubicBezTo>
                  <a:cubicBezTo>
                    <a:pt x="207" y="51"/>
                    <a:pt x="213" y="52"/>
                    <a:pt x="215" y="48"/>
                  </a:cubicBezTo>
                  <a:cubicBezTo>
                    <a:pt x="212" y="47"/>
                    <a:pt x="208" y="51"/>
                    <a:pt x="208" y="47"/>
                  </a:cubicBezTo>
                  <a:cubicBezTo>
                    <a:pt x="206" y="48"/>
                    <a:pt x="205" y="49"/>
                    <a:pt x="204" y="51"/>
                  </a:cubicBezTo>
                  <a:cubicBezTo>
                    <a:pt x="205" y="51"/>
                    <a:pt x="205" y="52"/>
                    <a:pt x="206" y="53"/>
                  </a:cubicBezTo>
                  <a:cubicBezTo>
                    <a:pt x="204" y="52"/>
                    <a:pt x="205" y="54"/>
                    <a:pt x="204" y="54"/>
                  </a:cubicBezTo>
                  <a:cubicBezTo>
                    <a:pt x="203" y="54"/>
                    <a:pt x="203" y="54"/>
                    <a:pt x="203" y="54"/>
                  </a:cubicBezTo>
                  <a:cubicBezTo>
                    <a:pt x="203" y="55"/>
                    <a:pt x="202" y="55"/>
                    <a:pt x="202" y="56"/>
                  </a:cubicBezTo>
                  <a:cubicBezTo>
                    <a:pt x="200" y="56"/>
                    <a:pt x="200" y="54"/>
                    <a:pt x="198" y="54"/>
                  </a:cubicBezTo>
                  <a:cubicBezTo>
                    <a:pt x="197" y="54"/>
                    <a:pt x="197" y="55"/>
                    <a:pt x="197" y="55"/>
                  </a:cubicBezTo>
                  <a:cubicBezTo>
                    <a:pt x="197" y="55"/>
                    <a:pt x="197" y="55"/>
                    <a:pt x="197" y="55"/>
                  </a:cubicBezTo>
                  <a:cubicBezTo>
                    <a:pt x="199" y="55"/>
                    <a:pt x="201" y="55"/>
                    <a:pt x="201" y="57"/>
                  </a:cubicBezTo>
                  <a:cubicBezTo>
                    <a:pt x="200" y="57"/>
                    <a:pt x="200" y="58"/>
                    <a:pt x="200" y="58"/>
                  </a:cubicBezTo>
                  <a:cubicBezTo>
                    <a:pt x="197" y="56"/>
                    <a:pt x="194" y="58"/>
                    <a:pt x="193" y="59"/>
                  </a:cubicBezTo>
                  <a:cubicBezTo>
                    <a:pt x="192" y="59"/>
                    <a:pt x="189" y="56"/>
                    <a:pt x="192" y="55"/>
                  </a:cubicBezTo>
                  <a:cubicBezTo>
                    <a:pt x="187" y="56"/>
                    <a:pt x="187" y="51"/>
                    <a:pt x="184" y="50"/>
                  </a:cubicBezTo>
                  <a:cubicBezTo>
                    <a:pt x="185" y="53"/>
                    <a:pt x="187" y="53"/>
                    <a:pt x="188" y="56"/>
                  </a:cubicBezTo>
                  <a:cubicBezTo>
                    <a:pt x="187" y="56"/>
                    <a:pt x="186" y="56"/>
                    <a:pt x="185" y="56"/>
                  </a:cubicBezTo>
                  <a:cubicBezTo>
                    <a:pt x="185" y="57"/>
                    <a:pt x="185" y="57"/>
                    <a:pt x="185" y="57"/>
                  </a:cubicBezTo>
                  <a:cubicBezTo>
                    <a:pt x="188" y="57"/>
                    <a:pt x="188" y="56"/>
                    <a:pt x="190" y="57"/>
                  </a:cubicBezTo>
                  <a:cubicBezTo>
                    <a:pt x="190" y="58"/>
                    <a:pt x="189" y="58"/>
                    <a:pt x="189" y="59"/>
                  </a:cubicBezTo>
                  <a:cubicBezTo>
                    <a:pt x="190" y="60"/>
                    <a:pt x="191" y="60"/>
                    <a:pt x="192" y="61"/>
                  </a:cubicBezTo>
                  <a:cubicBezTo>
                    <a:pt x="192" y="60"/>
                    <a:pt x="191" y="59"/>
                    <a:pt x="190" y="59"/>
                  </a:cubicBezTo>
                  <a:cubicBezTo>
                    <a:pt x="192" y="58"/>
                    <a:pt x="193" y="61"/>
                    <a:pt x="195" y="63"/>
                  </a:cubicBezTo>
                  <a:cubicBezTo>
                    <a:pt x="193" y="63"/>
                    <a:pt x="193" y="65"/>
                    <a:pt x="193" y="66"/>
                  </a:cubicBezTo>
                  <a:cubicBezTo>
                    <a:pt x="190" y="65"/>
                    <a:pt x="188" y="63"/>
                    <a:pt x="187" y="61"/>
                  </a:cubicBezTo>
                  <a:cubicBezTo>
                    <a:pt x="186" y="62"/>
                    <a:pt x="186" y="62"/>
                    <a:pt x="186" y="62"/>
                  </a:cubicBezTo>
                  <a:cubicBezTo>
                    <a:pt x="187" y="63"/>
                    <a:pt x="187" y="64"/>
                    <a:pt x="188" y="65"/>
                  </a:cubicBezTo>
                  <a:cubicBezTo>
                    <a:pt x="186" y="65"/>
                    <a:pt x="184" y="63"/>
                    <a:pt x="183" y="62"/>
                  </a:cubicBezTo>
                  <a:cubicBezTo>
                    <a:pt x="181" y="63"/>
                    <a:pt x="181" y="63"/>
                    <a:pt x="181" y="63"/>
                  </a:cubicBezTo>
                  <a:cubicBezTo>
                    <a:pt x="182" y="64"/>
                    <a:pt x="184" y="64"/>
                    <a:pt x="184" y="67"/>
                  </a:cubicBezTo>
                  <a:cubicBezTo>
                    <a:pt x="183" y="66"/>
                    <a:pt x="183" y="66"/>
                    <a:pt x="182" y="65"/>
                  </a:cubicBezTo>
                  <a:cubicBezTo>
                    <a:pt x="180" y="65"/>
                    <a:pt x="180" y="65"/>
                    <a:pt x="180" y="65"/>
                  </a:cubicBezTo>
                  <a:cubicBezTo>
                    <a:pt x="180" y="67"/>
                    <a:pt x="181" y="68"/>
                    <a:pt x="180" y="70"/>
                  </a:cubicBezTo>
                  <a:cubicBezTo>
                    <a:pt x="178" y="70"/>
                    <a:pt x="177" y="69"/>
                    <a:pt x="176" y="70"/>
                  </a:cubicBezTo>
                  <a:cubicBezTo>
                    <a:pt x="176" y="72"/>
                    <a:pt x="177" y="69"/>
                    <a:pt x="178" y="70"/>
                  </a:cubicBezTo>
                  <a:cubicBezTo>
                    <a:pt x="178" y="71"/>
                    <a:pt x="176" y="73"/>
                    <a:pt x="175" y="72"/>
                  </a:cubicBezTo>
                  <a:cubicBezTo>
                    <a:pt x="175" y="71"/>
                    <a:pt x="175" y="71"/>
                    <a:pt x="174" y="70"/>
                  </a:cubicBezTo>
                  <a:cubicBezTo>
                    <a:pt x="175" y="74"/>
                    <a:pt x="171" y="73"/>
                    <a:pt x="168" y="74"/>
                  </a:cubicBezTo>
                  <a:cubicBezTo>
                    <a:pt x="166" y="73"/>
                    <a:pt x="164" y="72"/>
                    <a:pt x="160" y="71"/>
                  </a:cubicBezTo>
                  <a:cubicBezTo>
                    <a:pt x="159" y="66"/>
                    <a:pt x="150" y="65"/>
                    <a:pt x="149" y="61"/>
                  </a:cubicBezTo>
                  <a:cubicBezTo>
                    <a:pt x="150" y="61"/>
                    <a:pt x="152" y="59"/>
                    <a:pt x="154" y="58"/>
                  </a:cubicBezTo>
                  <a:cubicBezTo>
                    <a:pt x="153" y="57"/>
                    <a:pt x="153" y="57"/>
                    <a:pt x="153" y="57"/>
                  </a:cubicBezTo>
                  <a:cubicBezTo>
                    <a:pt x="150" y="59"/>
                    <a:pt x="146" y="61"/>
                    <a:pt x="142" y="59"/>
                  </a:cubicBezTo>
                  <a:cubicBezTo>
                    <a:pt x="140" y="61"/>
                    <a:pt x="136" y="61"/>
                    <a:pt x="134" y="62"/>
                  </a:cubicBezTo>
                  <a:cubicBezTo>
                    <a:pt x="132" y="61"/>
                    <a:pt x="134" y="60"/>
                    <a:pt x="133" y="59"/>
                  </a:cubicBezTo>
                  <a:cubicBezTo>
                    <a:pt x="130" y="63"/>
                    <a:pt x="131" y="52"/>
                    <a:pt x="127" y="53"/>
                  </a:cubicBezTo>
                  <a:cubicBezTo>
                    <a:pt x="127" y="57"/>
                    <a:pt x="125" y="65"/>
                    <a:pt x="121" y="62"/>
                  </a:cubicBezTo>
                  <a:cubicBezTo>
                    <a:pt x="121" y="62"/>
                    <a:pt x="124" y="62"/>
                    <a:pt x="123" y="61"/>
                  </a:cubicBezTo>
                  <a:cubicBezTo>
                    <a:pt x="121" y="61"/>
                    <a:pt x="121" y="62"/>
                    <a:pt x="120" y="62"/>
                  </a:cubicBezTo>
                  <a:cubicBezTo>
                    <a:pt x="117" y="56"/>
                    <a:pt x="118" y="46"/>
                    <a:pt x="114" y="42"/>
                  </a:cubicBezTo>
                  <a:cubicBezTo>
                    <a:pt x="111" y="46"/>
                    <a:pt x="116" y="53"/>
                    <a:pt x="112" y="56"/>
                  </a:cubicBezTo>
                  <a:cubicBezTo>
                    <a:pt x="115" y="55"/>
                    <a:pt x="115" y="61"/>
                    <a:pt x="114" y="64"/>
                  </a:cubicBezTo>
                  <a:cubicBezTo>
                    <a:pt x="115" y="62"/>
                    <a:pt x="108" y="63"/>
                    <a:pt x="109" y="58"/>
                  </a:cubicBezTo>
                  <a:cubicBezTo>
                    <a:pt x="106" y="60"/>
                    <a:pt x="105" y="58"/>
                    <a:pt x="104" y="57"/>
                  </a:cubicBezTo>
                  <a:cubicBezTo>
                    <a:pt x="100" y="52"/>
                    <a:pt x="87" y="43"/>
                    <a:pt x="79" y="38"/>
                  </a:cubicBezTo>
                  <a:cubicBezTo>
                    <a:pt x="80" y="38"/>
                    <a:pt x="81" y="38"/>
                    <a:pt x="81" y="37"/>
                  </a:cubicBezTo>
                  <a:cubicBezTo>
                    <a:pt x="80" y="36"/>
                    <a:pt x="76" y="36"/>
                    <a:pt x="75" y="38"/>
                  </a:cubicBezTo>
                  <a:cubicBezTo>
                    <a:pt x="76" y="38"/>
                    <a:pt x="76" y="38"/>
                    <a:pt x="76" y="39"/>
                  </a:cubicBezTo>
                  <a:cubicBezTo>
                    <a:pt x="82" y="40"/>
                    <a:pt x="87" y="45"/>
                    <a:pt x="90" y="46"/>
                  </a:cubicBezTo>
                  <a:cubicBezTo>
                    <a:pt x="89" y="47"/>
                    <a:pt x="90" y="50"/>
                    <a:pt x="92" y="50"/>
                  </a:cubicBezTo>
                  <a:cubicBezTo>
                    <a:pt x="93" y="49"/>
                    <a:pt x="91" y="48"/>
                    <a:pt x="92" y="47"/>
                  </a:cubicBezTo>
                  <a:cubicBezTo>
                    <a:pt x="94" y="50"/>
                    <a:pt x="97" y="51"/>
                    <a:pt x="99" y="53"/>
                  </a:cubicBezTo>
                  <a:cubicBezTo>
                    <a:pt x="99" y="53"/>
                    <a:pt x="99" y="54"/>
                    <a:pt x="99" y="55"/>
                  </a:cubicBezTo>
                  <a:cubicBezTo>
                    <a:pt x="104" y="54"/>
                    <a:pt x="104" y="61"/>
                    <a:pt x="105" y="63"/>
                  </a:cubicBezTo>
                  <a:cubicBezTo>
                    <a:pt x="104" y="63"/>
                    <a:pt x="104" y="64"/>
                    <a:pt x="104" y="64"/>
                  </a:cubicBezTo>
                  <a:cubicBezTo>
                    <a:pt x="101" y="61"/>
                    <a:pt x="96" y="60"/>
                    <a:pt x="92" y="57"/>
                  </a:cubicBezTo>
                  <a:cubicBezTo>
                    <a:pt x="91" y="57"/>
                    <a:pt x="91" y="56"/>
                    <a:pt x="90" y="56"/>
                  </a:cubicBezTo>
                  <a:cubicBezTo>
                    <a:pt x="89" y="55"/>
                    <a:pt x="92" y="52"/>
                    <a:pt x="90" y="53"/>
                  </a:cubicBezTo>
                  <a:cubicBezTo>
                    <a:pt x="90" y="54"/>
                    <a:pt x="89" y="55"/>
                    <a:pt x="87" y="55"/>
                  </a:cubicBezTo>
                  <a:cubicBezTo>
                    <a:pt x="87" y="54"/>
                    <a:pt x="88" y="54"/>
                    <a:pt x="88" y="52"/>
                  </a:cubicBezTo>
                  <a:cubicBezTo>
                    <a:pt x="86" y="52"/>
                    <a:pt x="87" y="54"/>
                    <a:pt x="86" y="54"/>
                  </a:cubicBezTo>
                  <a:cubicBezTo>
                    <a:pt x="86" y="51"/>
                    <a:pt x="83" y="54"/>
                    <a:pt x="83" y="52"/>
                  </a:cubicBezTo>
                  <a:cubicBezTo>
                    <a:pt x="83" y="51"/>
                    <a:pt x="86" y="50"/>
                    <a:pt x="85" y="49"/>
                  </a:cubicBezTo>
                  <a:cubicBezTo>
                    <a:pt x="84" y="52"/>
                    <a:pt x="80" y="50"/>
                    <a:pt x="79" y="50"/>
                  </a:cubicBezTo>
                  <a:cubicBezTo>
                    <a:pt x="80" y="51"/>
                    <a:pt x="81" y="52"/>
                    <a:pt x="82" y="53"/>
                  </a:cubicBezTo>
                  <a:cubicBezTo>
                    <a:pt x="81" y="53"/>
                    <a:pt x="79" y="53"/>
                    <a:pt x="79" y="51"/>
                  </a:cubicBezTo>
                  <a:cubicBezTo>
                    <a:pt x="76" y="51"/>
                    <a:pt x="75" y="53"/>
                    <a:pt x="74" y="53"/>
                  </a:cubicBezTo>
                  <a:cubicBezTo>
                    <a:pt x="71" y="54"/>
                    <a:pt x="72" y="51"/>
                    <a:pt x="71" y="50"/>
                  </a:cubicBezTo>
                  <a:cubicBezTo>
                    <a:pt x="71" y="51"/>
                    <a:pt x="71" y="51"/>
                    <a:pt x="70" y="51"/>
                  </a:cubicBezTo>
                  <a:cubicBezTo>
                    <a:pt x="71" y="50"/>
                    <a:pt x="68" y="48"/>
                    <a:pt x="67" y="47"/>
                  </a:cubicBezTo>
                  <a:cubicBezTo>
                    <a:pt x="67" y="48"/>
                    <a:pt x="69" y="49"/>
                    <a:pt x="67" y="50"/>
                  </a:cubicBezTo>
                  <a:cubicBezTo>
                    <a:pt x="66" y="47"/>
                    <a:pt x="63" y="47"/>
                    <a:pt x="63" y="44"/>
                  </a:cubicBezTo>
                  <a:cubicBezTo>
                    <a:pt x="64" y="44"/>
                    <a:pt x="64" y="47"/>
                    <a:pt x="65" y="45"/>
                  </a:cubicBezTo>
                  <a:cubicBezTo>
                    <a:pt x="64" y="44"/>
                    <a:pt x="63" y="44"/>
                    <a:pt x="63" y="42"/>
                  </a:cubicBezTo>
                  <a:cubicBezTo>
                    <a:pt x="64" y="42"/>
                    <a:pt x="64" y="44"/>
                    <a:pt x="66" y="44"/>
                  </a:cubicBezTo>
                  <a:cubicBezTo>
                    <a:pt x="65" y="42"/>
                    <a:pt x="63" y="42"/>
                    <a:pt x="63" y="40"/>
                  </a:cubicBezTo>
                  <a:cubicBezTo>
                    <a:pt x="63" y="39"/>
                    <a:pt x="63" y="39"/>
                    <a:pt x="63" y="39"/>
                  </a:cubicBezTo>
                  <a:cubicBezTo>
                    <a:pt x="62" y="40"/>
                    <a:pt x="62" y="41"/>
                    <a:pt x="62" y="41"/>
                  </a:cubicBezTo>
                  <a:cubicBezTo>
                    <a:pt x="60" y="41"/>
                    <a:pt x="59" y="38"/>
                    <a:pt x="58" y="37"/>
                  </a:cubicBezTo>
                  <a:cubicBezTo>
                    <a:pt x="55" y="38"/>
                    <a:pt x="51" y="37"/>
                    <a:pt x="49" y="34"/>
                  </a:cubicBezTo>
                  <a:cubicBezTo>
                    <a:pt x="52" y="34"/>
                    <a:pt x="54" y="38"/>
                    <a:pt x="56" y="36"/>
                  </a:cubicBezTo>
                  <a:cubicBezTo>
                    <a:pt x="55" y="35"/>
                    <a:pt x="53" y="36"/>
                    <a:pt x="53" y="34"/>
                  </a:cubicBezTo>
                  <a:cubicBezTo>
                    <a:pt x="54" y="33"/>
                    <a:pt x="56" y="34"/>
                    <a:pt x="56" y="33"/>
                  </a:cubicBezTo>
                  <a:cubicBezTo>
                    <a:pt x="54" y="32"/>
                    <a:pt x="54" y="25"/>
                    <a:pt x="52" y="29"/>
                  </a:cubicBezTo>
                  <a:cubicBezTo>
                    <a:pt x="51" y="28"/>
                    <a:pt x="54" y="24"/>
                    <a:pt x="51" y="24"/>
                  </a:cubicBezTo>
                  <a:cubicBezTo>
                    <a:pt x="50" y="27"/>
                    <a:pt x="51" y="26"/>
                    <a:pt x="51" y="30"/>
                  </a:cubicBezTo>
                  <a:cubicBezTo>
                    <a:pt x="49" y="30"/>
                    <a:pt x="48" y="30"/>
                    <a:pt x="47" y="31"/>
                  </a:cubicBezTo>
                  <a:cubicBezTo>
                    <a:pt x="49" y="31"/>
                    <a:pt x="49" y="31"/>
                    <a:pt x="49" y="33"/>
                  </a:cubicBezTo>
                  <a:cubicBezTo>
                    <a:pt x="46" y="32"/>
                    <a:pt x="45" y="30"/>
                    <a:pt x="44" y="28"/>
                  </a:cubicBezTo>
                  <a:cubicBezTo>
                    <a:pt x="45" y="28"/>
                    <a:pt x="46" y="30"/>
                    <a:pt x="47" y="29"/>
                  </a:cubicBezTo>
                  <a:cubicBezTo>
                    <a:pt x="44" y="27"/>
                    <a:pt x="44" y="26"/>
                    <a:pt x="41" y="25"/>
                  </a:cubicBezTo>
                  <a:cubicBezTo>
                    <a:pt x="41" y="28"/>
                    <a:pt x="43" y="26"/>
                    <a:pt x="43" y="28"/>
                  </a:cubicBezTo>
                  <a:cubicBezTo>
                    <a:pt x="42" y="27"/>
                    <a:pt x="42" y="28"/>
                    <a:pt x="41" y="29"/>
                  </a:cubicBezTo>
                  <a:cubicBezTo>
                    <a:pt x="42" y="26"/>
                    <a:pt x="39" y="29"/>
                    <a:pt x="39" y="25"/>
                  </a:cubicBezTo>
                  <a:cubicBezTo>
                    <a:pt x="43" y="27"/>
                    <a:pt x="36" y="25"/>
                    <a:pt x="40" y="24"/>
                  </a:cubicBezTo>
                  <a:cubicBezTo>
                    <a:pt x="36" y="25"/>
                    <a:pt x="35" y="23"/>
                    <a:pt x="32" y="23"/>
                  </a:cubicBezTo>
                  <a:cubicBezTo>
                    <a:pt x="31" y="24"/>
                    <a:pt x="34" y="25"/>
                    <a:pt x="34" y="27"/>
                  </a:cubicBezTo>
                  <a:cubicBezTo>
                    <a:pt x="33" y="28"/>
                    <a:pt x="32" y="31"/>
                    <a:pt x="29" y="29"/>
                  </a:cubicBezTo>
                  <a:cubicBezTo>
                    <a:pt x="29" y="31"/>
                    <a:pt x="29" y="32"/>
                    <a:pt x="30" y="32"/>
                  </a:cubicBezTo>
                  <a:cubicBezTo>
                    <a:pt x="31" y="32"/>
                    <a:pt x="31" y="30"/>
                    <a:pt x="32" y="30"/>
                  </a:cubicBezTo>
                  <a:cubicBezTo>
                    <a:pt x="33" y="30"/>
                    <a:pt x="33" y="32"/>
                    <a:pt x="32" y="33"/>
                  </a:cubicBezTo>
                  <a:cubicBezTo>
                    <a:pt x="37" y="32"/>
                    <a:pt x="37" y="35"/>
                    <a:pt x="37" y="35"/>
                  </a:cubicBezTo>
                  <a:cubicBezTo>
                    <a:pt x="37" y="35"/>
                    <a:pt x="40" y="32"/>
                    <a:pt x="40" y="36"/>
                  </a:cubicBezTo>
                  <a:cubicBezTo>
                    <a:pt x="40" y="34"/>
                    <a:pt x="40" y="33"/>
                    <a:pt x="41" y="32"/>
                  </a:cubicBezTo>
                  <a:cubicBezTo>
                    <a:pt x="43" y="34"/>
                    <a:pt x="45" y="35"/>
                    <a:pt x="46" y="37"/>
                  </a:cubicBezTo>
                  <a:cubicBezTo>
                    <a:pt x="45" y="37"/>
                    <a:pt x="43" y="34"/>
                    <a:pt x="42" y="36"/>
                  </a:cubicBezTo>
                  <a:cubicBezTo>
                    <a:pt x="45" y="36"/>
                    <a:pt x="45" y="40"/>
                    <a:pt x="44" y="40"/>
                  </a:cubicBezTo>
                  <a:cubicBezTo>
                    <a:pt x="47" y="39"/>
                    <a:pt x="47" y="41"/>
                    <a:pt x="51" y="42"/>
                  </a:cubicBezTo>
                  <a:cubicBezTo>
                    <a:pt x="50" y="44"/>
                    <a:pt x="52" y="43"/>
                    <a:pt x="52" y="46"/>
                  </a:cubicBezTo>
                  <a:cubicBezTo>
                    <a:pt x="51" y="46"/>
                    <a:pt x="50" y="46"/>
                    <a:pt x="49" y="47"/>
                  </a:cubicBezTo>
                  <a:cubicBezTo>
                    <a:pt x="50" y="46"/>
                    <a:pt x="50" y="44"/>
                    <a:pt x="49" y="44"/>
                  </a:cubicBezTo>
                  <a:cubicBezTo>
                    <a:pt x="49" y="46"/>
                    <a:pt x="49" y="47"/>
                    <a:pt x="47" y="47"/>
                  </a:cubicBezTo>
                  <a:cubicBezTo>
                    <a:pt x="47" y="46"/>
                    <a:pt x="46" y="45"/>
                    <a:pt x="46" y="45"/>
                  </a:cubicBezTo>
                  <a:cubicBezTo>
                    <a:pt x="47" y="46"/>
                    <a:pt x="45" y="47"/>
                    <a:pt x="46" y="48"/>
                  </a:cubicBezTo>
                  <a:cubicBezTo>
                    <a:pt x="47" y="46"/>
                    <a:pt x="49" y="51"/>
                    <a:pt x="47" y="52"/>
                  </a:cubicBezTo>
                  <a:cubicBezTo>
                    <a:pt x="50" y="52"/>
                    <a:pt x="49" y="54"/>
                    <a:pt x="50" y="55"/>
                  </a:cubicBezTo>
                  <a:cubicBezTo>
                    <a:pt x="50" y="54"/>
                    <a:pt x="51" y="54"/>
                    <a:pt x="51" y="54"/>
                  </a:cubicBezTo>
                  <a:cubicBezTo>
                    <a:pt x="53" y="55"/>
                    <a:pt x="51" y="58"/>
                    <a:pt x="54" y="58"/>
                  </a:cubicBezTo>
                  <a:cubicBezTo>
                    <a:pt x="54" y="57"/>
                    <a:pt x="53" y="55"/>
                    <a:pt x="54" y="55"/>
                  </a:cubicBezTo>
                  <a:cubicBezTo>
                    <a:pt x="55" y="56"/>
                    <a:pt x="56" y="57"/>
                    <a:pt x="58" y="58"/>
                  </a:cubicBezTo>
                  <a:cubicBezTo>
                    <a:pt x="58" y="55"/>
                    <a:pt x="55" y="56"/>
                    <a:pt x="55" y="54"/>
                  </a:cubicBezTo>
                  <a:cubicBezTo>
                    <a:pt x="57" y="53"/>
                    <a:pt x="57" y="53"/>
                    <a:pt x="55" y="52"/>
                  </a:cubicBezTo>
                  <a:cubicBezTo>
                    <a:pt x="56" y="52"/>
                    <a:pt x="55" y="50"/>
                    <a:pt x="56" y="50"/>
                  </a:cubicBezTo>
                  <a:cubicBezTo>
                    <a:pt x="56" y="52"/>
                    <a:pt x="58" y="51"/>
                    <a:pt x="58" y="53"/>
                  </a:cubicBezTo>
                  <a:cubicBezTo>
                    <a:pt x="58" y="53"/>
                    <a:pt x="55" y="54"/>
                    <a:pt x="57" y="54"/>
                  </a:cubicBezTo>
                  <a:cubicBezTo>
                    <a:pt x="57" y="54"/>
                    <a:pt x="58" y="54"/>
                    <a:pt x="59" y="54"/>
                  </a:cubicBezTo>
                  <a:cubicBezTo>
                    <a:pt x="58" y="56"/>
                    <a:pt x="60" y="55"/>
                    <a:pt x="60" y="57"/>
                  </a:cubicBezTo>
                  <a:cubicBezTo>
                    <a:pt x="58" y="58"/>
                    <a:pt x="61" y="61"/>
                    <a:pt x="59" y="63"/>
                  </a:cubicBezTo>
                  <a:cubicBezTo>
                    <a:pt x="67" y="62"/>
                    <a:pt x="69" y="70"/>
                    <a:pt x="68" y="75"/>
                  </a:cubicBezTo>
                  <a:cubicBezTo>
                    <a:pt x="67" y="75"/>
                    <a:pt x="67" y="75"/>
                    <a:pt x="66" y="75"/>
                  </a:cubicBezTo>
                  <a:cubicBezTo>
                    <a:pt x="66" y="77"/>
                    <a:pt x="68" y="77"/>
                    <a:pt x="68" y="79"/>
                  </a:cubicBezTo>
                  <a:cubicBezTo>
                    <a:pt x="66" y="80"/>
                    <a:pt x="65" y="78"/>
                    <a:pt x="66" y="77"/>
                  </a:cubicBezTo>
                  <a:cubicBezTo>
                    <a:pt x="61" y="76"/>
                    <a:pt x="58" y="70"/>
                    <a:pt x="62" y="66"/>
                  </a:cubicBezTo>
                  <a:cubicBezTo>
                    <a:pt x="58" y="66"/>
                    <a:pt x="57" y="62"/>
                    <a:pt x="57" y="60"/>
                  </a:cubicBezTo>
                  <a:cubicBezTo>
                    <a:pt x="57" y="62"/>
                    <a:pt x="55" y="60"/>
                    <a:pt x="54" y="61"/>
                  </a:cubicBezTo>
                  <a:cubicBezTo>
                    <a:pt x="54" y="63"/>
                    <a:pt x="56" y="63"/>
                    <a:pt x="57" y="65"/>
                  </a:cubicBezTo>
                  <a:cubicBezTo>
                    <a:pt x="56" y="65"/>
                    <a:pt x="55" y="65"/>
                    <a:pt x="55" y="67"/>
                  </a:cubicBezTo>
                  <a:cubicBezTo>
                    <a:pt x="57" y="67"/>
                    <a:pt x="53" y="67"/>
                    <a:pt x="57" y="68"/>
                  </a:cubicBezTo>
                  <a:cubicBezTo>
                    <a:pt x="57" y="69"/>
                    <a:pt x="57" y="69"/>
                    <a:pt x="57" y="70"/>
                  </a:cubicBezTo>
                  <a:cubicBezTo>
                    <a:pt x="56" y="70"/>
                    <a:pt x="55" y="70"/>
                    <a:pt x="55" y="73"/>
                  </a:cubicBezTo>
                  <a:cubicBezTo>
                    <a:pt x="56" y="74"/>
                    <a:pt x="57" y="72"/>
                    <a:pt x="58" y="72"/>
                  </a:cubicBezTo>
                  <a:cubicBezTo>
                    <a:pt x="59" y="75"/>
                    <a:pt x="61" y="77"/>
                    <a:pt x="63" y="80"/>
                  </a:cubicBezTo>
                  <a:cubicBezTo>
                    <a:pt x="66" y="78"/>
                    <a:pt x="66" y="81"/>
                    <a:pt x="68" y="82"/>
                  </a:cubicBezTo>
                  <a:cubicBezTo>
                    <a:pt x="64" y="80"/>
                    <a:pt x="64" y="81"/>
                    <a:pt x="62" y="79"/>
                  </a:cubicBezTo>
                  <a:cubicBezTo>
                    <a:pt x="61" y="80"/>
                    <a:pt x="61" y="80"/>
                    <a:pt x="60" y="80"/>
                  </a:cubicBezTo>
                  <a:cubicBezTo>
                    <a:pt x="60" y="82"/>
                    <a:pt x="60" y="82"/>
                    <a:pt x="60" y="82"/>
                  </a:cubicBezTo>
                  <a:cubicBezTo>
                    <a:pt x="62" y="81"/>
                    <a:pt x="64" y="85"/>
                    <a:pt x="66" y="84"/>
                  </a:cubicBezTo>
                  <a:cubicBezTo>
                    <a:pt x="65" y="84"/>
                    <a:pt x="63" y="82"/>
                    <a:pt x="64" y="81"/>
                  </a:cubicBezTo>
                  <a:cubicBezTo>
                    <a:pt x="66" y="83"/>
                    <a:pt x="67" y="84"/>
                    <a:pt x="65" y="86"/>
                  </a:cubicBezTo>
                  <a:cubicBezTo>
                    <a:pt x="68" y="86"/>
                    <a:pt x="68" y="90"/>
                    <a:pt x="69" y="88"/>
                  </a:cubicBezTo>
                  <a:cubicBezTo>
                    <a:pt x="68" y="87"/>
                    <a:pt x="68" y="86"/>
                    <a:pt x="70" y="87"/>
                  </a:cubicBezTo>
                  <a:cubicBezTo>
                    <a:pt x="71" y="85"/>
                    <a:pt x="68" y="83"/>
                    <a:pt x="69" y="82"/>
                  </a:cubicBezTo>
                  <a:cubicBezTo>
                    <a:pt x="71" y="83"/>
                    <a:pt x="71" y="87"/>
                    <a:pt x="73" y="86"/>
                  </a:cubicBezTo>
                  <a:cubicBezTo>
                    <a:pt x="72" y="89"/>
                    <a:pt x="76" y="90"/>
                    <a:pt x="74" y="92"/>
                  </a:cubicBezTo>
                  <a:cubicBezTo>
                    <a:pt x="76" y="91"/>
                    <a:pt x="77" y="92"/>
                    <a:pt x="76" y="93"/>
                  </a:cubicBezTo>
                  <a:cubicBezTo>
                    <a:pt x="75" y="92"/>
                    <a:pt x="73" y="92"/>
                    <a:pt x="73" y="92"/>
                  </a:cubicBezTo>
                  <a:cubicBezTo>
                    <a:pt x="73" y="91"/>
                    <a:pt x="74" y="91"/>
                    <a:pt x="74" y="90"/>
                  </a:cubicBezTo>
                  <a:cubicBezTo>
                    <a:pt x="72" y="90"/>
                    <a:pt x="72" y="88"/>
                    <a:pt x="70" y="87"/>
                  </a:cubicBezTo>
                  <a:cubicBezTo>
                    <a:pt x="70" y="90"/>
                    <a:pt x="69" y="90"/>
                    <a:pt x="68" y="92"/>
                  </a:cubicBezTo>
                  <a:cubicBezTo>
                    <a:pt x="69" y="93"/>
                    <a:pt x="71" y="93"/>
                    <a:pt x="71" y="95"/>
                  </a:cubicBezTo>
                  <a:cubicBezTo>
                    <a:pt x="70" y="95"/>
                    <a:pt x="70" y="95"/>
                    <a:pt x="69" y="96"/>
                  </a:cubicBezTo>
                  <a:cubicBezTo>
                    <a:pt x="68" y="95"/>
                    <a:pt x="68" y="93"/>
                    <a:pt x="66" y="93"/>
                  </a:cubicBezTo>
                  <a:cubicBezTo>
                    <a:pt x="67" y="96"/>
                    <a:pt x="70" y="96"/>
                    <a:pt x="69" y="98"/>
                  </a:cubicBezTo>
                  <a:cubicBezTo>
                    <a:pt x="71" y="98"/>
                    <a:pt x="74" y="100"/>
                    <a:pt x="72" y="102"/>
                  </a:cubicBezTo>
                  <a:cubicBezTo>
                    <a:pt x="70" y="101"/>
                    <a:pt x="68" y="99"/>
                    <a:pt x="66" y="97"/>
                  </a:cubicBezTo>
                  <a:cubicBezTo>
                    <a:pt x="65" y="98"/>
                    <a:pt x="70" y="100"/>
                    <a:pt x="68" y="101"/>
                  </a:cubicBezTo>
                  <a:cubicBezTo>
                    <a:pt x="67" y="101"/>
                    <a:pt x="66" y="97"/>
                    <a:pt x="66" y="100"/>
                  </a:cubicBezTo>
                  <a:cubicBezTo>
                    <a:pt x="68" y="100"/>
                    <a:pt x="67" y="102"/>
                    <a:pt x="68" y="102"/>
                  </a:cubicBezTo>
                  <a:cubicBezTo>
                    <a:pt x="68" y="100"/>
                    <a:pt x="70" y="100"/>
                    <a:pt x="70" y="101"/>
                  </a:cubicBezTo>
                  <a:cubicBezTo>
                    <a:pt x="70" y="103"/>
                    <a:pt x="68" y="102"/>
                    <a:pt x="69" y="103"/>
                  </a:cubicBezTo>
                  <a:cubicBezTo>
                    <a:pt x="70" y="104"/>
                    <a:pt x="72" y="103"/>
                    <a:pt x="70" y="102"/>
                  </a:cubicBezTo>
                  <a:cubicBezTo>
                    <a:pt x="72" y="102"/>
                    <a:pt x="73" y="103"/>
                    <a:pt x="74" y="103"/>
                  </a:cubicBezTo>
                  <a:cubicBezTo>
                    <a:pt x="73" y="104"/>
                    <a:pt x="72" y="104"/>
                    <a:pt x="72" y="105"/>
                  </a:cubicBezTo>
                  <a:cubicBezTo>
                    <a:pt x="74" y="105"/>
                    <a:pt x="77" y="104"/>
                    <a:pt x="77" y="106"/>
                  </a:cubicBezTo>
                  <a:cubicBezTo>
                    <a:pt x="77" y="107"/>
                    <a:pt x="77" y="107"/>
                    <a:pt x="76" y="107"/>
                  </a:cubicBezTo>
                  <a:cubicBezTo>
                    <a:pt x="75" y="106"/>
                    <a:pt x="74" y="105"/>
                    <a:pt x="71" y="105"/>
                  </a:cubicBezTo>
                  <a:cubicBezTo>
                    <a:pt x="72" y="107"/>
                    <a:pt x="71" y="107"/>
                    <a:pt x="70" y="107"/>
                  </a:cubicBezTo>
                  <a:cubicBezTo>
                    <a:pt x="72" y="107"/>
                    <a:pt x="72" y="106"/>
                    <a:pt x="74" y="107"/>
                  </a:cubicBezTo>
                  <a:cubicBezTo>
                    <a:pt x="74" y="107"/>
                    <a:pt x="75" y="107"/>
                    <a:pt x="75" y="108"/>
                  </a:cubicBezTo>
                  <a:cubicBezTo>
                    <a:pt x="72" y="111"/>
                    <a:pt x="69" y="113"/>
                    <a:pt x="64" y="114"/>
                  </a:cubicBezTo>
                  <a:cubicBezTo>
                    <a:pt x="64" y="115"/>
                    <a:pt x="64" y="116"/>
                    <a:pt x="64" y="116"/>
                  </a:cubicBezTo>
                  <a:cubicBezTo>
                    <a:pt x="65" y="118"/>
                    <a:pt x="66" y="117"/>
                    <a:pt x="69" y="116"/>
                  </a:cubicBezTo>
                  <a:cubicBezTo>
                    <a:pt x="68" y="118"/>
                    <a:pt x="67" y="119"/>
                    <a:pt x="65" y="119"/>
                  </a:cubicBezTo>
                  <a:cubicBezTo>
                    <a:pt x="64" y="119"/>
                    <a:pt x="63" y="117"/>
                    <a:pt x="61" y="118"/>
                  </a:cubicBezTo>
                  <a:cubicBezTo>
                    <a:pt x="61" y="120"/>
                    <a:pt x="62" y="120"/>
                    <a:pt x="62" y="121"/>
                  </a:cubicBezTo>
                  <a:cubicBezTo>
                    <a:pt x="60" y="121"/>
                    <a:pt x="59" y="121"/>
                    <a:pt x="58" y="122"/>
                  </a:cubicBezTo>
                  <a:cubicBezTo>
                    <a:pt x="60" y="122"/>
                    <a:pt x="61" y="122"/>
                    <a:pt x="62" y="122"/>
                  </a:cubicBezTo>
                  <a:cubicBezTo>
                    <a:pt x="61" y="123"/>
                    <a:pt x="61" y="125"/>
                    <a:pt x="60" y="125"/>
                  </a:cubicBezTo>
                  <a:cubicBezTo>
                    <a:pt x="59" y="123"/>
                    <a:pt x="56" y="124"/>
                    <a:pt x="57" y="126"/>
                  </a:cubicBezTo>
                  <a:cubicBezTo>
                    <a:pt x="58" y="126"/>
                    <a:pt x="59" y="125"/>
                    <a:pt x="60" y="125"/>
                  </a:cubicBezTo>
                  <a:cubicBezTo>
                    <a:pt x="61" y="127"/>
                    <a:pt x="62" y="127"/>
                    <a:pt x="62" y="130"/>
                  </a:cubicBezTo>
                  <a:cubicBezTo>
                    <a:pt x="61" y="129"/>
                    <a:pt x="61" y="129"/>
                    <a:pt x="60" y="129"/>
                  </a:cubicBezTo>
                  <a:cubicBezTo>
                    <a:pt x="61" y="131"/>
                    <a:pt x="58" y="134"/>
                    <a:pt x="56" y="134"/>
                  </a:cubicBezTo>
                  <a:cubicBezTo>
                    <a:pt x="56" y="137"/>
                    <a:pt x="53" y="140"/>
                    <a:pt x="54" y="141"/>
                  </a:cubicBezTo>
                  <a:cubicBezTo>
                    <a:pt x="57" y="133"/>
                    <a:pt x="66" y="131"/>
                    <a:pt x="71" y="134"/>
                  </a:cubicBezTo>
                  <a:cubicBezTo>
                    <a:pt x="71" y="133"/>
                    <a:pt x="72" y="132"/>
                    <a:pt x="74" y="132"/>
                  </a:cubicBezTo>
                  <a:cubicBezTo>
                    <a:pt x="72" y="133"/>
                    <a:pt x="74" y="134"/>
                    <a:pt x="74" y="136"/>
                  </a:cubicBezTo>
                  <a:cubicBezTo>
                    <a:pt x="67" y="138"/>
                    <a:pt x="73" y="150"/>
                    <a:pt x="76" y="150"/>
                  </a:cubicBezTo>
                  <a:cubicBezTo>
                    <a:pt x="76" y="151"/>
                    <a:pt x="74" y="153"/>
                    <a:pt x="76" y="153"/>
                  </a:cubicBezTo>
                  <a:cubicBezTo>
                    <a:pt x="77" y="151"/>
                    <a:pt x="78" y="148"/>
                    <a:pt x="78" y="145"/>
                  </a:cubicBezTo>
                  <a:cubicBezTo>
                    <a:pt x="81" y="146"/>
                    <a:pt x="79" y="143"/>
                    <a:pt x="82" y="143"/>
                  </a:cubicBezTo>
                  <a:cubicBezTo>
                    <a:pt x="82" y="144"/>
                    <a:pt x="83" y="144"/>
                    <a:pt x="83" y="144"/>
                  </a:cubicBezTo>
                  <a:cubicBezTo>
                    <a:pt x="79" y="146"/>
                    <a:pt x="83" y="151"/>
                    <a:pt x="80" y="154"/>
                  </a:cubicBezTo>
                  <a:cubicBezTo>
                    <a:pt x="84" y="156"/>
                    <a:pt x="81" y="158"/>
                    <a:pt x="79" y="159"/>
                  </a:cubicBezTo>
                  <a:cubicBezTo>
                    <a:pt x="78" y="158"/>
                    <a:pt x="78" y="156"/>
                    <a:pt x="76" y="156"/>
                  </a:cubicBezTo>
                  <a:cubicBezTo>
                    <a:pt x="73" y="157"/>
                    <a:pt x="71" y="161"/>
                    <a:pt x="72" y="164"/>
                  </a:cubicBezTo>
                  <a:cubicBezTo>
                    <a:pt x="69" y="164"/>
                    <a:pt x="68" y="164"/>
                    <a:pt x="66" y="166"/>
                  </a:cubicBezTo>
                  <a:cubicBezTo>
                    <a:pt x="67" y="168"/>
                    <a:pt x="66" y="169"/>
                    <a:pt x="65" y="170"/>
                  </a:cubicBezTo>
                  <a:cubicBezTo>
                    <a:pt x="68" y="168"/>
                    <a:pt x="70" y="169"/>
                    <a:pt x="73" y="170"/>
                  </a:cubicBezTo>
                  <a:cubicBezTo>
                    <a:pt x="72" y="171"/>
                    <a:pt x="71" y="171"/>
                    <a:pt x="71" y="172"/>
                  </a:cubicBezTo>
                  <a:cubicBezTo>
                    <a:pt x="71" y="173"/>
                    <a:pt x="71" y="173"/>
                    <a:pt x="70" y="173"/>
                  </a:cubicBezTo>
                  <a:cubicBezTo>
                    <a:pt x="71" y="173"/>
                    <a:pt x="73" y="171"/>
                    <a:pt x="75" y="170"/>
                  </a:cubicBezTo>
                  <a:cubicBezTo>
                    <a:pt x="76" y="172"/>
                    <a:pt x="79" y="170"/>
                    <a:pt x="81" y="170"/>
                  </a:cubicBezTo>
                  <a:cubicBezTo>
                    <a:pt x="79" y="171"/>
                    <a:pt x="78" y="175"/>
                    <a:pt x="81" y="176"/>
                  </a:cubicBezTo>
                  <a:cubicBezTo>
                    <a:pt x="79" y="179"/>
                    <a:pt x="77" y="183"/>
                    <a:pt x="75" y="186"/>
                  </a:cubicBezTo>
                  <a:cubicBezTo>
                    <a:pt x="74" y="186"/>
                    <a:pt x="74" y="184"/>
                    <a:pt x="72" y="184"/>
                  </a:cubicBezTo>
                  <a:cubicBezTo>
                    <a:pt x="71" y="185"/>
                    <a:pt x="70" y="186"/>
                    <a:pt x="69" y="186"/>
                  </a:cubicBezTo>
                  <a:cubicBezTo>
                    <a:pt x="69" y="188"/>
                    <a:pt x="70" y="190"/>
                    <a:pt x="70" y="191"/>
                  </a:cubicBezTo>
                  <a:cubicBezTo>
                    <a:pt x="69" y="191"/>
                    <a:pt x="69" y="190"/>
                    <a:pt x="68" y="190"/>
                  </a:cubicBezTo>
                  <a:cubicBezTo>
                    <a:pt x="69" y="192"/>
                    <a:pt x="70" y="194"/>
                    <a:pt x="71" y="192"/>
                  </a:cubicBezTo>
                  <a:cubicBezTo>
                    <a:pt x="72" y="196"/>
                    <a:pt x="66" y="199"/>
                    <a:pt x="62" y="202"/>
                  </a:cubicBezTo>
                  <a:cubicBezTo>
                    <a:pt x="56" y="206"/>
                    <a:pt x="49" y="204"/>
                    <a:pt x="42" y="201"/>
                  </a:cubicBezTo>
                  <a:cubicBezTo>
                    <a:pt x="49" y="196"/>
                    <a:pt x="55" y="191"/>
                    <a:pt x="61" y="184"/>
                  </a:cubicBezTo>
                  <a:cubicBezTo>
                    <a:pt x="62" y="185"/>
                    <a:pt x="63" y="187"/>
                    <a:pt x="64" y="186"/>
                  </a:cubicBezTo>
                  <a:cubicBezTo>
                    <a:pt x="63" y="185"/>
                    <a:pt x="62" y="184"/>
                    <a:pt x="62" y="183"/>
                  </a:cubicBezTo>
                  <a:cubicBezTo>
                    <a:pt x="64" y="180"/>
                    <a:pt x="67" y="178"/>
                    <a:pt x="69" y="175"/>
                  </a:cubicBezTo>
                  <a:cubicBezTo>
                    <a:pt x="59" y="183"/>
                    <a:pt x="52" y="195"/>
                    <a:pt x="41" y="201"/>
                  </a:cubicBezTo>
                  <a:cubicBezTo>
                    <a:pt x="35" y="197"/>
                    <a:pt x="25" y="192"/>
                    <a:pt x="23" y="186"/>
                  </a:cubicBezTo>
                  <a:cubicBezTo>
                    <a:pt x="22" y="184"/>
                    <a:pt x="20" y="182"/>
                    <a:pt x="20" y="179"/>
                  </a:cubicBezTo>
                  <a:cubicBezTo>
                    <a:pt x="19" y="176"/>
                    <a:pt x="23" y="173"/>
                    <a:pt x="20" y="171"/>
                  </a:cubicBezTo>
                  <a:cubicBezTo>
                    <a:pt x="19" y="173"/>
                    <a:pt x="19" y="176"/>
                    <a:pt x="17" y="177"/>
                  </a:cubicBezTo>
                  <a:cubicBezTo>
                    <a:pt x="21" y="190"/>
                    <a:pt x="30" y="197"/>
                    <a:pt x="40" y="202"/>
                  </a:cubicBezTo>
                  <a:cubicBezTo>
                    <a:pt x="36" y="203"/>
                    <a:pt x="35" y="208"/>
                    <a:pt x="27" y="208"/>
                  </a:cubicBezTo>
                  <a:cubicBezTo>
                    <a:pt x="26" y="214"/>
                    <a:pt x="20" y="214"/>
                    <a:pt x="17" y="217"/>
                  </a:cubicBezTo>
                  <a:cubicBezTo>
                    <a:pt x="19" y="217"/>
                    <a:pt x="21" y="215"/>
                    <a:pt x="22" y="216"/>
                  </a:cubicBezTo>
                  <a:cubicBezTo>
                    <a:pt x="22" y="218"/>
                    <a:pt x="19" y="216"/>
                    <a:pt x="19" y="218"/>
                  </a:cubicBezTo>
                  <a:cubicBezTo>
                    <a:pt x="22" y="218"/>
                    <a:pt x="24" y="217"/>
                    <a:pt x="25" y="215"/>
                  </a:cubicBezTo>
                  <a:close/>
                  <a:moveTo>
                    <a:pt x="190" y="210"/>
                  </a:moveTo>
                  <a:cubicBezTo>
                    <a:pt x="191" y="208"/>
                    <a:pt x="192" y="205"/>
                    <a:pt x="192" y="204"/>
                  </a:cubicBezTo>
                  <a:cubicBezTo>
                    <a:pt x="193" y="203"/>
                    <a:pt x="193" y="208"/>
                    <a:pt x="195" y="206"/>
                  </a:cubicBezTo>
                  <a:cubicBezTo>
                    <a:pt x="194" y="208"/>
                    <a:pt x="192" y="209"/>
                    <a:pt x="190" y="210"/>
                  </a:cubicBezTo>
                  <a:close/>
                  <a:moveTo>
                    <a:pt x="22" y="165"/>
                  </a:moveTo>
                  <a:cubicBezTo>
                    <a:pt x="22" y="168"/>
                    <a:pt x="19" y="167"/>
                    <a:pt x="20" y="170"/>
                  </a:cubicBezTo>
                  <a:cubicBezTo>
                    <a:pt x="22" y="170"/>
                    <a:pt x="23" y="171"/>
                    <a:pt x="24" y="170"/>
                  </a:cubicBezTo>
                  <a:cubicBezTo>
                    <a:pt x="23" y="168"/>
                    <a:pt x="23" y="168"/>
                    <a:pt x="24" y="165"/>
                  </a:cubicBezTo>
                  <a:cubicBezTo>
                    <a:pt x="23" y="165"/>
                    <a:pt x="22" y="165"/>
                    <a:pt x="22" y="165"/>
                  </a:cubicBezTo>
                  <a:close/>
                  <a:moveTo>
                    <a:pt x="20" y="105"/>
                  </a:moveTo>
                  <a:cubicBezTo>
                    <a:pt x="20" y="107"/>
                    <a:pt x="22" y="107"/>
                    <a:pt x="22" y="108"/>
                  </a:cubicBezTo>
                  <a:cubicBezTo>
                    <a:pt x="22" y="106"/>
                    <a:pt x="24" y="107"/>
                    <a:pt x="23" y="105"/>
                  </a:cubicBezTo>
                  <a:cubicBezTo>
                    <a:pt x="22" y="105"/>
                    <a:pt x="21" y="105"/>
                    <a:pt x="20" y="105"/>
                  </a:cubicBezTo>
                  <a:close/>
                  <a:moveTo>
                    <a:pt x="23" y="40"/>
                  </a:moveTo>
                  <a:cubicBezTo>
                    <a:pt x="22" y="40"/>
                    <a:pt x="23" y="38"/>
                    <a:pt x="21" y="39"/>
                  </a:cubicBezTo>
                  <a:cubicBezTo>
                    <a:pt x="20" y="40"/>
                    <a:pt x="23" y="41"/>
                    <a:pt x="23" y="40"/>
                  </a:cubicBezTo>
                  <a:close/>
                  <a:moveTo>
                    <a:pt x="21" y="92"/>
                  </a:moveTo>
                  <a:cubicBezTo>
                    <a:pt x="23" y="93"/>
                    <a:pt x="24" y="88"/>
                    <a:pt x="22" y="88"/>
                  </a:cubicBezTo>
                  <a:cubicBezTo>
                    <a:pt x="21" y="89"/>
                    <a:pt x="20" y="91"/>
                    <a:pt x="21" y="92"/>
                  </a:cubicBezTo>
                  <a:close/>
                  <a:moveTo>
                    <a:pt x="31" y="23"/>
                  </a:moveTo>
                  <a:cubicBezTo>
                    <a:pt x="30" y="19"/>
                    <a:pt x="22" y="18"/>
                    <a:pt x="20" y="21"/>
                  </a:cubicBezTo>
                  <a:cubicBezTo>
                    <a:pt x="23" y="21"/>
                    <a:pt x="28" y="19"/>
                    <a:pt x="31" y="23"/>
                  </a:cubicBezTo>
                  <a:close/>
                  <a:moveTo>
                    <a:pt x="14" y="27"/>
                  </a:moveTo>
                  <a:cubicBezTo>
                    <a:pt x="14" y="28"/>
                    <a:pt x="15" y="29"/>
                    <a:pt x="17" y="29"/>
                  </a:cubicBezTo>
                  <a:cubicBezTo>
                    <a:pt x="18" y="27"/>
                    <a:pt x="20" y="22"/>
                    <a:pt x="18" y="21"/>
                  </a:cubicBezTo>
                  <a:cubicBezTo>
                    <a:pt x="19" y="26"/>
                    <a:pt x="14" y="22"/>
                    <a:pt x="14" y="27"/>
                  </a:cubicBezTo>
                  <a:close/>
                  <a:moveTo>
                    <a:pt x="9" y="101"/>
                  </a:moveTo>
                  <a:cubicBezTo>
                    <a:pt x="13" y="102"/>
                    <a:pt x="16" y="101"/>
                    <a:pt x="19" y="101"/>
                  </a:cubicBezTo>
                  <a:cubicBezTo>
                    <a:pt x="18" y="99"/>
                    <a:pt x="11" y="98"/>
                    <a:pt x="9" y="101"/>
                  </a:cubicBezTo>
                  <a:close/>
                  <a:moveTo>
                    <a:pt x="18" y="206"/>
                  </a:moveTo>
                  <a:cubicBezTo>
                    <a:pt x="18" y="204"/>
                    <a:pt x="18" y="200"/>
                    <a:pt x="16" y="200"/>
                  </a:cubicBezTo>
                  <a:cubicBezTo>
                    <a:pt x="17" y="202"/>
                    <a:pt x="17" y="204"/>
                    <a:pt x="18" y="206"/>
                  </a:cubicBezTo>
                  <a:close/>
                  <a:moveTo>
                    <a:pt x="14" y="196"/>
                  </a:moveTo>
                  <a:cubicBezTo>
                    <a:pt x="15" y="196"/>
                    <a:pt x="15" y="195"/>
                    <a:pt x="16" y="195"/>
                  </a:cubicBezTo>
                  <a:cubicBezTo>
                    <a:pt x="16" y="194"/>
                    <a:pt x="16" y="194"/>
                    <a:pt x="14" y="194"/>
                  </a:cubicBezTo>
                  <a:cubicBezTo>
                    <a:pt x="14" y="194"/>
                    <a:pt x="14" y="195"/>
                    <a:pt x="14" y="196"/>
                  </a:cubicBezTo>
                  <a:close/>
                  <a:moveTo>
                    <a:pt x="15" y="242"/>
                  </a:moveTo>
                  <a:cubicBezTo>
                    <a:pt x="27" y="235"/>
                    <a:pt x="4" y="224"/>
                    <a:pt x="8" y="239"/>
                  </a:cubicBezTo>
                  <a:cubicBezTo>
                    <a:pt x="7" y="240"/>
                    <a:pt x="6" y="241"/>
                    <a:pt x="6" y="242"/>
                  </a:cubicBezTo>
                  <a:cubicBezTo>
                    <a:pt x="8" y="243"/>
                    <a:pt x="10" y="245"/>
                    <a:pt x="12" y="244"/>
                  </a:cubicBezTo>
                  <a:cubicBezTo>
                    <a:pt x="13" y="246"/>
                    <a:pt x="11" y="250"/>
                    <a:pt x="12" y="252"/>
                  </a:cubicBezTo>
                  <a:cubicBezTo>
                    <a:pt x="16" y="255"/>
                    <a:pt x="20" y="251"/>
                    <a:pt x="23" y="249"/>
                  </a:cubicBezTo>
                  <a:cubicBezTo>
                    <a:pt x="30" y="242"/>
                    <a:pt x="35" y="233"/>
                    <a:pt x="41" y="228"/>
                  </a:cubicBezTo>
                  <a:cubicBezTo>
                    <a:pt x="42" y="229"/>
                    <a:pt x="43" y="229"/>
                    <a:pt x="44" y="229"/>
                  </a:cubicBezTo>
                  <a:cubicBezTo>
                    <a:pt x="47" y="228"/>
                    <a:pt x="49" y="223"/>
                    <a:pt x="47" y="220"/>
                  </a:cubicBezTo>
                  <a:cubicBezTo>
                    <a:pt x="49" y="220"/>
                    <a:pt x="47" y="219"/>
                    <a:pt x="47" y="218"/>
                  </a:cubicBezTo>
                  <a:cubicBezTo>
                    <a:pt x="49" y="216"/>
                    <a:pt x="51" y="214"/>
                    <a:pt x="53" y="212"/>
                  </a:cubicBezTo>
                  <a:cubicBezTo>
                    <a:pt x="52" y="211"/>
                    <a:pt x="52" y="211"/>
                    <a:pt x="52" y="211"/>
                  </a:cubicBezTo>
                  <a:cubicBezTo>
                    <a:pt x="48" y="215"/>
                    <a:pt x="42" y="219"/>
                    <a:pt x="39" y="224"/>
                  </a:cubicBezTo>
                  <a:cubicBezTo>
                    <a:pt x="38" y="226"/>
                    <a:pt x="40" y="226"/>
                    <a:pt x="40" y="227"/>
                  </a:cubicBezTo>
                  <a:cubicBezTo>
                    <a:pt x="32" y="235"/>
                    <a:pt x="27" y="246"/>
                    <a:pt x="15" y="250"/>
                  </a:cubicBezTo>
                  <a:cubicBezTo>
                    <a:pt x="14" y="248"/>
                    <a:pt x="15" y="245"/>
                    <a:pt x="15" y="242"/>
                  </a:cubicBezTo>
                  <a:close/>
                  <a:moveTo>
                    <a:pt x="15" y="172"/>
                  </a:moveTo>
                  <a:cubicBezTo>
                    <a:pt x="17" y="168"/>
                    <a:pt x="13" y="167"/>
                    <a:pt x="12" y="165"/>
                  </a:cubicBezTo>
                  <a:cubicBezTo>
                    <a:pt x="19" y="159"/>
                    <a:pt x="7" y="148"/>
                    <a:pt x="6" y="156"/>
                  </a:cubicBezTo>
                  <a:cubicBezTo>
                    <a:pt x="5" y="159"/>
                    <a:pt x="10" y="161"/>
                    <a:pt x="11" y="164"/>
                  </a:cubicBezTo>
                  <a:cubicBezTo>
                    <a:pt x="12" y="167"/>
                    <a:pt x="10" y="173"/>
                    <a:pt x="15" y="172"/>
                  </a:cubicBezTo>
                  <a:close/>
                  <a:moveTo>
                    <a:pt x="8" y="222"/>
                  </a:moveTo>
                  <a:cubicBezTo>
                    <a:pt x="10" y="223"/>
                    <a:pt x="13" y="221"/>
                    <a:pt x="11" y="220"/>
                  </a:cubicBezTo>
                  <a:cubicBezTo>
                    <a:pt x="11" y="221"/>
                    <a:pt x="7" y="220"/>
                    <a:pt x="8" y="222"/>
                  </a:cubicBezTo>
                  <a:close/>
                  <a:moveTo>
                    <a:pt x="3" y="226"/>
                  </a:moveTo>
                  <a:cubicBezTo>
                    <a:pt x="3" y="228"/>
                    <a:pt x="4" y="229"/>
                    <a:pt x="4" y="230"/>
                  </a:cubicBezTo>
                  <a:cubicBezTo>
                    <a:pt x="5" y="230"/>
                    <a:pt x="7" y="230"/>
                    <a:pt x="7" y="228"/>
                  </a:cubicBezTo>
                  <a:cubicBezTo>
                    <a:pt x="4" y="229"/>
                    <a:pt x="5" y="226"/>
                    <a:pt x="3" y="226"/>
                  </a:cubicBezTo>
                  <a:close/>
                  <a:moveTo>
                    <a:pt x="9" y="178"/>
                  </a:moveTo>
                  <a:cubicBezTo>
                    <a:pt x="7" y="178"/>
                    <a:pt x="8" y="178"/>
                    <a:pt x="6" y="178"/>
                  </a:cubicBezTo>
                  <a:cubicBezTo>
                    <a:pt x="5" y="181"/>
                    <a:pt x="3" y="186"/>
                    <a:pt x="4" y="189"/>
                  </a:cubicBezTo>
                  <a:cubicBezTo>
                    <a:pt x="3" y="189"/>
                    <a:pt x="2" y="189"/>
                    <a:pt x="1" y="189"/>
                  </a:cubicBezTo>
                  <a:cubicBezTo>
                    <a:pt x="6" y="193"/>
                    <a:pt x="0" y="206"/>
                    <a:pt x="6" y="210"/>
                  </a:cubicBezTo>
                  <a:cubicBezTo>
                    <a:pt x="7" y="208"/>
                    <a:pt x="11" y="205"/>
                    <a:pt x="11" y="203"/>
                  </a:cubicBezTo>
                  <a:cubicBezTo>
                    <a:pt x="8" y="203"/>
                    <a:pt x="9" y="207"/>
                    <a:pt x="6" y="207"/>
                  </a:cubicBezTo>
                  <a:cubicBezTo>
                    <a:pt x="4" y="205"/>
                    <a:pt x="3" y="194"/>
                    <a:pt x="7" y="193"/>
                  </a:cubicBezTo>
                  <a:cubicBezTo>
                    <a:pt x="7" y="190"/>
                    <a:pt x="5" y="190"/>
                    <a:pt x="5" y="189"/>
                  </a:cubicBezTo>
                  <a:cubicBezTo>
                    <a:pt x="6" y="185"/>
                    <a:pt x="6" y="180"/>
                    <a:pt x="9" y="178"/>
                  </a:cubicBezTo>
                  <a:close/>
                  <a:moveTo>
                    <a:pt x="164" y="90"/>
                  </a:moveTo>
                  <a:cubicBezTo>
                    <a:pt x="170" y="90"/>
                    <a:pt x="175" y="92"/>
                    <a:pt x="181" y="94"/>
                  </a:cubicBezTo>
                  <a:cubicBezTo>
                    <a:pt x="180" y="92"/>
                    <a:pt x="170" y="91"/>
                    <a:pt x="170" y="95"/>
                  </a:cubicBezTo>
                  <a:cubicBezTo>
                    <a:pt x="170" y="98"/>
                    <a:pt x="183" y="98"/>
                    <a:pt x="184" y="96"/>
                  </a:cubicBezTo>
                  <a:cubicBezTo>
                    <a:pt x="183" y="94"/>
                    <a:pt x="180" y="94"/>
                    <a:pt x="178" y="93"/>
                  </a:cubicBezTo>
                  <a:cubicBezTo>
                    <a:pt x="179" y="91"/>
                    <a:pt x="184" y="91"/>
                    <a:pt x="186" y="91"/>
                  </a:cubicBezTo>
                  <a:moveTo>
                    <a:pt x="194" y="86"/>
                  </a:moveTo>
                  <a:cubicBezTo>
                    <a:pt x="195" y="87"/>
                    <a:pt x="195" y="89"/>
                    <a:pt x="194" y="91"/>
                  </a:cubicBezTo>
                  <a:cubicBezTo>
                    <a:pt x="194" y="89"/>
                    <a:pt x="192" y="85"/>
                    <a:pt x="190" y="84"/>
                  </a:cubicBezTo>
                  <a:cubicBezTo>
                    <a:pt x="186" y="84"/>
                    <a:pt x="191" y="90"/>
                    <a:pt x="192" y="91"/>
                  </a:cubicBezTo>
                  <a:moveTo>
                    <a:pt x="129" y="72"/>
                  </a:moveTo>
                  <a:cubicBezTo>
                    <a:pt x="129" y="66"/>
                    <a:pt x="137" y="73"/>
                    <a:pt x="138" y="73"/>
                  </a:cubicBezTo>
                  <a:cubicBezTo>
                    <a:pt x="136" y="73"/>
                    <a:pt x="134" y="69"/>
                    <a:pt x="133" y="67"/>
                  </a:cubicBezTo>
                  <a:cubicBezTo>
                    <a:pt x="131" y="65"/>
                    <a:pt x="132" y="66"/>
                    <a:pt x="130" y="66"/>
                  </a:cubicBezTo>
                  <a:cubicBezTo>
                    <a:pt x="129" y="66"/>
                    <a:pt x="128" y="66"/>
                    <a:pt x="127" y="66"/>
                  </a:cubicBezTo>
                  <a:cubicBezTo>
                    <a:pt x="126" y="65"/>
                    <a:pt x="127" y="60"/>
                    <a:pt x="127" y="59"/>
                  </a:cubicBezTo>
                  <a:moveTo>
                    <a:pt x="78" y="60"/>
                  </a:moveTo>
                  <a:cubicBezTo>
                    <a:pt x="79" y="60"/>
                    <a:pt x="81" y="60"/>
                    <a:pt x="81" y="58"/>
                  </a:cubicBezTo>
                  <a:cubicBezTo>
                    <a:pt x="80" y="56"/>
                    <a:pt x="78" y="59"/>
                    <a:pt x="77" y="59"/>
                  </a:cubicBezTo>
                  <a:moveTo>
                    <a:pt x="68" y="57"/>
                  </a:moveTo>
                  <a:cubicBezTo>
                    <a:pt x="69" y="60"/>
                    <a:pt x="71" y="62"/>
                    <a:pt x="74" y="62"/>
                  </a:cubicBezTo>
                  <a:moveTo>
                    <a:pt x="96" y="64"/>
                  </a:moveTo>
                  <a:cubicBezTo>
                    <a:pt x="95" y="64"/>
                    <a:pt x="95" y="64"/>
                    <a:pt x="94" y="64"/>
                  </a:cubicBezTo>
                  <a:cubicBezTo>
                    <a:pt x="97" y="66"/>
                    <a:pt x="92" y="68"/>
                    <a:pt x="94" y="70"/>
                  </a:cubicBezTo>
                  <a:cubicBezTo>
                    <a:pt x="95" y="72"/>
                    <a:pt x="102" y="70"/>
                    <a:pt x="101" y="68"/>
                  </a:cubicBezTo>
                  <a:cubicBezTo>
                    <a:pt x="101" y="66"/>
                    <a:pt x="97" y="66"/>
                    <a:pt x="95" y="65"/>
                  </a:cubicBezTo>
                  <a:cubicBezTo>
                    <a:pt x="93" y="65"/>
                    <a:pt x="90" y="63"/>
                    <a:pt x="88" y="62"/>
                  </a:cubicBezTo>
                  <a:cubicBezTo>
                    <a:pt x="89" y="63"/>
                    <a:pt x="92" y="67"/>
                    <a:pt x="93" y="69"/>
                  </a:cubicBezTo>
                  <a:cubicBezTo>
                    <a:pt x="91" y="68"/>
                    <a:pt x="90" y="67"/>
                    <a:pt x="88" y="66"/>
                  </a:cubicBezTo>
                  <a:cubicBezTo>
                    <a:pt x="86" y="65"/>
                    <a:pt x="83" y="63"/>
                    <a:pt x="80" y="62"/>
                  </a:cubicBezTo>
                  <a:moveTo>
                    <a:pt x="77" y="97"/>
                  </a:moveTo>
                  <a:cubicBezTo>
                    <a:pt x="80" y="97"/>
                    <a:pt x="83" y="98"/>
                    <a:pt x="86" y="98"/>
                  </a:cubicBezTo>
                  <a:moveTo>
                    <a:pt x="97" y="155"/>
                  </a:moveTo>
                  <a:cubicBezTo>
                    <a:pt x="93" y="155"/>
                    <a:pt x="91" y="158"/>
                    <a:pt x="88" y="160"/>
                  </a:cubicBezTo>
                  <a:cubicBezTo>
                    <a:pt x="88" y="161"/>
                    <a:pt x="87" y="161"/>
                    <a:pt x="86" y="162"/>
                  </a:cubicBezTo>
                  <a:cubicBezTo>
                    <a:pt x="86" y="162"/>
                    <a:pt x="84" y="162"/>
                    <a:pt x="84" y="162"/>
                  </a:cubicBezTo>
                  <a:cubicBezTo>
                    <a:pt x="83" y="165"/>
                    <a:pt x="88" y="163"/>
                    <a:pt x="88" y="163"/>
                  </a:cubicBezTo>
                  <a:cubicBezTo>
                    <a:pt x="90" y="162"/>
                    <a:pt x="91" y="162"/>
                    <a:pt x="92" y="161"/>
                  </a:cubicBezTo>
                  <a:cubicBezTo>
                    <a:pt x="93" y="161"/>
                    <a:pt x="95" y="160"/>
                    <a:pt x="95" y="162"/>
                  </a:cubicBezTo>
                  <a:moveTo>
                    <a:pt x="105" y="160"/>
                  </a:moveTo>
                  <a:cubicBezTo>
                    <a:pt x="109" y="162"/>
                    <a:pt x="111" y="167"/>
                    <a:pt x="115" y="170"/>
                  </a:cubicBezTo>
                  <a:cubicBezTo>
                    <a:pt x="118" y="172"/>
                    <a:pt x="123" y="173"/>
                    <a:pt x="127" y="172"/>
                  </a:cubicBezTo>
                  <a:cubicBezTo>
                    <a:pt x="124" y="169"/>
                    <a:pt x="119" y="169"/>
                    <a:pt x="116" y="167"/>
                  </a:cubicBezTo>
                  <a:cubicBezTo>
                    <a:pt x="112" y="164"/>
                    <a:pt x="111" y="162"/>
                    <a:pt x="112" y="157"/>
                  </a:cubicBezTo>
                  <a:moveTo>
                    <a:pt x="94" y="167"/>
                  </a:moveTo>
                  <a:cubicBezTo>
                    <a:pt x="91" y="168"/>
                    <a:pt x="88" y="169"/>
                    <a:pt x="87" y="172"/>
                  </a:cubicBezTo>
                  <a:moveTo>
                    <a:pt x="87" y="172"/>
                  </a:moveTo>
                  <a:cubicBezTo>
                    <a:pt x="89" y="170"/>
                    <a:pt x="90" y="170"/>
                    <a:pt x="92" y="169"/>
                  </a:cubicBezTo>
                  <a:cubicBezTo>
                    <a:pt x="93" y="167"/>
                    <a:pt x="93" y="166"/>
                    <a:pt x="95" y="165"/>
                  </a:cubicBezTo>
                  <a:moveTo>
                    <a:pt x="100" y="163"/>
                  </a:moveTo>
                  <a:cubicBezTo>
                    <a:pt x="104" y="162"/>
                    <a:pt x="108" y="163"/>
                    <a:pt x="112" y="162"/>
                  </a:cubicBezTo>
                  <a:moveTo>
                    <a:pt x="195" y="200"/>
                  </a:moveTo>
                  <a:cubicBezTo>
                    <a:pt x="194" y="204"/>
                    <a:pt x="191" y="207"/>
                    <a:pt x="190" y="210"/>
                  </a:cubicBezTo>
                  <a:cubicBezTo>
                    <a:pt x="192" y="210"/>
                    <a:pt x="198" y="210"/>
                    <a:pt x="197" y="206"/>
                  </a:cubicBezTo>
                  <a:moveTo>
                    <a:pt x="209" y="204"/>
                  </a:moveTo>
                  <a:cubicBezTo>
                    <a:pt x="209" y="207"/>
                    <a:pt x="208" y="211"/>
                    <a:pt x="209" y="213"/>
                  </a:cubicBezTo>
                  <a:cubicBezTo>
                    <a:pt x="212" y="213"/>
                    <a:pt x="210" y="204"/>
                    <a:pt x="210" y="202"/>
                  </a:cubicBezTo>
                  <a:moveTo>
                    <a:pt x="203" y="224"/>
                  </a:moveTo>
                  <a:cubicBezTo>
                    <a:pt x="206" y="224"/>
                    <a:pt x="207" y="223"/>
                    <a:pt x="205" y="221"/>
                  </a:cubicBezTo>
                </a:path>
              </a:pathLst>
            </a:custGeom>
            <a:blipFill>
              <a:blip r:embed="rId3"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45000"/>
                </a:lnSpc>
              </a:pPr>
              <a:endParaRPr>
                <a:solidFill>
                  <a:schemeClr val="bg1"/>
                </a:solidFill>
              </a:endParaRPr>
            </a:p>
          </p:txBody>
        </p:sp>
        <p:sp>
          <p:nvSpPr>
            <p:cNvPr id="7" name="îš1îḍé">
              <a:extLst>
                <a:ext uri="{FF2B5EF4-FFF2-40B4-BE49-F238E27FC236}">
                  <a16:creationId xmlns:a16="http://schemas.microsoft.com/office/drawing/2014/main" id="{2987596F-8F06-48AC-A00F-0566F3EFE51E}"/>
                </a:ext>
              </a:extLst>
            </p:cNvPr>
            <p:cNvSpPr txBox="1"/>
            <p:nvPr/>
          </p:nvSpPr>
          <p:spPr>
            <a:xfrm>
              <a:off x="5330600" y="5011269"/>
              <a:ext cx="1530800" cy="340519"/>
            </a:xfrm>
            <a:prstGeom prst="roundRect">
              <a:avLst/>
            </a:prstGeom>
            <a:solidFill>
              <a:schemeClr val="accent2"/>
            </a:solidFill>
          </p:spPr>
          <p:txBody>
            <a:bodyPr wrap="square" lIns="91440" tIns="45720" rIns="91440" bIns="45720">
              <a:normAutofit fontScale="77500" lnSpcReduction="20000"/>
            </a:bodyPr>
            <a:lstStyle>
              <a:defPPr>
                <a:defRPr lang="zh-CN"/>
              </a:defPPr>
              <a:lvl1pPr algn="ctr">
                <a:defRPr sz="1400" b="1">
                  <a:solidFill>
                    <a:schemeClr val="bg1"/>
                  </a:solidFill>
                </a:defRPr>
              </a:lvl1pPr>
            </a:lstStyle>
            <a:p>
              <a:pPr>
                <a:lnSpc>
                  <a:spcPct val="145000"/>
                </a:lnSpc>
              </a:pPr>
              <a:r>
                <a:rPr lang="zh-CN" altLang="en-US" dirty="0"/>
                <a:t>青城山</a:t>
              </a:r>
            </a:p>
          </p:txBody>
        </p:sp>
        <p:sp>
          <p:nvSpPr>
            <p:cNvPr id="8" name="ïšḻíḋê">
              <a:extLst>
                <a:ext uri="{FF2B5EF4-FFF2-40B4-BE49-F238E27FC236}">
                  <a16:creationId xmlns:a16="http://schemas.microsoft.com/office/drawing/2014/main" id="{048CA4EB-82C0-4225-AB80-0BC8C7DBB42A}"/>
                </a:ext>
              </a:extLst>
            </p:cNvPr>
            <p:cNvSpPr/>
            <p:nvPr/>
          </p:nvSpPr>
          <p:spPr bwMode="auto">
            <a:xfrm>
              <a:off x="8290671" y="1397203"/>
              <a:ext cx="3063486" cy="3024336"/>
            </a:xfrm>
            <a:custGeom>
              <a:avLst/>
              <a:gdLst>
                <a:gd name="T0" fmla="*/ 93 w 299"/>
                <a:gd name="T1" fmla="*/ 65 h 295"/>
                <a:gd name="T2" fmla="*/ 90 w 299"/>
                <a:gd name="T3" fmla="*/ 159 h 295"/>
                <a:gd name="T4" fmla="*/ 132 w 299"/>
                <a:gd name="T5" fmla="*/ 69 h 295"/>
                <a:gd name="T6" fmla="*/ 292 w 299"/>
                <a:gd name="T7" fmla="*/ 107 h 295"/>
                <a:gd name="T8" fmla="*/ 279 w 299"/>
                <a:gd name="T9" fmla="*/ 170 h 295"/>
                <a:gd name="T10" fmla="*/ 271 w 299"/>
                <a:gd name="T11" fmla="*/ 51 h 295"/>
                <a:gd name="T12" fmla="*/ 244 w 299"/>
                <a:gd name="T13" fmla="*/ 213 h 295"/>
                <a:gd name="T14" fmla="*/ 236 w 299"/>
                <a:gd name="T15" fmla="*/ 219 h 295"/>
                <a:gd name="T16" fmla="*/ 224 w 299"/>
                <a:gd name="T17" fmla="*/ 244 h 295"/>
                <a:gd name="T18" fmla="*/ 200 w 299"/>
                <a:gd name="T19" fmla="*/ 59 h 295"/>
                <a:gd name="T20" fmla="*/ 182 w 299"/>
                <a:gd name="T21" fmla="*/ 36 h 295"/>
                <a:gd name="T22" fmla="*/ 160 w 299"/>
                <a:gd name="T23" fmla="*/ 240 h 295"/>
                <a:gd name="T24" fmla="*/ 177 w 299"/>
                <a:gd name="T25" fmla="*/ 42 h 295"/>
                <a:gd name="T26" fmla="*/ 144 w 299"/>
                <a:gd name="T27" fmla="*/ 245 h 295"/>
                <a:gd name="T28" fmla="*/ 127 w 299"/>
                <a:gd name="T29" fmla="*/ 295 h 295"/>
                <a:gd name="T30" fmla="*/ 109 w 299"/>
                <a:gd name="T31" fmla="*/ 50 h 295"/>
                <a:gd name="T32" fmla="*/ 94 w 299"/>
                <a:gd name="T33" fmla="*/ 40 h 295"/>
                <a:gd name="T34" fmla="*/ 81 w 299"/>
                <a:gd name="T35" fmla="*/ 31 h 295"/>
                <a:gd name="T36" fmla="*/ 78 w 299"/>
                <a:gd name="T37" fmla="*/ 155 h 295"/>
                <a:gd name="T38" fmla="*/ 70 w 299"/>
                <a:gd name="T39" fmla="*/ 43 h 295"/>
                <a:gd name="T40" fmla="*/ 64 w 299"/>
                <a:gd name="T41" fmla="*/ 33 h 295"/>
                <a:gd name="T42" fmla="*/ 54 w 299"/>
                <a:gd name="T43" fmla="*/ 90 h 295"/>
                <a:gd name="T44" fmla="*/ 51 w 299"/>
                <a:gd name="T45" fmla="*/ 154 h 295"/>
                <a:gd name="T46" fmla="*/ 51 w 299"/>
                <a:gd name="T47" fmla="*/ 66 h 295"/>
                <a:gd name="T48" fmla="*/ 39 w 299"/>
                <a:gd name="T49" fmla="*/ 166 h 295"/>
                <a:gd name="T50" fmla="*/ 25 w 299"/>
                <a:gd name="T51" fmla="*/ 104 h 295"/>
                <a:gd name="T52" fmla="*/ 263 w 299"/>
                <a:gd name="T53" fmla="*/ 159 h 295"/>
                <a:gd name="T54" fmla="*/ 251 w 299"/>
                <a:gd name="T55" fmla="*/ 78 h 295"/>
                <a:gd name="T56" fmla="*/ 247 w 299"/>
                <a:gd name="T57" fmla="*/ 75 h 295"/>
                <a:gd name="T58" fmla="*/ 230 w 299"/>
                <a:gd name="T59" fmla="*/ 84 h 295"/>
                <a:gd name="T60" fmla="*/ 233 w 299"/>
                <a:gd name="T61" fmla="*/ 209 h 295"/>
                <a:gd name="T62" fmla="*/ 207 w 299"/>
                <a:gd name="T63" fmla="*/ 85 h 295"/>
                <a:gd name="T64" fmla="*/ 136 w 299"/>
                <a:gd name="T65" fmla="*/ 232 h 295"/>
                <a:gd name="T66" fmla="*/ 133 w 299"/>
                <a:gd name="T67" fmla="*/ 67 h 295"/>
                <a:gd name="T68" fmla="*/ 109 w 299"/>
                <a:gd name="T69" fmla="*/ 62 h 295"/>
                <a:gd name="T70" fmla="*/ 89 w 299"/>
                <a:gd name="T71" fmla="*/ 170 h 295"/>
                <a:gd name="T72" fmla="*/ 77 w 299"/>
                <a:gd name="T73" fmla="*/ 59 h 295"/>
                <a:gd name="T74" fmla="*/ 98 w 299"/>
                <a:gd name="T75" fmla="*/ 192 h 295"/>
                <a:gd name="T76" fmla="*/ 74 w 299"/>
                <a:gd name="T77" fmla="*/ 69 h 295"/>
                <a:gd name="T78" fmla="*/ 61 w 299"/>
                <a:gd name="T79" fmla="*/ 205 h 295"/>
                <a:gd name="T80" fmla="*/ 59 w 299"/>
                <a:gd name="T81" fmla="*/ 206 h 295"/>
                <a:gd name="T82" fmla="*/ 104 w 299"/>
                <a:gd name="T83" fmla="*/ 217 h 295"/>
                <a:gd name="T84" fmla="*/ 136 w 299"/>
                <a:gd name="T85" fmla="*/ 255 h 295"/>
                <a:gd name="T86" fmla="*/ 165 w 299"/>
                <a:gd name="T87" fmla="*/ 214 h 295"/>
                <a:gd name="T88" fmla="*/ 222 w 299"/>
                <a:gd name="T89" fmla="*/ 247 h 295"/>
                <a:gd name="T90" fmla="*/ 262 w 299"/>
                <a:gd name="T91" fmla="*/ 182 h 295"/>
                <a:gd name="T92" fmla="*/ 281 w 299"/>
                <a:gd name="T93" fmla="*/ 151 h 295"/>
                <a:gd name="T94" fmla="*/ 249 w 299"/>
                <a:gd name="T95" fmla="*/ 123 h 295"/>
                <a:gd name="T96" fmla="*/ 261 w 299"/>
                <a:gd name="T97" fmla="*/ 64 h 295"/>
                <a:gd name="T98" fmla="*/ 218 w 299"/>
                <a:gd name="T99" fmla="*/ 86 h 295"/>
                <a:gd name="T100" fmla="*/ 205 w 299"/>
                <a:gd name="T101" fmla="*/ 54 h 295"/>
                <a:gd name="T102" fmla="*/ 182 w 299"/>
                <a:gd name="T103" fmla="*/ 65 h 295"/>
                <a:gd name="T104" fmla="*/ 99 w 299"/>
                <a:gd name="T105" fmla="*/ 53 h 295"/>
                <a:gd name="T106" fmla="*/ 56 w 299"/>
                <a:gd name="T107" fmla="*/ 33 h 295"/>
                <a:gd name="T108" fmla="*/ 46 w 299"/>
                <a:gd name="T109" fmla="*/ 48 h 295"/>
                <a:gd name="T110" fmla="*/ 60 w 299"/>
                <a:gd name="T111" fmla="*/ 80 h 295"/>
                <a:gd name="T112" fmla="*/ 71 w 299"/>
                <a:gd name="T113" fmla="*/ 105 h 295"/>
                <a:gd name="T114" fmla="*/ 66 w 299"/>
                <a:gd name="T115" fmla="*/ 166 h 295"/>
                <a:gd name="T116" fmla="*/ 190 w 299"/>
                <a:gd name="T117" fmla="*/ 210 h 295"/>
                <a:gd name="T118" fmla="*/ 18 w 299"/>
                <a:gd name="T119" fmla="*/ 206 h 295"/>
                <a:gd name="T120" fmla="*/ 7 w 299"/>
                <a:gd name="T121" fmla="*/ 228 h 295"/>
                <a:gd name="T122" fmla="*/ 68 w 299"/>
                <a:gd name="T123" fmla="*/ 57 h 295"/>
                <a:gd name="T124" fmla="*/ 112 w 299"/>
                <a:gd name="T125" fmla="*/ 16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9" h="295">
                  <a:moveTo>
                    <a:pt x="75" y="62"/>
                  </a:moveTo>
                  <a:cubicBezTo>
                    <a:pt x="72" y="65"/>
                    <a:pt x="68" y="61"/>
                    <a:pt x="66" y="58"/>
                  </a:cubicBezTo>
                  <a:cubicBezTo>
                    <a:pt x="66" y="57"/>
                    <a:pt x="66" y="57"/>
                    <a:pt x="66" y="57"/>
                  </a:cubicBezTo>
                  <a:cubicBezTo>
                    <a:pt x="67" y="57"/>
                    <a:pt x="67" y="57"/>
                    <a:pt x="67" y="57"/>
                  </a:cubicBezTo>
                  <a:cubicBezTo>
                    <a:pt x="67" y="60"/>
                    <a:pt x="70" y="61"/>
                    <a:pt x="73" y="61"/>
                  </a:cubicBezTo>
                  <a:cubicBezTo>
                    <a:pt x="74" y="62"/>
                    <a:pt x="74" y="62"/>
                    <a:pt x="75" y="62"/>
                  </a:cubicBezTo>
                  <a:close/>
                  <a:moveTo>
                    <a:pt x="82" y="59"/>
                  </a:moveTo>
                  <a:cubicBezTo>
                    <a:pt x="81" y="57"/>
                    <a:pt x="82" y="55"/>
                    <a:pt x="81" y="54"/>
                  </a:cubicBezTo>
                  <a:cubicBezTo>
                    <a:pt x="81" y="56"/>
                    <a:pt x="79" y="54"/>
                    <a:pt x="79" y="56"/>
                  </a:cubicBezTo>
                  <a:cubicBezTo>
                    <a:pt x="80" y="57"/>
                    <a:pt x="80" y="59"/>
                    <a:pt x="82" y="59"/>
                  </a:cubicBezTo>
                  <a:close/>
                  <a:moveTo>
                    <a:pt x="79" y="63"/>
                  </a:moveTo>
                  <a:cubicBezTo>
                    <a:pt x="78" y="63"/>
                    <a:pt x="78" y="64"/>
                    <a:pt x="79" y="64"/>
                  </a:cubicBezTo>
                  <a:cubicBezTo>
                    <a:pt x="78" y="62"/>
                    <a:pt x="79" y="61"/>
                    <a:pt x="81" y="61"/>
                  </a:cubicBezTo>
                  <a:cubicBezTo>
                    <a:pt x="81" y="59"/>
                    <a:pt x="80" y="58"/>
                    <a:pt x="79" y="58"/>
                  </a:cubicBezTo>
                  <a:cubicBezTo>
                    <a:pt x="78" y="59"/>
                    <a:pt x="81" y="59"/>
                    <a:pt x="79" y="60"/>
                  </a:cubicBezTo>
                  <a:cubicBezTo>
                    <a:pt x="77" y="60"/>
                    <a:pt x="78" y="58"/>
                    <a:pt x="77" y="59"/>
                  </a:cubicBezTo>
                  <a:cubicBezTo>
                    <a:pt x="76" y="60"/>
                    <a:pt x="80" y="62"/>
                    <a:pt x="77" y="63"/>
                  </a:cubicBezTo>
                  <a:cubicBezTo>
                    <a:pt x="78" y="63"/>
                    <a:pt x="79" y="63"/>
                    <a:pt x="79" y="63"/>
                  </a:cubicBezTo>
                  <a:close/>
                  <a:moveTo>
                    <a:pt x="86" y="65"/>
                  </a:moveTo>
                  <a:cubicBezTo>
                    <a:pt x="86" y="65"/>
                    <a:pt x="86" y="66"/>
                    <a:pt x="86" y="65"/>
                  </a:cubicBezTo>
                  <a:cubicBezTo>
                    <a:pt x="85" y="64"/>
                    <a:pt x="83" y="63"/>
                    <a:pt x="81" y="62"/>
                  </a:cubicBezTo>
                  <a:cubicBezTo>
                    <a:pt x="82" y="63"/>
                    <a:pt x="79" y="62"/>
                    <a:pt x="80" y="64"/>
                  </a:cubicBezTo>
                  <a:cubicBezTo>
                    <a:pt x="82" y="64"/>
                    <a:pt x="82" y="65"/>
                    <a:pt x="85" y="66"/>
                  </a:cubicBezTo>
                  <a:cubicBezTo>
                    <a:pt x="85" y="65"/>
                    <a:pt x="85" y="65"/>
                    <a:pt x="86" y="65"/>
                  </a:cubicBezTo>
                  <a:close/>
                  <a:moveTo>
                    <a:pt x="96" y="62"/>
                  </a:moveTo>
                  <a:cubicBezTo>
                    <a:pt x="97" y="61"/>
                    <a:pt x="97" y="62"/>
                    <a:pt x="97" y="61"/>
                  </a:cubicBezTo>
                  <a:cubicBezTo>
                    <a:pt x="96" y="61"/>
                    <a:pt x="96" y="62"/>
                    <a:pt x="95" y="62"/>
                  </a:cubicBezTo>
                  <a:cubicBezTo>
                    <a:pt x="95" y="63"/>
                    <a:pt x="97" y="64"/>
                    <a:pt x="98" y="63"/>
                  </a:cubicBezTo>
                  <a:cubicBezTo>
                    <a:pt x="97" y="63"/>
                    <a:pt x="96" y="62"/>
                    <a:pt x="96" y="62"/>
                  </a:cubicBezTo>
                  <a:close/>
                  <a:moveTo>
                    <a:pt x="94" y="64"/>
                  </a:moveTo>
                  <a:cubicBezTo>
                    <a:pt x="95" y="65"/>
                    <a:pt x="94" y="66"/>
                    <a:pt x="93" y="65"/>
                  </a:cubicBezTo>
                  <a:cubicBezTo>
                    <a:pt x="94" y="60"/>
                    <a:pt x="88" y="62"/>
                    <a:pt x="88" y="60"/>
                  </a:cubicBezTo>
                  <a:cubicBezTo>
                    <a:pt x="88" y="61"/>
                    <a:pt x="87" y="61"/>
                    <a:pt x="86" y="62"/>
                  </a:cubicBezTo>
                  <a:cubicBezTo>
                    <a:pt x="88" y="65"/>
                    <a:pt x="93" y="67"/>
                    <a:pt x="97" y="67"/>
                  </a:cubicBezTo>
                  <a:cubicBezTo>
                    <a:pt x="94" y="66"/>
                    <a:pt x="96" y="64"/>
                    <a:pt x="94" y="64"/>
                  </a:cubicBezTo>
                  <a:close/>
                  <a:moveTo>
                    <a:pt x="103" y="65"/>
                  </a:moveTo>
                  <a:cubicBezTo>
                    <a:pt x="102" y="65"/>
                    <a:pt x="101" y="65"/>
                    <a:pt x="100" y="66"/>
                  </a:cubicBezTo>
                  <a:cubicBezTo>
                    <a:pt x="102" y="67"/>
                    <a:pt x="103" y="67"/>
                    <a:pt x="103" y="65"/>
                  </a:cubicBezTo>
                  <a:close/>
                  <a:moveTo>
                    <a:pt x="92" y="72"/>
                  </a:moveTo>
                  <a:cubicBezTo>
                    <a:pt x="91" y="71"/>
                    <a:pt x="89" y="69"/>
                    <a:pt x="88" y="71"/>
                  </a:cubicBezTo>
                  <a:cubicBezTo>
                    <a:pt x="89" y="71"/>
                    <a:pt x="90" y="74"/>
                    <a:pt x="92" y="72"/>
                  </a:cubicBezTo>
                  <a:close/>
                  <a:moveTo>
                    <a:pt x="100" y="71"/>
                  </a:moveTo>
                  <a:cubicBezTo>
                    <a:pt x="98" y="71"/>
                    <a:pt x="96" y="69"/>
                    <a:pt x="95" y="70"/>
                  </a:cubicBezTo>
                  <a:cubicBezTo>
                    <a:pt x="97" y="70"/>
                    <a:pt x="99" y="73"/>
                    <a:pt x="100" y="71"/>
                  </a:cubicBezTo>
                  <a:close/>
                  <a:moveTo>
                    <a:pt x="79" y="98"/>
                  </a:moveTo>
                  <a:cubicBezTo>
                    <a:pt x="78" y="96"/>
                    <a:pt x="80" y="96"/>
                    <a:pt x="81" y="95"/>
                  </a:cubicBezTo>
                  <a:cubicBezTo>
                    <a:pt x="79" y="96"/>
                    <a:pt x="79" y="94"/>
                    <a:pt x="79" y="95"/>
                  </a:cubicBezTo>
                  <a:cubicBezTo>
                    <a:pt x="80" y="96"/>
                    <a:pt x="76" y="97"/>
                    <a:pt x="76" y="95"/>
                  </a:cubicBezTo>
                  <a:cubicBezTo>
                    <a:pt x="76" y="96"/>
                    <a:pt x="73" y="96"/>
                    <a:pt x="76" y="97"/>
                  </a:cubicBezTo>
                  <a:cubicBezTo>
                    <a:pt x="76" y="95"/>
                    <a:pt x="78" y="98"/>
                    <a:pt x="79" y="98"/>
                  </a:cubicBezTo>
                  <a:close/>
                  <a:moveTo>
                    <a:pt x="89" y="170"/>
                  </a:moveTo>
                  <a:cubicBezTo>
                    <a:pt x="89" y="170"/>
                    <a:pt x="87" y="173"/>
                    <a:pt x="89" y="174"/>
                  </a:cubicBezTo>
                  <a:cubicBezTo>
                    <a:pt x="90" y="172"/>
                    <a:pt x="91" y="171"/>
                    <a:pt x="93" y="169"/>
                  </a:cubicBezTo>
                  <a:cubicBezTo>
                    <a:pt x="92" y="169"/>
                    <a:pt x="90" y="170"/>
                    <a:pt x="89" y="170"/>
                  </a:cubicBezTo>
                  <a:close/>
                  <a:moveTo>
                    <a:pt x="82" y="162"/>
                  </a:moveTo>
                  <a:cubicBezTo>
                    <a:pt x="85" y="162"/>
                    <a:pt x="85" y="162"/>
                    <a:pt x="85" y="162"/>
                  </a:cubicBezTo>
                  <a:cubicBezTo>
                    <a:pt x="84" y="161"/>
                    <a:pt x="87" y="160"/>
                    <a:pt x="85" y="160"/>
                  </a:cubicBezTo>
                  <a:cubicBezTo>
                    <a:pt x="85" y="161"/>
                    <a:pt x="83" y="160"/>
                    <a:pt x="82" y="162"/>
                  </a:cubicBezTo>
                  <a:close/>
                  <a:moveTo>
                    <a:pt x="93" y="160"/>
                  </a:moveTo>
                  <a:cubicBezTo>
                    <a:pt x="91" y="160"/>
                    <a:pt x="91" y="162"/>
                    <a:pt x="91" y="163"/>
                  </a:cubicBezTo>
                  <a:cubicBezTo>
                    <a:pt x="92" y="163"/>
                    <a:pt x="92" y="162"/>
                    <a:pt x="93" y="160"/>
                  </a:cubicBezTo>
                  <a:close/>
                  <a:moveTo>
                    <a:pt x="90" y="159"/>
                  </a:moveTo>
                  <a:cubicBezTo>
                    <a:pt x="91" y="157"/>
                    <a:pt x="95" y="156"/>
                    <a:pt x="92" y="154"/>
                  </a:cubicBezTo>
                  <a:cubicBezTo>
                    <a:pt x="92" y="156"/>
                    <a:pt x="88" y="156"/>
                    <a:pt x="90" y="159"/>
                  </a:cubicBezTo>
                  <a:close/>
                  <a:moveTo>
                    <a:pt x="111" y="162"/>
                  </a:moveTo>
                  <a:cubicBezTo>
                    <a:pt x="111" y="161"/>
                    <a:pt x="112" y="159"/>
                    <a:pt x="110" y="159"/>
                  </a:cubicBezTo>
                  <a:cubicBezTo>
                    <a:pt x="110" y="161"/>
                    <a:pt x="109" y="162"/>
                    <a:pt x="111" y="162"/>
                  </a:cubicBezTo>
                  <a:close/>
                  <a:moveTo>
                    <a:pt x="122" y="171"/>
                  </a:moveTo>
                  <a:cubicBezTo>
                    <a:pt x="122" y="172"/>
                    <a:pt x="122" y="174"/>
                    <a:pt x="123" y="173"/>
                  </a:cubicBezTo>
                  <a:cubicBezTo>
                    <a:pt x="123" y="172"/>
                    <a:pt x="123" y="171"/>
                    <a:pt x="122" y="171"/>
                  </a:cubicBezTo>
                  <a:close/>
                  <a:moveTo>
                    <a:pt x="118" y="170"/>
                  </a:moveTo>
                  <a:cubicBezTo>
                    <a:pt x="117" y="171"/>
                    <a:pt x="117" y="172"/>
                    <a:pt x="119" y="172"/>
                  </a:cubicBezTo>
                  <a:cubicBezTo>
                    <a:pt x="118" y="171"/>
                    <a:pt x="120" y="172"/>
                    <a:pt x="120" y="171"/>
                  </a:cubicBezTo>
                  <a:cubicBezTo>
                    <a:pt x="119" y="171"/>
                    <a:pt x="120" y="169"/>
                    <a:pt x="119" y="169"/>
                  </a:cubicBezTo>
                  <a:cubicBezTo>
                    <a:pt x="117" y="170"/>
                    <a:pt x="116" y="168"/>
                    <a:pt x="114" y="170"/>
                  </a:cubicBezTo>
                  <a:cubicBezTo>
                    <a:pt x="113" y="169"/>
                    <a:pt x="114" y="166"/>
                    <a:pt x="111" y="166"/>
                  </a:cubicBezTo>
                  <a:cubicBezTo>
                    <a:pt x="112" y="170"/>
                    <a:pt x="111" y="170"/>
                    <a:pt x="114" y="172"/>
                  </a:cubicBezTo>
                  <a:cubicBezTo>
                    <a:pt x="116" y="172"/>
                    <a:pt x="116" y="170"/>
                    <a:pt x="118" y="170"/>
                  </a:cubicBezTo>
                  <a:close/>
                  <a:moveTo>
                    <a:pt x="207" y="221"/>
                  </a:moveTo>
                  <a:cubicBezTo>
                    <a:pt x="206" y="222"/>
                    <a:pt x="205" y="223"/>
                    <a:pt x="206" y="225"/>
                  </a:cubicBezTo>
                  <a:cubicBezTo>
                    <a:pt x="207" y="224"/>
                    <a:pt x="208" y="227"/>
                    <a:pt x="208" y="225"/>
                  </a:cubicBezTo>
                  <a:cubicBezTo>
                    <a:pt x="207" y="225"/>
                    <a:pt x="209" y="222"/>
                    <a:pt x="207" y="220"/>
                  </a:cubicBezTo>
                  <a:lnTo>
                    <a:pt x="207" y="221"/>
                  </a:lnTo>
                  <a:close/>
                  <a:moveTo>
                    <a:pt x="213" y="204"/>
                  </a:moveTo>
                  <a:cubicBezTo>
                    <a:pt x="208" y="204"/>
                    <a:pt x="209" y="210"/>
                    <a:pt x="209" y="214"/>
                  </a:cubicBezTo>
                  <a:cubicBezTo>
                    <a:pt x="214" y="213"/>
                    <a:pt x="213" y="208"/>
                    <a:pt x="213" y="204"/>
                  </a:cubicBezTo>
                  <a:close/>
                  <a:moveTo>
                    <a:pt x="190" y="210"/>
                  </a:moveTo>
                  <a:cubicBezTo>
                    <a:pt x="192" y="209"/>
                    <a:pt x="194" y="208"/>
                    <a:pt x="195" y="206"/>
                  </a:cubicBezTo>
                  <a:cubicBezTo>
                    <a:pt x="193" y="208"/>
                    <a:pt x="193" y="203"/>
                    <a:pt x="192" y="204"/>
                  </a:cubicBezTo>
                  <a:cubicBezTo>
                    <a:pt x="192" y="205"/>
                    <a:pt x="191" y="208"/>
                    <a:pt x="190" y="210"/>
                  </a:cubicBezTo>
                  <a:close/>
                  <a:moveTo>
                    <a:pt x="131" y="68"/>
                  </a:moveTo>
                  <a:cubicBezTo>
                    <a:pt x="131" y="69"/>
                    <a:pt x="132" y="71"/>
                    <a:pt x="132" y="69"/>
                  </a:cubicBezTo>
                  <a:cubicBezTo>
                    <a:pt x="132" y="69"/>
                    <a:pt x="132" y="69"/>
                    <a:pt x="132" y="69"/>
                  </a:cubicBezTo>
                  <a:cubicBezTo>
                    <a:pt x="132" y="68"/>
                    <a:pt x="133" y="68"/>
                    <a:pt x="133" y="67"/>
                  </a:cubicBezTo>
                  <a:cubicBezTo>
                    <a:pt x="129" y="66"/>
                    <a:pt x="129" y="62"/>
                    <a:pt x="128" y="59"/>
                  </a:cubicBezTo>
                  <a:cubicBezTo>
                    <a:pt x="128" y="62"/>
                    <a:pt x="126" y="63"/>
                    <a:pt x="126" y="66"/>
                  </a:cubicBezTo>
                  <a:cubicBezTo>
                    <a:pt x="129" y="66"/>
                    <a:pt x="128" y="70"/>
                    <a:pt x="130" y="71"/>
                  </a:cubicBezTo>
                  <a:cubicBezTo>
                    <a:pt x="130" y="70"/>
                    <a:pt x="130" y="69"/>
                    <a:pt x="131" y="68"/>
                  </a:cubicBezTo>
                  <a:close/>
                  <a:moveTo>
                    <a:pt x="137" y="73"/>
                  </a:moveTo>
                  <a:cubicBezTo>
                    <a:pt x="136" y="72"/>
                    <a:pt x="135" y="72"/>
                    <a:pt x="136" y="70"/>
                  </a:cubicBezTo>
                  <a:cubicBezTo>
                    <a:pt x="137" y="70"/>
                    <a:pt x="136" y="73"/>
                    <a:pt x="138" y="72"/>
                  </a:cubicBezTo>
                  <a:cubicBezTo>
                    <a:pt x="138" y="69"/>
                    <a:pt x="136" y="69"/>
                    <a:pt x="134" y="67"/>
                  </a:cubicBezTo>
                  <a:cubicBezTo>
                    <a:pt x="136" y="70"/>
                    <a:pt x="131" y="68"/>
                    <a:pt x="133" y="73"/>
                  </a:cubicBezTo>
                  <a:cubicBezTo>
                    <a:pt x="134" y="72"/>
                    <a:pt x="136" y="74"/>
                    <a:pt x="137" y="73"/>
                  </a:cubicBezTo>
                  <a:close/>
                  <a:moveTo>
                    <a:pt x="196" y="90"/>
                  </a:moveTo>
                  <a:cubicBezTo>
                    <a:pt x="196" y="88"/>
                    <a:pt x="195" y="83"/>
                    <a:pt x="193" y="84"/>
                  </a:cubicBezTo>
                  <a:cubicBezTo>
                    <a:pt x="195" y="85"/>
                    <a:pt x="192" y="86"/>
                    <a:pt x="192" y="87"/>
                  </a:cubicBezTo>
                  <a:cubicBezTo>
                    <a:pt x="191" y="86"/>
                    <a:pt x="190" y="87"/>
                    <a:pt x="189" y="87"/>
                  </a:cubicBezTo>
                  <a:cubicBezTo>
                    <a:pt x="189" y="88"/>
                    <a:pt x="191" y="88"/>
                    <a:pt x="190" y="90"/>
                  </a:cubicBezTo>
                  <a:cubicBezTo>
                    <a:pt x="191" y="90"/>
                    <a:pt x="193" y="91"/>
                    <a:pt x="193" y="90"/>
                  </a:cubicBezTo>
                  <a:cubicBezTo>
                    <a:pt x="192" y="90"/>
                    <a:pt x="191" y="90"/>
                    <a:pt x="191" y="88"/>
                  </a:cubicBezTo>
                  <a:cubicBezTo>
                    <a:pt x="194" y="89"/>
                    <a:pt x="194" y="91"/>
                    <a:pt x="196" y="90"/>
                  </a:cubicBezTo>
                  <a:close/>
                  <a:moveTo>
                    <a:pt x="180" y="98"/>
                  </a:moveTo>
                  <a:cubicBezTo>
                    <a:pt x="179" y="98"/>
                    <a:pt x="179" y="97"/>
                    <a:pt x="179" y="98"/>
                  </a:cubicBezTo>
                  <a:cubicBezTo>
                    <a:pt x="180" y="99"/>
                    <a:pt x="181" y="97"/>
                    <a:pt x="183" y="98"/>
                  </a:cubicBezTo>
                  <a:cubicBezTo>
                    <a:pt x="181" y="95"/>
                    <a:pt x="175" y="93"/>
                    <a:pt x="175" y="90"/>
                  </a:cubicBezTo>
                  <a:cubicBezTo>
                    <a:pt x="178" y="92"/>
                    <a:pt x="181" y="95"/>
                    <a:pt x="184" y="97"/>
                  </a:cubicBezTo>
                  <a:cubicBezTo>
                    <a:pt x="184" y="96"/>
                    <a:pt x="185" y="96"/>
                    <a:pt x="185" y="94"/>
                  </a:cubicBezTo>
                  <a:cubicBezTo>
                    <a:pt x="184" y="92"/>
                    <a:pt x="182" y="91"/>
                    <a:pt x="180" y="90"/>
                  </a:cubicBezTo>
                  <a:cubicBezTo>
                    <a:pt x="176" y="89"/>
                    <a:pt x="168" y="87"/>
                    <a:pt x="166" y="91"/>
                  </a:cubicBezTo>
                  <a:cubicBezTo>
                    <a:pt x="171" y="92"/>
                    <a:pt x="175" y="99"/>
                    <a:pt x="179" y="96"/>
                  </a:cubicBezTo>
                  <a:cubicBezTo>
                    <a:pt x="179" y="97"/>
                    <a:pt x="182" y="97"/>
                    <a:pt x="180" y="98"/>
                  </a:cubicBezTo>
                  <a:close/>
                  <a:moveTo>
                    <a:pt x="299" y="104"/>
                  </a:moveTo>
                  <a:cubicBezTo>
                    <a:pt x="297" y="103"/>
                    <a:pt x="293" y="105"/>
                    <a:pt x="292" y="107"/>
                  </a:cubicBezTo>
                  <a:cubicBezTo>
                    <a:pt x="295" y="107"/>
                    <a:pt x="297" y="105"/>
                    <a:pt x="299" y="104"/>
                  </a:cubicBezTo>
                  <a:close/>
                  <a:moveTo>
                    <a:pt x="279" y="96"/>
                  </a:moveTo>
                  <a:cubicBezTo>
                    <a:pt x="279" y="97"/>
                    <a:pt x="279" y="98"/>
                    <a:pt x="279" y="98"/>
                  </a:cubicBezTo>
                  <a:cubicBezTo>
                    <a:pt x="282" y="100"/>
                    <a:pt x="284" y="100"/>
                    <a:pt x="284" y="96"/>
                  </a:cubicBezTo>
                  <a:cubicBezTo>
                    <a:pt x="281" y="94"/>
                    <a:pt x="282" y="95"/>
                    <a:pt x="279" y="96"/>
                  </a:cubicBezTo>
                  <a:close/>
                  <a:moveTo>
                    <a:pt x="281" y="154"/>
                  </a:moveTo>
                  <a:cubicBezTo>
                    <a:pt x="283" y="154"/>
                    <a:pt x="284" y="155"/>
                    <a:pt x="284" y="154"/>
                  </a:cubicBezTo>
                  <a:cubicBezTo>
                    <a:pt x="283" y="154"/>
                    <a:pt x="284" y="154"/>
                    <a:pt x="284" y="153"/>
                  </a:cubicBezTo>
                  <a:cubicBezTo>
                    <a:pt x="282" y="152"/>
                    <a:pt x="282" y="153"/>
                    <a:pt x="281" y="154"/>
                  </a:cubicBezTo>
                  <a:close/>
                  <a:moveTo>
                    <a:pt x="281" y="107"/>
                  </a:moveTo>
                  <a:cubicBezTo>
                    <a:pt x="281" y="107"/>
                    <a:pt x="281" y="108"/>
                    <a:pt x="281" y="108"/>
                  </a:cubicBezTo>
                  <a:cubicBezTo>
                    <a:pt x="282" y="108"/>
                    <a:pt x="283" y="108"/>
                    <a:pt x="283" y="107"/>
                  </a:cubicBezTo>
                  <a:cubicBezTo>
                    <a:pt x="282" y="107"/>
                    <a:pt x="282" y="107"/>
                    <a:pt x="281" y="107"/>
                  </a:cubicBezTo>
                  <a:close/>
                  <a:moveTo>
                    <a:pt x="284" y="124"/>
                  </a:moveTo>
                  <a:cubicBezTo>
                    <a:pt x="280" y="125"/>
                    <a:pt x="279" y="120"/>
                    <a:pt x="275" y="124"/>
                  </a:cubicBezTo>
                  <a:cubicBezTo>
                    <a:pt x="276" y="128"/>
                    <a:pt x="277" y="131"/>
                    <a:pt x="281" y="131"/>
                  </a:cubicBezTo>
                  <a:cubicBezTo>
                    <a:pt x="282" y="128"/>
                    <a:pt x="281" y="128"/>
                    <a:pt x="281" y="126"/>
                  </a:cubicBezTo>
                  <a:cubicBezTo>
                    <a:pt x="282" y="125"/>
                    <a:pt x="284" y="127"/>
                    <a:pt x="284" y="124"/>
                  </a:cubicBezTo>
                  <a:close/>
                  <a:moveTo>
                    <a:pt x="280" y="137"/>
                  </a:moveTo>
                  <a:cubicBezTo>
                    <a:pt x="281" y="135"/>
                    <a:pt x="278" y="135"/>
                    <a:pt x="278" y="136"/>
                  </a:cubicBezTo>
                  <a:cubicBezTo>
                    <a:pt x="277" y="138"/>
                    <a:pt x="280" y="138"/>
                    <a:pt x="280" y="137"/>
                  </a:cubicBezTo>
                  <a:close/>
                  <a:moveTo>
                    <a:pt x="278" y="133"/>
                  </a:moveTo>
                  <a:cubicBezTo>
                    <a:pt x="278" y="134"/>
                    <a:pt x="275" y="133"/>
                    <a:pt x="276" y="135"/>
                  </a:cubicBezTo>
                  <a:cubicBezTo>
                    <a:pt x="278" y="137"/>
                    <a:pt x="280" y="134"/>
                    <a:pt x="278" y="133"/>
                  </a:cubicBezTo>
                  <a:close/>
                  <a:moveTo>
                    <a:pt x="279" y="104"/>
                  </a:moveTo>
                  <a:cubicBezTo>
                    <a:pt x="279" y="102"/>
                    <a:pt x="280" y="100"/>
                    <a:pt x="278" y="100"/>
                  </a:cubicBezTo>
                  <a:cubicBezTo>
                    <a:pt x="278" y="101"/>
                    <a:pt x="275" y="100"/>
                    <a:pt x="276" y="102"/>
                  </a:cubicBezTo>
                  <a:cubicBezTo>
                    <a:pt x="277" y="103"/>
                    <a:pt x="278" y="104"/>
                    <a:pt x="279" y="104"/>
                  </a:cubicBezTo>
                  <a:close/>
                  <a:moveTo>
                    <a:pt x="280" y="171"/>
                  </a:moveTo>
                  <a:cubicBezTo>
                    <a:pt x="279" y="170"/>
                    <a:pt x="282" y="169"/>
                    <a:pt x="280" y="169"/>
                  </a:cubicBezTo>
                  <a:cubicBezTo>
                    <a:pt x="278" y="168"/>
                    <a:pt x="280" y="170"/>
                    <a:pt x="279" y="170"/>
                  </a:cubicBezTo>
                  <a:cubicBezTo>
                    <a:pt x="278" y="169"/>
                    <a:pt x="275" y="168"/>
                    <a:pt x="274" y="169"/>
                  </a:cubicBezTo>
                  <a:cubicBezTo>
                    <a:pt x="276" y="169"/>
                    <a:pt x="277" y="171"/>
                    <a:pt x="279" y="171"/>
                  </a:cubicBezTo>
                  <a:cubicBezTo>
                    <a:pt x="279" y="170"/>
                    <a:pt x="280" y="172"/>
                    <a:pt x="280" y="171"/>
                  </a:cubicBezTo>
                  <a:close/>
                  <a:moveTo>
                    <a:pt x="273" y="120"/>
                  </a:moveTo>
                  <a:cubicBezTo>
                    <a:pt x="275" y="120"/>
                    <a:pt x="275" y="119"/>
                    <a:pt x="276" y="119"/>
                  </a:cubicBezTo>
                  <a:cubicBezTo>
                    <a:pt x="277" y="118"/>
                    <a:pt x="276" y="117"/>
                    <a:pt x="275" y="117"/>
                  </a:cubicBezTo>
                  <a:cubicBezTo>
                    <a:pt x="276" y="119"/>
                    <a:pt x="273" y="119"/>
                    <a:pt x="273" y="120"/>
                  </a:cubicBezTo>
                  <a:close/>
                  <a:moveTo>
                    <a:pt x="273" y="99"/>
                  </a:moveTo>
                  <a:cubicBezTo>
                    <a:pt x="274" y="101"/>
                    <a:pt x="273" y="102"/>
                    <a:pt x="274" y="103"/>
                  </a:cubicBezTo>
                  <a:cubicBezTo>
                    <a:pt x="274" y="101"/>
                    <a:pt x="276" y="100"/>
                    <a:pt x="277" y="98"/>
                  </a:cubicBezTo>
                  <a:cubicBezTo>
                    <a:pt x="275" y="98"/>
                    <a:pt x="276" y="96"/>
                    <a:pt x="274" y="96"/>
                  </a:cubicBezTo>
                  <a:cubicBezTo>
                    <a:pt x="274" y="97"/>
                    <a:pt x="274" y="98"/>
                    <a:pt x="274" y="99"/>
                  </a:cubicBezTo>
                  <a:cubicBezTo>
                    <a:pt x="275" y="99"/>
                    <a:pt x="275" y="98"/>
                    <a:pt x="276" y="98"/>
                  </a:cubicBezTo>
                  <a:cubicBezTo>
                    <a:pt x="276" y="101"/>
                    <a:pt x="274" y="100"/>
                    <a:pt x="273" y="99"/>
                  </a:cubicBezTo>
                  <a:close/>
                  <a:moveTo>
                    <a:pt x="273" y="151"/>
                  </a:moveTo>
                  <a:cubicBezTo>
                    <a:pt x="273" y="151"/>
                    <a:pt x="273" y="151"/>
                    <a:pt x="273" y="151"/>
                  </a:cubicBezTo>
                  <a:cubicBezTo>
                    <a:pt x="273" y="151"/>
                    <a:pt x="273" y="151"/>
                    <a:pt x="273" y="151"/>
                  </a:cubicBezTo>
                  <a:close/>
                  <a:moveTo>
                    <a:pt x="273" y="45"/>
                  </a:moveTo>
                  <a:cubicBezTo>
                    <a:pt x="270" y="47"/>
                    <a:pt x="272" y="44"/>
                    <a:pt x="270" y="42"/>
                  </a:cubicBezTo>
                  <a:cubicBezTo>
                    <a:pt x="272" y="43"/>
                    <a:pt x="272" y="42"/>
                    <a:pt x="274" y="42"/>
                  </a:cubicBezTo>
                  <a:cubicBezTo>
                    <a:pt x="274" y="41"/>
                    <a:pt x="273" y="41"/>
                    <a:pt x="273" y="40"/>
                  </a:cubicBezTo>
                  <a:cubicBezTo>
                    <a:pt x="274" y="41"/>
                    <a:pt x="274" y="41"/>
                    <a:pt x="275" y="40"/>
                  </a:cubicBezTo>
                  <a:cubicBezTo>
                    <a:pt x="275" y="38"/>
                    <a:pt x="276" y="38"/>
                    <a:pt x="276" y="36"/>
                  </a:cubicBezTo>
                  <a:cubicBezTo>
                    <a:pt x="273" y="36"/>
                    <a:pt x="272" y="38"/>
                    <a:pt x="270" y="39"/>
                  </a:cubicBezTo>
                  <a:cubicBezTo>
                    <a:pt x="270" y="40"/>
                    <a:pt x="271" y="40"/>
                    <a:pt x="271" y="42"/>
                  </a:cubicBezTo>
                  <a:cubicBezTo>
                    <a:pt x="268" y="42"/>
                    <a:pt x="267" y="46"/>
                    <a:pt x="265" y="49"/>
                  </a:cubicBezTo>
                  <a:cubicBezTo>
                    <a:pt x="266" y="49"/>
                    <a:pt x="266" y="49"/>
                    <a:pt x="266" y="49"/>
                  </a:cubicBezTo>
                  <a:cubicBezTo>
                    <a:pt x="266" y="49"/>
                    <a:pt x="266" y="48"/>
                    <a:pt x="267" y="48"/>
                  </a:cubicBezTo>
                  <a:cubicBezTo>
                    <a:pt x="267" y="50"/>
                    <a:pt x="269" y="49"/>
                    <a:pt x="270" y="50"/>
                  </a:cubicBezTo>
                  <a:cubicBezTo>
                    <a:pt x="269" y="51"/>
                    <a:pt x="268" y="51"/>
                    <a:pt x="268" y="52"/>
                  </a:cubicBezTo>
                  <a:cubicBezTo>
                    <a:pt x="270" y="52"/>
                    <a:pt x="270" y="49"/>
                    <a:pt x="271" y="51"/>
                  </a:cubicBezTo>
                  <a:cubicBezTo>
                    <a:pt x="272" y="49"/>
                    <a:pt x="273" y="46"/>
                    <a:pt x="273" y="45"/>
                  </a:cubicBezTo>
                  <a:close/>
                  <a:moveTo>
                    <a:pt x="267" y="20"/>
                  </a:moveTo>
                  <a:cubicBezTo>
                    <a:pt x="268" y="20"/>
                    <a:pt x="268" y="20"/>
                    <a:pt x="268" y="19"/>
                  </a:cubicBezTo>
                  <a:cubicBezTo>
                    <a:pt x="268" y="19"/>
                    <a:pt x="267" y="19"/>
                    <a:pt x="266" y="19"/>
                  </a:cubicBezTo>
                  <a:cubicBezTo>
                    <a:pt x="268" y="23"/>
                    <a:pt x="272" y="28"/>
                    <a:pt x="271" y="32"/>
                  </a:cubicBezTo>
                  <a:cubicBezTo>
                    <a:pt x="273" y="32"/>
                    <a:pt x="274" y="33"/>
                    <a:pt x="276" y="33"/>
                  </a:cubicBezTo>
                  <a:cubicBezTo>
                    <a:pt x="276" y="29"/>
                    <a:pt x="276" y="25"/>
                    <a:pt x="276" y="20"/>
                  </a:cubicBezTo>
                  <a:cubicBezTo>
                    <a:pt x="273" y="20"/>
                    <a:pt x="272" y="23"/>
                    <a:pt x="269" y="24"/>
                  </a:cubicBezTo>
                  <a:cubicBezTo>
                    <a:pt x="269" y="22"/>
                    <a:pt x="267" y="22"/>
                    <a:pt x="267" y="20"/>
                  </a:cubicBezTo>
                  <a:close/>
                  <a:moveTo>
                    <a:pt x="267" y="58"/>
                  </a:moveTo>
                  <a:cubicBezTo>
                    <a:pt x="268" y="56"/>
                    <a:pt x="271" y="56"/>
                    <a:pt x="272" y="54"/>
                  </a:cubicBezTo>
                  <a:cubicBezTo>
                    <a:pt x="270" y="54"/>
                    <a:pt x="268" y="56"/>
                    <a:pt x="267" y="54"/>
                  </a:cubicBezTo>
                  <a:cubicBezTo>
                    <a:pt x="268" y="56"/>
                    <a:pt x="266" y="57"/>
                    <a:pt x="267" y="58"/>
                  </a:cubicBezTo>
                  <a:close/>
                  <a:moveTo>
                    <a:pt x="267" y="54"/>
                  </a:moveTo>
                  <a:cubicBezTo>
                    <a:pt x="267" y="54"/>
                    <a:pt x="267" y="54"/>
                    <a:pt x="267" y="54"/>
                  </a:cubicBezTo>
                  <a:cubicBezTo>
                    <a:pt x="267" y="54"/>
                    <a:pt x="267" y="54"/>
                    <a:pt x="267" y="54"/>
                  </a:cubicBezTo>
                  <a:close/>
                  <a:moveTo>
                    <a:pt x="266" y="102"/>
                  </a:moveTo>
                  <a:cubicBezTo>
                    <a:pt x="266" y="100"/>
                    <a:pt x="266" y="99"/>
                    <a:pt x="264" y="99"/>
                  </a:cubicBezTo>
                  <a:cubicBezTo>
                    <a:pt x="264" y="101"/>
                    <a:pt x="265" y="102"/>
                    <a:pt x="266" y="102"/>
                  </a:cubicBezTo>
                  <a:close/>
                  <a:moveTo>
                    <a:pt x="257" y="109"/>
                  </a:moveTo>
                  <a:cubicBezTo>
                    <a:pt x="257" y="111"/>
                    <a:pt x="262" y="110"/>
                    <a:pt x="262" y="109"/>
                  </a:cubicBezTo>
                  <a:cubicBezTo>
                    <a:pt x="260" y="107"/>
                    <a:pt x="259" y="109"/>
                    <a:pt x="257" y="109"/>
                  </a:cubicBezTo>
                  <a:close/>
                  <a:moveTo>
                    <a:pt x="253" y="195"/>
                  </a:moveTo>
                  <a:cubicBezTo>
                    <a:pt x="254" y="194"/>
                    <a:pt x="254" y="192"/>
                    <a:pt x="252" y="193"/>
                  </a:cubicBezTo>
                  <a:cubicBezTo>
                    <a:pt x="252" y="194"/>
                    <a:pt x="252" y="195"/>
                    <a:pt x="253" y="195"/>
                  </a:cubicBezTo>
                  <a:close/>
                  <a:moveTo>
                    <a:pt x="246" y="58"/>
                  </a:moveTo>
                  <a:cubicBezTo>
                    <a:pt x="247" y="55"/>
                    <a:pt x="249" y="53"/>
                    <a:pt x="250" y="50"/>
                  </a:cubicBezTo>
                  <a:cubicBezTo>
                    <a:pt x="246" y="49"/>
                    <a:pt x="248" y="54"/>
                    <a:pt x="245" y="54"/>
                  </a:cubicBezTo>
                  <a:cubicBezTo>
                    <a:pt x="247" y="56"/>
                    <a:pt x="245" y="56"/>
                    <a:pt x="246" y="58"/>
                  </a:cubicBezTo>
                  <a:close/>
                  <a:moveTo>
                    <a:pt x="246" y="216"/>
                  </a:moveTo>
                  <a:cubicBezTo>
                    <a:pt x="246" y="214"/>
                    <a:pt x="244" y="213"/>
                    <a:pt x="244" y="213"/>
                  </a:cubicBezTo>
                  <a:cubicBezTo>
                    <a:pt x="245" y="214"/>
                    <a:pt x="244" y="217"/>
                    <a:pt x="246" y="216"/>
                  </a:cubicBezTo>
                  <a:close/>
                  <a:moveTo>
                    <a:pt x="243" y="231"/>
                  </a:moveTo>
                  <a:cubicBezTo>
                    <a:pt x="243" y="232"/>
                    <a:pt x="244" y="233"/>
                    <a:pt x="245" y="233"/>
                  </a:cubicBezTo>
                  <a:cubicBezTo>
                    <a:pt x="245" y="232"/>
                    <a:pt x="245" y="231"/>
                    <a:pt x="245" y="230"/>
                  </a:cubicBezTo>
                  <a:cubicBezTo>
                    <a:pt x="244" y="230"/>
                    <a:pt x="244" y="231"/>
                    <a:pt x="243" y="231"/>
                  </a:cubicBezTo>
                  <a:close/>
                  <a:moveTo>
                    <a:pt x="247" y="107"/>
                  </a:moveTo>
                  <a:cubicBezTo>
                    <a:pt x="247" y="106"/>
                    <a:pt x="247" y="105"/>
                    <a:pt x="247" y="105"/>
                  </a:cubicBezTo>
                  <a:cubicBezTo>
                    <a:pt x="245" y="104"/>
                    <a:pt x="242" y="103"/>
                    <a:pt x="242" y="105"/>
                  </a:cubicBezTo>
                  <a:cubicBezTo>
                    <a:pt x="243" y="106"/>
                    <a:pt x="245" y="107"/>
                    <a:pt x="247" y="107"/>
                  </a:cubicBezTo>
                  <a:close/>
                  <a:moveTo>
                    <a:pt x="244" y="206"/>
                  </a:moveTo>
                  <a:cubicBezTo>
                    <a:pt x="243" y="204"/>
                    <a:pt x="243" y="199"/>
                    <a:pt x="244" y="197"/>
                  </a:cubicBezTo>
                  <a:cubicBezTo>
                    <a:pt x="243" y="199"/>
                    <a:pt x="241" y="206"/>
                    <a:pt x="244" y="206"/>
                  </a:cubicBezTo>
                  <a:close/>
                  <a:moveTo>
                    <a:pt x="242" y="95"/>
                  </a:moveTo>
                  <a:cubicBezTo>
                    <a:pt x="241" y="94"/>
                    <a:pt x="239" y="95"/>
                    <a:pt x="239" y="97"/>
                  </a:cubicBezTo>
                  <a:cubicBezTo>
                    <a:pt x="240" y="96"/>
                    <a:pt x="241" y="97"/>
                    <a:pt x="242" y="95"/>
                  </a:cubicBezTo>
                  <a:close/>
                  <a:moveTo>
                    <a:pt x="239" y="39"/>
                  </a:moveTo>
                  <a:cubicBezTo>
                    <a:pt x="240" y="39"/>
                    <a:pt x="241" y="39"/>
                    <a:pt x="242" y="38"/>
                  </a:cubicBezTo>
                  <a:cubicBezTo>
                    <a:pt x="242" y="38"/>
                    <a:pt x="241" y="38"/>
                    <a:pt x="241" y="37"/>
                  </a:cubicBezTo>
                  <a:cubicBezTo>
                    <a:pt x="242" y="37"/>
                    <a:pt x="244" y="37"/>
                    <a:pt x="245" y="35"/>
                  </a:cubicBezTo>
                  <a:cubicBezTo>
                    <a:pt x="242" y="36"/>
                    <a:pt x="240" y="37"/>
                    <a:pt x="239" y="39"/>
                  </a:cubicBezTo>
                  <a:close/>
                  <a:moveTo>
                    <a:pt x="238" y="58"/>
                  </a:moveTo>
                  <a:cubicBezTo>
                    <a:pt x="238" y="59"/>
                    <a:pt x="239" y="60"/>
                    <a:pt x="239" y="61"/>
                  </a:cubicBezTo>
                  <a:cubicBezTo>
                    <a:pt x="240" y="59"/>
                    <a:pt x="241" y="58"/>
                    <a:pt x="239" y="57"/>
                  </a:cubicBezTo>
                  <a:cubicBezTo>
                    <a:pt x="239" y="58"/>
                    <a:pt x="238" y="58"/>
                    <a:pt x="238" y="58"/>
                  </a:cubicBezTo>
                  <a:close/>
                  <a:moveTo>
                    <a:pt x="239" y="108"/>
                  </a:moveTo>
                  <a:cubicBezTo>
                    <a:pt x="238" y="106"/>
                    <a:pt x="239" y="105"/>
                    <a:pt x="240" y="104"/>
                  </a:cubicBezTo>
                  <a:cubicBezTo>
                    <a:pt x="238" y="102"/>
                    <a:pt x="236" y="108"/>
                    <a:pt x="239" y="108"/>
                  </a:cubicBezTo>
                  <a:close/>
                  <a:moveTo>
                    <a:pt x="238" y="256"/>
                  </a:moveTo>
                  <a:cubicBezTo>
                    <a:pt x="239" y="256"/>
                    <a:pt x="242" y="254"/>
                    <a:pt x="243" y="252"/>
                  </a:cubicBezTo>
                  <a:cubicBezTo>
                    <a:pt x="241" y="253"/>
                    <a:pt x="239" y="254"/>
                    <a:pt x="238" y="256"/>
                  </a:cubicBezTo>
                  <a:close/>
                  <a:moveTo>
                    <a:pt x="236" y="219"/>
                  </a:moveTo>
                  <a:cubicBezTo>
                    <a:pt x="235" y="221"/>
                    <a:pt x="239" y="221"/>
                    <a:pt x="238" y="219"/>
                  </a:cubicBezTo>
                  <a:cubicBezTo>
                    <a:pt x="237" y="219"/>
                    <a:pt x="237" y="218"/>
                    <a:pt x="236" y="219"/>
                  </a:cubicBezTo>
                  <a:close/>
                  <a:moveTo>
                    <a:pt x="232" y="200"/>
                  </a:moveTo>
                  <a:cubicBezTo>
                    <a:pt x="231" y="202"/>
                    <a:pt x="234" y="202"/>
                    <a:pt x="235" y="201"/>
                  </a:cubicBezTo>
                  <a:cubicBezTo>
                    <a:pt x="235" y="200"/>
                    <a:pt x="234" y="200"/>
                    <a:pt x="232" y="200"/>
                  </a:cubicBezTo>
                  <a:close/>
                  <a:moveTo>
                    <a:pt x="231" y="235"/>
                  </a:moveTo>
                  <a:cubicBezTo>
                    <a:pt x="230" y="235"/>
                    <a:pt x="230" y="235"/>
                    <a:pt x="229" y="235"/>
                  </a:cubicBezTo>
                  <a:cubicBezTo>
                    <a:pt x="228" y="236"/>
                    <a:pt x="228" y="238"/>
                    <a:pt x="230" y="238"/>
                  </a:cubicBezTo>
                  <a:cubicBezTo>
                    <a:pt x="230" y="237"/>
                    <a:pt x="231" y="237"/>
                    <a:pt x="231" y="235"/>
                  </a:cubicBezTo>
                  <a:close/>
                  <a:moveTo>
                    <a:pt x="229" y="255"/>
                  </a:moveTo>
                  <a:cubicBezTo>
                    <a:pt x="229" y="254"/>
                    <a:pt x="229" y="252"/>
                    <a:pt x="228" y="252"/>
                  </a:cubicBezTo>
                  <a:cubicBezTo>
                    <a:pt x="228" y="253"/>
                    <a:pt x="227" y="255"/>
                    <a:pt x="229" y="255"/>
                  </a:cubicBezTo>
                  <a:close/>
                  <a:moveTo>
                    <a:pt x="228" y="244"/>
                  </a:moveTo>
                  <a:cubicBezTo>
                    <a:pt x="228" y="243"/>
                    <a:pt x="228" y="242"/>
                    <a:pt x="228" y="241"/>
                  </a:cubicBezTo>
                  <a:cubicBezTo>
                    <a:pt x="226" y="241"/>
                    <a:pt x="226" y="244"/>
                    <a:pt x="228" y="244"/>
                  </a:cubicBezTo>
                  <a:close/>
                  <a:moveTo>
                    <a:pt x="230" y="103"/>
                  </a:moveTo>
                  <a:cubicBezTo>
                    <a:pt x="230" y="103"/>
                    <a:pt x="230" y="103"/>
                    <a:pt x="230" y="103"/>
                  </a:cubicBezTo>
                  <a:cubicBezTo>
                    <a:pt x="232" y="102"/>
                    <a:pt x="231" y="102"/>
                    <a:pt x="230" y="101"/>
                  </a:cubicBezTo>
                  <a:cubicBezTo>
                    <a:pt x="236" y="101"/>
                    <a:pt x="238" y="101"/>
                    <a:pt x="244" y="101"/>
                  </a:cubicBezTo>
                  <a:cubicBezTo>
                    <a:pt x="242" y="99"/>
                    <a:pt x="237" y="98"/>
                    <a:pt x="235" y="98"/>
                  </a:cubicBezTo>
                  <a:cubicBezTo>
                    <a:pt x="234" y="96"/>
                    <a:pt x="232" y="94"/>
                    <a:pt x="230" y="95"/>
                  </a:cubicBezTo>
                  <a:cubicBezTo>
                    <a:pt x="231" y="95"/>
                    <a:pt x="231" y="95"/>
                    <a:pt x="232" y="96"/>
                  </a:cubicBezTo>
                  <a:cubicBezTo>
                    <a:pt x="230" y="96"/>
                    <a:pt x="230" y="97"/>
                    <a:pt x="229" y="97"/>
                  </a:cubicBezTo>
                  <a:cubicBezTo>
                    <a:pt x="228" y="99"/>
                    <a:pt x="231" y="100"/>
                    <a:pt x="230" y="101"/>
                  </a:cubicBezTo>
                  <a:cubicBezTo>
                    <a:pt x="227" y="101"/>
                    <a:pt x="231" y="95"/>
                    <a:pt x="227" y="96"/>
                  </a:cubicBezTo>
                  <a:cubicBezTo>
                    <a:pt x="226" y="98"/>
                    <a:pt x="230" y="99"/>
                    <a:pt x="228" y="102"/>
                  </a:cubicBezTo>
                  <a:cubicBezTo>
                    <a:pt x="230" y="100"/>
                    <a:pt x="229" y="102"/>
                    <a:pt x="230" y="103"/>
                  </a:cubicBezTo>
                  <a:close/>
                  <a:moveTo>
                    <a:pt x="224" y="49"/>
                  </a:moveTo>
                  <a:cubicBezTo>
                    <a:pt x="227" y="47"/>
                    <a:pt x="229" y="46"/>
                    <a:pt x="232" y="44"/>
                  </a:cubicBezTo>
                  <a:cubicBezTo>
                    <a:pt x="229" y="45"/>
                    <a:pt x="224" y="47"/>
                    <a:pt x="224" y="49"/>
                  </a:cubicBezTo>
                  <a:close/>
                  <a:moveTo>
                    <a:pt x="224" y="244"/>
                  </a:moveTo>
                  <a:cubicBezTo>
                    <a:pt x="224" y="242"/>
                    <a:pt x="224" y="237"/>
                    <a:pt x="223" y="239"/>
                  </a:cubicBezTo>
                  <a:cubicBezTo>
                    <a:pt x="224" y="241"/>
                    <a:pt x="222" y="243"/>
                    <a:pt x="224" y="244"/>
                  </a:cubicBezTo>
                  <a:close/>
                  <a:moveTo>
                    <a:pt x="218" y="210"/>
                  </a:moveTo>
                  <a:cubicBezTo>
                    <a:pt x="219" y="211"/>
                    <a:pt x="219" y="210"/>
                    <a:pt x="220" y="209"/>
                  </a:cubicBezTo>
                  <a:cubicBezTo>
                    <a:pt x="221" y="210"/>
                    <a:pt x="222" y="211"/>
                    <a:pt x="223" y="212"/>
                  </a:cubicBezTo>
                  <a:cubicBezTo>
                    <a:pt x="222" y="209"/>
                    <a:pt x="220" y="208"/>
                    <a:pt x="218" y="210"/>
                  </a:cubicBezTo>
                  <a:close/>
                  <a:moveTo>
                    <a:pt x="219" y="204"/>
                  </a:moveTo>
                  <a:cubicBezTo>
                    <a:pt x="222" y="205"/>
                    <a:pt x="223" y="210"/>
                    <a:pt x="225" y="208"/>
                  </a:cubicBezTo>
                  <a:cubicBezTo>
                    <a:pt x="223" y="207"/>
                    <a:pt x="222" y="203"/>
                    <a:pt x="219" y="204"/>
                  </a:cubicBezTo>
                  <a:close/>
                  <a:moveTo>
                    <a:pt x="218" y="225"/>
                  </a:moveTo>
                  <a:cubicBezTo>
                    <a:pt x="220" y="225"/>
                    <a:pt x="222" y="225"/>
                    <a:pt x="222" y="223"/>
                  </a:cubicBezTo>
                  <a:cubicBezTo>
                    <a:pt x="221" y="218"/>
                    <a:pt x="214" y="222"/>
                    <a:pt x="218" y="225"/>
                  </a:cubicBezTo>
                  <a:close/>
                  <a:moveTo>
                    <a:pt x="220" y="207"/>
                  </a:moveTo>
                  <a:cubicBezTo>
                    <a:pt x="220" y="205"/>
                    <a:pt x="220" y="204"/>
                    <a:pt x="218" y="205"/>
                  </a:cubicBezTo>
                  <a:cubicBezTo>
                    <a:pt x="217" y="207"/>
                    <a:pt x="219" y="207"/>
                    <a:pt x="220" y="207"/>
                  </a:cubicBezTo>
                  <a:close/>
                  <a:moveTo>
                    <a:pt x="215" y="68"/>
                  </a:moveTo>
                  <a:cubicBezTo>
                    <a:pt x="216" y="68"/>
                    <a:pt x="219" y="70"/>
                    <a:pt x="218" y="68"/>
                  </a:cubicBezTo>
                  <a:cubicBezTo>
                    <a:pt x="218" y="66"/>
                    <a:pt x="215" y="67"/>
                    <a:pt x="215" y="68"/>
                  </a:cubicBezTo>
                  <a:close/>
                  <a:moveTo>
                    <a:pt x="216" y="85"/>
                  </a:moveTo>
                  <a:cubicBezTo>
                    <a:pt x="218" y="85"/>
                    <a:pt x="219" y="84"/>
                    <a:pt x="219" y="82"/>
                  </a:cubicBezTo>
                  <a:cubicBezTo>
                    <a:pt x="217" y="79"/>
                    <a:pt x="214" y="82"/>
                    <a:pt x="216" y="85"/>
                  </a:cubicBezTo>
                  <a:close/>
                  <a:moveTo>
                    <a:pt x="212" y="42"/>
                  </a:moveTo>
                  <a:cubicBezTo>
                    <a:pt x="212" y="43"/>
                    <a:pt x="209" y="44"/>
                    <a:pt x="211" y="45"/>
                  </a:cubicBezTo>
                  <a:cubicBezTo>
                    <a:pt x="211" y="43"/>
                    <a:pt x="212" y="45"/>
                    <a:pt x="213" y="44"/>
                  </a:cubicBezTo>
                  <a:cubicBezTo>
                    <a:pt x="213" y="43"/>
                    <a:pt x="212" y="43"/>
                    <a:pt x="212" y="42"/>
                  </a:cubicBezTo>
                  <a:close/>
                  <a:moveTo>
                    <a:pt x="214" y="55"/>
                  </a:moveTo>
                  <a:cubicBezTo>
                    <a:pt x="212" y="57"/>
                    <a:pt x="210" y="57"/>
                    <a:pt x="209" y="59"/>
                  </a:cubicBezTo>
                  <a:cubicBezTo>
                    <a:pt x="211" y="59"/>
                    <a:pt x="214" y="56"/>
                    <a:pt x="214" y="55"/>
                  </a:cubicBezTo>
                  <a:close/>
                  <a:moveTo>
                    <a:pt x="202" y="61"/>
                  </a:moveTo>
                  <a:cubicBezTo>
                    <a:pt x="202" y="60"/>
                    <a:pt x="202" y="59"/>
                    <a:pt x="202" y="59"/>
                  </a:cubicBezTo>
                  <a:cubicBezTo>
                    <a:pt x="202" y="59"/>
                    <a:pt x="201" y="59"/>
                    <a:pt x="200" y="59"/>
                  </a:cubicBezTo>
                  <a:cubicBezTo>
                    <a:pt x="200" y="61"/>
                    <a:pt x="201" y="60"/>
                    <a:pt x="202" y="61"/>
                  </a:cubicBezTo>
                  <a:close/>
                  <a:moveTo>
                    <a:pt x="199" y="244"/>
                  </a:moveTo>
                  <a:cubicBezTo>
                    <a:pt x="199" y="243"/>
                    <a:pt x="198" y="242"/>
                    <a:pt x="198" y="242"/>
                  </a:cubicBezTo>
                  <a:cubicBezTo>
                    <a:pt x="199" y="244"/>
                    <a:pt x="197" y="244"/>
                    <a:pt x="196" y="246"/>
                  </a:cubicBezTo>
                  <a:cubicBezTo>
                    <a:pt x="197" y="247"/>
                    <a:pt x="197" y="248"/>
                    <a:pt x="198" y="248"/>
                  </a:cubicBezTo>
                  <a:cubicBezTo>
                    <a:pt x="199" y="248"/>
                    <a:pt x="199" y="247"/>
                    <a:pt x="200" y="247"/>
                  </a:cubicBezTo>
                  <a:cubicBezTo>
                    <a:pt x="199" y="245"/>
                    <a:pt x="203" y="243"/>
                    <a:pt x="201" y="241"/>
                  </a:cubicBezTo>
                  <a:cubicBezTo>
                    <a:pt x="201" y="242"/>
                    <a:pt x="200" y="243"/>
                    <a:pt x="199" y="244"/>
                  </a:cubicBezTo>
                  <a:close/>
                  <a:moveTo>
                    <a:pt x="188" y="6"/>
                  </a:moveTo>
                  <a:cubicBezTo>
                    <a:pt x="190" y="4"/>
                    <a:pt x="193" y="4"/>
                    <a:pt x="193" y="0"/>
                  </a:cubicBezTo>
                  <a:cubicBezTo>
                    <a:pt x="189" y="0"/>
                    <a:pt x="188" y="4"/>
                    <a:pt x="188" y="6"/>
                  </a:cubicBezTo>
                  <a:close/>
                  <a:moveTo>
                    <a:pt x="185" y="25"/>
                  </a:moveTo>
                  <a:cubicBezTo>
                    <a:pt x="185" y="29"/>
                    <a:pt x="192" y="35"/>
                    <a:pt x="195" y="40"/>
                  </a:cubicBezTo>
                  <a:cubicBezTo>
                    <a:pt x="196" y="42"/>
                    <a:pt x="198" y="47"/>
                    <a:pt x="202" y="42"/>
                  </a:cubicBezTo>
                  <a:cubicBezTo>
                    <a:pt x="202" y="40"/>
                    <a:pt x="199" y="37"/>
                    <a:pt x="196" y="39"/>
                  </a:cubicBezTo>
                  <a:cubicBezTo>
                    <a:pt x="195" y="35"/>
                    <a:pt x="190" y="34"/>
                    <a:pt x="190" y="30"/>
                  </a:cubicBezTo>
                  <a:cubicBezTo>
                    <a:pt x="190" y="28"/>
                    <a:pt x="192" y="27"/>
                    <a:pt x="193" y="25"/>
                  </a:cubicBezTo>
                  <a:cubicBezTo>
                    <a:pt x="191" y="25"/>
                    <a:pt x="192" y="27"/>
                    <a:pt x="190" y="27"/>
                  </a:cubicBezTo>
                  <a:cubicBezTo>
                    <a:pt x="189" y="25"/>
                    <a:pt x="186" y="26"/>
                    <a:pt x="185" y="25"/>
                  </a:cubicBezTo>
                  <a:close/>
                  <a:moveTo>
                    <a:pt x="193" y="50"/>
                  </a:moveTo>
                  <a:cubicBezTo>
                    <a:pt x="196" y="50"/>
                    <a:pt x="196" y="52"/>
                    <a:pt x="197" y="54"/>
                  </a:cubicBezTo>
                  <a:cubicBezTo>
                    <a:pt x="196" y="54"/>
                    <a:pt x="195" y="54"/>
                    <a:pt x="195" y="54"/>
                  </a:cubicBezTo>
                  <a:cubicBezTo>
                    <a:pt x="195" y="55"/>
                    <a:pt x="196" y="55"/>
                    <a:pt x="196" y="56"/>
                  </a:cubicBezTo>
                  <a:cubicBezTo>
                    <a:pt x="196" y="56"/>
                    <a:pt x="197" y="55"/>
                    <a:pt x="197" y="55"/>
                  </a:cubicBezTo>
                  <a:cubicBezTo>
                    <a:pt x="197" y="55"/>
                    <a:pt x="197" y="55"/>
                    <a:pt x="197" y="55"/>
                  </a:cubicBezTo>
                  <a:cubicBezTo>
                    <a:pt x="196" y="53"/>
                    <a:pt x="201" y="55"/>
                    <a:pt x="203" y="54"/>
                  </a:cubicBezTo>
                  <a:cubicBezTo>
                    <a:pt x="203" y="54"/>
                    <a:pt x="203" y="54"/>
                    <a:pt x="203" y="54"/>
                  </a:cubicBezTo>
                  <a:cubicBezTo>
                    <a:pt x="204" y="54"/>
                    <a:pt x="204" y="54"/>
                    <a:pt x="204" y="54"/>
                  </a:cubicBezTo>
                  <a:cubicBezTo>
                    <a:pt x="203" y="49"/>
                    <a:pt x="201" y="44"/>
                    <a:pt x="196" y="47"/>
                  </a:cubicBezTo>
                  <a:cubicBezTo>
                    <a:pt x="192" y="45"/>
                    <a:pt x="191" y="37"/>
                    <a:pt x="184" y="39"/>
                  </a:cubicBezTo>
                  <a:cubicBezTo>
                    <a:pt x="183" y="38"/>
                    <a:pt x="183" y="37"/>
                    <a:pt x="182" y="36"/>
                  </a:cubicBezTo>
                  <a:cubicBezTo>
                    <a:pt x="182" y="39"/>
                    <a:pt x="184" y="39"/>
                    <a:pt x="183" y="42"/>
                  </a:cubicBezTo>
                  <a:cubicBezTo>
                    <a:pt x="184" y="42"/>
                    <a:pt x="185" y="44"/>
                    <a:pt x="187" y="44"/>
                  </a:cubicBezTo>
                  <a:cubicBezTo>
                    <a:pt x="188" y="43"/>
                    <a:pt x="188" y="41"/>
                    <a:pt x="190" y="41"/>
                  </a:cubicBezTo>
                  <a:cubicBezTo>
                    <a:pt x="188" y="44"/>
                    <a:pt x="193" y="45"/>
                    <a:pt x="194" y="47"/>
                  </a:cubicBezTo>
                  <a:cubicBezTo>
                    <a:pt x="194" y="48"/>
                    <a:pt x="193" y="48"/>
                    <a:pt x="193" y="50"/>
                  </a:cubicBezTo>
                  <a:close/>
                  <a:moveTo>
                    <a:pt x="179" y="224"/>
                  </a:moveTo>
                  <a:cubicBezTo>
                    <a:pt x="181" y="224"/>
                    <a:pt x="182" y="224"/>
                    <a:pt x="182" y="222"/>
                  </a:cubicBezTo>
                  <a:cubicBezTo>
                    <a:pt x="181" y="223"/>
                    <a:pt x="179" y="222"/>
                    <a:pt x="179" y="224"/>
                  </a:cubicBezTo>
                  <a:close/>
                  <a:moveTo>
                    <a:pt x="178" y="237"/>
                  </a:moveTo>
                  <a:cubicBezTo>
                    <a:pt x="178" y="238"/>
                    <a:pt x="179" y="239"/>
                    <a:pt x="180" y="239"/>
                  </a:cubicBezTo>
                  <a:cubicBezTo>
                    <a:pt x="180" y="238"/>
                    <a:pt x="180" y="238"/>
                    <a:pt x="181" y="238"/>
                  </a:cubicBezTo>
                  <a:cubicBezTo>
                    <a:pt x="181" y="238"/>
                    <a:pt x="181" y="238"/>
                    <a:pt x="182" y="238"/>
                  </a:cubicBezTo>
                  <a:cubicBezTo>
                    <a:pt x="181" y="237"/>
                    <a:pt x="179" y="236"/>
                    <a:pt x="178" y="237"/>
                  </a:cubicBezTo>
                  <a:close/>
                  <a:moveTo>
                    <a:pt x="176" y="247"/>
                  </a:moveTo>
                  <a:cubicBezTo>
                    <a:pt x="176" y="248"/>
                    <a:pt x="176" y="248"/>
                    <a:pt x="176" y="249"/>
                  </a:cubicBezTo>
                  <a:cubicBezTo>
                    <a:pt x="177" y="248"/>
                    <a:pt x="178" y="248"/>
                    <a:pt x="178" y="246"/>
                  </a:cubicBezTo>
                  <a:cubicBezTo>
                    <a:pt x="177" y="247"/>
                    <a:pt x="176" y="245"/>
                    <a:pt x="175" y="246"/>
                  </a:cubicBezTo>
                  <a:cubicBezTo>
                    <a:pt x="176" y="247"/>
                    <a:pt x="176" y="247"/>
                    <a:pt x="176" y="247"/>
                  </a:cubicBezTo>
                  <a:close/>
                  <a:moveTo>
                    <a:pt x="174" y="70"/>
                  </a:moveTo>
                  <a:cubicBezTo>
                    <a:pt x="174" y="70"/>
                    <a:pt x="174" y="69"/>
                    <a:pt x="174" y="69"/>
                  </a:cubicBezTo>
                  <a:cubicBezTo>
                    <a:pt x="174" y="69"/>
                    <a:pt x="174" y="70"/>
                    <a:pt x="174" y="70"/>
                  </a:cubicBezTo>
                  <a:close/>
                  <a:moveTo>
                    <a:pt x="165" y="59"/>
                  </a:moveTo>
                  <a:cubicBezTo>
                    <a:pt x="163" y="59"/>
                    <a:pt x="162" y="59"/>
                    <a:pt x="162" y="61"/>
                  </a:cubicBezTo>
                  <a:cubicBezTo>
                    <a:pt x="163" y="62"/>
                    <a:pt x="165" y="61"/>
                    <a:pt x="165" y="59"/>
                  </a:cubicBezTo>
                  <a:close/>
                  <a:moveTo>
                    <a:pt x="166" y="234"/>
                  </a:moveTo>
                  <a:cubicBezTo>
                    <a:pt x="165" y="233"/>
                    <a:pt x="162" y="233"/>
                    <a:pt x="163" y="236"/>
                  </a:cubicBezTo>
                  <a:cubicBezTo>
                    <a:pt x="165" y="236"/>
                    <a:pt x="166" y="236"/>
                    <a:pt x="166" y="234"/>
                  </a:cubicBezTo>
                  <a:close/>
                  <a:moveTo>
                    <a:pt x="160" y="240"/>
                  </a:moveTo>
                  <a:cubicBezTo>
                    <a:pt x="160" y="240"/>
                    <a:pt x="160" y="241"/>
                    <a:pt x="160" y="241"/>
                  </a:cubicBezTo>
                  <a:cubicBezTo>
                    <a:pt x="161" y="242"/>
                    <a:pt x="162" y="241"/>
                    <a:pt x="162" y="240"/>
                  </a:cubicBezTo>
                  <a:cubicBezTo>
                    <a:pt x="161" y="240"/>
                    <a:pt x="161" y="240"/>
                    <a:pt x="160" y="240"/>
                  </a:cubicBezTo>
                  <a:close/>
                  <a:moveTo>
                    <a:pt x="181" y="58"/>
                  </a:moveTo>
                  <a:cubicBezTo>
                    <a:pt x="178" y="58"/>
                    <a:pt x="179" y="56"/>
                    <a:pt x="177" y="55"/>
                  </a:cubicBezTo>
                  <a:cubicBezTo>
                    <a:pt x="179" y="54"/>
                    <a:pt x="183" y="55"/>
                    <a:pt x="183" y="57"/>
                  </a:cubicBezTo>
                  <a:cubicBezTo>
                    <a:pt x="182" y="57"/>
                    <a:pt x="181" y="58"/>
                    <a:pt x="181" y="58"/>
                  </a:cubicBezTo>
                  <a:close/>
                  <a:moveTo>
                    <a:pt x="177" y="29"/>
                  </a:moveTo>
                  <a:cubicBezTo>
                    <a:pt x="178" y="29"/>
                    <a:pt x="178" y="32"/>
                    <a:pt x="177" y="34"/>
                  </a:cubicBezTo>
                  <a:cubicBezTo>
                    <a:pt x="176" y="34"/>
                    <a:pt x="176" y="33"/>
                    <a:pt x="175" y="33"/>
                  </a:cubicBezTo>
                  <a:cubicBezTo>
                    <a:pt x="175" y="30"/>
                    <a:pt x="176" y="30"/>
                    <a:pt x="177" y="29"/>
                  </a:cubicBezTo>
                  <a:close/>
                  <a:moveTo>
                    <a:pt x="167" y="56"/>
                  </a:moveTo>
                  <a:cubicBezTo>
                    <a:pt x="167" y="58"/>
                    <a:pt x="165" y="55"/>
                    <a:pt x="165" y="57"/>
                  </a:cubicBezTo>
                  <a:cubicBezTo>
                    <a:pt x="167" y="59"/>
                    <a:pt x="167" y="56"/>
                    <a:pt x="170" y="57"/>
                  </a:cubicBezTo>
                  <a:cubicBezTo>
                    <a:pt x="166" y="63"/>
                    <a:pt x="175" y="65"/>
                    <a:pt x="172" y="68"/>
                  </a:cubicBezTo>
                  <a:cubicBezTo>
                    <a:pt x="172" y="68"/>
                    <a:pt x="173" y="68"/>
                    <a:pt x="174" y="68"/>
                  </a:cubicBezTo>
                  <a:cubicBezTo>
                    <a:pt x="174" y="68"/>
                    <a:pt x="174" y="69"/>
                    <a:pt x="174" y="69"/>
                  </a:cubicBezTo>
                  <a:cubicBezTo>
                    <a:pt x="174" y="65"/>
                    <a:pt x="174" y="62"/>
                    <a:pt x="174" y="59"/>
                  </a:cubicBezTo>
                  <a:cubicBezTo>
                    <a:pt x="175" y="61"/>
                    <a:pt x="178" y="63"/>
                    <a:pt x="180" y="65"/>
                  </a:cubicBezTo>
                  <a:cubicBezTo>
                    <a:pt x="182" y="65"/>
                    <a:pt x="182" y="65"/>
                    <a:pt x="182" y="65"/>
                  </a:cubicBezTo>
                  <a:cubicBezTo>
                    <a:pt x="182" y="64"/>
                    <a:pt x="181" y="64"/>
                    <a:pt x="181" y="63"/>
                  </a:cubicBezTo>
                  <a:cubicBezTo>
                    <a:pt x="183" y="62"/>
                    <a:pt x="183" y="62"/>
                    <a:pt x="183" y="62"/>
                  </a:cubicBezTo>
                  <a:cubicBezTo>
                    <a:pt x="182" y="61"/>
                    <a:pt x="181" y="60"/>
                    <a:pt x="180" y="59"/>
                  </a:cubicBezTo>
                  <a:cubicBezTo>
                    <a:pt x="180" y="58"/>
                    <a:pt x="183" y="59"/>
                    <a:pt x="183" y="57"/>
                  </a:cubicBezTo>
                  <a:cubicBezTo>
                    <a:pt x="185" y="58"/>
                    <a:pt x="186" y="60"/>
                    <a:pt x="186" y="62"/>
                  </a:cubicBezTo>
                  <a:cubicBezTo>
                    <a:pt x="187" y="61"/>
                    <a:pt x="187" y="61"/>
                    <a:pt x="187" y="61"/>
                  </a:cubicBezTo>
                  <a:cubicBezTo>
                    <a:pt x="187" y="60"/>
                    <a:pt x="186" y="58"/>
                    <a:pt x="185" y="57"/>
                  </a:cubicBezTo>
                  <a:cubicBezTo>
                    <a:pt x="185" y="56"/>
                    <a:pt x="185" y="56"/>
                    <a:pt x="185" y="56"/>
                  </a:cubicBezTo>
                  <a:cubicBezTo>
                    <a:pt x="185" y="56"/>
                    <a:pt x="185" y="57"/>
                    <a:pt x="184" y="57"/>
                  </a:cubicBezTo>
                  <a:cubicBezTo>
                    <a:pt x="183" y="53"/>
                    <a:pt x="179" y="52"/>
                    <a:pt x="181" y="47"/>
                  </a:cubicBezTo>
                  <a:cubicBezTo>
                    <a:pt x="179" y="47"/>
                    <a:pt x="179" y="49"/>
                    <a:pt x="177" y="49"/>
                  </a:cubicBezTo>
                  <a:cubicBezTo>
                    <a:pt x="177" y="45"/>
                    <a:pt x="177" y="45"/>
                    <a:pt x="177" y="45"/>
                  </a:cubicBezTo>
                  <a:cubicBezTo>
                    <a:pt x="178" y="44"/>
                    <a:pt x="180" y="43"/>
                    <a:pt x="181" y="43"/>
                  </a:cubicBezTo>
                  <a:cubicBezTo>
                    <a:pt x="180" y="41"/>
                    <a:pt x="177" y="44"/>
                    <a:pt x="177" y="42"/>
                  </a:cubicBezTo>
                  <a:cubicBezTo>
                    <a:pt x="177" y="42"/>
                    <a:pt x="179" y="40"/>
                    <a:pt x="177" y="40"/>
                  </a:cubicBezTo>
                  <a:cubicBezTo>
                    <a:pt x="177" y="41"/>
                    <a:pt x="176" y="41"/>
                    <a:pt x="176" y="40"/>
                  </a:cubicBezTo>
                  <a:cubicBezTo>
                    <a:pt x="179" y="34"/>
                    <a:pt x="180" y="27"/>
                    <a:pt x="175" y="22"/>
                  </a:cubicBezTo>
                  <a:cubicBezTo>
                    <a:pt x="176" y="20"/>
                    <a:pt x="178" y="18"/>
                    <a:pt x="179" y="16"/>
                  </a:cubicBezTo>
                  <a:cubicBezTo>
                    <a:pt x="186" y="16"/>
                    <a:pt x="190" y="9"/>
                    <a:pt x="196" y="6"/>
                  </a:cubicBezTo>
                  <a:cubicBezTo>
                    <a:pt x="191" y="9"/>
                    <a:pt x="186" y="12"/>
                    <a:pt x="181" y="14"/>
                  </a:cubicBezTo>
                  <a:cubicBezTo>
                    <a:pt x="181" y="13"/>
                    <a:pt x="184" y="10"/>
                    <a:pt x="182" y="11"/>
                  </a:cubicBezTo>
                  <a:cubicBezTo>
                    <a:pt x="179" y="14"/>
                    <a:pt x="176" y="17"/>
                    <a:pt x="173" y="20"/>
                  </a:cubicBezTo>
                  <a:cubicBezTo>
                    <a:pt x="166" y="19"/>
                    <a:pt x="163" y="21"/>
                    <a:pt x="161" y="25"/>
                  </a:cubicBezTo>
                  <a:cubicBezTo>
                    <a:pt x="159" y="24"/>
                    <a:pt x="159" y="26"/>
                    <a:pt x="157" y="25"/>
                  </a:cubicBezTo>
                  <a:cubicBezTo>
                    <a:pt x="156" y="34"/>
                    <a:pt x="169" y="31"/>
                    <a:pt x="168" y="39"/>
                  </a:cubicBezTo>
                  <a:cubicBezTo>
                    <a:pt x="169" y="39"/>
                    <a:pt x="170" y="38"/>
                    <a:pt x="171" y="38"/>
                  </a:cubicBezTo>
                  <a:cubicBezTo>
                    <a:pt x="172" y="39"/>
                    <a:pt x="173" y="42"/>
                    <a:pt x="172" y="45"/>
                  </a:cubicBezTo>
                  <a:cubicBezTo>
                    <a:pt x="171" y="44"/>
                    <a:pt x="171" y="46"/>
                    <a:pt x="170" y="46"/>
                  </a:cubicBezTo>
                  <a:cubicBezTo>
                    <a:pt x="168" y="47"/>
                    <a:pt x="167" y="45"/>
                    <a:pt x="167" y="45"/>
                  </a:cubicBezTo>
                  <a:cubicBezTo>
                    <a:pt x="165" y="47"/>
                    <a:pt x="159" y="46"/>
                    <a:pt x="158" y="44"/>
                  </a:cubicBezTo>
                  <a:cubicBezTo>
                    <a:pt x="158" y="46"/>
                    <a:pt x="160" y="46"/>
                    <a:pt x="159" y="48"/>
                  </a:cubicBezTo>
                  <a:cubicBezTo>
                    <a:pt x="161" y="48"/>
                    <a:pt x="162" y="48"/>
                    <a:pt x="163" y="50"/>
                  </a:cubicBezTo>
                  <a:cubicBezTo>
                    <a:pt x="160" y="52"/>
                    <a:pt x="157" y="55"/>
                    <a:pt x="153" y="57"/>
                  </a:cubicBezTo>
                  <a:cubicBezTo>
                    <a:pt x="154" y="58"/>
                    <a:pt x="154" y="58"/>
                    <a:pt x="154" y="58"/>
                  </a:cubicBezTo>
                  <a:cubicBezTo>
                    <a:pt x="157" y="56"/>
                    <a:pt x="161" y="55"/>
                    <a:pt x="164" y="57"/>
                  </a:cubicBezTo>
                  <a:cubicBezTo>
                    <a:pt x="164" y="58"/>
                    <a:pt x="164" y="55"/>
                    <a:pt x="164" y="55"/>
                  </a:cubicBezTo>
                  <a:cubicBezTo>
                    <a:pt x="164" y="54"/>
                    <a:pt x="166" y="56"/>
                    <a:pt x="167" y="56"/>
                  </a:cubicBezTo>
                  <a:close/>
                  <a:moveTo>
                    <a:pt x="148" y="55"/>
                  </a:moveTo>
                  <a:cubicBezTo>
                    <a:pt x="148" y="56"/>
                    <a:pt x="148" y="56"/>
                    <a:pt x="148" y="57"/>
                  </a:cubicBezTo>
                  <a:cubicBezTo>
                    <a:pt x="150" y="57"/>
                    <a:pt x="151" y="56"/>
                    <a:pt x="151" y="55"/>
                  </a:cubicBezTo>
                  <a:cubicBezTo>
                    <a:pt x="149" y="55"/>
                    <a:pt x="150" y="55"/>
                    <a:pt x="148" y="55"/>
                  </a:cubicBezTo>
                  <a:close/>
                  <a:moveTo>
                    <a:pt x="148" y="275"/>
                  </a:moveTo>
                  <a:cubicBezTo>
                    <a:pt x="150" y="276"/>
                    <a:pt x="150" y="272"/>
                    <a:pt x="149" y="271"/>
                  </a:cubicBezTo>
                  <a:cubicBezTo>
                    <a:pt x="148" y="272"/>
                    <a:pt x="147" y="273"/>
                    <a:pt x="148" y="275"/>
                  </a:cubicBezTo>
                  <a:close/>
                  <a:moveTo>
                    <a:pt x="144" y="245"/>
                  </a:moveTo>
                  <a:cubicBezTo>
                    <a:pt x="144" y="246"/>
                    <a:pt x="144" y="246"/>
                    <a:pt x="144" y="247"/>
                  </a:cubicBezTo>
                  <a:cubicBezTo>
                    <a:pt x="146" y="247"/>
                    <a:pt x="147" y="246"/>
                    <a:pt x="148" y="245"/>
                  </a:cubicBezTo>
                  <a:cubicBezTo>
                    <a:pt x="146" y="245"/>
                    <a:pt x="145" y="243"/>
                    <a:pt x="144" y="245"/>
                  </a:cubicBezTo>
                  <a:close/>
                  <a:moveTo>
                    <a:pt x="140" y="252"/>
                  </a:moveTo>
                  <a:cubicBezTo>
                    <a:pt x="141" y="257"/>
                    <a:pt x="144" y="250"/>
                    <a:pt x="140" y="252"/>
                  </a:cubicBezTo>
                  <a:close/>
                  <a:moveTo>
                    <a:pt x="135" y="49"/>
                  </a:moveTo>
                  <a:cubicBezTo>
                    <a:pt x="136" y="49"/>
                    <a:pt x="136" y="50"/>
                    <a:pt x="137" y="50"/>
                  </a:cubicBezTo>
                  <a:cubicBezTo>
                    <a:pt x="137" y="49"/>
                    <a:pt x="137" y="48"/>
                    <a:pt x="137" y="48"/>
                  </a:cubicBezTo>
                  <a:cubicBezTo>
                    <a:pt x="136" y="48"/>
                    <a:pt x="135" y="48"/>
                    <a:pt x="135" y="49"/>
                  </a:cubicBezTo>
                  <a:close/>
                  <a:moveTo>
                    <a:pt x="133" y="264"/>
                  </a:moveTo>
                  <a:cubicBezTo>
                    <a:pt x="133" y="266"/>
                    <a:pt x="134" y="267"/>
                    <a:pt x="135" y="267"/>
                  </a:cubicBezTo>
                  <a:cubicBezTo>
                    <a:pt x="135" y="265"/>
                    <a:pt x="136" y="264"/>
                    <a:pt x="134" y="263"/>
                  </a:cubicBezTo>
                  <a:cubicBezTo>
                    <a:pt x="134" y="264"/>
                    <a:pt x="133" y="264"/>
                    <a:pt x="133" y="264"/>
                  </a:cubicBezTo>
                  <a:close/>
                  <a:moveTo>
                    <a:pt x="123" y="249"/>
                  </a:moveTo>
                  <a:cubicBezTo>
                    <a:pt x="125" y="249"/>
                    <a:pt x="125" y="247"/>
                    <a:pt x="126" y="246"/>
                  </a:cubicBezTo>
                  <a:cubicBezTo>
                    <a:pt x="124" y="246"/>
                    <a:pt x="124" y="248"/>
                    <a:pt x="123" y="249"/>
                  </a:cubicBezTo>
                  <a:close/>
                  <a:moveTo>
                    <a:pt x="124" y="277"/>
                  </a:moveTo>
                  <a:cubicBezTo>
                    <a:pt x="124" y="278"/>
                    <a:pt x="123" y="277"/>
                    <a:pt x="123" y="277"/>
                  </a:cubicBezTo>
                  <a:cubicBezTo>
                    <a:pt x="123" y="277"/>
                    <a:pt x="123" y="277"/>
                    <a:pt x="122" y="277"/>
                  </a:cubicBezTo>
                  <a:cubicBezTo>
                    <a:pt x="122" y="278"/>
                    <a:pt x="123" y="278"/>
                    <a:pt x="123" y="278"/>
                  </a:cubicBezTo>
                  <a:cubicBezTo>
                    <a:pt x="123" y="280"/>
                    <a:pt x="122" y="281"/>
                    <a:pt x="120" y="281"/>
                  </a:cubicBezTo>
                  <a:cubicBezTo>
                    <a:pt x="118" y="277"/>
                    <a:pt x="122" y="273"/>
                    <a:pt x="124" y="277"/>
                  </a:cubicBezTo>
                  <a:close/>
                  <a:moveTo>
                    <a:pt x="119" y="294"/>
                  </a:moveTo>
                  <a:cubicBezTo>
                    <a:pt x="119" y="294"/>
                    <a:pt x="120" y="294"/>
                    <a:pt x="120" y="295"/>
                  </a:cubicBezTo>
                  <a:cubicBezTo>
                    <a:pt x="120" y="293"/>
                    <a:pt x="120" y="291"/>
                    <a:pt x="121" y="291"/>
                  </a:cubicBezTo>
                  <a:cubicBezTo>
                    <a:pt x="121" y="292"/>
                    <a:pt x="121" y="294"/>
                    <a:pt x="121" y="295"/>
                  </a:cubicBezTo>
                  <a:cubicBezTo>
                    <a:pt x="121" y="295"/>
                    <a:pt x="122" y="295"/>
                    <a:pt x="122" y="295"/>
                  </a:cubicBezTo>
                  <a:cubicBezTo>
                    <a:pt x="122" y="294"/>
                    <a:pt x="122" y="293"/>
                    <a:pt x="123" y="292"/>
                  </a:cubicBezTo>
                  <a:cubicBezTo>
                    <a:pt x="123" y="294"/>
                    <a:pt x="122" y="294"/>
                    <a:pt x="122" y="295"/>
                  </a:cubicBezTo>
                  <a:cubicBezTo>
                    <a:pt x="124" y="295"/>
                    <a:pt x="125" y="295"/>
                    <a:pt x="126" y="295"/>
                  </a:cubicBezTo>
                  <a:cubicBezTo>
                    <a:pt x="126" y="295"/>
                    <a:pt x="127" y="295"/>
                    <a:pt x="127" y="295"/>
                  </a:cubicBezTo>
                  <a:cubicBezTo>
                    <a:pt x="128" y="295"/>
                    <a:pt x="128" y="295"/>
                    <a:pt x="128" y="295"/>
                  </a:cubicBezTo>
                  <a:cubicBezTo>
                    <a:pt x="129" y="293"/>
                    <a:pt x="126" y="290"/>
                    <a:pt x="129" y="289"/>
                  </a:cubicBezTo>
                  <a:cubicBezTo>
                    <a:pt x="127" y="288"/>
                    <a:pt x="123" y="288"/>
                    <a:pt x="123" y="285"/>
                  </a:cubicBezTo>
                  <a:cubicBezTo>
                    <a:pt x="127" y="287"/>
                    <a:pt x="130" y="281"/>
                    <a:pt x="132" y="284"/>
                  </a:cubicBezTo>
                  <a:cubicBezTo>
                    <a:pt x="132" y="281"/>
                    <a:pt x="134" y="281"/>
                    <a:pt x="132" y="279"/>
                  </a:cubicBezTo>
                  <a:cubicBezTo>
                    <a:pt x="129" y="278"/>
                    <a:pt x="129" y="281"/>
                    <a:pt x="126" y="281"/>
                  </a:cubicBezTo>
                  <a:cubicBezTo>
                    <a:pt x="126" y="280"/>
                    <a:pt x="123" y="278"/>
                    <a:pt x="126" y="278"/>
                  </a:cubicBezTo>
                  <a:cubicBezTo>
                    <a:pt x="125" y="279"/>
                    <a:pt x="127" y="280"/>
                    <a:pt x="127" y="279"/>
                  </a:cubicBezTo>
                  <a:cubicBezTo>
                    <a:pt x="125" y="278"/>
                    <a:pt x="126" y="277"/>
                    <a:pt x="126" y="275"/>
                  </a:cubicBezTo>
                  <a:cubicBezTo>
                    <a:pt x="126" y="274"/>
                    <a:pt x="123" y="276"/>
                    <a:pt x="123" y="274"/>
                  </a:cubicBezTo>
                  <a:cubicBezTo>
                    <a:pt x="123" y="274"/>
                    <a:pt x="123" y="272"/>
                    <a:pt x="123" y="269"/>
                  </a:cubicBezTo>
                  <a:cubicBezTo>
                    <a:pt x="121" y="269"/>
                    <a:pt x="124" y="271"/>
                    <a:pt x="122" y="272"/>
                  </a:cubicBezTo>
                  <a:cubicBezTo>
                    <a:pt x="120" y="272"/>
                    <a:pt x="121" y="270"/>
                    <a:pt x="120" y="268"/>
                  </a:cubicBezTo>
                  <a:cubicBezTo>
                    <a:pt x="121" y="269"/>
                    <a:pt x="122" y="269"/>
                    <a:pt x="122" y="268"/>
                  </a:cubicBezTo>
                  <a:cubicBezTo>
                    <a:pt x="121" y="267"/>
                    <a:pt x="122" y="265"/>
                    <a:pt x="121" y="264"/>
                  </a:cubicBezTo>
                  <a:cubicBezTo>
                    <a:pt x="122" y="264"/>
                    <a:pt x="122" y="264"/>
                    <a:pt x="123" y="263"/>
                  </a:cubicBezTo>
                  <a:cubicBezTo>
                    <a:pt x="122" y="262"/>
                    <a:pt x="122" y="262"/>
                    <a:pt x="122" y="262"/>
                  </a:cubicBezTo>
                  <a:cubicBezTo>
                    <a:pt x="121" y="262"/>
                    <a:pt x="121" y="261"/>
                    <a:pt x="120" y="260"/>
                  </a:cubicBezTo>
                  <a:cubicBezTo>
                    <a:pt x="118" y="260"/>
                    <a:pt x="118" y="260"/>
                    <a:pt x="118" y="260"/>
                  </a:cubicBezTo>
                  <a:cubicBezTo>
                    <a:pt x="119" y="264"/>
                    <a:pt x="120" y="268"/>
                    <a:pt x="116" y="270"/>
                  </a:cubicBezTo>
                  <a:cubicBezTo>
                    <a:pt x="117" y="269"/>
                    <a:pt x="114" y="268"/>
                    <a:pt x="114" y="269"/>
                  </a:cubicBezTo>
                  <a:cubicBezTo>
                    <a:pt x="120" y="271"/>
                    <a:pt x="110" y="280"/>
                    <a:pt x="115" y="279"/>
                  </a:cubicBezTo>
                  <a:cubicBezTo>
                    <a:pt x="116" y="280"/>
                    <a:pt x="117" y="281"/>
                    <a:pt x="116" y="283"/>
                  </a:cubicBezTo>
                  <a:cubicBezTo>
                    <a:pt x="117" y="283"/>
                    <a:pt x="117" y="282"/>
                    <a:pt x="117" y="283"/>
                  </a:cubicBezTo>
                  <a:cubicBezTo>
                    <a:pt x="117" y="286"/>
                    <a:pt x="118" y="289"/>
                    <a:pt x="117" y="291"/>
                  </a:cubicBezTo>
                  <a:cubicBezTo>
                    <a:pt x="119" y="291"/>
                    <a:pt x="117" y="289"/>
                    <a:pt x="119" y="290"/>
                  </a:cubicBezTo>
                  <a:cubicBezTo>
                    <a:pt x="120" y="291"/>
                    <a:pt x="119" y="292"/>
                    <a:pt x="119" y="294"/>
                  </a:cubicBezTo>
                  <a:close/>
                  <a:moveTo>
                    <a:pt x="109" y="247"/>
                  </a:moveTo>
                  <a:cubicBezTo>
                    <a:pt x="108" y="249"/>
                    <a:pt x="111" y="249"/>
                    <a:pt x="111" y="247"/>
                  </a:cubicBezTo>
                  <a:cubicBezTo>
                    <a:pt x="110" y="247"/>
                    <a:pt x="109" y="247"/>
                    <a:pt x="109" y="247"/>
                  </a:cubicBezTo>
                  <a:close/>
                  <a:moveTo>
                    <a:pt x="109" y="50"/>
                  </a:moveTo>
                  <a:cubicBezTo>
                    <a:pt x="109" y="51"/>
                    <a:pt x="110" y="52"/>
                    <a:pt x="111" y="53"/>
                  </a:cubicBezTo>
                  <a:cubicBezTo>
                    <a:pt x="111" y="50"/>
                    <a:pt x="108" y="49"/>
                    <a:pt x="107" y="48"/>
                  </a:cubicBezTo>
                  <a:cubicBezTo>
                    <a:pt x="107" y="48"/>
                    <a:pt x="107" y="47"/>
                    <a:pt x="107" y="48"/>
                  </a:cubicBezTo>
                  <a:cubicBezTo>
                    <a:pt x="106" y="48"/>
                    <a:pt x="106" y="49"/>
                    <a:pt x="105" y="48"/>
                  </a:cubicBezTo>
                  <a:cubicBezTo>
                    <a:pt x="106" y="50"/>
                    <a:pt x="107" y="51"/>
                    <a:pt x="108" y="51"/>
                  </a:cubicBezTo>
                  <a:cubicBezTo>
                    <a:pt x="108" y="51"/>
                    <a:pt x="108" y="50"/>
                    <a:pt x="109" y="50"/>
                  </a:cubicBezTo>
                  <a:close/>
                  <a:moveTo>
                    <a:pt x="105" y="34"/>
                  </a:moveTo>
                  <a:cubicBezTo>
                    <a:pt x="104" y="34"/>
                    <a:pt x="101" y="33"/>
                    <a:pt x="101" y="34"/>
                  </a:cubicBezTo>
                  <a:cubicBezTo>
                    <a:pt x="104" y="34"/>
                    <a:pt x="103" y="38"/>
                    <a:pt x="105" y="37"/>
                  </a:cubicBezTo>
                  <a:cubicBezTo>
                    <a:pt x="105" y="35"/>
                    <a:pt x="104" y="36"/>
                    <a:pt x="105" y="34"/>
                  </a:cubicBezTo>
                  <a:close/>
                  <a:moveTo>
                    <a:pt x="108" y="37"/>
                  </a:moveTo>
                  <a:cubicBezTo>
                    <a:pt x="106" y="38"/>
                    <a:pt x="105" y="38"/>
                    <a:pt x="104" y="39"/>
                  </a:cubicBezTo>
                  <a:cubicBezTo>
                    <a:pt x="105" y="38"/>
                    <a:pt x="108" y="40"/>
                    <a:pt x="108" y="37"/>
                  </a:cubicBezTo>
                  <a:close/>
                  <a:moveTo>
                    <a:pt x="103" y="47"/>
                  </a:moveTo>
                  <a:cubicBezTo>
                    <a:pt x="102" y="47"/>
                    <a:pt x="101" y="47"/>
                    <a:pt x="100" y="47"/>
                  </a:cubicBezTo>
                  <a:cubicBezTo>
                    <a:pt x="100" y="47"/>
                    <a:pt x="99" y="45"/>
                    <a:pt x="98" y="47"/>
                  </a:cubicBezTo>
                  <a:cubicBezTo>
                    <a:pt x="100" y="48"/>
                    <a:pt x="101" y="49"/>
                    <a:pt x="102" y="51"/>
                  </a:cubicBezTo>
                  <a:cubicBezTo>
                    <a:pt x="102" y="51"/>
                    <a:pt x="101" y="52"/>
                    <a:pt x="101" y="53"/>
                  </a:cubicBezTo>
                  <a:cubicBezTo>
                    <a:pt x="102" y="54"/>
                    <a:pt x="104" y="54"/>
                    <a:pt x="105" y="53"/>
                  </a:cubicBezTo>
                  <a:cubicBezTo>
                    <a:pt x="101" y="50"/>
                    <a:pt x="106" y="47"/>
                    <a:pt x="102" y="45"/>
                  </a:cubicBezTo>
                  <a:cubicBezTo>
                    <a:pt x="103" y="44"/>
                    <a:pt x="103" y="44"/>
                    <a:pt x="103" y="42"/>
                  </a:cubicBezTo>
                  <a:cubicBezTo>
                    <a:pt x="103" y="42"/>
                    <a:pt x="102" y="42"/>
                    <a:pt x="102" y="42"/>
                  </a:cubicBezTo>
                  <a:cubicBezTo>
                    <a:pt x="102" y="42"/>
                    <a:pt x="103" y="41"/>
                    <a:pt x="102" y="41"/>
                  </a:cubicBezTo>
                  <a:cubicBezTo>
                    <a:pt x="101" y="43"/>
                    <a:pt x="99" y="42"/>
                    <a:pt x="98" y="45"/>
                  </a:cubicBezTo>
                  <a:cubicBezTo>
                    <a:pt x="99" y="46"/>
                    <a:pt x="101" y="46"/>
                    <a:pt x="103" y="47"/>
                  </a:cubicBezTo>
                  <a:close/>
                  <a:moveTo>
                    <a:pt x="100" y="39"/>
                  </a:moveTo>
                  <a:cubicBezTo>
                    <a:pt x="98" y="38"/>
                    <a:pt x="100" y="36"/>
                    <a:pt x="96" y="36"/>
                  </a:cubicBezTo>
                  <a:cubicBezTo>
                    <a:pt x="96" y="36"/>
                    <a:pt x="96" y="35"/>
                    <a:pt x="96" y="34"/>
                  </a:cubicBezTo>
                  <a:cubicBezTo>
                    <a:pt x="94" y="35"/>
                    <a:pt x="94" y="32"/>
                    <a:pt x="92" y="34"/>
                  </a:cubicBezTo>
                  <a:cubicBezTo>
                    <a:pt x="92" y="36"/>
                    <a:pt x="95" y="35"/>
                    <a:pt x="96" y="36"/>
                  </a:cubicBezTo>
                  <a:cubicBezTo>
                    <a:pt x="93" y="36"/>
                    <a:pt x="94" y="38"/>
                    <a:pt x="94" y="40"/>
                  </a:cubicBezTo>
                  <a:cubicBezTo>
                    <a:pt x="93" y="39"/>
                    <a:pt x="93" y="38"/>
                    <a:pt x="92" y="39"/>
                  </a:cubicBezTo>
                  <a:cubicBezTo>
                    <a:pt x="93" y="41"/>
                    <a:pt x="95" y="40"/>
                    <a:pt x="93" y="44"/>
                  </a:cubicBezTo>
                  <a:cubicBezTo>
                    <a:pt x="98" y="44"/>
                    <a:pt x="96" y="37"/>
                    <a:pt x="100" y="39"/>
                  </a:cubicBezTo>
                  <a:close/>
                  <a:moveTo>
                    <a:pt x="95" y="33"/>
                  </a:moveTo>
                  <a:cubicBezTo>
                    <a:pt x="95" y="31"/>
                    <a:pt x="93" y="31"/>
                    <a:pt x="91" y="30"/>
                  </a:cubicBezTo>
                  <a:cubicBezTo>
                    <a:pt x="90" y="33"/>
                    <a:pt x="92" y="33"/>
                    <a:pt x="95" y="33"/>
                  </a:cubicBezTo>
                  <a:close/>
                  <a:moveTo>
                    <a:pt x="96" y="56"/>
                  </a:moveTo>
                  <a:cubicBezTo>
                    <a:pt x="96" y="56"/>
                    <a:pt x="95" y="56"/>
                    <a:pt x="95" y="56"/>
                  </a:cubicBezTo>
                  <a:cubicBezTo>
                    <a:pt x="95" y="56"/>
                    <a:pt x="95" y="56"/>
                    <a:pt x="96" y="56"/>
                  </a:cubicBezTo>
                  <a:close/>
                  <a:moveTo>
                    <a:pt x="91" y="55"/>
                  </a:moveTo>
                  <a:cubicBezTo>
                    <a:pt x="93" y="55"/>
                    <a:pt x="92" y="57"/>
                    <a:pt x="93" y="57"/>
                  </a:cubicBezTo>
                  <a:cubicBezTo>
                    <a:pt x="93" y="57"/>
                    <a:pt x="93" y="57"/>
                    <a:pt x="93" y="57"/>
                  </a:cubicBezTo>
                  <a:cubicBezTo>
                    <a:pt x="93" y="56"/>
                    <a:pt x="95" y="57"/>
                    <a:pt x="95" y="56"/>
                  </a:cubicBezTo>
                  <a:cubicBezTo>
                    <a:pt x="95" y="57"/>
                    <a:pt x="95" y="58"/>
                    <a:pt x="96" y="58"/>
                  </a:cubicBezTo>
                  <a:cubicBezTo>
                    <a:pt x="97" y="58"/>
                    <a:pt x="97" y="58"/>
                    <a:pt x="98" y="57"/>
                  </a:cubicBezTo>
                  <a:cubicBezTo>
                    <a:pt x="97" y="57"/>
                    <a:pt x="96" y="56"/>
                    <a:pt x="96" y="56"/>
                  </a:cubicBezTo>
                  <a:cubicBezTo>
                    <a:pt x="97" y="56"/>
                    <a:pt x="97" y="55"/>
                    <a:pt x="98" y="55"/>
                  </a:cubicBezTo>
                  <a:cubicBezTo>
                    <a:pt x="98" y="54"/>
                    <a:pt x="98" y="53"/>
                    <a:pt x="98" y="53"/>
                  </a:cubicBezTo>
                  <a:cubicBezTo>
                    <a:pt x="98" y="53"/>
                    <a:pt x="98" y="53"/>
                    <a:pt x="97" y="53"/>
                  </a:cubicBezTo>
                  <a:cubicBezTo>
                    <a:pt x="97" y="54"/>
                    <a:pt x="97" y="55"/>
                    <a:pt x="97" y="55"/>
                  </a:cubicBezTo>
                  <a:cubicBezTo>
                    <a:pt x="95" y="54"/>
                    <a:pt x="92" y="52"/>
                    <a:pt x="91" y="52"/>
                  </a:cubicBezTo>
                  <a:cubicBezTo>
                    <a:pt x="93" y="53"/>
                    <a:pt x="91" y="53"/>
                    <a:pt x="91" y="55"/>
                  </a:cubicBezTo>
                  <a:close/>
                  <a:moveTo>
                    <a:pt x="92" y="196"/>
                  </a:moveTo>
                  <a:cubicBezTo>
                    <a:pt x="92" y="195"/>
                    <a:pt x="92" y="194"/>
                    <a:pt x="91" y="194"/>
                  </a:cubicBezTo>
                  <a:cubicBezTo>
                    <a:pt x="90" y="195"/>
                    <a:pt x="91" y="196"/>
                    <a:pt x="92" y="196"/>
                  </a:cubicBezTo>
                  <a:close/>
                  <a:moveTo>
                    <a:pt x="88" y="28"/>
                  </a:moveTo>
                  <a:cubicBezTo>
                    <a:pt x="88" y="31"/>
                    <a:pt x="91" y="28"/>
                    <a:pt x="91" y="30"/>
                  </a:cubicBezTo>
                  <a:cubicBezTo>
                    <a:pt x="93" y="28"/>
                    <a:pt x="89" y="26"/>
                    <a:pt x="88" y="28"/>
                  </a:cubicBezTo>
                  <a:close/>
                  <a:moveTo>
                    <a:pt x="92" y="42"/>
                  </a:moveTo>
                  <a:cubicBezTo>
                    <a:pt x="91" y="40"/>
                    <a:pt x="91" y="39"/>
                    <a:pt x="91" y="39"/>
                  </a:cubicBezTo>
                  <a:cubicBezTo>
                    <a:pt x="88" y="38"/>
                    <a:pt x="85" y="31"/>
                    <a:pt x="81" y="31"/>
                  </a:cubicBezTo>
                  <a:cubicBezTo>
                    <a:pt x="83" y="33"/>
                    <a:pt x="88" y="37"/>
                    <a:pt x="87" y="39"/>
                  </a:cubicBezTo>
                  <a:cubicBezTo>
                    <a:pt x="88" y="40"/>
                    <a:pt x="90" y="41"/>
                    <a:pt x="92" y="42"/>
                  </a:cubicBezTo>
                  <a:close/>
                  <a:moveTo>
                    <a:pt x="89" y="208"/>
                  </a:moveTo>
                  <a:cubicBezTo>
                    <a:pt x="89" y="206"/>
                    <a:pt x="89" y="204"/>
                    <a:pt x="87" y="204"/>
                  </a:cubicBezTo>
                  <a:cubicBezTo>
                    <a:pt x="87" y="205"/>
                    <a:pt x="88" y="207"/>
                    <a:pt x="89" y="208"/>
                  </a:cubicBezTo>
                  <a:close/>
                  <a:moveTo>
                    <a:pt x="89" y="170"/>
                  </a:moveTo>
                  <a:cubicBezTo>
                    <a:pt x="89" y="170"/>
                    <a:pt x="89" y="170"/>
                    <a:pt x="88" y="170"/>
                  </a:cubicBezTo>
                  <a:cubicBezTo>
                    <a:pt x="88" y="170"/>
                    <a:pt x="89" y="170"/>
                    <a:pt x="89" y="170"/>
                  </a:cubicBezTo>
                  <a:close/>
                  <a:moveTo>
                    <a:pt x="90" y="51"/>
                  </a:moveTo>
                  <a:cubicBezTo>
                    <a:pt x="88" y="50"/>
                    <a:pt x="87" y="47"/>
                    <a:pt x="85" y="46"/>
                  </a:cubicBezTo>
                  <a:cubicBezTo>
                    <a:pt x="83" y="49"/>
                    <a:pt x="89" y="51"/>
                    <a:pt x="90" y="51"/>
                  </a:cubicBezTo>
                  <a:close/>
                  <a:moveTo>
                    <a:pt x="81" y="235"/>
                  </a:moveTo>
                  <a:cubicBezTo>
                    <a:pt x="84" y="236"/>
                    <a:pt x="86" y="238"/>
                    <a:pt x="87" y="238"/>
                  </a:cubicBezTo>
                  <a:cubicBezTo>
                    <a:pt x="86" y="237"/>
                    <a:pt x="83" y="235"/>
                    <a:pt x="81" y="235"/>
                  </a:cubicBezTo>
                  <a:close/>
                  <a:moveTo>
                    <a:pt x="84" y="229"/>
                  </a:moveTo>
                  <a:cubicBezTo>
                    <a:pt x="83" y="227"/>
                    <a:pt x="86" y="228"/>
                    <a:pt x="87" y="226"/>
                  </a:cubicBezTo>
                  <a:cubicBezTo>
                    <a:pt x="86" y="226"/>
                    <a:pt x="85" y="227"/>
                    <a:pt x="84" y="226"/>
                  </a:cubicBezTo>
                  <a:cubicBezTo>
                    <a:pt x="84" y="227"/>
                    <a:pt x="82" y="227"/>
                    <a:pt x="82" y="229"/>
                  </a:cubicBezTo>
                  <a:cubicBezTo>
                    <a:pt x="83" y="229"/>
                    <a:pt x="83" y="229"/>
                    <a:pt x="84" y="229"/>
                  </a:cubicBezTo>
                  <a:close/>
                  <a:moveTo>
                    <a:pt x="80" y="23"/>
                  </a:moveTo>
                  <a:cubicBezTo>
                    <a:pt x="79" y="23"/>
                    <a:pt x="79" y="25"/>
                    <a:pt x="80" y="25"/>
                  </a:cubicBezTo>
                  <a:cubicBezTo>
                    <a:pt x="82" y="26"/>
                    <a:pt x="82" y="25"/>
                    <a:pt x="83" y="24"/>
                  </a:cubicBezTo>
                  <a:cubicBezTo>
                    <a:pt x="82" y="24"/>
                    <a:pt x="82" y="23"/>
                    <a:pt x="80" y="23"/>
                  </a:cubicBezTo>
                  <a:close/>
                  <a:moveTo>
                    <a:pt x="79" y="155"/>
                  </a:moveTo>
                  <a:cubicBezTo>
                    <a:pt x="79" y="154"/>
                    <a:pt x="79" y="154"/>
                    <a:pt x="79" y="154"/>
                  </a:cubicBezTo>
                  <a:cubicBezTo>
                    <a:pt x="78" y="154"/>
                    <a:pt x="78" y="154"/>
                    <a:pt x="78" y="153"/>
                  </a:cubicBezTo>
                  <a:cubicBezTo>
                    <a:pt x="78" y="153"/>
                    <a:pt x="77" y="153"/>
                    <a:pt x="77" y="153"/>
                  </a:cubicBezTo>
                  <a:cubicBezTo>
                    <a:pt x="77" y="154"/>
                    <a:pt x="77" y="154"/>
                    <a:pt x="76" y="154"/>
                  </a:cubicBezTo>
                  <a:cubicBezTo>
                    <a:pt x="76" y="154"/>
                    <a:pt x="76" y="154"/>
                    <a:pt x="76" y="155"/>
                  </a:cubicBezTo>
                  <a:cubicBezTo>
                    <a:pt x="77" y="155"/>
                    <a:pt x="77" y="155"/>
                    <a:pt x="77" y="155"/>
                  </a:cubicBezTo>
                  <a:cubicBezTo>
                    <a:pt x="77" y="155"/>
                    <a:pt x="78" y="155"/>
                    <a:pt x="78" y="155"/>
                  </a:cubicBezTo>
                  <a:cubicBezTo>
                    <a:pt x="78" y="155"/>
                    <a:pt x="78" y="155"/>
                    <a:pt x="79" y="155"/>
                  </a:cubicBezTo>
                  <a:close/>
                  <a:moveTo>
                    <a:pt x="73" y="153"/>
                  </a:moveTo>
                  <a:cubicBezTo>
                    <a:pt x="71" y="154"/>
                    <a:pt x="73" y="156"/>
                    <a:pt x="74" y="156"/>
                  </a:cubicBezTo>
                  <a:cubicBezTo>
                    <a:pt x="75" y="155"/>
                    <a:pt x="75" y="153"/>
                    <a:pt x="73" y="153"/>
                  </a:cubicBezTo>
                  <a:close/>
                  <a:moveTo>
                    <a:pt x="73" y="171"/>
                  </a:moveTo>
                  <a:cubicBezTo>
                    <a:pt x="73" y="174"/>
                    <a:pt x="71" y="177"/>
                    <a:pt x="72" y="178"/>
                  </a:cubicBezTo>
                  <a:cubicBezTo>
                    <a:pt x="72" y="176"/>
                    <a:pt x="76" y="173"/>
                    <a:pt x="73" y="171"/>
                  </a:cubicBezTo>
                  <a:close/>
                  <a:moveTo>
                    <a:pt x="68" y="216"/>
                  </a:moveTo>
                  <a:cubicBezTo>
                    <a:pt x="68" y="213"/>
                    <a:pt x="71" y="211"/>
                    <a:pt x="69" y="209"/>
                  </a:cubicBezTo>
                  <a:cubicBezTo>
                    <a:pt x="69" y="211"/>
                    <a:pt x="66" y="214"/>
                    <a:pt x="68" y="216"/>
                  </a:cubicBezTo>
                  <a:close/>
                  <a:moveTo>
                    <a:pt x="77" y="240"/>
                  </a:moveTo>
                  <a:cubicBezTo>
                    <a:pt x="82" y="246"/>
                    <a:pt x="89" y="241"/>
                    <a:pt x="95" y="243"/>
                  </a:cubicBezTo>
                  <a:cubicBezTo>
                    <a:pt x="98" y="238"/>
                    <a:pt x="108" y="241"/>
                    <a:pt x="112" y="237"/>
                  </a:cubicBezTo>
                  <a:cubicBezTo>
                    <a:pt x="104" y="238"/>
                    <a:pt x="93" y="240"/>
                    <a:pt x="83" y="242"/>
                  </a:cubicBezTo>
                  <a:cubicBezTo>
                    <a:pt x="84" y="241"/>
                    <a:pt x="85" y="240"/>
                    <a:pt x="85" y="238"/>
                  </a:cubicBezTo>
                  <a:cubicBezTo>
                    <a:pt x="79" y="232"/>
                    <a:pt x="74" y="245"/>
                    <a:pt x="68" y="243"/>
                  </a:cubicBezTo>
                  <a:cubicBezTo>
                    <a:pt x="70" y="240"/>
                    <a:pt x="71" y="237"/>
                    <a:pt x="73" y="235"/>
                  </a:cubicBezTo>
                  <a:cubicBezTo>
                    <a:pt x="77" y="237"/>
                    <a:pt x="78" y="233"/>
                    <a:pt x="81" y="234"/>
                  </a:cubicBezTo>
                  <a:cubicBezTo>
                    <a:pt x="79" y="233"/>
                    <a:pt x="77" y="233"/>
                    <a:pt x="76" y="232"/>
                  </a:cubicBezTo>
                  <a:cubicBezTo>
                    <a:pt x="77" y="231"/>
                    <a:pt x="77" y="230"/>
                    <a:pt x="78" y="229"/>
                  </a:cubicBezTo>
                  <a:cubicBezTo>
                    <a:pt x="78" y="228"/>
                    <a:pt x="78" y="228"/>
                    <a:pt x="78" y="228"/>
                  </a:cubicBezTo>
                  <a:cubicBezTo>
                    <a:pt x="73" y="233"/>
                    <a:pt x="68" y="239"/>
                    <a:pt x="65" y="246"/>
                  </a:cubicBezTo>
                  <a:cubicBezTo>
                    <a:pt x="70" y="249"/>
                    <a:pt x="73" y="242"/>
                    <a:pt x="77" y="240"/>
                  </a:cubicBezTo>
                  <a:close/>
                  <a:moveTo>
                    <a:pt x="66" y="44"/>
                  </a:moveTo>
                  <a:cubicBezTo>
                    <a:pt x="66" y="44"/>
                    <a:pt x="66" y="44"/>
                    <a:pt x="66" y="44"/>
                  </a:cubicBezTo>
                  <a:cubicBezTo>
                    <a:pt x="65" y="45"/>
                    <a:pt x="66" y="46"/>
                    <a:pt x="65" y="47"/>
                  </a:cubicBezTo>
                  <a:cubicBezTo>
                    <a:pt x="68" y="47"/>
                    <a:pt x="69" y="48"/>
                    <a:pt x="71" y="49"/>
                  </a:cubicBezTo>
                  <a:cubicBezTo>
                    <a:pt x="73" y="48"/>
                    <a:pt x="74" y="47"/>
                    <a:pt x="75" y="47"/>
                  </a:cubicBezTo>
                  <a:cubicBezTo>
                    <a:pt x="73" y="46"/>
                    <a:pt x="76" y="45"/>
                    <a:pt x="76" y="43"/>
                  </a:cubicBezTo>
                  <a:cubicBezTo>
                    <a:pt x="76" y="42"/>
                    <a:pt x="75" y="42"/>
                    <a:pt x="75" y="41"/>
                  </a:cubicBezTo>
                  <a:cubicBezTo>
                    <a:pt x="72" y="41"/>
                    <a:pt x="73" y="43"/>
                    <a:pt x="70" y="43"/>
                  </a:cubicBezTo>
                  <a:cubicBezTo>
                    <a:pt x="69" y="41"/>
                    <a:pt x="68" y="42"/>
                    <a:pt x="67" y="40"/>
                  </a:cubicBezTo>
                  <a:cubicBezTo>
                    <a:pt x="68" y="40"/>
                    <a:pt x="70" y="40"/>
                    <a:pt x="70" y="40"/>
                  </a:cubicBezTo>
                  <a:cubicBezTo>
                    <a:pt x="70" y="36"/>
                    <a:pt x="67" y="35"/>
                    <a:pt x="66" y="32"/>
                  </a:cubicBezTo>
                  <a:cubicBezTo>
                    <a:pt x="65" y="35"/>
                    <a:pt x="64" y="37"/>
                    <a:pt x="63" y="39"/>
                  </a:cubicBezTo>
                  <a:cubicBezTo>
                    <a:pt x="63" y="40"/>
                    <a:pt x="63" y="40"/>
                    <a:pt x="63" y="40"/>
                  </a:cubicBezTo>
                  <a:cubicBezTo>
                    <a:pt x="66" y="40"/>
                    <a:pt x="68" y="41"/>
                    <a:pt x="69" y="45"/>
                  </a:cubicBezTo>
                  <a:cubicBezTo>
                    <a:pt x="68" y="45"/>
                    <a:pt x="68" y="43"/>
                    <a:pt x="66" y="44"/>
                  </a:cubicBezTo>
                  <a:close/>
                  <a:moveTo>
                    <a:pt x="66" y="68"/>
                  </a:moveTo>
                  <a:cubicBezTo>
                    <a:pt x="65" y="66"/>
                    <a:pt x="63" y="68"/>
                    <a:pt x="64" y="70"/>
                  </a:cubicBezTo>
                  <a:cubicBezTo>
                    <a:pt x="66" y="70"/>
                    <a:pt x="66" y="69"/>
                    <a:pt x="66" y="68"/>
                  </a:cubicBezTo>
                  <a:close/>
                  <a:moveTo>
                    <a:pt x="64" y="108"/>
                  </a:moveTo>
                  <a:cubicBezTo>
                    <a:pt x="64" y="109"/>
                    <a:pt x="64" y="111"/>
                    <a:pt x="66" y="111"/>
                  </a:cubicBezTo>
                  <a:cubicBezTo>
                    <a:pt x="66" y="109"/>
                    <a:pt x="65" y="109"/>
                    <a:pt x="64" y="108"/>
                  </a:cubicBezTo>
                  <a:close/>
                  <a:moveTo>
                    <a:pt x="67" y="107"/>
                  </a:moveTo>
                  <a:cubicBezTo>
                    <a:pt x="67" y="106"/>
                    <a:pt x="69" y="106"/>
                    <a:pt x="69" y="104"/>
                  </a:cubicBezTo>
                  <a:cubicBezTo>
                    <a:pt x="66" y="106"/>
                    <a:pt x="63" y="103"/>
                    <a:pt x="61" y="105"/>
                  </a:cubicBezTo>
                  <a:cubicBezTo>
                    <a:pt x="62" y="108"/>
                    <a:pt x="66" y="105"/>
                    <a:pt x="67" y="107"/>
                  </a:cubicBezTo>
                  <a:close/>
                  <a:moveTo>
                    <a:pt x="63" y="145"/>
                  </a:moveTo>
                  <a:cubicBezTo>
                    <a:pt x="62" y="147"/>
                    <a:pt x="63" y="148"/>
                    <a:pt x="65" y="148"/>
                  </a:cubicBezTo>
                  <a:cubicBezTo>
                    <a:pt x="66" y="147"/>
                    <a:pt x="66" y="147"/>
                    <a:pt x="65" y="145"/>
                  </a:cubicBezTo>
                  <a:cubicBezTo>
                    <a:pt x="64" y="145"/>
                    <a:pt x="63" y="145"/>
                    <a:pt x="63" y="145"/>
                  </a:cubicBezTo>
                  <a:close/>
                  <a:moveTo>
                    <a:pt x="63" y="134"/>
                  </a:moveTo>
                  <a:cubicBezTo>
                    <a:pt x="63" y="135"/>
                    <a:pt x="65" y="137"/>
                    <a:pt x="66" y="136"/>
                  </a:cubicBezTo>
                  <a:cubicBezTo>
                    <a:pt x="64" y="136"/>
                    <a:pt x="65" y="134"/>
                    <a:pt x="63" y="134"/>
                  </a:cubicBezTo>
                  <a:close/>
                  <a:moveTo>
                    <a:pt x="67" y="235"/>
                  </a:moveTo>
                  <a:cubicBezTo>
                    <a:pt x="67" y="237"/>
                    <a:pt x="63" y="236"/>
                    <a:pt x="65" y="238"/>
                  </a:cubicBezTo>
                  <a:cubicBezTo>
                    <a:pt x="65" y="236"/>
                    <a:pt x="69" y="238"/>
                    <a:pt x="69" y="235"/>
                  </a:cubicBezTo>
                  <a:cubicBezTo>
                    <a:pt x="68" y="235"/>
                    <a:pt x="68" y="235"/>
                    <a:pt x="67" y="235"/>
                  </a:cubicBezTo>
                  <a:close/>
                  <a:moveTo>
                    <a:pt x="64" y="33"/>
                  </a:moveTo>
                  <a:cubicBezTo>
                    <a:pt x="65" y="32"/>
                    <a:pt x="64" y="31"/>
                    <a:pt x="63" y="30"/>
                  </a:cubicBezTo>
                  <a:cubicBezTo>
                    <a:pt x="62" y="31"/>
                    <a:pt x="63" y="33"/>
                    <a:pt x="64" y="33"/>
                  </a:cubicBezTo>
                  <a:close/>
                  <a:moveTo>
                    <a:pt x="64" y="100"/>
                  </a:moveTo>
                  <a:cubicBezTo>
                    <a:pt x="62" y="100"/>
                    <a:pt x="61" y="103"/>
                    <a:pt x="63" y="103"/>
                  </a:cubicBezTo>
                  <a:cubicBezTo>
                    <a:pt x="63" y="102"/>
                    <a:pt x="64" y="102"/>
                    <a:pt x="64" y="100"/>
                  </a:cubicBezTo>
                  <a:close/>
                  <a:moveTo>
                    <a:pt x="65" y="99"/>
                  </a:moveTo>
                  <a:cubicBezTo>
                    <a:pt x="65" y="97"/>
                    <a:pt x="66" y="96"/>
                    <a:pt x="66" y="94"/>
                  </a:cubicBezTo>
                  <a:cubicBezTo>
                    <a:pt x="63" y="95"/>
                    <a:pt x="64" y="92"/>
                    <a:pt x="62" y="93"/>
                  </a:cubicBezTo>
                  <a:cubicBezTo>
                    <a:pt x="61" y="94"/>
                    <a:pt x="62" y="94"/>
                    <a:pt x="62" y="96"/>
                  </a:cubicBezTo>
                  <a:cubicBezTo>
                    <a:pt x="66" y="95"/>
                    <a:pt x="62" y="99"/>
                    <a:pt x="65" y="99"/>
                  </a:cubicBezTo>
                  <a:close/>
                  <a:moveTo>
                    <a:pt x="56" y="99"/>
                  </a:moveTo>
                  <a:cubicBezTo>
                    <a:pt x="58" y="99"/>
                    <a:pt x="59" y="103"/>
                    <a:pt x="61" y="101"/>
                  </a:cubicBezTo>
                  <a:cubicBezTo>
                    <a:pt x="59" y="101"/>
                    <a:pt x="58" y="98"/>
                    <a:pt x="56" y="99"/>
                  </a:cubicBezTo>
                  <a:close/>
                  <a:moveTo>
                    <a:pt x="60" y="230"/>
                  </a:moveTo>
                  <a:cubicBezTo>
                    <a:pt x="61" y="230"/>
                    <a:pt x="61" y="230"/>
                    <a:pt x="62" y="230"/>
                  </a:cubicBezTo>
                  <a:cubicBezTo>
                    <a:pt x="62" y="229"/>
                    <a:pt x="62" y="229"/>
                    <a:pt x="62" y="228"/>
                  </a:cubicBezTo>
                  <a:cubicBezTo>
                    <a:pt x="62" y="228"/>
                    <a:pt x="61" y="228"/>
                    <a:pt x="61" y="228"/>
                  </a:cubicBezTo>
                  <a:cubicBezTo>
                    <a:pt x="63" y="226"/>
                    <a:pt x="62" y="224"/>
                    <a:pt x="64" y="226"/>
                  </a:cubicBezTo>
                  <a:cubicBezTo>
                    <a:pt x="64" y="224"/>
                    <a:pt x="67" y="222"/>
                    <a:pt x="65" y="220"/>
                  </a:cubicBezTo>
                  <a:cubicBezTo>
                    <a:pt x="64" y="221"/>
                    <a:pt x="65" y="225"/>
                    <a:pt x="62" y="224"/>
                  </a:cubicBezTo>
                  <a:cubicBezTo>
                    <a:pt x="62" y="226"/>
                    <a:pt x="59" y="227"/>
                    <a:pt x="61" y="229"/>
                  </a:cubicBezTo>
                  <a:cubicBezTo>
                    <a:pt x="61" y="230"/>
                    <a:pt x="60" y="229"/>
                    <a:pt x="60" y="230"/>
                  </a:cubicBezTo>
                  <a:close/>
                  <a:moveTo>
                    <a:pt x="58" y="32"/>
                  </a:moveTo>
                  <a:cubicBezTo>
                    <a:pt x="57" y="33"/>
                    <a:pt x="57" y="34"/>
                    <a:pt x="58" y="35"/>
                  </a:cubicBezTo>
                  <a:cubicBezTo>
                    <a:pt x="59" y="35"/>
                    <a:pt x="59" y="34"/>
                    <a:pt x="59" y="32"/>
                  </a:cubicBezTo>
                  <a:cubicBezTo>
                    <a:pt x="59" y="32"/>
                    <a:pt x="58" y="32"/>
                    <a:pt x="58" y="32"/>
                  </a:cubicBezTo>
                  <a:close/>
                  <a:moveTo>
                    <a:pt x="54" y="258"/>
                  </a:moveTo>
                  <a:cubicBezTo>
                    <a:pt x="55" y="254"/>
                    <a:pt x="60" y="250"/>
                    <a:pt x="59" y="246"/>
                  </a:cubicBezTo>
                  <a:cubicBezTo>
                    <a:pt x="58" y="250"/>
                    <a:pt x="54" y="254"/>
                    <a:pt x="54" y="258"/>
                  </a:cubicBezTo>
                  <a:close/>
                  <a:moveTo>
                    <a:pt x="54" y="90"/>
                  </a:moveTo>
                  <a:cubicBezTo>
                    <a:pt x="54" y="91"/>
                    <a:pt x="54" y="92"/>
                    <a:pt x="54" y="92"/>
                  </a:cubicBezTo>
                  <a:cubicBezTo>
                    <a:pt x="56" y="92"/>
                    <a:pt x="59" y="94"/>
                    <a:pt x="59" y="93"/>
                  </a:cubicBezTo>
                  <a:cubicBezTo>
                    <a:pt x="57" y="93"/>
                    <a:pt x="57" y="90"/>
                    <a:pt x="54" y="90"/>
                  </a:cubicBezTo>
                  <a:close/>
                  <a:moveTo>
                    <a:pt x="59" y="105"/>
                  </a:moveTo>
                  <a:cubicBezTo>
                    <a:pt x="58" y="104"/>
                    <a:pt x="57" y="105"/>
                    <a:pt x="56" y="105"/>
                  </a:cubicBezTo>
                  <a:cubicBezTo>
                    <a:pt x="56" y="107"/>
                    <a:pt x="59" y="107"/>
                    <a:pt x="59" y="105"/>
                  </a:cubicBezTo>
                  <a:close/>
                  <a:moveTo>
                    <a:pt x="55" y="74"/>
                  </a:moveTo>
                  <a:cubicBezTo>
                    <a:pt x="55" y="75"/>
                    <a:pt x="56" y="76"/>
                    <a:pt x="58" y="76"/>
                  </a:cubicBezTo>
                  <a:cubicBezTo>
                    <a:pt x="58" y="74"/>
                    <a:pt x="57" y="73"/>
                    <a:pt x="55" y="74"/>
                  </a:cubicBezTo>
                  <a:close/>
                  <a:moveTo>
                    <a:pt x="55" y="98"/>
                  </a:moveTo>
                  <a:cubicBezTo>
                    <a:pt x="55" y="96"/>
                    <a:pt x="54" y="96"/>
                    <a:pt x="53" y="96"/>
                  </a:cubicBezTo>
                  <a:cubicBezTo>
                    <a:pt x="52" y="98"/>
                    <a:pt x="54" y="99"/>
                    <a:pt x="55" y="98"/>
                  </a:cubicBezTo>
                  <a:close/>
                  <a:moveTo>
                    <a:pt x="55" y="109"/>
                  </a:moveTo>
                  <a:cubicBezTo>
                    <a:pt x="55" y="109"/>
                    <a:pt x="55" y="109"/>
                    <a:pt x="55" y="109"/>
                  </a:cubicBezTo>
                  <a:cubicBezTo>
                    <a:pt x="55" y="109"/>
                    <a:pt x="55" y="109"/>
                    <a:pt x="55" y="109"/>
                  </a:cubicBezTo>
                  <a:close/>
                  <a:moveTo>
                    <a:pt x="48" y="108"/>
                  </a:moveTo>
                  <a:cubicBezTo>
                    <a:pt x="42" y="114"/>
                    <a:pt x="48" y="121"/>
                    <a:pt x="49" y="128"/>
                  </a:cubicBezTo>
                  <a:cubicBezTo>
                    <a:pt x="54" y="128"/>
                    <a:pt x="57" y="126"/>
                    <a:pt x="57" y="121"/>
                  </a:cubicBezTo>
                  <a:cubicBezTo>
                    <a:pt x="56" y="120"/>
                    <a:pt x="54" y="119"/>
                    <a:pt x="54" y="118"/>
                  </a:cubicBezTo>
                  <a:cubicBezTo>
                    <a:pt x="55" y="116"/>
                    <a:pt x="55" y="110"/>
                    <a:pt x="55" y="109"/>
                  </a:cubicBezTo>
                  <a:cubicBezTo>
                    <a:pt x="53" y="110"/>
                    <a:pt x="52" y="107"/>
                    <a:pt x="48" y="108"/>
                  </a:cubicBezTo>
                  <a:close/>
                  <a:moveTo>
                    <a:pt x="55" y="79"/>
                  </a:moveTo>
                  <a:cubicBezTo>
                    <a:pt x="55" y="77"/>
                    <a:pt x="53" y="75"/>
                    <a:pt x="52" y="76"/>
                  </a:cubicBezTo>
                  <a:cubicBezTo>
                    <a:pt x="53" y="77"/>
                    <a:pt x="53" y="79"/>
                    <a:pt x="55" y="79"/>
                  </a:cubicBezTo>
                  <a:close/>
                  <a:moveTo>
                    <a:pt x="50" y="156"/>
                  </a:moveTo>
                  <a:cubicBezTo>
                    <a:pt x="51" y="158"/>
                    <a:pt x="53" y="156"/>
                    <a:pt x="53" y="157"/>
                  </a:cubicBezTo>
                  <a:cubicBezTo>
                    <a:pt x="50" y="162"/>
                    <a:pt x="53" y="166"/>
                    <a:pt x="57" y="168"/>
                  </a:cubicBezTo>
                  <a:cubicBezTo>
                    <a:pt x="56" y="168"/>
                    <a:pt x="56" y="170"/>
                    <a:pt x="57" y="171"/>
                  </a:cubicBezTo>
                  <a:cubicBezTo>
                    <a:pt x="60" y="169"/>
                    <a:pt x="61" y="171"/>
                    <a:pt x="64" y="171"/>
                  </a:cubicBezTo>
                  <a:cubicBezTo>
                    <a:pt x="65" y="168"/>
                    <a:pt x="67" y="168"/>
                    <a:pt x="65" y="163"/>
                  </a:cubicBezTo>
                  <a:cubicBezTo>
                    <a:pt x="70" y="162"/>
                    <a:pt x="69" y="159"/>
                    <a:pt x="71" y="155"/>
                  </a:cubicBezTo>
                  <a:cubicBezTo>
                    <a:pt x="69" y="154"/>
                    <a:pt x="67" y="153"/>
                    <a:pt x="66" y="150"/>
                  </a:cubicBezTo>
                  <a:cubicBezTo>
                    <a:pt x="63" y="152"/>
                    <a:pt x="59" y="151"/>
                    <a:pt x="56" y="150"/>
                  </a:cubicBezTo>
                  <a:cubicBezTo>
                    <a:pt x="55" y="153"/>
                    <a:pt x="54" y="155"/>
                    <a:pt x="51" y="154"/>
                  </a:cubicBezTo>
                  <a:cubicBezTo>
                    <a:pt x="51" y="155"/>
                    <a:pt x="50" y="155"/>
                    <a:pt x="50" y="156"/>
                  </a:cubicBezTo>
                  <a:close/>
                  <a:moveTo>
                    <a:pt x="53" y="178"/>
                  </a:moveTo>
                  <a:cubicBezTo>
                    <a:pt x="51" y="174"/>
                    <a:pt x="53" y="172"/>
                    <a:pt x="53" y="169"/>
                  </a:cubicBezTo>
                  <a:cubicBezTo>
                    <a:pt x="51" y="167"/>
                    <a:pt x="47" y="167"/>
                    <a:pt x="46" y="169"/>
                  </a:cubicBezTo>
                  <a:cubicBezTo>
                    <a:pt x="46" y="170"/>
                    <a:pt x="48" y="172"/>
                    <a:pt x="49" y="173"/>
                  </a:cubicBezTo>
                  <a:cubicBezTo>
                    <a:pt x="48" y="174"/>
                    <a:pt x="46" y="172"/>
                    <a:pt x="46" y="173"/>
                  </a:cubicBezTo>
                  <a:cubicBezTo>
                    <a:pt x="49" y="174"/>
                    <a:pt x="50" y="177"/>
                    <a:pt x="53" y="178"/>
                  </a:cubicBezTo>
                  <a:close/>
                  <a:moveTo>
                    <a:pt x="53" y="68"/>
                  </a:moveTo>
                  <a:cubicBezTo>
                    <a:pt x="53" y="67"/>
                    <a:pt x="53" y="65"/>
                    <a:pt x="52" y="65"/>
                  </a:cubicBezTo>
                  <a:cubicBezTo>
                    <a:pt x="52" y="66"/>
                    <a:pt x="51" y="66"/>
                    <a:pt x="51" y="68"/>
                  </a:cubicBezTo>
                  <a:cubicBezTo>
                    <a:pt x="52" y="68"/>
                    <a:pt x="52" y="68"/>
                    <a:pt x="53" y="68"/>
                  </a:cubicBezTo>
                  <a:close/>
                  <a:moveTo>
                    <a:pt x="51" y="129"/>
                  </a:moveTo>
                  <a:cubicBezTo>
                    <a:pt x="50" y="128"/>
                    <a:pt x="48" y="129"/>
                    <a:pt x="47" y="130"/>
                  </a:cubicBezTo>
                  <a:cubicBezTo>
                    <a:pt x="49" y="131"/>
                    <a:pt x="50" y="131"/>
                    <a:pt x="51" y="129"/>
                  </a:cubicBezTo>
                  <a:close/>
                  <a:moveTo>
                    <a:pt x="50" y="182"/>
                  </a:moveTo>
                  <a:cubicBezTo>
                    <a:pt x="50" y="181"/>
                    <a:pt x="48" y="181"/>
                    <a:pt x="49" y="179"/>
                  </a:cubicBezTo>
                  <a:cubicBezTo>
                    <a:pt x="48" y="179"/>
                    <a:pt x="48" y="180"/>
                    <a:pt x="47" y="180"/>
                  </a:cubicBezTo>
                  <a:cubicBezTo>
                    <a:pt x="49" y="181"/>
                    <a:pt x="50" y="182"/>
                    <a:pt x="50" y="182"/>
                  </a:cubicBezTo>
                  <a:close/>
                  <a:moveTo>
                    <a:pt x="48" y="256"/>
                  </a:moveTo>
                  <a:cubicBezTo>
                    <a:pt x="49" y="255"/>
                    <a:pt x="50" y="254"/>
                    <a:pt x="49" y="252"/>
                  </a:cubicBezTo>
                  <a:cubicBezTo>
                    <a:pt x="48" y="250"/>
                    <a:pt x="44" y="251"/>
                    <a:pt x="44" y="255"/>
                  </a:cubicBezTo>
                  <a:cubicBezTo>
                    <a:pt x="45" y="256"/>
                    <a:pt x="46" y="256"/>
                    <a:pt x="48" y="256"/>
                  </a:cubicBezTo>
                  <a:close/>
                  <a:moveTo>
                    <a:pt x="44" y="99"/>
                  </a:moveTo>
                  <a:cubicBezTo>
                    <a:pt x="46" y="101"/>
                    <a:pt x="48" y="100"/>
                    <a:pt x="48" y="98"/>
                  </a:cubicBezTo>
                  <a:cubicBezTo>
                    <a:pt x="46" y="99"/>
                    <a:pt x="47" y="97"/>
                    <a:pt x="46" y="97"/>
                  </a:cubicBezTo>
                  <a:cubicBezTo>
                    <a:pt x="45" y="98"/>
                    <a:pt x="44" y="98"/>
                    <a:pt x="44" y="99"/>
                  </a:cubicBezTo>
                  <a:close/>
                  <a:moveTo>
                    <a:pt x="46" y="63"/>
                  </a:moveTo>
                  <a:cubicBezTo>
                    <a:pt x="46" y="62"/>
                    <a:pt x="48" y="61"/>
                    <a:pt x="47" y="60"/>
                  </a:cubicBezTo>
                  <a:cubicBezTo>
                    <a:pt x="47" y="60"/>
                    <a:pt x="46" y="61"/>
                    <a:pt x="46" y="61"/>
                  </a:cubicBezTo>
                  <a:cubicBezTo>
                    <a:pt x="46" y="63"/>
                    <a:pt x="46" y="64"/>
                    <a:pt x="46" y="65"/>
                  </a:cubicBezTo>
                  <a:cubicBezTo>
                    <a:pt x="47" y="64"/>
                    <a:pt x="49" y="68"/>
                    <a:pt x="51" y="66"/>
                  </a:cubicBezTo>
                  <a:cubicBezTo>
                    <a:pt x="49" y="65"/>
                    <a:pt x="47" y="65"/>
                    <a:pt x="46" y="63"/>
                  </a:cubicBezTo>
                  <a:close/>
                  <a:moveTo>
                    <a:pt x="46" y="180"/>
                  </a:moveTo>
                  <a:cubicBezTo>
                    <a:pt x="46" y="180"/>
                    <a:pt x="47" y="180"/>
                    <a:pt x="47" y="180"/>
                  </a:cubicBezTo>
                  <a:cubicBezTo>
                    <a:pt x="47" y="178"/>
                    <a:pt x="47" y="177"/>
                    <a:pt x="45" y="177"/>
                  </a:cubicBezTo>
                  <a:cubicBezTo>
                    <a:pt x="45" y="178"/>
                    <a:pt x="46" y="179"/>
                    <a:pt x="46" y="180"/>
                  </a:cubicBezTo>
                  <a:close/>
                  <a:moveTo>
                    <a:pt x="45" y="162"/>
                  </a:moveTo>
                  <a:cubicBezTo>
                    <a:pt x="45" y="162"/>
                    <a:pt x="46" y="162"/>
                    <a:pt x="47" y="162"/>
                  </a:cubicBezTo>
                  <a:cubicBezTo>
                    <a:pt x="48" y="161"/>
                    <a:pt x="48" y="158"/>
                    <a:pt x="45" y="158"/>
                  </a:cubicBezTo>
                  <a:cubicBezTo>
                    <a:pt x="44" y="159"/>
                    <a:pt x="43" y="161"/>
                    <a:pt x="45" y="162"/>
                  </a:cubicBezTo>
                  <a:close/>
                  <a:moveTo>
                    <a:pt x="47" y="67"/>
                  </a:moveTo>
                  <a:cubicBezTo>
                    <a:pt x="47" y="68"/>
                    <a:pt x="46" y="69"/>
                    <a:pt x="45" y="69"/>
                  </a:cubicBezTo>
                  <a:cubicBezTo>
                    <a:pt x="45" y="68"/>
                    <a:pt x="41" y="68"/>
                    <a:pt x="42" y="70"/>
                  </a:cubicBezTo>
                  <a:cubicBezTo>
                    <a:pt x="43" y="70"/>
                    <a:pt x="45" y="70"/>
                    <a:pt x="45" y="71"/>
                  </a:cubicBezTo>
                  <a:cubicBezTo>
                    <a:pt x="47" y="71"/>
                    <a:pt x="47" y="69"/>
                    <a:pt x="48" y="69"/>
                  </a:cubicBezTo>
                  <a:cubicBezTo>
                    <a:pt x="48" y="67"/>
                    <a:pt x="48" y="67"/>
                    <a:pt x="47" y="67"/>
                  </a:cubicBezTo>
                  <a:close/>
                  <a:moveTo>
                    <a:pt x="39" y="114"/>
                  </a:moveTo>
                  <a:cubicBezTo>
                    <a:pt x="39" y="115"/>
                    <a:pt x="40" y="116"/>
                    <a:pt x="41" y="116"/>
                  </a:cubicBezTo>
                  <a:cubicBezTo>
                    <a:pt x="42" y="115"/>
                    <a:pt x="43" y="114"/>
                    <a:pt x="44" y="114"/>
                  </a:cubicBezTo>
                  <a:cubicBezTo>
                    <a:pt x="44" y="111"/>
                    <a:pt x="43" y="109"/>
                    <a:pt x="41" y="108"/>
                  </a:cubicBezTo>
                  <a:cubicBezTo>
                    <a:pt x="40" y="110"/>
                    <a:pt x="38" y="111"/>
                    <a:pt x="39" y="114"/>
                  </a:cubicBezTo>
                  <a:close/>
                  <a:moveTo>
                    <a:pt x="40" y="177"/>
                  </a:moveTo>
                  <a:cubicBezTo>
                    <a:pt x="41" y="178"/>
                    <a:pt x="45" y="182"/>
                    <a:pt x="46" y="180"/>
                  </a:cubicBezTo>
                  <a:cubicBezTo>
                    <a:pt x="45" y="179"/>
                    <a:pt x="41" y="173"/>
                    <a:pt x="40" y="177"/>
                  </a:cubicBezTo>
                  <a:close/>
                  <a:moveTo>
                    <a:pt x="43" y="40"/>
                  </a:moveTo>
                  <a:cubicBezTo>
                    <a:pt x="42" y="40"/>
                    <a:pt x="41" y="40"/>
                    <a:pt x="40" y="40"/>
                  </a:cubicBezTo>
                  <a:cubicBezTo>
                    <a:pt x="40" y="41"/>
                    <a:pt x="40" y="41"/>
                    <a:pt x="41" y="42"/>
                  </a:cubicBezTo>
                  <a:cubicBezTo>
                    <a:pt x="42" y="42"/>
                    <a:pt x="43" y="42"/>
                    <a:pt x="43" y="40"/>
                  </a:cubicBezTo>
                  <a:close/>
                  <a:moveTo>
                    <a:pt x="42" y="58"/>
                  </a:moveTo>
                  <a:cubicBezTo>
                    <a:pt x="38" y="55"/>
                    <a:pt x="41" y="62"/>
                    <a:pt x="42" y="58"/>
                  </a:cubicBezTo>
                  <a:close/>
                  <a:moveTo>
                    <a:pt x="42" y="166"/>
                  </a:moveTo>
                  <a:cubicBezTo>
                    <a:pt x="40" y="166"/>
                    <a:pt x="39" y="166"/>
                    <a:pt x="39" y="166"/>
                  </a:cubicBezTo>
                  <a:cubicBezTo>
                    <a:pt x="38" y="168"/>
                    <a:pt x="40" y="168"/>
                    <a:pt x="39" y="169"/>
                  </a:cubicBezTo>
                  <a:cubicBezTo>
                    <a:pt x="42" y="168"/>
                    <a:pt x="41" y="172"/>
                    <a:pt x="44" y="172"/>
                  </a:cubicBezTo>
                  <a:cubicBezTo>
                    <a:pt x="43" y="169"/>
                    <a:pt x="43" y="168"/>
                    <a:pt x="42" y="166"/>
                  </a:cubicBezTo>
                  <a:close/>
                  <a:moveTo>
                    <a:pt x="37" y="156"/>
                  </a:moveTo>
                  <a:cubicBezTo>
                    <a:pt x="37" y="157"/>
                    <a:pt x="38" y="158"/>
                    <a:pt x="39" y="158"/>
                  </a:cubicBezTo>
                  <a:cubicBezTo>
                    <a:pt x="39" y="157"/>
                    <a:pt x="39" y="157"/>
                    <a:pt x="39" y="156"/>
                  </a:cubicBezTo>
                  <a:cubicBezTo>
                    <a:pt x="39" y="156"/>
                    <a:pt x="38" y="156"/>
                    <a:pt x="37" y="156"/>
                  </a:cubicBezTo>
                  <a:close/>
                  <a:moveTo>
                    <a:pt x="37" y="145"/>
                  </a:moveTo>
                  <a:cubicBezTo>
                    <a:pt x="36" y="143"/>
                    <a:pt x="33" y="146"/>
                    <a:pt x="35" y="148"/>
                  </a:cubicBezTo>
                  <a:cubicBezTo>
                    <a:pt x="35" y="147"/>
                    <a:pt x="37" y="146"/>
                    <a:pt x="37" y="145"/>
                  </a:cubicBezTo>
                  <a:close/>
                  <a:moveTo>
                    <a:pt x="39" y="178"/>
                  </a:moveTo>
                  <a:cubicBezTo>
                    <a:pt x="38" y="178"/>
                    <a:pt x="36" y="176"/>
                    <a:pt x="35" y="177"/>
                  </a:cubicBezTo>
                  <a:cubicBezTo>
                    <a:pt x="36" y="177"/>
                    <a:pt x="37" y="180"/>
                    <a:pt x="39" y="178"/>
                  </a:cubicBezTo>
                  <a:close/>
                  <a:moveTo>
                    <a:pt x="36" y="41"/>
                  </a:moveTo>
                  <a:cubicBezTo>
                    <a:pt x="38" y="41"/>
                    <a:pt x="38" y="40"/>
                    <a:pt x="39" y="41"/>
                  </a:cubicBezTo>
                  <a:cubicBezTo>
                    <a:pt x="39" y="40"/>
                    <a:pt x="40" y="40"/>
                    <a:pt x="40" y="39"/>
                  </a:cubicBezTo>
                  <a:cubicBezTo>
                    <a:pt x="38" y="38"/>
                    <a:pt x="39" y="40"/>
                    <a:pt x="37" y="40"/>
                  </a:cubicBezTo>
                  <a:cubicBezTo>
                    <a:pt x="37" y="39"/>
                    <a:pt x="37" y="38"/>
                    <a:pt x="36" y="39"/>
                  </a:cubicBezTo>
                  <a:cubicBezTo>
                    <a:pt x="36" y="40"/>
                    <a:pt x="37" y="40"/>
                    <a:pt x="36" y="41"/>
                  </a:cubicBezTo>
                  <a:close/>
                  <a:moveTo>
                    <a:pt x="32" y="53"/>
                  </a:moveTo>
                  <a:cubicBezTo>
                    <a:pt x="34" y="52"/>
                    <a:pt x="32" y="50"/>
                    <a:pt x="30" y="50"/>
                  </a:cubicBezTo>
                  <a:cubicBezTo>
                    <a:pt x="30" y="52"/>
                    <a:pt x="30" y="53"/>
                    <a:pt x="32" y="53"/>
                  </a:cubicBezTo>
                  <a:close/>
                  <a:moveTo>
                    <a:pt x="31" y="60"/>
                  </a:moveTo>
                  <a:cubicBezTo>
                    <a:pt x="31" y="61"/>
                    <a:pt x="32" y="62"/>
                    <a:pt x="34" y="62"/>
                  </a:cubicBezTo>
                  <a:cubicBezTo>
                    <a:pt x="33" y="61"/>
                    <a:pt x="33" y="60"/>
                    <a:pt x="31" y="59"/>
                  </a:cubicBezTo>
                  <a:cubicBezTo>
                    <a:pt x="31" y="60"/>
                    <a:pt x="31" y="60"/>
                    <a:pt x="31" y="60"/>
                  </a:cubicBezTo>
                  <a:close/>
                  <a:moveTo>
                    <a:pt x="25" y="104"/>
                  </a:moveTo>
                  <a:cubicBezTo>
                    <a:pt x="26" y="105"/>
                    <a:pt x="26" y="105"/>
                    <a:pt x="26" y="106"/>
                  </a:cubicBezTo>
                  <a:cubicBezTo>
                    <a:pt x="28" y="106"/>
                    <a:pt x="28" y="105"/>
                    <a:pt x="30" y="105"/>
                  </a:cubicBezTo>
                  <a:cubicBezTo>
                    <a:pt x="30" y="104"/>
                    <a:pt x="30" y="102"/>
                    <a:pt x="30" y="101"/>
                  </a:cubicBezTo>
                  <a:cubicBezTo>
                    <a:pt x="27" y="100"/>
                    <a:pt x="26" y="102"/>
                    <a:pt x="25" y="104"/>
                  </a:cubicBezTo>
                  <a:close/>
                  <a:moveTo>
                    <a:pt x="34" y="39"/>
                  </a:moveTo>
                  <a:cubicBezTo>
                    <a:pt x="35" y="39"/>
                    <a:pt x="33" y="40"/>
                    <a:pt x="32" y="40"/>
                  </a:cubicBezTo>
                  <a:cubicBezTo>
                    <a:pt x="32" y="39"/>
                    <a:pt x="32" y="39"/>
                    <a:pt x="30" y="39"/>
                  </a:cubicBezTo>
                  <a:cubicBezTo>
                    <a:pt x="29" y="40"/>
                    <a:pt x="29" y="42"/>
                    <a:pt x="27" y="41"/>
                  </a:cubicBezTo>
                  <a:cubicBezTo>
                    <a:pt x="29" y="43"/>
                    <a:pt x="27" y="46"/>
                    <a:pt x="30" y="46"/>
                  </a:cubicBezTo>
                  <a:cubicBezTo>
                    <a:pt x="30" y="45"/>
                    <a:pt x="29" y="45"/>
                    <a:pt x="29" y="43"/>
                  </a:cubicBezTo>
                  <a:cubicBezTo>
                    <a:pt x="31" y="41"/>
                    <a:pt x="32" y="41"/>
                    <a:pt x="35" y="41"/>
                  </a:cubicBezTo>
                  <a:cubicBezTo>
                    <a:pt x="36" y="40"/>
                    <a:pt x="35" y="40"/>
                    <a:pt x="35" y="38"/>
                  </a:cubicBezTo>
                  <a:cubicBezTo>
                    <a:pt x="35" y="38"/>
                    <a:pt x="34" y="38"/>
                    <a:pt x="34" y="39"/>
                  </a:cubicBezTo>
                  <a:close/>
                  <a:moveTo>
                    <a:pt x="27" y="58"/>
                  </a:moveTo>
                  <a:cubicBezTo>
                    <a:pt x="29" y="59"/>
                    <a:pt x="29" y="55"/>
                    <a:pt x="27" y="56"/>
                  </a:cubicBezTo>
                  <a:cubicBezTo>
                    <a:pt x="27" y="57"/>
                    <a:pt x="27" y="57"/>
                    <a:pt x="27" y="58"/>
                  </a:cubicBezTo>
                  <a:close/>
                  <a:moveTo>
                    <a:pt x="26" y="37"/>
                  </a:moveTo>
                  <a:cubicBezTo>
                    <a:pt x="25" y="37"/>
                    <a:pt x="24" y="37"/>
                    <a:pt x="24" y="37"/>
                  </a:cubicBezTo>
                  <a:cubicBezTo>
                    <a:pt x="24" y="40"/>
                    <a:pt x="24" y="43"/>
                    <a:pt x="25" y="44"/>
                  </a:cubicBezTo>
                  <a:cubicBezTo>
                    <a:pt x="27" y="41"/>
                    <a:pt x="25" y="41"/>
                    <a:pt x="26" y="37"/>
                  </a:cubicBezTo>
                  <a:close/>
                  <a:moveTo>
                    <a:pt x="23" y="156"/>
                  </a:moveTo>
                  <a:cubicBezTo>
                    <a:pt x="23" y="156"/>
                    <a:pt x="21" y="156"/>
                    <a:pt x="20" y="156"/>
                  </a:cubicBezTo>
                  <a:cubicBezTo>
                    <a:pt x="18" y="157"/>
                    <a:pt x="17" y="162"/>
                    <a:pt x="19" y="164"/>
                  </a:cubicBezTo>
                  <a:cubicBezTo>
                    <a:pt x="22" y="165"/>
                    <a:pt x="22" y="162"/>
                    <a:pt x="24" y="161"/>
                  </a:cubicBezTo>
                  <a:cubicBezTo>
                    <a:pt x="32" y="166"/>
                    <a:pt x="29" y="147"/>
                    <a:pt x="23" y="156"/>
                  </a:cubicBezTo>
                  <a:close/>
                  <a:moveTo>
                    <a:pt x="263" y="135"/>
                  </a:moveTo>
                  <a:cubicBezTo>
                    <a:pt x="269" y="134"/>
                    <a:pt x="269" y="137"/>
                    <a:pt x="270" y="139"/>
                  </a:cubicBezTo>
                  <a:cubicBezTo>
                    <a:pt x="268" y="138"/>
                    <a:pt x="265" y="138"/>
                    <a:pt x="263" y="135"/>
                  </a:cubicBezTo>
                  <a:close/>
                  <a:moveTo>
                    <a:pt x="263" y="156"/>
                  </a:moveTo>
                  <a:cubicBezTo>
                    <a:pt x="265" y="156"/>
                    <a:pt x="264" y="157"/>
                    <a:pt x="264" y="158"/>
                  </a:cubicBezTo>
                  <a:cubicBezTo>
                    <a:pt x="266" y="158"/>
                    <a:pt x="265" y="155"/>
                    <a:pt x="267" y="155"/>
                  </a:cubicBezTo>
                  <a:cubicBezTo>
                    <a:pt x="266" y="158"/>
                    <a:pt x="266" y="159"/>
                    <a:pt x="267" y="161"/>
                  </a:cubicBezTo>
                  <a:cubicBezTo>
                    <a:pt x="265" y="161"/>
                    <a:pt x="265" y="163"/>
                    <a:pt x="262" y="162"/>
                  </a:cubicBezTo>
                  <a:cubicBezTo>
                    <a:pt x="262" y="161"/>
                    <a:pt x="264" y="161"/>
                    <a:pt x="265" y="159"/>
                  </a:cubicBezTo>
                  <a:cubicBezTo>
                    <a:pt x="265" y="159"/>
                    <a:pt x="263" y="157"/>
                    <a:pt x="263" y="159"/>
                  </a:cubicBezTo>
                  <a:cubicBezTo>
                    <a:pt x="261" y="158"/>
                    <a:pt x="263" y="157"/>
                    <a:pt x="263" y="156"/>
                  </a:cubicBezTo>
                  <a:close/>
                  <a:moveTo>
                    <a:pt x="264" y="61"/>
                  </a:moveTo>
                  <a:cubicBezTo>
                    <a:pt x="264" y="63"/>
                    <a:pt x="264" y="63"/>
                    <a:pt x="264" y="63"/>
                  </a:cubicBezTo>
                  <a:cubicBezTo>
                    <a:pt x="262" y="63"/>
                    <a:pt x="262" y="63"/>
                    <a:pt x="262" y="63"/>
                  </a:cubicBezTo>
                  <a:cubicBezTo>
                    <a:pt x="262" y="62"/>
                    <a:pt x="262" y="61"/>
                    <a:pt x="264" y="61"/>
                  </a:cubicBezTo>
                  <a:close/>
                  <a:moveTo>
                    <a:pt x="255" y="128"/>
                  </a:moveTo>
                  <a:cubicBezTo>
                    <a:pt x="255" y="128"/>
                    <a:pt x="256" y="128"/>
                    <a:pt x="257" y="128"/>
                  </a:cubicBezTo>
                  <a:cubicBezTo>
                    <a:pt x="257" y="131"/>
                    <a:pt x="257" y="131"/>
                    <a:pt x="257" y="131"/>
                  </a:cubicBezTo>
                  <a:cubicBezTo>
                    <a:pt x="255" y="131"/>
                    <a:pt x="256" y="129"/>
                    <a:pt x="255" y="128"/>
                  </a:cubicBezTo>
                  <a:close/>
                  <a:moveTo>
                    <a:pt x="253" y="144"/>
                  </a:moveTo>
                  <a:cubicBezTo>
                    <a:pt x="255" y="145"/>
                    <a:pt x="257" y="147"/>
                    <a:pt x="257" y="150"/>
                  </a:cubicBezTo>
                  <a:cubicBezTo>
                    <a:pt x="255" y="149"/>
                    <a:pt x="255" y="147"/>
                    <a:pt x="253" y="144"/>
                  </a:cubicBezTo>
                  <a:close/>
                  <a:moveTo>
                    <a:pt x="253" y="135"/>
                  </a:moveTo>
                  <a:cubicBezTo>
                    <a:pt x="255" y="134"/>
                    <a:pt x="254" y="131"/>
                    <a:pt x="251" y="131"/>
                  </a:cubicBezTo>
                  <a:cubicBezTo>
                    <a:pt x="253" y="127"/>
                    <a:pt x="257" y="133"/>
                    <a:pt x="258" y="133"/>
                  </a:cubicBezTo>
                  <a:cubicBezTo>
                    <a:pt x="258" y="134"/>
                    <a:pt x="258" y="135"/>
                    <a:pt x="257" y="135"/>
                  </a:cubicBezTo>
                  <a:cubicBezTo>
                    <a:pt x="257" y="136"/>
                    <a:pt x="258" y="134"/>
                    <a:pt x="259" y="135"/>
                  </a:cubicBezTo>
                  <a:cubicBezTo>
                    <a:pt x="260" y="135"/>
                    <a:pt x="259" y="136"/>
                    <a:pt x="258" y="136"/>
                  </a:cubicBezTo>
                  <a:cubicBezTo>
                    <a:pt x="262" y="136"/>
                    <a:pt x="263" y="140"/>
                    <a:pt x="266" y="142"/>
                  </a:cubicBezTo>
                  <a:cubicBezTo>
                    <a:pt x="265" y="144"/>
                    <a:pt x="265" y="146"/>
                    <a:pt x="263" y="149"/>
                  </a:cubicBezTo>
                  <a:cubicBezTo>
                    <a:pt x="263" y="150"/>
                    <a:pt x="266" y="147"/>
                    <a:pt x="268" y="149"/>
                  </a:cubicBezTo>
                  <a:cubicBezTo>
                    <a:pt x="268" y="150"/>
                    <a:pt x="265" y="151"/>
                    <a:pt x="267" y="152"/>
                  </a:cubicBezTo>
                  <a:cubicBezTo>
                    <a:pt x="266" y="152"/>
                    <a:pt x="267" y="152"/>
                    <a:pt x="266" y="154"/>
                  </a:cubicBezTo>
                  <a:cubicBezTo>
                    <a:pt x="264" y="153"/>
                    <a:pt x="263" y="153"/>
                    <a:pt x="260" y="152"/>
                  </a:cubicBezTo>
                  <a:cubicBezTo>
                    <a:pt x="260" y="148"/>
                    <a:pt x="253" y="144"/>
                    <a:pt x="255" y="138"/>
                  </a:cubicBezTo>
                  <a:cubicBezTo>
                    <a:pt x="252" y="139"/>
                    <a:pt x="249" y="139"/>
                    <a:pt x="249" y="135"/>
                  </a:cubicBezTo>
                  <a:lnTo>
                    <a:pt x="253" y="135"/>
                  </a:lnTo>
                  <a:close/>
                  <a:moveTo>
                    <a:pt x="251" y="78"/>
                  </a:moveTo>
                  <a:cubicBezTo>
                    <a:pt x="252" y="77"/>
                    <a:pt x="252" y="78"/>
                    <a:pt x="253" y="78"/>
                  </a:cubicBezTo>
                  <a:cubicBezTo>
                    <a:pt x="253" y="80"/>
                    <a:pt x="252" y="79"/>
                    <a:pt x="251" y="80"/>
                  </a:cubicBezTo>
                  <a:lnTo>
                    <a:pt x="251" y="78"/>
                  </a:lnTo>
                  <a:close/>
                  <a:moveTo>
                    <a:pt x="252" y="166"/>
                  </a:moveTo>
                  <a:cubicBezTo>
                    <a:pt x="251" y="166"/>
                    <a:pt x="251" y="166"/>
                    <a:pt x="250" y="166"/>
                  </a:cubicBezTo>
                  <a:cubicBezTo>
                    <a:pt x="250" y="167"/>
                    <a:pt x="251" y="167"/>
                    <a:pt x="251" y="167"/>
                  </a:cubicBezTo>
                  <a:cubicBezTo>
                    <a:pt x="251" y="167"/>
                    <a:pt x="250" y="167"/>
                    <a:pt x="250" y="169"/>
                  </a:cubicBezTo>
                  <a:cubicBezTo>
                    <a:pt x="248" y="169"/>
                    <a:pt x="249" y="166"/>
                    <a:pt x="247" y="166"/>
                  </a:cubicBezTo>
                  <a:cubicBezTo>
                    <a:pt x="249" y="165"/>
                    <a:pt x="250" y="166"/>
                    <a:pt x="252" y="165"/>
                  </a:cubicBezTo>
                  <a:lnTo>
                    <a:pt x="252" y="166"/>
                  </a:lnTo>
                  <a:close/>
                  <a:moveTo>
                    <a:pt x="247" y="137"/>
                  </a:moveTo>
                  <a:cubicBezTo>
                    <a:pt x="248" y="137"/>
                    <a:pt x="248" y="137"/>
                    <a:pt x="248" y="136"/>
                  </a:cubicBezTo>
                  <a:cubicBezTo>
                    <a:pt x="249" y="136"/>
                    <a:pt x="249" y="137"/>
                    <a:pt x="250" y="137"/>
                  </a:cubicBezTo>
                  <a:cubicBezTo>
                    <a:pt x="249" y="138"/>
                    <a:pt x="247" y="138"/>
                    <a:pt x="247" y="139"/>
                  </a:cubicBezTo>
                  <a:cubicBezTo>
                    <a:pt x="246" y="139"/>
                    <a:pt x="248" y="138"/>
                    <a:pt x="247" y="137"/>
                  </a:cubicBezTo>
                  <a:close/>
                  <a:moveTo>
                    <a:pt x="245" y="135"/>
                  </a:moveTo>
                  <a:cubicBezTo>
                    <a:pt x="244" y="132"/>
                    <a:pt x="247" y="133"/>
                    <a:pt x="248" y="132"/>
                  </a:cubicBezTo>
                  <a:cubicBezTo>
                    <a:pt x="249" y="132"/>
                    <a:pt x="248" y="134"/>
                    <a:pt x="250" y="133"/>
                  </a:cubicBezTo>
                  <a:cubicBezTo>
                    <a:pt x="248" y="134"/>
                    <a:pt x="247" y="133"/>
                    <a:pt x="245" y="135"/>
                  </a:cubicBezTo>
                  <a:close/>
                  <a:moveTo>
                    <a:pt x="245" y="171"/>
                  </a:moveTo>
                  <a:cubicBezTo>
                    <a:pt x="245" y="169"/>
                    <a:pt x="248" y="169"/>
                    <a:pt x="247" y="171"/>
                  </a:cubicBezTo>
                  <a:lnTo>
                    <a:pt x="245" y="171"/>
                  </a:lnTo>
                  <a:close/>
                  <a:moveTo>
                    <a:pt x="247" y="81"/>
                  </a:moveTo>
                  <a:cubicBezTo>
                    <a:pt x="247" y="81"/>
                    <a:pt x="247" y="81"/>
                    <a:pt x="248" y="81"/>
                  </a:cubicBezTo>
                  <a:cubicBezTo>
                    <a:pt x="248" y="81"/>
                    <a:pt x="247" y="81"/>
                    <a:pt x="247" y="81"/>
                  </a:cubicBezTo>
                  <a:cubicBezTo>
                    <a:pt x="247" y="81"/>
                    <a:pt x="247" y="81"/>
                    <a:pt x="247" y="81"/>
                  </a:cubicBezTo>
                  <a:cubicBezTo>
                    <a:pt x="247" y="82"/>
                    <a:pt x="244" y="85"/>
                    <a:pt x="243" y="84"/>
                  </a:cubicBezTo>
                  <a:cubicBezTo>
                    <a:pt x="243" y="82"/>
                    <a:pt x="246" y="82"/>
                    <a:pt x="247" y="81"/>
                  </a:cubicBezTo>
                  <a:close/>
                  <a:moveTo>
                    <a:pt x="242" y="167"/>
                  </a:moveTo>
                  <a:cubicBezTo>
                    <a:pt x="243" y="166"/>
                    <a:pt x="243" y="165"/>
                    <a:pt x="245" y="165"/>
                  </a:cubicBezTo>
                  <a:cubicBezTo>
                    <a:pt x="245" y="169"/>
                    <a:pt x="245" y="169"/>
                    <a:pt x="245" y="169"/>
                  </a:cubicBezTo>
                  <a:cubicBezTo>
                    <a:pt x="243" y="169"/>
                    <a:pt x="244" y="167"/>
                    <a:pt x="242" y="167"/>
                  </a:cubicBezTo>
                  <a:close/>
                  <a:moveTo>
                    <a:pt x="245" y="73"/>
                  </a:moveTo>
                  <a:cubicBezTo>
                    <a:pt x="246" y="73"/>
                    <a:pt x="246" y="75"/>
                    <a:pt x="247" y="75"/>
                  </a:cubicBezTo>
                  <a:cubicBezTo>
                    <a:pt x="249" y="74"/>
                    <a:pt x="244" y="74"/>
                    <a:pt x="245" y="72"/>
                  </a:cubicBezTo>
                  <a:cubicBezTo>
                    <a:pt x="247" y="71"/>
                    <a:pt x="249" y="72"/>
                    <a:pt x="250" y="73"/>
                  </a:cubicBezTo>
                  <a:cubicBezTo>
                    <a:pt x="251" y="72"/>
                    <a:pt x="247" y="71"/>
                    <a:pt x="246" y="70"/>
                  </a:cubicBezTo>
                  <a:cubicBezTo>
                    <a:pt x="250" y="67"/>
                    <a:pt x="250" y="65"/>
                    <a:pt x="256" y="63"/>
                  </a:cubicBezTo>
                  <a:cubicBezTo>
                    <a:pt x="257" y="65"/>
                    <a:pt x="253" y="66"/>
                    <a:pt x="253" y="68"/>
                  </a:cubicBezTo>
                  <a:cubicBezTo>
                    <a:pt x="254" y="68"/>
                    <a:pt x="254" y="64"/>
                    <a:pt x="256" y="66"/>
                  </a:cubicBezTo>
                  <a:cubicBezTo>
                    <a:pt x="255" y="67"/>
                    <a:pt x="256" y="72"/>
                    <a:pt x="256" y="68"/>
                  </a:cubicBezTo>
                  <a:cubicBezTo>
                    <a:pt x="258" y="68"/>
                    <a:pt x="256" y="72"/>
                    <a:pt x="256" y="73"/>
                  </a:cubicBezTo>
                  <a:cubicBezTo>
                    <a:pt x="253" y="73"/>
                    <a:pt x="253" y="73"/>
                    <a:pt x="253" y="73"/>
                  </a:cubicBezTo>
                  <a:cubicBezTo>
                    <a:pt x="255" y="74"/>
                    <a:pt x="254" y="76"/>
                    <a:pt x="253" y="77"/>
                  </a:cubicBezTo>
                  <a:cubicBezTo>
                    <a:pt x="251" y="76"/>
                    <a:pt x="248" y="77"/>
                    <a:pt x="250" y="80"/>
                  </a:cubicBezTo>
                  <a:cubicBezTo>
                    <a:pt x="248" y="79"/>
                    <a:pt x="245" y="79"/>
                    <a:pt x="244" y="79"/>
                  </a:cubicBezTo>
                  <a:cubicBezTo>
                    <a:pt x="244" y="80"/>
                    <a:pt x="242" y="82"/>
                    <a:pt x="239" y="81"/>
                  </a:cubicBezTo>
                  <a:cubicBezTo>
                    <a:pt x="240" y="80"/>
                    <a:pt x="240" y="79"/>
                    <a:pt x="240" y="77"/>
                  </a:cubicBezTo>
                  <a:cubicBezTo>
                    <a:pt x="242" y="81"/>
                    <a:pt x="243" y="74"/>
                    <a:pt x="245" y="73"/>
                  </a:cubicBezTo>
                  <a:close/>
                  <a:moveTo>
                    <a:pt x="238" y="79"/>
                  </a:moveTo>
                  <a:cubicBezTo>
                    <a:pt x="235" y="81"/>
                    <a:pt x="237" y="73"/>
                    <a:pt x="239" y="76"/>
                  </a:cubicBezTo>
                  <a:cubicBezTo>
                    <a:pt x="238" y="77"/>
                    <a:pt x="236" y="78"/>
                    <a:pt x="238" y="79"/>
                  </a:cubicBezTo>
                  <a:close/>
                  <a:moveTo>
                    <a:pt x="235" y="85"/>
                  </a:moveTo>
                  <a:cubicBezTo>
                    <a:pt x="237" y="85"/>
                    <a:pt x="234" y="87"/>
                    <a:pt x="233" y="87"/>
                  </a:cubicBezTo>
                  <a:cubicBezTo>
                    <a:pt x="231" y="86"/>
                    <a:pt x="235" y="85"/>
                    <a:pt x="235" y="85"/>
                  </a:cubicBezTo>
                  <a:close/>
                  <a:moveTo>
                    <a:pt x="234" y="170"/>
                  </a:moveTo>
                  <a:cubicBezTo>
                    <a:pt x="236" y="169"/>
                    <a:pt x="238" y="170"/>
                    <a:pt x="239" y="168"/>
                  </a:cubicBezTo>
                  <a:cubicBezTo>
                    <a:pt x="241" y="168"/>
                    <a:pt x="242" y="171"/>
                    <a:pt x="244" y="172"/>
                  </a:cubicBezTo>
                  <a:cubicBezTo>
                    <a:pt x="240" y="172"/>
                    <a:pt x="238" y="172"/>
                    <a:pt x="234" y="173"/>
                  </a:cubicBezTo>
                  <a:cubicBezTo>
                    <a:pt x="234" y="171"/>
                    <a:pt x="234" y="171"/>
                    <a:pt x="233" y="169"/>
                  </a:cubicBezTo>
                  <a:cubicBezTo>
                    <a:pt x="234" y="169"/>
                    <a:pt x="234" y="169"/>
                    <a:pt x="234" y="170"/>
                  </a:cubicBezTo>
                  <a:close/>
                  <a:moveTo>
                    <a:pt x="230" y="84"/>
                  </a:moveTo>
                  <a:cubicBezTo>
                    <a:pt x="231" y="85"/>
                    <a:pt x="231" y="83"/>
                    <a:pt x="233" y="84"/>
                  </a:cubicBezTo>
                  <a:cubicBezTo>
                    <a:pt x="231" y="85"/>
                    <a:pt x="231" y="88"/>
                    <a:pt x="229" y="89"/>
                  </a:cubicBezTo>
                  <a:cubicBezTo>
                    <a:pt x="227" y="87"/>
                    <a:pt x="230" y="86"/>
                    <a:pt x="230" y="84"/>
                  </a:cubicBezTo>
                  <a:close/>
                  <a:moveTo>
                    <a:pt x="230" y="78"/>
                  </a:moveTo>
                  <a:cubicBezTo>
                    <a:pt x="229" y="79"/>
                    <a:pt x="228" y="80"/>
                    <a:pt x="227" y="81"/>
                  </a:cubicBezTo>
                  <a:cubicBezTo>
                    <a:pt x="226" y="80"/>
                    <a:pt x="228" y="79"/>
                    <a:pt x="228" y="77"/>
                  </a:cubicBezTo>
                  <a:cubicBezTo>
                    <a:pt x="229" y="77"/>
                    <a:pt x="229" y="78"/>
                    <a:pt x="230" y="78"/>
                  </a:cubicBezTo>
                  <a:close/>
                  <a:moveTo>
                    <a:pt x="226" y="87"/>
                  </a:moveTo>
                  <a:cubicBezTo>
                    <a:pt x="227" y="88"/>
                    <a:pt x="227" y="89"/>
                    <a:pt x="228" y="90"/>
                  </a:cubicBezTo>
                  <a:cubicBezTo>
                    <a:pt x="227" y="90"/>
                    <a:pt x="226" y="89"/>
                    <a:pt x="224" y="90"/>
                  </a:cubicBezTo>
                  <a:cubicBezTo>
                    <a:pt x="224" y="91"/>
                    <a:pt x="225" y="92"/>
                    <a:pt x="225" y="92"/>
                  </a:cubicBezTo>
                  <a:cubicBezTo>
                    <a:pt x="223" y="94"/>
                    <a:pt x="222" y="97"/>
                    <a:pt x="219" y="98"/>
                  </a:cubicBezTo>
                  <a:cubicBezTo>
                    <a:pt x="217" y="97"/>
                    <a:pt x="221" y="96"/>
                    <a:pt x="219" y="95"/>
                  </a:cubicBezTo>
                  <a:cubicBezTo>
                    <a:pt x="220" y="94"/>
                    <a:pt x="221" y="94"/>
                    <a:pt x="222" y="94"/>
                  </a:cubicBezTo>
                  <a:cubicBezTo>
                    <a:pt x="223" y="93"/>
                    <a:pt x="224" y="89"/>
                    <a:pt x="226" y="87"/>
                  </a:cubicBezTo>
                  <a:close/>
                  <a:moveTo>
                    <a:pt x="212" y="89"/>
                  </a:moveTo>
                  <a:cubicBezTo>
                    <a:pt x="213" y="88"/>
                    <a:pt x="217" y="91"/>
                    <a:pt x="217" y="88"/>
                  </a:cubicBezTo>
                  <a:cubicBezTo>
                    <a:pt x="218" y="88"/>
                    <a:pt x="218" y="89"/>
                    <a:pt x="218" y="90"/>
                  </a:cubicBezTo>
                  <a:cubicBezTo>
                    <a:pt x="217" y="90"/>
                    <a:pt x="215" y="90"/>
                    <a:pt x="213" y="91"/>
                  </a:cubicBezTo>
                  <a:cubicBezTo>
                    <a:pt x="213" y="90"/>
                    <a:pt x="213" y="89"/>
                    <a:pt x="212" y="89"/>
                  </a:cubicBezTo>
                  <a:close/>
                  <a:moveTo>
                    <a:pt x="215" y="202"/>
                  </a:moveTo>
                  <a:cubicBezTo>
                    <a:pt x="217" y="202"/>
                    <a:pt x="219" y="201"/>
                    <a:pt x="221" y="201"/>
                  </a:cubicBezTo>
                  <a:cubicBezTo>
                    <a:pt x="220" y="199"/>
                    <a:pt x="219" y="198"/>
                    <a:pt x="217" y="198"/>
                  </a:cubicBezTo>
                  <a:cubicBezTo>
                    <a:pt x="220" y="196"/>
                    <a:pt x="222" y="194"/>
                    <a:pt x="224" y="191"/>
                  </a:cubicBezTo>
                  <a:cubicBezTo>
                    <a:pt x="224" y="191"/>
                    <a:pt x="224" y="192"/>
                    <a:pt x="224" y="192"/>
                  </a:cubicBezTo>
                  <a:cubicBezTo>
                    <a:pt x="229" y="190"/>
                    <a:pt x="227" y="187"/>
                    <a:pt x="225" y="183"/>
                  </a:cubicBezTo>
                  <a:cubicBezTo>
                    <a:pt x="227" y="180"/>
                    <a:pt x="227" y="174"/>
                    <a:pt x="229" y="172"/>
                  </a:cubicBezTo>
                  <a:cubicBezTo>
                    <a:pt x="229" y="172"/>
                    <a:pt x="230" y="172"/>
                    <a:pt x="231" y="172"/>
                  </a:cubicBezTo>
                  <a:cubicBezTo>
                    <a:pt x="236" y="176"/>
                    <a:pt x="236" y="183"/>
                    <a:pt x="234" y="190"/>
                  </a:cubicBezTo>
                  <a:cubicBezTo>
                    <a:pt x="234" y="191"/>
                    <a:pt x="237" y="191"/>
                    <a:pt x="234" y="192"/>
                  </a:cubicBezTo>
                  <a:cubicBezTo>
                    <a:pt x="234" y="192"/>
                    <a:pt x="235" y="192"/>
                    <a:pt x="236" y="192"/>
                  </a:cubicBezTo>
                  <a:cubicBezTo>
                    <a:pt x="235" y="196"/>
                    <a:pt x="239" y="204"/>
                    <a:pt x="233" y="205"/>
                  </a:cubicBezTo>
                  <a:cubicBezTo>
                    <a:pt x="233" y="206"/>
                    <a:pt x="235" y="207"/>
                    <a:pt x="235" y="206"/>
                  </a:cubicBezTo>
                  <a:cubicBezTo>
                    <a:pt x="237" y="207"/>
                    <a:pt x="234" y="209"/>
                    <a:pt x="233" y="209"/>
                  </a:cubicBezTo>
                  <a:cubicBezTo>
                    <a:pt x="232" y="208"/>
                    <a:pt x="233" y="207"/>
                    <a:pt x="232" y="207"/>
                  </a:cubicBezTo>
                  <a:cubicBezTo>
                    <a:pt x="232" y="208"/>
                    <a:pt x="232" y="211"/>
                    <a:pt x="230" y="212"/>
                  </a:cubicBezTo>
                  <a:cubicBezTo>
                    <a:pt x="229" y="213"/>
                    <a:pt x="230" y="211"/>
                    <a:pt x="229" y="211"/>
                  </a:cubicBezTo>
                  <a:cubicBezTo>
                    <a:pt x="228" y="210"/>
                    <a:pt x="227" y="214"/>
                    <a:pt x="229" y="213"/>
                  </a:cubicBezTo>
                  <a:cubicBezTo>
                    <a:pt x="227" y="216"/>
                    <a:pt x="225" y="214"/>
                    <a:pt x="224" y="213"/>
                  </a:cubicBezTo>
                  <a:cubicBezTo>
                    <a:pt x="226" y="216"/>
                    <a:pt x="220" y="218"/>
                    <a:pt x="215" y="216"/>
                  </a:cubicBezTo>
                  <a:cubicBezTo>
                    <a:pt x="214" y="211"/>
                    <a:pt x="214" y="207"/>
                    <a:pt x="215" y="202"/>
                  </a:cubicBezTo>
                  <a:close/>
                  <a:moveTo>
                    <a:pt x="217" y="96"/>
                  </a:moveTo>
                  <a:cubicBezTo>
                    <a:pt x="216" y="95"/>
                    <a:pt x="216" y="95"/>
                    <a:pt x="215" y="95"/>
                  </a:cubicBezTo>
                  <a:cubicBezTo>
                    <a:pt x="215" y="94"/>
                    <a:pt x="217" y="94"/>
                    <a:pt x="216" y="93"/>
                  </a:cubicBezTo>
                  <a:cubicBezTo>
                    <a:pt x="218" y="93"/>
                    <a:pt x="217" y="94"/>
                    <a:pt x="217" y="96"/>
                  </a:cubicBezTo>
                  <a:close/>
                  <a:moveTo>
                    <a:pt x="213" y="204"/>
                  </a:moveTo>
                  <a:cubicBezTo>
                    <a:pt x="213" y="208"/>
                    <a:pt x="214" y="213"/>
                    <a:pt x="209" y="214"/>
                  </a:cubicBezTo>
                  <a:cubicBezTo>
                    <a:pt x="209" y="210"/>
                    <a:pt x="208" y="204"/>
                    <a:pt x="213" y="204"/>
                  </a:cubicBezTo>
                  <a:close/>
                  <a:moveTo>
                    <a:pt x="212" y="91"/>
                  </a:moveTo>
                  <a:cubicBezTo>
                    <a:pt x="214" y="92"/>
                    <a:pt x="214" y="92"/>
                    <a:pt x="217" y="92"/>
                  </a:cubicBezTo>
                  <a:cubicBezTo>
                    <a:pt x="217" y="93"/>
                    <a:pt x="215" y="92"/>
                    <a:pt x="216" y="94"/>
                  </a:cubicBezTo>
                  <a:cubicBezTo>
                    <a:pt x="214" y="94"/>
                    <a:pt x="214" y="91"/>
                    <a:pt x="212" y="94"/>
                  </a:cubicBezTo>
                  <a:cubicBezTo>
                    <a:pt x="211" y="94"/>
                    <a:pt x="212" y="92"/>
                    <a:pt x="212" y="91"/>
                  </a:cubicBezTo>
                  <a:close/>
                  <a:moveTo>
                    <a:pt x="206" y="225"/>
                  </a:moveTo>
                  <a:cubicBezTo>
                    <a:pt x="205" y="223"/>
                    <a:pt x="206" y="222"/>
                    <a:pt x="207" y="221"/>
                  </a:cubicBezTo>
                  <a:cubicBezTo>
                    <a:pt x="207" y="220"/>
                    <a:pt x="207" y="220"/>
                    <a:pt x="207" y="220"/>
                  </a:cubicBezTo>
                  <a:cubicBezTo>
                    <a:pt x="209" y="222"/>
                    <a:pt x="207" y="225"/>
                    <a:pt x="208" y="225"/>
                  </a:cubicBezTo>
                  <a:cubicBezTo>
                    <a:pt x="208" y="227"/>
                    <a:pt x="207" y="224"/>
                    <a:pt x="206" y="225"/>
                  </a:cubicBezTo>
                  <a:close/>
                  <a:moveTo>
                    <a:pt x="201" y="229"/>
                  </a:moveTo>
                  <a:cubicBezTo>
                    <a:pt x="203" y="229"/>
                    <a:pt x="203" y="229"/>
                    <a:pt x="203" y="229"/>
                  </a:cubicBezTo>
                  <a:cubicBezTo>
                    <a:pt x="202" y="231"/>
                    <a:pt x="204" y="233"/>
                    <a:pt x="201" y="233"/>
                  </a:cubicBezTo>
                  <a:cubicBezTo>
                    <a:pt x="201" y="232"/>
                    <a:pt x="201" y="230"/>
                    <a:pt x="201" y="229"/>
                  </a:cubicBezTo>
                  <a:close/>
                  <a:moveTo>
                    <a:pt x="206" y="87"/>
                  </a:moveTo>
                  <a:cubicBezTo>
                    <a:pt x="205" y="87"/>
                    <a:pt x="204" y="85"/>
                    <a:pt x="204" y="84"/>
                  </a:cubicBezTo>
                  <a:cubicBezTo>
                    <a:pt x="205" y="84"/>
                    <a:pt x="206" y="85"/>
                    <a:pt x="207" y="85"/>
                  </a:cubicBezTo>
                  <a:cubicBezTo>
                    <a:pt x="207" y="86"/>
                    <a:pt x="206" y="86"/>
                    <a:pt x="206" y="87"/>
                  </a:cubicBezTo>
                  <a:close/>
                  <a:moveTo>
                    <a:pt x="207" y="68"/>
                  </a:moveTo>
                  <a:cubicBezTo>
                    <a:pt x="201" y="67"/>
                    <a:pt x="201" y="75"/>
                    <a:pt x="197" y="71"/>
                  </a:cubicBezTo>
                  <a:cubicBezTo>
                    <a:pt x="200" y="70"/>
                    <a:pt x="204" y="67"/>
                    <a:pt x="207" y="65"/>
                  </a:cubicBezTo>
                  <a:cubicBezTo>
                    <a:pt x="210" y="65"/>
                    <a:pt x="207" y="67"/>
                    <a:pt x="207" y="68"/>
                  </a:cubicBezTo>
                  <a:close/>
                  <a:moveTo>
                    <a:pt x="193" y="90"/>
                  </a:moveTo>
                  <a:cubicBezTo>
                    <a:pt x="193" y="91"/>
                    <a:pt x="191" y="90"/>
                    <a:pt x="190" y="90"/>
                  </a:cubicBezTo>
                  <a:cubicBezTo>
                    <a:pt x="191" y="88"/>
                    <a:pt x="189" y="88"/>
                    <a:pt x="189" y="87"/>
                  </a:cubicBezTo>
                  <a:cubicBezTo>
                    <a:pt x="190" y="87"/>
                    <a:pt x="191" y="86"/>
                    <a:pt x="192" y="87"/>
                  </a:cubicBezTo>
                  <a:cubicBezTo>
                    <a:pt x="192" y="86"/>
                    <a:pt x="195" y="85"/>
                    <a:pt x="193" y="84"/>
                  </a:cubicBezTo>
                  <a:cubicBezTo>
                    <a:pt x="195" y="83"/>
                    <a:pt x="196" y="88"/>
                    <a:pt x="196" y="90"/>
                  </a:cubicBezTo>
                  <a:cubicBezTo>
                    <a:pt x="194" y="91"/>
                    <a:pt x="194" y="89"/>
                    <a:pt x="191" y="88"/>
                  </a:cubicBezTo>
                  <a:cubicBezTo>
                    <a:pt x="191" y="90"/>
                    <a:pt x="192" y="90"/>
                    <a:pt x="193" y="90"/>
                  </a:cubicBezTo>
                  <a:close/>
                  <a:moveTo>
                    <a:pt x="197" y="65"/>
                  </a:moveTo>
                  <a:cubicBezTo>
                    <a:pt x="196" y="66"/>
                    <a:pt x="196" y="67"/>
                    <a:pt x="194" y="67"/>
                  </a:cubicBezTo>
                  <a:cubicBezTo>
                    <a:pt x="195" y="66"/>
                    <a:pt x="194" y="65"/>
                    <a:pt x="195" y="64"/>
                  </a:cubicBezTo>
                  <a:cubicBezTo>
                    <a:pt x="196" y="64"/>
                    <a:pt x="196" y="66"/>
                    <a:pt x="197" y="65"/>
                  </a:cubicBezTo>
                  <a:close/>
                  <a:moveTo>
                    <a:pt x="180" y="98"/>
                  </a:moveTo>
                  <a:cubicBezTo>
                    <a:pt x="182" y="97"/>
                    <a:pt x="179" y="97"/>
                    <a:pt x="179" y="96"/>
                  </a:cubicBezTo>
                  <a:cubicBezTo>
                    <a:pt x="175" y="99"/>
                    <a:pt x="171" y="92"/>
                    <a:pt x="166" y="91"/>
                  </a:cubicBezTo>
                  <a:cubicBezTo>
                    <a:pt x="168" y="87"/>
                    <a:pt x="176" y="89"/>
                    <a:pt x="180" y="90"/>
                  </a:cubicBezTo>
                  <a:cubicBezTo>
                    <a:pt x="182" y="91"/>
                    <a:pt x="184" y="92"/>
                    <a:pt x="185" y="94"/>
                  </a:cubicBezTo>
                  <a:cubicBezTo>
                    <a:pt x="185" y="96"/>
                    <a:pt x="184" y="96"/>
                    <a:pt x="184" y="97"/>
                  </a:cubicBezTo>
                  <a:cubicBezTo>
                    <a:pt x="181" y="95"/>
                    <a:pt x="178" y="92"/>
                    <a:pt x="175" y="90"/>
                  </a:cubicBezTo>
                  <a:cubicBezTo>
                    <a:pt x="175" y="93"/>
                    <a:pt x="181" y="95"/>
                    <a:pt x="183" y="98"/>
                  </a:cubicBezTo>
                  <a:cubicBezTo>
                    <a:pt x="181" y="97"/>
                    <a:pt x="180" y="99"/>
                    <a:pt x="179" y="98"/>
                  </a:cubicBezTo>
                  <a:cubicBezTo>
                    <a:pt x="179" y="97"/>
                    <a:pt x="179" y="98"/>
                    <a:pt x="180" y="98"/>
                  </a:cubicBezTo>
                  <a:close/>
                  <a:moveTo>
                    <a:pt x="136" y="232"/>
                  </a:moveTo>
                  <a:cubicBezTo>
                    <a:pt x="138" y="232"/>
                    <a:pt x="138" y="233"/>
                    <a:pt x="138" y="235"/>
                  </a:cubicBezTo>
                  <a:cubicBezTo>
                    <a:pt x="137" y="235"/>
                    <a:pt x="137" y="235"/>
                    <a:pt x="137" y="235"/>
                  </a:cubicBezTo>
                  <a:cubicBezTo>
                    <a:pt x="135" y="235"/>
                    <a:pt x="136" y="233"/>
                    <a:pt x="136" y="232"/>
                  </a:cubicBezTo>
                  <a:close/>
                  <a:moveTo>
                    <a:pt x="140" y="240"/>
                  </a:moveTo>
                  <a:cubicBezTo>
                    <a:pt x="140" y="240"/>
                    <a:pt x="139" y="240"/>
                    <a:pt x="139" y="240"/>
                  </a:cubicBezTo>
                  <a:cubicBezTo>
                    <a:pt x="138" y="239"/>
                    <a:pt x="139" y="238"/>
                    <a:pt x="139" y="236"/>
                  </a:cubicBezTo>
                  <a:cubicBezTo>
                    <a:pt x="140" y="237"/>
                    <a:pt x="141" y="237"/>
                    <a:pt x="140" y="236"/>
                  </a:cubicBezTo>
                  <a:cubicBezTo>
                    <a:pt x="141" y="235"/>
                    <a:pt x="141" y="236"/>
                    <a:pt x="142" y="236"/>
                  </a:cubicBezTo>
                  <a:cubicBezTo>
                    <a:pt x="141" y="239"/>
                    <a:pt x="140" y="244"/>
                    <a:pt x="137" y="244"/>
                  </a:cubicBezTo>
                  <a:cubicBezTo>
                    <a:pt x="139" y="243"/>
                    <a:pt x="138" y="241"/>
                    <a:pt x="140" y="240"/>
                  </a:cubicBezTo>
                  <a:close/>
                  <a:moveTo>
                    <a:pt x="138" y="72"/>
                  </a:moveTo>
                  <a:cubicBezTo>
                    <a:pt x="136" y="73"/>
                    <a:pt x="137" y="70"/>
                    <a:pt x="136" y="70"/>
                  </a:cubicBezTo>
                  <a:cubicBezTo>
                    <a:pt x="135" y="72"/>
                    <a:pt x="136" y="72"/>
                    <a:pt x="137" y="73"/>
                  </a:cubicBezTo>
                  <a:cubicBezTo>
                    <a:pt x="136" y="74"/>
                    <a:pt x="134" y="72"/>
                    <a:pt x="133" y="73"/>
                  </a:cubicBezTo>
                  <a:cubicBezTo>
                    <a:pt x="131" y="68"/>
                    <a:pt x="136" y="70"/>
                    <a:pt x="134" y="67"/>
                  </a:cubicBezTo>
                  <a:cubicBezTo>
                    <a:pt x="136" y="69"/>
                    <a:pt x="138" y="69"/>
                    <a:pt x="138" y="72"/>
                  </a:cubicBezTo>
                  <a:close/>
                  <a:moveTo>
                    <a:pt x="131" y="245"/>
                  </a:moveTo>
                  <a:cubicBezTo>
                    <a:pt x="132" y="246"/>
                    <a:pt x="129" y="250"/>
                    <a:pt x="128" y="252"/>
                  </a:cubicBezTo>
                  <a:cubicBezTo>
                    <a:pt x="127" y="250"/>
                    <a:pt x="130" y="246"/>
                    <a:pt x="131" y="245"/>
                  </a:cubicBezTo>
                  <a:close/>
                  <a:moveTo>
                    <a:pt x="130" y="256"/>
                  </a:moveTo>
                  <a:cubicBezTo>
                    <a:pt x="132" y="258"/>
                    <a:pt x="131" y="254"/>
                    <a:pt x="133" y="254"/>
                  </a:cubicBezTo>
                  <a:cubicBezTo>
                    <a:pt x="130" y="253"/>
                    <a:pt x="134" y="251"/>
                    <a:pt x="132" y="250"/>
                  </a:cubicBezTo>
                  <a:cubicBezTo>
                    <a:pt x="133" y="249"/>
                    <a:pt x="134" y="249"/>
                    <a:pt x="134" y="247"/>
                  </a:cubicBezTo>
                  <a:cubicBezTo>
                    <a:pt x="137" y="250"/>
                    <a:pt x="135" y="244"/>
                    <a:pt x="138" y="245"/>
                  </a:cubicBezTo>
                  <a:cubicBezTo>
                    <a:pt x="134" y="249"/>
                    <a:pt x="136" y="257"/>
                    <a:pt x="129" y="258"/>
                  </a:cubicBezTo>
                  <a:cubicBezTo>
                    <a:pt x="129" y="257"/>
                    <a:pt x="129" y="257"/>
                    <a:pt x="128" y="257"/>
                  </a:cubicBezTo>
                  <a:cubicBezTo>
                    <a:pt x="128" y="254"/>
                    <a:pt x="133" y="256"/>
                    <a:pt x="130" y="256"/>
                  </a:cubicBezTo>
                  <a:close/>
                  <a:moveTo>
                    <a:pt x="132" y="69"/>
                  </a:moveTo>
                  <a:cubicBezTo>
                    <a:pt x="132" y="69"/>
                    <a:pt x="132" y="69"/>
                    <a:pt x="132" y="69"/>
                  </a:cubicBezTo>
                  <a:cubicBezTo>
                    <a:pt x="132" y="71"/>
                    <a:pt x="131" y="69"/>
                    <a:pt x="131" y="68"/>
                  </a:cubicBezTo>
                  <a:cubicBezTo>
                    <a:pt x="130" y="69"/>
                    <a:pt x="130" y="70"/>
                    <a:pt x="130" y="71"/>
                  </a:cubicBezTo>
                  <a:cubicBezTo>
                    <a:pt x="128" y="70"/>
                    <a:pt x="129" y="66"/>
                    <a:pt x="126" y="66"/>
                  </a:cubicBezTo>
                  <a:cubicBezTo>
                    <a:pt x="126" y="63"/>
                    <a:pt x="128" y="62"/>
                    <a:pt x="128" y="59"/>
                  </a:cubicBezTo>
                  <a:cubicBezTo>
                    <a:pt x="129" y="62"/>
                    <a:pt x="129" y="66"/>
                    <a:pt x="133" y="67"/>
                  </a:cubicBezTo>
                  <a:cubicBezTo>
                    <a:pt x="133" y="68"/>
                    <a:pt x="132" y="68"/>
                    <a:pt x="132" y="69"/>
                  </a:cubicBezTo>
                  <a:close/>
                  <a:moveTo>
                    <a:pt x="123" y="173"/>
                  </a:moveTo>
                  <a:cubicBezTo>
                    <a:pt x="122" y="174"/>
                    <a:pt x="122" y="172"/>
                    <a:pt x="122" y="171"/>
                  </a:cubicBezTo>
                  <a:cubicBezTo>
                    <a:pt x="123" y="171"/>
                    <a:pt x="123" y="172"/>
                    <a:pt x="123" y="173"/>
                  </a:cubicBezTo>
                  <a:close/>
                  <a:moveTo>
                    <a:pt x="110" y="159"/>
                  </a:moveTo>
                  <a:cubicBezTo>
                    <a:pt x="112" y="159"/>
                    <a:pt x="111" y="161"/>
                    <a:pt x="111" y="162"/>
                  </a:cubicBezTo>
                  <a:cubicBezTo>
                    <a:pt x="109" y="162"/>
                    <a:pt x="110" y="161"/>
                    <a:pt x="110" y="159"/>
                  </a:cubicBezTo>
                  <a:close/>
                  <a:moveTo>
                    <a:pt x="128" y="201"/>
                  </a:moveTo>
                  <a:cubicBezTo>
                    <a:pt x="130" y="201"/>
                    <a:pt x="128" y="200"/>
                    <a:pt x="128" y="198"/>
                  </a:cubicBezTo>
                  <a:cubicBezTo>
                    <a:pt x="130" y="197"/>
                    <a:pt x="132" y="198"/>
                    <a:pt x="132" y="199"/>
                  </a:cubicBezTo>
                  <a:cubicBezTo>
                    <a:pt x="131" y="200"/>
                    <a:pt x="131" y="202"/>
                    <a:pt x="131" y="205"/>
                  </a:cubicBezTo>
                  <a:cubicBezTo>
                    <a:pt x="128" y="204"/>
                    <a:pt x="127" y="202"/>
                    <a:pt x="123" y="203"/>
                  </a:cubicBezTo>
                  <a:cubicBezTo>
                    <a:pt x="125" y="205"/>
                    <a:pt x="128" y="204"/>
                    <a:pt x="130" y="206"/>
                  </a:cubicBezTo>
                  <a:cubicBezTo>
                    <a:pt x="130" y="208"/>
                    <a:pt x="129" y="208"/>
                    <a:pt x="129" y="209"/>
                  </a:cubicBezTo>
                  <a:cubicBezTo>
                    <a:pt x="125" y="208"/>
                    <a:pt x="123" y="206"/>
                    <a:pt x="118" y="206"/>
                  </a:cubicBezTo>
                  <a:cubicBezTo>
                    <a:pt x="118" y="205"/>
                    <a:pt x="119" y="205"/>
                    <a:pt x="119" y="204"/>
                  </a:cubicBezTo>
                  <a:cubicBezTo>
                    <a:pt x="116" y="202"/>
                    <a:pt x="116" y="207"/>
                    <a:pt x="117" y="206"/>
                  </a:cubicBezTo>
                  <a:cubicBezTo>
                    <a:pt x="116" y="207"/>
                    <a:pt x="113" y="207"/>
                    <a:pt x="111" y="207"/>
                  </a:cubicBezTo>
                  <a:cubicBezTo>
                    <a:pt x="113" y="205"/>
                    <a:pt x="110" y="204"/>
                    <a:pt x="110" y="202"/>
                  </a:cubicBezTo>
                  <a:cubicBezTo>
                    <a:pt x="112" y="202"/>
                    <a:pt x="113" y="201"/>
                    <a:pt x="114" y="200"/>
                  </a:cubicBezTo>
                  <a:cubicBezTo>
                    <a:pt x="119" y="205"/>
                    <a:pt x="122" y="201"/>
                    <a:pt x="128" y="201"/>
                  </a:cubicBezTo>
                  <a:close/>
                  <a:moveTo>
                    <a:pt x="119" y="169"/>
                  </a:moveTo>
                  <a:cubicBezTo>
                    <a:pt x="120" y="169"/>
                    <a:pt x="119" y="171"/>
                    <a:pt x="120" y="171"/>
                  </a:cubicBezTo>
                  <a:cubicBezTo>
                    <a:pt x="120" y="172"/>
                    <a:pt x="118" y="171"/>
                    <a:pt x="119" y="172"/>
                  </a:cubicBezTo>
                  <a:cubicBezTo>
                    <a:pt x="117" y="172"/>
                    <a:pt x="117" y="171"/>
                    <a:pt x="118" y="170"/>
                  </a:cubicBezTo>
                  <a:cubicBezTo>
                    <a:pt x="116" y="170"/>
                    <a:pt x="116" y="172"/>
                    <a:pt x="114" y="172"/>
                  </a:cubicBezTo>
                  <a:cubicBezTo>
                    <a:pt x="111" y="170"/>
                    <a:pt x="112" y="170"/>
                    <a:pt x="111" y="166"/>
                  </a:cubicBezTo>
                  <a:cubicBezTo>
                    <a:pt x="114" y="166"/>
                    <a:pt x="113" y="169"/>
                    <a:pt x="114" y="170"/>
                  </a:cubicBezTo>
                  <a:cubicBezTo>
                    <a:pt x="116" y="168"/>
                    <a:pt x="117" y="170"/>
                    <a:pt x="119" y="169"/>
                  </a:cubicBezTo>
                  <a:close/>
                  <a:moveTo>
                    <a:pt x="107" y="61"/>
                  </a:moveTo>
                  <a:cubicBezTo>
                    <a:pt x="108" y="61"/>
                    <a:pt x="108" y="62"/>
                    <a:pt x="109" y="62"/>
                  </a:cubicBezTo>
                  <a:cubicBezTo>
                    <a:pt x="109" y="63"/>
                    <a:pt x="108" y="63"/>
                    <a:pt x="108" y="62"/>
                  </a:cubicBezTo>
                  <a:cubicBezTo>
                    <a:pt x="107" y="62"/>
                    <a:pt x="107" y="63"/>
                    <a:pt x="107" y="63"/>
                  </a:cubicBezTo>
                  <a:cubicBezTo>
                    <a:pt x="105" y="63"/>
                    <a:pt x="107" y="62"/>
                    <a:pt x="107" y="61"/>
                  </a:cubicBezTo>
                  <a:close/>
                  <a:moveTo>
                    <a:pt x="109" y="203"/>
                  </a:moveTo>
                  <a:cubicBezTo>
                    <a:pt x="108" y="202"/>
                    <a:pt x="108" y="200"/>
                    <a:pt x="107" y="200"/>
                  </a:cubicBezTo>
                  <a:cubicBezTo>
                    <a:pt x="108" y="199"/>
                    <a:pt x="109" y="200"/>
                    <a:pt x="111" y="200"/>
                  </a:cubicBezTo>
                  <a:cubicBezTo>
                    <a:pt x="112" y="202"/>
                    <a:pt x="109" y="201"/>
                    <a:pt x="109" y="203"/>
                  </a:cubicBezTo>
                  <a:close/>
                  <a:moveTo>
                    <a:pt x="103" y="210"/>
                  </a:moveTo>
                  <a:cubicBezTo>
                    <a:pt x="104" y="209"/>
                    <a:pt x="108" y="210"/>
                    <a:pt x="110" y="208"/>
                  </a:cubicBezTo>
                  <a:cubicBezTo>
                    <a:pt x="109" y="210"/>
                    <a:pt x="106" y="210"/>
                    <a:pt x="103" y="210"/>
                  </a:cubicBezTo>
                  <a:close/>
                  <a:moveTo>
                    <a:pt x="100" y="66"/>
                  </a:moveTo>
                  <a:cubicBezTo>
                    <a:pt x="101" y="65"/>
                    <a:pt x="102" y="65"/>
                    <a:pt x="103" y="65"/>
                  </a:cubicBezTo>
                  <a:cubicBezTo>
                    <a:pt x="103" y="67"/>
                    <a:pt x="102" y="67"/>
                    <a:pt x="100" y="66"/>
                  </a:cubicBezTo>
                  <a:close/>
                  <a:moveTo>
                    <a:pt x="100" y="71"/>
                  </a:moveTo>
                  <a:cubicBezTo>
                    <a:pt x="99" y="73"/>
                    <a:pt x="97" y="70"/>
                    <a:pt x="95" y="70"/>
                  </a:cubicBezTo>
                  <a:cubicBezTo>
                    <a:pt x="96" y="69"/>
                    <a:pt x="98" y="71"/>
                    <a:pt x="100" y="71"/>
                  </a:cubicBezTo>
                  <a:close/>
                  <a:moveTo>
                    <a:pt x="97" y="61"/>
                  </a:moveTo>
                  <a:cubicBezTo>
                    <a:pt x="97" y="62"/>
                    <a:pt x="97" y="61"/>
                    <a:pt x="96" y="62"/>
                  </a:cubicBezTo>
                  <a:cubicBezTo>
                    <a:pt x="96" y="62"/>
                    <a:pt x="97" y="63"/>
                    <a:pt x="98" y="63"/>
                  </a:cubicBezTo>
                  <a:cubicBezTo>
                    <a:pt x="97" y="64"/>
                    <a:pt x="95" y="63"/>
                    <a:pt x="95" y="62"/>
                  </a:cubicBezTo>
                  <a:cubicBezTo>
                    <a:pt x="96" y="62"/>
                    <a:pt x="96" y="61"/>
                    <a:pt x="97" y="61"/>
                  </a:cubicBezTo>
                  <a:close/>
                  <a:moveTo>
                    <a:pt x="88" y="71"/>
                  </a:moveTo>
                  <a:cubicBezTo>
                    <a:pt x="89" y="69"/>
                    <a:pt x="91" y="71"/>
                    <a:pt x="92" y="72"/>
                  </a:cubicBezTo>
                  <a:cubicBezTo>
                    <a:pt x="90" y="74"/>
                    <a:pt x="89" y="71"/>
                    <a:pt x="88" y="71"/>
                  </a:cubicBezTo>
                  <a:close/>
                  <a:moveTo>
                    <a:pt x="92" y="154"/>
                  </a:moveTo>
                  <a:cubicBezTo>
                    <a:pt x="95" y="156"/>
                    <a:pt x="91" y="157"/>
                    <a:pt x="90" y="159"/>
                  </a:cubicBezTo>
                  <a:cubicBezTo>
                    <a:pt x="88" y="156"/>
                    <a:pt x="92" y="156"/>
                    <a:pt x="92" y="154"/>
                  </a:cubicBezTo>
                  <a:close/>
                  <a:moveTo>
                    <a:pt x="93" y="160"/>
                  </a:moveTo>
                  <a:cubicBezTo>
                    <a:pt x="92" y="162"/>
                    <a:pt x="92" y="163"/>
                    <a:pt x="91" y="163"/>
                  </a:cubicBezTo>
                  <a:cubicBezTo>
                    <a:pt x="91" y="162"/>
                    <a:pt x="91" y="160"/>
                    <a:pt x="93" y="160"/>
                  </a:cubicBezTo>
                  <a:close/>
                  <a:moveTo>
                    <a:pt x="89" y="170"/>
                  </a:moveTo>
                  <a:cubicBezTo>
                    <a:pt x="89" y="170"/>
                    <a:pt x="88" y="170"/>
                    <a:pt x="88" y="170"/>
                  </a:cubicBezTo>
                  <a:cubicBezTo>
                    <a:pt x="89" y="170"/>
                    <a:pt x="89" y="170"/>
                    <a:pt x="89" y="170"/>
                  </a:cubicBezTo>
                  <a:cubicBezTo>
                    <a:pt x="90" y="170"/>
                    <a:pt x="92" y="169"/>
                    <a:pt x="93" y="169"/>
                  </a:cubicBezTo>
                  <a:cubicBezTo>
                    <a:pt x="91" y="171"/>
                    <a:pt x="90" y="172"/>
                    <a:pt x="89" y="174"/>
                  </a:cubicBezTo>
                  <a:cubicBezTo>
                    <a:pt x="87" y="173"/>
                    <a:pt x="89" y="170"/>
                    <a:pt x="89" y="170"/>
                  </a:cubicBezTo>
                  <a:close/>
                  <a:moveTo>
                    <a:pt x="85" y="162"/>
                  </a:moveTo>
                  <a:cubicBezTo>
                    <a:pt x="82" y="162"/>
                    <a:pt x="82" y="162"/>
                    <a:pt x="82" y="162"/>
                  </a:cubicBezTo>
                  <a:cubicBezTo>
                    <a:pt x="83" y="160"/>
                    <a:pt x="85" y="161"/>
                    <a:pt x="85" y="160"/>
                  </a:cubicBezTo>
                  <a:cubicBezTo>
                    <a:pt x="87" y="160"/>
                    <a:pt x="84" y="161"/>
                    <a:pt x="85" y="162"/>
                  </a:cubicBezTo>
                  <a:close/>
                  <a:moveTo>
                    <a:pt x="93" y="65"/>
                  </a:moveTo>
                  <a:cubicBezTo>
                    <a:pt x="94" y="66"/>
                    <a:pt x="95" y="65"/>
                    <a:pt x="94" y="64"/>
                  </a:cubicBezTo>
                  <a:cubicBezTo>
                    <a:pt x="96" y="64"/>
                    <a:pt x="94" y="66"/>
                    <a:pt x="97" y="67"/>
                  </a:cubicBezTo>
                  <a:cubicBezTo>
                    <a:pt x="93" y="67"/>
                    <a:pt x="88" y="65"/>
                    <a:pt x="86" y="62"/>
                  </a:cubicBezTo>
                  <a:cubicBezTo>
                    <a:pt x="87" y="61"/>
                    <a:pt x="88" y="61"/>
                    <a:pt x="88" y="60"/>
                  </a:cubicBezTo>
                  <a:cubicBezTo>
                    <a:pt x="88" y="62"/>
                    <a:pt x="94" y="60"/>
                    <a:pt x="93" y="65"/>
                  </a:cubicBezTo>
                  <a:close/>
                  <a:moveTo>
                    <a:pt x="86" y="65"/>
                  </a:moveTo>
                  <a:cubicBezTo>
                    <a:pt x="86" y="66"/>
                    <a:pt x="86" y="65"/>
                    <a:pt x="86" y="65"/>
                  </a:cubicBezTo>
                  <a:cubicBezTo>
                    <a:pt x="85" y="65"/>
                    <a:pt x="85" y="65"/>
                    <a:pt x="85" y="66"/>
                  </a:cubicBezTo>
                  <a:cubicBezTo>
                    <a:pt x="82" y="65"/>
                    <a:pt x="82" y="64"/>
                    <a:pt x="80" y="64"/>
                  </a:cubicBezTo>
                  <a:cubicBezTo>
                    <a:pt x="79" y="62"/>
                    <a:pt x="82" y="63"/>
                    <a:pt x="81" y="62"/>
                  </a:cubicBezTo>
                  <a:cubicBezTo>
                    <a:pt x="83" y="63"/>
                    <a:pt x="85" y="64"/>
                    <a:pt x="86" y="65"/>
                  </a:cubicBezTo>
                  <a:close/>
                  <a:moveTo>
                    <a:pt x="82" y="59"/>
                  </a:moveTo>
                  <a:cubicBezTo>
                    <a:pt x="80" y="59"/>
                    <a:pt x="80" y="57"/>
                    <a:pt x="79" y="56"/>
                  </a:cubicBezTo>
                  <a:cubicBezTo>
                    <a:pt x="79" y="54"/>
                    <a:pt x="81" y="56"/>
                    <a:pt x="81" y="54"/>
                  </a:cubicBezTo>
                  <a:cubicBezTo>
                    <a:pt x="82" y="55"/>
                    <a:pt x="81" y="57"/>
                    <a:pt x="82" y="59"/>
                  </a:cubicBezTo>
                  <a:close/>
                  <a:moveTo>
                    <a:pt x="79" y="58"/>
                  </a:moveTo>
                  <a:cubicBezTo>
                    <a:pt x="80" y="58"/>
                    <a:pt x="81" y="59"/>
                    <a:pt x="81" y="61"/>
                  </a:cubicBezTo>
                  <a:cubicBezTo>
                    <a:pt x="79" y="61"/>
                    <a:pt x="78" y="62"/>
                    <a:pt x="79" y="64"/>
                  </a:cubicBezTo>
                  <a:cubicBezTo>
                    <a:pt x="78" y="64"/>
                    <a:pt x="78" y="63"/>
                    <a:pt x="79" y="63"/>
                  </a:cubicBezTo>
                  <a:cubicBezTo>
                    <a:pt x="79" y="63"/>
                    <a:pt x="78" y="63"/>
                    <a:pt x="77" y="63"/>
                  </a:cubicBezTo>
                  <a:cubicBezTo>
                    <a:pt x="80" y="62"/>
                    <a:pt x="76" y="60"/>
                    <a:pt x="77" y="59"/>
                  </a:cubicBezTo>
                  <a:cubicBezTo>
                    <a:pt x="78" y="58"/>
                    <a:pt x="77" y="60"/>
                    <a:pt x="79" y="60"/>
                  </a:cubicBezTo>
                  <a:cubicBezTo>
                    <a:pt x="81" y="59"/>
                    <a:pt x="78" y="59"/>
                    <a:pt x="79" y="58"/>
                  </a:cubicBezTo>
                  <a:close/>
                  <a:moveTo>
                    <a:pt x="77" y="87"/>
                  </a:moveTo>
                  <a:cubicBezTo>
                    <a:pt x="78" y="86"/>
                    <a:pt x="79" y="89"/>
                    <a:pt x="80" y="89"/>
                  </a:cubicBezTo>
                  <a:cubicBezTo>
                    <a:pt x="79" y="91"/>
                    <a:pt x="78" y="88"/>
                    <a:pt x="77" y="87"/>
                  </a:cubicBezTo>
                  <a:close/>
                  <a:moveTo>
                    <a:pt x="79" y="190"/>
                  </a:moveTo>
                  <a:cubicBezTo>
                    <a:pt x="79" y="189"/>
                    <a:pt x="79" y="189"/>
                    <a:pt x="79" y="189"/>
                  </a:cubicBezTo>
                  <a:cubicBezTo>
                    <a:pt x="80" y="190"/>
                    <a:pt x="77" y="191"/>
                    <a:pt x="78" y="193"/>
                  </a:cubicBezTo>
                  <a:cubicBezTo>
                    <a:pt x="81" y="189"/>
                    <a:pt x="81" y="182"/>
                    <a:pt x="87" y="181"/>
                  </a:cubicBezTo>
                  <a:cubicBezTo>
                    <a:pt x="84" y="183"/>
                    <a:pt x="82" y="187"/>
                    <a:pt x="80" y="190"/>
                  </a:cubicBezTo>
                  <a:cubicBezTo>
                    <a:pt x="81" y="191"/>
                    <a:pt x="82" y="191"/>
                    <a:pt x="81" y="192"/>
                  </a:cubicBezTo>
                  <a:cubicBezTo>
                    <a:pt x="82" y="191"/>
                    <a:pt x="84" y="188"/>
                    <a:pt x="84" y="186"/>
                  </a:cubicBezTo>
                  <a:cubicBezTo>
                    <a:pt x="87" y="190"/>
                    <a:pt x="89" y="173"/>
                    <a:pt x="93" y="172"/>
                  </a:cubicBezTo>
                  <a:cubicBezTo>
                    <a:pt x="96" y="171"/>
                    <a:pt x="98" y="173"/>
                    <a:pt x="101" y="175"/>
                  </a:cubicBezTo>
                  <a:cubicBezTo>
                    <a:pt x="100" y="179"/>
                    <a:pt x="101" y="183"/>
                    <a:pt x="104" y="180"/>
                  </a:cubicBezTo>
                  <a:cubicBezTo>
                    <a:pt x="105" y="180"/>
                    <a:pt x="104" y="182"/>
                    <a:pt x="104" y="183"/>
                  </a:cubicBezTo>
                  <a:cubicBezTo>
                    <a:pt x="106" y="182"/>
                    <a:pt x="105" y="179"/>
                    <a:pt x="106" y="177"/>
                  </a:cubicBezTo>
                  <a:cubicBezTo>
                    <a:pt x="107" y="177"/>
                    <a:pt x="108" y="178"/>
                    <a:pt x="108" y="179"/>
                  </a:cubicBezTo>
                  <a:cubicBezTo>
                    <a:pt x="107" y="179"/>
                    <a:pt x="107" y="179"/>
                    <a:pt x="107" y="179"/>
                  </a:cubicBezTo>
                  <a:cubicBezTo>
                    <a:pt x="108" y="181"/>
                    <a:pt x="111" y="179"/>
                    <a:pt x="111" y="178"/>
                  </a:cubicBezTo>
                  <a:cubicBezTo>
                    <a:pt x="111" y="177"/>
                    <a:pt x="109" y="178"/>
                    <a:pt x="109" y="179"/>
                  </a:cubicBezTo>
                  <a:cubicBezTo>
                    <a:pt x="108" y="179"/>
                    <a:pt x="109" y="177"/>
                    <a:pt x="108" y="177"/>
                  </a:cubicBezTo>
                  <a:cubicBezTo>
                    <a:pt x="108" y="177"/>
                    <a:pt x="109" y="177"/>
                    <a:pt x="109" y="177"/>
                  </a:cubicBezTo>
                  <a:cubicBezTo>
                    <a:pt x="109" y="176"/>
                    <a:pt x="108" y="175"/>
                    <a:pt x="107" y="175"/>
                  </a:cubicBezTo>
                  <a:cubicBezTo>
                    <a:pt x="110" y="175"/>
                    <a:pt x="115" y="178"/>
                    <a:pt x="116" y="182"/>
                  </a:cubicBezTo>
                  <a:cubicBezTo>
                    <a:pt x="116" y="183"/>
                    <a:pt x="113" y="181"/>
                    <a:pt x="115" y="179"/>
                  </a:cubicBezTo>
                  <a:cubicBezTo>
                    <a:pt x="114" y="180"/>
                    <a:pt x="113" y="181"/>
                    <a:pt x="114" y="179"/>
                  </a:cubicBezTo>
                  <a:cubicBezTo>
                    <a:pt x="113" y="180"/>
                    <a:pt x="110" y="182"/>
                    <a:pt x="110" y="180"/>
                  </a:cubicBezTo>
                  <a:cubicBezTo>
                    <a:pt x="108" y="182"/>
                    <a:pt x="106" y="187"/>
                    <a:pt x="104" y="184"/>
                  </a:cubicBezTo>
                  <a:cubicBezTo>
                    <a:pt x="102" y="185"/>
                    <a:pt x="102" y="188"/>
                    <a:pt x="104" y="188"/>
                  </a:cubicBezTo>
                  <a:cubicBezTo>
                    <a:pt x="102" y="189"/>
                    <a:pt x="101" y="191"/>
                    <a:pt x="98" y="192"/>
                  </a:cubicBezTo>
                  <a:cubicBezTo>
                    <a:pt x="97" y="194"/>
                    <a:pt x="100" y="192"/>
                    <a:pt x="100" y="194"/>
                  </a:cubicBezTo>
                  <a:cubicBezTo>
                    <a:pt x="97" y="200"/>
                    <a:pt x="85" y="195"/>
                    <a:pt x="79" y="197"/>
                  </a:cubicBezTo>
                  <a:cubicBezTo>
                    <a:pt x="81" y="195"/>
                    <a:pt x="77" y="194"/>
                    <a:pt x="77" y="190"/>
                  </a:cubicBezTo>
                  <a:cubicBezTo>
                    <a:pt x="77" y="190"/>
                    <a:pt x="78" y="190"/>
                    <a:pt x="79" y="190"/>
                  </a:cubicBezTo>
                  <a:close/>
                  <a:moveTo>
                    <a:pt x="79" y="95"/>
                  </a:moveTo>
                  <a:cubicBezTo>
                    <a:pt x="79" y="94"/>
                    <a:pt x="79" y="96"/>
                    <a:pt x="81" y="95"/>
                  </a:cubicBezTo>
                  <a:cubicBezTo>
                    <a:pt x="80" y="96"/>
                    <a:pt x="78" y="96"/>
                    <a:pt x="79" y="98"/>
                  </a:cubicBezTo>
                  <a:cubicBezTo>
                    <a:pt x="78" y="98"/>
                    <a:pt x="76" y="95"/>
                    <a:pt x="76" y="97"/>
                  </a:cubicBezTo>
                  <a:cubicBezTo>
                    <a:pt x="73" y="96"/>
                    <a:pt x="76" y="96"/>
                    <a:pt x="76" y="95"/>
                  </a:cubicBezTo>
                  <a:cubicBezTo>
                    <a:pt x="76" y="97"/>
                    <a:pt x="80" y="96"/>
                    <a:pt x="79" y="95"/>
                  </a:cubicBezTo>
                  <a:close/>
                  <a:moveTo>
                    <a:pt x="81" y="176"/>
                  </a:moveTo>
                  <a:cubicBezTo>
                    <a:pt x="82" y="176"/>
                    <a:pt x="82" y="177"/>
                    <a:pt x="82" y="177"/>
                  </a:cubicBezTo>
                  <a:cubicBezTo>
                    <a:pt x="84" y="182"/>
                    <a:pt x="77" y="187"/>
                    <a:pt x="74" y="191"/>
                  </a:cubicBezTo>
                  <a:cubicBezTo>
                    <a:pt x="77" y="186"/>
                    <a:pt x="79" y="181"/>
                    <a:pt x="81" y="176"/>
                  </a:cubicBezTo>
                  <a:close/>
                  <a:moveTo>
                    <a:pt x="75" y="199"/>
                  </a:moveTo>
                  <a:cubicBezTo>
                    <a:pt x="77" y="199"/>
                    <a:pt x="77" y="199"/>
                    <a:pt x="77" y="199"/>
                  </a:cubicBezTo>
                  <a:cubicBezTo>
                    <a:pt x="77" y="201"/>
                    <a:pt x="76" y="201"/>
                    <a:pt x="76" y="203"/>
                  </a:cubicBezTo>
                  <a:cubicBezTo>
                    <a:pt x="77" y="201"/>
                    <a:pt x="78" y="200"/>
                    <a:pt x="78" y="199"/>
                  </a:cubicBezTo>
                  <a:cubicBezTo>
                    <a:pt x="83" y="199"/>
                    <a:pt x="87" y="198"/>
                    <a:pt x="92" y="198"/>
                  </a:cubicBezTo>
                  <a:cubicBezTo>
                    <a:pt x="85" y="202"/>
                    <a:pt x="79" y="202"/>
                    <a:pt x="71" y="204"/>
                  </a:cubicBezTo>
                  <a:cubicBezTo>
                    <a:pt x="72" y="202"/>
                    <a:pt x="76" y="203"/>
                    <a:pt x="75" y="199"/>
                  </a:cubicBezTo>
                  <a:close/>
                  <a:moveTo>
                    <a:pt x="76" y="85"/>
                  </a:moveTo>
                  <a:cubicBezTo>
                    <a:pt x="76" y="86"/>
                    <a:pt x="75" y="86"/>
                    <a:pt x="75" y="86"/>
                  </a:cubicBezTo>
                  <a:cubicBezTo>
                    <a:pt x="73" y="86"/>
                    <a:pt x="73" y="85"/>
                    <a:pt x="71" y="84"/>
                  </a:cubicBezTo>
                  <a:cubicBezTo>
                    <a:pt x="72" y="83"/>
                    <a:pt x="73" y="84"/>
                    <a:pt x="73" y="83"/>
                  </a:cubicBezTo>
                  <a:cubicBezTo>
                    <a:pt x="74" y="84"/>
                    <a:pt x="72" y="85"/>
                    <a:pt x="74" y="85"/>
                  </a:cubicBezTo>
                  <a:cubicBezTo>
                    <a:pt x="74" y="84"/>
                    <a:pt x="74" y="85"/>
                    <a:pt x="76" y="85"/>
                  </a:cubicBezTo>
                  <a:close/>
                  <a:moveTo>
                    <a:pt x="73" y="68"/>
                  </a:moveTo>
                  <a:cubicBezTo>
                    <a:pt x="72" y="70"/>
                    <a:pt x="72" y="65"/>
                    <a:pt x="70" y="66"/>
                  </a:cubicBezTo>
                  <a:cubicBezTo>
                    <a:pt x="72" y="69"/>
                    <a:pt x="71" y="70"/>
                    <a:pt x="71" y="73"/>
                  </a:cubicBezTo>
                  <a:cubicBezTo>
                    <a:pt x="73" y="72"/>
                    <a:pt x="74" y="71"/>
                    <a:pt x="74" y="69"/>
                  </a:cubicBezTo>
                  <a:cubicBezTo>
                    <a:pt x="75" y="70"/>
                    <a:pt x="75" y="71"/>
                    <a:pt x="76" y="73"/>
                  </a:cubicBezTo>
                  <a:cubicBezTo>
                    <a:pt x="75" y="70"/>
                    <a:pt x="79" y="71"/>
                    <a:pt x="79" y="74"/>
                  </a:cubicBezTo>
                  <a:cubicBezTo>
                    <a:pt x="77" y="74"/>
                    <a:pt x="77" y="74"/>
                    <a:pt x="77" y="73"/>
                  </a:cubicBezTo>
                  <a:cubicBezTo>
                    <a:pt x="76" y="73"/>
                    <a:pt x="76" y="74"/>
                    <a:pt x="76" y="74"/>
                  </a:cubicBezTo>
                  <a:cubicBezTo>
                    <a:pt x="78" y="76"/>
                    <a:pt x="77" y="82"/>
                    <a:pt x="81" y="82"/>
                  </a:cubicBezTo>
                  <a:cubicBezTo>
                    <a:pt x="81" y="81"/>
                    <a:pt x="79" y="80"/>
                    <a:pt x="81" y="79"/>
                  </a:cubicBezTo>
                  <a:cubicBezTo>
                    <a:pt x="80" y="78"/>
                    <a:pt x="80" y="78"/>
                    <a:pt x="79" y="78"/>
                  </a:cubicBezTo>
                  <a:cubicBezTo>
                    <a:pt x="80" y="76"/>
                    <a:pt x="79" y="75"/>
                    <a:pt x="79" y="74"/>
                  </a:cubicBezTo>
                  <a:cubicBezTo>
                    <a:pt x="81" y="74"/>
                    <a:pt x="81" y="77"/>
                    <a:pt x="81" y="78"/>
                  </a:cubicBezTo>
                  <a:cubicBezTo>
                    <a:pt x="82" y="78"/>
                    <a:pt x="82" y="77"/>
                    <a:pt x="83" y="77"/>
                  </a:cubicBezTo>
                  <a:cubicBezTo>
                    <a:pt x="83" y="76"/>
                    <a:pt x="80" y="77"/>
                    <a:pt x="81" y="75"/>
                  </a:cubicBezTo>
                  <a:cubicBezTo>
                    <a:pt x="83" y="76"/>
                    <a:pt x="86" y="78"/>
                    <a:pt x="85" y="80"/>
                  </a:cubicBezTo>
                  <a:cubicBezTo>
                    <a:pt x="83" y="80"/>
                    <a:pt x="85" y="78"/>
                    <a:pt x="82" y="78"/>
                  </a:cubicBezTo>
                  <a:cubicBezTo>
                    <a:pt x="81" y="79"/>
                    <a:pt x="83" y="81"/>
                    <a:pt x="82" y="84"/>
                  </a:cubicBezTo>
                  <a:cubicBezTo>
                    <a:pt x="80" y="82"/>
                    <a:pt x="80" y="85"/>
                    <a:pt x="78" y="85"/>
                  </a:cubicBezTo>
                  <a:cubicBezTo>
                    <a:pt x="74" y="83"/>
                    <a:pt x="73" y="76"/>
                    <a:pt x="71" y="77"/>
                  </a:cubicBezTo>
                  <a:cubicBezTo>
                    <a:pt x="70" y="78"/>
                    <a:pt x="70" y="78"/>
                    <a:pt x="70" y="76"/>
                  </a:cubicBezTo>
                  <a:cubicBezTo>
                    <a:pt x="70" y="76"/>
                    <a:pt x="70" y="77"/>
                    <a:pt x="70" y="77"/>
                  </a:cubicBezTo>
                  <a:cubicBezTo>
                    <a:pt x="71" y="77"/>
                    <a:pt x="72" y="76"/>
                    <a:pt x="72" y="75"/>
                  </a:cubicBezTo>
                  <a:cubicBezTo>
                    <a:pt x="73" y="75"/>
                    <a:pt x="73" y="76"/>
                    <a:pt x="74" y="76"/>
                  </a:cubicBezTo>
                  <a:cubicBezTo>
                    <a:pt x="74" y="76"/>
                    <a:pt x="72" y="75"/>
                    <a:pt x="74" y="74"/>
                  </a:cubicBezTo>
                  <a:cubicBezTo>
                    <a:pt x="73" y="74"/>
                    <a:pt x="72" y="73"/>
                    <a:pt x="71" y="73"/>
                  </a:cubicBezTo>
                  <a:cubicBezTo>
                    <a:pt x="69" y="70"/>
                    <a:pt x="68" y="67"/>
                    <a:pt x="68" y="64"/>
                  </a:cubicBezTo>
                  <a:cubicBezTo>
                    <a:pt x="71" y="64"/>
                    <a:pt x="71" y="67"/>
                    <a:pt x="73" y="68"/>
                  </a:cubicBezTo>
                  <a:close/>
                  <a:moveTo>
                    <a:pt x="73" y="61"/>
                  </a:moveTo>
                  <a:cubicBezTo>
                    <a:pt x="74" y="62"/>
                    <a:pt x="74" y="62"/>
                    <a:pt x="75" y="62"/>
                  </a:cubicBezTo>
                  <a:cubicBezTo>
                    <a:pt x="72" y="65"/>
                    <a:pt x="68" y="61"/>
                    <a:pt x="66" y="58"/>
                  </a:cubicBezTo>
                  <a:cubicBezTo>
                    <a:pt x="66" y="57"/>
                    <a:pt x="66" y="57"/>
                    <a:pt x="66" y="57"/>
                  </a:cubicBezTo>
                  <a:cubicBezTo>
                    <a:pt x="67" y="57"/>
                    <a:pt x="67" y="57"/>
                    <a:pt x="67" y="57"/>
                  </a:cubicBezTo>
                  <a:cubicBezTo>
                    <a:pt x="67" y="60"/>
                    <a:pt x="70" y="61"/>
                    <a:pt x="73" y="61"/>
                  </a:cubicBezTo>
                  <a:close/>
                  <a:moveTo>
                    <a:pt x="61" y="205"/>
                  </a:moveTo>
                  <a:cubicBezTo>
                    <a:pt x="63" y="203"/>
                    <a:pt x="67" y="201"/>
                    <a:pt x="71" y="200"/>
                  </a:cubicBezTo>
                  <a:cubicBezTo>
                    <a:pt x="71" y="205"/>
                    <a:pt x="65" y="204"/>
                    <a:pt x="61" y="205"/>
                  </a:cubicBezTo>
                  <a:close/>
                  <a:moveTo>
                    <a:pt x="62" y="53"/>
                  </a:moveTo>
                  <a:cubicBezTo>
                    <a:pt x="63" y="53"/>
                    <a:pt x="63" y="52"/>
                    <a:pt x="64" y="52"/>
                  </a:cubicBezTo>
                  <a:cubicBezTo>
                    <a:pt x="65" y="53"/>
                    <a:pt x="63" y="54"/>
                    <a:pt x="65" y="54"/>
                  </a:cubicBezTo>
                  <a:cubicBezTo>
                    <a:pt x="63" y="56"/>
                    <a:pt x="59" y="50"/>
                    <a:pt x="57" y="48"/>
                  </a:cubicBezTo>
                  <a:cubicBezTo>
                    <a:pt x="57" y="48"/>
                    <a:pt x="57" y="49"/>
                    <a:pt x="58" y="48"/>
                  </a:cubicBezTo>
                  <a:cubicBezTo>
                    <a:pt x="56" y="47"/>
                    <a:pt x="56" y="43"/>
                    <a:pt x="53" y="44"/>
                  </a:cubicBezTo>
                  <a:cubicBezTo>
                    <a:pt x="53" y="40"/>
                    <a:pt x="54" y="41"/>
                    <a:pt x="56" y="39"/>
                  </a:cubicBezTo>
                  <a:cubicBezTo>
                    <a:pt x="59" y="40"/>
                    <a:pt x="59" y="43"/>
                    <a:pt x="62" y="45"/>
                  </a:cubicBezTo>
                  <a:cubicBezTo>
                    <a:pt x="61" y="48"/>
                    <a:pt x="64" y="51"/>
                    <a:pt x="62" y="53"/>
                  </a:cubicBezTo>
                  <a:close/>
                  <a:moveTo>
                    <a:pt x="42" y="30"/>
                  </a:moveTo>
                  <a:cubicBezTo>
                    <a:pt x="44" y="31"/>
                    <a:pt x="45" y="33"/>
                    <a:pt x="47" y="33"/>
                  </a:cubicBezTo>
                  <a:cubicBezTo>
                    <a:pt x="46" y="34"/>
                    <a:pt x="45" y="34"/>
                    <a:pt x="44" y="34"/>
                  </a:cubicBezTo>
                  <a:cubicBezTo>
                    <a:pt x="44" y="32"/>
                    <a:pt x="41" y="33"/>
                    <a:pt x="42" y="30"/>
                  </a:cubicBezTo>
                  <a:close/>
                  <a:moveTo>
                    <a:pt x="34" y="30"/>
                  </a:moveTo>
                  <a:cubicBezTo>
                    <a:pt x="33" y="29"/>
                    <a:pt x="34" y="27"/>
                    <a:pt x="36" y="27"/>
                  </a:cubicBezTo>
                  <a:cubicBezTo>
                    <a:pt x="36" y="28"/>
                    <a:pt x="37" y="27"/>
                    <a:pt x="37" y="29"/>
                  </a:cubicBezTo>
                  <a:cubicBezTo>
                    <a:pt x="35" y="28"/>
                    <a:pt x="36" y="30"/>
                    <a:pt x="34" y="30"/>
                  </a:cubicBezTo>
                  <a:close/>
                  <a:moveTo>
                    <a:pt x="53" y="206"/>
                  </a:moveTo>
                  <a:cubicBezTo>
                    <a:pt x="44" y="203"/>
                    <a:pt x="42" y="213"/>
                    <a:pt x="34" y="210"/>
                  </a:cubicBezTo>
                  <a:cubicBezTo>
                    <a:pt x="35" y="206"/>
                    <a:pt x="38" y="204"/>
                    <a:pt x="41" y="202"/>
                  </a:cubicBezTo>
                  <a:cubicBezTo>
                    <a:pt x="44" y="204"/>
                    <a:pt x="50" y="203"/>
                    <a:pt x="53" y="206"/>
                  </a:cubicBezTo>
                  <a:close/>
                  <a:moveTo>
                    <a:pt x="25" y="215"/>
                  </a:moveTo>
                  <a:cubicBezTo>
                    <a:pt x="27" y="215"/>
                    <a:pt x="26" y="217"/>
                    <a:pt x="28" y="217"/>
                  </a:cubicBezTo>
                  <a:cubicBezTo>
                    <a:pt x="31" y="216"/>
                    <a:pt x="32" y="215"/>
                    <a:pt x="33" y="212"/>
                  </a:cubicBezTo>
                  <a:cubicBezTo>
                    <a:pt x="38" y="211"/>
                    <a:pt x="43" y="211"/>
                    <a:pt x="47" y="211"/>
                  </a:cubicBezTo>
                  <a:cubicBezTo>
                    <a:pt x="46" y="210"/>
                    <a:pt x="52" y="206"/>
                    <a:pt x="54" y="209"/>
                  </a:cubicBezTo>
                  <a:cubicBezTo>
                    <a:pt x="53" y="210"/>
                    <a:pt x="53" y="210"/>
                    <a:pt x="52" y="211"/>
                  </a:cubicBezTo>
                  <a:cubicBezTo>
                    <a:pt x="53" y="212"/>
                    <a:pt x="53" y="212"/>
                    <a:pt x="53" y="212"/>
                  </a:cubicBezTo>
                  <a:cubicBezTo>
                    <a:pt x="55" y="210"/>
                    <a:pt x="57" y="208"/>
                    <a:pt x="59" y="206"/>
                  </a:cubicBezTo>
                  <a:cubicBezTo>
                    <a:pt x="63" y="209"/>
                    <a:pt x="68" y="204"/>
                    <a:pt x="70" y="207"/>
                  </a:cubicBezTo>
                  <a:cubicBezTo>
                    <a:pt x="70" y="205"/>
                    <a:pt x="73" y="205"/>
                    <a:pt x="74" y="205"/>
                  </a:cubicBezTo>
                  <a:cubicBezTo>
                    <a:pt x="83" y="204"/>
                    <a:pt x="92" y="199"/>
                    <a:pt x="101" y="198"/>
                  </a:cubicBezTo>
                  <a:cubicBezTo>
                    <a:pt x="101" y="198"/>
                    <a:pt x="102" y="198"/>
                    <a:pt x="102" y="198"/>
                  </a:cubicBezTo>
                  <a:cubicBezTo>
                    <a:pt x="102" y="198"/>
                    <a:pt x="101" y="198"/>
                    <a:pt x="101" y="198"/>
                  </a:cubicBezTo>
                  <a:cubicBezTo>
                    <a:pt x="100" y="199"/>
                    <a:pt x="100" y="200"/>
                    <a:pt x="99" y="200"/>
                  </a:cubicBezTo>
                  <a:cubicBezTo>
                    <a:pt x="99" y="202"/>
                    <a:pt x="100" y="203"/>
                    <a:pt x="100" y="204"/>
                  </a:cubicBezTo>
                  <a:cubicBezTo>
                    <a:pt x="100" y="202"/>
                    <a:pt x="101" y="204"/>
                    <a:pt x="103" y="204"/>
                  </a:cubicBezTo>
                  <a:cubicBezTo>
                    <a:pt x="103" y="202"/>
                    <a:pt x="105" y="202"/>
                    <a:pt x="104" y="199"/>
                  </a:cubicBezTo>
                  <a:cubicBezTo>
                    <a:pt x="106" y="200"/>
                    <a:pt x="106" y="199"/>
                    <a:pt x="107" y="199"/>
                  </a:cubicBezTo>
                  <a:cubicBezTo>
                    <a:pt x="106" y="202"/>
                    <a:pt x="110" y="203"/>
                    <a:pt x="110" y="206"/>
                  </a:cubicBezTo>
                  <a:cubicBezTo>
                    <a:pt x="109" y="206"/>
                    <a:pt x="107" y="205"/>
                    <a:pt x="105" y="205"/>
                  </a:cubicBezTo>
                  <a:cubicBezTo>
                    <a:pt x="101" y="213"/>
                    <a:pt x="89" y="213"/>
                    <a:pt x="85" y="218"/>
                  </a:cubicBezTo>
                  <a:cubicBezTo>
                    <a:pt x="83" y="218"/>
                    <a:pt x="83" y="218"/>
                    <a:pt x="81" y="218"/>
                  </a:cubicBezTo>
                  <a:cubicBezTo>
                    <a:pt x="80" y="219"/>
                    <a:pt x="79" y="220"/>
                    <a:pt x="80" y="222"/>
                  </a:cubicBezTo>
                  <a:cubicBezTo>
                    <a:pt x="73" y="224"/>
                    <a:pt x="68" y="228"/>
                    <a:pt x="63" y="232"/>
                  </a:cubicBezTo>
                  <a:cubicBezTo>
                    <a:pt x="61" y="234"/>
                    <a:pt x="59" y="236"/>
                    <a:pt x="56" y="238"/>
                  </a:cubicBezTo>
                  <a:cubicBezTo>
                    <a:pt x="54" y="237"/>
                    <a:pt x="58" y="236"/>
                    <a:pt x="56" y="235"/>
                  </a:cubicBezTo>
                  <a:cubicBezTo>
                    <a:pt x="53" y="237"/>
                    <a:pt x="48" y="236"/>
                    <a:pt x="48" y="242"/>
                  </a:cubicBezTo>
                  <a:cubicBezTo>
                    <a:pt x="51" y="243"/>
                    <a:pt x="52" y="245"/>
                    <a:pt x="57" y="244"/>
                  </a:cubicBezTo>
                  <a:cubicBezTo>
                    <a:pt x="55" y="241"/>
                    <a:pt x="60" y="238"/>
                    <a:pt x="62" y="235"/>
                  </a:cubicBezTo>
                  <a:cubicBezTo>
                    <a:pt x="62" y="236"/>
                    <a:pt x="61" y="238"/>
                    <a:pt x="62" y="238"/>
                  </a:cubicBezTo>
                  <a:cubicBezTo>
                    <a:pt x="67" y="230"/>
                    <a:pt x="74" y="225"/>
                    <a:pt x="83" y="222"/>
                  </a:cubicBezTo>
                  <a:cubicBezTo>
                    <a:pt x="86" y="218"/>
                    <a:pt x="91" y="215"/>
                    <a:pt x="97" y="213"/>
                  </a:cubicBezTo>
                  <a:cubicBezTo>
                    <a:pt x="91" y="219"/>
                    <a:pt x="84" y="223"/>
                    <a:pt x="78" y="228"/>
                  </a:cubicBezTo>
                  <a:cubicBezTo>
                    <a:pt x="78" y="229"/>
                    <a:pt x="78" y="229"/>
                    <a:pt x="78" y="229"/>
                  </a:cubicBezTo>
                  <a:cubicBezTo>
                    <a:pt x="85" y="223"/>
                    <a:pt x="94" y="220"/>
                    <a:pt x="99" y="213"/>
                  </a:cubicBezTo>
                  <a:cubicBezTo>
                    <a:pt x="100" y="214"/>
                    <a:pt x="100" y="215"/>
                    <a:pt x="102" y="215"/>
                  </a:cubicBezTo>
                  <a:cubicBezTo>
                    <a:pt x="103" y="213"/>
                    <a:pt x="105" y="213"/>
                    <a:pt x="106" y="213"/>
                  </a:cubicBezTo>
                  <a:cubicBezTo>
                    <a:pt x="103" y="215"/>
                    <a:pt x="103" y="217"/>
                    <a:pt x="100" y="219"/>
                  </a:cubicBezTo>
                  <a:cubicBezTo>
                    <a:pt x="102" y="219"/>
                    <a:pt x="102" y="218"/>
                    <a:pt x="104" y="217"/>
                  </a:cubicBezTo>
                  <a:cubicBezTo>
                    <a:pt x="104" y="220"/>
                    <a:pt x="106" y="221"/>
                    <a:pt x="105" y="223"/>
                  </a:cubicBezTo>
                  <a:cubicBezTo>
                    <a:pt x="111" y="223"/>
                    <a:pt x="112" y="232"/>
                    <a:pt x="120" y="233"/>
                  </a:cubicBezTo>
                  <a:cubicBezTo>
                    <a:pt x="123" y="230"/>
                    <a:pt x="130" y="228"/>
                    <a:pt x="133" y="232"/>
                  </a:cubicBezTo>
                  <a:cubicBezTo>
                    <a:pt x="134" y="236"/>
                    <a:pt x="131" y="241"/>
                    <a:pt x="128" y="237"/>
                  </a:cubicBezTo>
                  <a:cubicBezTo>
                    <a:pt x="128" y="239"/>
                    <a:pt x="130" y="238"/>
                    <a:pt x="130" y="240"/>
                  </a:cubicBezTo>
                  <a:cubicBezTo>
                    <a:pt x="129" y="240"/>
                    <a:pt x="129" y="240"/>
                    <a:pt x="128" y="239"/>
                  </a:cubicBezTo>
                  <a:cubicBezTo>
                    <a:pt x="129" y="241"/>
                    <a:pt x="128" y="242"/>
                    <a:pt x="127" y="243"/>
                  </a:cubicBezTo>
                  <a:cubicBezTo>
                    <a:pt x="127" y="243"/>
                    <a:pt x="128" y="244"/>
                    <a:pt x="128" y="244"/>
                  </a:cubicBezTo>
                  <a:cubicBezTo>
                    <a:pt x="127" y="244"/>
                    <a:pt x="127" y="244"/>
                    <a:pt x="126" y="245"/>
                  </a:cubicBezTo>
                  <a:cubicBezTo>
                    <a:pt x="131" y="248"/>
                    <a:pt x="124" y="254"/>
                    <a:pt x="119" y="252"/>
                  </a:cubicBezTo>
                  <a:cubicBezTo>
                    <a:pt x="119" y="251"/>
                    <a:pt x="116" y="250"/>
                    <a:pt x="116" y="251"/>
                  </a:cubicBezTo>
                  <a:cubicBezTo>
                    <a:pt x="119" y="252"/>
                    <a:pt x="120" y="253"/>
                    <a:pt x="121" y="256"/>
                  </a:cubicBezTo>
                  <a:cubicBezTo>
                    <a:pt x="120" y="256"/>
                    <a:pt x="120" y="256"/>
                    <a:pt x="120" y="257"/>
                  </a:cubicBezTo>
                  <a:cubicBezTo>
                    <a:pt x="119" y="257"/>
                    <a:pt x="118" y="257"/>
                    <a:pt x="118" y="257"/>
                  </a:cubicBezTo>
                  <a:cubicBezTo>
                    <a:pt x="118" y="258"/>
                    <a:pt x="118" y="259"/>
                    <a:pt x="118" y="260"/>
                  </a:cubicBezTo>
                  <a:cubicBezTo>
                    <a:pt x="120" y="260"/>
                    <a:pt x="120" y="260"/>
                    <a:pt x="120" y="260"/>
                  </a:cubicBezTo>
                  <a:cubicBezTo>
                    <a:pt x="120" y="259"/>
                    <a:pt x="121" y="260"/>
                    <a:pt x="122" y="260"/>
                  </a:cubicBezTo>
                  <a:cubicBezTo>
                    <a:pt x="122" y="261"/>
                    <a:pt x="124" y="261"/>
                    <a:pt x="122" y="262"/>
                  </a:cubicBezTo>
                  <a:cubicBezTo>
                    <a:pt x="122" y="262"/>
                    <a:pt x="122" y="262"/>
                    <a:pt x="122" y="262"/>
                  </a:cubicBezTo>
                  <a:cubicBezTo>
                    <a:pt x="123" y="263"/>
                    <a:pt x="123" y="263"/>
                    <a:pt x="123" y="263"/>
                  </a:cubicBezTo>
                  <a:cubicBezTo>
                    <a:pt x="123" y="263"/>
                    <a:pt x="124" y="262"/>
                    <a:pt x="125" y="262"/>
                  </a:cubicBezTo>
                  <a:cubicBezTo>
                    <a:pt x="126" y="263"/>
                    <a:pt x="127" y="265"/>
                    <a:pt x="128" y="263"/>
                  </a:cubicBezTo>
                  <a:cubicBezTo>
                    <a:pt x="127" y="263"/>
                    <a:pt x="127" y="261"/>
                    <a:pt x="127" y="260"/>
                  </a:cubicBezTo>
                  <a:cubicBezTo>
                    <a:pt x="128" y="259"/>
                    <a:pt x="128" y="259"/>
                    <a:pt x="130" y="259"/>
                  </a:cubicBezTo>
                  <a:cubicBezTo>
                    <a:pt x="129" y="261"/>
                    <a:pt x="130" y="261"/>
                    <a:pt x="130" y="262"/>
                  </a:cubicBezTo>
                  <a:cubicBezTo>
                    <a:pt x="129" y="263"/>
                    <a:pt x="127" y="265"/>
                    <a:pt x="128" y="267"/>
                  </a:cubicBezTo>
                  <a:cubicBezTo>
                    <a:pt x="129" y="265"/>
                    <a:pt x="130" y="263"/>
                    <a:pt x="131" y="262"/>
                  </a:cubicBezTo>
                  <a:cubicBezTo>
                    <a:pt x="132" y="262"/>
                    <a:pt x="132" y="263"/>
                    <a:pt x="133" y="263"/>
                  </a:cubicBezTo>
                  <a:cubicBezTo>
                    <a:pt x="133" y="263"/>
                    <a:pt x="133" y="261"/>
                    <a:pt x="135" y="262"/>
                  </a:cubicBezTo>
                  <a:cubicBezTo>
                    <a:pt x="135" y="259"/>
                    <a:pt x="134" y="263"/>
                    <a:pt x="133" y="261"/>
                  </a:cubicBezTo>
                  <a:cubicBezTo>
                    <a:pt x="137" y="258"/>
                    <a:pt x="133" y="258"/>
                    <a:pt x="136" y="255"/>
                  </a:cubicBezTo>
                  <a:cubicBezTo>
                    <a:pt x="136" y="258"/>
                    <a:pt x="141" y="254"/>
                    <a:pt x="139" y="254"/>
                  </a:cubicBezTo>
                  <a:cubicBezTo>
                    <a:pt x="138" y="255"/>
                    <a:pt x="140" y="253"/>
                    <a:pt x="139" y="252"/>
                  </a:cubicBezTo>
                  <a:cubicBezTo>
                    <a:pt x="138" y="251"/>
                    <a:pt x="138" y="253"/>
                    <a:pt x="137" y="253"/>
                  </a:cubicBezTo>
                  <a:cubicBezTo>
                    <a:pt x="136" y="250"/>
                    <a:pt x="139" y="246"/>
                    <a:pt x="140" y="245"/>
                  </a:cubicBezTo>
                  <a:cubicBezTo>
                    <a:pt x="140" y="246"/>
                    <a:pt x="140" y="248"/>
                    <a:pt x="141" y="249"/>
                  </a:cubicBezTo>
                  <a:cubicBezTo>
                    <a:pt x="141" y="247"/>
                    <a:pt x="143" y="247"/>
                    <a:pt x="143" y="245"/>
                  </a:cubicBezTo>
                  <a:cubicBezTo>
                    <a:pt x="142" y="244"/>
                    <a:pt x="142" y="244"/>
                    <a:pt x="140" y="244"/>
                  </a:cubicBezTo>
                  <a:cubicBezTo>
                    <a:pt x="141" y="243"/>
                    <a:pt x="141" y="241"/>
                    <a:pt x="143" y="243"/>
                  </a:cubicBezTo>
                  <a:cubicBezTo>
                    <a:pt x="142" y="240"/>
                    <a:pt x="144" y="239"/>
                    <a:pt x="145" y="238"/>
                  </a:cubicBezTo>
                  <a:cubicBezTo>
                    <a:pt x="146" y="239"/>
                    <a:pt x="148" y="240"/>
                    <a:pt x="149" y="239"/>
                  </a:cubicBezTo>
                  <a:cubicBezTo>
                    <a:pt x="150" y="236"/>
                    <a:pt x="146" y="237"/>
                    <a:pt x="147" y="235"/>
                  </a:cubicBezTo>
                  <a:cubicBezTo>
                    <a:pt x="149" y="234"/>
                    <a:pt x="150" y="237"/>
                    <a:pt x="151" y="235"/>
                  </a:cubicBezTo>
                  <a:cubicBezTo>
                    <a:pt x="150" y="235"/>
                    <a:pt x="149" y="235"/>
                    <a:pt x="149" y="234"/>
                  </a:cubicBezTo>
                  <a:cubicBezTo>
                    <a:pt x="151" y="234"/>
                    <a:pt x="152" y="233"/>
                    <a:pt x="152" y="231"/>
                  </a:cubicBezTo>
                  <a:cubicBezTo>
                    <a:pt x="151" y="230"/>
                    <a:pt x="151" y="231"/>
                    <a:pt x="150" y="230"/>
                  </a:cubicBezTo>
                  <a:cubicBezTo>
                    <a:pt x="152" y="229"/>
                    <a:pt x="153" y="227"/>
                    <a:pt x="155" y="226"/>
                  </a:cubicBezTo>
                  <a:cubicBezTo>
                    <a:pt x="156" y="226"/>
                    <a:pt x="155" y="228"/>
                    <a:pt x="157" y="227"/>
                  </a:cubicBezTo>
                  <a:cubicBezTo>
                    <a:pt x="160" y="226"/>
                    <a:pt x="160" y="223"/>
                    <a:pt x="161" y="223"/>
                  </a:cubicBezTo>
                  <a:cubicBezTo>
                    <a:pt x="161" y="223"/>
                    <a:pt x="166" y="226"/>
                    <a:pt x="164" y="222"/>
                  </a:cubicBezTo>
                  <a:cubicBezTo>
                    <a:pt x="163" y="222"/>
                    <a:pt x="161" y="222"/>
                    <a:pt x="161" y="220"/>
                  </a:cubicBezTo>
                  <a:cubicBezTo>
                    <a:pt x="164" y="220"/>
                    <a:pt x="165" y="223"/>
                    <a:pt x="166" y="222"/>
                  </a:cubicBezTo>
                  <a:cubicBezTo>
                    <a:pt x="166" y="227"/>
                    <a:pt x="174" y="232"/>
                    <a:pt x="170" y="239"/>
                  </a:cubicBezTo>
                  <a:cubicBezTo>
                    <a:pt x="170" y="240"/>
                    <a:pt x="171" y="240"/>
                    <a:pt x="172" y="240"/>
                  </a:cubicBezTo>
                  <a:cubicBezTo>
                    <a:pt x="172" y="238"/>
                    <a:pt x="173" y="237"/>
                    <a:pt x="173" y="235"/>
                  </a:cubicBezTo>
                  <a:cubicBezTo>
                    <a:pt x="172" y="234"/>
                    <a:pt x="170" y="231"/>
                    <a:pt x="171" y="229"/>
                  </a:cubicBezTo>
                  <a:cubicBezTo>
                    <a:pt x="174" y="232"/>
                    <a:pt x="176" y="240"/>
                    <a:pt x="181" y="240"/>
                  </a:cubicBezTo>
                  <a:cubicBezTo>
                    <a:pt x="178" y="239"/>
                    <a:pt x="176" y="236"/>
                    <a:pt x="175" y="233"/>
                  </a:cubicBezTo>
                  <a:cubicBezTo>
                    <a:pt x="175" y="233"/>
                    <a:pt x="177" y="235"/>
                    <a:pt x="177" y="233"/>
                  </a:cubicBezTo>
                  <a:cubicBezTo>
                    <a:pt x="173" y="231"/>
                    <a:pt x="168" y="222"/>
                    <a:pt x="169" y="220"/>
                  </a:cubicBezTo>
                  <a:cubicBezTo>
                    <a:pt x="168" y="218"/>
                    <a:pt x="168" y="220"/>
                    <a:pt x="167" y="220"/>
                  </a:cubicBezTo>
                  <a:cubicBezTo>
                    <a:pt x="165" y="218"/>
                    <a:pt x="167" y="216"/>
                    <a:pt x="165" y="214"/>
                  </a:cubicBezTo>
                  <a:cubicBezTo>
                    <a:pt x="165" y="213"/>
                    <a:pt x="167" y="211"/>
                    <a:pt x="168" y="212"/>
                  </a:cubicBezTo>
                  <a:cubicBezTo>
                    <a:pt x="167" y="212"/>
                    <a:pt x="166" y="213"/>
                    <a:pt x="166" y="215"/>
                  </a:cubicBezTo>
                  <a:cubicBezTo>
                    <a:pt x="167" y="215"/>
                    <a:pt x="166" y="216"/>
                    <a:pt x="167" y="216"/>
                  </a:cubicBezTo>
                  <a:cubicBezTo>
                    <a:pt x="167" y="215"/>
                    <a:pt x="170" y="215"/>
                    <a:pt x="171" y="216"/>
                  </a:cubicBezTo>
                  <a:cubicBezTo>
                    <a:pt x="172" y="214"/>
                    <a:pt x="170" y="212"/>
                    <a:pt x="172" y="211"/>
                  </a:cubicBezTo>
                  <a:cubicBezTo>
                    <a:pt x="172" y="213"/>
                    <a:pt x="173" y="214"/>
                    <a:pt x="172" y="216"/>
                  </a:cubicBezTo>
                  <a:cubicBezTo>
                    <a:pt x="174" y="216"/>
                    <a:pt x="173" y="214"/>
                    <a:pt x="176" y="215"/>
                  </a:cubicBezTo>
                  <a:cubicBezTo>
                    <a:pt x="175" y="217"/>
                    <a:pt x="173" y="217"/>
                    <a:pt x="173" y="219"/>
                  </a:cubicBezTo>
                  <a:cubicBezTo>
                    <a:pt x="176" y="218"/>
                    <a:pt x="178" y="221"/>
                    <a:pt x="182" y="220"/>
                  </a:cubicBezTo>
                  <a:cubicBezTo>
                    <a:pt x="186" y="227"/>
                    <a:pt x="181" y="232"/>
                    <a:pt x="188" y="237"/>
                  </a:cubicBezTo>
                  <a:cubicBezTo>
                    <a:pt x="187" y="237"/>
                    <a:pt x="186" y="238"/>
                    <a:pt x="187" y="240"/>
                  </a:cubicBezTo>
                  <a:cubicBezTo>
                    <a:pt x="190" y="241"/>
                    <a:pt x="188" y="237"/>
                    <a:pt x="189" y="237"/>
                  </a:cubicBezTo>
                  <a:cubicBezTo>
                    <a:pt x="191" y="238"/>
                    <a:pt x="194" y="238"/>
                    <a:pt x="195" y="241"/>
                  </a:cubicBezTo>
                  <a:cubicBezTo>
                    <a:pt x="195" y="241"/>
                    <a:pt x="193" y="244"/>
                    <a:pt x="195" y="244"/>
                  </a:cubicBezTo>
                  <a:cubicBezTo>
                    <a:pt x="197" y="241"/>
                    <a:pt x="200" y="239"/>
                    <a:pt x="201" y="237"/>
                  </a:cubicBezTo>
                  <a:cubicBezTo>
                    <a:pt x="202" y="237"/>
                    <a:pt x="201" y="239"/>
                    <a:pt x="202" y="239"/>
                  </a:cubicBezTo>
                  <a:cubicBezTo>
                    <a:pt x="202" y="236"/>
                    <a:pt x="205" y="232"/>
                    <a:pt x="204" y="229"/>
                  </a:cubicBezTo>
                  <a:cubicBezTo>
                    <a:pt x="206" y="230"/>
                    <a:pt x="207" y="227"/>
                    <a:pt x="208" y="228"/>
                  </a:cubicBezTo>
                  <a:cubicBezTo>
                    <a:pt x="208" y="231"/>
                    <a:pt x="207" y="232"/>
                    <a:pt x="207" y="234"/>
                  </a:cubicBezTo>
                  <a:cubicBezTo>
                    <a:pt x="205" y="232"/>
                    <a:pt x="203" y="234"/>
                    <a:pt x="203" y="236"/>
                  </a:cubicBezTo>
                  <a:cubicBezTo>
                    <a:pt x="205" y="237"/>
                    <a:pt x="206" y="234"/>
                    <a:pt x="209" y="234"/>
                  </a:cubicBezTo>
                  <a:cubicBezTo>
                    <a:pt x="208" y="235"/>
                    <a:pt x="209" y="238"/>
                    <a:pt x="207" y="239"/>
                  </a:cubicBezTo>
                  <a:cubicBezTo>
                    <a:pt x="208" y="238"/>
                    <a:pt x="207" y="236"/>
                    <a:pt x="208" y="235"/>
                  </a:cubicBezTo>
                  <a:cubicBezTo>
                    <a:pt x="205" y="236"/>
                    <a:pt x="205" y="241"/>
                    <a:pt x="206" y="243"/>
                  </a:cubicBezTo>
                  <a:cubicBezTo>
                    <a:pt x="209" y="243"/>
                    <a:pt x="209" y="243"/>
                    <a:pt x="209" y="243"/>
                  </a:cubicBezTo>
                  <a:cubicBezTo>
                    <a:pt x="209" y="242"/>
                    <a:pt x="208" y="240"/>
                    <a:pt x="209" y="239"/>
                  </a:cubicBezTo>
                  <a:cubicBezTo>
                    <a:pt x="209" y="241"/>
                    <a:pt x="208" y="244"/>
                    <a:pt x="210" y="244"/>
                  </a:cubicBezTo>
                  <a:cubicBezTo>
                    <a:pt x="210" y="242"/>
                    <a:pt x="210" y="239"/>
                    <a:pt x="213" y="238"/>
                  </a:cubicBezTo>
                  <a:cubicBezTo>
                    <a:pt x="211" y="238"/>
                    <a:pt x="213" y="235"/>
                    <a:pt x="213" y="235"/>
                  </a:cubicBezTo>
                  <a:cubicBezTo>
                    <a:pt x="211" y="235"/>
                    <a:pt x="212" y="231"/>
                    <a:pt x="213" y="229"/>
                  </a:cubicBezTo>
                  <a:cubicBezTo>
                    <a:pt x="217" y="234"/>
                    <a:pt x="220" y="240"/>
                    <a:pt x="222" y="247"/>
                  </a:cubicBezTo>
                  <a:cubicBezTo>
                    <a:pt x="222" y="250"/>
                    <a:pt x="220" y="254"/>
                    <a:pt x="224" y="255"/>
                  </a:cubicBezTo>
                  <a:cubicBezTo>
                    <a:pt x="225" y="246"/>
                    <a:pt x="218" y="236"/>
                    <a:pt x="215" y="228"/>
                  </a:cubicBezTo>
                  <a:cubicBezTo>
                    <a:pt x="215" y="228"/>
                    <a:pt x="215" y="227"/>
                    <a:pt x="216" y="227"/>
                  </a:cubicBezTo>
                  <a:cubicBezTo>
                    <a:pt x="210" y="226"/>
                    <a:pt x="212" y="222"/>
                    <a:pt x="212" y="219"/>
                  </a:cubicBezTo>
                  <a:cubicBezTo>
                    <a:pt x="212" y="219"/>
                    <a:pt x="210" y="219"/>
                    <a:pt x="210" y="218"/>
                  </a:cubicBezTo>
                  <a:cubicBezTo>
                    <a:pt x="210" y="217"/>
                    <a:pt x="212" y="214"/>
                    <a:pt x="212" y="215"/>
                  </a:cubicBezTo>
                  <a:cubicBezTo>
                    <a:pt x="212" y="216"/>
                    <a:pt x="211" y="217"/>
                    <a:pt x="212" y="218"/>
                  </a:cubicBezTo>
                  <a:cubicBezTo>
                    <a:pt x="216" y="219"/>
                    <a:pt x="220" y="219"/>
                    <a:pt x="225" y="219"/>
                  </a:cubicBezTo>
                  <a:cubicBezTo>
                    <a:pt x="227" y="223"/>
                    <a:pt x="223" y="233"/>
                    <a:pt x="225" y="231"/>
                  </a:cubicBezTo>
                  <a:cubicBezTo>
                    <a:pt x="225" y="226"/>
                    <a:pt x="227" y="223"/>
                    <a:pt x="226" y="218"/>
                  </a:cubicBezTo>
                  <a:cubicBezTo>
                    <a:pt x="227" y="217"/>
                    <a:pt x="228" y="217"/>
                    <a:pt x="229" y="218"/>
                  </a:cubicBezTo>
                  <a:cubicBezTo>
                    <a:pt x="230" y="211"/>
                    <a:pt x="238" y="211"/>
                    <a:pt x="238" y="203"/>
                  </a:cubicBezTo>
                  <a:cubicBezTo>
                    <a:pt x="239" y="205"/>
                    <a:pt x="240" y="207"/>
                    <a:pt x="241" y="209"/>
                  </a:cubicBezTo>
                  <a:cubicBezTo>
                    <a:pt x="237" y="204"/>
                    <a:pt x="233" y="177"/>
                    <a:pt x="242" y="177"/>
                  </a:cubicBezTo>
                  <a:cubicBezTo>
                    <a:pt x="242" y="176"/>
                    <a:pt x="242" y="175"/>
                    <a:pt x="243" y="175"/>
                  </a:cubicBezTo>
                  <a:cubicBezTo>
                    <a:pt x="244" y="178"/>
                    <a:pt x="239" y="182"/>
                    <a:pt x="242" y="184"/>
                  </a:cubicBezTo>
                  <a:cubicBezTo>
                    <a:pt x="243" y="182"/>
                    <a:pt x="244" y="181"/>
                    <a:pt x="243" y="178"/>
                  </a:cubicBezTo>
                  <a:cubicBezTo>
                    <a:pt x="245" y="178"/>
                    <a:pt x="247" y="176"/>
                    <a:pt x="247" y="178"/>
                  </a:cubicBezTo>
                  <a:cubicBezTo>
                    <a:pt x="247" y="177"/>
                    <a:pt x="248" y="176"/>
                    <a:pt x="250" y="176"/>
                  </a:cubicBezTo>
                  <a:cubicBezTo>
                    <a:pt x="249" y="181"/>
                    <a:pt x="252" y="185"/>
                    <a:pt x="251" y="187"/>
                  </a:cubicBezTo>
                  <a:cubicBezTo>
                    <a:pt x="252" y="186"/>
                    <a:pt x="252" y="187"/>
                    <a:pt x="252" y="188"/>
                  </a:cubicBezTo>
                  <a:cubicBezTo>
                    <a:pt x="252" y="186"/>
                    <a:pt x="253" y="187"/>
                    <a:pt x="253" y="186"/>
                  </a:cubicBezTo>
                  <a:cubicBezTo>
                    <a:pt x="250" y="185"/>
                    <a:pt x="250" y="178"/>
                    <a:pt x="251" y="175"/>
                  </a:cubicBezTo>
                  <a:cubicBezTo>
                    <a:pt x="251" y="177"/>
                    <a:pt x="253" y="177"/>
                    <a:pt x="253" y="179"/>
                  </a:cubicBezTo>
                  <a:cubicBezTo>
                    <a:pt x="253" y="180"/>
                    <a:pt x="252" y="177"/>
                    <a:pt x="251" y="179"/>
                  </a:cubicBezTo>
                  <a:cubicBezTo>
                    <a:pt x="252" y="180"/>
                    <a:pt x="253" y="180"/>
                    <a:pt x="255" y="181"/>
                  </a:cubicBezTo>
                  <a:cubicBezTo>
                    <a:pt x="255" y="184"/>
                    <a:pt x="256" y="187"/>
                    <a:pt x="256" y="189"/>
                  </a:cubicBezTo>
                  <a:cubicBezTo>
                    <a:pt x="256" y="184"/>
                    <a:pt x="260" y="184"/>
                    <a:pt x="261" y="182"/>
                  </a:cubicBezTo>
                  <a:cubicBezTo>
                    <a:pt x="262" y="182"/>
                    <a:pt x="262" y="183"/>
                    <a:pt x="263" y="183"/>
                  </a:cubicBezTo>
                  <a:cubicBezTo>
                    <a:pt x="263" y="182"/>
                    <a:pt x="265" y="181"/>
                    <a:pt x="263" y="181"/>
                  </a:cubicBezTo>
                  <a:cubicBezTo>
                    <a:pt x="263" y="181"/>
                    <a:pt x="263" y="182"/>
                    <a:pt x="262" y="182"/>
                  </a:cubicBezTo>
                  <a:cubicBezTo>
                    <a:pt x="261" y="181"/>
                    <a:pt x="260" y="178"/>
                    <a:pt x="262" y="179"/>
                  </a:cubicBezTo>
                  <a:cubicBezTo>
                    <a:pt x="260" y="177"/>
                    <a:pt x="255" y="178"/>
                    <a:pt x="255" y="174"/>
                  </a:cubicBezTo>
                  <a:cubicBezTo>
                    <a:pt x="257" y="175"/>
                    <a:pt x="257" y="172"/>
                    <a:pt x="256" y="171"/>
                  </a:cubicBezTo>
                  <a:cubicBezTo>
                    <a:pt x="255" y="172"/>
                    <a:pt x="256" y="174"/>
                    <a:pt x="255" y="173"/>
                  </a:cubicBezTo>
                  <a:cubicBezTo>
                    <a:pt x="254" y="171"/>
                    <a:pt x="253" y="170"/>
                    <a:pt x="251" y="169"/>
                  </a:cubicBezTo>
                  <a:cubicBezTo>
                    <a:pt x="251" y="168"/>
                    <a:pt x="252" y="168"/>
                    <a:pt x="252" y="167"/>
                  </a:cubicBezTo>
                  <a:cubicBezTo>
                    <a:pt x="256" y="164"/>
                    <a:pt x="260" y="167"/>
                    <a:pt x="266" y="166"/>
                  </a:cubicBezTo>
                  <a:cubicBezTo>
                    <a:pt x="267" y="165"/>
                    <a:pt x="265" y="165"/>
                    <a:pt x="266" y="164"/>
                  </a:cubicBezTo>
                  <a:cubicBezTo>
                    <a:pt x="267" y="164"/>
                    <a:pt x="269" y="166"/>
                    <a:pt x="269" y="165"/>
                  </a:cubicBezTo>
                  <a:cubicBezTo>
                    <a:pt x="269" y="165"/>
                    <a:pt x="268" y="165"/>
                    <a:pt x="268" y="164"/>
                  </a:cubicBezTo>
                  <a:cubicBezTo>
                    <a:pt x="270" y="164"/>
                    <a:pt x="269" y="165"/>
                    <a:pt x="270" y="165"/>
                  </a:cubicBezTo>
                  <a:cubicBezTo>
                    <a:pt x="270" y="163"/>
                    <a:pt x="271" y="162"/>
                    <a:pt x="270" y="160"/>
                  </a:cubicBezTo>
                  <a:cubicBezTo>
                    <a:pt x="271" y="160"/>
                    <a:pt x="272" y="160"/>
                    <a:pt x="272" y="159"/>
                  </a:cubicBezTo>
                  <a:cubicBezTo>
                    <a:pt x="272" y="160"/>
                    <a:pt x="272" y="160"/>
                    <a:pt x="273" y="161"/>
                  </a:cubicBezTo>
                  <a:cubicBezTo>
                    <a:pt x="273" y="163"/>
                    <a:pt x="271" y="163"/>
                    <a:pt x="271" y="165"/>
                  </a:cubicBezTo>
                  <a:cubicBezTo>
                    <a:pt x="275" y="164"/>
                    <a:pt x="275" y="164"/>
                    <a:pt x="277" y="166"/>
                  </a:cubicBezTo>
                  <a:cubicBezTo>
                    <a:pt x="277" y="164"/>
                    <a:pt x="274" y="165"/>
                    <a:pt x="275" y="162"/>
                  </a:cubicBezTo>
                  <a:cubicBezTo>
                    <a:pt x="276" y="162"/>
                    <a:pt x="278" y="165"/>
                    <a:pt x="278" y="164"/>
                  </a:cubicBezTo>
                  <a:cubicBezTo>
                    <a:pt x="275" y="163"/>
                    <a:pt x="274" y="157"/>
                    <a:pt x="273" y="156"/>
                  </a:cubicBezTo>
                  <a:cubicBezTo>
                    <a:pt x="277" y="156"/>
                    <a:pt x="275" y="160"/>
                    <a:pt x="276" y="160"/>
                  </a:cubicBezTo>
                  <a:cubicBezTo>
                    <a:pt x="277" y="159"/>
                    <a:pt x="279" y="159"/>
                    <a:pt x="279" y="156"/>
                  </a:cubicBezTo>
                  <a:cubicBezTo>
                    <a:pt x="275" y="157"/>
                    <a:pt x="274" y="155"/>
                    <a:pt x="273" y="153"/>
                  </a:cubicBezTo>
                  <a:cubicBezTo>
                    <a:pt x="273" y="153"/>
                    <a:pt x="276" y="154"/>
                    <a:pt x="276" y="152"/>
                  </a:cubicBezTo>
                  <a:cubicBezTo>
                    <a:pt x="275" y="150"/>
                    <a:pt x="274" y="154"/>
                    <a:pt x="274" y="152"/>
                  </a:cubicBezTo>
                  <a:cubicBezTo>
                    <a:pt x="274" y="151"/>
                    <a:pt x="275" y="152"/>
                    <a:pt x="275" y="150"/>
                  </a:cubicBezTo>
                  <a:cubicBezTo>
                    <a:pt x="274" y="150"/>
                    <a:pt x="274" y="151"/>
                    <a:pt x="273" y="151"/>
                  </a:cubicBezTo>
                  <a:cubicBezTo>
                    <a:pt x="273" y="151"/>
                    <a:pt x="273" y="151"/>
                    <a:pt x="273" y="151"/>
                  </a:cubicBezTo>
                  <a:cubicBezTo>
                    <a:pt x="273" y="151"/>
                    <a:pt x="273" y="151"/>
                    <a:pt x="273" y="151"/>
                  </a:cubicBezTo>
                  <a:cubicBezTo>
                    <a:pt x="274" y="150"/>
                    <a:pt x="273" y="148"/>
                    <a:pt x="274" y="148"/>
                  </a:cubicBezTo>
                  <a:cubicBezTo>
                    <a:pt x="279" y="148"/>
                    <a:pt x="279" y="148"/>
                    <a:pt x="279" y="148"/>
                  </a:cubicBezTo>
                  <a:cubicBezTo>
                    <a:pt x="279" y="149"/>
                    <a:pt x="279" y="151"/>
                    <a:pt x="281" y="151"/>
                  </a:cubicBezTo>
                  <a:cubicBezTo>
                    <a:pt x="281" y="151"/>
                    <a:pt x="281" y="150"/>
                    <a:pt x="281" y="150"/>
                  </a:cubicBezTo>
                  <a:cubicBezTo>
                    <a:pt x="281" y="149"/>
                    <a:pt x="281" y="149"/>
                    <a:pt x="281" y="149"/>
                  </a:cubicBezTo>
                  <a:cubicBezTo>
                    <a:pt x="281" y="148"/>
                    <a:pt x="280" y="149"/>
                    <a:pt x="280" y="148"/>
                  </a:cubicBezTo>
                  <a:cubicBezTo>
                    <a:pt x="280" y="147"/>
                    <a:pt x="284" y="146"/>
                    <a:pt x="283" y="145"/>
                  </a:cubicBezTo>
                  <a:cubicBezTo>
                    <a:pt x="280" y="147"/>
                    <a:pt x="277" y="148"/>
                    <a:pt x="273" y="146"/>
                  </a:cubicBezTo>
                  <a:cubicBezTo>
                    <a:pt x="276" y="144"/>
                    <a:pt x="271" y="144"/>
                    <a:pt x="272" y="141"/>
                  </a:cubicBezTo>
                  <a:cubicBezTo>
                    <a:pt x="274" y="141"/>
                    <a:pt x="277" y="141"/>
                    <a:pt x="278" y="139"/>
                  </a:cubicBezTo>
                  <a:cubicBezTo>
                    <a:pt x="275" y="139"/>
                    <a:pt x="274" y="140"/>
                    <a:pt x="272" y="140"/>
                  </a:cubicBezTo>
                  <a:cubicBezTo>
                    <a:pt x="271" y="138"/>
                    <a:pt x="269" y="135"/>
                    <a:pt x="272" y="134"/>
                  </a:cubicBezTo>
                  <a:cubicBezTo>
                    <a:pt x="273" y="134"/>
                    <a:pt x="275" y="136"/>
                    <a:pt x="275" y="135"/>
                  </a:cubicBezTo>
                  <a:cubicBezTo>
                    <a:pt x="274" y="135"/>
                    <a:pt x="274" y="133"/>
                    <a:pt x="273" y="133"/>
                  </a:cubicBezTo>
                  <a:cubicBezTo>
                    <a:pt x="269" y="135"/>
                    <a:pt x="268" y="131"/>
                    <a:pt x="266" y="134"/>
                  </a:cubicBezTo>
                  <a:cubicBezTo>
                    <a:pt x="267" y="132"/>
                    <a:pt x="265" y="132"/>
                    <a:pt x="264" y="131"/>
                  </a:cubicBezTo>
                  <a:cubicBezTo>
                    <a:pt x="265" y="131"/>
                    <a:pt x="269" y="128"/>
                    <a:pt x="267" y="129"/>
                  </a:cubicBezTo>
                  <a:cubicBezTo>
                    <a:pt x="263" y="131"/>
                    <a:pt x="259" y="131"/>
                    <a:pt x="257" y="127"/>
                  </a:cubicBezTo>
                  <a:cubicBezTo>
                    <a:pt x="258" y="125"/>
                    <a:pt x="260" y="125"/>
                    <a:pt x="260" y="122"/>
                  </a:cubicBezTo>
                  <a:cubicBezTo>
                    <a:pt x="259" y="121"/>
                    <a:pt x="256" y="124"/>
                    <a:pt x="255" y="122"/>
                  </a:cubicBezTo>
                  <a:cubicBezTo>
                    <a:pt x="262" y="118"/>
                    <a:pt x="273" y="116"/>
                    <a:pt x="279" y="112"/>
                  </a:cubicBezTo>
                  <a:cubicBezTo>
                    <a:pt x="269" y="113"/>
                    <a:pt x="261" y="117"/>
                    <a:pt x="253" y="121"/>
                  </a:cubicBezTo>
                  <a:cubicBezTo>
                    <a:pt x="253" y="120"/>
                    <a:pt x="251" y="121"/>
                    <a:pt x="251" y="120"/>
                  </a:cubicBezTo>
                  <a:cubicBezTo>
                    <a:pt x="253" y="115"/>
                    <a:pt x="250" y="107"/>
                    <a:pt x="253" y="105"/>
                  </a:cubicBezTo>
                  <a:cubicBezTo>
                    <a:pt x="252" y="104"/>
                    <a:pt x="252" y="102"/>
                    <a:pt x="251" y="101"/>
                  </a:cubicBezTo>
                  <a:cubicBezTo>
                    <a:pt x="249" y="101"/>
                    <a:pt x="247" y="101"/>
                    <a:pt x="246" y="102"/>
                  </a:cubicBezTo>
                  <a:cubicBezTo>
                    <a:pt x="246" y="102"/>
                    <a:pt x="246" y="103"/>
                    <a:pt x="246" y="103"/>
                  </a:cubicBezTo>
                  <a:cubicBezTo>
                    <a:pt x="246" y="107"/>
                    <a:pt x="253" y="105"/>
                    <a:pt x="251" y="110"/>
                  </a:cubicBezTo>
                  <a:cubicBezTo>
                    <a:pt x="249" y="110"/>
                    <a:pt x="247" y="111"/>
                    <a:pt x="247" y="113"/>
                  </a:cubicBezTo>
                  <a:cubicBezTo>
                    <a:pt x="248" y="114"/>
                    <a:pt x="251" y="112"/>
                    <a:pt x="251" y="113"/>
                  </a:cubicBezTo>
                  <a:cubicBezTo>
                    <a:pt x="250" y="116"/>
                    <a:pt x="252" y="120"/>
                    <a:pt x="250" y="121"/>
                  </a:cubicBezTo>
                  <a:cubicBezTo>
                    <a:pt x="250" y="121"/>
                    <a:pt x="250" y="118"/>
                    <a:pt x="249" y="116"/>
                  </a:cubicBezTo>
                  <a:cubicBezTo>
                    <a:pt x="247" y="116"/>
                    <a:pt x="247" y="117"/>
                    <a:pt x="246" y="118"/>
                  </a:cubicBezTo>
                  <a:cubicBezTo>
                    <a:pt x="246" y="121"/>
                    <a:pt x="249" y="120"/>
                    <a:pt x="249" y="123"/>
                  </a:cubicBezTo>
                  <a:cubicBezTo>
                    <a:pt x="245" y="123"/>
                    <a:pt x="239" y="124"/>
                    <a:pt x="238" y="121"/>
                  </a:cubicBezTo>
                  <a:cubicBezTo>
                    <a:pt x="239" y="120"/>
                    <a:pt x="239" y="119"/>
                    <a:pt x="237" y="118"/>
                  </a:cubicBezTo>
                  <a:cubicBezTo>
                    <a:pt x="237" y="117"/>
                    <a:pt x="239" y="115"/>
                    <a:pt x="238" y="114"/>
                  </a:cubicBezTo>
                  <a:cubicBezTo>
                    <a:pt x="237" y="118"/>
                    <a:pt x="234" y="120"/>
                    <a:pt x="231" y="118"/>
                  </a:cubicBezTo>
                  <a:cubicBezTo>
                    <a:pt x="233" y="116"/>
                    <a:pt x="232" y="113"/>
                    <a:pt x="231" y="112"/>
                  </a:cubicBezTo>
                  <a:cubicBezTo>
                    <a:pt x="233" y="113"/>
                    <a:pt x="236" y="111"/>
                    <a:pt x="236" y="109"/>
                  </a:cubicBezTo>
                  <a:cubicBezTo>
                    <a:pt x="234" y="110"/>
                    <a:pt x="236" y="108"/>
                    <a:pt x="235" y="108"/>
                  </a:cubicBezTo>
                  <a:cubicBezTo>
                    <a:pt x="234" y="109"/>
                    <a:pt x="232" y="110"/>
                    <a:pt x="231" y="111"/>
                  </a:cubicBezTo>
                  <a:cubicBezTo>
                    <a:pt x="230" y="109"/>
                    <a:pt x="232" y="106"/>
                    <a:pt x="231" y="105"/>
                  </a:cubicBezTo>
                  <a:cubicBezTo>
                    <a:pt x="230" y="108"/>
                    <a:pt x="230" y="104"/>
                    <a:pt x="229" y="104"/>
                  </a:cubicBezTo>
                  <a:cubicBezTo>
                    <a:pt x="228" y="105"/>
                    <a:pt x="228" y="110"/>
                    <a:pt x="225" y="108"/>
                  </a:cubicBezTo>
                  <a:cubicBezTo>
                    <a:pt x="226" y="108"/>
                    <a:pt x="226" y="108"/>
                    <a:pt x="227" y="107"/>
                  </a:cubicBezTo>
                  <a:cubicBezTo>
                    <a:pt x="226" y="106"/>
                    <a:pt x="225" y="105"/>
                    <a:pt x="224" y="104"/>
                  </a:cubicBezTo>
                  <a:cubicBezTo>
                    <a:pt x="223" y="106"/>
                    <a:pt x="225" y="107"/>
                    <a:pt x="224" y="108"/>
                  </a:cubicBezTo>
                  <a:cubicBezTo>
                    <a:pt x="222" y="106"/>
                    <a:pt x="221" y="104"/>
                    <a:pt x="221" y="102"/>
                  </a:cubicBezTo>
                  <a:cubicBezTo>
                    <a:pt x="219" y="104"/>
                    <a:pt x="214" y="101"/>
                    <a:pt x="217" y="98"/>
                  </a:cubicBezTo>
                  <a:cubicBezTo>
                    <a:pt x="216" y="102"/>
                    <a:pt x="221" y="98"/>
                    <a:pt x="220" y="101"/>
                  </a:cubicBezTo>
                  <a:cubicBezTo>
                    <a:pt x="222" y="101"/>
                    <a:pt x="222" y="99"/>
                    <a:pt x="223" y="98"/>
                  </a:cubicBezTo>
                  <a:cubicBezTo>
                    <a:pt x="223" y="99"/>
                    <a:pt x="221" y="102"/>
                    <a:pt x="223" y="102"/>
                  </a:cubicBezTo>
                  <a:cubicBezTo>
                    <a:pt x="224" y="101"/>
                    <a:pt x="224" y="99"/>
                    <a:pt x="224" y="97"/>
                  </a:cubicBezTo>
                  <a:cubicBezTo>
                    <a:pt x="226" y="97"/>
                    <a:pt x="227" y="92"/>
                    <a:pt x="229" y="95"/>
                  </a:cubicBezTo>
                  <a:cubicBezTo>
                    <a:pt x="228" y="90"/>
                    <a:pt x="231" y="94"/>
                    <a:pt x="230" y="91"/>
                  </a:cubicBezTo>
                  <a:cubicBezTo>
                    <a:pt x="233" y="89"/>
                    <a:pt x="236" y="88"/>
                    <a:pt x="238" y="86"/>
                  </a:cubicBezTo>
                  <a:cubicBezTo>
                    <a:pt x="239" y="90"/>
                    <a:pt x="242" y="85"/>
                    <a:pt x="244" y="86"/>
                  </a:cubicBezTo>
                  <a:cubicBezTo>
                    <a:pt x="245" y="84"/>
                    <a:pt x="248" y="80"/>
                    <a:pt x="250" y="83"/>
                  </a:cubicBezTo>
                  <a:cubicBezTo>
                    <a:pt x="252" y="82"/>
                    <a:pt x="256" y="74"/>
                    <a:pt x="257" y="74"/>
                  </a:cubicBezTo>
                  <a:cubicBezTo>
                    <a:pt x="257" y="73"/>
                    <a:pt x="257" y="73"/>
                    <a:pt x="257" y="73"/>
                  </a:cubicBezTo>
                  <a:cubicBezTo>
                    <a:pt x="257" y="73"/>
                    <a:pt x="256" y="73"/>
                    <a:pt x="256" y="73"/>
                  </a:cubicBezTo>
                  <a:cubicBezTo>
                    <a:pt x="258" y="71"/>
                    <a:pt x="257" y="65"/>
                    <a:pt x="260" y="67"/>
                  </a:cubicBezTo>
                  <a:cubicBezTo>
                    <a:pt x="260" y="65"/>
                    <a:pt x="259" y="65"/>
                    <a:pt x="259" y="65"/>
                  </a:cubicBezTo>
                  <a:cubicBezTo>
                    <a:pt x="260" y="65"/>
                    <a:pt x="260" y="64"/>
                    <a:pt x="261" y="64"/>
                  </a:cubicBezTo>
                  <a:cubicBezTo>
                    <a:pt x="262" y="65"/>
                    <a:pt x="263" y="66"/>
                    <a:pt x="264" y="67"/>
                  </a:cubicBezTo>
                  <a:cubicBezTo>
                    <a:pt x="265" y="65"/>
                    <a:pt x="263" y="66"/>
                    <a:pt x="263" y="65"/>
                  </a:cubicBezTo>
                  <a:cubicBezTo>
                    <a:pt x="264" y="65"/>
                    <a:pt x="263" y="63"/>
                    <a:pt x="264" y="63"/>
                  </a:cubicBezTo>
                  <a:cubicBezTo>
                    <a:pt x="265" y="63"/>
                    <a:pt x="266" y="64"/>
                    <a:pt x="267" y="64"/>
                  </a:cubicBezTo>
                  <a:cubicBezTo>
                    <a:pt x="268" y="62"/>
                    <a:pt x="267" y="61"/>
                    <a:pt x="267" y="59"/>
                  </a:cubicBezTo>
                  <a:cubicBezTo>
                    <a:pt x="265" y="58"/>
                    <a:pt x="266" y="61"/>
                    <a:pt x="264" y="60"/>
                  </a:cubicBezTo>
                  <a:cubicBezTo>
                    <a:pt x="263" y="59"/>
                    <a:pt x="262" y="58"/>
                    <a:pt x="262" y="57"/>
                  </a:cubicBezTo>
                  <a:cubicBezTo>
                    <a:pt x="263" y="56"/>
                    <a:pt x="264" y="54"/>
                    <a:pt x="264" y="53"/>
                  </a:cubicBezTo>
                  <a:cubicBezTo>
                    <a:pt x="264" y="55"/>
                    <a:pt x="265" y="53"/>
                    <a:pt x="266" y="55"/>
                  </a:cubicBezTo>
                  <a:cubicBezTo>
                    <a:pt x="266" y="53"/>
                    <a:pt x="264" y="53"/>
                    <a:pt x="264" y="51"/>
                  </a:cubicBezTo>
                  <a:cubicBezTo>
                    <a:pt x="266" y="52"/>
                    <a:pt x="265" y="50"/>
                    <a:pt x="266" y="49"/>
                  </a:cubicBezTo>
                  <a:cubicBezTo>
                    <a:pt x="265" y="49"/>
                    <a:pt x="265" y="49"/>
                    <a:pt x="265" y="49"/>
                  </a:cubicBezTo>
                  <a:cubicBezTo>
                    <a:pt x="264" y="51"/>
                    <a:pt x="263" y="52"/>
                    <a:pt x="261" y="51"/>
                  </a:cubicBezTo>
                  <a:cubicBezTo>
                    <a:pt x="260" y="53"/>
                    <a:pt x="261" y="56"/>
                    <a:pt x="261" y="57"/>
                  </a:cubicBezTo>
                  <a:cubicBezTo>
                    <a:pt x="260" y="57"/>
                    <a:pt x="259" y="56"/>
                    <a:pt x="258" y="56"/>
                  </a:cubicBezTo>
                  <a:cubicBezTo>
                    <a:pt x="258" y="60"/>
                    <a:pt x="255" y="59"/>
                    <a:pt x="258" y="61"/>
                  </a:cubicBezTo>
                  <a:cubicBezTo>
                    <a:pt x="254" y="62"/>
                    <a:pt x="249" y="63"/>
                    <a:pt x="246" y="65"/>
                  </a:cubicBezTo>
                  <a:cubicBezTo>
                    <a:pt x="246" y="64"/>
                    <a:pt x="246" y="64"/>
                    <a:pt x="245" y="64"/>
                  </a:cubicBezTo>
                  <a:cubicBezTo>
                    <a:pt x="245" y="67"/>
                    <a:pt x="243" y="67"/>
                    <a:pt x="242" y="68"/>
                  </a:cubicBezTo>
                  <a:cubicBezTo>
                    <a:pt x="241" y="66"/>
                    <a:pt x="241" y="68"/>
                    <a:pt x="240" y="69"/>
                  </a:cubicBezTo>
                  <a:cubicBezTo>
                    <a:pt x="239" y="68"/>
                    <a:pt x="237" y="65"/>
                    <a:pt x="238" y="67"/>
                  </a:cubicBezTo>
                  <a:cubicBezTo>
                    <a:pt x="238" y="68"/>
                    <a:pt x="240" y="68"/>
                    <a:pt x="240" y="70"/>
                  </a:cubicBezTo>
                  <a:cubicBezTo>
                    <a:pt x="239" y="73"/>
                    <a:pt x="238" y="71"/>
                    <a:pt x="237" y="72"/>
                  </a:cubicBezTo>
                  <a:cubicBezTo>
                    <a:pt x="236" y="76"/>
                    <a:pt x="230" y="73"/>
                    <a:pt x="228" y="76"/>
                  </a:cubicBezTo>
                  <a:cubicBezTo>
                    <a:pt x="228" y="75"/>
                    <a:pt x="226" y="76"/>
                    <a:pt x="225" y="75"/>
                  </a:cubicBezTo>
                  <a:cubicBezTo>
                    <a:pt x="226" y="77"/>
                    <a:pt x="223" y="78"/>
                    <a:pt x="224" y="79"/>
                  </a:cubicBezTo>
                  <a:cubicBezTo>
                    <a:pt x="225" y="78"/>
                    <a:pt x="225" y="78"/>
                    <a:pt x="225" y="78"/>
                  </a:cubicBezTo>
                  <a:cubicBezTo>
                    <a:pt x="226" y="80"/>
                    <a:pt x="227" y="81"/>
                    <a:pt x="225" y="82"/>
                  </a:cubicBezTo>
                  <a:cubicBezTo>
                    <a:pt x="225" y="80"/>
                    <a:pt x="224" y="81"/>
                    <a:pt x="223" y="80"/>
                  </a:cubicBezTo>
                  <a:cubicBezTo>
                    <a:pt x="224" y="83"/>
                    <a:pt x="221" y="84"/>
                    <a:pt x="219" y="85"/>
                  </a:cubicBezTo>
                  <a:cubicBezTo>
                    <a:pt x="220" y="86"/>
                    <a:pt x="221" y="86"/>
                    <a:pt x="218" y="86"/>
                  </a:cubicBezTo>
                  <a:cubicBezTo>
                    <a:pt x="218" y="89"/>
                    <a:pt x="220" y="86"/>
                    <a:pt x="220" y="87"/>
                  </a:cubicBezTo>
                  <a:cubicBezTo>
                    <a:pt x="218" y="87"/>
                    <a:pt x="220" y="89"/>
                    <a:pt x="218" y="89"/>
                  </a:cubicBezTo>
                  <a:cubicBezTo>
                    <a:pt x="219" y="87"/>
                    <a:pt x="217" y="87"/>
                    <a:pt x="216" y="87"/>
                  </a:cubicBezTo>
                  <a:cubicBezTo>
                    <a:pt x="216" y="85"/>
                    <a:pt x="214" y="85"/>
                    <a:pt x="213" y="84"/>
                  </a:cubicBezTo>
                  <a:cubicBezTo>
                    <a:pt x="214" y="87"/>
                    <a:pt x="212" y="84"/>
                    <a:pt x="211" y="86"/>
                  </a:cubicBezTo>
                  <a:cubicBezTo>
                    <a:pt x="214" y="86"/>
                    <a:pt x="212" y="90"/>
                    <a:pt x="210" y="88"/>
                  </a:cubicBezTo>
                  <a:cubicBezTo>
                    <a:pt x="211" y="88"/>
                    <a:pt x="211" y="86"/>
                    <a:pt x="210" y="86"/>
                  </a:cubicBezTo>
                  <a:cubicBezTo>
                    <a:pt x="209" y="87"/>
                    <a:pt x="209" y="88"/>
                    <a:pt x="209" y="88"/>
                  </a:cubicBezTo>
                  <a:cubicBezTo>
                    <a:pt x="207" y="88"/>
                    <a:pt x="207" y="86"/>
                    <a:pt x="209" y="85"/>
                  </a:cubicBezTo>
                  <a:cubicBezTo>
                    <a:pt x="211" y="86"/>
                    <a:pt x="211" y="84"/>
                    <a:pt x="212" y="83"/>
                  </a:cubicBezTo>
                  <a:cubicBezTo>
                    <a:pt x="208" y="83"/>
                    <a:pt x="202" y="84"/>
                    <a:pt x="202" y="78"/>
                  </a:cubicBezTo>
                  <a:cubicBezTo>
                    <a:pt x="205" y="79"/>
                    <a:pt x="203" y="81"/>
                    <a:pt x="206" y="82"/>
                  </a:cubicBezTo>
                  <a:cubicBezTo>
                    <a:pt x="208" y="81"/>
                    <a:pt x="209" y="81"/>
                    <a:pt x="212" y="82"/>
                  </a:cubicBezTo>
                  <a:cubicBezTo>
                    <a:pt x="212" y="79"/>
                    <a:pt x="214" y="79"/>
                    <a:pt x="216" y="79"/>
                  </a:cubicBezTo>
                  <a:cubicBezTo>
                    <a:pt x="217" y="77"/>
                    <a:pt x="215" y="77"/>
                    <a:pt x="216" y="76"/>
                  </a:cubicBezTo>
                  <a:cubicBezTo>
                    <a:pt x="216" y="76"/>
                    <a:pt x="217" y="75"/>
                    <a:pt x="218" y="75"/>
                  </a:cubicBezTo>
                  <a:cubicBezTo>
                    <a:pt x="219" y="75"/>
                    <a:pt x="220" y="76"/>
                    <a:pt x="219" y="77"/>
                  </a:cubicBezTo>
                  <a:cubicBezTo>
                    <a:pt x="221" y="77"/>
                    <a:pt x="224" y="78"/>
                    <a:pt x="224" y="76"/>
                  </a:cubicBezTo>
                  <a:cubicBezTo>
                    <a:pt x="224" y="73"/>
                    <a:pt x="219" y="73"/>
                    <a:pt x="218" y="74"/>
                  </a:cubicBezTo>
                  <a:cubicBezTo>
                    <a:pt x="218" y="72"/>
                    <a:pt x="220" y="74"/>
                    <a:pt x="219" y="72"/>
                  </a:cubicBezTo>
                  <a:cubicBezTo>
                    <a:pt x="217" y="73"/>
                    <a:pt x="216" y="72"/>
                    <a:pt x="213" y="73"/>
                  </a:cubicBezTo>
                  <a:cubicBezTo>
                    <a:pt x="211" y="70"/>
                    <a:pt x="213" y="70"/>
                    <a:pt x="215" y="69"/>
                  </a:cubicBezTo>
                  <a:cubicBezTo>
                    <a:pt x="213" y="68"/>
                    <a:pt x="213" y="69"/>
                    <a:pt x="212" y="68"/>
                  </a:cubicBezTo>
                  <a:cubicBezTo>
                    <a:pt x="215" y="67"/>
                    <a:pt x="212" y="65"/>
                    <a:pt x="213" y="63"/>
                  </a:cubicBezTo>
                  <a:cubicBezTo>
                    <a:pt x="212" y="61"/>
                    <a:pt x="208" y="60"/>
                    <a:pt x="206" y="62"/>
                  </a:cubicBezTo>
                  <a:cubicBezTo>
                    <a:pt x="208" y="61"/>
                    <a:pt x="209" y="62"/>
                    <a:pt x="209" y="63"/>
                  </a:cubicBezTo>
                  <a:cubicBezTo>
                    <a:pt x="207" y="66"/>
                    <a:pt x="206" y="64"/>
                    <a:pt x="203" y="64"/>
                  </a:cubicBezTo>
                  <a:cubicBezTo>
                    <a:pt x="203" y="61"/>
                    <a:pt x="200" y="62"/>
                    <a:pt x="199" y="61"/>
                  </a:cubicBezTo>
                  <a:cubicBezTo>
                    <a:pt x="200" y="60"/>
                    <a:pt x="201" y="58"/>
                    <a:pt x="202" y="57"/>
                  </a:cubicBezTo>
                  <a:cubicBezTo>
                    <a:pt x="204" y="57"/>
                    <a:pt x="205" y="59"/>
                    <a:pt x="207" y="59"/>
                  </a:cubicBezTo>
                  <a:cubicBezTo>
                    <a:pt x="207" y="57"/>
                    <a:pt x="205" y="57"/>
                    <a:pt x="205" y="54"/>
                  </a:cubicBezTo>
                  <a:cubicBezTo>
                    <a:pt x="207" y="51"/>
                    <a:pt x="213" y="52"/>
                    <a:pt x="215" y="48"/>
                  </a:cubicBezTo>
                  <a:cubicBezTo>
                    <a:pt x="212" y="47"/>
                    <a:pt x="208" y="51"/>
                    <a:pt x="208" y="47"/>
                  </a:cubicBezTo>
                  <a:cubicBezTo>
                    <a:pt x="206" y="48"/>
                    <a:pt x="205" y="49"/>
                    <a:pt x="204" y="51"/>
                  </a:cubicBezTo>
                  <a:cubicBezTo>
                    <a:pt x="205" y="51"/>
                    <a:pt x="205" y="52"/>
                    <a:pt x="206" y="53"/>
                  </a:cubicBezTo>
                  <a:cubicBezTo>
                    <a:pt x="204" y="52"/>
                    <a:pt x="205" y="54"/>
                    <a:pt x="204" y="54"/>
                  </a:cubicBezTo>
                  <a:cubicBezTo>
                    <a:pt x="203" y="54"/>
                    <a:pt x="203" y="54"/>
                    <a:pt x="203" y="54"/>
                  </a:cubicBezTo>
                  <a:cubicBezTo>
                    <a:pt x="203" y="55"/>
                    <a:pt x="202" y="55"/>
                    <a:pt x="202" y="56"/>
                  </a:cubicBezTo>
                  <a:cubicBezTo>
                    <a:pt x="200" y="56"/>
                    <a:pt x="200" y="54"/>
                    <a:pt x="198" y="54"/>
                  </a:cubicBezTo>
                  <a:cubicBezTo>
                    <a:pt x="197" y="54"/>
                    <a:pt x="197" y="55"/>
                    <a:pt x="197" y="55"/>
                  </a:cubicBezTo>
                  <a:cubicBezTo>
                    <a:pt x="197" y="55"/>
                    <a:pt x="197" y="55"/>
                    <a:pt x="197" y="55"/>
                  </a:cubicBezTo>
                  <a:cubicBezTo>
                    <a:pt x="199" y="55"/>
                    <a:pt x="201" y="55"/>
                    <a:pt x="201" y="57"/>
                  </a:cubicBezTo>
                  <a:cubicBezTo>
                    <a:pt x="200" y="57"/>
                    <a:pt x="200" y="58"/>
                    <a:pt x="200" y="58"/>
                  </a:cubicBezTo>
                  <a:cubicBezTo>
                    <a:pt x="197" y="56"/>
                    <a:pt x="194" y="58"/>
                    <a:pt x="193" y="59"/>
                  </a:cubicBezTo>
                  <a:cubicBezTo>
                    <a:pt x="192" y="59"/>
                    <a:pt x="189" y="56"/>
                    <a:pt x="192" y="55"/>
                  </a:cubicBezTo>
                  <a:cubicBezTo>
                    <a:pt x="187" y="56"/>
                    <a:pt x="187" y="51"/>
                    <a:pt x="184" y="50"/>
                  </a:cubicBezTo>
                  <a:cubicBezTo>
                    <a:pt x="185" y="53"/>
                    <a:pt x="187" y="53"/>
                    <a:pt x="188" y="56"/>
                  </a:cubicBezTo>
                  <a:cubicBezTo>
                    <a:pt x="187" y="56"/>
                    <a:pt x="186" y="56"/>
                    <a:pt x="185" y="56"/>
                  </a:cubicBezTo>
                  <a:cubicBezTo>
                    <a:pt x="185" y="57"/>
                    <a:pt x="185" y="57"/>
                    <a:pt x="185" y="57"/>
                  </a:cubicBezTo>
                  <a:cubicBezTo>
                    <a:pt x="188" y="57"/>
                    <a:pt x="188" y="56"/>
                    <a:pt x="190" y="57"/>
                  </a:cubicBezTo>
                  <a:cubicBezTo>
                    <a:pt x="190" y="58"/>
                    <a:pt x="189" y="58"/>
                    <a:pt x="189" y="59"/>
                  </a:cubicBezTo>
                  <a:cubicBezTo>
                    <a:pt x="190" y="60"/>
                    <a:pt x="191" y="60"/>
                    <a:pt x="192" y="61"/>
                  </a:cubicBezTo>
                  <a:cubicBezTo>
                    <a:pt x="192" y="60"/>
                    <a:pt x="191" y="59"/>
                    <a:pt x="190" y="59"/>
                  </a:cubicBezTo>
                  <a:cubicBezTo>
                    <a:pt x="192" y="58"/>
                    <a:pt x="193" y="61"/>
                    <a:pt x="195" y="63"/>
                  </a:cubicBezTo>
                  <a:cubicBezTo>
                    <a:pt x="193" y="63"/>
                    <a:pt x="193" y="65"/>
                    <a:pt x="193" y="66"/>
                  </a:cubicBezTo>
                  <a:cubicBezTo>
                    <a:pt x="190" y="65"/>
                    <a:pt x="188" y="63"/>
                    <a:pt x="187" y="61"/>
                  </a:cubicBezTo>
                  <a:cubicBezTo>
                    <a:pt x="186" y="62"/>
                    <a:pt x="186" y="62"/>
                    <a:pt x="186" y="62"/>
                  </a:cubicBezTo>
                  <a:cubicBezTo>
                    <a:pt x="187" y="63"/>
                    <a:pt x="187" y="64"/>
                    <a:pt x="188" y="65"/>
                  </a:cubicBezTo>
                  <a:cubicBezTo>
                    <a:pt x="186" y="65"/>
                    <a:pt x="184" y="63"/>
                    <a:pt x="183" y="62"/>
                  </a:cubicBezTo>
                  <a:cubicBezTo>
                    <a:pt x="181" y="63"/>
                    <a:pt x="181" y="63"/>
                    <a:pt x="181" y="63"/>
                  </a:cubicBezTo>
                  <a:cubicBezTo>
                    <a:pt x="182" y="64"/>
                    <a:pt x="184" y="64"/>
                    <a:pt x="184" y="67"/>
                  </a:cubicBezTo>
                  <a:cubicBezTo>
                    <a:pt x="183" y="66"/>
                    <a:pt x="183" y="66"/>
                    <a:pt x="182" y="65"/>
                  </a:cubicBezTo>
                  <a:cubicBezTo>
                    <a:pt x="180" y="65"/>
                    <a:pt x="180" y="65"/>
                    <a:pt x="180" y="65"/>
                  </a:cubicBezTo>
                  <a:cubicBezTo>
                    <a:pt x="180" y="67"/>
                    <a:pt x="181" y="68"/>
                    <a:pt x="180" y="70"/>
                  </a:cubicBezTo>
                  <a:cubicBezTo>
                    <a:pt x="178" y="70"/>
                    <a:pt x="177" y="69"/>
                    <a:pt x="176" y="70"/>
                  </a:cubicBezTo>
                  <a:cubicBezTo>
                    <a:pt x="176" y="72"/>
                    <a:pt x="177" y="69"/>
                    <a:pt x="178" y="70"/>
                  </a:cubicBezTo>
                  <a:cubicBezTo>
                    <a:pt x="178" y="71"/>
                    <a:pt x="176" y="73"/>
                    <a:pt x="175" y="72"/>
                  </a:cubicBezTo>
                  <a:cubicBezTo>
                    <a:pt x="175" y="71"/>
                    <a:pt x="175" y="71"/>
                    <a:pt x="174" y="70"/>
                  </a:cubicBezTo>
                  <a:cubicBezTo>
                    <a:pt x="175" y="74"/>
                    <a:pt x="171" y="73"/>
                    <a:pt x="168" y="74"/>
                  </a:cubicBezTo>
                  <a:cubicBezTo>
                    <a:pt x="166" y="73"/>
                    <a:pt x="164" y="72"/>
                    <a:pt x="160" y="71"/>
                  </a:cubicBezTo>
                  <a:cubicBezTo>
                    <a:pt x="159" y="66"/>
                    <a:pt x="150" y="65"/>
                    <a:pt x="149" y="61"/>
                  </a:cubicBezTo>
                  <a:cubicBezTo>
                    <a:pt x="150" y="61"/>
                    <a:pt x="152" y="59"/>
                    <a:pt x="154" y="58"/>
                  </a:cubicBezTo>
                  <a:cubicBezTo>
                    <a:pt x="153" y="57"/>
                    <a:pt x="153" y="57"/>
                    <a:pt x="153" y="57"/>
                  </a:cubicBezTo>
                  <a:cubicBezTo>
                    <a:pt x="150" y="59"/>
                    <a:pt x="146" y="61"/>
                    <a:pt x="142" y="59"/>
                  </a:cubicBezTo>
                  <a:cubicBezTo>
                    <a:pt x="140" y="61"/>
                    <a:pt x="136" y="61"/>
                    <a:pt x="134" y="62"/>
                  </a:cubicBezTo>
                  <a:cubicBezTo>
                    <a:pt x="132" y="61"/>
                    <a:pt x="134" y="60"/>
                    <a:pt x="133" y="59"/>
                  </a:cubicBezTo>
                  <a:cubicBezTo>
                    <a:pt x="130" y="63"/>
                    <a:pt x="131" y="52"/>
                    <a:pt x="127" y="53"/>
                  </a:cubicBezTo>
                  <a:cubicBezTo>
                    <a:pt x="127" y="57"/>
                    <a:pt x="125" y="65"/>
                    <a:pt x="121" y="62"/>
                  </a:cubicBezTo>
                  <a:cubicBezTo>
                    <a:pt x="121" y="62"/>
                    <a:pt x="124" y="62"/>
                    <a:pt x="123" y="61"/>
                  </a:cubicBezTo>
                  <a:cubicBezTo>
                    <a:pt x="121" y="61"/>
                    <a:pt x="121" y="62"/>
                    <a:pt x="120" y="62"/>
                  </a:cubicBezTo>
                  <a:cubicBezTo>
                    <a:pt x="117" y="56"/>
                    <a:pt x="118" y="46"/>
                    <a:pt x="114" y="42"/>
                  </a:cubicBezTo>
                  <a:cubicBezTo>
                    <a:pt x="111" y="46"/>
                    <a:pt x="116" y="53"/>
                    <a:pt x="112" y="56"/>
                  </a:cubicBezTo>
                  <a:cubicBezTo>
                    <a:pt x="115" y="55"/>
                    <a:pt x="115" y="61"/>
                    <a:pt x="114" y="64"/>
                  </a:cubicBezTo>
                  <a:cubicBezTo>
                    <a:pt x="115" y="62"/>
                    <a:pt x="108" y="63"/>
                    <a:pt x="109" y="58"/>
                  </a:cubicBezTo>
                  <a:cubicBezTo>
                    <a:pt x="106" y="60"/>
                    <a:pt x="105" y="58"/>
                    <a:pt x="104" y="57"/>
                  </a:cubicBezTo>
                  <a:cubicBezTo>
                    <a:pt x="100" y="52"/>
                    <a:pt x="87" y="43"/>
                    <a:pt x="79" y="38"/>
                  </a:cubicBezTo>
                  <a:cubicBezTo>
                    <a:pt x="80" y="38"/>
                    <a:pt x="81" y="38"/>
                    <a:pt x="81" y="37"/>
                  </a:cubicBezTo>
                  <a:cubicBezTo>
                    <a:pt x="80" y="36"/>
                    <a:pt x="76" y="36"/>
                    <a:pt x="75" y="38"/>
                  </a:cubicBezTo>
                  <a:cubicBezTo>
                    <a:pt x="76" y="38"/>
                    <a:pt x="76" y="38"/>
                    <a:pt x="76" y="39"/>
                  </a:cubicBezTo>
                  <a:cubicBezTo>
                    <a:pt x="82" y="40"/>
                    <a:pt x="87" y="45"/>
                    <a:pt x="90" y="46"/>
                  </a:cubicBezTo>
                  <a:cubicBezTo>
                    <a:pt x="89" y="47"/>
                    <a:pt x="90" y="50"/>
                    <a:pt x="92" y="50"/>
                  </a:cubicBezTo>
                  <a:cubicBezTo>
                    <a:pt x="93" y="49"/>
                    <a:pt x="91" y="48"/>
                    <a:pt x="92" y="47"/>
                  </a:cubicBezTo>
                  <a:cubicBezTo>
                    <a:pt x="94" y="50"/>
                    <a:pt x="97" y="51"/>
                    <a:pt x="99" y="53"/>
                  </a:cubicBezTo>
                  <a:cubicBezTo>
                    <a:pt x="99" y="53"/>
                    <a:pt x="99" y="54"/>
                    <a:pt x="99" y="55"/>
                  </a:cubicBezTo>
                  <a:cubicBezTo>
                    <a:pt x="104" y="54"/>
                    <a:pt x="104" y="61"/>
                    <a:pt x="105" y="63"/>
                  </a:cubicBezTo>
                  <a:cubicBezTo>
                    <a:pt x="104" y="63"/>
                    <a:pt x="104" y="64"/>
                    <a:pt x="104" y="64"/>
                  </a:cubicBezTo>
                  <a:cubicBezTo>
                    <a:pt x="101" y="61"/>
                    <a:pt x="96" y="60"/>
                    <a:pt x="92" y="57"/>
                  </a:cubicBezTo>
                  <a:cubicBezTo>
                    <a:pt x="91" y="57"/>
                    <a:pt x="91" y="56"/>
                    <a:pt x="90" y="56"/>
                  </a:cubicBezTo>
                  <a:cubicBezTo>
                    <a:pt x="89" y="55"/>
                    <a:pt x="92" y="52"/>
                    <a:pt x="90" y="53"/>
                  </a:cubicBezTo>
                  <a:cubicBezTo>
                    <a:pt x="90" y="54"/>
                    <a:pt x="89" y="55"/>
                    <a:pt x="87" y="55"/>
                  </a:cubicBezTo>
                  <a:cubicBezTo>
                    <a:pt x="87" y="54"/>
                    <a:pt x="88" y="54"/>
                    <a:pt x="88" y="52"/>
                  </a:cubicBezTo>
                  <a:cubicBezTo>
                    <a:pt x="86" y="52"/>
                    <a:pt x="87" y="54"/>
                    <a:pt x="86" y="54"/>
                  </a:cubicBezTo>
                  <a:cubicBezTo>
                    <a:pt x="86" y="51"/>
                    <a:pt x="83" y="54"/>
                    <a:pt x="83" y="52"/>
                  </a:cubicBezTo>
                  <a:cubicBezTo>
                    <a:pt x="83" y="51"/>
                    <a:pt x="86" y="50"/>
                    <a:pt x="85" y="49"/>
                  </a:cubicBezTo>
                  <a:cubicBezTo>
                    <a:pt x="84" y="52"/>
                    <a:pt x="80" y="50"/>
                    <a:pt x="79" y="50"/>
                  </a:cubicBezTo>
                  <a:cubicBezTo>
                    <a:pt x="80" y="51"/>
                    <a:pt x="81" y="52"/>
                    <a:pt x="82" y="53"/>
                  </a:cubicBezTo>
                  <a:cubicBezTo>
                    <a:pt x="81" y="53"/>
                    <a:pt x="79" y="53"/>
                    <a:pt x="79" y="51"/>
                  </a:cubicBezTo>
                  <a:cubicBezTo>
                    <a:pt x="76" y="51"/>
                    <a:pt x="75" y="53"/>
                    <a:pt x="74" y="53"/>
                  </a:cubicBezTo>
                  <a:cubicBezTo>
                    <a:pt x="71" y="54"/>
                    <a:pt x="72" y="51"/>
                    <a:pt x="71" y="50"/>
                  </a:cubicBezTo>
                  <a:cubicBezTo>
                    <a:pt x="71" y="51"/>
                    <a:pt x="71" y="51"/>
                    <a:pt x="70" y="51"/>
                  </a:cubicBezTo>
                  <a:cubicBezTo>
                    <a:pt x="71" y="50"/>
                    <a:pt x="68" y="48"/>
                    <a:pt x="67" y="47"/>
                  </a:cubicBezTo>
                  <a:cubicBezTo>
                    <a:pt x="67" y="48"/>
                    <a:pt x="69" y="49"/>
                    <a:pt x="67" y="50"/>
                  </a:cubicBezTo>
                  <a:cubicBezTo>
                    <a:pt x="66" y="47"/>
                    <a:pt x="63" y="47"/>
                    <a:pt x="63" y="44"/>
                  </a:cubicBezTo>
                  <a:cubicBezTo>
                    <a:pt x="64" y="44"/>
                    <a:pt x="64" y="47"/>
                    <a:pt x="65" y="45"/>
                  </a:cubicBezTo>
                  <a:cubicBezTo>
                    <a:pt x="64" y="44"/>
                    <a:pt x="63" y="44"/>
                    <a:pt x="63" y="42"/>
                  </a:cubicBezTo>
                  <a:cubicBezTo>
                    <a:pt x="64" y="42"/>
                    <a:pt x="64" y="44"/>
                    <a:pt x="66" y="44"/>
                  </a:cubicBezTo>
                  <a:cubicBezTo>
                    <a:pt x="65" y="42"/>
                    <a:pt x="63" y="42"/>
                    <a:pt x="63" y="40"/>
                  </a:cubicBezTo>
                  <a:cubicBezTo>
                    <a:pt x="63" y="39"/>
                    <a:pt x="63" y="39"/>
                    <a:pt x="63" y="39"/>
                  </a:cubicBezTo>
                  <a:cubicBezTo>
                    <a:pt x="62" y="40"/>
                    <a:pt x="62" y="41"/>
                    <a:pt x="62" y="41"/>
                  </a:cubicBezTo>
                  <a:cubicBezTo>
                    <a:pt x="60" y="41"/>
                    <a:pt x="59" y="38"/>
                    <a:pt x="58" y="37"/>
                  </a:cubicBezTo>
                  <a:cubicBezTo>
                    <a:pt x="55" y="38"/>
                    <a:pt x="51" y="37"/>
                    <a:pt x="49" y="34"/>
                  </a:cubicBezTo>
                  <a:cubicBezTo>
                    <a:pt x="52" y="34"/>
                    <a:pt x="54" y="38"/>
                    <a:pt x="56" y="36"/>
                  </a:cubicBezTo>
                  <a:cubicBezTo>
                    <a:pt x="55" y="35"/>
                    <a:pt x="53" y="36"/>
                    <a:pt x="53" y="34"/>
                  </a:cubicBezTo>
                  <a:cubicBezTo>
                    <a:pt x="54" y="33"/>
                    <a:pt x="56" y="34"/>
                    <a:pt x="56" y="33"/>
                  </a:cubicBezTo>
                  <a:cubicBezTo>
                    <a:pt x="54" y="32"/>
                    <a:pt x="54" y="25"/>
                    <a:pt x="52" y="29"/>
                  </a:cubicBezTo>
                  <a:cubicBezTo>
                    <a:pt x="51" y="28"/>
                    <a:pt x="54" y="24"/>
                    <a:pt x="51" y="24"/>
                  </a:cubicBezTo>
                  <a:cubicBezTo>
                    <a:pt x="50" y="27"/>
                    <a:pt x="51" y="26"/>
                    <a:pt x="51" y="30"/>
                  </a:cubicBezTo>
                  <a:cubicBezTo>
                    <a:pt x="49" y="30"/>
                    <a:pt x="48" y="30"/>
                    <a:pt x="47" y="31"/>
                  </a:cubicBezTo>
                  <a:cubicBezTo>
                    <a:pt x="49" y="31"/>
                    <a:pt x="49" y="31"/>
                    <a:pt x="49" y="33"/>
                  </a:cubicBezTo>
                  <a:cubicBezTo>
                    <a:pt x="46" y="32"/>
                    <a:pt x="45" y="30"/>
                    <a:pt x="44" y="28"/>
                  </a:cubicBezTo>
                  <a:cubicBezTo>
                    <a:pt x="45" y="28"/>
                    <a:pt x="46" y="30"/>
                    <a:pt x="47" y="29"/>
                  </a:cubicBezTo>
                  <a:cubicBezTo>
                    <a:pt x="44" y="27"/>
                    <a:pt x="44" y="26"/>
                    <a:pt x="41" y="25"/>
                  </a:cubicBezTo>
                  <a:cubicBezTo>
                    <a:pt x="41" y="28"/>
                    <a:pt x="43" y="26"/>
                    <a:pt x="43" y="28"/>
                  </a:cubicBezTo>
                  <a:cubicBezTo>
                    <a:pt x="42" y="27"/>
                    <a:pt x="42" y="28"/>
                    <a:pt x="41" y="29"/>
                  </a:cubicBezTo>
                  <a:cubicBezTo>
                    <a:pt x="42" y="26"/>
                    <a:pt x="39" y="29"/>
                    <a:pt x="39" y="25"/>
                  </a:cubicBezTo>
                  <a:cubicBezTo>
                    <a:pt x="43" y="27"/>
                    <a:pt x="36" y="25"/>
                    <a:pt x="40" y="24"/>
                  </a:cubicBezTo>
                  <a:cubicBezTo>
                    <a:pt x="36" y="25"/>
                    <a:pt x="35" y="23"/>
                    <a:pt x="32" y="23"/>
                  </a:cubicBezTo>
                  <a:cubicBezTo>
                    <a:pt x="31" y="24"/>
                    <a:pt x="34" y="25"/>
                    <a:pt x="34" y="27"/>
                  </a:cubicBezTo>
                  <a:cubicBezTo>
                    <a:pt x="33" y="28"/>
                    <a:pt x="32" y="31"/>
                    <a:pt x="29" y="29"/>
                  </a:cubicBezTo>
                  <a:cubicBezTo>
                    <a:pt x="29" y="31"/>
                    <a:pt x="29" y="32"/>
                    <a:pt x="30" y="32"/>
                  </a:cubicBezTo>
                  <a:cubicBezTo>
                    <a:pt x="31" y="32"/>
                    <a:pt x="31" y="30"/>
                    <a:pt x="32" y="30"/>
                  </a:cubicBezTo>
                  <a:cubicBezTo>
                    <a:pt x="33" y="30"/>
                    <a:pt x="33" y="32"/>
                    <a:pt x="32" y="33"/>
                  </a:cubicBezTo>
                  <a:cubicBezTo>
                    <a:pt x="37" y="32"/>
                    <a:pt x="37" y="35"/>
                    <a:pt x="37" y="35"/>
                  </a:cubicBezTo>
                  <a:cubicBezTo>
                    <a:pt x="37" y="35"/>
                    <a:pt x="40" y="32"/>
                    <a:pt x="40" y="36"/>
                  </a:cubicBezTo>
                  <a:cubicBezTo>
                    <a:pt x="40" y="34"/>
                    <a:pt x="40" y="33"/>
                    <a:pt x="41" y="32"/>
                  </a:cubicBezTo>
                  <a:cubicBezTo>
                    <a:pt x="43" y="34"/>
                    <a:pt x="45" y="35"/>
                    <a:pt x="46" y="37"/>
                  </a:cubicBezTo>
                  <a:cubicBezTo>
                    <a:pt x="45" y="37"/>
                    <a:pt x="43" y="34"/>
                    <a:pt x="42" y="36"/>
                  </a:cubicBezTo>
                  <a:cubicBezTo>
                    <a:pt x="45" y="36"/>
                    <a:pt x="45" y="40"/>
                    <a:pt x="44" y="40"/>
                  </a:cubicBezTo>
                  <a:cubicBezTo>
                    <a:pt x="47" y="39"/>
                    <a:pt x="47" y="41"/>
                    <a:pt x="51" y="42"/>
                  </a:cubicBezTo>
                  <a:cubicBezTo>
                    <a:pt x="50" y="44"/>
                    <a:pt x="52" y="43"/>
                    <a:pt x="52" y="46"/>
                  </a:cubicBezTo>
                  <a:cubicBezTo>
                    <a:pt x="51" y="46"/>
                    <a:pt x="50" y="46"/>
                    <a:pt x="49" y="47"/>
                  </a:cubicBezTo>
                  <a:cubicBezTo>
                    <a:pt x="50" y="46"/>
                    <a:pt x="50" y="44"/>
                    <a:pt x="49" y="44"/>
                  </a:cubicBezTo>
                  <a:cubicBezTo>
                    <a:pt x="49" y="46"/>
                    <a:pt x="49" y="47"/>
                    <a:pt x="47" y="47"/>
                  </a:cubicBezTo>
                  <a:cubicBezTo>
                    <a:pt x="47" y="46"/>
                    <a:pt x="46" y="45"/>
                    <a:pt x="46" y="45"/>
                  </a:cubicBezTo>
                  <a:cubicBezTo>
                    <a:pt x="47" y="46"/>
                    <a:pt x="45" y="47"/>
                    <a:pt x="46" y="48"/>
                  </a:cubicBezTo>
                  <a:cubicBezTo>
                    <a:pt x="47" y="46"/>
                    <a:pt x="49" y="51"/>
                    <a:pt x="47" y="52"/>
                  </a:cubicBezTo>
                  <a:cubicBezTo>
                    <a:pt x="50" y="52"/>
                    <a:pt x="49" y="54"/>
                    <a:pt x="50" y="55"/>
                  </a:cubicBezTo>
                  <a:cubicBezTo>
                    <a:pt x="50" y="54"/>
                    <a:pt x="51" y="54"/>
                    <a:pt x="51" y="54"/>
                  </a:cubicBezTo>
                  <a:cubicBezTo>
                    <a:pt x="53" y="55"/>
                    <a:pt x="51" y="58"/>
                    <a:pt x="54" y="58"/>
                  </a:cubicBezTo>
                  <a:cubicBezTo>
                    <a:pt x="54" y="57"/>
                    <a:pt x="53" y="55"/>
                    <a:pt x="54" y="55"/>
                  </a:cubicBezTo>
                  <a:cubicBezTo>
                    <a:pt x="55" y="56"/>
                    <a:pt x="56" y="57"/>
                    <a:pt x="58" y="58"/>
                  </a:cubicBezTo>
                  <a:cubicBezTo>
                    <a:pt x="58" y="55"/>
                    <a:pt x="55" y="56"/>
                    <a:pt x="55" y="54"/>
                  </a:cubicBezTo>
                  <a:cubicBezTo>
                    <a:pt x="57" y="53"/>
                    <a:pt x="57" y="53"/>
                    <a:pt x="55" y="52"/>
                  </a:cubicBezTo>
                  <a:cubicBezTo>
                    <a:pt x="56" y="52"/>
                    <a:pt x="55" y="50"/>
                    <a:pt x="56" y="50"/>
                  </a:cubicBezTo>
                  <a:cubicBezTo>
                    <a:pt x="56" y="52"/>
                    <a:pt x="58" y="51"/>
                    <a:pt x="58" y="53"/>
                  </a:cubicBezTo>
                  <a:cubicBezTo>
                    <a:pt x="58" y="53"/>
                    <a:pt x="55" y="54"/>
                    <a:pt x="57" y="54"/>
                  </a:cubicBezTo>
                  <a:cubicBezTo>
                    <a:pt x="57" y="54"/>
                    <a:pt x="58" y="54"/>
                    <a:pt x="59" y="54"/>
                  </a:cubicBezTo>
                  <a:cubicBezTo>
                    <a:pt x="58" y="56"/>
                    <a:pt x="60" y="55"/>
                    <a:pt x="60" y="57"/>
                  </a:cubicBezTo>
                  <a:cubicBezTo>
                    <a:pt x="58" y="58"/>
                    <a:pt x="61" y="61"/>
                    <a:pt x="59" y="63"/>
                  </a:cubicBezTo>
                  <a:cubicBezTo>
                    <a:pt x="67" y="62"/>
                    <a:pt x="69" y="70"/>
                    <a:pt x="68" y="75"/>
                  </a:cubicBezTo>
                  <a:cubicBezTo>
                    <a:pt x="67" y="75"/>
                    <a:pt x="67" y="75"/>
                    <a:pt x="66" y="75"/>
                  </a:cubicBezTo>
                  <a:cubicBezTo>
                    <a:pt x="66" y="77"/>
                    <a:pt x="68" y="77"/>
                    <a:pt x="68" y="79"/>
                  </a:cubicBezTo>
                  <a:cubicBezTo>
                    <a:pt x="66" y="80"/>
                    <a:pt x="65" y="78"/>
                    <a:pt x="66" y="77"/>
                  </a:cubicBezTo>
                  <a:cubicBezTo>
                    <a:pt x="61" y="76"/>
                    <a:pt x="58" y="70"/>
                    <a:pt x="62" y="66"/>
                  </a:cubicBezTo>
                  <a:cubicBezTo>
                    <a:pt x="58" y="66"/>
                    <a:pt x="57" y="62"/>
                    <a:pt x="57" y="60"/>
                  </a:cubicBezTo>
                  <a:cubicBezTo>
                    <a:pt x="57" y="62"/>
                    <a:pt x="55" y="60"/>
                    <a:pt x="54" y="61"/>
                  </a:cubicBezTo>
                  <a:cubicBezTo>
                    <a:pt x="54" y="63"/>
                    <a:pt x="56" y="63"/>
                    <a:pt x="57" y="65"/>
                  </a:cubicBezTo>
                  <a:cubicBezTo>
                    <a:pt x="56" y="65"/>
                    <a:pt x="55" y="65"/>
                    <a:pt x="55" y="67"/>
                  </a:cubicBezTo>
                  <a:cubicBezTo>
                    <a:pt x="57" y="67"/>
                    <a:pt x="53" y="67"/>
                    <a:pt x="57" y="68"/>
                  </a:cubicBezTo>
                  <a:cubicBezTo>
                    <a:pt x="57" y="69"/>
                    <a:pt x="57" y="69"/>
                    <a:pt x="57" y="70"/>
                  </a:cubicBezTo>
                  <a:cubicBezTo>
                    <a:pt x="56" y="70"/>
                    <a:pt x="55" y="70"/>
                    <a:pt x="55" y="73"/>
                  </a:cubicBezTo>
                  <a:cubicBezTo>
                    <a:pt x="56" y="74"/>
                    <a:pt x="57" y="72"/>
                    <a:pt x="58" y="72"/>
                  </a:cubicBezTo>
                  <a:cubicBezTo>
                    <a:pt x="59" y="75"/>
                    <a:pt x="61" y="77"/>
                    <a:pt x="63" y="80"/>
                  </a:cubicBezTo>
                  <a:cubicBezTo>
                    <a:pt x="66" y="78"/>
                    <a:pt x="66" y="81"/>
                    <a:pt x="68" y="82"/>
                  </a:cubicBezTo>
                  <a:cubicBezTo>
                    <a:pt x="64" y="80"/>
                    <a:pt x="64" y="81"/>
                    <a:pt x="62" y="79"/>
                  </a:cubicBezTo>
                  <a:cubicBezTo>
                    <a:pt x="61" y="80"/>
                    <a:pt x="61" y="80"/>
                    <a:pt x="60" y="80"/>
                  </a:cubicBezTo>
                  <a:cubicBezTo>
                    <a:pt x="60" y="82"/>
                    <a:pt x="60" y="82"/>
                    <a:pt x="60" y="82"/>
                  </a:cubicBezTo>
                  <a:cubicBezTo>
                    <a:pt x="62" y="81"/>
                    <a:pt x="64" y="85"/>
                    <a:pt x="66" y="84"/>
                  </a:cubicBezTo>
                  <a:cubicBezTo>
                    <a:pt x="65" y="84"/>
                    <a:pt x="63" y="82"/>
                    <a:pt x="64" y="81"/>
                  </a:cubicBezTo>
                  <a:cubicBezTo>
                    <a:pt x="66" y="83"/>
                    <a:pt x="67" y="84"/>
                    <a:pt x="65" y="86"/>
                  </a:cubicBezTo>
                  <a:cubicBezTo>
                    <a:pt x="68" y="86"/>
                    <a:pt x="68" y="90"/>
                    <a:pt x="69" y="88"/>
                  </a:cubicBezTo>
                  <a:cubicBezTo>
                    <a:pt x="68" y="87"/>
                    <a:pt x="68" y="86"/>
                    <a:pt x="70" y="87"/>
                  </a:cubicBezTo>
                  <a:cubicBezTo>
                    <a:pt x="71" y="85"/>
                    <a:pt x="68" y="83"/>
                    <a:pt x="69" y="82"/>
                  </a:cubicBezTo>
                  <a:cubicBezTo>
                    <a:pt x="71" y="83"/>
                    <a:pt x="71" y="87"/>
                    <a:pt x="73" y="86"/>
                  </a:cubicBezTo>
                  <a:cubicBezTo>
                    <a:pt x="72" y="89"/>
                    <a:pt x="76" y="90"/>
                    <a:pt x="74" y="92"/>
                  </a:cubicBezTo>
                  <a:cubicBezTo>
                    <a:pt x="76" y="91"/>
                    <a:pt x="77" y="92"/>
                    <a:pt x="76" y="93"/>
                  </a:cubicBezTo>
                  <a:cubicBezTo>
                    <a:pt x="75" y="92"/>
                    <a:pt x="73" y="92"/>
                    <a:pt x="73" y="92"/>
                  </a:cubicBezTo>
                  <a:cubicBezTo>
                    <a:pt x="73" y="91"/>
                    <a:pt x="74" y="91"/>
                    <a:pt x="74" y="90"/>
                  </a:cubicBezTo>
                  <a:cubicBezTo>
                    <a:pt x="72" y="90"/>
                    <a:pt x="72" y="88"/>
                    <a:pt x="70" y="87"/>
                  </a:cubicBezTo>
                  <a:cubicBezTo>
                    <a:pt x="70" y="90"/>
                    <a:pt x="69" y="90"/>
                    <a:pt x="68" y="92"/>
                  </a:cubicBezTo>
                  <a:cubicBezTo>
                    <a:pt x="69" y="93"/>
                    <a:pt x="71" y="93"/>
                    <a:pt x="71" y="95"/>
                  </a:cubicBezTo>
                  <a:cubicBezTo>
                    <a:pt x="70" y="95"/>
                    <a:pt x="70" y="95"/>
                    <a:pt x="69" y="96"/>
                  </a:cubicBezTo>
                  <a:cubicBezTo>
                    <a:pt x="68" y="95"/>
                    <a:pt x="68" y="93"/>
                    <a:pt x="66" y="93"/>
                  </a:cubicBezTo>
                  <a:cubicBezTo>
                    <a:pt x="67" y="96"/>
                    <a:pt x="70" y="96"/>
                    <a:pt x="69" y="98"/>
                  </a:cubicBezTo>
                  <a:cubicBezTo>
                    <a:pt x="71" y="98"/>
                    <a:pt x="74" y="100"/>
                    <a:pt x="72" y="102"/>
                  </a:cubicBezTo>
                  <a:cubicBezTo>
                    <a:pt x="70" y="101"/>
                    <a:pt x="68" y="99"/>
                    <a:pt x="66" y="97"/>
                  </a:cubicBezTo>
                  <a:cubicBezTo>
                    <a:pt x="65" y="98"/>
                    <a:pt x="70" y="100"/>
                    <a:pt x="68" y="101"/>
                  </a:cubicBezTo>
                  <a:cubicBezTo>
                    <a:pt x="67" y="101"/>
                    <a:pt x="66" y="97"/>
                    <a:pt x="66" y="100"/>
                  </a:cubicBezTo>
                  <a:cubicBezTo>
                    <a:pt x="68" y="100"/>
                    <a:pt x="67" y="102"/>
                    <a:pt x="68" y="102"/>
                  </a:cubicBezTo>
                  <a:cubicBezTo>
                    <a:pt x="68" y="100"/>
                    <a:pt x="70" y="100"/>
                    <a:pt x="70" y="101"/>
                  </a:cubicBezTo>
                  <a:cubicBezTo>
                    <a:pt x="70" y="103"/>
                    <a:pt x="68" y="102"/>
                    <a:pt x="69" y="103"/>
                  </a:cubicBezTo>
                  <a:cubicBezTo>
                    <a:pt x="70" y="104"/>
                    <a:pt x="72" y="103"/>
                    <a:pt x="70" y="102"/>
                  </a:cubicBezTo>
                  <a:cubicBezTo>
                    <a:pt x="72" y="102"/>
                    <a:pt x="73" y="103"/>
                    <a:pt x="74" y="103"/>
                  </a:cubicBezTo>
                  <a:cubicBezTo>
                    <a:pt x="73" y="104"/>
                    <a:pt x="72" y="104"/>
                    <a:pt x="72" y="105"/>
                  </a:cubicBezTo>
                  <a:cubicBezTo>
                    <a:pt x="74" y="105"/>
                    <a:pt x="77" y="104"/>
                    <a:pt x="77" y="106"/>
                  </a:cubicBezTo>
                  <a:cubicBezTo>
                    <a:pt x="77" y="107"/>
                    <a:pt x="77" y="107"/>
                    <a:pt x="76" y="107"/>
                  </a:cubicBezTo>
                  <a:cubicBezTo>
                    <a:pt x="75" y="106"/>
                    <a:pt x="74" y="105"/>
                    <a:pt x="71" y="105"/>
                  </a:cubicBezTo>
                  <a:cubicBezTo>
                    <a:pt x="72" y="107"/>
                    <a:pt x="71" y="107"/>
                    <a:pt x="70" y="107"/>
                  </a:cubicBezTo>
                  <a:cubicBezTo>
                    <a:pt x="72" y="107"/>
                    <a:pt x="72" y="106"/>
                    <a:pt x="74" y="107"/>
                  </a:cubicBezTo>
                  <a:cubicBezTo>
                    <a:pt x="74" y="107"/>
                    <a:pt x="75" y="107"/>
                    <a:pt x="75" y="108"/>
                  </a:cubicBezTo>
                  <a:cubicBezTo>
                    <a:pt x="72" y="111"/>
                    <a:pt x="69" y="113"/>
                    <a:pt x="64" y="114"/>
                  </a:cubicBezTo>
                  <a:cubicBezTo>
                    <a:pt x="64" y="115"/>
                    <a:pt x="64" y="116"/>
                    <a:pt x="64" y="116"/>
                  </a:cubicBezTo>
                  <a:cubicBezTo>
                    <a:pt x="65" y="118"/>
                    <a:pt x="66" y="117"/>
                    <a:pt x="69" y="116"/>
                  </a:cubicBezTo>
                  <a:cubicBezTo>
                    <a:pt x="68" y="118"/>
                    <a:pt x="67" y="119"/>
                    <a:pt x="65" y="119"/>
                  </a:cubicBezTo>
                  <a:cubicBezTo>
                    <a:pt x="64" y="119"/>
                    <a:pt x="63" y="117"/>
                    <a:pt x="61" y="118"/>
                  </a:cubicBezTo>
                  <a:cubicBezTo>
                    <a:pt x="61" y="120"/>
                    <a:pt x="62" y="120"/>
                    <a:pt x="62" y="121"/>
                  </a:cubicBezTo>
                  <a:cubicBezTo>
                    <a:pt x="60" y="121"/>
                    <a:pt x="59" y="121"/>
                    <a:pt x="58" y="122"/>
                  </a:cubicBezTo>
                  <a:cubicBezTo>
                    <a:pt x="60" y="122"/>
                    <a:pt x="61" y="122"/>
                    <a:pt x="62" y="122"/>
                  </a:cubicBezTo>
                  <a:cubicBezTo>
                    <a:pt x="61" y="123"/>
                    <a:pt x="61" y="125"/>
                    <a:pt x="60" y="125"/>
                  </a:cubicBezTo>
                  <a:cubicBezTo>
                    <a:pt x="59" y="123"/>
                    <a:pt x="56" y="124"/>
                    <a:pt x="57" y="126"/>
                  </a:cubicBezTo>
                  <a:cubicBezTo>
                    <a:pt x="58" y="126"/>
                    <a:pt x="59" y="125"/>
                    <a:pt x="60" y="125"/>
                  </a:cubicBezTo>
                  <a:cubicBezTo>
                    <a:pt x="61" y="127"/>
                    <a:pt x="62" y="127"/>
                    <a:pt x="62" y="130"/>
                  </a:cubicBezTo>
                  <a:cubicBezTo>
                    <a:pt x="61" y="129"/>
                    <a:pt x="61" y="129"/>
                    <a:pt x="60" y="129"/>
                  </a:cubicBezTo>
                  <a:cubicBezTo>
                    <a:pt x="61" y="131"/>
                    <a:pt x="58" y="134"/>
                    <a:pt x="56" y="134"/>
                  </a:cubicBezTo>
                  <a:cubicBezTo>
                    <a:pt x="56" y="137"/>
                    <a:pt x="53" y="140"/>
                    <a:pt x="54" y="141"/>
                  </a:cubicBezTo>
                  <a:cubicBezTo>
                    <a:pt x="57" y="133"/>
                    <a:pt x="66" y="131"/>
                    <a:pt x="71" y="134"/>
                  </a:cubicBezTo>
                  <a:cubicBezTo>
                    <a:pt x="71" y="133"/>
                    <a:pt x="72" y="132"/>
                    <a:pt x="74" y="132"/>
                  </a:cubicBezTo>
                  <a:cubicBezTo>
                    <a:pt x="72" y="133"/>
                    <a:pt x="74" y="134"/>
                    <a:pt x="74" y="136"/>
                  </a:cubicBezTo>
                  <a:cubicBezTo>
                    <a:pt x="67" y="138"/>
                    <a:pt x="73" y="150"/>
                    <a:pt x="76" y="150"/>
                  </a:cubicBezTo>
                  <a:cubicBezTo>
                    <a:pt x="76" y="151"/>
                    <a:pt x="74" y="153"/>
                    <a:pt x="76" y="153"/>
                  </a:cubicBezTo>
                  <a:cubicBezTo>
                    <a:pt x="77" y="151"/>
                    <a:pt x="78" y="148"/>
                    <a:pt x="78" y="145"/>
                  </a:cubicBezTo>
                  <a:cubicBezTo>
                    <a:pt x="81" y="146"/>
                    <a:pt x="79" y="143"/>
                    <a:pt x="82" y="143"/>
                  </a:cubicBezTo>
                  <a:cubicBezTo>
                    <a:pt x="82" y="144"/>
                    <a:pt x="83" y="144"/>
                    <a:pt x="83" y="144"/>
                  </a:cubicBezTo>
                  <a:cubicBezTo>
                    <a:pt x="79" y="146"/>
                    <a:pt x="83" y="151"/>
                    <a:pt x="80" y="154"/>
                  </a:cubicBezTo>
                  <a:cubicBezTo>
                    <a:pt x="84" y="156"/>
                    <a:pt x="81" y="158"/>
                    <a:pt x="79" y="159"/>
                  </a:cubicBezTo>
                  <a:cubicBezTo>
                    <a:pt x="78" y="158"/>
                    <a:pt x="78" y="156"/>
                    <a:pt x="76" y="156"/>
                  </a:cubicBezTo>
                  <a:cubicBezTo>
                    <a:pt x="73" y="157"/>
                    <a:pt x="71" y="161"/>
                    <a:pt x="72" y="164"/>
                  </a:cubicBezTo>
                  <a:cubicBezTo>
                    <a:pt x="69" y="164"/>
                    <a:pt x="68" y="164"/>
                    <a:pt x="66" y="166"/>
                  </a:cubicBezTo>
                  <a:cubicBezTo>
                    <a:pt x="67" y="168"/>
                    <a:pt x="66" y="169"/>
                    <a:pt x="65" y="170"/>
                  </a:cubicBezTo>
                  <a:cubicBezTo>
                    <a:pt x="68" y="168"/>
                    <a:pt x="70" y="169"/>
                    <a:pt x="73" y="170"/>
                  </a:cubicBezTo>
                  <a:cubicBezTo>
                    <a:pt x="72" y="171"/>
                    <a:pt x="71" y="171"/>
                    <a:pt x="71" y="172"/>
                  </a:cubicBezTo>
                  <a:cubicBezTo>
                    <a:pt x="71" y="173"/>
                    <a:pt x="71" y="173"/>
                    <a:pt x="70" y="173"/>
                  </a:cubicBezTo>
                  <a:cubicBezTo>
                    <a:pt x="71" y="173"/>
                    <a:pt x="73" y="171"/>
                    <a:pt x="75" y="170"/>
                  </a:cubicBezTo>
                  <a:cubicBezTo>
                    <a:pt x="76" y="172"/>
                    <a:pt x="79" y="170"/>
                    <a:pt x="81" y="170"/>
                  </a:cubicBezTo>
                  <a:cubicBezTo>
                    <a:pt x="79" y="171"/>
                    <a:pt x="78" y="175"/>
                    <a:pt x="81" y="176"/>
                  </a:cubicBezTo>
                  <a:cubicBezTo>
                    <a:pt x="79" y="179"/>
                    <a:pt x="77" y="183"/>
                    <a:pt x="75" y="186"/>
                  </a:cubicBezTo>
                  <a:cubicBezTo>
                    <a:pt x="74" y="186"/>
                    <a:pt x="74" y="184"/>
                    <a:pt x="72" y="184"/>
                  </a:cubicBezTo>
                  <a:cubicBezTo>
                    <a:pt x="71" y="185"/>
                    <a:pt x="70" y="186"/>
                    <a:pt x="69" y="186"/>
                  </a:cubicBezTo>
                  <a:cubicBezTo>
                    <a:pt x="69" y="188"/>
                    <a:pt x="70" y="190"/>
                    <a:pt x="70" y="191"/>
                  </a:cubicBezTo>
                  <a:cubicBezTo>
                    <a:pt x="69" y="191"/>
                    <a:pt x="69" y="190"/>
                    <a:pt x="68" y="190"/>
                  </a:cubicBezTo>
                  <a:cubicBezTo>
                    <a:pt x="69" y="192"/>
                    <a:pt x="70" y="194"/>
                    <a:pt x="71" y="192"/>
                  </a:cubicBezTo>
                  <a:cubicBezTo>
                    <a:pt x="72" y="196"/>
                    <a:pt x="66" y="199"/>
                    <a:pt x="62" y="202"/>
                  </a:cubicBezTo>
                  <a:cubicBezTo>
                    <a:pt x="56" y="206"/>
                    <a:pt x="49" y="204"/>
                    <a:pt x="42" y="201"/>
                  </a:cubicBezTo>
                  <a:cubicBezTo>
                    <a:pt x="49" y="196"/>
                    <a:pt x="55" y="191"/>
                    <a:pt x="61" y="184"/>
                  </a:cubicBezTo>
                  <a:cubicBezTo>
                    <a:pt x="62" y="185"/>
                    <a:pt x="63" y="187"/>
                    <a:pt x="64" y="186"/>
                  </a:cubicBezTo>
                  <a:cubicBezTo>
                    <a:pt x="63" y="185"/>
                    <a:pt x="62" y="184"/>
                    <a:pt x="62" y="183"/>
                  </a:cubicBezTo>
                  <a:cubicBezTo>
                    <a:pt x="64" y="180"/>
                    <a:pt x="67" y="178"/>
                    <a:pt x="69" y="175"/>
                  </a:cubicBezTo>
                  <a:cubicBezTo>
                    <a:pt x="59" y="183"/>
                    <a:pt x="52" y="195"/>
                    <a:pt x="41" y="201"/>
                  </a:cubicBezTo>
                  <a:cubicBezTo>
                    <a:pt x="35" y="197"/>
                    <a:pt x="25" y="192"/>
                    <a:pt x="23" y="186"/>
                  </a:cubicBezTo>
                  <a:cubicBezTo>
                    <a:pt x="22" y="184"/>
                    <a:pt x="20" y="182"/>
                    <a:pt x="20" y="179"/>
                  </a:cubicBezTo>
                  <a:cubicBezTo>
                    <a:pt x="19" y="176"/>
                    <a:pt x="23" y="173"/>
                    <a:pt x="20" y="171"/>
                  </a:cubicBezTo>
                  <a:cubicBezTo>
                    <a:pt x="19" y="173"/>
                    <a:pt x="19" y="176"/>
                    <a:pt x="17" y="177"/>
                  </a:cubicBezTo>
                  <a:cubicBezTo>
                    <a:pt x="21" y="190"/>
                    <a:pt x="30" y="197"/>
                    <a:pt x="40" y="202"/>
                  </a:cubicBezTo>
                  <a:cubicBezTo>
                    <a:pt x="36" y="203"/>
                    <a:pt x="35" y="208"/>
                    <a:pt x="27" y="208"/>
                  </a:cubicBezTo>
                  <a:cubicBezTo>
                    <a:pt x="26" y="214"/>
                    <a:pt x="20" y="214"/>
                    <a:pt x="17" y="217"/>
                  </a:cubicBezTo>
                  <a:cubicBezTo>
                    <a:pt x="19" y="217"/>
                    <a:pt x="21" y="215"/>
                    <a:pt x="22" y="216"/>
                  </a:cubicBezTo>
                  <a:cubicBezTo>
                    <a:pt x="22" y="218"/>
                    <a:pt x="19" y="216"/>
                    <a:pt x="19" y="218"/>
                  </a:cubicBezTo>
                  <a:cubicBezTo>
                    <a:pt x="22" y="218"/>
                    <a:pt x="24" y="217"/>
                    <a:pt x="25" y="215"/>
                  </a:cubicBezTo>
                  <a:close/>
                  <a:moveTo>
                    <a:pt x="190" y="210"/>
                  </a:moveTo>
                  <a:cubicBezTo>
                    <a:pt x="191" y="208"/>
                    <a:pt x="192" y="205"/>
                    <a:pt x="192" y="204"/>
                  </a:cubicBezTo>
                  <a:cubicBezTo>
                    <a:pt x="193" y="203"/>
                    <a:pt x="193" y="208"/>
                    <a:pt x="195" y="206"/>
                  </a:cubicBezTo>
                  <a:cubicBezTo>
                    <a:pt x="194" y="208"/>
                    <a:pt x="192" y="209"/>
                    <a:pt x="190" y="210"/>
                  </a:cubicBezTo>
                  <a:close/>
                  <a:moveTo>
                    <a:pt x="22" y="165"/>
                  </a:moveTo>
                  <a:cubicBezTo>
                    <a:pt x="22" y="168"/>
                    <a:pt x="19" y="167"/>
                    <a:pt x="20" y="170"/>
                  </a:cubicBezTo>
                  <a:cubicBezTo>
                    <a:pt x="22" y="170"/>
                    <a:pt x="23" y="171"/>
                    <a:pt x="24" y="170"/>
                  </a:cubicBezTo>
                  <a:cubicBezTo>
                    <a:pt x="23" y="168"/>
                    <a:pt x="23" y="168"/>
                    <a:pt x="24" y="165"/>
                  </a:cubicBezTo>
                  <a:cubicBezTo>
                    <a:pt x="23" y="165"/>
                    <a:pt x="22" y="165"/>
                    <a:pt x="22" y="165"/>
                  </a:cubicBezTo>
                  <a:close/>
                  <a:moveTo>
                    <a:pt x="20" y="105"/>
                  </a:moveTo>
                  <a:cubicBezTo>
                    <a:pt x="20" y="107"/>
                    <a:pt x="22" y="107"/>
                    <a:pt x="22" y="108"/>
                  </a:cubicBezTo>
                  <a:cubicBezTo>
                    <a:pt x="22" y="106"/>
                    <a:pt x="24" y="107"/>
                    <a:pt x="23" y="105"/>
                  </a:cubicBezTo>
                  <a:cubicBezTo>
                    <a:pt x="22" y="105"/>
                    <a:pt x="21" y="105"/>
                    <a:pt x="20" y="105"/>
                  </a:cubicBezTo>
                  <a:close/>
                  <a:moveTo>
                    <a:pt x="23" y="40"/>
                  </a:moveTo>
                  <a:cubicBezTo>
                    <a:pt x="22" y="40"/>
                    <a:pt x="23" y="38"/>
                    <a:pt x="21" y="39"/>
                  </a:cubicBezTo>
                  <a:cubicBezTo>
                    <a:pt x="20" y="40"/>
                    <a:pt x="23" y="41"/>
                    <a:pt x="23" y="40"/>
                  </a:cubicBezTo>
                  <a:close/>
                  <a:moveTo>
                    <a:pt x="21" y="92"/>
                  </a:moveTo>
                  <a:cubicBezTo>
                    <a:pt x="23" y="93"/>
                    <a:pt x="24" y="88"/>
                    <a:pt x="22" y="88"/>
                  </a:cubicBezTo>
                  <a:cubicBezTo>
                    <a:pt x="21" y="89"/>
                    <a:pt x="20" y="91"/>
                    <a:pt x="21" y="92"/>
                  </a:cubicBezTo>
                  <a:close/>
                  <a:moveTo>
                    <a:pt x="31" y="23"/>
                  </a:moveTo>
                  <a:cubicBezTo>
                    <a:pt x="30" y="19"/>
                    <a:pt x="22" y="18"/>
                    <a:pt x="20" y="21"/>
                  </a:cubicBezTo>
                  <a:cubicBezTo>
                    <a:pt x="23" y="21"/>
                    <a:pt x="28" y="19"/>
                    <a:pt x="31" y="23"/>
                  </a:cubicBezTo>
                  <a:close/>
                  <a:moveTo>
                    <a:pt x="14" y="27"/>
                  </a:moveTo>
                  <a:cubicBezTo>
                    <a:pt x="14" y="28"/>
                    <a:pt x="15" y="29"/>
                    <a:pt x="17" y="29"/>
                  </a:cubicBezTo>
                  <a:cubicBezTo>
                    <a:pt x="18" y="27"/>
                    <a:pt x="20" y="22"/>
                    <a:pt x="18" y="21"/>
                  </a:cubicBezTo>
                  <a:cubicBezTo>
                    <a:pt x="19" y="26"/>
                    <a:pt x="14" y="22"/>
                    <a:pt x="14" y="27"/>
                  </a:cubicBezTo>
                  <a:close/>
                  <a:moveTo>
                    <a:pt x="9" y="101"/>
                  </a:moveTo>
                  <a:cubicBezTo>
                    <a:pt x="13" y="102"/>
                    <a:pt x="16" y="101"/>
                    <a:pt x="19" y="101"/>
                  </a:cubicBezTo>
                  <a:cubicBezTo>
                    <a:pt x="18" y="99"/>
                    <a:pt x="11" y="98"/>
                    <a:pt x="9" y="101"/>
                  </a:cubicBezTo>
                  <a:close/>
                  <a:moveTo>
                    <a:pt x="18" y="206"/>
                  </a:moveTo>
                  <a:cubicBezTo>
                    <a:pt x="18" y="204"/>
                    <a:pt x="18" y="200"/>
                    <a:pt x="16" y="200"/>
                  </a:cubicBezTo>
                  <a:cubicBezTo>
                    <a:pt x="17" y="202"/>
                    <a:pt x="17" y="204"/>
                    <a:pt x="18" y="206"/>
                  </a:cubicBezTo>
                  <a:close/>
                  <a:moveTo>
                    <a:pt x="14" y="196"/>
                  </a:moveTo>
                  <a:cubicBezTo>
                    <a:pt x="15" y="196"/>
                    <a:pt x="15" y="195"/>
                    <a:pt x="16" y="195"/>
                  </a:cubicBezTo>
                  <a:cubicBezTo>
                    <a:pt x="16" y="194"/>
                    <a:pt x="16" y="194"/>
                    <a:pt x="14" y="194"/>
                  </a:cubicBezTo>
                  <a:cubicBezTo>
                    <a:pt x="14" y="194"/>
                    <a:pt x="14" y="195"/>
                    <a:pt x="14" y="196"/>
                  </a:cubicBezTo>
                  <a:close/>
                  <a:moveTo>
                    <a:pt x="15" y="242"/>
                  </a:moveTo>
                  <a:cubicBezTo>
                    <a:pt x="27" y="235"/>
                    <a:pt x="4" y="224"/>
                    <a:pt x="8" y="239"/>
                  </a:cubicBezTo>
                  <a:cubicBezTo>
                    <a:pt x="7" y="240"/>
                    <a:pt x="6" y="241"/>
                    <a:pt x="6" y="242"/>
                  </a:cubicBezTo>
                  <a:cubicBezTo>
                    <a:pt x="8" y="243"/>
                    <a:pt x="10" y="245"/>
                    <a:pt x="12" y="244"/>
                  </a:cubicBezTo>
                  <a:cubicBezTo>
                    <a:pt x="13" y="246"/>
                    <a:pt x="11" y="250"/>
                    <a:pt x="12" y="252"/>
                  </a:cubicBezTo>
                  <a:cubicBezTo>
                    <a:pt x="16" y="255"/>
                    <a:pt x="20" y="251"/>
                    <a:pt x="23" y="249"/>
                  </a:cubicBezTo>
                  <a:cubicBezTo>
                    <a:pt x="30" y="242"/>
                    <a:pt x="35" y="233"/>
                    <a:pt x="41" y="228"/>
                  </a:cubicBezTo>
                  <a:cubicBezTo>
                    <a:pt x="42" y="229"/>
                    <a:pt x="43" y="229"/>
                    <a:pt x="44" y="229"/>
                  </a:cubicBezTo>
                  <a:cubicBezTo>
                    <a:pt x="47" y="228"/>
                    <a:pt x="49" y="223"/>
                    <a:pt x="47" y="220"/>
                  </a:cubicBezTo>
                  <a:cubicBezTo>
                    <a:pt x="49" y="220"/>
                    <a:pt x="47" y="219"/>
                    <a:pt x="47" y="218"/>
                  </a:cubicBezTo>
                  <a:cubicBezTo>
                    <a:pt x="49" y="216"/>
                    <a:pt x="51" y="214"/>
                    <a:pt x="53" y="212"/>
                  </a:cubicBezTo>
                  <a:cubicBezTo>
                    <a:pt x="52" y="211"/>
                    <a:pt x="52" y="211"/>
                    <a:pt x="52" y="211"/>
                  </a:cubicBezTo>
                  <a:cubicBezTo>
                    <a:pt x="48" y="215"/>
                    <a:pt x="42" y="219"/>
                    <a:pt x="39" y="224"/>
                  </a:cubicBezTo>
                  <a:cubicBezTo>
                    <a:pt x="38" y="226"/>
                    <a:pt x="40" y="226"/>
                    <a:pt x="40" y="227"/>
                  </a:cubicBezTo>
                  <a:cubicBezTo>
                    <a:pt x="32" y="235"/>
                    <a:pt x="27" y="246"/>
                    <a:pt x="15" y="250"/>
                  </a:cubicBezTo>
                  <a:cubicBezTo>
                    <a:pt x="14" y="248"/>
                    <a:pt x="15" y="245"/>
                    <a:pt x="15" y="242"/>
                  </a:cubicBezTo>
                  <a:close/>
                  <a:moveTo>
                    <a:pt x="15" y="172"/>
                  </a:moveTo>
                  <a:cubicBezTo>
                    <a:pt x="17" y="168"/>
                    <a:pt x="13" y="167"/>
                    <a:pt x="12" y="165"/>
                  </a:cubicBezTo>
                  <a:cubicBezTo>
                    <a:pt x="19" y="159"/>
                    <a:pt x="7" y="148"/>
                    <a:pt x="6" y="156"/>
                  </a:cubicBezTo>
                  <a:cubicBezTo>
                    <a:pt x="5" y="159"/>
                    <a:pt x="10" y="161"/>
                    <a:pt x="11" y="164"/>
                  </a:cubicBezTo>
                  <a:cubicBezTo>
                    <a:pt x="12" y="167"/>
                    <a:pt x="10" y="173"/>
                    <a:pt x="15" y="172"/>
                  </a:cubicBezTo>
                  <a:close/>
                  <a:moveTo>
                    <a:pt x="8" y="222"/>
                  </a:moveTo>
                  <a:cubicBezTo>
                    <a:pt x="10" y="223"/>
                    <a:pt x="13" y="221"/>
                    <a:pt x="11" y="220"/>
                  </a:cubicBezTo>
                  <a:cubicBezTo>
                    <a:pt x="11" y="221"/>
                    <a:pt x="7" y="220"/>
                    <a:pt x="8" y="222"/>
                  </a:cubicBezTo>
                  <a:close/>
                  <a:moveTo>
                    <a:pt x="3" y="226"/>
                  </a:moveTo>
                  <a:cubicBezTo>
                    <a:pt x="3" y="228"/>
                    <a:pt x="4" y="229"/>
                    <a:pt x="4" y="230"/>
                  </a:cubicBezTo>
                  <a:cubicBezTo>
                    <a:pt x="5" y="230"/>
                    <a:pt x="7" y="230"/>
                    <a:pt x="7" y="228"/>
                  </a:cubicBezTo>
                  <a:cubicBezTo>
                    <a:pt x="4" y="229"/>
                    <a:pt x="5" y="226"/>
                    <a:pt x="3" y="226"/>
                  </a:cubicBezTo>
                  <a:close/>
                  <a:moveTo>
                    <a:pt x="9" y="178"/>
                  </a:moveTo>
                  <a:cubicBezTo>
                    <a:pt x="7" y="178"/>
                    <a:pt x="8" y="178"/>
                    <a:pt x="6" y="178"/>
                  </a:cubicBezTo>
                  <a:cubicBezTo>
                    <a:pt x="5" y="181"/>
                    <a:pt x="3" y="186"/>
                    <a:pt x="4" y="189"/>
                  </a:cubicBezTo>
                  <a:cubicBezTo>
                    <a:pt x="3" y="189"/>
                    <a:pt x="2" y="189"/>
                    <a:pt x="1" y="189"/>
                  </a:cubicBezTo>
                  <a:cubicBezTo>
                    <a:pt x="6" y="193"/>
                    <a:pt x="0" y="206"/>
                    <a:pt x="6" y="210"/>
                  </a:cubicBezTo>
                  <a:cubicBezTo>
                    <a:pt x="7" y="208"/>
                    <a:pt x="11" y="205"/>
                    <a:pt x="11" y="203"/>
                  </a:cubicBezTo>
                  <a:cubicBezTo>
                    <a:pt x="8" y="203"/>
                    <a:pt x="9" y="207"/>
                    <a:pt x="6" y="207"/>
                  </a:cubicBezTo>
                  <a:cubicBezTo>
                    <a:pt x="4" y="205"/>
                    <a:pt x="3" y="194"/>
                    <a:pt x="7" y="193"/>
                  </a:cubicBezTo>
                  <a:cubicBezTo>
                    <a:pt x="7" y="190"/>
                    <a:pt x="5" y="190"/>
                    <a:pt x="5" y="189"/>
                  </a:cubicBezTo>
                  <a:cubicBezTo>
                    <a:pt x="6" y="185"/>
                    <a:pt x="6" y="180"/>
                    <a:pt x="9" y="178"/>
                  </a:cubicBezTo>
                  <a:close/>
                  <a:moveTo>
                    <a:pt x="164" y="90"/>
                  </a:moveTo>
                  <a:cubicBezTo>
                    <a:pt x="170" y="90"/>
                    <a:pt x="175" y="92"/>
                    <a:pt x="181" y="94"/>
                  </a:cubicBezTo>
                  <a:cubicBezTo>
                    <a:pt x="180" y="92"/>
                    <a:pt x="170" y="91"/>
                    <a:pt x="170" y="95"/>
                  </a:cubicBezTo>
                  <a:cubicBezTo>
                    <a:pt x="170" y="98"/>
                    <a:pt x="183" y="98"/>
                    <a:pt x="184" y="96"/>
                  </a:cubicBezTo>
                  <a:cubicBezTo>
                    <a:pt x="183" y="94"/>
                    <a:pt x="180" y="94"/>
                    <a:pt x="178" y="93"/>
                  </a:cubicBezTo>
                  <a:cubicBezTo>
                    <a:pt x="179" y="91"/>
                    <a:pt x="184" y="91"/>
                    <a:pt x="186" y="91"/>
                  </a:cubicBezTo>
                  <a:moveTo>
                    <a:pt x="194" y="86"/>
                  </a:moveTo>
                  <a:cubicBezTo>
                    <a:pt x="195" y="87"/>
                    <a:pt x="195" y="89"/>
                    <a:pt x="194" y="91"/>
                  </a:cubicBezTo>
                  <a:cubicBezTo>
                    <a:pt x="194" y="89"/>
                    <a:pt x="192" y="85"/>
                    <a:pt x="190" y="84"/>
                  </a:cubicBezTo>
                  <a:cubicBezTo>
                    <a:pt x="186" y="84"/>
                    <a:pt x="191" y="90"/>
                    <a:pt x="192" y="91"/>
                  </a:cubicBezTo>
                  <a:moveTo>
                    <a:pt x="129" y="72"/>
                  </a:moveTo>
                  <a:cubicBezTo>
                    <a:pt x="129" y="66"/>
                    <a:pt x="137" y="73"/>
                    <a:pt x="138" y="73"/>
                  </a:cubicBezTo>
                  <a:cubicBezTo>
                    <a:pt x="136" y="73"/>
                    <a:pt x="134" y="69"/>
                    <a:pt x="133" y="67"/>
                  </a:cubicBezTo>
                  <a:cubicBezTo>
                    <a:pt x="131" y="65"/>
                    <a:pt x="132" y="66"/>
                    <a:pt x="130" y="66"/>
                  </a:cubicBezTo>
                  <a:cubicBezTo>
                    <a:pt x="129" y="66"/>
                    <a:pt x="128" y="66"/>
                    <a:pt x="127" y="66"/>
                  </a:cubicBezTo>
                  <a:cubicBezTo>
                    <a:pt x="126" y="65"/>
                    <a:pt x="127" y="60"/>
                    <a:pt x="127" y="59"/>
                  </a:cubicBezTo>
                  <a:moveTo>
                    <a:pt x="78" y="60"/>
                  </a:moveTo>
                  <a:cubicBezTo>
                    <a:pt x="79" y="60"/>
                    <a:pt x="81" y="60"/>
                    <a:pt x="81" y="58"/>
                  </a:cubicBezTo>
                  <a:cubicBezTo>
                    <a:pt x="80" y="56"/>
                    <a:pt x="78" y="59"/>
                    <a:pt x="77" y="59"/>
                  </a:cubicBezTo>
                  <a:moveTo>
                    <a:pt x="68" y="57"/>
                  </a:moveTo>
                  <a:cubicBezTo>
                    <a:pt x="69" y="60"/>
                    <a:pt x="71" y="62"/>
                    <a:pt x="74" y="62"/>
                  </a:cubicBezTo>
                  <a:moveTo>
                    <a:pt x="96" y="64"/>
                  </a:moveTo>
                  <a:cubicBezTo>
                    <a:pt x="95" y="64"/>
                    <a:pt x="95" y="64"/>
                    <a:pt x="94" y="64"/>
                  </a:cubicBezTo>
                  <a:cubicBezTo>
                    <a:pt x="97" y="66"/>
                    <a:pt x="92" y="68"/>
                    <a:pt x="94" y="70"/>
                  </a:cubicBezTo>
                  <a:cubicBezTo>
                    <a:pt x="95" y="72"/>
                    <a:pt x="102" y="70"/>
                    <a:pt x="101" y="68"/>
                  </a:cubicBezTo>
                  <a:cubicBezTo>
                    <a:pt x="101" y="66"/>
                    <a:pt x="97" y="66"/>
                    <a:pt x="95" y="65"/>
                  </a:cubicBezTo>
                  <a:cubicBezTo>
                    <a:pt x="93" y="65"/>
                    <a:pt x="90" y="63"/>
                    <a:pt x="88" y="62"/>
                  </a:cubicBezTo>
                  <a:cubicBezTo>
                    <a:pt x="89" y="63"/>
                    <a:pt x="92" y="67"/>
                    <a:pt x="93" y="69"/>
                  </a:cubicBezTo>
                  <a:cubicBezTo>
                    <a:pt x="91" y="68"/>
                    <a:pt x="90" y="67"/>
                    <a:pt x="88" y="66"/>
                  </a:cubicBezTo>
                  <a:cubicBezTo>
                    <a:pt x="86" y="65"/>
                    <a:pt x="83" y="63"/>
                    <a:pt x="80" y="62"/>
                  </a:cubicBezTo>
                  <a:moveTo>
                    <a:pt x="77" y="97"/>
                  </a:moveTo>
                  <a:cubicBezTo>
                    <a:pt x="80" y="97"/>
                    <a:pt x="83" y="98"/>
                    <a:pt x="86" y="98"/>
                  </a:cubicBezTo>
                  <a:moveTo>
                    <a:pt x="97" y="155"/>
                  </a:moveTo>
                  <a:cubicBezTo>
                    <a:pt x="93" y="155"/>
                    <a:pt x="91" y="158"/>
                    <a:pt x="88" y="160"/>
                  </a:cubicBezTo>
                  <a:cubicBezTo>
                    <a:pt x="88" y="161"/>
                    <a:pt x="87" y="161"/>
                    <a:pt x="86" y="162"/>
                  </a:cubicBezTo>
                  <a:cubicBezTo>
                    <a:pt x="86" y="162"/>
                    <a:pt x="84" y="162"/>
                    <a:pt x="84" y="162"/>
                  </a:cubicBezTo>
                  <a:cubicBezTo>
                    <a:pt x="83" y="165"/>
                    <a:pt x="88" y="163"/>
                    <a:pt x="88" y="163"/>
                  </a:cubicBezTo>
                  <a:cubicBezTo>
                    <a:pt x="90" y="162"/>
                    <a:pt x="91" y="162"/>
                    <a:pt x="92" y="161"/>
                  </a:cubicBezTo>
                  <a:cubicBezTo>
                    <a:pt x="93" y="161"/>
                    <a:pt x="95" y="160"/>
                    <a:pt x="95" y="162"/>
                  </a:cubicBezTo>
                  <a:moveTo>
                    <a:pt x="105" y="160"/>
                  </a:moveTo>
                  <a:cubicBezTo>
                    <a:pt x="109" y="162"/>
                    <a:pt x="111" y="167"/>
                    <a:pt x="115" y="170"/>
                  </a:cubicBezTo>
                  <a:cubicBezTo>
                    <a:pt x="118" y="172"/>
                    <a:pt x="123" y="173"/>
                    <a:pt x="127" y="172"/>
                  </a:cubicBezTo>
                  <a:cubicBezTo>
                    <a:pt x="124" y="169"/>
                    <a:pt x="119" y="169"/>
                    <a:pt x="116" y="167"/>
                  </a:cubicBezTo>
                  <a:cubicBezTo>
                    <a:pt x="112" y="164"/>
                    <a:pt x="111" y="162"/>
                    <a:pt x="112" y="157"/>
                  </a:cubicBezTo>
                  <a:moveTo>
                    <a:pt x="94" y="167"/>
                  </a:moveTo>
                  <a:cubicBezTo>
                    <a:pt x="91" y="168"/>
                    <a:pt x="88" y="169"/>
                    <a:pt x="87" y="172"/>
                  </a:cubicBezTo>
                  <a:moveTo>
                    <a:pt x="87" y="172"/>
                  </a:moveTo>
                  <a:cubicBezTo>
                    <a:pt x="89" y="170"/>
                    <a:pt x="90" y="170"/>
                    <a:pt x="92" y="169"/>
                  </a:cubicBezTo>
                  <a:cubicBezTo>
                    <a:pt x="93" y="167"/>
                    <a:pt x="93" y="166"/>
                    <a:pt x="95" y="165"/>
                  </a:cubicBezTo>
                  <a:moveTo>
                    <a:pt x="100" y="163"/>
                  </a:moveTo>
                  <a:cubicBezTo>
                    <a:pt x="104" y="162"/>
                    <a:pt x="108" y="163"/>
                    <a:pt x="112" y="162"/>
                  </a:cubicBezTo>
                  <a:moveTo>
                    <a:pt x="195" y="200"/>
                  </a:moveTo>
                  <a:cubicBezTo>
                    <a:pt x="194" y="204"/>
                    <a:pt x="191" y="207"/>
                    <a:pt x="190" y="210"/>
                  </a:cubicBezTo>
                  <a:cubicBezTo>
                    <a:pt x="192" y="210"/>
                    <a:pt x="198" y="210"/>
                    <a:pt x="197" y="206"/>
                  </a:cubicBezTo>
                  <a:moveTo>
                    <a:pt x="209" y="204"/>
                  </a:moveTo>
                  <a:cubicBezTo>
                    <a:pt x="209" y="207"/>
                    <a:pt x="208" y="211"/>
                    <a:pt x="209" y="213"/>
                  </a:cubicBezTo>
                  <a:cubicBezTo>
                    <a:pt x="212" y="213"/>
                    <a:pt x="210" y="204"/>
                    <a:pt x="210" y="202"/>
                  </a:cubicBezTo>
                  <a:moveTo>
                    <a:pt x="203" y="224"/>
                  </a:moveTo>
                  <a:cubicBezTo>
                    <a:pt x="206" y="224"/>
                    <a:pt x="207" y="223"/>
                    <a:pt x="205" y="221"/>
                  </a:cubicBezTo>
                </a:path>
              </a:pathLst>
            </a:custGeom>
            <a:blipFill>
              <a:blip r:embed="rId4"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45000"/>
                </a:lnSpc>
              </a:pPr>
              <a:endParaRPr>
                <a:solidFill>
                  <a:schemeClr val="bg1"/>
                </a:solidFill>
              </a:endParaRPr>
            </a:p>
          </p:txBody>
        </p:sp>
        <p:sp>
          <p:nvSpPr>
            <p:cNvPr id="9" name="îş1íḓè">
              <a:extLst>
                <a:ext uri="{FF2B5EF4-FFF2-40B4-BE49-F238E27FC236}">
                  <a16:creationId xmlns:a16="http://schemas.microsoft.com/office/drawing/2014/main" id="{5A4C442B-51BA-4445-8D30-DF843D4D0145}"/>
                </a:ext>
              </a:extLst>
            </p:cNvPr>
            <p:cNvSpPr txBox="1"/>
            <p:nvPr/>
          </p:nvSpPr>
          <p:spPr>
            <a:xfrm>
              <a:off x="9057014" y="5011269"/>
              <a:ext cx="1530800" cy="340519"/>
            </a:xfrm>
            <a:prstGeom prst="roundRect">
              <a:avLst/>
            </a:prstGeom>
            <a:solidFill>
              <a:schemeClr val="accent1"/>
            </a:solidFill>
          </p:spPr>
          <p:txBody>
            <a:bodyPr wrap="square" lIns="91440" tIns="45720" rIns="91440" bIns="45720">
              <a:normAutofit fontScale="77500" lnSpcReduction="20000"/>
            </a:bodyPr>
            <a:lstStyle/>
            <a:p>
              <a:pPr algn="ctr">
                <a:lnSpc>
                  <a:spcPct val="145000"/>
                </a:lnSpc>
              </a:pPr>
              <a:r>
                <a:rPr lang="zh-CN" altLang="en-US" sz="1400" b="1" dirty="0">
                  <a:solidFill>
                    <a:schemeClr val="bg1"/>
                  </a:solidFill>
                </a:rPr>
                <a:t>熊猫基地</a:t>
              </a:r>
            </a:p>
          </p:txBody>
        </p:sp>
      </p:grpSp>
    </p:spTree>
    <p:extLst>
      <p:ext uri="{BB962C8B-B14F-4D97-AF65-F5344CB8AC3E}">
        <p14:creationId xmlns:p14="http://schemas.microsoft.com/office/powerpoint/2010/main" val="211783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8220832-4DE4-462D-9B20-187382B2027D}"/>
              </a:ext>
            </a:extLst>
          </p:cNvPr>
          <p:cNvSpPr/>
          <p:nvPr/>
        </p:nvSpPr>
        <p:spPr>
          <a:xfrm>
            <a:off x="10197465" y="1346835"/>
            <a:ext cx="1447165" cy="511810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cs typeface="+mn-ea"/>
              <a:sym typeface="+mn-lt"/>
            </a:endParaRPr>
          </a:p>
        </p:txBody>
      </p:sp>
      <p:sp>
        <p:nvSpPr>
          <p:cNvPr id="6" name="矩形 5">
            <a:extLst>
              <a:ext uri="{FF2B5EF4-FFF2-40B4-BE49-F238E27FC236}">
                <a16:creationId xmlns:a16="http://schemas.microsoft.com/office/drawing/2014/main" id="{83A7AF22-2BD5-4BF8-B36D-9A5006F50384}"/>
              </a:ext>
            </a:extLst>
          </p:cNvPr>
          <p:cNvSpPr/>
          <p:nvPr/>
        </p:nvSpPr>
        <p:spPr>
          <a:xfrm>
            <a:off x="8317230" y="5027295"/>
            <a:ext cx="3875405" cy="110236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cs typeface="+mn-ea"/>
              <a:sym typeface="+mn-lt"/>
            </a:endParaRPr>
          </a:p>
        </p:txBody>
      </p:sp>
      <p:sp>
        <p:nvSpPr>
          <p:cNvPr id="7" name="文本框 6">
            <a:extLst>
              <a:ext uri="{FF2B5EF4-FFF2-40B4-BE49-F238E27FC236}">
                <a16:creationId xmlns:a16="http://schemas.microsoft.com/office/drawing/2014/main" id="{8A87F99F-AF3D-4B33-A805-38BC1976999A}"/>
              </a:ext>
            </a:extLst>
          </p:cNvPr>
          <p:cNvSpPr txBox="1"/>
          <p:nvPr/>
        </p:nvSpPr>
        <p:spPr>
          <a:xfrm>
            <a:off x="6120765" y="3115310"/>
            <a:ext cx="3931285" cy="3817455"/>
          </a:xfrm>
          <a:prstGeom prst="rect">
            <a:avLst/>
          </a:prstGeom>
          <a:noFill/>
          <a:ln w="9525">
            <a:noFill/>
          </a:ln>
        </p:spPr>
        <p:txBody>
          <a:bodyPr wrap="square">
            <a:spAutoFit/>
          </a:bodyPr>
          <a:lstStyle/>
          <a:p>
            <a:pPr>
              <a:lnSpc>
                <a:spcPct val="145000"/>
              </a:lnSpc>
              <a:spcBef>
                <a:spcPct val="0"/>
              </a:spcBef>
            </a:pPr>
            <a:r>
              <a:rPr lang="zh-CN" altLang="en-US" sz="1200" dirty="0">
                <a:solidFill>
                  <a:schemeClr val="tx1">
                    <a:lumMod val="65000"/>
                    <a:lumOff val="35000"/>
                  </a:schemeClr>
                </a:solidFill>
              </a:rPr>
              <a:t>输入文本内容输入文本内容输入文本内容输入文本内容输入文本内容输入文本内容输入文本内容输入文本内容输入文本内容输入文本内容输入文本内容输入文本内容</a:t>
            </a: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p:txBody>
      </p:sp>
      <p:sp>
        <p:nvSpPr>
          <p:cNvPr id="8" name="圆角矩形 15">
            <a:extLst>
              <a:ext uri="{FF2B5EF4-FFF2-40B4-BE49-F238E27FC236}">
                <a16:creationId xmlns:a16="http://schemas.microsoft.com/office/drawing/2014/main" id="{9B81ACA9-EBC5-4C97-BF37-43D99BC77FE7}"/>
              </a:ext>
            </a:extLst>
          </p:cNvPr>
          <p:cNvSpPr/>
          <p:nvPr/>
        </p:nvSpPr>
        <p:spPr>
          <a:xfrm>
            <a:off x="627380" y="1654810"/>
            <a:ext cx="2147570" cy="1916430"/>
          </a:xfrm>
          <a:prstGeom prst="roundRect">
            <a:avLst>
              <a:gd name="adj" fmla="val 13154"/>
            </a:avLst>
          </a:prstGeom>
          <a: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cs typeface="+mn-ea"/>
              <a:sym typeface="+mn-lt"/>
            </a:endParaRPr>
          </a:p>
        </p:txBody>
      </p:sp>
      <p:sp>
        <p:nvSpPr>
          <p:cNvPr id="9" name="圆角矩形 16">
            <a:extLst>
              <a:ext uri="{FF2B5EF4-FFF2-40B4-BE49-F238E27FC236}">
                <a16:creationId xmlns:a16="http://schemas.microsoft.com/office/drawing/2014/main" id="{0D12322A-194F-4F07-8981-11227ACAA372}"/>
              </a:ext>
            </a:extLst>
          </p:cNvPr>
          <p:cNvSpPr/>
          <p:nvPr/>
        </p:nvSpPr>
        <p:spPr>
          <a:xfrm>
            <a:off x="2891790" y="1670050"/>
            <a:ext cx="2147570" cy="1916430"/>
          </a:xfrm>
          <a:prstGeom prst="roundRect">
            <a:avLst>
              <a:gd name="adj" fmla="val 131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cs typeface="+mn-ea"/>
              <a:sym typeface="+mn-lt"/>
            </a:endParaRPr>
          </a:p>
        </p:txBody>
      </p:sp>
      <p:sp>
        <p:nvSpPr>
          <p:cNvPr id="10" name="圆角矩形 17">
            <a:extLst>
              <a:ext uri="{FF2B5EF4-FFF2-40B4-BE49-F238E27FC236}">
                <a16:creationId xmlns:a16="http://schemas.microsoft.com/office/drawing/2014/main" id="{309C2625-C3A1-465A-BD8C-AA369C798C8D}"/>
              </a:ext>
            </a:extLst>
          </p:cNvPr>
          <p:cNvSpPr/>
          <p:nvPr/>
        </p:nvSpPr>
        <p:spPr>
          <a:xfrm>
            <a:off x="627380" y="3714115"/>
            <a:ext cx="2147570" cy="1916430"/>
          </a:xfrm>
          <a:prstGeom prst="roundRect">
            <a:avLst>
              <a:gd name="adj" fmla="val 131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cs typeface="+mn-ea"/>
              <a:sym typeface="+mn-lt"/>
            </a:endParaRPr>
          </a:p>
        </p:txBody>
      </p:sp>
      <p:sp>
        <p:nvSpPr>
          <p:cNvPr id="11" name="圆角矩形 18">
            <a:extLst>
              <a:ext uri="{FF2B5EF4-FFF2-40B4-BE49-F238E27FC236}">
                <a16:creationId xmlns:a16="http://schemas.microsoft.com/office/drawing/2014/main" id="{7CA28E8A-00FF-4FF8-9F11-7B620394E462}"/>
              </a:ext>
            </a:extLst>
          </p:cNvPr>
          <p:cNvSpPr/>
          <p:nvPr/>
        </p:nvSpPr>
        <p:spPr>
          <a:xfrm>
            <a:off x="2891790" y="3714115"/>
            <a:ext cx="2147570" cy="1916430"/>
          </a:xfrm>
          <a:prstGeom prst="roundRect">
            <a:avLst>
              <a:gd name="adj" fmla="val 13154"/>
            </a:avLst>
          </a:prstGeom>
          <a:blipFill rotWithShape="1">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cs typeface="+mn-ea"/>
              <a:sym typeface="+mn-lt"/>
            </a:endParaRPr>
          </a:p>
        </p:txBody>
      </p:sp>
      <p:sp>
        <p:nvSpPr>
          <p:cNvPr id="12" name="文本框 11">
            <a:extLst>
              <a:ext uri="{FF2B5EF4-FFF2-40B4-BE49-F238E27FC236}">
                <a16:creationId xmlns:a16="http://schemas.microsoft.com/office/drawing/2014/main" id="{0804FFF6-2078-4029-A65B-B4731077DF70}"/>
              </a:ext>
            </a:extLst>
          </p:cNvPr>
          <p:cNvSpPr txBox="1"/>
          <p:nvPr/>
        </p:nvSpPr>
        <p:spPr>
          <a:xfrm>
            <a:off x="2995930" y="2278635"/>
            <a:ext cx="1907540" cy="662041"/>
          </a:xfrm>
          <a:prstGeom prst="rect">
            <a:avLst/>
          </a:prstGeom>
          <a:noFill/>
        </p:spPr>
        <p:txBody>
          <a:bodyPr wrap="square" rtlCol="0">
            <a:spAutoFit/>
          </a:bodyPr>
          <a:lstStyle/>
          <a:p>
            <a:pPr algn="ctr">
              <a:lnSpc>
                <a:spcPct val="145000"/>
              </a:lnSpc>
            </a:pPr>
            <a:r>
              <a:rPr lang="zh-CN" altLang="en-US" sz="2800" b="1" dirty="0">
                <a:solidFill>
                  <a:schemeClr val="bg1"/>
                </a:solidFill>
                <a:cs typeface="+mn-ea"/>
                <a:sym typeface="+mn-lt"/>
              </a:rPr>
              <a:t>道教圣地</a:t>
            </a:r>
            <a:endParaRPr lang="en-US" altLang="zh-CN" sz="2800" b="1" dirty="0">
              <a:solidFill>
                <a:schemeClr val="bg1"/>
              </a:solidFill>
              <a:cs typeface="+mn-ea"/>
              <a:sym typeface="+mn-lt"/>
            </a:endParaRPr>
          </a:p>
        </p:txBody>
      </p:sp>
      <p:sp>
        <p:nvSpPr>
          <p:cNvPr id="13" name="文本框 12">
            <a:extLst>
              <a:ext uri="{FF2B5EF4-FFF2-40B4-BE49-F238E27FC236}">
                <a16:creationId xmlns:a16="http://schemas.microsoft.com/office/drawing/2014/main" id="{DE9BAB38-4124-4D99-830E-3634A033819F}"/>
              </a:ext>
            </a:extLst>
          </p:cNvPr>
          <p:cNvSpPr txBox="1"/>
          <p:nvPr/>
        </p:nvSpPr>
        <p:spPr>
          <a:xfrm>
            <a:off x="628015" y="4280790"/>
            <a:ext cx="2147570" cy="662041"/>
          </a:xfrm>
          <a:prstGeom prst="rect">
            <a:avLst/>
          </a:prstGeom>
          <a:noFill/>
        </p:spPr>
        <p:txBody>
          <a:bodyPr wrap="square" rtlCol="0">
            <a:spAutoFit/>
          </a:bodyPr>
          <a:lstStyle/>
          <a:p>
            <a:pPr algn="ctr">
              <a:lnSpc>
                <a:spcPct val="145000"/>
              </a:lnSpc>
            </a:pPr>
            <a:r>
              <a:rPr lang="zh-CN" altLang="en-US" sz="2800" b="1" dirty="0">
                <a:solidFill>
                  <a:schemeClr val="bg1"/>
                </a:solidFill>
                <a:cs typeface="+mn-ea"/>
                <a:sym typeface="+mn-lt"/>
              </a:rPr>
              <a:t>青城山</a:t>
            </a:r>
            <a:endParaRPr lang="en-US" altLang="zh-CN" sz="2800" b="1" dirty="0">
              <a:solidFill>
                <a:schemeClr val="bg1"/>
              </a:solidFill>
              <a:cs typeface="+mn-ea"/>
              <a:sym typeface="+mn-lt"/>
            </a:endParaRPr>
          </a:p>
        </p:txBody>
      </p:sp>
      <p:grpSp>
        <p:nvGrpSpPr>
          <p:cNvPr id="14" name="组合 13">
            <a:extLst>
              <a:ext uri="{FF2B5EF4-FFF2-40B4-BE49-F238E27FC236}">
                <a16:creationId xmlns:a16="http://schemas.microsoft.com/office/drawing/2014/main" id="{3DE29121-056A-4F83-BAF7-CBFD02E5787D}"/>
              </a:ext>
            </a:extLst>
          </p:cNvPr>
          <p:cNvGrpSpPr/>
          <p:nvPr/>
        </p:nvGrpSpPr>
        <p:grpSpPr>
          <a:xfrm>
            <a:off x="6120765" y="2040890"/>
            <a:ext cx="3422015" cy="759460"/>
            <a:chOff x="9639" y="3214"/>
            <a:chExt cx="5389" cy="1196"/>
          </a:xfrm>
        </p:grpSpPr>
        <p:sp>
          <p:nvSpPr>
            <p:cNvPr id="15" name="文本框 14">
              <a:extLst>
                <a:ext uri="{FF2B5EF4-FFF2-40B4-BE49-F238E27FC236}">
                  <a16:creationId xmlns:a16="http://schemas.microsoft.com/office/drawing/2014/main" id="{CE47175C-CB46-44C3-B5E0-0E17EB415B25}"/>
                </a:ext>
              </a:extLst>
            </p:cNvPr>
            <p:cNvSpPr txBox="1"/>
            <p:nvPr/>
          </p:nvSpPr>
          <p:spPr>
            <a:xfrm>
              <a:off x="9639" y="3214"/>
              <a:ext cx="4800" cy="914"/>
            </a:xfrm>
            <a:prstGeom prst="rect">
              <a:avLst/>
            </a:prstGeom>
            <a:noFill/>
          </p:spPr>
          <p:txBody>
            <a:bodyPr wrap="square" rtlCol="0">
              <a:spAutoFit/>
            </a:bodyPr>
            <a:lstStyle/>
            <a:p>
              <a:pPr>
                <a:lnSpc>
                  <a:spcPct val="145000"/>
                </a:lnSpc>
              </a:pPr>
              <a:r>
                <a:rPr lang="zh-CN" altLang="en-US" sz="2400" b="1" dirty="0">
                  <a:solidFill>
                    <a:schemeClr val="tx1">
                      <a:lumMod val="75000"/>
                      <a:lumOff val="25000"/>
                    </a:schemeClr>
                  </a:solidFill>
                  <a:cs typeface="+mn-ea"/>
                  <a:sym typeface="+mn-lt"/>
                </a:rPr>
                <a:t>青城山</a:t>
              </a:r>
            </a:p>
          </p:txBody>
        </p:sp>
        <p:sp>
          <p:nvSpPr>
            <p:cNvPr id="16" name="文本框 15">
              <a:extLst>
                <a:ext uri="{FF2B5EF4-FFF2-40B4-BE49-F238E27FC236}">
                  <a16:creationId xmlns:a16="http://schemas.microsoft.com/office/drawing/2014/main" id="{7ACF1B6D-2CCF-48ED-97F6-85E94DD41824}"/>
                </a:ext>
              </a:extLst>
            </p:cNvPr>
            <p:cNvSpPr txBox="1"/>
            <p:nvPr/>
          </p:nvSpPr>
          <p:spPr>
            <a:xfrm>
              <a:off x="9639" y="3928"/>
              <a:ext cx="5389" cy="482"/>
            </a:xfrm>
            <a:prstGeom prst="rect">
              <a:avLst/>
            </a:prstGeom>
            <a:noFill/>
            <a:ln w="9525">
              <a:noFill/>
            </a:ln>
          </p:spPr>
          <p:txBody>
            <a:bodyPr wrap="square">
              <a:spAutoFit/>
            </a:bodyPr>
            <a:lstStyle/>
            <a:p>
              <a:pPr indent="0" algn="dist">
                <a:lnSpc>
                  <a:spcPct val="145000"/>
                </a:lnSpc>
              </a:pPr>
              <a:r>
                <a:rPr lang="en-US" sz="1050" b="0" dirty="0">
                  <a:solidFill>
                    <a:schemeClr val="bg1">
                      <a:lumMod val="50000"/>
                    </a:schemeClr>
                  </a:solidFill>
                  <a:cs typeface="+mn-ea"/>
                  <a:sym typeface="+mn-lt"/>
                </a:rPr>
                <a:t>QING CHENG SHAN</a:t>
              </a:r>
              <a:endParaRPr lang="en-US" altLang="en-US" sz="1050" b="0" dirty="0">
                <a:solidFill>
                  <a:schemeClr val="bg1">
                    <a:lumMod val="50000"/>
                  </a:schemeClr>
                </a:solidFill>
                <a:cs typeface="+mn-ea"/>
                <a:sym typeface="+mn-lt"/>
              </a:endParaRPr>
            </a:p>
          </p:txBody>
        </p:sp>
      </p:grpSp>
    </p:spTree>
    <p:extLst>
      <p:ext uri="{BB962C8B-B14F-4D97-AF65-F5344CB8AC3E}">
        <p14:creationId xmlns:p14="http://schemas.microsoft.com/office/powerpoint/2010/main" val="1686642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9" grpId="0" animBg="1"/>
      <p:bldP spid="10" grpId="0" animBg="1"/>
      <p:bldP spid="11" grpId="0" animBg="1"/>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íšľídé">
            <a:extLst>
              <a:ext uri="{FF2B5EF4-FFF2-40B4-BE49-F238E27FC236}">
                <a16:creationId xmlns:a16="http://schemas.microsoft.com/office/drawing/2014/main" id="{48BB12A8-4709-4F6C-A6EF-22C82B7C0629}"/>
              </a:ext>
            </a:extLst>
          </p:cNvPr>
          <p:cNvGrpSpPr/>
          <p:nvPr/>
        </p:nvGrpSpPr>
        <p:grpSpPr>
          <a:xfrm>
            <a:off x="720587" y="1129937"/>
            <a:ext cx="10750825" cy="4433005"/>
            <a:chOff x="658634" y="1465603"/>
            <a:chExt cx="10750825" cy="4433005"/>
          </a:xfrm>
        </p:grpSpPr>
        <p:cxnSp>
          <p:nvCxnSpPr>
            <p:cNvPr id="3" name="íSlîḍê">
              <a:extLst>
                <a:ext uri="{FF2B5EF4-FFF2-40B4-BE49-F238E27FC236}">
                  <a16:creationId xmlns:a16="http://schemas.microsoft.com/office/drawing/2014/main" id="{1AAF7609-C1A3-4EB7-B50D-05541DD3DF63}"/>
                </a:ext>
              </a:extLst>
            </p:cNvPr>
            <p:cNvCxnSpPr>
              <a:cxnSpLocks/>
            </p:cNvCxnSpPr>
            <p:nvPr/>
          </p:nvCxnSpPr>
          <p:spPr>
            <a:xfrm>
              <a:off x="762172" y="3112603"/>
              <a:ext cx="5333828" cy="0"/>
            </a:xfrm>
            <a:prstGeom prst="line">
              <a:avLst/>
            </a:prstGeom>
            <a:ln w="12700" cap="rnd">
              <a:solidFill>
                <a:schemeClr val="tx1">
                  <a:lumMod val="50000"/>
                  <a:lumOff val="50000"/>
                  <a:alpha val="10000"/>
                </a:schemeClr>
              </a:solidFill>
              <a:round/>
            </a:ln>
          </p:spPr>
          <p:style>
            <a:lnRef idx="1">
              <a:schemeClr val="accent1"/>
            </a:lnRef>
            <a:fillRef idx="0">
              <a:schemeClr val="accent1"/>
            </a:fillRef>
            <a:effectRef idx="0">
              <a:schemeClr val="accent1"/>
            </a:effectRef>
            <a:fontRef idx="minor">
              <a:schemeClr val="tx1"/>
            </a:fontRef>
          </p:style>
        </p:cxnSp>
        <p:sp>
          <p:nvSpPr>
            <p:cNvPr id="4" name="iṩ1îdê">
              <a:extLst>
                <a:ext uri="{FF2B5EF4-FFF2-40B4-BE49-F238E27FC236}">
                  <a16:creationId xmlns:a16="http://schemas.microsoft.com/office/drawing/2014/main" id="{F87A1BAC-7CFE-453A-835F-7714CF9BF301}"/>
                </a:ext>
              </a:extLst>
            </p:cNvPr>
            <p:cNvSpPr/>
            <p:nvPr/>
          </p:nvSpPr>
          <p:spPr bwMode="auto">
            <a:xfrm>
              <a:off x="673100" y="1465603"/>
              <a:ext cx="4019386" cy="35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pPr>
              <a:r>
                <a:rPr lang="zh-CN" altLang="en-US" sz="2400" b="1" dirty="0">
                  <a:solidFill>
                    <a:schemeClr val="tx1">
                      <a:lumMod val="75000"/>
                      <a:lumOff val="25000"/>
                    </a:schemeClr>
                  </a:solidFill>
                  <a:cs typeface="+mn-ea"/>
                  <a:sym typeface="+mn-lt"/>
                </a:rPr>
                <a:t>都江堰</a:t>
              </a:r>
              <a:endParaRPr lang="en-US" altLang="zh-CN" sz="2400" b="1" dirty="0">
                <a:solidFill>
                  <a:schemeClr val="tx1">
                    <a:lumMod val="75000"/>
                    <a:lumOff val="25000"/>
                  </a:schemeClr>
                </a:solidFill>
                <a:cs typeface="+mn-ea"/>
                <a:sym typeface="+mn-lt"/>
              </a:endParaRPr>
            </a:p>
          </p:txBody>
        </p:sp>
        <p:sp>
          <p:nvSpPr>
            <p:cNvPr id="5" name="îśḷïdê">
              <a:extLst>
                <a:ext uri="{FF2B5EF4-FFF2-40B4-BE49-F238E27FC236}">
                  <a16:creationId xmlns:a16="http://schemas.microsoft.com/office/drawing/2014/main" id="{519D2770-2EB7-4BA1-91F1-7D493CEFB042}"/>
                </a:ext>
              </a:extLst>
            </p:cNvPr>
            <p:cNvSpPr txBox="1"/>
            <p:nvPr/>
          </p:nvSpPr>
          <p:spPr>
            <a:xfrm>
              <a:off x="673100" y="1856541"/>
              <a:ext cx="3565525" cy="1094324"/>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spcBef>
                  <a:spcPct val="0"/>
                </a:spcBef>
              </a:pPr>
              <a:r>
                <a:rPr lang="zh-CN" altLang="en-US" sz="1000" dirty="0">
                  <a:solidFill>
                    <a:schemeClr val="tx1">
                      <a:lumMod val="65000"/>
                      <a:lumOff val="35000"/>
                    </a:schemeClr>
                  </a:solidFill>
                </a:rPr>
                <a:t>输入文本内容输入文本内容输入文本内容输入文本内容输入文本内容输入文本内容输入文本内容输入文本内容输入文本内容输入文本内容输入文本内容输入文本内容</a:t>
              </a: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p:txBody>
        </p:sp>
        <p:sp>
          <p:nvSpPr>
            <p:cNvPr id="6" name="ïśļïďè">
              <a:extLst>
                <a:ext uri="{FF2B5EF4-FFF2-40B4-BE49-F238E27FC236}">
                  <a16:creationId xmlns:a16="http://schemas.microsoft.com/office/drawing/2014/main" id="{E9FBAADB-4797-4E50-9C70-2340F8B98C0C}"/>
                </a:ext>
              </a:extLst>
            </p:cNvPr>
            <p:cNvSpPr/>
            <p:nvPr/>
          </p:nvSpPr>
          <p:spPr bwMode="auto">
            <a:xfrm>
              <a:off x="1104120" y="3378344"/>
              <a:ext cx="3134505" cy="43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spcBef>
                  <a:spcPct val="0"/>
                </a:spcBef>
              </a:pPr>
              <a:r>
                <a:rPr lang="zh-CN" altLang="en-US" sz="1000" dirty="0">
                  <a:solidFill>
                    <a:schemeClr val="tx1">
                      <a:lumMod val="65000"/>
                      <a:lumOff val="35000"/>
                    </a:schemeClr>
                  </a:solidFill>
                </a:rPr>
                <a:t>输入文本内容输入文本内容输入文本内容输入文本内容</a:t>
              </a:r>
              <a:endParaRPr lang="en-US" altLang="zh-CN" sz="1000" dirty="0">
                <a:solidFill>
                  <a:schemeClr val="tx1">
                    <a:lumMod val="65000"/>
                    <a:lumOff val="35000"/>
                  </a:schemeClr>
                </a:solidFill>
              </a:endParaRPr>
            </a:p>
          </p:txBody>
        </p:sp>
        <p:grpSp>
          <p:nvGrpSpPr>
            <p:cNvPr id="7" name="íṡḻíḋe">
              <a:extLst>
                <a:ext uri="{FF2B5EF4-FFF2-40B4-BE49-F238E27FC236}">
                  <a16:creationId xmlns:a16="http://schemas.microsoft.com/office/drawing/2014/main" id="{96873F4B-E8BC-4EC7-8DEE-2563F47088F5}"/>
                </a:ext>
              </a:extLst>
            </p:cNvPr>
            <p:cNvGrpSpPr/>
            <p:nvPr/>
          </p:nvGrpSpPr>
          <p:grpSpPr>
            <a:xfrm>
              <a:off x="658634" y="3388625"/>
              <a:ext cx="410200" cy="410198"/>
              <a:chOff x="4471992" y="1018864"/>
              <a:chExt cx="410200" cy="410198"/>
            </a:xfrm>
          </p:grpSpPr>
          <p:sp>
            <p:nvSpPr>
              <p:cNvPr id="22" name="ïśḻíḓè">
                <a:extLst>
                  <a:ext uri="{FF2B5EF4-FFF2-40B4-BE49-F238E27FC236}">
                    <a16:creationId xmlns:a16="http://schemas.microsoft.com/office/drawing/2014/main" id="{4DA45719-C9A5-4CFB-9571-9F446457EC0F}"/>
                  </a:ext>
                </a:extLst>
              </p:cNvPr>
              <p:cNvSpPr/>
              <p:nvPr/>
            </p:nvSpPr>
            <p:spPr>
              <a:xfrm>
                <a:off x="4471992" y="1018864"/>
                <a:ext cx="410200" cy="410198"/>
              </a:xfrm>
              <a:prstGeom prst="ellipse">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65000"/>
                  </a:lnSpc>
                </a:pPr>
                <a:endParaRPr lang="zh-CN" altLang="en-US" sz="2000" b="1" dirty="0">
                  <a:solidFill>
                    <a:schemeClr val="bg1">
                      <a:lumMod val="50000"/>
                    </a:schemeClr>
                  </a:solidFill>
                  <a:cs typeface="+mn-ea"/>
                  <a:sym typeface="+mn-lt"/>
                </a:endParaRPr>
              </a:p>
            </p:txBody>
          </p:sp>
          <p:sp>
            <p:nvSpPr>
              <p:cNvPr id="23" name="îṥ1iḓê">
                <a:extLst>
                  <a:ext uri="{FF2B5EF4-FFF2-40B4-BE49-F238E27FC236}">
                    <a16:creationId xmlns:a16="http://schemas.microsoft.com/office/drawing/2014/main" id="{0874B347-235F-4094-8090-B3A14BF75BFB}"/>
                  </a:ext>
                </a:extLst>
              </p:cNvPr>
              <p:cNvSpPr/>
              <p:nvPr/>
            </p:nvSpPr>
            <p:spPr>
              <a:xfrm>
                <a:off x="4595899" y="1141312"/>
                <a:ext cx="162386" cy="178001"/>
              </a:xfrm>
              <a:custGeom>
                <a:avLst/>
                <a:gdLst>
                  <a:gd name="connsiteX0" fmla="*/ 248770 w 495300"/>
                  <a:gd name="connsiteY0" fmla="*/ 621 h 542925"/>
                  <a:gd name="connsiteX1" fmla="*/ 496420 w 495300"/>
                  <a:gd name="connsiteY1" fmla="*/ 248271 h 542925"/>
                  <a:gd name="connsiteX2" fmla="*/ 323827 w 495300"/>
                  <a:gd name="connsiteY2" fmla="*/ 484396 h 542925"/>
                  <a:gd name="connsiteX3" fmla="*/ 346973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567 w 495300"/>
                  <a:gd name="connsiteY8" fmla="*/ 524496 h 542925"/>
                  <a:gd name="connsiteX9" fmla="*/ 173713 w 495300"/>
                  <a:gd name="connsiteY9" fmla="*/ 484396 h 542925"/>
                  <a:gd name="connsiteX10" fmla="*/ 1120 w 495300"/>
                  <a:gd name="connsiteY10" fmla="*/ 248271 h 542925"/>
                  <a:gd name="connsiteX11" fmla="*/ 248770 w 495300"/>
                  <a:gd name="connsiteY11" fmla="*/ 621 h 542925"/>
                  <a:gd name="connsiteX12" fmla="*/ 192763 w 495300"/>
                  <a:gd name="connsiteY12" fmla="*/ 489539 h 542925"/>
                  <a:gd name="connsiteX13" fmla="*/ 172570 w 495300"/>
                  <a:gd name="connsiteY13" fmla="*/ 524496 h 542925"/>
                  <a:gd name="connsiteX14" fmla="*/ 324970 w 495300"/>
                  <a:gd name="connsiteY14" fmla="*/ 524496 h 542925"/>
                  <a:gd name="connsiteX15" fmla="*/ 304777 w 495300"/>
                  <a:gd name="connsiteY15" fmla="*/ 489539 h 542925"/>
                  <a:gd name="connsiteX16" fmla="*/ 248770 w 495300"/>
                  <a:gd name="connsiteY16" fmla="*/ 495921 h 542925"/>
                  <a:gd name="connsiteX17" fmla="*/ 192763 w 495300"/>
                  <a:gd name="connsiteY17" fmla="*/ 489539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542925">
                    <a:moveTo>
                      <a:pt x="248770" y="621"/>
                    </a:moveTo>
                    <a:cubicBezTo>
                      <a:pt x="385549" y="621"/>
                      <a:pt x="496420" y="111492"/>
                      <a:pt x="496420" y="248271"/>
                    </a:cubicBezTo>
                    <a:cubicBezTo>
                      <a:pt x="496420" y="358856"/>
                      <a:pt x="423935" y="452582"/>
                      <a:pt x="323827" y="484396"/>
                    </a:cubicBezTo>
                    <a:lnTo>
                      <a:pt x="346973" y="524496"/>
                    </a:lnTo>
                    <a:lnTo>
                      <a:pt x="420220" y="524496"/>
                    </a:lnTo>
                    <a:lnTo>
                      <a:pt x="420220" y="543546"/>
                    </a:lnTo>
                    <a:lnTo>
                      <a:pt x="77320" y="543546"/>
                    </a:lnTo>
                    <a:lnTo>
                      <a:pt x="77320" y="524496"/>
                    </a:lnTo>
                    <a:lnTo>
                      <a:pt x="150567" y="524496"/>
                    </a:lnTo>
                    <a:lnTo>
                      <a:pt x="173713" y="484396"/>
                    </a:lnTo>
                    <a:cubicBezTo>
                      <a:pt x="73605" y="452582"/>
                      <a:pt x="1120" y="358856"/>
                      <a:pt x="1120" y="248271"/>
                    </a:cubicBezTo>
                    <a:cubicBezTo>
                      <a:pt x="1120" y="111492"/>
                      <a:pt x="111991" y="621"/>
                      <a:pt x="248770" y="621"/>
                    </a:cubicBezTo>
                    <a:close/>
                    <a:moveTo>
                      <a:pt x="192763" y="489539"/>
                    </a:moveTo>
                    <a:lnTo>
                      <a:pt x="172570" y="524496"/>
                    </a:lnTo>
                    <a:lnTo>
                      <a:pt x="324970" y="524496"/>
                    </a:lnTo>
                    <a:lnTo>
                      <a:pt x="304777" y="489539"/>
                    </a:lnTo>
                    <a:cubicBezTo>
                      <a:pt x="286775" y="493730"/>
                      <a:pt x="268010" y="495921"/>
                      <a:pt x="248770" y="495921"/>
                    </a:cubicBezTo>
                    <a:cubicBezTo>
                      <a:pt x="229530" y="495921"/>
                      <a:pt x="210765" y="493730"/>
                      <a:pt x="192763" y="489539"/>
                    </a:cubicBezTo>
                    <a:close/>
                    <a:moveTo>
                      <a:pt x="248770" y="143496"/>
                    </a:moveTo>
                    <a:cubicBezTo>
                      <a:pt x="190858" y="143496"/>
                      <a:pt x="143995" y="190359"/>
                      <a:pt x="143995" y="248271"/>
                    </a:cubicBezTo>
                    <a:cubicBezTo>
                      <a:pt x="143995" y="306183"/>
                      <a:pt x="190858" y="353046"/>
                      <a:pt x="248770" y="353046"/>
                    </a:cubicBezTo>
                    <a:cubicBezTo>
                      <a:pt x="306682" y="353046"/>
                      <a:pt x="353545" y="306183"/>
                      <a:pt x="353545" y="248271"/>
                    </a:cubicBezTo>
                    <a:cubicBezTo>
                      <a:pt x="353545" y="190359"/>
                      <a:pt x="306682" y="143496"/>
                      <a:pt x="248770" y="143496"/>
                    </a:cubicBezTo>
                    <a:close/>
                    <a:moveTo>
                      <a:pt x="367833" y="114921"/>
                    </a:moveTo>
                    <a:cubicBezTo>
                      <a:pt x="359927" y="114921"/>
                      <a:pt x="353545" y="121303"/>
                      <a:pt x="353545" y="129209"/>
                    </a:cubicBezTo>
                    <a:cubicBezTo>
                      <a:pt x="353545" y="137114"/>
                      <a:pt x="359927" y="143496"/>
                      <a:pt x="367833" y="143496"/>
                    </a:cubicBezTo>
                    <a:cubicBezTo>
                      <a:pt x="375738" y="143496"/>
                      <a:pt x="382120" y="137114"/>
                      <a:pt x="382120" y="129209"/>
                    </a:cubicBezTo>
                    <a:cubicBezTo>
                      <a:pt x="382120" y="121303"/>
                      <a:pt x="375738" y="114921"/>
                      <a:pt x="367833" y="114921"/>
                    </a:cubicBez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65000"/>
                  </a:lnSpc>
                </a:pPr>
                <a:endParaRPr lang="zh-CN" altLang="en-US" sz="2000" b="1" dirty="0">
                  <a:solidFill>
                    <a:schemeClr val="bg1">
                      <a:lumMod val="50000"/>
                    </a:schemeClr>
                  </a:solidFill>
                  <a:cs typeface="+mn-ea"/>
                  <a:sym typeface="+mn-lt"/>
                </a:endParaRPr>
              </a:p>
            </p:txBody>
          </p:sp>
        </p:grpSp>
        <p:grpSp>
          <p:nvGrpSpPr>
            <p:cNvPr id="8" name="íSḷîḋé">
              <a:extLst>
                <a:ext uri="{FF2B5EF4-FFF2-40B4-BE49-F238E27FC236}">
                  <a16:creationId xmlns:a16="http://schemas.microsoft.com/office/drawing/2014/main" id="{C99BC0A1-CB7C-4D45-9C66-A9A4B10F834E}"/>
                </a:ext>
              </a:extLst>
            </p:cNvPr>
            <p:cNvGrpSpPr>
              <a:grpSpLocks/>
            </p:cNvGrpSpPr>
            <p:nvPr/>
          </p:nvGrpSpPr>
          <p:grpSpPr>
            <a:xfrm>
              <a:off x="658634" y="5478128"/>
              <a:ext cx="410200" cy="410198"/>
              <a:chOff x="5417189" y="1018864"/>
              <a:chExt cx="410200" cy="410198"/>
            </a:xfrm>
          </p:grpSpPr>
          <p:sp>
            <p:nvSpPr>
              <p:cNvPr id="20" name="íṧľíḓê">
                <a:extLst>
                  <a:ext uri="{FF2B5EF4-FFF2-40B4-BE49-F238E27FC236}">
                    <a16:creationId xmlns:a16="http://schemas.microsoft.com/office/drawing/2014/main" id="{F0E9E662-B1EA-47CD-8EB9-8567519984B3}"/>
                  </a:ext>
                </a:extLst>
              </p:cNvPr>
              <p:cNvSpPr/>
              <p:nvPr/>
            </p:nvSpPr>
            <p:spPr>
              <a:xfrm>
                <a:off x="5417189" y="1018864"/>
                <a:ext cx="410200" cy="410198"/>
              </a:xfrm>
              <a:prstGeom prst="ellipse">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65000"/>
                  </a:lnSpc>
                </a:pPr>
                <a:endParaRPr lang="zh-CN" altLang="en-US" sz="2000" b="1" dirty="0">
                  <a:solidFill>
                    <a:schemeClr val="bg1">
                      <a:lumMod val="50000"/>
                    </a:schemeClr>
                  </a:solidFill>
                  <a:cs typeface="+mn-ea"/>
                  <a:sym typeface="+mn-lt"/>
                </a:endParaRPr>
              </a:p>
            </p:txBody>
          </p:sp>
          <p:sp>
            <p:nvSpPr>
              <p:cNvPr id="21" name="íş1íďè">
                <a:extLst>
                  <a:ext uri="{FF2B5EF4-FFF2-40B4-BE49-F238E27FC236}">
                    <a16:creationId xmlns:a16="http://schemas.microsoft.com/office/drawing/2014/main" id="{44B4FDC9-B5C8-4489-B284-C679DFC2BE2D}"/>
                  </a:ext>
                </a:extLst>
              </p:cNvPr>
              <p:cNvSpPr/>
              <p:nvPr/>
            </p:nvSpPr>
            <p:spPr>
              <a:xfrm>
                <a:off x="5533289" y="1153043"/>
                <a:ext cx="178001" cy="148188"/>
              </a:xfrm>
              <a:custGeom>
                <a:avLst/>
                <a:gdLst>
                  <a:gd name="connsiteX0" fmla="*/ 483573 w 526297"/>
                  <a:gd name="connsiteY0" fmla="*/ 133971 h 438150"/>
                  <a:gd name="connsiteX1" fmla="*/ 527674 w 526297"/>
                  <a:gd name="connsiteY1" fmla="*/ 178072 h 438150"/>
                  <a:gd name="connsiteX2" fmla="*/ 527579 w 526297"/>
                  <a:gd name="connsiteY2" fmla="*/ 181501 h 438150"/>
                  <a:gd name="connsiteX3" fmla="*/ 514244 w 526297"/>
                  <a:gd name="connsiteY3" fmla="*/ 355237 h 438150"/>
                  <a:gd name="connsiteX4" fmla="*/ 485764 w 526297"/>
                  <a:gd name="connsiteY4" fmla="*/ 381621 h 438150"/>
                  <a:gd name="connsiteX5" fmla="*/ 454998 w 526297"/>
                  <a:gd name="connsiteY5" fmla="*/ 381621 h 438150"/>
                  <a:gd name="connsiteX6" fmla="*/ 454998 w 526297"/>
                  <a:gd name="connsiteY6" fmla="*/ 438771 h 438150"/>
                  <a:gd name="connsiteX7" fmla="*/ 435948 w 526297"/>
                  <a:gd name="connsiteY7" fmla="*/ 438771 h 438150"/>
                  <a:gd name="connsiteX8" fmla="*/ 435948 w 526297"/>
                  <a:gd name="connsiteY8" fmla="*/ 381621 h 438150"/>
                  <a:gd name="connsiteX9" fmla="*/ 93048 w 526297"/>
                  <a:gd name="connsiteY9" fmla="*/ 381621 h 438150"/>
                  <a:gd name="connsiteX10" fmla="*/ 93048 w 526297"/>
                  <a:gd name="connsiteY10" fmla="*/ 438771 h 438150"/>
                  <a:gd name="connsiteX11" fmla="*/ 73998 w 526297"/>
                  <a:gd name="connsiteY11" fmla="*/ 438771 h 438150"/>
                  <a:gd name="connsiteX12" fmla="*/ 73998 w 526297"/>
                  <a:gd name="connsiteY12" fmla="*/ 381621 h 438150"/>
                  <a:gd name="connsiteX13" fmla="*/ 43328 w 526297"/>
                  <a:gd name="connsiteY13" fmla="*/ 381621 h 438150"/>
                  <a:gd name="connsiteX14" fmla="*/ 14848 w 526297"/>
                  <a:gd name="connsiteY14" fmla="*/ 355237 h 438150"/>
                  <a:gd name="connsiteX15" fmla="*/ 1513 w 526297"/>
                  <a:gd name="connsiteY15" fmla="*/ 181501 h 438150"/>
                  <a:gd name="connsiteX16" fmla="*/ 42089 w 526297"/>
                  <a:gd name="connsiteY16" fmla="*/ 134162 h 438150"/>
                  <a:gd name="connsiteX17" fmla="*/ 45518 w 526297"/>
                  <a:gd name="connsiteY17" fmla="*/ 134066 h 438150"/>
                  <a:gd name="connsiteX18" fmla="*/ 101906 w 526297"/>
                  <a:gd name="connsiteY18" fmla="*/ 180834 h 438150"/>
                  <a:gd name="connsiteX19" fmla="*/ 121623 w 526297"/>
                  <a:gd name="connsiteY19" fmla="*/ 286371 h 438150"/>
                  <a:gd name="connsiteX20" fmla="*/ 407373 w 526297"/>
                  <a:gd name="connsiteY20" fmla="*/ 286371 h 438150"/>
                  <a:gd name="connsiteX21" fmla="*/ 427185 w 526297"/>
                  <a:gd name="connsiteY21" fmla="*/ 180739 h 438150"/>
                  <a:gd name="connsiteX22" fmla="*/ 483573 w 526297"/>
                  <a:gd name="connsiteY22" fmla="*/ 133971 h 438150"/>
                  <a:gd name="connsiteX23" fmla="*/ 416898 w 526297"/>
                  <a:gd name="connsiteY23" fmla="*/ 621 h 438150"/>
                  <a:gd name="connsiteX24" fmla="*/ 483573 w 526297"/>
                  <a:gd name="connsiteY24" fmla="*/ 67296 h 438150"/>
                  <a:gd name="connsiteX25" fmla="*/ 483573 w 526297"/>
                  <a:gd name="connsiteY25" fmla="*/ 115397 h 438150"/>
                  <a:gd name="connsiteX26" fmla="*/ 476429 w 526297"/>
                  <a:gd name="connsiteY26" fmla="*/ 114921 h 438150"/>
                  <a:gd name="connsiteX27" fmla="*/ 412040 w 526297"/>
                  <a:gd name="connsiteY27" fmla="*/ 166451 h 438150"/>
                  <a:gd name="connsiteX28" fmla="*/ 411564 w 526297"/>
                  <a:gd name="connsiteY28" fmla="*/ 168737 h 438150"/>
                  <a:gd name="connsiteX29" fmla="*/ 393086 w 526297"/>
                  <a:gd name="connsiteY29" fmla="*/ 267321 h 438150"/>
                  <a:gd name="connsiteX30" fmla="*/ 135911 w 526297"/>
                  <a:gd name="connsiteY30" fmla="*/ 267321 h 438150"/>
                  <a:gd name="connsiteX31" fmla="*/ 117432 w 526297"/>
                  <a:gd name="connsiteY31" fmla="*/ 168737 h 438150"/>
                  <a:gd name="connsiteX32" fmla="*/ 52567 w 526297"/>
                  <a:gd name="connsiteY32" fmla="*/ 114921 h 438150"/>
                  <a:gd name="connsiteX33" fmla="*/ 54948 w 526297"/>
                  <a:gd name="connsiteY33" fmla="*/ 67296 h 438150"/>
                  <a:gd name="connsiteX34" fmla="*/ 121623 w 526297"/>
                  <a:gd name="connsiteY34" fmla="*/ 621 h 438150"/>
                  <a:gd name="connsiteX35" fmla="*/ 416898 w 526297"/>
                  <a:gd name="connsiteY35" fmla="*/ 62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6297" h="438150">
                    <a:moveTo>
                      <a:pt x="483573" y="133971"/>
                    </a:moveTo>
                    <a:cubicBezTo>
                      <a:pt x="507957" y="133971"/>
                      <a:pt x="527674" y="153688"/>
                      <a:pt x="527674" y="178072"/>
                    </a:cubicBezTo>
                    <a:cubicBezTo>
                      <a:pt x="527674" y="179215"/>
                      <a:pt x="527674" y="180358"/>
                      <a:pt x="527579" y="181501"/>
                    </a:cubicBezTo>
                    <a:lnTo>
                      <a:pt x="514244" y="355237"/>
                    </a:lnTo>
                    <a:cubicBezTo>
                      <a:pt x="513101" y="370096"/>
                      <a:pt x="500718" y="381621"/>
                      <a:pt x="485764" y="381621"/>
                    </a:cubicBezTo>
                    <a:lnTo>
                      <a:pt x="454998" y="381621"/>
                    </a:lnTo>
                    <a:lnTo>
                      <a:pt x="454998" y="438771"/>
                    </a:lnTo>
                    <a:lnTo>
                      <a:pt x="435948" y="438771"/>
                    </a:lnTo>
                    <a:lnTo>
                      <a:pt x="435948" y="381621"/>
                    </a:lnTo>
                    <a:lnTo>
                      <a:pt x="93048" y="381621"/>
                    </a:lnTo>
                    <a:lnTo>
                      <a:pt x="93048" y="438771"/>
                    </a:lnTo>
                    <a:lnTo>
                      <a:pt x="73998" y="438771"/>
                    </a:lnTo>
                    <a:lnTo>
                      <a:pt x="73998" y="381621"/>
                    </a:lnTo>
                    <a:lnTo>
                      <a:pt x="43328" y="381621"/>
                    </a:lnTo>
                    <a:cubicBezTo>
                      <a:pt x="28373" y="381621"/>
                      <a:pt x="15991" y="370096"/>
                      <a:pt x="14848" y="355237"/>
                    </a:cubicBezTo>
                    <a:lnTo>
                      <a:pt x="1513" y="181501"/>
                    </a:lnTo>
                    <a:cubicBezTo>
                      <a:pt x="-392" y="157212"/>
                      <a:pt x="17801" y="135971"/>
                      <a:pt x="42089" y="134162"/>
                    </a:cubicBezTo>
                    <a:cubicBezTo>
                      <a:pt x="43232" y="134066"/>
                      <a:pt x="44375" y="134066"/>
                      <a:pt x="45518" y="134066"/>
                    </a:cubicBezTo>
                    <a:cubicBezTo>
                      <a:pt x="73141" y="134066"/>
                      <a:pt x="96858" y="153688"/>
                      <a:pt x="101906" y="180834"/>
                    </a:cubicBezTo>
                    <a:lnTo>
                      <a:pt x="121623" y="286371"/>
                    </a:lnTo>
                    <a:lnTo>
                      <a:pt x="407373" y="286371"/>
                    </a:lnTo>
                    <a:lnTo>
                      <a:pt x="427185" y="180739"/>
                    </a:lnTo>
                    <a:cubicBezTo>
                      <a:pt x="432233" y="153592"/>
                      <a:pt x="455951" y="133971"/>
                      <a:pt x="483573" y="133971"/>
                    </a:cubicBezTo>
                    <a:close/>
                    <a:moveTo>
                      <a:pt x="416898" y="621"/>
                    </a:moveTo>
                    <a:cubicBezTo>
                      <a:pt x="453760" y="621"/>
                      <a:pt x="483573" y="30434"/>
                      <a:pt x="483573" y="67296"/>
                    </a:cubicBezTo>
                    <a:lnTo>
                      <a:pt x="483573" y="115397"/>
                    </a:lnTo>
                    <a:cubicBezTo>
                      <a:pt x="481192" y="115112"/>
                      <a:pt x="478811" y="114921"/>
                      <a:pt x="476429" y="114921"/>
                    </a:cubicBezTo>
                    <a:cubicBezTo>
                      <a:pt x="445473" y="114921"/>
                      <a:pt x="418803" y="136448"/>
                      <a:pt x="412040" y="166451"/>
                    </a:cubicBezTo>
                    <a:lnTo>
                      <a:pt x="411564" y="168737"/>
                    </a:lnTo>
                    <a:lnTo>
                      <a:pt x="393086" y="267321"/>
                    </a:lnTo>
                    <a:lnTo>
                      <a:pt x="135911" y="267321"/>
                    </a:lnTo>
                    <a:lnTo>
                      <a:pt x="117432" y="168737"/>
                    </a:lnTo>
                    <a:cubicBezTo>
                      <a:pt x="111622" y="137495"/>
                      <a:pt x="84285" y="114921"/>
                      <a:pt x="52567" y="114921"/>
                    </a:cubicBezTo>
                    <a:lnTo>
                      <a:pt x="54948" y="67296"/>
                    </a:lnTo>
                    <a:cubicBezTo>
                      <a:pt x="54948" y="30434"/>
                      <a:pt x="84761" y="621"/>
                      <a:pt x="121623" y="621"/>
                    </a:cubicBezTo>
                    <a:lnTo>
                      <a:pt x="416898" y="621"/>
                    </a:ln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65000"/>
                  </a:lnSpc>
                </a:pPr>
                <a:endParaRPr lang="zh-CN" altLang="en-US" sz="2000" b="1" dirty="0">
                  <a:solidFill>
                    <a:schemeClr val="bg1">
                      <a:lumMod val="50000"/>
                    </a:schemeClr>
                  </a:solidFill>
                  <a:cs typeface="+mn-ea"/>
                  <a:sym typeface="+mn-lt"/>
                </a:endParaRPr>
              </a:p>
            </p:txBody>
          </p:sp>
        </p:grpSp>
        <p:grpSp>
          <p:nvGrpSpPr>
            <p:cNvPr id="9" name="îšļídê">
              <a:extLst>
                <a:ext uri="{FF2B5EF4-FFF2-40B4-BE49-F238E27FC236}">
                  <a16:creationId xmlns:a16="http://schemas.microsoft.com/office/drawing/2014/main" id="{ACF622C6-4920-45BE-87EB-A720C17542BC}"/>
                </a:ext>
              </a:extLst>
            </p:cNvPr>
            <p:cNvGrpSpPr>
              <a:grpSpLocks/>
            </p:cNvGrpSpPr>
            <p:nvPr/>
          </p:nvGrpSpPr>
          <p:grpSpPr>
            <a:xfrm>
              <a:off x="658634" y="4085126"/>
              <a:ext cx="410200" cy="410198"/>
              <a:chOff x="6362386" y="1018864"/>
              <a:chExt cx="410200" cy="410198"/>
            </a:xfrm>
          </p:grpSpPr>
          <p:sp>
            <p:nvSpPr>
              <p:cNvPr id="18" name="iślïḍé">
                <a:extLst>
                  <a:ext uri="{FF2B5EF4-FFF2-40B4-BE49-F238E27FC236}">
                    <a16:creationId xmlns:a16="http://schemas.microsoft.com/office/drawing/2014/main" id="{5AFDDCA1-2118-40BF-8F02-E1F90D196514}"/>
                  </a:ext>
                </a:extLst>
              </p:cNvPr>
              <p:cNvSpPr/>
              <p:nvPr/>
            </p:nvSpPr>
            <p:spPr>
              <a:xfrm>
                <a:off x="6362386" y="1018864"/>
                <a:ext cx="410200" cy="410198"/>
              </a:xfrm>
              <a:prstGeom prst="ellipse">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65000"/>
                  </a:lnSpc>
                </a:pPr>
                <a:endParaRPr lang="zh-CN" altLang="en-US" sz="2000" b="1" dirty="0">
                  <a:solidFill>
                    <a:schemeClr val="bg1">
                      <a:lumMod val="50000"/>
                    </a:schemeClr>
                  </a:solidFill>
                  <a:cs typeface="+mn-ea"/>
                  <a:sym typeface="+mn-lt"/>
                </a:endParaRPr>
              </a:p>
            </p:txBody>
          </p:sp>
          <p:sp>
            <p:nvSpPr>
              <p:cNvPr id="19" name="ïšḻïďê">
                <a:extLst>
                  <a:ext uri="{FF2B5EF4-FFF2-40B4-BE49-F238E27FC236}">
                    <a16:creationId xmlns:a16="http://schemas.microsoft.com/office/drawing/2014/main" id="{EF18473C-5BEA-4466-BF70-CCF7C106BF4E}"/>
                  </a:ext>
                </a:extLst>
              </p:cNvPr>
              <p:cNvSpPr/>
              <p:nvPr/>
            </p:nvSpPr>
            <p:spPr>
              <a:xfrm>
                <a:off x="6478486" y="1159442"/>
                <a:ext cx="178001" cy="141741"/>
              </a:xfrm>
              <a:custGeom>
                <a:avLst/>
                <a:gdLst>
                  <a:gd name="connsiteX0" fmla="*/ 486767 w 514350"/>
                  <a:gd name="connsiteY0" fmla="*/ 621 h 409575"/>
                  <a:gd name="connsiteX1" fmla="*/ 515342 w 514350"/>
                  <a:gd name="connsiteY1" fmla="*/ 29196 h 409575"/>
                  <a:gd name="connsiteX2" fmla="*/ 515342 w 514350"/>
                  <a:gd name="connsiteY2" fmla="*/ 324471 h 409575"/>
                  <a:gd name="connsiteX3" fmla="*/ 486767 w 514350"/>
                  <a:gd name="connsiteY3" fmla="*/ 353046 h 409575"/>
                  <a:gd name="connsiteX4" fmla="*/ 192159 w 514350"/>
                  <a:gd name="connsiteY4" fmla="*/ 353046 h 409575"/>
                  <a:gd name="connsiteX5" fmla="*/ 115387 w 514350"/>
                  <a:gd name="connsiteY5" fmla="*/ 410196 h 409575"/>
                  <a:gd name="connsiteX6" fmla="*/ 115387 w 514350"/>
                  <a:gd name="connsiteY6" fmla="*/ 353046 h 409575"/>
                  <a:gd name="connsiteX7" fmla="*/ 29567 w 514350"/>
                  <a:gd name="connsiteY7" fmla="*/ 353046 h 409575"/>
                  <a:gd name="connsiteX8" fmla="*/ 992 w 514350"/>
                  <a:gd name="connsiteY8" fmla="*/ 324471 h 409575"/>
                  <a:gd name="connsiteX9" fmla="*/ 992 w 514350"/>
                  <a:gd name="connsiteY9" fmla="*/ 29196 h 409575"/>
                  <a:gd name="connsiteX10" fmla="*/ 29567 w 514350"/>
                  <a:gd name="connsiteY10" fmla="*/ 621 h 409575"/>
                  <a:gd name="connsiteX11" fmla="*/ 486767 w 514350"/>
                  <a:gd name="connsiteY11" fmla="*/ 621 h 409575"/>
                  <a:gd name="connsiteX12" fmla="*/ 124817 w 514350"/>
                  <a:gd name="connsiteY12" fmla="*/ 143496 h 409575"/>
                  <a:gd name="connsiteX13" fmla="*/ 91480 w 514350"/>
                  <a:gd name="connsiteY13" fmla="*/ 176834 h 409575"/>
                  <a:gd name="connsiteX14" fmla="*/ 124817 w 514350"/>
                  <a:gd name="connsiteY14" fmla="*/ 210171 h 409575"/>
                  <a:gd name="connsiteX15" fmla="*/ 158155 w 514350"/>
                  <a:gd name="connsiteY15" fmla="*/ 176834 h 409575"/>
                  <a:gd name="connsiteX16" fmla="*/ 124817 w 514350"/>
                  <a:gd name="connsiteY16" fmla="*/ 143496 h 409575"/>
                  <a:gd name="connsiteX17" fmla="*/ 258167 w 514350"/>
                  <a:gd name="connsiteY17" fmla="*/ 143496 h 409575"/>
                  <a:gd name="connsiteX18" fmla="*/ 224830 w 514350"/>
                  <a:gd name="connsiteY18" fmla="*/ 176834 h 409575"/>
                  <a:gd name="connsiteX19" fmla="*/ 258167 w 514350"/>
                  <a:gd name="connsiteY19" fmla="*/ 210171 h 409575"/>
                  <a:gd name="connsiteX20" fmla="*/ 291505 w 514350"/>
                  <a:gd name="connsiteY20" fmla="*/ 176834 h 409575"/>
                  <a:gd name="connsiteX21" fmla="*/ 258167 w 514350"/>
                  <a:gd name="connsiteY21" fmla="*/ 143496 h 409575"/>
                  <a:gd name="connsiteX22" fmla="*/ 391517 w 514350"/>
                  <a:gd name="connsiteY22" fmla="*/ 143496 h 409575"/>
                  <a:gd name="connsiteX23" fmla="*/ 358180 w 514350"/>
                  <a:gd name="connsiteY23" fmla="*/ 176834 h 409575"/>
                  <a:gd name="connsiteX24" fmla="*/ 391517 w 514350"/>
                  <a:gd name="connsiteY24" fmla="*/ 210171 h 409575"/>
                  <a:gd name="connsiteX25" fmla="*/ 424855 w 514350"/>
                  <a:gd name="connsiteY25" fmla="*/ 176834 h 409575"/>
                  <a:gd name="connsiteX26" fmla="*/ 391517 w 514350"/>
                  <a:gd name="connsiteY26" fmla="*/ 143496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4350" h="409575">
                    <a:moveTo>
                      <a:pt x="486767" y="621"/>
                    </a:moveTo>
                    <a:cubicBezTo>
                      <a:pt x="502579" y="621"/>
                      <a:pt x="515342" y="13385"/>
                      <a:pt x="515342" y="29196"/>
                    </a:cubicBezTo>
                    <a:lnTo>
                      <a:pt x="515342" y="324471"/>
                    </a:lnTo>
                    <a:cubicBezTo>
                      <a:pt x="515342" y="340282"/>
                      <a:pt x="502579" y="353046"/>
                      <a:pt x="486767" y="353046"/>
                    </a:cubicBezTo>
                    <a:lnTo>
                      <a:pt x="192159" y="353046"/>
                    </a:lnTo>
                    <a:lnTo>
                      <a:pt x="115387" y="410196"/>
                    </a:lnTo>
                    <a:lnTo>
                      <a:pt x="115387" y="353046"/>
                    </a:lnTo>
                    <a:lnTo>
                      <a:pt x="29567" y="353046"/>
                    </a:lnTo>
                    <a:cubicBezTo>
                      <a:pt x="13755" y="353046"/>
                      <a:pt x="992" y="340282"/>
                      <a:pt x="992" y="324471"/>
                    </a:cubicBezTo>
                    <a:lnTo>
                      <a:pt x="992" y="29196"/>
                    </a:lnTo>
                    <a:cubicBezTo>
                      <a:pt x="992" y="13385"/>
                      <a:pt x="13755" y="621"/>
                      <a:pt x="29567" y="621"/>
                    </a:cubicBezTo>
                    <a:lnTo>
                      <a:pt x="486767" y="621"/>
                    </a:lnTo>
                    <a:close/>
                    <a:moveTo>
                      <a:pt x="124817" y="143496"/>
                    </a:moveTo>
                    <a:cubicBezTo>
                      <a:pt x="106434" y="143496"/>
                      <a:pt x="91480" y="158450"/>
                      <a:pt x="91480" y="176834"/>
                    </a:cubicBezTo>
                    <a:cubicBezTo>
                      <a:pt x="91480" y="195217"/>
                      <a:pt x="106434" y="210171"/>
                      <a:pt x="124817" y="210171"/>
                    </a:cubicBezTo>
                    <a:cubicBezTo>
                      <a:pt x="143200" y="210171"/>
                      <a:pt x="158155" y="195217"/>
                      <a:pt x="158155" y="176834"/>
                    </a:cubicBezTo>
                    <a:cubicBezTo>
                      <a:pt x="158155" y="158450"/>
                      <a:pt x="143200" y="143496"/>
                      <a:pt x="124817" y="143496"/>
                    </a:cubicBezTo>
                    <a:close/>
                    <a:moveTo>
                      <a:pt x="258167" y="143496"/>
                    </a:moveTo>
                    <a:cubicBezTo>
                      <a:pt x="239784" y="143496"/>
                      <a:pt x="224830" y="158450"/>
                      <a:pt x="224830" y="176834"/>
                    </a:cubicBezTo>
                    <a:cubicBezTo>
                      <a:pt x="224830" y="195217"/>
                      <a:pt x="239784" y="210171"/>
                      <a:pt x="258167" y="210171"/>
                    </a:cubicBezTo>
                    <a:cubicBezTo>
                      <a:pt x="276550" y="210171"/>
                      <a:pt x="291505" y="195217"/>
                      <a:pt x="291505" y="176834"/>
                    </a:cubicBezTo>
                    <a:cubicBezTo>
                      <a:pt x="291505" y="158450"/>
                      <a:pt x="276550" y="143496"/>
                      <a:pt x="258167" y="143496"/>
                    </a:cubicBezTo>
                    <a:close/>
                    <a:moveTo>
                      <a:pt x="391517" y="143496"/>
                    </a:moveTo>
                    <a:cubicBezTo>
                      <a:pt x="373134" y="143496"/>
                      <a:pt x="358180" y="158450"/>
                      <a:pt x="358180" y="176834"/>
                    </a:cubicBezTo>
                    <a:cubicBezTo>
                      <a:pt x="358180" y="195217"/>
                      <a:pt x="373134" y="210171"/>
                      <a:pt x="391517" y="210171"/>
                    </a:cubicBezTo>
                    <a:cubicBezTo>
                      <a:pt x="409900" y="210171"/>
                      <a:pt x="424855" y="195217"/>
                      <a:pt x="424855" y="176834"/>
                    </a:cubicBezTo>
                    <a:cubicBezTo>
                      <a:pt x="424855" y="158450"/>
                      <a:pt x="409900" y="143496"/>
                      <a:pt x="391517" y="143496"/>
                    </a:cubicBez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65000"/>
                  </a:lnSpc>
                </a:pPr>
                <a:endParaRPr lang="zh-CN" altLang="en-US" sz="2000" b="1" dirty="0">
                  <a:solidFill>
                    <a:schemeClr val="bg1">
                      <a:lumMod val="50000"/>
                    </a:schemeClr>
                  </a:solidFill>
                  <a:cs typeface="+mn-ea"/>
                  <a:sym typeface="+mn-lt"/>
                </a:endParaRPr>
              </a:p>
            </p:txBody>
          </p:sp>
        </p:grpSp>
        <p:sp>
          <p:nvSpPr>
            <p:cNvPr id="10" name="ïṥḻîḓé">
              <a:extLst>
                <a:ext uri="{FF2B5EF4-FFF2-40B4-BE49-F238E27FC236}">
                  <a16:creationId xmlns:a16="http://schemas.microsoft.com/office/drawing/2014/main" id="{5EA56A0B-2C08-4542-B125-A141F7B0D3EA}"/>
                </a:ext>
              </a:extLst>
            </p:cNvPr>
            <p:cNvSpPr/>
            <p:nvPr/>
          </p:nvSpPr>
          <p:spPr bwMode="auto">
            <a:xfrm>
              <a:off x="1104120" y="4074845"/>
              <a:ext cx="3134505" cy="43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spcBef>
                  <a:spcPct val="0"/>
                </a:spcBef>
              </a:pPr>
              <a:r>
                <a:rPr lang="zh-CN" altLang="en-US" sz="1000" dirty="0">
                  <a:solidFill>
                    <a:schemeClr val="tx1">
                      <a:lumMod val="65000"/>
                      <a:lumOff val="35000"/>
                    </a:schemeClr>
                  </a:solidFill>
                </a:rPr>
                <a:t>输入文本内容输入文本内容输入文本内容输入文本内容</a:t>
              </a:r>
              <a:endParaRPr lang="en-US" altLang="zh-CN" sz="1000" dirty="0">
                <a:solidFill>
                  <a:schemeClr val="tx1">
                    <a:lumMod val="65000"/>
                    <a:lumOff val="35000"/>
                  </a:schemeClr>
                </a:solidFill>
              </a:endParaRPr>
            </a:p>
          </p:txBody>
        </p:sp>
        <p:sp>
          <p:nvSpPr>
            <p:cNvPr id="11" name="í$ľíďé">
              <a:extLst>
                <a:ext uri="{FF2B5EF4-FFF2-40B4-BE49-F238E27FC236}">
                  <a16:creationId xmlns:a16="http://schemas.microsoft.com/office/drawing/2014/main" id="{043B8155-BFD5-4B2C-91AC-8F18597FE693}"/>
                </a:ext>
              </a:extLst>
            </p:cNvPr>
            <p:cNvSpPr/>
            <p:nvPr/>
          </p:nvSpPr>
          <p:spPr bwMode="auto">
            <a:xfrm>
              <a:off x="1104120" y="4771346"/>
              <a:ext cx="3134505" cy="43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spcBef>
                  <a:spcPct val="0"/>
                </a:spcBef>
              </a:pPr>
              <a:r>
                <a:rPr lang="zh-CN" altLang="en-US" sz="1000" dirty="0">
                  <a:solidFill>
                    <a:schemeClr val="tx1">
                      <a:lumMod val="65000"/>
                      <a:lumOff val="35000"/>
                    </a:schemeClr>
                  </a:solidFill>
                </a:rPr>
                <a:t>输入文本内容输入文本内容输入文本内容输入文本内容</a:t>
              </a:r>
              <a:endParaRPr lang="en-US" altLang="zh-CN" sz="1000" dirty="0">
                <a:solidFill>
                  <a:schemeClr val="tx1">
                    <a:lumMod val="65000"/>
                    <a:lumOff val="35000"/>
                  </a:schemeClr>
                </a:solidFill>
              </a:endParaRPr>
            </a:p>
          </p:txBody>
        </p:sp>
        <p:sp>
          <p:nvSpPr>
            <p:cNvPr id="12" name="íṩľíḋe">
              <a:extLst>
                <a:ext uri="{FF2B5EF4-FFF2-40B4-BE49-F238E27FC236}">
                  <a16:creationId xmlns:a16="http://schemas.microsoft.com/office/drawing/2014/main" id="{7B69C4FF-8C0F-4220-987F-35F2D384F9A3}"/>
                </a:ext>
              </a:extLst>
            </p:cNvPr>
            <p:cNvSpPr/>
            <p:nvPr/>
          </p:nvSpPr>
          <p:spPr bwMode="auto">
            <a:xfrm>
              <a:off x="1104120" y="5467847"/>
              <a:ext cx="3134505" cy="43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spcBef>
                  <a:spcPct val="0"/>
                </a:spcBef>
              </a:pPr>
              <a:r>
                <a:rPr lang="zh-CN" altLang="en-US" sz="1000" dirty="0">
                  <a:solidFill>
                    <a:schemeClr val="tx1">
                      <a:lumMod val="65000"/>
                      <a:lumOff val="35000"/>
                    </a:schemeClr>
                  </a:solidFill>
                </a:rPr>
                <a:t>输入文本内容输入文本内容输入文本内容输入文本内容</a:t>
              </a:r>
              <a:endParaRPr lang="en-US" altLang="zh-CN" sz="1000" dirty="0">
                <a:solidFill>
                  <a:schemeClr val="tx1">
                    <a:lumMod val="65000"/>
                    <a:lumOff val="35000"/>
                  </a:schemeClr>
                </a:solidFill>
              </a:endParaRPr>
            </a:p>
          </p:txBody>
        </p:sp>
        <p:grpSp>
          <p:nvGrpSpPr>
            <p:cNvPr id="13" name="îṡļïḑè">
              <a:extLst>
                <a:ext uri="{FF2B5EF4-FFF2-40B4-BE49-F238E27FC236}">
                  <a16:creationId xmlns:a16="http://schemas.microsoft.com/office/drawing/2014/main" id="{168F3198-3857-4DC6-A463-EA7D30B807E0}"/>
                </a:ext>
              </a:extLst>
            </p:cNvPr>
            <p:cNvGrpSpPr>
              <a:grpSpLocks/>
            </p:cNvGrpSpPr>
            <p:nvPr/>
          </p:nvGrpSpPr>
          <p:grpSpPr>
            <a:xfrm>
              <a:off x="658634" y="4781627"/>
              <a:ext cx="410200" cy="410198"/>
              <a:chOff x="7307583" y="1018864"/>
              <a:chExt cx="410200" cy="410198"/>
            </a:xfrm>
          </p:grpSpPr>
          <p:sp>
            <p:nvSpPr>
              <p:cNvPr id="16" name="îşḻîḋé">
                <a:extLst>
                  <a:ext uri="{FF2B5EF4-FFF2-40B4-BE49-F238E27FC236}">
                    <a16:creationId xmlns:a16="http://schemas.microsoft.com/office/drawing/2014/main" id="{434465AE-B1BC-4740-9919-58F4E6B79CA1}"/>
                  </a:ext>
                </a:extLst>
              </p:cNvPr>
              <p:cNvSpPr/>
              <p:nvPr/>
            </p:nvSpPr>
            <p:spPr>
              <a:xfrm>
                <a:off x="7307583" y="1018864"/>
                <a:ext cx="410200" cy="410198"/>
              </a:xfrm>
              <a:prstGeom prst="ellipse">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65000"/>
                  </a:lnSpc>
                </a:pPr>
                <a:endParaRPr lang="zh-CN" altLang="en-US" sz="2000" b="1" dirty="0">
                  <a:solidFill>
                    <a:schemeClr val="bg1">
                      <a:lumMod val="50000"/>
                    </a:schemeClr>
                  </a:solidFill>
                  <a:cs typeface="+mn-ea"/>
                  <a:sym typeface="+mn-lt"/>
                </a:endParaRPr>
              </a:p>
            </p:txBody>
          </p:sp>
          <p:sp>
            <p:nvSpPr>
              <p:cNvPr id="17" name="işḻîďê">
                <a:extLst>
                  <a:ext uri="{FF2B5EF4-FFF2-40B4-BE49-F238E27FC236}">
                    <a16:creationId xmlns:a16="http://schemas.microsoft.com/office/drawing/2014/main" id="{CF60C3DF-9C15-475B-94E9-CF5889E148CD}"/>
                  </a:ext>
                </a:extLst>
              </p:cNvPr>
              <p:cNvSpPr/>
              <p:nvPr/>
            </p:nvSpPr>
            <p:spPr>
              <a:xfrm>
                <a:off x="7423682" y="1139726"/>
                <a:ext cx="178001" cy="174822"/>
              </a:xfrm>
              <a:custGeom>
                <a:avLst/>
                <a:gdLst>
                  <a:gd name="connsiteX0" fmla="*/ 343764 w 533400"/>
                  <a:gd name="connsiteY0" fmla="*/ 276846 h 523875"/>
                  <a:gd name="connsiteX1" fmla="*/ 372339 w 533400"/>
                  <a:gd name="connsiteY1" fmla="*/ 305421 h 523875"/>
                  <a:gd name="connsiteX2" fmla="*/ 372339 w 533400"/>
                  <a:gd name="connsiteY2" fmla="*/ 495921 h 523875"/>
                  <a:gd name="connsiteX3" fmla="*/ 343764 w 533400"/>
                  <a:gd name="connsiteY3" fmla="*/ 524496 h 523875"/>
                  <a:gd name="connsiteX4" fmla="*/ 191364 w 533400"/>
                  <a:gd name="connsiteY4" fmla="*/ 524496 h 523875"/>
                  <a:gd name="connsiteX5" fmla="*/ 162789 w 533400"/>
                  <a:gd name="connsiteY5" fmla="*/ 495921 h 523875"/>
                  <a:gd name="connsiteX6" fmla="*/ 162789 w 533400"/>
                  <a:gd name="connsiteY6" fmla="*/ 305421 h 523875"/>
                  <a:gd name="connsiteX7" fmla="*/ 191364 w 533400"/>
                  <a:gd name="connsiteY7" fmla="*/ 276846 h 523875"/>
                  <a:gd name="connsiteX8" fmla="*/ 343764 w 533400"/>
                  <a:gd name="connsiteY8" fmla="*/ 276846 h 523875"/>
                  <a:gd name="connsiteX9" fmla="*/ 143739 w 533400"/>
                  <a:gd name="connsiteY9" fmla="*/ 114921 h 523875"/>
                  <a:gd name="connsiteX10" fmla="*/ 179934 w 533400"/>
                  <a:gd name="connsiteY10" fmla="*/ 153021 h 523875"/>
                  <a:gd name="connsiteX11" fmla="*/ 181839 w 533400"/>
                  <a:gd name="connsiteY11" fmla="*/ 153021 h 523875"/>
                  <a:gd name="connsiteX12" fmla="*/ 353289 w 533400"/>
                  <a:gd name="connsiteY12" fmla="*/ 153021 h 523875"/>
                  <a:gd name="connsiteX13" fmla="*/ 391389 w 533400"/>
                  <a:gd name="connsiteY13" fmla="*/ 116826 h 523875"/>
                  <a:gd name="connsiteX14" fmla="*/ 391389 w 533400"/>
                  <a:gd name="connsiteY14" fmla="*/ 114921 h 523875"/>
                  <a:gd name="connsiteX15" fmla="*/ 505689 w 533400"/>
                  <a:gd name="connsiteY15" fmla="*/ 114921 h 523875"/>
                  <a:gd name="connsiteX16" fmla="*/ 534264 w 533400"/>
                  <a:gd name="connsiteY16" fmla="*/ 143496 h 523875"/>
                  <a:gd name="connsiteX17" fmla="*/ 534264 w 533400"/>
                  <a:gd name="connsiteY17" fmla="*/ 381621 h 523875"/>
                  <a:gd name="connsiteX18" fmla="*/ 505689 w 533400"/>
                  <a:gd name="connsiteY18" fmla="*/ 410196 h 523875"/>
                  <a:gd name="connsiteX19" fmla="*/ 391389 w 533400"/>
                  <a:gd name="connsiteY19" fmla="*/ 410196 h 523875"/>
                  <a:gd name="connsiteX20" fmla="*/ 391389 w 533400"/>
                  <a:gd name="connsiteY20" fmla="*/ 295896 h 523875"/>
                  <a:gd name="connsiteX21" fmla="*/ 355194 w 533400"/>
                  <a:gd name="connsiteY21" fmla="*/ 257796 h 523875"/>
                  <a:gd name="connsiteX22" fmla="*/ 353289 w 533400"/>
                  <a:gd name="connsiteY22" fmla="*/ 257796 h 523875"/>
                  <a:gd name="connsiteX23" fmla="*/ 181839 w 533400"/>
                  <a:gd name="connsiteY23" fmla="*/ 257796 h 523875"/>
                  <a:gd name="connsiteX24" fmla="*/ 143739 w 533400"/>
                  <a:gd name="connsiteY24" fmla="*/ 293991 h 523875"/>
                  <a:gd name="connsiteX25" fmla="*/ 143739 w 533400"/>
                  <a:gd name="connsiteY25" fmla="*/ 295896 h 523875"/>
                  <a:gd name="connsiteX26" fmla="*/ 143739 w 533400"/>
                  <a:gd name="connsiteY26" fmla="*/ 410196 h 523875"/>
                  <a:gd name="connsiteX27" fmla="*/ 29439 w 533400"/>
                  <a:gd name="connsiteY27" fmla="*/ 410196 h 523875"/>
                  <a:gd name="connsiteX28" fmla="*/ 864 w 533400"/>
                  <a:gd name="connsiteY28" fmla="*/ 381621 h 523875"/>
                  <a:gd name="connsiteX29" fmla="*/ 864 w 533400"/>
                  <a:gd name="connsiteY29" fmla="*/ 201408 h 523875"/>
                  <a:gd name="connsiteX30" fmla="*/ 11151 w 533400"/>
                  <a:gd name="connsiteY30" fmla="*/ 175405 h 523875"/>
                  <a:gd name="connsiteX31" fmla="*/ 56300 w 533400"/>
                  <a:gd name="connsiteY31" fmla="*/ 127018 h 523875"/>
                  <a:gd name="connsiteX32" fmla="*/ 84112 w 533400"/>
                  <a:gd name="connsiteY32" fmla="*/ 114921 h 523875"/>
                  <a:gd name="connsiteX33" fmla="*/ 143739 w 533400"/>
                  <a:gd name="connsiteY33" fmla="*/ 114921 h 523875"/>
                  <a:gd name="connsiteX34" fmla="*/ 462827 w 533400"/>
                  <a:gd name="connsiteY34" fmla="*/ 172071 h 523875"/>
                  <a:gd name="connsiteX35" fmla="*/ 448539 w 533400"/>
                  <a:gd name="connsiteY35" fmla="*/ 186359 h 523875"/>
                  <a:gd name="connsiteX36" fmla="*/ 462827 w 533400"/>
                  <a:gd name="connsiteY36" fmla="*/ 200646 h 523875"/>
                  <a:gd name="connsiteX37" fmla="*/ 477114 w 533400"/>
                  <a:gd name="connsiteY37" fmla="*/ 186359 h 523875"/>
                  <a:gd name="connsiteX38" fmla="*/ 462827 w 533400"/>
                  <a:gd name="connsiteY38" fmla="*/ 172071 h 523875"/>
                  <a:gd name="connsiteX39" fmla="*/ 343764 w 533400"/>
                  <a:gd name="connsiteY39" fmla="*/ 621 h 523875"/>
                  <a:gd name="connsiteX40" fmla="*/ 372339 w 533400"/>
                  <a:gd name="connsiteY40" fmla="*/ 29196 h 523875"/>
                  <a:gd name="connsiteX41" fmla="*/ 372339 w 533400"/>
                  <a:gd name="connsiteY41" fmla="*/ 105396 h 523875"/>
                  <a:gd name="connsiteX42" fmla="*/ 343764 w 533400"/>
                  <a:gd name="connsiteY42" fmla="*/ 133971 h 523875"/>
                  <a:gd name="connsiteX43" fmla="*/ 191364 w 533400"/>
                  <a:gd name="connsiteY43" fmla="*/ 133971 h 523875"/>
                  <a:gd name="connsiteX44" fmla="*/ 162789 w 533400"/>
                  <a:gd name="connsiteY44" fmla="*/ 105396 h 523875"/>
                  <a:gd name="connsiteX45" fmla="*/ 162789 w 533400"/>
                  <a:gd name="connsiteY45" fmla="*/ 29196 h 523875"/>
                  <a:gd name="connsiteX46" fmla="*/ 191364 w 533400"/>
                  <a:gd name="connsiteY46" fmla="*/ 621 h 523875"/>
                  <a:gd name="connsiteX47" fmla="*/ 343764 w 533400"/>
                  <a:gd name="connsiteY47" fmla="*/ 6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3400" h="523875">
                    <a:moveTo>
                      <a:pt x="343764" y="276846"/>
                    </a:moveTo>
                    <a:cubicBezTo>
                      <a:pt x="359576" y="276846"/>
                      <a:pt x="372339" y="289610"/>
                      <a:pt x="372339" y="305421"/>
                    </a:cubicBezTo>
                    <a:lnTo>
                      <a:pt x="372339" y="495921"/>
                    </a:lnTo>
                    <a:cubicBezTo>
                      <a:pt x="372339" y="511732"/>
                      <a:pt x="359576" y="524496"/>
                      <a:pt x="343764" y="524496"/>
                    </a:cubicBezTo>
                    <a:lnTo>
                      <a:pt x="191364" y="524496"/>
                    </a:lnTo>
                    <a:cubicBezTo>
                      <a:pt x="175552" y="524496"/>
                      <a:pt x="162789" y="511732"/>
                      <a:pt x="162789" y="495921"/>
                    </a:cubicBezTo>
                    <a:lnTo>
                      <a:pt x="162789" y="305421"/>
                    </a:lnTo>
                    <a:cubicBezTo>
                      <a:pt x="162789" y="289610"/>
                      <a:pt x="175552" y="276846"/>
                      <a:pt x="191364" y="276846"/>
                    </a:cubicBezTo>
                    <a:lnTo>
                      <a:pt x="343764" y="276846"/>
                    </a:lnTo>
                    <a:close/>
                    <a:moveTo>
                      <a:pt x="143739" y="114921"/>
                    </a:moveTo>
                    <a:cubicBezTo>
                      <a:pt x="143739" y="135305"/>
                      <a:pt x="159741" y="151973"/>
                      <a:pt x="179934" y="153021"/>
                    </a:cubicBezTo>
                    <a:lnTo>
                      <a:pt x="181839" y="153021"/>
                    </a:lnTo>
                    <a:lnTo>
                      <a:pt x="353289" y="153021"/>
                    </a:lnTo>
                    <a:cubicBezTo>
                      <a:pt x="373673" y="153021"/>
                      <a:pt x="390341" y="137019"/>
                      <a:pt x="391389" y="116826"/>
                    </a:cubicBezTo>
                    <a:lnTo>
                      <a:pt x="391389" y="114921"/>
                    </a:lnTo>
                    <a:lnTo>
                      <a:pt x="505689" y="114921"/>
                    </a:lnTo>
                    <a:cubicBezTo>
                      <a:pt x="521501" y="114921"/>
                      <a:pt x="534264" y="127685"/>
                      <a:pt x="534264" y="143496"/>
                    </a:cubicBezTo>
                    <a:lnTo>
                      <a:pt x="534264" y="381621"/>
                    </a:lnTo>
                    <a:cubicBezTo>
                      <a:pt x="534264" y="397432"/>
                      <a:pt x="521501" y="410196"/>
                      <a:pt x="505689" y="410196"/>
                    </a:cubicBezTo>
                    <a:lnTo>
                      <a:pt x="391389" y="410196"/>
                    </a:lnTo>
                    <a:lnTo>
                      <a:pt x="391389" y="295896"/>
                    </a:lnTo>
                    <a:cubicBezTo>
                      <a:pt x="391389" y="275512"/>
                      <a:pt x="375387" y="258844"/>
                      <a:pt x="355194" y="257796"/>
                    </a:cubicBezTo>
                    <a:lnTo>
                      <a:pt x="353289" y="257796"/>
                    </a:lnTo>
                    <a:lnTo>
                      <a:pt x="181839" y="257796"/>
                    </a:lnTo>
                    <a:cubicBezTo>
                      <a:pt x="161455" y="257796"/>
                      <a:pt x="144787" y="273798"/>
                      <a:pt x="143739" y="293991"/>
                    </a:cubicBezTo>
                    <a:lnTo>
                      <a:pt x="143739" y="295896"/>
                    </a:lnTo>
                    <a:lnTo>
                      <a:pt x="143739" y="410196"/>
                    </a:lnTo>
                    <a:lnTo>
                      <a:pt x="29439" y="410196"/>
                    </a:lnTo>
                    <a:cubicBezTo>
                      <a:pt x="13627" y="410196"/>
                      <a:pt x="864" y="397432"/>
                      <a:pt x="864" y="381621"/>
                    </a:cubicBezTo>
                    <a:lnTo>
                      <a:pt x="864" y="201408"/>
                    </a:lnTo>
                    <a:cubicBezTo>
                      <a:pt x="864" y="191788"/>
                      <a:pt x="4484" y="182454"/>
                      <a:pt x="11151" y="175405"/>
                    </a:cubicBezTo>
                    <a:lnTo>
                      <a:pt x="56300" y="127018"/>
                    </a:lnTo>
                    <a:cubicBezTo>
                      <a:pt x="63538" y="119303"/>
                      <a:pt x="73635" y="114921"/>
                      <a:pt x="84112" y="114921"/>
                    </a:cubicBezTo>
                    <a:lnTo>
                      <a:pt x="143739" y="114921"/>
                    </a:lnTo>
                    <a:close/>
                    <a:moveTo>
                      <a:pt x="462827" y="172071"/>
                    </a:moveTo>
                    <a:cubicBezTo>
                      <a:pt x="454921" y="172071"/>
                      <a:pt x="448539" y="178453"/>
                      <a:pt x="448539" y="186359"/>
                    </a:cubicBezTo>
                    <a:cubicBezTo>
                      <a:pt x="448539" y="194264"/>
                      <a:pt x="454921" y="200646"/>
                      <a:pt x="462827" y="200646"/>
                    </a:cubicBezTo>
                    <a:cubicBezTo>
                      <a:pt x="470732" y="200646"/>
                      <a:pt x="477114" y="194264"/>
                      <a:pt x="477114" y="186359"/>
                    </a:cubicBezTo>
                    <a:cubicBezTo>
                      <a:pt x="477114" y="178453"/>
                      <a:pt x="470732" y="172071"/>
                      <a:pt x="462827" y="172071"/>
                    </a:cubicBezTo>
                    <a:close/>
                    <a:moveTo>
                      <a:pt x="343764" y="621"/>
                    </a:moveTo>
                    <a:cubicBezTo>
                      <a:pt x="359576" y="621"/>
                      <a:pt x="372339" y="13385"/>
                      <a:pt x="372339" y="29196"/>
                    </a:cubicBezTo>
                    <a:lnTo>
                      <a:pt x="372339" y="105396"/>
                    </a:lnTo>
                    <a:cubicBezTo>
                      <a:pt x="372339" y="121207"/>
                      <a:pt x="359576" y="133971"/>
                      <a:pt x="343764" y="133971"/>
                    </a:cubicBezTo>
                    <a:lnTo>
                      <a:pt x="191364" y="133971"/>
                    </a:lnTo>
                    <a:cubicBezTo>
                      <a:pt x="175552" y="133971"/>
                      <a:pt x="162789" y="121207"/>
                      <a:pt x="162789" y="105396"/>
                    </a:cubicBezTo>
                    <a:lnTo>
                      <a:pt x="162789" y="29196"/>
                    </a:lnTo>
                    <a:cubicBezTo>
                      <a:pt x="162789" y="13385"/>
                      <a:pt x="175552" y="621"/>
                      <a:pt x="191364" y="621"/>
                    </a:cubicBezTo>
                    <a:lnTo>
                      <a:pt x="343764" y="621"/>
                    </a:ln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65000"/>
                  </a:lnSpc>
                </a:pPr>
                <a:endParaRPr lang="zh-CN" altLang="en-US" sz="2000" b="1" dirty="0">
                  <a:solidFill>
                    <a:schemeClr val="bg1">
                      <a:lumMod val="50000"/>
                    </a:schemeClr>
                  </a:solidFill>
                  <a:cs typeface="+mn-ea"/>
                  <a:sym typeface="+mn-lt"/>
                </a:endParaRPr>
              </a:p>
            </p:txBody>
          </p:sp>
        </p:grpSp>
        <p:sp>
          <p:nvSpPr>
            <p:cNvPr id="14" name="iṧliḓê">
              <a:extLst>
                <a:ext uri="{FF2B5EF4-FFF2-40B4-BE49-F238E27FC236}">
                  <a16:creationId xmlns:a16="http://schemas.microsoft.com/office/drawing/2014/main" id="{CABA2CBF-4904-4A35-B47A-67B510E25184}"/>
                </a:ext>
              </a:extLst>
            </p:cNvPr>
            <p:cNvSpPr/>
            <p:nvPr/>
          </p:nvSpPr>
          <p:spPr>
            <a:xfrm>
              <a:off x="5731779" y="1573474"/>
              <a:ext cx="5677680" cy="3827202"/>
            </a:xfrm>
            <a:prstGeom prst="roundRect">
              <a:avLst>
                <a:gd name="adj" fmla="val 2184"/>
              </a:avLst>
            </a:prstGeom>
            <a: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a:blip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45000"/>
                </a:lnSpc>
              </a:pPr>
              <a:endParaRPr lang="zh-CN" altLang="en-US">
                <a:solidFill>
                  <a:schemeClr val="bg1">
                    <a:lumMod val="50000"/>
                  </a:schemeClr>
                </a:solidFill>
                <a:cs typeface="+mn-ea"/>
                <a:sym typeface="+mn-lt"/>
              </a:endParaRPr>
            </a:p>
          </p:txBody>
        </p:sp>
      </p:grpSp>
      <p:pic>
        <p:nvPicPr>
          <p:cNvPr id="24" name="图片 23">
            <a:extLst>
              <a:ext uri="{FF2B5EF4-FFF2-40B4-BE49-F238E27FC236}">
                <a16:creationId xmlns:a16="http://schemas.microsoft.com/office/drawing/2014/main" id="{AEF3B97C-F2A9-4891-98A5-B3EFF00E24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5008872" y="4188388"/>
            <a:ext cx="1569720" cy="1569720"/>
          </a:xfrm>
          <a:prstGeom prst="ellipse">
            <a:avLst/>
          </a:prstGeom>
          <a:ln w="76200">
            <a:solidFill>
              <a:schemeClr val="bg1"/>
            </a:solidFill>
          </a:ln>
        </p:spPr>
      </p:pic>
    </p:spTree>
    <p:extLst>
      <p:ext uri="{BB962C8B-B14F-4D97-AF65-F5344CB8AC3E}">
        <p14:creationId xmlns:p14="http://schemas.microsoft.com/office/powerpoint/2010/main" val="3342197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9230B14-F7E0-4AB3-8501-8C03D98D0BF4}"/>
              </a:ext>
            </a:extLst>
          </p:cNvPr>
          <p:cNvGrpSpPr/>
          <p:nvPr/>
        </p:nvGrpSpPr>
        <p:grpSpPr>
          <a:xfrm>
            <a:off x="937660" y="1415729"/>
            <a:ext cx="10072486" cy="4485615"/>
            <a:chOff x="1053407" y="1543050"/>
            <a:chExt cx="10072486" cy="4485615"/>
          </a:xfrm>
        </p:grpSpPr>
        <p:sp>
          <p:nvSpPr>
            <p:cNvPr id="3" name="圆角矩形 2">
              <a:extLst>
                <a:ext uri="{FF2B5EF4-FFF2-40B4-BE49-F238E27FC236}">
                  <a16:creationId xmlns:a16="http://schemas.microsoft.com/office/drawing/2014/main" id="{B66F84E6-4769-4F17-9939-3CD66D234A92}"/>
                </a:ext>
              </a:extLst>
            </p:cNvPr>
            <p:cNvSpPr/>
            <p:nvPr/>
          </p:nvSpPr>
          <p:spPr>
            <a:xfrm>
              <a:off x="8442982" y="3117205"/>
              <a:ext cx="2682910" cy="2604144"/>
            </a:xfrm>
            <a:prstGeom prst="roundRect">
              <a:avLst>
                <a:gd name="adj" fmla="val 6000"/>
              </a:avLst>
            </a:prstGeom>
            <a:blipFill>
              <a:blip r:embed="rId2" cstate="screen">
                <a:extLst>
                  <a:ext uri="{28A0092B-C50C-407E-A947-70E740481C1C}">
                    <a14:useLocalDpi xmlns:a14="http://schemas.microsoft.com/office/drawing/2010/main"/>
                  </a:ext>
                </a:extLst>
              </a:blip>
              <a:stretch>
                <a:fillRect/>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45000"/>
                </a:lnSpc>
              </a:pPr>
              <a:endParaRPr lang="zh-CN" altLang="en-US" dirty="0"/>
            </a:p>
          </p:txBody>
        </p:sp>
        <p:sp>
          <p:nvSpPr>
            <p:cNvPr id="4" name="圆角矩形 1">
              <a:extLst>
                <a:ext uri="{FF2B5EF4-FFF2-40B4-BE49-F238E27FC236}">
                  <a16:creationId xmlns:a16="http://schemas.microsoft.com/office/drawing/2014/main" id="{BFB763AC-D979-4E32-8B78-D42BD212E303}"/>
                </a:ext>
              </a:extLst>
            </p:cNvPr>
            <p:cNvSpPr/>
            <p:nvPr/>
          </p:nvSpPr>
          <p:spPr>
            <a:xfrm>
              <a:off x="6842782" y="1543050"/>
              <a:ext cx="2478506" cy="2258571"/>
            </a:xfrm>
            <a:prstGeom prst="roundRect">
              <a:avLst>
                <a:gd name="adj" fmla="val 6000"/>
              </a:avLst>
            </a:prstGeom>
            <a:blipFill>
              <a:blip r:embed="rId3" cstate="screen">
                <a:extLst>
                  <a:ext uri="{28A0092B-C50C-407E-A947-70E740481C1C}">
                    <a14:useLocalDpi xmlns:a14="http://schemas.microsoft.com/office/drawing/2010/main"/>
                  </a:ext>
                </a:extLst>
              </a:blip>
              <a:stretch>
                <a:fillRect/>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45000"/>
                </a:lnSpc>
              </a:pPr>
              <a:endParaRPr lang="zh-CN" altLang="en-US" dirty="0"/>
            </a:p>
          </p:txBody>
        </p:sp>
        <p:sp>
          <p:nvSpPr>
            <p:cNvPr id="5" name="圆角矩形 4">
              <a:extLst>
                <a:ext uri="{FF2B5EF4-FFF2-40B4-BE49-F238E27FC236}">
                  <a16:creationId xmlns:a16="http://schemas.microsoft.com/office/drawing/2014/main" id="{051549A3-5EF9-4542-91E2-B0FFBB205BF1}"/>
                </a:ext>
              </a:extLst>
            </p:cNvPr>
            <p:cNvSpPr/>
            <p:nvPr/>
          </p:nvSpPr>
          <p:spPr>
            <a:xfrm>
              <a:off x="6842782" y="4815505"/>
              <a:ext cx="902369" cy="905845"/>
            </a:xfrm>
            <a:prstGeom prst="roundRect">
              <a:avLst>
                <a:gd name="adj" fmla="val 15333"/>
              </a:avLst>
            </a:prstGeom>
            <a:solidFill>
              <a:schemeClr val="accent1"/>
            </a:soli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lnSpc>
                  <a:spcPct val="145000"/>
                </a:lnSpc>
              </a:pPr>
              <a:endParaRPr lang="zh-CN" altLang="en-US" sz="1600" b="1" dirty="0">
                <a:solidFill>
                  <a:schemeClr val="bg1"/>
                </a:solidFill>
              </a:endParaRPr>
            </a:p>
          </p:txBody>
        </p:sp>
        <p:sp>
          <p:nvSpPr>
            <p:cNvPr id="6" name="圆角矩形 5">
              <a:extLst>
                <a:ext uri="{FF2B5EF4-FFF2-40B4-BE49-F238E27FC236}">
                  <a16:creationId xmlns:a16="http://schemas.microsoft.com/office/drawing/2014/main" id="{FBDAFA80-5F71-45B4-A6E0-8A83F90BF082}"/>
                </a:ext>
              </a:extLst>
            </p:cNvPr>
            <p:cNvSpPr/>
            <p:nvPr/>
          </p:nvSpPr>
          <p:spPr>
            <a:xfrm>
              <a:off x="10404131" y="1543050"/>
              <a:ext cx="721762" cy="508667"/>
            </a:xfrm>
            <a:prstGeom prst="roundRect">
              <a:avLst>
                <a:gd name="adj" fmla="val 21491"/>
              </a:avLst>
            </a:prstGeom>
            <a:solidFill>
              <a:schemeClr val="accent2"/>
            </a:soli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p>
              <a:pPr algn="ctr" defTabSz="913765">
                <a:lnSpc>
                  <a:spcPct val="145000"/>
                </a:lnSpc>
              </a:pPr>
              <a:endParaRPr lang="zh-CN" altLang="en-US" sz="1600" b="1" dirty="0">
                <a:solidFill>
                  <a:schemeClr val="bg1"/>
                </a:solidFill>
              </a:endParaRPr>
            </a:p>
          </p:txBody>
        </p:sp>
        <p:sp>
          <p:nvSpPr>
            <p:cNvPr id="7" name="文本框 6">
              <a:extLst>
                <a:ext uri="{FF2B5EF4-FFF2-40B4-BE49-F238E27FC236}">
                  <a16:creationId xmlns:a16="http://schemas.microsoft.com/office/drawing/2014/main" id="{2CB97680-836E-4884-B0B2-723901B0C3AF}"/>
                </a:ext>
              </a:extLst>
            </p:cNvPr>
            <p:cNvSpPr txBox="1"/>
            <p:nvPr/>
          </p:nvSpPr>
          <p:spPr>
            <a:xfrm>
              <a:off x="1053407" y="2688453"/>
              <a:ext cx="2616736" cy="743473"/>
            </a:xfrm>
            <a:prstGeom prst="rect">
              <a:avLst/>
            </a:prstGeom>
            <a:noFill/>
            <a:ln>
              <a:noFill/>
            </a:ln>
          </p:spPr>
          <p:txBody>
            <a:bodyPr wrap="square" lIns="91440" tIns="45720" rIns="91440" bIns="45720" anchor="ctr" anchorCtr="0">
              <a:spAutoFit/>
            </a:bodyPr>
            <a:lstStyle/>
            <a:p>
              <a:pPr>
                <a:lnSpc>
                  <a:spcPct val="145000"/>
                </a:lnSpc>
                <a:buSzPct val="25000"/>
              </a:pPr>
              <a:r>
                <a:rPr lang="zh-CN" altLang="en-US" sz="3200" b="1" dirty="0">
                  <a:solidFill>
                    <a:schemeClr val="tx1">
                      <a:lumMod val="75000"/>
                      <a:lumOff val="25000"/>
                    </a:schemeClr>
                  </a:solidFill>
                </a:rPr>
                <a:t>熊猫基地</a:t>
              </a:r>
              <a:endParaRPr lang="en-US" altLang="zh-CN" sz="3200" b="1" dirty="0">
                <a:solidFill>
                  <a:schemeClr val="tx1">
                    <a:lumMod val="75000"/>
                    <a:lumOff val="25000"/>
                  </a:schemeClr>
                </a:solidFill>
              </a:endParaRPr>
            </a:p>
          </p:txBody>
        </p:sp>
        <p:sp>
          <p:nvSpPr>
            <p:cNvPr id="8" name="圆角矩形 7">
              <a:extLst>
                <a:ext uri="{FF2B5EF4-FFF2-40B4-BE49-F238E27FC236}">
                  <a16:creationId xmlns:a16="http://schemas.microsoft.com/office/drawing/2014/main" id="{8A34E859-2F1F-4786-9190-D2509CA381A0}"/>
                </a:ext>
              </a:extLst>
            </p:cNvPr>
            <p:cNvSpPr/>
            <p:nvPr/>
          </p:nvSpPr>
          <p:spPr>
            <a:xfrm rot="16200000" flipH="1">
              <a:off x="2192986" y="2513997"/>
              <a:ext cx="45719" cy="2107116"/>
            </a:xfrm>
            <a:prstGeom prst="roundRect">
              <a:avLst>
                <a:gd name="adj" fmla="val 50000"/>
              </a:avLst>
            </a:prstGeom>
            <a:gradFill>
              <a:gsLst>
                <a:gs pos="0">
                  <a:srgbClr val="313153"/>
                </a:gs>
                <a:gs pos="60000">
                  <a:srgbClr val="804249"/>
                </a:gs>
              </a:gsLst>
              <a:lin ang="2700000" scaled="0"/>
            </a:gradFill>
            <a:ln w="57150" cap="rnd">
              <a:solidFill>
                <a:schemeClr val="accent1"/>
              </a:solid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lnSpc>
                  <a:spcPct val="145000"/>
                </a:lnSpc>
              </a:pPr>
              <a:endParaRPr lang="zh-CN" altLang="en-US" sz="2000" b="1" dirty="0">
                <a:solidFill>
                  <a:schemeClr val="bg1"/>
                </a:solidFill>
              </a:endParaRPr>
            </a:p>
          </p:txBody>
        </p:sp>
        <p:sp>
          <p:nvSpPr>
            <p:cNvPr id="9" name="文本框 8">
              <a:extLst>
                <a:ext uri="{FF2B5EF4-FFF2-40B4-BE49-F238E27FC236}">
                  <a16:creationId xmlns:a16="http://schemas.microsoft.com/office/drawing/2014/main" id="{53F7238B-34D6-4F45-A958-08705BAAEE95}"/>
                </a:ext>
              </a:extLst>
            </p:cNvPr>
            <p:cNvSpPr txBox="1"/>
            <p:nvPr/>
          </p:nvSpPr>
          <p:spPr>
            <a:xfrm>
              <a:off x="1053407" y="3748938"/>
              <a:ext cx="4554136" cy="2279727"/>
            </a:xfrm>
            <a:prstGeom prst="rect">
              <a:avLst/>
            </a:prstGeom>
            <a:noFill/>
            <a:ln>
              <a:noFill/>
            </a:ln>
          </p:spPr>
          <p:txBody>
            <a:bodyPr wrap="square" lIns="91440" tIns="45720" rIns="91440" bIns="45720" anchor="t" anchorCtr="0">
              <a:spAutoFit/>
            </a:bodyPr>
            <a:lstStyle/>
            <a:p>
              <a:pPr>
                <a:lnSpc>
                  <a:spcPct val="145000"/>
                </a:lnSpc>
                <a:spcBef>
                  <a:spcPct val="0"/>
                </a:spcBef>
              </a:pPr>
              <a:r>
                <a:rPr lang="zh-CN" altLang="en-US" sz="1100" dirty="0">
                  <a:solidFill>
                    <a:schemeClr val="tx1">
                      <a:lumMod val="65000"/>
                      <a:lumOff val="35000"/>
                    </a:schemeClr>
                  </a:solidFill>
                </a:rPr>
                <a:t>输入文本内容输入文本内容输入文本内容输入文本内容输入文本内容输入文本内容输入文本内容输入文本内容输入文本内容输入文本内容输入文本内容输入文本内容</a:t>
              </a:r>
              <a:endParaRPr lang="en-US" altLang="zh-CN" sz="1100" dirty="0">
                <a:solidFill>
                  <a:schemeClr val="tx1">
                    <a:lumMod val="65000"/>
                    <a:lumOff val="35000"/>
                  </a:schemeClr>
                </a:solidFill>
              </a:endParaRPr>
            </a:p>
            <a:p>
              <a:pPr algn="ctr">
                <a:lnSpc>
                  <a:spcPct val="145000"/>
                </a:lnSpc>
                <a:spcBef>
                  <a:spcPct val="0"/>
                </a:spcBef>
              </a:pPr>
              <a:endParaRPr lang="en-US" altLang="zh-CN" sz="1100" dirty="0">
                <a:solidFill>
                  <a:schemeClr val="tx1">
                    <a:lumMod val="65000"/>
                    <a:lumOff val="35000"/>
                  </a:schemeClr>
                </a:solidFill>
              </a:endParaRPr>
            </a:p>
            <a:p>
              <a:pPr algn="ctr">
                <a:lnSpc>
                  <a:spcPct val="145000"/>
                </a:lnSpc>
                <a:spcBef>
                  <a:spcPct val="0"/>
                </a:spcBef>
              </a:pPr>
              <a:endParaRPr lang="en-US" altLang="zh-CN" sz="1100" dirty="0">
                <a:solidFill>
                  <a:schemeClr val="tx1">
                    <a:lumMod val="65000"/>
                    <a:lumOff val="35000"/>
                  </a:schemeClr>
                </a:solidFill>
              </a:endParaRPr>
            </a:p>
            <a:p>
              <a:pPr algn="ctr">
                <a:lnSpc>
                  <a:spcPct val="145000"/>
                </a:lnSpc>
                <a:spcBef>
                  <a:spcPct val="0"/>
                </a:spcBef>
              </a:pPr>
              <a:endParaRPr lang="en-US" altLang="zh-CN" sz="1100" dirty="0">
                <a:solidFill>
                  <a:schemeClr val="tx1">
                    <a:lumMod val="65000"/>
                    <a:lumOff val="35000"/>
                  </a:schemeClr>
                </a:solidFill>
              </a:endParaRPr>
            </a:p>
            <a:p>
              <a:pPr algn="ctr">
                <a:lnSpc>
                  <a:spcPct val="145000"/>
                </a:lnSpc>
                <a:spcBef>
                  <a:spcPct val="0"/>
                </a:spcBef>
              </a:pPr>
              <a:endParaRPr lang="en-US" altLang="zh-CN" sz="1100" dirty="0">
                <a:solidFill>
                  <a:schemeClr val="tx1">
                    <a:lumMod val="65000"/>
                    <a:lumOff val="35000"/>
                  </a:schemeClr>
                </a:solidFill>
              </a:endParaRPr>
            </a:p>
            <a:p>
              <a:pPr algn="ctr">
                <a:lnSpc>
                  <a:spcPct val="145000"/>
                </a:lnSpc>
                <a:spcBef>
                  <a:spcPct val="0"/>
                </a:spcBef>
              </a:pPr>
              <a:endParaRPr lang="en-US" altLang="zh-CN" sz="1100" dirty="0">
                <a:solidFill>
                  <a:schemeClr val="tx1">
                    <a:lumMod val="65000"/>
                    <a:lumOff val="35000"/>
                  </a:schemeClr>
                </a:solidFill>
              </a:endParaRPr>
            </a:p>
            <a:p>
              <a:pPr algn="ctr">
                <a:lnSpc>
                  <a:spcPct val="145000"/>
                </a:lnSpc>
                <a:spcBef>
                  <a:spcPct val="0"/>
                </a:spcBef>
              </a:pPr>
              <a:endParaRPr lang="en-US" altLang="zh-CN" sz="1100" dirty="0">
                <a:solidFill>
                  <a:schemeClr val="tx1">
                    <a:lumMod val="65000"/>
                    <a:lumOff val="35000"/>
                  </a:schemeClr>
                </a:solidFill>
              </a:endParaRPr>
            </a:p>
          </p:txBody>
        </p:sp>
      </p:grpSp>
    </p:spTree>
    <p:extLst>
      <p:ext uri="{BB962C8B-B14F-4D97-AF65-F5344CB8AC3E}">
        <p14:creationId xmlns:p14="http://schemas.microsoft.com/office/powerpoint/2010/main" val="1287501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8D646839-06E5-4C51-B001-4D586963462E}"/>
              </a:ext>
            </a:extLst>
          </p:cNvPr>
          <p:cNvSpPr/>
          <p:nvPr/>
        </p:nvSpPr>
        <p:spPr>
          <a:xfrm>
            <a:off x="0" y="0"/>
            <a:ext cx="12192000" cy="7080738"/>
          </a:xfrm>
          <a:prstGeom prst="rect">
            <a:avLst/>
          </a:prstGeom>
          <a:gradFill>
            <a:gsLst>
              <a:gs pos="0">
                <a:srgbClr val="7FD6FF"/>
              </a:gs>
              <a:gs pos="100000">
                <a:srgbClr val="7FD6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schemeClr>
              </a:solidFill>
            </a:endParaRPr>
          </a:p>
        </p:txBody>
      </p:sp>
      <p:pic>
        <p:nvPicPr>
          <p:cNvPr id="13" name="图片 12">
            <a:extLst>
              <a:ext uri="{FF2B5EF4-FFF2-40B4-BE49-F238E27FC236}">
                <a16:creationId xmlns:a16="http://schemas.microsoft.com/office/drawing/2014/main" id="{7A5931F5-EA16-4A51-B1D9-E227815462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1312" y="1669120"/>
            <a:ext cx="15039578" cy="7516605"/>
          </a:xfrm>
          <a:prstGeom prst="rect">
            <a:avLst/>
          </a:prstGeom>
        </p:spPr>
      </p:pic>
      <p:sp>
        <p:nvSpPr>
          <p:cNvPr id="80" name="文本框 79">
            <a:extLst>
              <a:ext uri="{FF2B5EF4-FFF2-40B4-BE49-F238E27FC236}">
                <a16:creationId xmlns:a16="http://schemas.microsoft.com/office/drawing/2014/main" id="{7FDCDF34-FAB4-4C74-B99B-9327D6BA786C}"/>
              </a:ext>
            </a:extLst>
          </p:cNvPr>
          <p:cNvSpPr txBox="1"/>
          <p:nvPr/>
        </p:nvSpPr>
        <p:spPr>
          <a:xfrm>
            <a:off x="4377582" y="890894"/>
            <a:ext cx="3436838" cy="1015663"/>
          </a:xfrm>
          <a:prstGeom prst="rect">
            <a:avLst/>
          </a:prstGeom>
          <a:noFill/>
        </p:spPr>
        <p:txBody>
          <a:bodyPr wrap="none" rtlCol="0">
            <a:spAutoFit/>
          </a:bodyPr>
          <a:lstStyle/>
          <a:p>
            <a:pPr algn="ctr"/>
            <a:r>
              <a:rPr lang="zh-CN" altLang="en-US" sz="6000" spc="340" dirty="0">
                <a:ln w="19050">
                  <a:noFill/>
                </a:ln>
                <a:solidFill>
                  <a:schemeClr val="accent1">
                    <a:lumMod val="50000"/>
                  </a:schemeClr>
                </a:solidFill>
                <a:latin typeface="三极春联字体简" panose="00000500000000000000" pitchFamily="2" charset="-122"/>
                <a:ea typeface="三极春联字体简" panose="00000500000000000000" pitchFamily="2" charset="-122"/>
                <a:cs typeface="+mn-ea"/>
                <a:sym typeface="+mn-lt"/>
              </a:rPr>
              <a:t>第叁部分</a:t>
            </a:r>
          </a:p>
        </p:txBody>
      </p:sp>
      <p:sp>
        <p:nvSpPr>
          <p:cNvPr id="20" name="文本框 19">
            <a:extLst>
              <a:ext uri="{FF2B5EF4-FFF2-40B4-BE49-F238E27FC236}">
                <a16:creationId xmlns:a16="http://schemas.microsoft.com/office/drawing/2014/main" id="{350BADB7-7260-42C2-ADBF-3BE0EE1F2C74}"/>
              </a:ext>
            </a:extLst>
          </p:cNvPr>
          <p:cNvSpPr txBox="1"/>
          <p:nvPr/>
        </p:nvSpPr>
        <p:spPr>
          <a:xfrm>
            <a:off x="1658891" y="1961404"/>
            <a:ext cx="8874224" cy="2646878"/>
          </a:xfrm>
          <a:prstGeom prst="rect">
            <a:avLst/>
          </a:prstGeom>
          <a:noFill/>
        </p:spPr>
        <p:txBody>
          <a:bodyPr wrap="none" rtlCol="0">
            <a:spAutoFit/>
          </a:bodyPr>
          <a:lstStyle/>
          <a:p>
            <a:pPr algn="ctr"/>
            <a:r>
              <a:rPr lang="zh-CN" altLang="en-US" sz="16600" spc="340" dirty="0">
                <a:ln w="76200">
                  <a:noFill/>
                </a:ln>
                <a:solidFill>
                  <a:schemeClr val="accent1">
                    <a:lumMod val="50000"/>
                  </a:schemeClr>
                </a:solidFill>
                <a:latin typeface="三极春联字体简" panose="00000500000000000000" pitchFamily="2" charset="-122"/>
                <a:ea typeface="三极春联字体简" panose="00000500000000000000" pitchFamily="2" charset="-122"/>
                <a:cs typeface="+mn-ea"/>
                <a:sym typeface="+mn-lt"/>
              </a:rPr>
              <a:t>市井生活</a:t>
            </a:r>
          </a:p>
        </p:txBody>
      </p:sp>
      <p:grpSp>
        <p:nvGrpSpPr>
          <p:cNvPr id="14" name="组合 13">
            <a:extLst>
              <a:ext uri="{FF2B5EF4-FFF2-40B4-BE49-F238E27FC236}">
                <a16:creationId xmlns:a16="http://schemas.microsoft.com/office/drawing/2014/main" id="{9CA18558-C7E1-44F2-AD66-7EC4121060B4}"/>
              </a:ext>
            </a:extLst>
          </p:cNvPr>
          <p:cNvGrpSpPr/>
          <p:nvPr/>
        </p:nvGrpSpPr>
        <p:grpSpPr>
          <a:xfrm>
            <a:off x="0" y="0"/>
            <a:ext cx="11969803" cy="2269469"/>
            <a:chOff x="0" y="0"/>
            <a:chExt cx="11969803" cy="2269469"/>
          </a:xfrm>
        </p:grpSpPr>
        <p:pic>
          <p:nvPicPr>
            <p:cNvPr id="15" name="图片 14">
              <a:extLst>
                <a:ext uri="{FF2B5EF4-FFF2-40B4-BE49-F238E27FC236}">
                  <a16:creationId xmlns:a16="http://schemas.microsoft.com/office/drawing/2014/main" id="{62177B9F-23B7-4F7B-B096-8C798ED663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0"/>
              <a:ext cx="2462515" cy="2269469"/>
            </a:xfrm>
            <a:prstGeom prst="rect">
              <a:avLst/>
            </a:prstGeom>
          </p:spPr>
        </p:pic>
        <p:grpSp>
          <p:nvGrpSpPr>
            <p:cNvPr id="16" name="组合 15">
              <a:extLst>
                <a:ext uri="{FF2B5EF4-FFF2-40B4-BE49-F238E27FC236}">
                  <a16:creationId xmlns:a16="http://schemas.microsoft.com/office/drawing/2014/main" id="{1B6B8CF7-2161-4115-8B78-655BFF8B5808}"/>
                </a:ext>
              </a:extLst>
            </p:cNvPr>
            <p:cNvGrpSpPr/>
            <p:nvPr/>
          </p:nvGrpSpPr>
          <p:grpSpPr>
            <a:xfrm>
              <a:off x="11340565" y="155952"/>
              <a:ext cx="629238" cy="1395325"/>
              <a:chOff x="3705320" y="1165571"/>
              <a:chExt cx="629238" cy="962215"/>
            </a:xfrm>
          </p:grpSpPr>
          <p:pic>
            <p:nvPicPr>
              <p:cNvPr id="17" name="图片 16">
                <a:extLst>
                  <a:ext uri="{FF2B5EF4-FFF2-40B4-BE49-F238E27FC236}">
                    <a16:creationId xmlns:a16="http://schemas.microsoft.com/office/drawing/2014/main" id="{43003626-2C26-4168-88BF-FA2D5B6E12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05320" y="1165571"/>
                <a:ext cx="629238" cy="962215"/>
              </a:xfrm>
              <a:prstGeom prst="rect">
                <a:avLst/>
              </a:prstGeom>
            </p:spPr>
          </p:pic>
          <p:sp>
            <p:nvSpPr>
              <p:cNvPr id="18" name="文本框 17">
                <a:extLst>
                  <a:ext uri="{FF2B5EF4-FFF2-40B4-BE49-F238E27FC236}">
                    <a16:creationId xmlns:a16="http://schemas.microsoft.com/office/drawing/2014/main" id="{F7774670-06BE-4AA9-AC56-5545434394CE}"/>
                  </a:ext>
                </a:extLst>
              </p:cNvPr>
              <p:cNvSpPr txBox="1"/>
              <p:nvPr/>
            </p:nvSpPr>
            <p:spPr>
              <a:xfrm>
                <a:off x="3805866" y="1290104"/>
                <a:ext cx="430887" cy="794413"/>
              </a:xfrm>
              <a:prstGeom prst="rect">
                <a:avLst/>
              </a:prstGeom>
              <a:noFill/>
            </p:spPr>
            <p:txBody>
              <a:bodyPr vert="eaVert" wrap="square" rtlCol="0">
                <a:spAutoFit/>
              </a:bodyPr>
              <a:lstStyle/>
              <a:p>
                <a:r>
                  <a:rPr lang="zh-CN" altLang="en-US" sz="1600" b="1" dirty="0">
                    <a:solidFill>
                      <a:schemeClr val="bg1"/>
                    </a:solidFill>
                    <a:cs typeface="+mn-ea"/>
                    <a:sym typeface="+mn-lt"/>
                  </a:rPr>
                  <a:t>中国</a:t>
                </a:r>
                <a:r>
                  <a:rPr lang="en-US" altLang="zh-CN" sz="1600" b="1" dirty="0">
                    <a:solidFill>
                      <a:schemeClr val="bg1"/>
                    </a:solidFill>
                    <a:cs typeface="+mn-ea"/>
                    <a:sym typeface="+mn-lt"/>
                  </a:rPr>
                  <a:t>·</a:t>
                </a:r>
                <a:r>
                  <a:rPr lang="zh-CN" altLang="en-US" sz="1600" b="1" dirty="0">
                    <a:solidFill>
                      <a:schemeClr val="bg1"/>
                    </a:solidFill>
                    <a:cs typeface="+mn-ea"/>
                    <a:sym typeface="+mn-lt"/>
                  </a:rPr>
                  <a:t>蓉城</a:t>
                </a:r>
              </a:p>
            </p:txBody>
          </p:sp>
        </p:grpSp>
      </p:grpSp>
    </p:spTree>
    <p:custDataLst>
      <p:tags r:id="rId1"/>
    </p:custDataLst>
    <p:extLst>
      <p:ext uri="{BB962C8B-B14F-4D97-AF65-F5344CB8AC3E}">
        <p14:creationId xmlns:p14="http://schemas.microsoft.com/office/powerpoint/2010/main" val="3244312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a:extLst>
              <a:ext uri="{FF2B5EF4-FFF2-40B4-BE49-F238E27FC236}">
                <a16:creationId xmlns:a16="http://schemas.microsoft.com/office/drawing/2014/main" id="{C51ABE3B-64C8-4358-8773-0562A2AB2512}"/>
              </a:ext>
            </a:extLst>
          </p:cNvPr>
          <p:cNvGrpSpPr/>
          <p:nvPr/>
        </p:nvGrpSpPr>
        <p:grpSpPr>
          <a:xfrm>
            <a:off x="636018" y="1723597"/>
            <a:ext cx="11555982" cy="4480435"/>
            <a:chOff x="638376" y="1654149"/>
            <a:chExt cx="11555982" cy="4480435"/>
          </a:xfrm>
        </p:grpSpPr>
        <p:grpSp>
          <p:nvGrpSpPr>
            <p:cNvPr id="50" name="组合 49">
              <a:extLst>
                <a:ext uri="{FF2B5EF4-FFF2-40B4-BE49-F238E27FC236}">
                  <a16:creationId xmlns:a16="http://schemas.microsoft.com/office/drawing/2014/main" id="{5E17B2AE-6B30-408D-ADDC-BD6F4E78C018}"/>
                </a:ext>
              </a:extLst>
            </p:cNvPr>
            <p:cNvGrpSpPr/>
            <p:nvPr/>
          </p:nvGrpSpPr>
          <p:grpSpPr>
            <a:xfrm>
              <a:off x="638376" y="1654149"/>
              <a:ext cx="11555982" cy="4480435"/>
              <a:chOff x="638376" y="1654149"/>
              <a:chExt cx="11555982" cy="4480435"/>
            </a:xfrm>
          </p:grpSpPr>
          <p:grpSp>
            <p:nvGrpSpPr>
              <p:cNvPr id="5" name="ïṣḻïḋe">
                <a:extLst>
                  <a:ext uri="{FF2B5EF4-FFF2-40B4-BE49-F238E27FC236}">
                    <a16:creationId xmlns:a16="http://schemas.microsoft.com/office/drawing/2014/main" id="{9DE108BE-6FBD-486A-AB2D-551AB507C223}"/>
                  </a:ext>
                </a:extLst>
              </p:cNvPr>
              <p:cNvGrpSpPr/>
              <p:nvPr/>
            </p:nvGrpSpPr>
            <p:grpSpPr>
              <a:xfrm>
                <a:off x="3210645" y="3042645"/>
                <a:ext cx="2090336" cy="3091939"/>
                <a:chOff x="3224907" y="4269562"/>
                <a:chExt cx="2090336" cy="3091939"/>
              </a:xfrm>
            </p:grpSpPr>
            <p:sp>
              <p:nvSpPr>
                <p:cNvPr id="46" name="PA-îṧḷîḓé">
                  <a:extLst>
                    <a:ext uri="{FF2B5EF4-FFF2-40B4-BE49-F238E27FC236}">
                      <a16:creationId xmlns:a16="http://schemas.microsoft.com/office/drawing/2014/main" id="{E507E3C0-7243-42B0-8B78-FAAB3AC398AC}"/>
                    </a:ext>
                  </a:extLst>
                </p:cNvPr>
                <p:cNvSpPr/>
                <p:nvPr>
                  <p:custDataLst>
                    <p:tags r:id="rId20"/>
                  </p:custDataLst>
                </p:nvPr>
              </p:nvSpPr>
              <p:spPr bwMode="auto">
                <a:xfrm>
                  <a:off x="3301614" y="4269562"/>
                  <a:ext cx="1936922" cy="519182"/>
                </a:xfrm>
                <a:prstGeom prst="upArrowCallout">
                  <a:avLst>
                    <a:gd name="adj1" fmla="val 69153"/>
                    <a:gd name="adj2" fmla="val 34576"/>
                    <a:gd name="adj3" fmla="val 12713"/>
                    <a:gd name="adj4" fmla="val 87287"/>
                  </a:avLst>
                </a:prstGeom>
                <a:solidFill>
                  <a:schemeClr val="accent1"/>
                </a:solidFill>
                <a:ln w="9525" algn="ctr">
                  <a:noFill/>
                  <a:miter lim="800000"/>
                  <a:headEnd/>
                  <a:tailEnd/>
                </a:ln>
                <a:effectLst/>
              </p:spPr>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b="1" i="1" dirty="0">
                      <a:solidFill>
                        <a:schemeClr val="bg1"/>
                      </a:solidFill>
                      <a:cs typeface="+mn-ea"/>
                      <a:sym typeface="+mn-lt"/>
                    </a:rPr>
                    <a:t>第二节</a:t>
                  </a:r>
                  <a:endParaRPr lang="en-US" altLang="zh-CN" b="1" i="1" dirty="0">
                    <a:solidFill>
                      <a:schemeClr val="bg1"/>
                    </a:solidFill>
                    <a:cs typeface="+mn-ea"/>
                    <a:sym typeface="+mn-lt"/>
                  </a:endParaRPr>
                </a:p>
              </p:txBody>
            </p:sp>
            <p:sp>
              <p:nvSpPr>
                <p:cNvPr id="47" name="PA-işḻïdè">
                  <a:extLst>
                    <a:ext uri="{FF2B5EF4-FFF2-40B4-BE49-F238E27FC236}">
                      <a16:creationId xmlns:a16="http://schemas.microsoft.com/office/drawing/2014/main" id="{625147A1-6C08-44F9-A7CE-7F0323DCF93C}"/>
                    </a:ext>
                  </a:extLst>
                </p:cNvPr>
                <p:cNvSpPr txBox="1"/>
                <p:nvPr>
                  <p:custDataLst>
                    <p:tags r:id="rId21"/>
                  </p:custDataLst>
                </p:nvPr>
              </p:nvSpPr>
              <p:spPr>
                <a:xfrm flipH="1">
                  <a:off x="3224907" y="4846619"/>
                  <a:ext cx="2090336" cy="2514882"/>
                </a:xfrm>
                <a:prstGeom prst="rect">
                  <a:avLst/>
                </a:prstGeom>
                <a:noFill/>
              </p:spPr>
              <p:txBody>
                <a:bodyPr wrap="square" lIns="91440" tIns="45720" rIns="91440" bIns="4572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pPr>
                  <a:r>
                    <a:rPr lang="en-US" altLang="zh-CN" sz="1400" dirty="0">
                      <a:solidFill>
                        <a:schemeClr val="tx1">
                          <a:lumMod val="75000"/>
                          <a:lumOff val="25000"/>
                        </a:schemeClr>
                      </a:solidFill>
                    </a:rPr>
                    <a:t>1935</a:t>
                  </a:r>
                  <a:r>
                    <a:rPr lang="zh-CN" altLang="en-US" sz="1400" dirty="0">
                      <a:solidFill>
                        <a:schemeClr val="tx1">
                          <a:lumMod val="75000"/>
                          <a:lumOff val="25000"/>
                        </a:schemeClr>
                      </a:solidFill>
                    </a:rPr>
                    <a:t>年，成都</a:t>
                  </a:r>
                  <a:r>
                    <a:rPr lang="en-US" altLang="zh-CN" sz="1400" dirty="0">
                      <a:solidFill>
                        <a:schemeClr val="tx1">
                          <a:lumMod val="75000"/>
                          <a:lumOff val="25000"/>
                        </a:schemeClr>
                      </a:solidFill>
                    </a:rPr>
                    <a:t>《</a:t>
                  </a:r>
                  <a:r>
                    <a:rPr lang="zh-CN" altLang="en-US" sz="1400" dirty="0">
                      <a:solidFill>
                        <a:schemeClr val="tx1">
                          <a:lumMod val="75000"/>
                          <a:lumOff val="25000"/>
                        </a:schemeClr>
                      </a:solidFill>
                    </a:rPr>
                    <a:t>新新新闻</a:t>
                  </a:r>
                  <a:r>
                    <a:rPr lang="en-US" altLang="zh-CN" sz="1400" dirty="0">
                      <a:solidFill>
                        <a:schemeClr val="tx1">
                          <a:lumMod val="75000"/>
                          <a:lumOff val="25000"/>
                        </a:schemeClr>
                      </a:solidFill>
                    </a:rPr>
                    <a:t>》</a:t>
                  </a:r>
                  <a:r>
                    <a:rPr lang="zh-CN" altLang="en-US" sz="1400" dirty="0">
                      <a:solidFill>
                        <a:schemeClr val="tx1">
                          <a:lumMod val="75000"/>
                          <a:lumOff val="25000"/>
                        </a:schemeClr>
                      </a:solidFill>
                    </a:rPr>
                    <a:t>报载，成都共有茶馆</a:t>
                  </a:r>
                  <a:r>
                    <a:rPr lang="en-US" altLang="zh-CN" sz="1400" dirty="0">
                      <a:solidFill>
                        <a:schemeClr val="tx1">
                          <a:lumMod val="75000"/>
                          <a:lumOff val="25000"/>
                        </a:schemeClr>
                      </a:solidFill>
                    </a:rPr>
                    <a:t>599</a:t>
                  </a:r>
                  <a:r>
                    <a:rPr lang="zh-CN" altLang="en-US" sz="1400" dirty="0">
                      <a:solidFill>
                        <a:schemeClr val="tx1">
                          <a:lumMod val="75000"/>
                          <a:lumOff val="25000"/>
                        </a:schemeClr>
                      </a:solidFill>
                    </a:rPr>
                    <a:t>家，每天茶客达</a:t>
                  </a:r>
                  <a:r>
                    <a:rPr lang="en-US" altLang="zh-CN" sz="1400" dirty="0">
                      <a:solidFill>
                        <a:schemeClr val="tx1">
                          <a:lumMod val="75000"/>
                          <a:lumOff val="25000"/>
                        </a:schemeClr>
                      </a:solidFill>
                    </a:rPr>
                    <a:t>12</a:t>
                  </a:r>
                  <a:r>
                    <a:rPr lang="zh-CN" altLang="en-US" sz="1400" dirty="0">
                      <a:solidFill>
                        <a:schemeClr val="tx1">
                          <a:lumMod val="75000"/>
                          <a:lumOff val="25000"/>
                        </a:schemeClr>
                      </a:solidFill>
                    </a:rPr>
                    <a:t>万人之多，形成一支不折不扣的“十万大军”，而当时全市人口还不到</a:t>
                  </a:r>
                  <a:r>
                    <a:rPr lang="en-US" altLang="zh-CN" sz="1400" dirty="0">
                      <a:solidFill>
                        <a:schemeClr val="tx1">
                          <a:lumMod val="75000"/>
                          <a:lumOff val="25000"/>
                        </a:schemeClr>
                      </a:solidFill>
                    </a:rPr>
                    <a:t>60</a:t>
                  </a:r>
                  <a:r>
                    <a:rPr lang="zh-CN" altLang="en-US" sz="1400" dirty="0">
                      <a:solidFill>
                        <a:schemeClr val="tx1">
                          <a:lumMod val="75000"/>
                          <a:lumOff val="25000"/>
                        </a:schemeClr>
                      </a:solidFill>
                    </a:rPr>
                    <a:t>万。</a:t>
                  </a:r>
                </a:p>
              </p:txBody>
            </p:sp>
          </p:grpSp>
          <p:grpSp>
            <p:nvGrpSpPr>
              <p:cNvPr id="6" name="ïŝļïďè">
                <a:extLst>
                  <a:ext uri="{FF2B5EF4-FFF2-40B4-BE49-F238E27FC236}">
                    <a16:creationId xmlns:a16="http://schemas.microsoft.com/office/drawing/2014/main" id="{13A808B9-5FB9-479F-A245-0431C5B401D5}"/>
                  </a:ext>
                </a:extLst>
              </p:cNvPr>
              <p:cNvGrpSpPr/>
              <p:nvPr/>
            </p:nvGrpSpPr>
            <p:grpSpPr>
              <a:xfrm>
                <a:off x="5779742" y="3042645"/>
                <a:ext cx="2090336" cy="3091939"/>
                <a:chOff x="5814466" y="4269562"/>
                <a:chExt cx="2090336" cy="3091939"/>
              </a:xfrm>
            </p:grpSpPr>
            <p:sp>
              <p:nvSpPr>
                <p:cNvPr id="44" name="PA-í$lîḍê">
                  <a:extLst>
                    <a:ext uri="{FF2B5EF4-FFF2-40B4-BE49-F238E27FC236}">
                      <a16:creationId xmlns:a16="http://schemas.microsoft.com/office/drawing/2014/main" id="{53F810EC-18D2-4C64-8AA7-FF57B5C9A216}"/>
                    </a:ext>
                  </a:extLst>
                </p:cNvPr>
                <p:cNvSpPr/>
                <p:nvPr>
                  <p:custDataLst>
                    <p:tags r:id="rId18"/>
                  </p:custDataLst>
                </p:nvPr>
              </p:nvSpPr>
              <p:spPr bwMode="auto">
                <a:xfrm>
                  <a:off x="5891173" y="4269562"/>
                  <a:ext cx="1936922" cy="519182"/>
                </a:xfrm>
                <a:prstGeom prst="upArrowCallout">
                  <a:avLst>
                    <a:gd name="adj1" fmla="val 69153"/>
                    <a:gd name="adj2" fmla="val 34576"/>
                    <a:gd name="adj3" fmla="val 12713"/>
                    <a:gd name="adj4" fmla="val 87287"/>
                  </a:avLst>
                </a:prstGeom>
                <a:solidFill>
                  <a:schemeClr val="accent1"/>
                </a:solidFill>
                <a:ln w="9525" algn="ctr">
                  <a:noFill/>
                  <a:miter lim="800000"/>
                  <a:headEnd/>
                  <a:tailEnd/>
                </a:ln>
                <a:effectLst/>
              </p:spPr>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b="1" i="1" dirty="0">
                      <a:solidFill>
                        <a:schemeClr val="bg1"/>
                      </a:solidFill>
                      <a:cs typeface="+mn-ea"/>
                      <a:sym typeface="+mn-lt"/>
                    </a:rPr>
                    <a:t>第三节</a:t>
                  </a:r>
                  <a:endParaRPr lang="en-US" altLang="zh-CN" b="1" i="1" dirty="0">
                    <a:solidFill>
                      <a:schemeClr val="bg1"/>
                    </a:solidFill>
                    <a:cs typeface="+mn-ea"/>
                    <a:sym typeface="+mn-lt"/>
                  </a:endParaRPr>
                </a:p>
              </p:txBody>
            </p:sp>
            <p:sp>
              <p:nvSpPr>
                <p:cNvPr id="45" name="PA-ï$ḷïḋe">
                  <a:extLst>
                    <a:ext uri="{FF2B5EF4-FFF2-40B4-BE49-F238E27FC236}">
                      <a16:creationId xmlns:a16="http://schemas.microsoft.com/office/drawing/2014/main" id="{9D67AC2F-7C39-4DE0-AF4B-BFAC6CC8B809}"/>
                    </a:ext>
                  </a:extLst>
                </p:cNvPr>
                <p:cNvSpPr txBox="1"/>
                <p:nvPr>
                  <p:custDataLst>
                    <p:tags r:id="rId19"/>
                  </p:custDataLst>
                </p:nvPr>
              </p:nvSpPr>
              <p:spPr>
                <a:xfrm flipH="1">
                  <a:off x="5814466" y="4846619"/>
                  <a:ext cx="2090336" cy="2514882"/>
                </a:xfrm>
                <a:prstGeom prst="rect">
                  <a:avLst/>
                </a:prstGeom>
                <a:noFill/>
              </p:spPr>
              <p:txBody>
                <a:bodyPr wrap="square" lIns="91440" tIns="45720" rIns="91440" bIns="4572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pPr>
                  <a:r>
                    <a:rPr lang="zh-CN" altLang="en-US" sz="1400" dirty="0">
                      <a:solidFill>
                        <a:schemeClr val="tx1">
                          <a:lumMod val="75000"/>
                          <a:lumOff val="25000"/>
                        </a:schemeClr>
                      </a:solidFill>
                    </a:rPr>
                    <a:t>去掉不大可能进茶馆的妇女儿童，则茶客的比例便无疑是一个相当惊人的数字。即便在今天，成都的茶馆恐怕也仍是四川之最，中国之最，世界之最。</a:t>
                  </a:r>
                </a:p>
              </p:txBody>
            </p:sp>
          </p:grpSp>
          <p:grpSp>
            <p:nvGrpSpPr>
              <p:cNvPr id="7" name="iŝ1iḑé">
                <a:extLst>
                  <a:ext uri="{FF2B5EF4-FFF2-40B4-BE49-F238E27FC236}">
                    <a16:creationId xmlns:a16="http://schemas.microsoft.com/office/drawing/2014/main" id="{4C6B9C1F-8DEF-4480-B840-A6B3E3826582}"/>
                  </a:ext>
                </a:extLst>
              </p:cNvPr>
              <p:cNvGrpSpPr/>
              <p:nvPr/>
            </p:nvGrpSpPr>
            <p:grpSpPr>
              <a:xfrm>
                <a:off x="638376" y="3042645"/>
                <a:ext cx="2090336" cy="3091939"/>
                <a:chOff x="593218" y="4269562"/>
                <a:chExt cx="2090336" cy="3091939"/>
              </a:xfrm>
            </p:grpSpPr>
            <p:sp>
              <p:nvSpPr>
                <p:cNvPr id="42" name="PA-ïşľîde">
                  <a:extLst>
                    <a:ext uri="{FF2B5EF4-FFF2-40B4-BE49-F238E27FC236}">
                      <a16:creationId xmlns:a16="http://schemas.microsoft.com/office/drawing/2014/main" id="{C8E10BDB-D689-4BCD-AE12-897453CD215A}"/>
                    </a:ext>
                  </a:extLst>
                </p:cNvPr>
                <p:cNvSpPr/>
                <p:nvPr>
                  <p:custDataLst>
                    <p:tags r:id="rId16"/>
                  </p:custDataLst>
                </p:nvPr>
              </p:nvSpPr>
              <p:spPr bwMode="auto">
                <a:xfrm>
                  <a:off x="669925" y="4269562"/>
                  <a:ext cx="1936922" cy="519182"/>
                </a:xfrm>
                <a:prstGeom prst="upArrowCallout">
                  <a:avLst>
                    <a:gd name="adj1" fmla="val 69153"/>
                    <a:gd name="adj2" fmla="val 34576"/>
                    <a:gd name="adj3" fmla="val 12713"/>
                    <a:gd name="adj4" fmla="val 87287"/>
                  </a:avLst>
                </a:prstGeom>
                <a:solidFill>
                  <a:schemeClr val="accent1"/>
                </a:solidFill>
                <a:ln w="9525" algn="ctr">
                  <a:noFill/>
                  <a:miter lim="800000"/>
                  <a:headEnd/>
                  <a:tailEnd/>
                </a:ln>
                <a:effectLst/>
              </p:spPr>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b="1" i="1" dirty="0">
                      <a:solidFill>
                        <a:schemeClr val="bg1"/>
                      </a:solidFill>
                      <a:cs typeface="+mn-ea"/>
                      <a:sym typeface="+mn-lt"/>
                    </a:rPr>
                    <a:t>第一节</a:t>
                  </a:r>
                  <a:endParaRPr lang="en-US" altLang="zh-CN" b="1" i="1" dirty="0">
                    <a:solidFill>
                      <a:schemeClr val="bg1"/>
                    </a:solidFill>
                    <a:cs typeface="+mn-ea"/>
                    <a:sym typeface="+mn-lt"/>
                  </a:endParaRPr>
                </a:p>
              </p:txBody>
            </p:sp>
            <p:sp>
              <p:nvSpPr>
                <p:cNvPr id="43" name="PA-iśḷîḋè">
                  <a:extLst>
                    <a:ext uri="{FF2B5EF4-FFF2-40B4-BE49-F238E27FC236}">
                      <a16:creationId xmlns:a16="http://schemas.microsoft.com/office/drawing/2014/main" id="{95B61037-E081-4D9F-899B-F3DDA9D0D4E9}"/>
                    </a:ext>
                  </a:extLst>
                </p:cNvPr>
                <p:cNvSpPr txBox="1"/>
                <p:nvPr>
                  <p:custDataLst>
                    <p:tags r:id="rId17"/>
                  </p:custDataLst>
                </p:nvPr>
              </p:nvSpPr>
              <p:spPr>
                <a:xfrm flipH="1">
                  <a:off x="593218" y="4846619"/>
                  <a:ext cx="2090336" cy="2514882"/>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pPr>
                  <a:r>
                    <a:rPr lang="zh-CN" altLang="en-US" sz="1400" dirty="0">
                      <a:solidFill>
                        <a:schemeClr val="tx1">
                          <a:lumMod val="75000"/>
                          <a:lumOff val="25000"/>
                        </a:schemeClr>
                      </a:solidFill>
                    </a:rPr>
                    <a:t>史料记载，中国最早的茶馆起源于四川。据</a:t>
                  </a:r>
                  <a:r>
                    <a:rPr lang="en-US" altLang="zh-CN" sz="1400" dirty="0">
                      <a:solidFill>
                        <a:schemeClr val="tx1">
                          <a:lumMod val="75000"/>
                          <a:lumOff val="25000"/>
                        </a:schemeClr>
                      </a:solidFill>
                    </a:rPr>
                    <a:t>《</a:t>
                  </a:r>
                  <a:r>
                    <a:rPr lang="zh-CN" altLang="en-US" sz="1400" dirty="0">
                      <a:solidFill>
                        <a:schemeClr val="tx1">
                          <a:lumMod val="75000"/>
                          <a:lumOff val="25000"/>
                        </a:schemeClr>
                      </a:solidFill>
                    </a:rPr>
                    <a:t>成都通览</a:t>
                  </a:r>
                  <a:r>
                    <a:rPr lang="en-US" altLang="zh-CN" sz="1400" dirty="0">
                      <a:solidFill>
                        <a:schemeClr val="tx1">
                          <a:lumMod val="75000"/>
                          <a:lumOff val="25000"/>
                        </a:schemeClr>
                      </a:solidFill>
                    </a:rPr>
                    <a:t>》</a:t>
                  </a:r>
                  <a:r>
                    <a:rPr lang="zh-CN" altLang="en-US" sz="1400" dirty="0">
                      <a:solidFill>
                        <a:schemeClr val="tx1">
                          <a:lumMod val="75000"/>
                          <a:lumOff val="25000"/>
                        </a:schemeClr>
                      </a:solidFill>
                    </a:rPr>
                    <a:t>载，清末成都街 巷计</a:t>
                  </a:r>
                  <a:r>
                    <a:rPr lang="en-US" altLang="zh-CN" sz="1400" dirty="0">
                      <a:solidFill>
                        <a:schemeClr val="tx1">
                          <a:lumMod val="75000"/>
                          <a:lumOff val="25000"/>
                        </a:schemeClr>
                      </a:solidFill>
                    </a:rPr>
                    <a:t>516</a:t>
                  </a:r>
                  <a:r>
                    <a:rPr lang="zh-CN" altLang="en-US" sz="1400" dirty="0">
                      <a:solidFill>
                        <a:schemeClr val="tx1">
                          <a:lumMod val="75000"/>
                          <a:lumOff val="25000"/>
                        </a:schemeClr>
                      </a:solidFill>
                    </a:rPr>
                    <a:t>条，而茶馆即有</a:t>
                  </a:r>
                  <a:r>
                    <a:rPr lang="en-US" altLang="zh-CN" sz="1400" dirty="0">
                      <a:solidFill>
                        <a:schemeClr val="tx1">
                          <a:lumMod val="75000"/>
                          <a:lumOff val="25000"/>
                        </a:schemeClr>
                      </a:solidFill>
                    </a:rPr>
                    <a:t>454</a:t>
                  </a:r>
                  <a:r>
                    <a:rPr lang="zh-CN" altLang="en-US" sz="1400" dirty="0">
                      <a:solidFill>
                        <a:schemeClr val="tx1">
                          <a:lumMod val="75000"/>
                          <a:lumOff val="25000"/>
                        </a:schemeClr>
                      </a:solidFill>
                    </a:rPr>
                    <a:t>家，几乎每条街巷都有茶馆。</a:t>
                  </a:r>
                </a:p>
              </p:txBody>
            </p:sp>
          </p:grpSp>
          <p:grpSp>
            <p:nvGrpSpPr>
              <p:cNvPr id="10" name="îṣlîďè">
                <a:extLst>
                  <a:ext uri="{FF2B5EF4-FFF2-40B4-BE49-F238E27FC236}">
                    <a16:creationId xmlns:a16="http://schemas.microsoft.com/office/drawing/2014/main" id="{2FDABCDF-595A-4918-9198-A5067A20187C}"/>
                  </a:ext>
                </a:extLst>
              </p:cNvPr>
              <p:cNvGrpSpPr/>
              <p:nvPr/>
            </p:nvGrpSpPr>
            <p:grpSpPr>
              <a:xfrm>
                <a:off x="7138373" y="2582950"/>
                <a:ext cx="1867560" cy="103560"/>
                <a:chOff x="7173097" y="3809867"/>
                <a:chExt cx="1867560" cy="103560"/>
              </a:xfrm>
            </p:grpSpPr>
            <p:cxnSp>
              <p:nvCxnSpPr>
                <p:cNvPr id="32" name="PA-直接连接符 100">
                  <a:extLst>
                    <a:ext uri="{FF2B5EF4-FFF2-40B4-BE49-F238E27FC236}">
                      <a16:creationId xmlns:a16="http://schemas.microsoft.com/office/drawing/2014/main" id="{F25F5B39-2FA6-419F-A6C1-FAAC079F379C}"/>
                    </a:ext>
                  </a:extLst>
                </p:cNvPr>
                <p:cNvCxnSpPr>
                  <a:cxnSpLocks/>
                </p:cNvCxnSpPr>
                <p:nvPr>
                  <p:custDataLst>
                    <p:tags r:id="rId14"/>
                  </p:custDataLst>
                </p:nvPr>
              </p:nvCxnSpPr>
              <p:spPr>
                <a:xfrm>
                  <a:off x="7173097" y="3861647"/>
                  <a:ext cx="1764000" cy="0"/>
                </a:xfrm>
                <a:prstGeom prst="lin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33" name="PA-îṩľïďè">
                  <a:extLst>
                    <a:ext uri="{FF2B5EF4-FFF2-40B4-BE49-F238E27FC236}">
                      <a16:creationId xmlns:a16="http://schemas.microsoft.com/office/drawing/2014/main" id="{851F5570-A772-497E-B670-AB0B513A6397}"/>
                    </a:ext>
                  </a:extLst>
                </p:cNvPr>
                <p:cNvSpPr/>
                <p:nvPr>
                  <p:custDataLst>
                    <p:tags r:id="rId15"/>
                  </p:custDataLst>
                </p:nvPr>
              </p:nvSpPr>
              <p:spPr>
                <a:xfrm rot="16200000">
                  <a:off x="8937097" y="3809867"/>
                  <a:ext cx="103560" cy="10356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lang="zh-CN" altLang="en-US" sz="1400">
                    <a:solidFill>
                      <a:schemeClr val="tx1">
                        <a:lumMod val="75000"/>
                        <a:lumOff val="25000"/>
                      </a:schemeClr>
                    </a:solidFill>
                    <a:cs typeface="+mn-ea"/>
                    <a:sym typeface="+mn-lt"/>
                  </a:endParaRPr>
                </a:p>
              </p:txBody>
            </p:sp>
          </p:grpSp>
          <p:grpSp>
            <p:nvGrpSpPr>
              <p:cNvPr id="11" name="iṧḷîdê">
                <a:extLst>
                  <a:ext uri="{FF2B5EF4-FFF2-40B4-BE49-F238E27FC236}">
                    <a16:creationId xmlns:a16="http://schemas.microsoft.com/office/drawing/2014/main" id="{53620C51-9E34-4CC4-881D-10CAB96637B7}"/>
                  </a:ext>
                </a:extLst>
              </p:cNvPr>
              <p:cNvGrpSpPr/>
              <p:nvPr/>
            </p:nvGrpSpPr>
            <p:grpSpPr>
              <a:xfrm>
                <a:off x="6511447" y="2321030"/>
                <a:ext cx="626926" cy="626926"/>
                <a:chOff x="6546171" y="3547947"/>
                <a:chExt cx="626926" cy="626926"/>
              </a:xfrm>
            </p:grpSpPr>
            <p:grpSp>
              <p:nvGrpSpPr>
                <p:cNvPr id="28" name="işľíďé">
                  <a:extLst>
                    <a:ext uri="{FF2B5EF4-FFF2-40B4-BE49-F238E27FC236}">
                      <a16:creationId xmlns:a16="http://schemas.microsoft.com/office/drawing/2014/main" id="{0781B364-40CD-467F-9EBC-5B7A0754BA5D}"/>
                    </a:ext>
                  </a:extLst>
                </p:cNvPr>
                <p:cNvGrpSpPr/>
                <p:nvPr/>
              </p:nvGrpSpPr>
              <p:grpSpPr>
                <a:xfrm>
                  <a:off x="6546171" y="3547947"/>
                  <a:ext cx="626926" cy="626926"/>
                  <a:chOff x="6821588" y="3547947"/>
                  <a:chExt cx="626926" cy="626926"/>
                </a:xfrm>
              </p:grpSpPr>
              <p:sp>
                <p:nvSpPr>
                  <p:cNvPr id="30" name="PA-îşḷïḓè">
                    <a:extLst>
                      <a:ext uri="{FF2B5EF4-FFF2-40B4-BE49-F238E27FC236}">
                        <a16:creationId xmlns:a16="http://schemas.microsoft.com/office/drawing/2014/main" id="{0B4194E5-7A68-45DB-8FF8-E9C67C6C5719}"/>
                      </a:ext>
                    </a:extLst>
                  </p:cNvPr>
                  <p:cNvSpPr/>
                  <p:nvPr>
                    <p:custDataLst>
                      <p:tags r:id="rId12"/>
                    </p:custDataLst>
                  </p:nvPr>
                </p:nvSpPr>
                <p:spPr>
                  <a:xfrm rot="16200000">
                    <a:off x="6821588" y="3547947"/>
                    <a:ext cx="626926" cy="626926"/>
                  </a:xfrm>
                  <a:prstGeom prst="arc">
                    <a:avLst>
                      <a:gd name="adj1" fmla="val 2657162"/>
                      <a:gd name="adj2" fmla="val 81760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65000"/>
                      </a:lnSpc>
                    </a:pPr>
                    <a:endParaRPr lang="zh-CN" altLang="en-US" sz="1400" dirty="0">
                      <a:solidFill>
                        <a:schemeClr val="tx1">
                          <a:lumMod val="75000"/>
                          <a:lumOff val="25000"/>
                        </a:schemeClr>
                      </a:solidFill>
                      <a:cs typeface="+mn-ea"/>
                      <a:sym typeface="+mn-lt"/>
                    </a:endParaRPr>
                  </a:p>
                </p:txBody>
              </p:sp>
              <p:sp>
                <p:nvSpPr>
                  <p:cNvPr id="31" name="PA-ïṡ1ïḍé">
                    <a:extLst>
                      <a:ext uri="{FF2B5EF4-FFF2-40B4-BE49-F238E27FC236}">
                        <a16:creationId xmlns:a16="http://schemas.microsoft.com/office/drawing/2014/main" id="{55EF42FD-D6CA-4DFC-B1FC-82435788A106}"/>
                      </a:ext>
                    </a:extLst>
                  </p:cNvPr>
                  <p:cNvSpPr/>
                  <p:nvPr>
                    <p:custDataLst>
                      <p:tags r:id="rId13"/>
                    </p:custDataLst>
                  </p:nvPr>
                </p:nvSpPr>
                <p:spPr>
                  <a:xfrm>
                    <a:off x="6860771" y="3587129"/>
                    <a:ext cx="548560" cy="548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lang="zh-CN" altLang="en-US" sz="1400" dirty="0">
                      <a:solidFill>
                        <a:schemeClr val="tx1">
                          <a:lumMod val="75000"/>
                          <a:lumOff val="25000"/>
                        </a:schemeClr>
                      </a:solidFill>
                      <a:cs typeface="+mn-ea"/>
                      <a:sym typeface="+mn-lt"/>
                    </a:endParaRPr>
                  </a:p>
                </p:txBody>
              </p:sp>
            </p:grpSp>
            <p:sp>
              <p:nvSpPr>
                <p:cNvPr id="29" name="PA-iSľïḓè">
                  <a:extLst>
                    <a:ext uri="{FF2B5EF4-FFF2-40B4-BE49-F238E27FC236}">
                      <a16:creationId xmlns:a16="http://schemas.microsoft.com/office/drawing/2014/main" id="{C69C2862-C849-40A1-95A8-0268808D0E17}"/>
                    </a:ext>
                  </a:extLst>
                </p:cNvPr>
                <p:cNvSpPr/>
                <p:nvPr>
                  <p:custDataLst>
                    <p:tags r:id="rId11"/>
                  </p:custDataLst>
                </p:nvPr>
              </p:nvSpPr>
              <p:spPr bwMode="auto">
                <a:xfrm>
                  <a:off x="6705636" y="3702511"/>
                  <a:ext cx="307995" cy="317798"/>
                </a:xfrm>
                <a:custGeom>
                  <a:avLst/>
                  <a:gdLst>
                    <a:gd name="T0" fmla="*/ 40 w 7790"/>
                    <a:gd name="T1" fmla="*/ 0 h 8036"/>
                    <a:gd name="T2" fmla="*/ 3458 w 7790"/>
                    <a:gd name="T3" fmla="*/ 0 h 8036"/>
                    <a:gd name="T4" fmla="*/ 3458 w 7790"/>
                    <a:gd name="T5" fmla="*/ 3418 h 8036"/>
                    <a:gd name="T6" fmla="*/ 40 w 7790"/>
                    <a:gd name="T7" fmla="*/ 3418 h 8036"/>
                    <a:gd name="T8" fmla="*/ 40 w 7790"/>
                    <a:gd name="T9" fmla="*/ 0 h 8036"/>
                    <a:gd name="T10" fmla="*/ 7790 w 7790"/>
                    <a:gd name="T11" fmla="*/ 1695 h 8036"/>
                    <a:gd name="T12" fmla="*/ 6170 w 7790"/>
                    <a:gd name="T13" fmla="*/ 103 h 8036"/>
                    <a:gd name="T14" fmla="*/ 4577 w 7790"/>
                    <a:gd name="T15" fmla="*/ 1723 h 8036"/>
                    <a:gd name="T16" fmla="*/ 6198 w 7790"/>
                    <a:gd name="T17" fmla="*/ 3316 h 8036"/>
                    <a:gd name="T18" fmla="*/ 7790 w 7790"/>
                    <a:gd name="T19" fmla="*/ 1695 h 8036"/>
                    <a:gd name="T20" fmla="*/ 0 w 7790"/>
                    <a:gd name="T21" fmla="*/ 4618 h 8036"/>
                    <a:gd name="T22" fmla="*/ 3417 w 7790"/>
                    <a:gd name="T23" fmla="*/ 4618 h 8036"/>
                    <a:gd name="T24" fmla="*/ 3417 w 7790"/>
                    <a:gd name="T25" fmla="*/ 8036 h 8036"/>
                    <a:gd name="T26" fmla="*/ 0 w 7790"/>
                    <a:gd name="T27" fmla="*/ 8036 h 8036"/>
                    <a:gd name="T28" fmla="*/ 0 w 7790"/>
                    <a:gd name="T29" fmla="*/ 4618 h 8036"/>
                    <a:gd name="T30" fmla="*/ 4353 w 7790"/>
                    <a:gd name="T31" fmla="*/ 4618 h 8036"/>
                    <a:gd name="T32" fmla="*/ 7770 w 7790"/>
                    <a:gd name="T33" fmla="*/ 4618 h 8036"/>
                    <a:gd name="T34" fmla="*/ 7770 w 7790"/>
                    <a:gd name="T35" fmla="*/ 8036 h 8036"/>
                    <a:gd name="T36" fmla="*/ 4353 w 7790"/>
                    <a:gd name="T37" fmla="*/ 8036 h 8036"/>
                    <a:gd name="T38" fmla="*/ 4353 w 7790"/>
                    <a:gd name="T39" fmla="*/ 4618 h 8036"/>
                    <a:gd name="T40" fmla="*/ 4353 w 7790"/>
                    <a:gd name="T41" fmla="*/ 4618 h 8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90" h="8036">
                      <a:moveTo>
                        <a:pt x="40" y="0"/>
                      </a:moveTo>
                      <a:lnTo>
                        <a:pt x="3458" y="0"/>
                      </a:lnTo>
                      <a:lnTo>
                        <a:pt x="3458" y="3418"/>
                      </a:lnTo>
                      <a:lnTo>
                        <a:pt x="40" y="3418"/>
                      </a:lnTo>
                      <a:lnTo>
                        <a:pt x="40" y="0"/>
                      </a:lnTo>
                      <a:close/>
                      <a:moveTo>
                        <a:pt x="7790" y="1695"/>
                      </a:moveTo>
                      <a:lnTo>
                        <a:pt x="6170" y="103"/>
                      </a:lnTo>
                      <a:lnTo>
                        <a:pt x="4577" y="1723"/>
                      </a:lnTo>
                      <a:lnTo>
                        <a:pt x="6198" y="3316"/>
                      </a:lnTo>
                      <a:lnTo>
                        <a:pt x="7790" y="1695"/>
                      </a:lnTo>
                      <a:close/>
                      <a:moveTo>
                        <a:pt x="0" y="4618"/>
                      </a:moveTo>
                      <a:lnTo>
                        <a:pt x="3417" y="4618"/>
                      </a:lnTo>
                      <a:lnTo>
                        <a:pt x="3417" y="8036"/>
                      </a:lnTo>
                      <a:lnTo>
                        <a:pt x="0" y="8036"/>
                      </a:lnTo>
                      <a:lnTo>
                        <a:pt x="0" y="4618"/>
                      </a:lnTo>
                      <a:close/>
                      <a:moveTo>
                        <a:pt x="4353" y="4618"/>
                      </a:moveTo>
                      <a:lnTo>
                        <a:pt x="7770" y="4618"/>
                      </a:lnTo>
                      <a:lnTo>
                        <a:pt x="7770" y="8036"/>
                      </a:lnTo>
                      <a:lnTo>
                        <a:pt x="4353" y="8036"/>
                      </a:lnTo>
                      <a:lnTo>
                        <a:pt x="4353" y="4618"/>
                      </a:lnTo>
                      <a:close/>
                      <a:moveTo>
                        <a:pt x="4353" y="4618"/>
                      </a:moveTo>
                      <a:close/>
                    </a:path>
                  </a:pathLst>
                </a:custGeom>
                <a:solidFill>
                  <a:schemeClr val="bg1"/>
                </a:solidFill>
                <a:ln>
                  <a:noFill/>
                </a:ln>
              </p:spPr>
              <p:txBody>
                <a:bodyPr wrap="square" lIns="91440" tIns="45720" rIns="91440" bIns="45720">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65000"/>
                    </a:lnSpc>
                  </a:pPr>
                  <a:endParaRPr lang="zh-CN" altLang="en-US">
                    <a:solidFill>
                      <a:schemeClr val="tx1">
                        <a:lumMod val="75000"/>
                        <a:lumOff val="25000"/>
                      </a:schemeClr>
                    </a:solidFill>
                    <a:cs typeface="+mn-ea"/>
                    <a:sym typeface="+mn-lt"/>
                  </a:endParaRPr>
                </a:p>
              </p:txBody>
            </p:sp>
          </p:grpSp>
          <p:grpSp>
            <p:nvGrpSpPr>
              <p:cNvPr id="12" name="ïsḻíḋé">
                <a:extLst>
                  <a:ext uri="{FF2B5EF4-FFF2-40B4-BE49-F238E27FC236}">
                    <a16:creationId xmlns:a16="http://schemas.microsoft.com/office/drawing/2014/main" id="{6330986A-CA40-4CEF-82A8-C5D7B1952270}"/>
                  </a:ext>
                </a:extLst>
              </p:cNvPr>
              <p:cNvGrpSpPr/>
              <p:nvPr/>
            </p:nvGrpSpPr>
            <p:grpSpPr>
              <a:xfrm>
                <a:off x="2000178" y="2582713"/>
                <a:ext cx="1867560" cy="103560"/>
                <a:chOff x="2034902" y="3809630"/>
                <a:chExt cx="1867560" cy="103560"/>
              </a:xfrm>
            </p:grpSpPr>
            <p:sp>
              <p:nvSpPr>
                <p:cNvPr id="26" name="PA-íSļíḍê">
                  <a:extLst>
                    <a:ext uri="{FF2B5EF4-FFF2-40B4-BE49-F238E27FC236}">
                      <a16:creationId xmlns:a16="http://schemas.microsoft.com/office/drawing/2014/main" id="{52EC7D03-505C-4B0C-A23A-875B4012E18A}"/>
                    </a:ext>
                  </a:extLst>
                </p:cNvPr>
                <p:cNvSpPr/>
                <p:nvPr>
                  <p:custDataLst>
                    <p:tags r:id="rId9"/>
                  </p:custDataLst>
                </p:nvPr>
              </p:nvSpPr>
              <p:spPr>
                <a:xfrm rot="16200000">
                  <a:off x="3798902" y="3809630"/>
                  <a:ext cx="103560" cy="103560"/>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65000"/>
                    </a:lnSpc>
                  </a:pPr>
                  <a:endParaRPr lang="zh-CN" altLang="en-US" sz="1400">
                    <a:solidFill>
                      <a:schemeClr val="tx1">
                        <a:lumMod val="75000"/>
                        <a:lumOff val="25000"/>
                      </a:schemeClr>
                    </a:solidFill>
                    <a:cs typeface="+mn-ea"/>
                    <a:sym typeface="+mn-lt"/>
                  </a:endParaRPr>
                </a:p>
              </p:txBody>
            </p:sp>
            <p:cxnSp>
              <p:nvCxnSpPr>
                <p:cNvPr id="27" name="PA-直接连接符 95">
                  <a:extLst>
                    <a:ext uri="{FF2B5EF4-FFF2-40B4-BE49-F238E27FC236}">
                      <a16:creationId xmlns:a16="http://schemas.microsoft.com/office/drawing/2014/main" id="{3ACA3164-CA29-4E72-80D8-7C2FBFC0D700}"/>
                    </a:ext>
                  </a:extLst>
                </p:cNvPr>
                <p:cNvCxnSpPr>
                  <a:cxnSpLocks/>
                </p:cNvCxnSpPr>
                <p:nvPr>
                  <p:custDataLst>
                    <p:tags r:id="rId10"/>
                  </p:custDataLst>
                </p:nvPr>
              </p:nvCxnSpPr>
              <p:spPr>
                <a:xfrm flipH="1">
                  <a:off x="2034902" y="3861175"/>
                  <a:ext cx="1764000" cy="0"/>
                </a:xfrm>
                <a:prstGeom prst="lin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3" name="îSḻidè">
                <a:extLst>
                  <a:ext uri="{FF2B5EF4-FFF2-40B4-BE49-F238E27FC236}">
                    <a16:creationId xmlns:a16="http://schemas.microsoft.com/office/drawing/2014/main" id="{077096A8-4427-4400-94B6-C179BC3DD4BB}"/>
                  </a:ext>
                </a:extLst>
              </p:cNvPr>
              <p:cNvGrpSpPr/>
              <p:nvPr/>
            </p:nvGrpSpPr>
            <p:grpSpPr>
              <a:xfrm>
                <a:off x="1373252" y="2321030"/>
                <a:ext cx="626926" cy="626926"/>
                <a:chOff x="1407976" y="3547947"/>
                <a:chExt cx="626926" cy="626926"/>
              </a:xfrm>
            </p:grpSpPr>
            <p:grpSp>
              <p:nvGrpSpPr>
                <p:cNvPr id="22" name="ïślïḍe">
                  <a:extLst>
                    <a:ext uri="{FF2B5EF4-FFF2-40B4-BE49-F238E27FC236}">
                      <a16:creationId xmlns:a16="http://schemas.microsoft.com/office/drawing/2014/main" id="{7F33EAF7-7AE4-4EEA-9C00-503C6CE59883}"/>
                    </a:ext>
                  </a:extLst>
                </p:cNvPr>
                <p:cNvGrpSpPr/>
                <p:nvPr/>
              </p:nvGrpSpPr>
              <p:grpSpPr>
                <a:xfrm>
                  <a:off x="1407976" y="3547947"/>
                  <a:ext cx="626926" cy="626926"/>
                  <a:chOff x="1328094" y="3548184"/>
                  <a:chExt cx="626926" cy="626926"/>
                </a:xfrm>
              </p:grpSpPr>
              <p:sp>
                <p:nvSpPr>
                  <p:cNvPr id="24" name="PA-íš1íḍè">
                    <a:extLst>
                      <a:ext uri="{FF2B5EF4-FFF2-40B4-BE49-F238E27FC236}">
                        <a16:creationId xmlns:a16="http://schemas.microsoft.com/office/drawing/2014/main" id="{0536953F-4845-4A71-8865-11B2E1D0CDF9}"/>
                      </a:ext>
                    </a:extLst>
                  </p:cNvPr>
                  <p:cNvSpPr/>
                  <p:nvPr>
                    <p:custDataLst>
                      <p:tags r:id="rId7"/>
                    </p:custDataLst>
                  </p:nvPr>
                </p:nvSpPr>
                <p:spPr>
                  <a:xfrm rot="16200000">
                    <a:off x="1328094" y="3548184"/>
                    <a:ext cx="626926" cy="626926"/>
                  </a:xfrm>
                  <a:prstGeom prst="arc">
                    <a:avLst>
                      <a:gd name="adj1" fmla="val 2657162"/>
                      <a:gd name="adj2" fmla="val 81760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65000"/>
                      </a:lnSpc>
                    </a:pPr>
                    <a:endParaRPr lang="zh-CN" altLang="en-US" sz="1400">
                      <a:solidFill>
                        <a:schemeClr val="tx1">
                          <a:lumMod val="75000"/>
                          <a:lumOff val="25000"/>
                        </a:schemeClr>
                      </a:solidFill>
                      <a:cs typeface="+mn-ea"/>
                      <a:sym typeface="+mn-lt"/>
                    </a:endParaRPr>
                  </a:p>
                </p:txBody>
              </p:sp>
              <p:sp>
                <p:nvSpPr>
                  <p:cNvPr id="25" name="PA-i$ḷîdè">
                    <a:extLst>
                      <a:ext uri="{FF2B5EF4-FFF2-40B4-BE49-F238E27FC236}">
                        <a16:creationId xmlns:a16="http://schemas.microsoft.com/office/drawing/2014/main" id="{B85C59C0-8CCB-4F03-A5CA-249289F0B90D}"/>
                      </a:ext>
                    </a:extLst>
                  </p:cNvPr>
                  <p:cNvSpPr/>
                  <p:nvPr>
                    <p:custDataLst>
                      <p:tags r:id="rId8"/>
                    </p:custDataLst>
                  </p:nvPr>
                </p:nvSpPr>
                <p:spPr>
                  <a:xfrm>
                    <a:off x="1367500" y="3587367"/>
                    <a:ext cx="548560" cy="548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lang="zh-CN" altLang="en-US" sz="1400" dirty="0">
                      <a:solidFill>
                        <a:schemeClr val="tx1">
                          <a:lumMod val="75000"/>
                          <a:lumOff val="25000"/>
                        </a:schemeClr>
                      </a:solidFill>
                      <a:cs typeface="+mn-ea"/>
                      <a:sym typeface="+mn-lt"/>
                    </a:endParaRPr>
                  </a:p>
                </p:txBody>
              </p:sp>
            </p:grpSp>
            <p:sp>
              <p:nvSpPr>
                <p:cNvPr id="23" name="PA-îṣļîḍé">
                  <a:extLst>
                    <a:ext uri="{FF2B5EF4-FFF2-40B4-BE49-F238E27FC236}">
                      <a16:creationId xmlns:a16="http://schemas.microsoft.com/office/drawing/2014/main" id="{9C5AACEA-FEE3-4DF0-9FA8-2797CB46D4C7}"/>
                    </a:ext>
                  </a:extLst>
                </p:cNvPr>
                <p:cNvSpPr/>
                <p:nvPr>
                  <p:custDataLst>
                    <p:tags r:id="rId6"/>
                  </p:custDataLst>
                </p:nvPr>
              </p:nvSpPr>
              <p:spPr bwMode="auto">
                <a:xfrm>
                  <a:off x="1590833" y="3717690"/>
                  <a:ext cx="261212" cy="287440"/>
                </a:xfrm>
                <a:custGeom>
                  <a:avLst/>
                  <a:gdLst>
                    <a:gd name="T0" fmla="*/ 462 w 473"/>
                    <a:gd name="T1" fmla="*/ 99 h 521"/>
                    <a:gd name="T2" fmla="*/ 442 w 473"/>
                    <a:gd name="T3" fmla="*/ 82 h 521"/>
                    <a:gd name="T4" fmla="*/ 345 w 473"/>
                    <a:gd name="T5" fmla="*/ 130 h 521"/>
                    <a:gd name="T6" fmla="*/ 379 w 473"/>
                    <a:gd name="T7" fmla="*/ 27 h 521"/>
                    <a:gd name="T8" fmla="*/ 359 w 473"/>
                    <a:gd name="T9" fmla="*/ 10 h 521"/>
                    <a:gd name="T10" fmla="*/ 290 w 473"/>
                    <a:gd name="T11" fmla="*/ 49 h 521"/>
                    <a:gd name="T12" fmla="*/ 242 w 473"/>
                    <a:gd name="T13" fmla="*/ 105 h 521"/>
                    <a:gd name="T14" fmla="*/ 249 w 473"/>
                    <a:gd name="T15" fmla="*/ 209 h 521"/>
                    <a:gd name="T16" fmla="*/ 234 w 473"/>
                    <a:gd name="T17" fmla="*/ 225 h 521"/>
                    <a:gd name="T18" fmla="*/ 132 w 473"/>
                    <a:gd name="T19" fmla="*/ 91 h 521"/>
                    <a:gd name="T20" fmla="*/ 138 w 473"/>
                    <a:gd name="T21" fmla="*/ 58 h 521"/>
                    <a:gd name="T22" fmla="*/ 73 w 473"/>
                    <a:gd name="T23" fmla="*/ 31 h 521"/>
                    <a:gd name="T24" fmla="*/ 50 w 473"/>
                    <a:gd name="T25" fmla="*/ 51 h 521"/>
                    <a:gd name="T26" fmla="*/ 57 w 473"/>
                    <a:gd name="T27" fmla="*/ 115 h 521"/>
                    <a:gd name="T28" fmla="*/ 96 w 473"/>
                    <a:gd name="T29" fmla="*/ 120 h 521"/>
                    <a:gd name="T30" fmla="*/ 194 w 473"/>
                    <a:gd name="T31" fmla="*/ 249 h 521"/>
                    <a:gd name="T32" fmla="*/ 153 w 473"/>
                    <a:gd name="T33" fmla="*/ 262 h 521"/>
                    <a:gd name="T34" fmla="*/ 0 w 473"/>
                    <a:gd name="T35" fmla="*/ 440 h 521"/>
                    <a:gd name="T36" fmla="*/ 58 w 473"/>
                    <a:gd name="T37" fmla="*/ 490 h 521"/>
                    <a:gd name="T38" fmla="*/ 117 w 473"/>
                    <a:gd name="T39" fmla="*/ 486 h 521"/>
                    <a:gd name="T40" fmla="*/ 253 w 473"/>
                    <a:gd name="T41" fmla="*/ 327 h 521"/>
                    <a:gd name="T42" fmla="*/ 287 w 473"/>
                    <a:gd name="T43" fmla="*/ 372 h 521"/>
                    <a:gd name="T44" fmla="*/ 288 w 473"/>
                    <a:gd name="T45" fmla="*/ 423 h 521"/>
                    <a:gd name="T46" fmla="*/ 362 w 473"/>
                    <a:gd name="T47" fmla="*/ 521 h 521"/>
                    <a:gd name="T48" fmla="*/ 417 w 473"/>
                    <a:gd name="T49" fmla="*/ 480 h 521"/>
                    <a:gd name="T50" fmla="*/ 416 w 473"/>
                    <a:gd name="T51" fmla="*/ 429 h 521"/>
                    <a:gd name="T52" fmla="*/ 342 w 473"/>
                    <a:gd name="T53" fmla="*/ 330 h 521"/>
                    <a:gd name="T54" fmla="*/ 324 w 473"/>
                    <a:gd name="T55" fmla="*/ 343 h 521"/>
                    <a:gd name="T56" fmla="*/ 261 w 473"/>
                    <a:gd name="T57" fmla="*/ 261 h 521"/>
                    <a:gd name="T58" fmla="*/ 281 w 473"/>
                    <a:gd name="T59" fmla="*/ 237 h 521"/>
                    <a:gd name="T60" fmla="*/ 385 w 473"/>
                    <a:gd name="T61" fmla="*/ 229 h 521"/>
                    <a:gd name="T62" fmla="*/ 434 w 473"/>
                    <a:gd name="T63" fmla="*/ 172 h 521"/>
                    <a:gd name="T64" fmla="*/ 462 w 473"/>
                    <a:gd name="T65" fmla="*/ 99 h 521"/>
                    <a:gd name="T66" fmla="*/ 109 w 473"/>
                    <a:gd name="T67" fmla="*/ 443 h 521"/>
                    <a:gd name="T68" fmla="*/ 73 w 473"/>
                    <a:gd name="T69" fmla="*/ 446 h 521"/>
                    <a:gd name="T70" fmla="*/ 70 w 473"/>
                    <a:gd name="T71" fmla="*/ 410 h 521"/>
                    <a:gd name="T72" fmla="*/ 106 w 473"/>
                    <a:gd name="T73" fmla="*/ 407 h 521"/>
                    <a:gd name="T74" fmla="*/ 109 w 473"/>
                    <a:gd name="T75" fmla="*/ 44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3" h="521">
                      <a:moveTo>
                        <a:pt x="462" y="99"/>
                      </a:moveTo>
                      <a:lnTo>
                        <a:pt x="442" y="82"/>
                      </a:lnTo>
                      <a:cubicBezTo>
                        <a:pt x="400" y="121"/>
                        <a:pt x="382" y="162"/>
                        <a:pt x="345" y="130"/>
                      </a:cubicBezTo>
                      <a:cubicBezTo>
                        <a:pt x="308" y="98"/>
                        <a:pt x="346" y="75"/>
                        <a:pt x="379" y="27"/>
                      </a:cubicBezTo>
                      <a:cubicBezTo>
                        <a:pt x="379" y="27"/>
                        <a:pt x="370" y="19"/>
                        <a:pt x="359" y="10"/>
                      </a:cubicBezTo>
                      <a:cubicBezTo>
                        <a:pt x="348" y="0"/>
                        <a:pt x="317" y="18"/>
                        <a:pt x="290" y="49"/>
                      </a:cubicBezTo>
                      <a:lnTo>
                        <a:pt x="242" y="105"/>
                      </a:lnTo>
                      <a:cubicBezTo>
                        <a:pt x="215" y="136"/>
                        <a:pt x="218" y="182"/>
                        <a:pt x="249" y="209"/>
                      </a:cubicBezTo>
                      <a:lnTo>
                        <a:pt x="234" y="225"/>
                      </a:lnTo>
                      <a:lnTo>
                        <a:pt x="132" y="91"/>
                      </a:lnTo>
                      <a:cubicBezTo>
                        <a:pt x="137" y="79"/>
                        <a:pt x="150" y="67"/>
                        <a:pt x="138" y="58"/>
                      </a:cubicBezTo>
                      <a:lnTo>
                        <a:pt x="73" y="31"/>
                      </a:lnTo>
                      <a:lnTo>
                        <a:pt x="50" y="51"/>
                      </a:lnTo>
                      <a:cubicBezTo>
                        <a:pt x="50" y="51"/>
                        <a:pt x="57" y="115"/>
                        <a:pt x="57" y="115"/>
                      </a:cubicBezTo>
                      <a:cubicBezTo>
                        <a:pt x="63" y="131"/>
                        <a:pt x="82" y="125"/>
                        <a:pt x="96" y="120"/>
                      </a:cubicBezTo>
                      <a:lnTo>
                        <a:pt x="194" y="249"/>
                      </a:lnTo>
                      <a:cubicBezTo>
                        <a:pt x="179" y="246"/>
                        <a:pt x="164" y="250"/>
                        <a:pt x="153" y="262"/>
                      </a:cubicBezTo>
                      <a:lnTo>
                        <a:pt x="0" y="440"/>
                      </a:lnTo>
                      <a:lnTo>
                        <a:pt x="58" y="490"/>
                      </a:lnTo>
                      <a:cubicBezTo>
                        <a:pt x="75" y="505"/>
                        <a:pt x="102" y="503"/>
                        <a:pt x="117" y="486"/>
                      </a:cubicBezTo>
                      <a:lnTo>
                        <a:pt x="253" y="327"/>
                      </a:lnTo>
                      <a:lnTo>
                        <a:pt x="287" y="372"/>
                      </a:lnTo>
                      <a:cubicBezTo>
                        <a:pt x="271" y="386"/>
                        <a:pt x="274" y="405"/>
                        <a:pt x="288" y="423"/>
                      </a:cubicBezTo>
                      <a:lnTo>
                        <a:pt x="362" y="521"/>
                      </a:lnTo>
                      <a:lnTo>
                        <a:pt x="417" y="480"/>
                      </a:lnTo>
                      <a:cubicBezTo>
                        <a:pt x="435" y="466"/>
                        <a:pt x="430" y="447"/>
                        <a:pt x="416" y="429"/>
                      </a:cubicBezTo>
                      <a:lnTo>
                        <a:pt x="342" y="330"/>
                      </a:lnTo>
                      <a:lnTo>
                        <a:pt x="324" y="343"/>
                      </a:lnTo>
                      <a:lnTo>
                        <a:pt x="261" y="261"/>
                      </a:lnTo>
                      <a:lnTo>
                        <a:pt x="281" y="237"/>
                      </a:lnTo>
                      <a:cubicBezTo>
                        <a:pt x="313" y="263"/>
                        <a:pt x="359" y="259"/>
                        <a:pt x="385" y="229"/>
                      </a:cubicBezTo>
                      <a:lnTo>
                        <a:pt x="434" y="172"/>
                      </a:lnTo>
                      <a:cubicBezTo>
                        <a:pt x="461" y="141"/>
                        <a:pt x="473" y="108"/>
                        <a:pt x="462" y="99"/>
                      </a:cubicBezTo>
                      <a:close/>
                      <a:moveTo>
                        <a:pt x="109" y="443"/>
                      </a:moveTo>
                      <a:cubicBezTo>
                        <a:pt x="100" y="454"/>
                        <a:pt x="84" y="455"/>
                        <a:pt x="73" y="446"/>
                      </a:cubicBezTo>
                      <a:cubicBezTo>
                        <a:pt x="62" y="437"/>
                        <a:pt x="61" y="420"/>
                        <a:pt x="70" y="410"/>
                      </a:cubicBezTo>
                      <a:cubicBezTo>
                        <a:pt x="80" y="399"/>
                        <a:pt x="96" y="398"/>
                        <a:pt x="106" y="407"/>
                      </a:cubicBezTo>
                      <a:cubicBezTo>
                        <a:pt x="117" y="416"/>
                        <a:pt x="118" y="432"/>
                        <a:pt x="109" y="443"/>
                      </a:cubicBezTo>
                      <a:close/>
                    </a:path>
                  </a:pathLst>
                </a:custGeom>
                <a:solidFill>
                  <a:schemeClr val="bg1"/>
                </a:solidFill>
                <a:ln>
                  <a:noFill/>
                </a:ln>
              </p:spPr>
              <p:txBody>
                <a:bodyPr wrap="square" lIns="91440" tIns="45720" rIns="91440" bIns="45720">
                  <a:normAutofit fontScale="40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65000"/>
                    </a:lnSpc>
                  </a:pPr>
                  <a:endParaRPr lang="zh-CN" altLang="en-US">
                    <a:solidFill>
                      <a:schemeClr val="tx1">
                        <a:lumMod val="75000"/>
                        <a:lumOff val="25000"/>
                      </a:schemeClr>
                    </a:solidFill>
                    <a:cs typeface="+mn-ea"/>
                    <a:sym typeface="+mn-lt"/>
                  </a:endParaRPr>
                </a:p>
              </p:txBody>
            </p:sp>
          </p:grpSp>
          <p:grpSp>
            <p:nvGrpSpPr>
              <p:cNvPr id="14" name="ïṩḻîďê">
                <a:extLst>
                  <a:ext uri="{FF2B5EF4-FFF2-40B4-BE49-F238E27FC236}">
                    <a16:creationId xmlns:a16="http://schemas.microsoft.com/office/drawing/2014/main" id="{924CE4E5-F337-421F-9E04-44425613F775}"/>
                  </a:ext>
                </a:extLst>
              </p:cNvPr>
              <p:cNvGrpSpPr/>
              <p:nvPr/>
            </p:nvGrpSpPr>
            <p:grpSpPr>
              <a:xfrm>
                <a:off x="4569276" y="2582950"/>
                <a:ext cx="1867560" cy="103560"/>
                <a:chOff x="4604000" y="3809867"/>
                <a:chExt cx="1867560" cy="103560"/>
              </a:xfrm>
            </p:grpSpPr>
            <p:cxnSp>
              <p:nvCxnSpPr>
                <p:cNvPr id="20" name="PA-直接连接符 88">
                  <a:extLst>
                    <a:ext uri="{FF2B5EF4-FFF2-40B4-BE49-F238E27FC236}">
                      <a16:creationId xmlns:a16="http://schemas.microsoft.com/office/drawing/2014/main" id="{5CB70ED0-61A3-4A99-8400-CA6871DF2784}"/>
                    </a:ext>
                  </a:extLst>
                </p:cNvPr>
                <p:cNvCxnSpPr>
                  <a:cxnSpLocks/>
                </p:cNvCxnSpPr>
                <p:nvPr>
                  <p:custDataLst>
                    <p:tags r:id="rId4"/>
                  </p:custDataLst>
                </p:nvPr>
              </p:nvCxnSpPr>
              <p:spPr>
                <a:xfrm flipH="1" flipV="1">
                  <a:off x="4604000" y="3861530"/>
                  <a:ext cx="1764000" cy="0"/>
                </a:xfrm>
                <a:prstGeom prst="lin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21" name="PA-ísḷîďê">
                  <a:extLst>
                    <a:ext uri="{FF2B5EF4-FFF2-40B4-BE49-F238E27FC236}">
                      <a16:creationId xmlns:a16="http://schemas.microsoft.com/office/drawing/2014/main" id="{33F8CFBF-62D9-49D7-9B23-2E6C6A8EE19B}"/>
                    </a:ext>
                  </a:extLst>
                </p:cNvPr>
                <p:cNvSpPr/>
                <p:nvPr>
                  <p:custDataLst>
                    <p:tags r:id="rId5"/>
                  </p:custDataLst>
                </p:nvPr>
              </p:nvSpPr>
              <p:spPr>
                <a:xfrm rot="16200000">
                  <a:off x="6368000" y="3809867"/>
                  <a:ext cx="103560" cy="103560"/>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lang="zh-CN" altLang="en-US" sz="1400">
                    <a:solidFill>
                      <a:schemeClr val="tx1">
                        <a:lumMod val="75000"/>
                        <a:lumOff val="25000"/>
                      </a:schemeClr>
                    </a:solidFill>
                    <a:cs typeface="+mn-ea"/>
                    <a:sym typeface="+mn-lt"/>
                  </a:endParaRPr>
                </a:p>
              </p:txBody>
            </p:sp>
          </p:grpSp>
          <p:grpSp>
            <p:nvGrpSpPr>
              <p:cNvPr id="15" name="ïş1îḑé">
                <a:extLst>
                  <a:ext uri="{FF2B5EF4-FFF2-40B4-BE49-F238E27FC236}">
                    <a16:creationId xmlns:a16="http://schemas.microsoft.com/office/drawing/2014/main" id="{DA813039-578D-4831-8EFB-29853607FC7B}"/>
                  </a:ext>
                </a:extLst>
              </p:cNvPr>
              <p:cNvGrpSpPr/>
              <p:nvPr/>
            </p:nvGrpSpPr>
            <p:grpSpPr>
              <a:xfrm>
                <a:off x="3942350" y="2321030"/>
                <a:ext cx="626926" cy="626926"/>
                <a:chOff x="3996554" y="3547947"/>
                <a:chExt cx="626926" cy="626926"/>
              </a:xfrm>
            </p:grpSpPr>
            <p:grpSp>
              <p:nvGrpSpPr>
                <p:cNvPr id="16" name="íṩḻîḓè">
                  <a:extLst>
                    <a:ext uri="{FF2B5EF4-FFF2-40B4-BE49-F238E27FC236}">
                      <a16:creationId xmlns:a16="http://schemas.microsoft.com/office/drawing/2014/main" id="{4D1FC834-A01E-4BDF-87DF-1823FC49A110}"/>
                    </a:ext>
                  </a:extLst>
                </p:cNvPr>
                <p:cNvGrpSpPr/>
                <p:nvPr/>
              </p:nvGrpSpPr>
              <p:grpSpPr>
                <a:xfrm>
                  <a:off x="3996554" y="3547947"/>
                  <a:ext cx="626926" cy="626926"/>
                  <a:chOff x="3996554" y="3547947"/>
                  <a:chExt cx="626926" cy="626926"/>
                </a:xfrm>
              </p:grpSpPr>
              <p:sp>
                <p:nvSpPr>
                  <p:cNvPr id="18" name="PA-ïšḷïḑê">
                    <a:extLst>
                      <a:ext uri="{FF2B5EF4-FFF2-40B4-BE49-F238E27FC236}">
                        <a16:creationId xmlns:a16="http://schemas.microsoft.com/office/drawing/2014/main" id="{DC0B1C3F-E20B-4CF9-A44D-F898BAB2A3EA}"/>
                      </a:ext>
                    </a:extLst>
                  </p:cNvPr>
                  <p:cNvSpPr/>
                  <p:nvPr>
                    <p:custDataLst>
                      <p:tags r:id="rId2"/>
                    </p:custDataLst>
                  </p:nvPr>
                </p:nvSpPr>
                <p:spPr>
                  <a:xfrm rot="16200000">
                    <a:off x="3996554" y="3547947"/>
                    <a:ext cx="626926" cy="626926"/>
                  </a:xfrm>
                  <a:prstGeom prst="arc">
                    <a:avLst>
                      <a:gd name="adj1" fmla="val 2657162"/>
                      <a:gd name="adj2" fmla="val 81760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65000"/>
                      </a:lnSpc>
                    </a:pPr>
                    <a:endParaRPr lang="zh-CN" altLang="en-US" sz="1400">
                      <a:solidFill>
                        <a:schemeClr val="tx1">
                          <a:lumMod val="75000"/>
                          <a:lumOff val="25000"/>
                        </a:schemeClr>
                      </a:solidFill>
                      <a:cs typeface="+mn-ea"/>
                      <a:sym typeface="+mn-lt"/>
                    </a:endParaRPr>
                  </a:p>
                </p:txBody>
              </p:sp>
              <p:sp>
                <p:nvSpPr>
                  <p:cNvPr id="19" name="PA-ïṡļïḍê">
                    <a:extLst>
                      <a:ext uri="{FF2B5EF4-FFF2-40B4-BE49-F238E27FC236}">
                        <a16:creationId xmlns:a16="http://schemas.microsoft.com/office/drawing/2014/main" id="{12D6144E-7E52-4466-BB2D-7380E2422A05}"/>
                      </a:ext>
                    </a:extLst>
                  </p:cNvPr>
                  <p:cNvSpPr/>
                  <p:nvPr>
                    <p:custDataLst>
                      <p:tags r:id="rId3"/>
                    </p:custDataLst>
                  </p:nvPr>
                </p:nvSpPr>
                <p:spPr>
                  <a:xfrm>
                    <a:off x="4035960" y="3587130"/>
                    <a:ext cx="548560" cy="548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lang="zh-CN" altLang="en-US" sz="1400" dirty="0">
                      <a:solidFill>
                        <a:schemeClr val="tx1">
                          <a:lumMod val="75000"/>
                          <a:lumOff val="25000"/>
                        </a:schemeClr>
                      </a:solidFill>
                      <a:cs typeface="+mn-ea"/>
                      <a:sym typeface="+mn-lt"/>
                    </a:endParaRPr>
                  </a:p>
                </p:txBody>
              </p:sp>
            </p:grpSp>
            <p:sp>
              <p:nvSpPr>
                <p:cNvPr id="17" name="PA-iṩḻïḓe">
                  <a:extLst>
                    <a:ext uri="{FF2B5EF4-FFF2-40B4-BE49-F238E27FC236}">
                      <a16:creationId xmlns:a16="http://schemas.microsoft.com/office/drawing/2014/main" id="{C1A495AF-DC41-4F35-A3BB-68B6E50D1454}"/>
                    </a:ext>
                  </a:extLst>
                </p:cNvPr>
                <p:cNvSpPr/>
                <p:nvPr>
                  <p:custDataLst>
                    <p:tags r:id="rId1"/>
                  </p:custDataLst>
                </p:nvPr>
              </p:nvSpPr>
              <p:spPr bwMode="auto">
                <a:xfrm>
                  <a:off x="4162320" y="3699460"/>
                  <a:ext cx="295396" cy="323900"/>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chemeClr val="bg1"/>
                </a:solidFill>
                <a:ln>
                  <a:noFill/>
                </a:ln>
              </p:spPr>
              <p:txBody>
                <a:bodyPr wrap="square" lIns="91440" tIns="45720" rIns="91440" bIns="45720">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65000"/>
                    </a:lnSpc>
                  </a:pPr>
                  <a:endParaRPr lang="zh-CN" altLang="en-US">
                    <a:solidFill>
                      <a:schemeClr val="tx1">
                        <a:lumMod val="75000"/>
                        <a:lumOff val="25000"/>
                      </a:schemeClr>
                    </a:solidFill>
                    <a:cs typeface="+mn-ea"/>
                    <a:sym typeface="+mn-lt"/>
                  </a:endParaRPr>
                </a:p>
              </p:txBody>
            </p:sp>
          </p:grpSp>
          <p:pic>
            <p:nvPicPr>
              <p:cNvPr id="49" name="图片 48">
                <a:extLst>
                  <a:ext uri="{FF2B5EF4-FFF2-40B4-BE49-F238E27FC236}">
                    <a16:creationId xmlns:a16="http://schemas.microsoft.com/office/drawing/2014/main" id="{074CF312-8B4C-4705-9FFF-2AE12931D8F7}"/>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8819909" y="1654149"/>
                <a:ext cx="3374449" cy="2107623"/>
              </a:xfrm>
              <a:prstGeom prst="rect">
                <a:avLst/>
              </a:prstGeom>
            </p:spPr>
          </p:pic>
        </p:grpSp>
        <p:sp>
          <p:nvSpPr>
            <p:cNvPr id="51" name="矩形 50">
              <a:extLst>
                <a:ext uri="{FF2B5EF4-FFF2-40B4-BE49-F238E27FC236}">
                  <a16:creationId xmlns:a16="http://schemas.microsoft.com/office/drawing/2014/main" id="{A835F032-B8C6-47B2-B558-A8B440FEFE44}"/>
                </a:ext>
              </a:extLst>
            </p:cNvPr>
            <p:cNvSpPr/>
            <p:nvPr/>
          </p:nvSpPr>
          <p:spPr>
            <a:xfrm>
              <a:off x="8426370" y="3055716"/>
              <a:ext cx="1076445" cy="891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p>
          </p:txBody>
        </p:sp>
      </p:grpSp>
    </p:spTree>
    <p:extLst>
      <p:ext uri="{BB962C8B-B14F-4D97-AF65-F5344CB8AC3E}">
        <p14:creationId xmlns:p14="http://schemas.microsoft.com/office/powerpoint/2010/main" val="1228426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4E7701B9-1143-4DB4-B5D1-F93BF296686A}"/>
              </a:ext>
            </a:extLst>
          </p:cNvPr>
          <p:cNvGrpSpPr/>
          <p:nvPr/>
        </p:nvGrpSpPr>
        <p:grpSpPr>
          <a:xfrm>
            <a:off x="1066800" y="710565"/>
            <a:ext cx="10058400" cy="6873875"/>
            <a:chOff x="1066800" y="710565"/>
            <a:chExt cx="10058400" cy="6873875"/>
          </a:xfrm>
        </p:grpSpPr>
        <p:grpSp>
          <p:nvGrpSpPr>
            <p:cNvPr id="5" name="组合 4">
              <a:extLst>
                <a:ext uri="{FF2B5EF4-FFF2-40B4-BE49-F238E27FC236}">
                  <a16:creationId xmlns:a16="http://schemas.microsoft.com/office/drawing/2014/main" id="{6E5D08D8-5504-438F-8D6B-17A34E6755AC}"/>
                </a:ext>
              </a:extLst>
            </p:cNvPr>
            <p:cNvGrpSpPr/>
            <p:nvPr/>
          </p:nvGrpSpPr>
          <p:grpSpPr>
            <a:xfrm>
              <a:off x="1066800" y="4203700"/>
              <a:ext cx="2216150" cy="3380105"/>
              <a:chOff x="1680" y="6620"/>
              <a:chExt cx="3490" cy="5323"/>
            </a:xfrm>
          </p:grpSpPr>
          <p:sp>
            <p:nvSpPr>
              <p:cNvPr id="6" name="文本框 40">
                <a:extLst>
                  <a:ext uri="{FF2B5EF4-FFF2-40B4-BE49-F238E27FC236}">
                    <a16:creationId xmlns:a16="http://schemas.microsoft.com/office/drawing/2014/main" id="{18ACC210-19E9-4563-9553-ED6EACC34A0E}"/>
                  </a:ext>
                </a:extLst>
              </p:cNvPr>
              <p:cNvSpPr txBox="1"/>
              <p:nvPr/>
            </p:nvSpPr>
            <p:spPr>
              <a:xfrm>
                <a:off x="1680" y="7193"/>
                <a:ext cx="3490" cy="47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sz="1100" dirty="0">
                    <a:solidFill>
                      <a:schemeClr val="tx1">
                        <a:lumMod val="50000"/>
                        <a:lumOff val="50000"/>
                      </a:schemeClr>
                    </a:solidFill>
                  </a:rPr>
                  <a:t>输入文本内容输入文本内容输入文本内容输入文本内容输入文本内容输入文本内容输入文本内容输入文本内容输入文本内容输入文本内容输入文本内容输入文本内容</a:t>
                </a: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p:txBody>
          </p:sp>
          <p:sp>
            <p:nvSpPr>
              <p:cNvPr id="7" name="文本框 41">
                <a:extLst>
                  <a:ext uri="{FF2B5EF4-FFF2-40B4-BE49-F238E27FC236}">
                    <a16:creationId xmlns:a16="http://schemas.microsoft.com/office/drawing/2014/main" id="{7B868B3B-EC97-4CC1-BF3C-E4197DB564FD}"/>
                  </a:ext>
                </a:extLst>
              </p:cNvPr>
              <p:cNvSpPr txBox="1"/>
              <p:nvPr/>
            </p:nvSpPr>
            <p:spPr>
              <a:xfrm>
                <a:off x="1680" y="6620"/>
                <a:ext cx="3490" cy="7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pPr>
                <a:r>
                  <a:rPr lang="zh-CN" altLang="en-US" b="1" dirty="0">
                    <a:solidFill>
                      <a:schemeClr val="tx1">
                        <a:lumMod val="75000"/>
                        <a:lumOff val="25000"/>
                      </a:schemeClr>
                    </a:solidFill>
                    <a:cs typeface="+mn-ea"/>
                    <a:sym typeface="+mn-lt"/>
                  </a:rPr>
                  <a:t>输入文本</a:t>
                </a:r>
              </a:p>
            </p:txBody>
          </p:sp>
        </p:grpSp>
        <p:grpSp>
          <p:nvGrpSpPr>
            <p:cNvPr id="8" name="组合 7">
              <a:extLst>
                <a:ext uri="{FF2B5EF4-FFF2-40B4-BE49-F238E27FC236}">
                  <a16:creationId xmlns:a16="http://schemas.microsoft.com/office/drawing/2014/main" id="{DAC36F3D-AA15-4870-8F1F-4CD825315BBF}"/>
                </a:ext>
              </a:extLst>
            </p:cNvPr>
            <p:cNvGrpSpPr/>
            <p:nvPr/>
          </p:nvGrpSpPr>
          <p:grpSpPr>
            <a:xfrm>
              <a:off x="3759200" y="4203700"/>
              <a:ext cx="2216150" cy="3380105"/>
              <a:chOff x="1680" y="6620"/>
              <a:chExt cx="3490" cy="5323"/>
            </a:xfrm>
          </p:grpSpPr>
          <p:sp>
            <p:nvSpPr>
              <p:cNvPr id="9" name="文本框 40">
                <a:extLst>
                  <a:ext uri="{FF2B5EF4-FFF2-40B4-BE49-F238E27FC236}">
                    <a16:creationId xmlns:a16="http://schemas.microsoft.com/office/drawing/2014/main" id="{D2C57A89-48EA-45AF-B747-9552AC3E24FE}"/>
                  </a:ext>
                </a:extLst>
              </p:cNvPr>
              <p:cNvSpPr txBox="1"/>
              <p:nvPr/>
            </p:nvSpPr>
            <p:spPr>
              <a:xfrm>
                <a:off x="1680" y="7193"/>
                <a:ext cx="3490" cy="47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sz="1100" dirty="0">
                    <a:solidFill>
                      <a:schemeClr val="tx1">
                        <a:lumMod val="50000"/>
                        <a:lumOff val="50000"/>
                      </a:schemeClr>
                    </a:solidFill>
                  </a:rPr>
                  <a:t>输入文本内容输入文本内容输入文本内容输入文本内容输入文本内容输入文本内容输入文本内容输入文本内容输入文本内容输入文本内容输入文本内容输入文本内容</a:t>
                </a: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p:txBody>
          </p:sp>
          <p:sp>
            <p:nvSpPr>
              <p:cNvPr id="10" name="文本框 41">
                <a:extLst>
                  <a:ext uri="{FF2B5EF4-FFF2-40B4-BE49-F238E27FC236}">
                    <a16:creationId xmlns:a16="http://schemas.microsoft.com/office/drawing/2014/main" id="{70DC54D6-2D53-40FB-8CD6-C0550C2B8DB7}"/>
                  </a:ext>
                </a:extLst>
              </p:cNvPr>
              <p:cNvSpPr txBox="1"/>
              <p:nvPr/>
            </p:nvSpPr>
            <p:spPr>
              <a:xfrm>
                <a:off x="1680" y="6620"/>
                <a:ext cx="3490" cy="7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pPr>
                <a:r>
                  <a:rPr lang="zh-CN" altLang="en-US" b="1" dirty="0">
                    <a:solidFill>
                      <a:schemeClr val="tx1">
                        <a:lumMod val="75000"/>
                        <a:lumOff val="25000"/>
                      </a:schemeClr>
                    </a:solidFill>
                    <a:cs typeface="+mn-ea"/>
                    <a:sym typeface="+mn-lt"/>
                  </a:rPr>
                  <a:t>输入文本</a:t>
                </a:r>
              </a:p>
            </p:txBody>
          </p:sp>
        </p:grpSp>
        <p:grpSp>
          <p:nvGrpSpPr>
            <p:cNvPr id="11" name="组合 10">
              <a:extLst>
                <a:ext uri="{FF2B5EF4-FFF2-40B4-BE49-F238E27FC236}">
                  <a16:creationId xmlns:a16="http://schemas.microsoft.com/office/drawing/2014/main" id="{2264B332-4DD4-4CD1-BF7E-BF6CE7CC9EAC}"/>
                </a:ext>
              </a:extLst>
            </p:cNvPr>
            <p:cNvGrpSpPr/>
            <p:nvPr/>
          </p:nvGrpSpPr>
          <p:grpSpPr>
            <a:xfrm>
              <a:off x="6216650" y="4204335"/>
              <a:ext cx="2216150" cy="3380105"/>
              <a:chOff x="1680" y="6620"/>
              <a:chExt cx="3490" cy="5323"/>
            </a:xfrm>
          </p:grpSpPr>
          <p:sp>
            <p:nvSpPr>
              <p:cNvPr id="12" name="文本框 40">
                <a:extLst>
                  <a:ext uri="{FF2B5EF4-FFF2-40B4-BE49-F238E27FC236}">
                    <a16:creationId xmlns:a16="http://schemas.microsoft.com/office/drawing/2014/main" id="{0B4AEDEA-4853-45BD-92C1-D5ABA5709FB2}"/>
                  </a:ext>
                </a:extLst>
              </p:cNvPr>
              <p:cNvSpPr txBox="1"/>
              <p:nvPr/>
            </p:nvSpPr>
            <p:spPr>
              <a:xfrm>
                <a:off x="1680" y="7193"/>
                <a:ext cx="3490" cy="47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sz="1100" dirty="0">
                    <a:solidFill>
                      <a:schemeClr val="tx1">
                        <a:lumMod val="50000"/>
                        <a:lumOff val="50000"/>
                      </a:schemeClr>
                    </a:solidFill>
                  </a:rPr>
                  <a:t>输入文本内容输入文本内容输入文本内容输入文本内容输入文本内容输入文本内容输入文本内容输入文本内容输入文本内容输入文本内容输入文本内容输入文本内容</a:t>
                </a: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p:txBody>
          </p:sp>
          <p:sp>
            <p:nvSpPr>
              <p:cNvPr id="13" name="文本框 41">
                <a:extLst>
                  <a:ext uri="{FF2B5EF4-FFF2-40B4-BE49-F238E27FC236}">
                    <a16:creationId xmlns:a16="http://schemas.microsoft.com/office/drawing/2014/main" id="{F6291B5C-E803-45C2-8409-3F7C54E0888E}"/>
                  </a:ext>
                </a:extLst>
              </p:cNvPr>
              <p:cNvSpPr txBox="1"/>
              <p:nvPr/>
            </p:nvSpPr>
            <p:spPr>
              <a:xfrm>
                <a:off x="1680" y="6620"/>
                <a:ext cx="3490" cy="7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pPr>
                <a:r>
                  <a:rPr lang="zh-CN" altLang="en-US" b="1" dirty="0">
                    <a:solidFill>
                      <a:schemeClr val="tx1">
                        <a:lumMod val="75000"/>
                        <a:lumOff val="25000"/>
                      </a:schemeClr>
                    </a:solidFill>
                    <a:cs typeface="+mn-ea"/>
                    <a:sym typeface="+mn-lt"/>
                  </a:rPr>
                  <a:t>输入文本</a:t>
                </a:r>
              </a:p>
            </p:txBody>
          </p:sp>
        </p:grpSp>
        <p:grpSp>
          <p:nvGrpSpPr>
            <p:cNvPr id="14" name="组合 13">
              <a:extLst>
                <a:ext uri="{FF2B5EF4-FFF2-40B4-BE49-F238E27FC236}">
                  <a16:creationId xmlns:a16="http://schemas.microsoft.com/office/drawing/2014/main" id="{6EAB3525-EEAC-44E9-B61B-7856FFDD7C1C}"/>
                </a:ext>
              </a:extLst>
            </p:cNvPr>
            <p:cNvGrpSpPr/>
            <p:nvPr/>
          </p:nvGrpSpPr>
          <p:grpSpPr>
            <a:xfrm>
              <a:off x="8909050" y="4204335"/>
              <a:ext cx="2216150" cy="3380105"/>
              <a:chOff x="1680" y="6620"/>
              <a:chExt cx="3490" cy="5323"/>
            </a:xfrm>
          </p:grpSpPr>
          <p:sp>
            <p:nvSpPr>
              <p:cNvPr id="15" name="文本框 40">
                <a:extLst>
                  <a:ext uri="{FF2B5EF4-FFF2-40B4-BE49-F238E27FC236}">
                    <a16:creationId xmlns:a16="http://schemas.microsoft.com/office/drawing/2014/main" id="{04E80F77-F800-4612-8B46-5CD5287127DF}"/>
                  </a:ext>
                </a:extLst>
              </p:cNvPr>
              <p:cNvSpPr txBox="1"/>
              <p:nvPr/>
            </p:nvSpPr>
            <p:spPr>
              <a:xfrm>
                <a:off x="1680" y="7193"/>
                <a:ext cx="3490" cy="47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sz="1100" dirty="0">
                    <a:solidFill>
                      <a:schemeClr val="tx1">
                        <a:lumMod val="50000"/>
                        <a:lumOff val="50000"/>
                      </a:schemeClr>
                    </a:solidFill>
                  </a:rPr>
                  <a:t>输入文本内容输入文本内容输入文本内容输入文本内容输入文本内容输入文本内容输入文本内容输入文本内容输入文本内容输入文本内容输入文本内容输入文本内容</a:t>
                </a: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p:txBody>
          </p:sp>
          <p:sp>
            <p:nvSpPr>
              <p:cNvPr id="16" name="文本框 41">
                <a:extLst>
                  <a:ext uri="{FF2B5EF4-FFF2-40B4-BE49-F238E27FC236}">
                    <a16:creationId xmlns:a16="http://schemas.microsoft.com/office/drawing/2014/main" id="{F4A528BC-CC2E-4B62-A3C6-16E914243442}"/>
                  </a:ext>
                </a:extLst>
              </p:cNvPr>
              <p:cNvSpPr txBox="1"/>
              <p:nvPr/>
            </p:nvSpPr>
            <p:spPr>
              <a:xfrm>
                <a:off x="1680" y="6620"/>
                <a:ext cx="3490" cy="7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pPr>
                <a:r>
                  <a:rPr lang="zh-CN" altLang="en-US" b="1" dirty="0">
                    <a:solidFill>
                      <a:schemeClr val="tx1">
                        <a:lumMod val="75000"/>
                        <a:lumOff val="25000"/>
                      </a:schemeClr>
                    </a:solidFill>
                    <a:cs typeface="+mn-ea"/>
                    <a:sym typeface="+mn-lt"/>
                  </a:rPr>
                  <a:t>输入文本</a:t>
                </a:r>
              </a:p>
            </p:txBody>
          </p:sp>
        </p:grpSp>
        <p:pic>
          <p:nvPicPr>
            <p:cNvPr id="19" name="图片 18">
              <a:extLst>
                <a:ext uri="{FF2B5EF4-FFF2-40B4-BE49-F238E27FC236}">
                  <a16:creationId xmlns:a16="http://schemas.microsoft.com/office/drawing/2014/main" id="{482EEA92-87AB-4363-8502-FAE44B4CE5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66800" y="710565"/>
              <a:ext cx="10058400" cy="3307369"/>
            </a:xfrm>
            <a:prstGeom prst="rect">
              <a:avLst/>
            </a:prstGeom>
          </p:spPr>
        </p:pic>
      </p:grpSp>
    </p:spTree>
    <p:extLst>
      <p:ext uri="{BB962C8B-B14F-4D97-AF65-F5344CB8AC3E}">
        <p14:creationId xmlns:p14="http://schemas.microsoft.com/office/powerpoint/2010/main" val="4290451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a:extLst>
              <a:ext uri="{FF2B5EF4-FFF2-40B4-BE49-F238E27FC236}">
                <a16:creationId xmlns:a16="http://schemas.microsoft.com/office/drawing/2014/main" id="{7B93EE7A-96AA-4104-BF92-68D9F6BA62C4}"/>
              </a:ext>
            </a:extLst>
          </p:cNvPr>
          <p:cNvGrpSpPr/>
          <p:nvPr/>
        </p:nvGrpSpPr>
        <p:grpSpPr>
          <a:xfrm>
            <a:off x="666750" y="1460226"/>
            <a:ext cx="10858500" cy="4010573"/>
            <a:chOff x="666750" y="1460226"/>
            <a:chExt cx="10858500" cy="4010573"/>
          </a:xfrm>
        </p:grpSpPr>
        <p:pic>
          <p:nvPicPr>
            <p:cNvPr id="37" name="图片 36">
              <a:extLst>
                <a:ext uri="{FF2B5EF4-FFF2-40B4-BE49-F238E27FC236}">
                  <a16:creationId xmlns:a16="http://schemas.microsoft.com/office/drawing/2014/main" id="{4A592BBB-4396-49CA-A529-D06CD939C5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25266" y="1785555"/>
              <a:ext cx="3218067" cy="3218067"/>
            </a:xfrm>
            <a:prstGeom prst="rect">
              <a:avLst/>
            </a:prstGeom>
          </p:spPr>
        </p:pic>
        <p:grpSp>
          <p:nvGrpSpPr>
            <p:cNvPr id="4" name="28210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5C330223-98FE-41C8-8CBD-A24E8B80FF3E}"/>
                </a:ext>
              </a:extLst>
            </p:cNvPr>
            <p:cNvGrpSpPr>
              <a:grpSpLocks noChangeAspect="1"/>
            </p:cNvGrpSpPr>
            <p:nvPr/>
          </p:nvGrpSpPr>
          <p:grpSpPr>
            <a:xfrm>
              <a:off x="666750" y="1460226"/>
              <a:ext cx="10858500" cy="4010573"/>
              <a:chOff x="660400" y="1729304"/>
              <a:chExt cx="10858500" cy="4010573"/>
            </a:xfrm>
          </p:grpSpPr>
          <p:grpSp>
            <p:nvGrpSpPr>
              <p:cNvPr id="5" name="îš1ïḍè">
                <a:extLst>
                  <a:ext uri="{FF2B5EF4-FFF2-40B4-BE49-F238E27FC236}">
                    <a16:creationId xmlns:a16="http://schemas.microsoft.com/office/drawing/2014/main" id="{1B7F1B33-448A-433E-9117-7C04E5DD4252}"/>
                  </a:ext>
                </a:extLst>
              </p:cNvPr>
              <p:cNvGrpSpPr/>
              <p:nvPr/>
            </p:nvGrpSpPr>
            <p:grpSpPr>
              <a:xfrm>
                <a:off x="4330700" y="1940858"/>
                <a:ext cx="3530600" cy="3493822"/>
                <a:chOff x="4365078" y="2062769"/>
                <a:chExt cx="3284212" cy="3250000"/>
              </a:xfrm>
            </p:grpSpPr>
            <p:sp>
              <p:nvSpPr>
                <p:cNvPr id="32" name="îṩľiďê">
                  <a:extLst>
                    <a:ext uri="{FF2B5EF4-FFF2-40B4-BE49-F238E27FC236}">
                      <a16:creationId xmlns:a16="http://schemas.microsoft.com/office/drawing/2014/main" id="{77567904-60A8-4A82-A498-6E7C88382537}"/>
                    </a:ext>
                  </a:extLst>
                </p:cNvPr>
                <p:cNvSpPr/>
                <p:nvPr/>
              </p:nvSpPr>
              <p:spPr>
                <a:xfrm>
                  <a:off x="4365078" y="3841775"/>
                  <a:ext cx="1470995" cy="1470994"/>
                </a:xfrm>
                <a:prstGeom prst="corner">
                  <a:avLst>
                    <a:gd name="adj1" fmla="val 16416"/>
                    <a:gd name="adj2" fmla="val 165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45000"/>
                    </a:lnSpc>
                  </a:pPr>
                  <a:endParaRPr>
                    <a:solidFill>
                      <a:schemeClr val="tx1">
                        <a:lumMod val="75000"/>
                        <a:lumOff val="25000"/>
                      </a:schemeClr>
                    </a:solidFill>
                    <a:cs typeface="+mn-ea"/>
                    <a:sym typeface="+mn-lt"/>
                  </a:endParaRPr>
                </a:p>
              </p:txBody>
            </p:sp>
            <p:sp>
              <p:nvSpPr>
                <p:cNvPr id="33" name="ïSľíḍe">
                  <a:extLst>
                    <a:ext uri="{FF2B5EF4-FFF2-40B4-BE49-F238E27FC236}">
                      <a16:creationId xmlns:a16="http://schemas.microsoft.com/office/drawing/2014/main" id="{F44515F7-1159-4F07-BAFB-E3798614F73D}"/>
                    </a:ext>
                  </a:extLst>
                </p:cNvPr>
                <p:cNvSpPr/>
                <p:nvPr/>
              </p:nvSpPr>
              <p:spPr>
                <a:xfrm flipH="1">
                  <a:off x="6178295" y="3841775"/>
                  <a:ext cx="1470995" cy="1470994"/>
                </a:xfrm>
                <a:prstGeom prst="corner">
                  <a:avLst>
                    <a:gd name="adj1" fmla="val 16416"/>
                    <a:gd name="adj2" fmla="val 165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45000"/>
                    </a:lnSpc>
                  </a:pPr>
                  <a:endParaRPr>
                    <a:solidFill>
                      <a:schemeClr val="tx1">
                        <a:lumMod val="75000"/>
                        <a:lumOff val="25000"/>
                      </a:schemeClr>
                    </a:solidFill>
                    <a:cs typeface="+mn-ea"/>
                    <a:sym typeface="+mn-lt"/>
                  </a:endParaRPr>
                </a:p>
              </p:txBody>
            </p:sp>
            <p:sp>
              <p:nvSpPr>
                <p:cNvPr id="34" name="îSļiḑé">
                  <a:extLst>
                    <a:ext uri="{FF2B5EF4-FFF2-40B4-BE49-F238E27FC236}">
                      <a16:creationId xmlns:a16="http://schemas.microsoft.com/office/drawing/2014/main" id="{4D002E97-6BF5-4F17-B813-205686672500}"/>
                    </a:ext>
                  </a:extLst>
                </p:cNvPr>
                <p:cNvSpPr/>
                <p:nvPr/>
              </p:nvSpPr>
              <p:spPr>
                <a:xfrm flipV="1">
                  <a:off x="4365078" y="2062769"/>
                  <a:ext cx="1470995" cy="1470994"/>
                </a:xfrm>
                <a:prstGeom prst="corner">
                  <a:avLst>
                    <a:gd name="adj1" fmla="val 16416"/>
                    <a:gd name="adj2" fmla="val 165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45000"/>
                    </a:lnSpc>
                  </a:pPr>
                  <a:endParaRPr>
                    <a:solidFill>
                      <a:schemeClr val="tx1">
                        <a:lumMod val="75000"/>
                        <a:lumOff val="25000"/>
                      </a:schemeClr>
                    </a:solidFill>
                    <a:cs typeface="+mn-ea"/>
                    <a:sym typeface="+mn-lt"/>
                  </a:endParaRPr>
                </a:p>
              </p:txBody>
            </p:sp>
            <p:sp>
              <p:nvSpPr>
                <p:cNvPr id="35" name="iṥḷîdê">
                  <a:extLst>
                    <a:ext uri="{FF2B5EF4-FFF2-40B4-BE49-F238E27FC236}">
                      <a16:creationId xmlns:a16="http://schemas.microsoft.com/office/drawing/2014/main" id="{5787F8FA-D328-42A9-9D83-A4586DE68883}"/>
                    </a:ext>
                  </a:extLst>
                </p:cNvPr>
                <p:cNvSpPr/>
                <p:nvPr/>
              </p:nvSpPr>
              <p:spPr>
                <a:xfrm flipH="1" flipV="1">
                  <a:off x="6178295" y="2062769"/>
                  <a:ext cx="1470995" cy="1470994"/>
                </a:xfrm>
                <a:prstGeom prst="corner">
                  <a:avLst>
                    <a:gd name="adj1" fmla="val 16416"/>
                    <a:gd name="adj2" fmla="val 165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45000"/>
                    </a:lnSpc>
                  </a:pPr>
                  <a:endParaRPr>
                    <a:solidFill>
                      <a:schemeClr val="tx1">
                        <a:lumMod val="75000"/>
                        <a:lumOff val="25000"/>
                      </a:schemeClr>
                    </a:solidFill>
                    <a:cs typeface="+mn-ea"/>
                    <a:sym typeface="+mn-lt"/>
                  </a:endParaRPr>
                </a:p>
              </p:txBody>
            </p:sp>
          </p:grpSp>
          <p:grpSp>
            <p:nvGrpSpPr>
              <p:cNvPr id="6" name="ïşlïḑe">
                <a:extLst>
                  <a:ext uri="{FF2B5EF4-FFF2-40B4-BE49-F238E27FC236}">
                    <a16:creationId xmlns:a16="http://schemas.microsoft.com/office/drawing/2014/main" id="{07E08DAD-0AC8-41CD-8003-AFD48D53D7E6}"/>
                  </a:ext>
                </a:extLst>
              </p:cNvPr>
              <p:cNvGrpSpPr/>
              <p:nvPr/>
            </p:nvGrpSpPr>
            <p:grpSpPr>
              <a:xfrm>
                <a:off x="660400" y="2112382"/>
                <a:ext cx="3031978" cy="1316618"/>
                <a:chOff x="660400" y="1447800"/>
                <a:chExt cx="3031978" cy="1316618"/>
              </a:xfrm>
            </p:grpSpPr>
            <p:sp>
              <p:nvSpPr>
                <p:cNvPr id="30" name="î$ḻîḑè">
                  <a:extLst>
                    <a:ext uri="{FF2B5EF4-FFF2-40B4-BE49-F238E27FC236}">
                      <a16:creationId xmlns:a16="http://schemas.microsoft.com/office/drawing/2014/main" id="{23B916D3-8A8D-4509-8BCF-9AEF6853EE2A}"/>
                    </a:ext>
                  </a:extLst>
                </p:cNvPr>
                <p:cNvSpPr/>
                <p:nvPr/>
              </p:nvSpPr>
              <p:spPr bwMode="auto">
                <a:xfrm>
                  <a:off x="660400" y="1984232"/>
                  <a:ext cx="3031978" cy="7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45000"/>
                    </a:lnSpc>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31" name="îṧļîḓe">
                  <a:extLst>
                    <a:ext uri="{FF2B5EF4-FFF2-40B4-BE49-F238E27FC236}">
                      <a16:creationId xmlns:a16="http://schemas.microsoft.com/office/drawing/2014/main" id="{1C854ABB-E5F9-4FB7-A96A-32CBCA99ADBD}"/>
                    </a:ext>
                  </a:extLst>
                </p:cNvPr>
                <p:cNvSpPr txBox="1"/>
                <p:nvPr/>
              </p:nvSpPr>
              <p:spPr bwMode="auto">
                <a:xfrm>
                  <a:off x="660400" y="1447800"/>
                  <a:ext cx="3031978" cy="5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45000"/>
                    </a:lnSpc>
                    <a:spcBef>
                      <a:spcPct val="0"/>
                    </a:spcBef>
                    <a:buFontTx/>
                    <a:buNone/>
                  </a:pPr>
                  <a:r>
                    <a:rPr lang="zh-CN" altLang="en-US" sz="1800" b="1" dirty="0">
                      <a:solidFill>
                        <a:schemeClr val="tx1">
                          <a:lumMod val="75000"/>
                          <a:lumOff val="25000"/>
                        </a:schemeClr>
                      </a:solidFill>
                      <a:cs typeface="+mn-ea"/>
                      <a:sym typeface="+mn-lt"/>
                    </a:rPr>
                    <a:t>输入文本</a:t>
                  </a:r>
                  <a:endParaRPr lang="en-US" altLang="zh-CN" sz="1800" b="1" dirty="0">
                    <a:solidFill>
                      <a:schemeClr val="tx1">
                        <a:lumMod val="75000"/>
                        <a:lumOff val="25000"/>
                      </a:schemeClr>
                    </a:solidFill>
                    <a:cs typeface="+mn-ea"/>
                    <a:sym typeface="+mn-lt"/>
                  </a:endParaRPr>
                </a:p>
              </p:txBody>
            </p:sp>
          </p:grpSp>
          <p:grpSp>
            <p:nvGrpSpPr>
              <p:cNvPr id="7" name="íśḻïďè">
                <a:extLst>
                  <a:ext uri="{FF2B5EF4-FFF2-40B4-BE49-F238E27FC236}">
                    <a16:creationId xmlns:a16="http://schemas.microsoft.com/office/drawing/2014/main" id="{35BCFB41-B46C-4793-AEB0-4FDA7120116A}"/>
                  </a:ext>
                </a:extLst>
              </p:cNvPr>
              <p:cNvGrpSpPr/>
              <p:nvPr/>
            </p:nvGrpSpPr>
            <p:grpSpPr>
              <a:xfrm>
                <a:off x="660400" y="3982088"/>
                <a:ext cx="3031978" cy="1316618"/>
                <a:chOff x="660400" y="1447800"/>
                <a:chExt cx="3031978" cy="1316618"/>
              </a:xfrm>
            </p:grpSpPr>
            <p:sp>
              <p:nvSpPr>
                <p:cNvPr id="28" name="ïṣ1ïḓê">
                  <a:extLst>
                    <a:ext uri="{FF2B5EF4-FFF2-40B4-BE49-F238E27FC236}">
                      <a16:creationId xmlns:a16="http://schemas.microsoft.com/office/drawing/2014/main" id="{4FB8FF45-E9A0-41AA-8DEE-8EAF8E7080FE}"/>
                    </a:ext>
                  </a:extLst>
                </p:cNvPr>
                <p:cNvSpPr/>
                <p:nvPr/>
              </p:nvSpPr>
              <p:spPr bwMode="auto">
                <a:xfrm>
                  <a:off x="660400" y="1984232"/>
                  <a:ext cx="3031978" cy="7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45000"/>
                    </a:lnSpc>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29" name="îṥ1íďè">
                  <a:extLst>
                    <a:ext uri="{FF2B5EF4-FFF2-40B4-BE49-F238E27FC236}">
                      <a16:creationId xmlns:a16="http://schemas.microsoft.com/office/drawing/2014/main" id="{10CC98CF-4674-400E-81DA-52312331F5AE}"/>
                    </a:ext>
                  </a:extLst>
                </p:cNvPr>
                <p:cNvSpPr txBox="1"/>
                <p:nvPr/>
              </p:nvSpPr>
              <p:spPr bwMode="auto">
                <a:xfrm>
                  <a:off x="660400" y="1447800"/>
                  <a:ext cx="3031978" cy="5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45000"/>
                    </a:lnSpc>
                    <a:spcBef>
                      <a:spcPct val="0"/>
                    </a:spcBef>
                    <a:buFontTx/>
                    <a:buNone/>
                  </a:pPr>
                  <a:r>
                    <a:rPr lang="zh-CN" altLang="en-US" sz="1800" b="1" dirty="0">
                      <a:solidFill>
                        <a:schemeClr val="tx1">
                          <a:lumMod val="75000"/>
                          <a:lumOff val="25000"/>
                        </a:schemeClr>
                      </a:solidFill>
                      <a:cs typeface="+mn-ea"/>
                      <a:sym typeface="+mn-lt"/>
                    </a:rPr>
                    <a:t>输入文本</a:t>
                  </a:r>
                  <a:endParaRPr lang="en-US" altLang="zh-CN" sz="1800" b="1" dirty="0">
                    <a:solidFill>
                      <a:schemeClr val="tx1">
                        <a:lumMod val="75000"/>
                        <a:lumOff val="25000"/>
                      </a:schemeClr>
                    </a:solidFill>
                    <a:cs typeface="+mn-ea"/>
                    <a:sym typeface="+mn-lt"/>
                  </a:endParaRPr>
                </a:p>
              </p:txBody>
            </p:sp>
          </p:grpSp>
          <p:grpSp>
            <p:nvGrpSpPr>
              <p:cNvPr id="8" name="íslíḋe">
                <a:extLst>
                  <a:ext uri="{FF2B5EF4-FFF2-40B4-BE49-F238E27FC236}">
                    <a16:creationId xmlns:a16="http://schemas.microsoft.com/office/drawing/2014/main" id="{A2537CAF-5D03-432D-9FE6-5081564ED87E}"/>
                  </a:ext>
                </a:extLst>
              </p:cNvPr>
              <p:cNvGrpSpPr/>
              <p:nvPr/>
            </p:nvGrpSpPr>
            <p:grpSpPr>
              <a:xfrm>
                <a:off x="8486922" y="2112382"/>
                <a:ext cx="3031978" cy="1316618"/>
                <a:chOff x="660400" y="1447800"/>
                <a:chExt cx="3031978" cy="1316618"/>
              </a:xfrm>
            </p:grpSpPr>
            <p:sp>
              <p:nvSpPr>
                <p:cNvPr id="26" name="íşľîḑé">
                  <a:extLst>
                    <a:ext uri="{FF2B5EF4-FFF2-40B4-BE49-F238E27FC236}">
                      <a16:creationId xmlns:a16="http://schemas.microsoft.com/office/drawing/2014/main" id="{7E880695-5964-406E-B7A4-B40B558368E0}"/>
                    </a:ext>
                  </a:extLst>
                </p:cNvPr>
                <p:cNvSpPr/>
                <p:nvPr/>
              </p:nvSpPr>
              <p:spPr bwMode="auto">
                <a:xfrm>
                  <a:off x="660400" y="1984232"/>
                  <a:ext cx="3031978" cy="7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45000"/>
                    </a:lnSpc>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27" name="iš1îḓe">
                  <a:extLst>
                    <a:ext uri="{FF2B5EF4-FFF2-40B4-BE49-F238E27FC236}">
                      <a16:creationId xmlns:a16="http://schemas.microsoft.com/office/drawing/2014/main" id="{D582C459-131B-4BC9-BF9F-0CB121FFAE45}"/>
                    </a:ext>
                  </a:extLst>
                </p:cNvPr>
                <p:cNvSpPr txBox="1"/>
                <p:nvPr/>
              </p:nvSpPr>
              <p:spPr bwMode="auto">
                <a:xfrm>
                  <a:off x="660400" y="1447800"/>
                  <a:ext cx="3031978" cy="5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eaLnBrk="1" hangingPunct="1">
                    <a:lnSpc>
                      <a:spcPct val="145000"/>
                    </a:lnSpc>
                    <a:spcBef>
                      <a:spcPct val="0"/>
                    </a:spcBef>
                    <a:buFontTx/>
                    <a:buNone/>
                  </a:pPr>
                  <a:r>
                    <a:rPr lang="zh-CN" altLang="en-US" sz="1800" b="1" dirty="0">
                      <a:solidFill>
                        <a:schemeClr val="tx1">
                          <a:lumMod val="75000"/>
                          <a:lumOff val="25000"/>
                        </a:schemeClr>
                      </a:solidFill>
                      <a:cs typeface="+mn-ea"/>
                      <a:sym typeface="+mn-lt"/>
                    </a:rPr>
                    <a:t>输入文本</a:t>
                  </a:r>
                  <a:endParaRPr lang="en-US" altLang="zh-CN" sz="1800" b="1" dirty="0">
                    <a:solidFill>
                      <a:schemeClr val="tx1">
                        <a:lumMod val="75000"/>
                        <a:lumOff val="25000"/>
                      </a:schemeClr>
                    </a:solidFill>
                    <a:cs typeface="+mn-ea"/>
                    <a:sym typeface="+mn-lt"/>
                  </a:endParaRPr>
                </a:p>
              </p:txBody>
            </p:sp>
          </p:grpSp>
          <p:grpSp>
            <p:nvGrpSpPr>
              <p:cNvPr id="9" name="íśļíďê">
                <a:extLst>
                  <a:ext uri="{FF2B5EF4-FFF2-40B4-BE49-F238E27FC236}">
                    <a16:creationId xmlns:a16="http://schemas.microsoft.com/office/drawing/2014/main" id="{792E80C8-7A7B-47F8-9933-9FEE92EC08DF}"/>
                  </a:ext>
                </a:extLst>
              </p:cNvPr>
              <p:cNvGrpSpPr/>
              <p:nvPr/>
            </p:nvGrpSpPr>
            <p:grpSpPr>
              <a:xfrm>
                <a:off x="8486922" y="3982088"/>
                <a:ext cx="3031978" cy="1316618"/>
                <a:chOff x="660400" y="1447800"/>
                <a:chExt cx="3031978" cy="1316618"/>
              </a:xfrm>
            </p:grpSpPr>
            <p:sp>
              <p:nvSpPr>
                <p:cNvPr id="24" name="işľiḑê">
                  <a:extLst>
                    <a:ext uri="{FF2B5EF4-FFF2-40B4-BE49-F238E27FC236}">
                      <a16:creationId xmlns:a16="http://schemas.microsoft.com/office/drawing/2014/main" id="{F9A70B9E-31C0-407B-A31C-7F5FFB4353FC}"/>
                    </a:ext>
                  </a:extLst>
                </p:cNvPr>
                <p:cNvSpPr/>
                <p:nvPr/>
              </p:nvSpPr>
              <p:spPr bwMode="auto">
                <a:xfrm>
                  <a:off x="660400" y="1984232"/>
                  <a:ext cx="3031978" cy="7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45000"/>
                    </a:lnSpc>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25" name="ïṥḷîḓé">
                  <a:extLst>
                    <a:ext uri="{FF2B5EF4-FFF2-40B4-BE49-F238E27FC236}">
                      <a16:creationId xmlns:a16="http://schemas.microsoft.com/office/drawing/2014/main" id="{67DBA87D-4305-4A87-9859-0E7E9BB7D1A0}"/>
                    </a:ext>
                  </a:extLst>
                </p:cNvPr>
                <p:cNvSpPr txBox="1"/>
                <p:nvPr/>
              </p:nvSpPr>
              <p:spPr bwMode="auto">
                <a:xfrm>
                  <a:off x="660400" y="1447800"/>
                  <a:ext cx="3031978" cy="5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eaLnBrk="1" hangingPunct="1">
                    <a:lnSpc>
                      <a:spcPct val="145000"/>
                    </a:lnSpc>
                    <a:spcBef>
                      <a:spcPct val="0"/>
                    </a:spcBef>
                    <a:buFontTx/>
                    <a:buNone/>
                  </a:pPr>
                  <a:r>
                    <a:rPr lang="zh-CN" altLang="en-US" sz="1800" b="1" dirty="0">
                      <a:solidFill>
                        <a:schemeClr val="tx1">
                          <a:lumMod val="75000"/>
                          <a:lumOff val="25000"/>
                        </a:schemeClr>
                      </a:solidFill>
                      <a:cs typeface="+mn-ea"/>
                      <a:sym typeface="+mn-lt"/>
                    </a:rPr>
                    <a:t>输入文本</a:t>
                  </a:r>
                  <a:endParaRPr lang="en-US" altLang="zh-CN" sz="1800" b="1" dirty="0">
                    <a:solidFill>
                      <a:schemeClr val="tx1">
                        <a:lumMod val="75000"/>
                        <a:lumOff val="25000"/>
                      </a:schemeClr>
                    </a:solidFill>
                    <a:cs typeface="+mn-ea"/>
                    <a:sym typeface="+mn-lt"/>
                  </a:endParaRPr>
                </a:p>
              </p:txBody>
            </p:sp>
          </p:grpSp>
          <p:cxnSp>
            <p:nvCxnSpPr>
              <p:cNvPr id="10" name="直接连接符 9">
                <a:extLst>
                  <a:ext uri="{FF2B5EF4-FFF2-40B4-BE49-F238E27FC236}">
                    <a16:creationId xmlns:a16="http://schemas.microsoft.com/office/drawing/2014/main" id="{EFAB56F5-F2FC-469A-9E72-E5A798C1DFE6}"/>
                  </a:ext>
                </a:extLst>
              </p:cNvPr>
              <p:cNvCxnSpPr>
                <a:cxnSpLocks/>
              </p:cNvCxnSpPr>
              <p:nvPr/>
            </p:nvCxnSpPr>
            <p:spPr>
              <a:xfrm flipV="1">
                <a:off x="660400" y="3663667"/>
                <a:ext cx="3517900" cy="15672"/>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5638B811-F8C9-4F0E-900B-D95420518314}"/>
                  </a:ext>
                </a:extLst>
              </p:cNvPr>
              <p:cNvCxnSpPr>
                <a:cxnSpLocks/>
              </p:cNvCxnSpPr>
              <p:nvPr/>
            </p:nvCxnSpPr>
            <p:spPr>
              <a:xfrm flipV="1">
                <a:off x="8001000" y="3663667"/>
                <a:ext cx="3517900" cy="15672"/>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2" name="iṩ1íḓé">
                <a:extLst>
                  <a:ext uri="{FF2B5EF4-FFF2-40B4-BE49-F238E27FC236}">
                    <a16:creationId xmlns:a16="http://schemas.microsoft.com/office/drawing/2014/main" id="{DE9ED2C8-5EB0-4BEE-9749-AD9465A07E9B}"/>
                  </a:ext>
                </a:extLst>
              </p:cNvPr>
              <p:cNvGrpSpPr/>
              <p:nvPr/>
            </p:nvGrpSpPr>
            <p:grpSpPr>
              <a:xfrm>
                <a:off x="4021744" y="4973721"/>
                <a:ext cx="766156" cy="766156"/>
                <a:chOff x="6362700" y="1171575"/>
                <a:chExt cx="571500" cy="571500"/>
              </a:xfrm>
            </p:grpSpPr>
            <p:sp>
              <p:nvSpPr>
                <p:cNvPr id="22" name="ïṧḷïḍè">
                  <a:extLst>
                    <a:ext uri="{FF2B5EF4-FFF2-40B4-BE49-F238E27FC236}">
                      <a16:creationId xmlns:a16="http://schemas.microsoft.com/office/drawing/2014/main" id="{3684ED07-E30E-4FFC-8523-7C8477AFD416}"/>
                    </a:ext>
                  </a:extLst>
                </p:cNvPr>
                <p:cNvSpPr/>
                <p:nvPr/>
              </p:nvSpPr>
              <p:spPr>
                <a:xfrm>
                  <a:off x="6362700" y="1171575"/>
                  <a:ext cx="571500" cy="571500"/>
                </a:xfrm>
                <a:prstGeom prst="ellipse">
                  <a:avLst/>
                </a:prstGeom>
                <a:solidFill>
                  <a:schemeClr val="accent1"/>
                </a:solidFill>
                <a:ln w="57150" cap="rnd">
                  <a:solidFill>
                    <a:schemeClr val="bg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lnSpc>
                      <a:spcPct val="145000"/>
                    </a:lnSpc>
                  </a:pPr>
                  <a:endParaRPr lang="zh-CN" altLang="en-US" sz="2000" b="1" dirty="0">
                    <a:solidFill>
                      <a:schemeClr val="tx1">
                        <a:lumMod val="75000"/>
                        <a:lumOff val="25000"/>
                      </a:schemeClr>
                    </a:solidFill>
                    <a:cs typeface="+mn-ea"/>
                    <a:sym typeface="+mn-lt"/>
                  </a:endParaRPr>
                </a:p>
              </p:txBody>
            </p:sp>
            <p:sp>
              <p:nvSpPr>
                <p:cNvPr id="23" name="îślîḋé">
                  <a:extLst>
                    <a:ext uri="{FF2B5EF4-FFF2-40B4-BE49-F238E27FC236}">
                      <a16:creationId xmlns:a16="http://schemas.microsoft.com/office/drawing/2014/main" id="{F55ABF9B-8435-4019-AA61-754F8262E7D6}"/>
                    </a:ext>
                  </a:extLst>
                </p:cNvPr>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65000"/>
                    </a:lnSpc>
                  </a:pPr>
                  <a:endParaRPr>
                    <a:solidFill>
                      <a:schemeClr val="tx1">
                        <a:lumMod val="75000"/>
                        <a:lumOff val="25000"/>
                      </a:schemeClr>
                    </a:solidFill>
                    <a:cs typeface="+mn-ea"/>
                    <a:sym typeface="+mn-lt"/>
                  </a:endParaRPr>
                </a:p>
              </p:txBody>
            </p:sp>
          </p:grpSp>
          <p:grpSp>
            <p:nvGrpSpPr>
              <p:cNvPr id="13" name="iṧľïďê">
                <a:extLst>
                  <a:ext uri="{FF2B5EF4-FFF2-40B4-BE49-F238E27FC236}">
                    <a16:creationId xmlns:a16="http://schemas.microsoft.com/office/drawing/2014/main" id="{0DFAAE15-4201-48D5-AAF4-060645BF1EB2}"/>
                  </a:ext>
                </a:extLst>
              </p:cNvPr>
              <p:cNvGrpSpPr/>
              <p:nvPr/>
            </p:nvGrpSpPr>
            <p:grpSpPr>
              <a:xfrm>
                <a:off x="7323859" y="4973721"/>
                <a:ext cx="766156" cy="766156"/>
                <a:chOff x="6362700" y="1171575"/>
                <a:chExt cx="571500" cy="571500"/>
              </a:xfrm>
            </p:grpSpPr>
            <p:sp>
              <p:nvSpPr>
                <p:cNvPr id="20" name="ïşliḍê">
                  <a:extLst>
                    <a:ext uri="{FF2B5EF4-FFF2-40B4-BE49-F238E27FC236}">
                      <a16:creationId xmlns:a16="http://schemas.microsoft.com/office/drawing/2014/main" id="{97252749-D56A-4081-8213-29561B18B715}"/>
                    </a:ext>
                  </a:extLst>
                </p:cNvPr>
                <p:cNvSpPr/>
                <p:nvPr/>
              </p:nvSpPr>
              <p:spPr>
                <a:xfrm>
                  <a:off x="6362700" y="1171575"/>
                  <a:ext cx="571500" cy="571500"/>
                </a:xfrm>
                <a:prstGeom prst="ellipse">
                  <a:avLst/>
                </a:prstGeom>
                <a:solidFill>
                  <a:schemeClr val="accent1"/>
                </a:solidFill>
                <a:ln w="57150" cap="rnd">
                  <a:solidFill>
                    <a:schemeClr val="bg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lnSpc>
                      <a:spcPct val="145000"/>
                    </a:lnSpc>
                  </a:pPr>
                  <a:endParaRPr lang="zh-CN" altLang="en-US" sz="2000" b="1" dirty="0">
                    <a:solidFill>
                      <a:schemeClr val="tx1">
                        <a:lumMod val="75000"/>
                        <a:lumOff val="25000"/>
                      </a:schemeClr>
                    </a:solidFill>
                    <a:cs typeface="+mn-ea"/>
                    <a:sym typeface="+mn-lt"/>
                  </a:endParaRPr>
                </a:p>
              </p:txBody>
            </p:sp>
            <p:sp>
              <p:nvSpPr>
                <p:cNvPr id="21" name="iṡḷïḑê">
                  <a:extLst>
                    <a:ext uri="{FF2B5EF4-FFF2-40B4-BE49-F238E27FC236}">
                      <a16:creationId xmlns:a16="http://schemas.microsoft.com/office/drawing/2014/main" id="{862F85CA-53CC-4146-852A-3A088F5DD036}"/>
                    </a:ext>
                  </a:extLst>
                </p:cNvPr>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65000"/>
                    </a:lnSpc>
                  </a:pPr>
                  <a:endParaRPr>
                    <a:solidFill>
                      <a:schemeClr val="tx1">
                        <a:lumMod val="75000"/>
                        <a:lumOff val="25000"/>
                      </a:schemeClr>
                    </a:solidFill>
                    <a:cs typeface="+mn-ea"/>
                    <a:sym typeface="+mn-lt"/>
                  </a:endParaRPr>
                </a:p>
              </p:txBody>
            </p:sp>
          </p:grpSp>
          <p:grpSp>
            <p:nvGrpSpPr>
              <p:cNvPr id="14" name="îšļíḍé">
                <a:extLst>
                  <a:ext uri="{FF2B5EF4-FFF2-40B4-BE49-F238E27FC236}">
                    <a16:creationId xmlns:a16="http://schemas.microsoft.com/office/drawing/2014/main" id="{B65C4346-37BE-4019-BDC3-6C763F8B5D91}"/>
                  </a:ext>
                </a:extLst>
              </p:cNvPr>
              <p:cNvGrpSpPr/>
              <p:nvPr/>
            </p:nvGrpSpPr>
            <p:grpSpPr>
              <a:xfrm>
                <a:off x="4021744" y="1729304"/>
                <a:ext cx="766156" cy="766156"/>
                <a:chOff x="6362700" y="1171575"/>
                <a:chExt cx="571500" cy="571500"/>
              </a:xfrm>
            </p:grpSpPr>
            <p:sp>
              <p:nvSpPr>
                <p:cNvPr id="18" name="íṡḻíḍè">
                  <a:extLst>
                    <a:ext uri="{FF2B5EF4-FFF2-40B4-BE49-F238E27FC236}">
                      <a16:creationId xmlns:a16="http://schemas.microsoft.com/office/drawing/2014/main" id="{0AE69758-9E7E-415C-8B5C-8D0BC5541446}"/>
                    </a:ext>
                  </a:extLst>
                </p:cNvPr>
                <p:cNvSpPr/>
                <p:nvPr/>
              </p:nvSpPr>
              <p:spPr>
                <a:xfrm>
                  <a:off x="6362700" y="1171575"/>
                  <a:ext cx="571500" cy="571500"/>
                </a:xfrm>
                <a:prstGeom prst="ellipse">
                  <a:avLst/>
                </a:prstGeom>
                <a:solidFill>
                  <a:schemeClr val="accent1"/>
                </a:solidFill>
                <a:ln w="57150" cap="rnd">
                  <a:solidFill>
                    <a:schemeClr val="bg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lnSpc>
                      <a:spcPct val="145000"/>
                    </a:lnSpc>
                  </a:pPr>
                  <a:endParaRPr lang="zh-CN" altLang="en-US" sz="2000" b="1" dirty="0">
                    <a:solidFill>
                      <a:schemeClr val="tx1">
                        <a:lumMod val="75000"/>
                        <a:lumOff val="25000"/>
                      </a:schemeClr>
                    </a:solidFill>
                    <a:cs typeface="+mn-ea"/>
                    <a:sym typeface="+mn-lt"/>
                  </a:endParaRPr>
                </a:p>
              </p:txBody>
            </p:sp>
            <p:sp>
              <p:nvSpPr>
                <p:cNvPr id="19" name="îšlïḓê">
                  <a:extLst>
                    <a:ext uri="{FF2B5EF4-FFF2-40B4-BE49-F238E27FC236}">
                      <a16:creationId xmlns:a16="http://schemas.microsoft.com/office/drawing/2014/main" id="{29C68E0D-7D01-4E2F-B60B-E0150676940C}"/>
                    </a:ext>
                  </a:extLst>
                </p:cNvPr>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65000"/>
                    </a:lnSpc>
                  </a:pPr>
                  <a:endParaRPr>
                    <a:solidFill>
                      <a:schemeClr val="tx1">
                        <a:lumMod val="75000"/>
                        <a:lumOff val="25000"/>
                      </a:schemeClr>
                    </a:solidFill>
                    <a:cs typeface="+mn-ea"/>
                    <a:sym typeface="+mn-lt"/>
                  </a:endParaRPr>
                </a:p>
              </p:txBody>
            </p:sp>
          </p:grpSp>
          <p:grpSp>
            <p:nvGrpSpPr>
              <p:cNvPr id="15" name="îšļiḑe">
                <a:extLst>
                  <a:ext uri="{FF2B5EF4-FFF2-40B4-BE49-F238E27FC236}">
                    <a16:creationId xmlns:a16="http://schemas.microsoft.com/office/drawing/2014/main" id="{1D2DF0F3-C872-492D-B0DF-3375A371F29B}"/>
                  </a:ext>
                </a:extLst>
              </p:cNvPr>
              <p:cNvGrpSpPr/>
              <p:nvPr/>
            </p:nvGrpSpPr>
            <p:grpSpPr>
              <a:xfrm>
                <a:off x="7323860" y="1729304"/>
                <a:ext cx="766156" cy="766156"/>
                <a:chOff x="6362701" y="1171575"/>
                <a:chExt cx="571500" cy="571500"/>
              </a:xfrm>
            </p:grpSpPr>
            <p:sp>
              <p:nvSpPr>
                <p:cNvPr id="16" name="ï$ļïḓè">
                  <a:extLst>
                    <a:ext uri="{FF2B5EF4-FFF2-40B4-BE49-F238E27FC236}">
                      <a16:creationId xmlns:a16="http://schemas.microsoft.com/office/drawing/2014/main" id="{8CF5A6ED-751A-485F-9176-5F6F336280A6}"/>
                    </a:ext>
                  </a:extLst>
                </p:cNvPr>
                <p:cNvSpPr/>
                <p:nvPr/>
              </p:nvSpPr>
              <p:spPr>
                <a:xfrm>
                  <a:off x="6362701" y="1171575"/>
                  <a:ext cx="571500" cy="571500"/>
                </a:xfrm>
                <a:prstGeom prst="ellipse">
                  <a:avLst/>
                </a:prstGeom>
                <a:solidFill>
                  <a:schemeClr val="accent1"/>
                </a:solidFill>
                <a:ln w="57150" cap="rnd">
                  <a:solidFill>
                    <a:schemeClr val="bg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lnSpc>
                      <a:spcPct val="145000"/>
                    </a:lnSpc>
                  </a:pPr>
                  <a:endParaRPr lang="zh-CN" altLang="en-US" sz="2000" b="1" dirty="0">
                    <a:solidFill>
                      <a:schemeClr val="tx1">
                        <a:lumMod val="75000"/>
                        <a:lumOff val="25000"/>
                      </a:schemeClr>
                    </a:solidFill>
                    <a:cs typeface="+mn-ea"/>
                    <a:sym typeface="+mn-lt"/>
                  </a:endParaRPr>
                </a:p>
              </p:txBody>
            </p:sp>
            <p:sp>
              <p:nvSpPr>
                <p:cNvPr id="17" name="ïṣḷïḋé">
                  <a:extLst>
                    <a:ext uri="{FF2B5EF4-FFF2-40B4-BE49-F238E27FC236}">
                      <a16:creationId xmlns:a16="http://schemas.microsoft.com/office/drawing/2014/main" id="{329CAB78-4487-40DD-8122-7EECDAF2A5AB}"/>
                    </a:ext>
                  </a:extLst>
                </p:cNvPr>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65000"/>
                    </a:lnSpc>
                  </a:pPr>
                  <a:endParaRPr>
                    <a:solidFill>
                      <a:schemeClr val="tx1">
                        <a:lumMod val="75000"/>
                        <a:lumOff val="25000"/>
                      </a:schemeClr>
                    </a:solidFill>
                    <a:cs typeface="+mn-ea"/>
                    <a:sym typeface="+mn-lt"/>
                  </a:endParaRPr>
                </a:p>
              </p:txBody>
            </p:sp>
          </p:grpSp>
        </p:grpSp>
      </p:grpSp>
    </p:spTree>
    <p:extLst>
      <p:ext uri="{BB962C8B-B14F-4D97-AF65-F5344CB8AC3E}">
        <p14:creationId xmlns:p14="http://schemas.microsoft.com/office/powerpoint/2010/main" val="1375934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818C62B4-49EC-40DB-A5AA-CFC11FFF9434}"/>
              </a:ext>
            </a:extLst>
          </p:cNvPr>
          <p:cNvGrpSpPr/>
          <p:nvPr/>
        </p:nvGrpSpPr>
        <p:grpSpPr>
          <a:xfrm>
            <a:off x="1325116" y="852966"/>
            <a:ext cx="9541767" cy="5152067"/>
            <a:chOff x="584079" y="539432"/>
            <a:chExt cx="10705465" cy="5780405"/>
          </a:xfrm>
        </p:grpSpPr>
        <p:sp>
          <p:nvSpPr>
            <p:cNvPr id="4" name="矩形 3">
              <a:extLst>
                <a:ext uri="{FF2B5EF4-FFF2-40B4-BE49-F238E27FC236}">
                  <a16:creationId xmlns:a16="http://schemas.microsoft.com/office/drawing/2014/main" id="{ECD71D5D-126F-46CC-8A33-EE48505DACCA}"/>
                </a:ext>
              </a:extLst>
            </p:cNvPr>
            <p:cNvSpPr/>
            <p:nvPr/>
          </p:nvSpPr>
          <p:spPr>
            <a:xfrm>
              <a:off x="1862334" y="1376362"/>
              <a:ext cx="8143240" cy="410527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cs typeface="+mn-ea"/>
                <a:sym typeface="+mn-lt"/>
              </a:endParaRPr>
            </a:p>
          </p:txBody>
        </p:sp>
        <p:sp>
          <p:nvSpPr>
            <p:cNvPr id="5" name="矩形 4">
              <a:extLst>
                <a:ext uri="{FF2B5EF4-FFF2-40B4-BE49-F238E27FC236}">
                  <a16:creationId xmlns:a16="http://schemas.microsoft.com/office/drawing/2014/main" id="{F8470CBB-0DEF-47AE-A96B-C2912702C53B}"/>
                </a:ext>
              </a:extLst>
            </p:cNvPr>
            <p:cNvSpPr/>
            <p:nvPr/>
          </p:nvSpPr>
          <p:spPr>
            <a:xfrm>
              <a:off x="8745099" y="539432"/>
              <a:ext cx="2544445" cy="2544445"/>
            </a:xfrm>
            <a:prstGeom prst="rect">
              <a:avLst/>
            </a:prstGeom>
            <a:blipFill dpi="0" rotWithShape="1">
              <a:blip r:embed="rId2">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cs typeface="+mn-ea"/>
                <a:sym typeface="+mn-lt"/>
              </a:endParaRPr>
            </a:p>
          </p:txBody>
        </p:sp>
        <p:sp>
          <p:nvSpPr>
            <p:cNvPr id="6" name="矩形 5">
              <a:extLst>
                <a:ext uri="{FF2B5EF4-FFF2-40B4-BE49-F238E27FC236}">
                  <a16:creationId xmlns:a16="http://schemas.microsoft.com/office/drawing/2014/main" id="{8A7065BD-45F0-4289-A3EA-0532A14A76BD}"/>
                </a:ext>
              </a:extLst>
            </p:cNvPr>
            <p:cNvSpPr/>
            <p:nvPr/>
          </p:nvSpPr>
          <p:spPr>
            <a:xfrm>
              <a:off x="584079" y="3775392"/>
              <a:ext cx="2544445" cy="2544445"/>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cs typeface="+mn-ea"/>
                <a:sym typeface="+mn-lt"/>
              </a:endParaRPr>
            </a:p>
          </p:txBody>
        </p:sp>
        <p:sp>
          <p:nvSpPr>
            <p:cNvPr id="7" name="文本框 6">
              <a:extLst>
                <a:ext uri="{FF2B5EF4-FFF2-40B4-BE49-F238E27FC236}">
                  <a16:creationId xmlns:a16="http://schemas.microsoft.com/office/drawing/2014/main" id="{8EE1021E-295E-4B9C-BA8B-8B2C15CC9879}"/>
                </a:ext>
              </a:extLst>
            </p:cNvPr>
            <p:cNvSpPr txBox="1"/>
            <p:nvPr/>
          </p:nvSpPr>
          <p:spPr>
            <a:xfrm>
              <a:off x="4449324" y="1633451"/>
              <a:ext cx="2969896" cy="110809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pPr>
              <a:r>
                <a:rPr lang="zh-CN" altLang="en-US" sz="4400" b="1" dirty="0">
                  <a:cs typeface="+mn-ea"/>
                  <a:sym typeface="+mn-lt"/>
                </a:rPr>
                <a:t>春熙路</a:t>
              </a:r>
              <a:endParaRPr lang="zh-CN" altLang="en-US" sz="4400" b="1" dirty="0">
                <a:solidFill>
                  <a:schemeClr val="tx1"/>
                </a:solidFill>
                <a:cs typeface="+mn-ea"/>
                <a:sym typeface="+mn-lt"/>
              </a:endParaRPr>
            </a:p>
          </p:txBody>
        </p:sp>
        <p:sp>
          <p:nvSpPr>
            <p:cNvPr id="8" name="文本框 7">
              <a:extLst>
                <a:ext uri="{FF2B5EF4-FFF2-40B4-BE49-F238E27FC236}">
                  <a16:creationId xmlns:a16="http://schemas.microsoft.com/office/drawing/2014/main" id="{DCC56DF9-9402-4C79-812C-18B798321486}"/>
                </a:ext>
              </a:extLst>
            </p:cNvPr>
            <p:cNvSpPr txBox="1"/>
            <p:nvPr/>
          </p:nvSpPr>
          <p:spPr>
            <a:xfrm>
              <a:off x="2837413" y="2856193"/>
              <a:ext cx="5907685" cy="14157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pPr>
              <a:r>
                <a:rPr lang="zh-CN" altLang="en-US" dirty="0">
                  <a:solidFill>
                    <a:schemeClr val="tx1">
                      <a:lumMod val="75000"/>
                      <a:lumOff val="25000"/>
                    </a:schemeClr>
                  </a:solidFill>
                </a:rPr>
                <a:t>春熙路好逛、好玩不仅仅因为那里是成都的商业中心、时尚中心，还是因为那里有解馋的美食，是成都传统美味小吃的汇集之处。</a:t>
              </a:r>
            </a:p>
          </p:txBody>
        </p:sp>
      </p:grpSp>
    </p:spTree>
    <p:extLst>
      <p:ext uri="{BB962C8B-B14F-4D97-AF65-F5344CB8AC3E}">
        <p14:creationId xmlns:p14="http://schemas.microsoft.com/office/powerpoint/2010/main" val="3632865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88">
            <a:extLst>
              <a:ext uri="{FF2B5EF4-FFF2-40B4-BE49-F238E27FC236}">
                <a16:creationId xmlns:a16="http://schemas.microsoft.com/office/drawing/2014/main" id="{213B9445-D4F4-43F6-85A1-3ACF437936FB}"/>
              </a:ext>
            </a:extLst>
          </p:cNvPr>
          <p:cNvSpPr/>
          <p:nvPr/>
        </p:nvSpPr>
        <p:spPr>
          <a:xfrm>
            <a:off x="0" y="0"/>
            <a:ext cx="12192000" cy="7080738"/>
          </a:xfrm>
          <a:prstGeom prst="rect">
            <a:avLst/>
          </a:prstGeom>
          <a:gradFill>
            <a:gsLst>
              <a:gs pos="0">
                <a:srgbClr val="7FD6FF"/>
              </a:gs>
              <a:gs pos="100000">
                <a:srgbClr val="7FD6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schemeClr>
              </a:solidFill>
            </a:endParaRPr>
          </a:p>
        </p:txBody>
      </p:sp>
      <p:grpSp>
        <p:nvGrpSpPr>
          <p:cNvPr id="2" name="组合 1">
            <a:extLst>
              <a:ext uri="{FF2B5EF4-FFF2-40B4-BE49-F238E27FC236}">
                <a16:creationId xmlns:a16="http://schemas.microsoft.com/office/drawing/2014/main" id="{5426CBF1-7EF5-407D-8E4D-17B05AC3C21F}"/>
              </a:ext>
            </a:extLst>
          </p:cNvPr>
          <p:cNvGrpSpPr/>
          <p:nvPr/>
        </p:nvGrpSpPr>
        <p:grpSpPr>
          <a:xfrm>
            <a:off x="0" y="0"/>
            <a:ext cx="11969803" cy="2269469"/>
            <a:chOff x="0" y="0"/>
            <a:chExt cx="11969803" cy="2269469"/>
          </a:xfrm>
        </p:grpSpPr>
        <p:pic>
          <p:nvPicPr>
            <p:cNvPr id="22" name="图片 21">
              <a:extLst>
                <a:ext uri="{FF2B5EF4-FFF2-40B4-BE49-F238E27FC236}">
                  <a16:creationId xmlns:a16="http://schemas.microsoft.com/office/drawing/2014/main" id="{5199576A-30AE-46F5-AC7D-57270C99B5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2462515" cy="2269469"/>
            </a:xfrm>
            <a:prstGeom prst="rect">
              <a:avLst/>
            </a:prstGeom>
          </p:spPr>
        </p:pic>
        <p:grpSp>
          <p:nvGrpSpPr>
            <p:cNvPr id="41" name="组合 40">
              <a:extLst>
                <a:ext uri="{FF2B5EF4-FFF2-40B4-BE49-F238E27FC236}">
                  <a16:creationId xmlns:a16="http://schemas.microsoft.com/office/drawing/2014/main" id="{B3CFD550-A825-42E8-BF89-C36F8CC5D23B}"/>
                </a:ext>
              </a:extLst>
            </p:cNvPr>
            <p:cNvGrpSpPr/>
            <p:nvPr/>
          </p:nvGrpSpPr>
          <p:grpSpPr>
            <a:xfrm>
              <a:off x="11340565" y="155952"/>
              <a:ext cx="629238" cy="1395325"/>
              <a:chOff x="3705320" y="1165571"/>
              <a:chExt cx="629238" cy="962215"/>
            </a:xfrm>
          </p:grpSpPr>
          <p:pic>
            <p:nvPicPr>
              <p:cNvPr id="42" name="图片 41">
                <a:extLst>
                  <a:ext uri="{FF2B5EF4-FFF2-40B4-BE49-F238E27FC236}">
                    <a16:creationId xmlns:a16="http://schemas.microsoft.com/office/drawing/2014/main" id="{6AC9025C-CC10-4FC9-9478-5B266F6D43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5320" y="1165571"/>
                <a:ext cx="629238" cy="962215"/>
              </a:xfrm>
              <a:prstGeom prst="rect">
                <a:avLst/>
              </a:prstGeom>
            </p:spPr>
          </p:pic>
          <p:sp>
            <p:nvSpPr>
              <p:cNvPr id="43" name="文本框 42">
                <a:extLst>
                  <a:ext uri="{FF2B5EF4-FFF2-40B4-BE49-F238E27FC236}">
                    <a16:creationId xmlns:a16="http://schemas.microsoft.com/office/drawing/2014/main" id="{89C6929B-4F20-4193-9073-7B171FBE7DD6}"/>
                  </a:ext>
                </a:extLst>
              </p:cNvPr>
              <p:cNvSpPr txBox="1"/>
              <p:nvPr/>
            </p:nvSpPr>
            <p:spPr>
              <a:xfrm>
                <a:off x="3805866" y="1290104"/>
                <a:ext cx="430887" cy="794413"/>
              </a:xfrm>
              <a:prstGeom prst="rect">
                <a:avLst/>
              </a:prstGeom>
              <a:noFill/>
            </p:spPr>
            <p:txBody>
              <a:bodyPr vert="eaVert" wrap="square" rtlCol="0">
                <a:spAutoFit/>
              </a:bodyPr>
              <a:lstStyle/>
              <a:p>
                <a:r>
                  <a:rPr lang="zh-CN" altLang="en-US" sz="1600" b="1" dirty="0">
                    <a:solidFill>
                      <a:schemeClr val="bg1"/>
                    </a:solidFill>
                    <a:cs typeface="+mn-ea"/>
                    <a:sym typeface="+mn-lt"/>
                  </a:rPr>
                  <a:t>中国</a:t>
                </a:r>
                <a:r>
                  <a:rPr lang="en-US" altLang="zh-CN" sz="1600" b="1" dirty="0">
                    <a:solidFill>
                      <a:schemeClr val="bg1"/>
                    </a:solidFill>
                    <a:cs typeface="+mn-ea"/>
                    <a:sym typeface="+mn-lt"/>
                  </a:rPr>
                  <a:t>·</a:t>
                </a:r>
                <a:r>
                  <a:rPr lang="zh-CN" altLang="en-US" sz="1600" b="1" dirty="0">
                    <a:solidFill>
                      <a:schemeClr val="bg1"/>
                    </a:solidFill>
                    <a:cs typeface="+mn-ea"/>
                    <a:sym typeface="+mn-lt"/>
                  </a:rPr>
                  <a:t>蓉城</a:t>
                </a:r>
              </a:p>
            </p:txBody>
          </p:sp>
        </p:grpSp>
      </p:grpSp>
      <p:grpSp>
        <p:nvGrpSpPr>
          <p:cNvPr id="77" name="组合 76">
            <a:extLst>
              <a:ext uri="{FF2B5EF4-FFF2-40B4-BE49-F238E27FC236}">
                <a16:creationId xmlns:a16="http://schemas.microsoft.com/office/drawing/2014/main" id="{2D48451D-6B8A-476A-830F-FB05ED4C9A7D}"/>
              </a:ext>
            </a:extLst>
          </p:cNvPr>
          <p:cNvGrpSpPr/>
          <p:nvPr/>
        </p:nvGrpSpPr>
        <p:grpSpPr>
          <a:xfrm>
            <a:off x="2310283" y="2245169"/>
            <a:ext cx="3185183" cy="777240"/>
            <a:chOff x="2910816" y="2269469"/>
            <a:chExt cx="3185183" cy="777240"/>
          </a:xfrm>
        </p:grpSpPr>
        <p:sp>
          <p:nvSpPr>
            <p:cNvPr id="78" name="矩形 77">
              <a:extLst>
                <a:ext uri="{FF2B5EF4-FFF2-40B4-BE49-F238E27FC236}">
                  <a16:creationId xmlns:a16="http://schemas.microsoft.com/office/drawing/2014/main" id="{2444B75E-10F6-423B-AA76-C6521CD4235C}"/>
                </a:ext>
              </a:extLst>
            </p:cNvPr>
            <p:cNvSpPr/>
            <p:nvPr/>
          </p:nvSpPr>
          <p:spPr>
            <a:xfrm>
              <a:off x="2910816" y="2269469"/>
              <a:ext cx="3185183" cy="777240"/>
            </a:xfrm>
            <a:prstGeom prst="rect">
              <a:avLst/>
            </a:prstGeom>
            <a:noFill/>
            <a:ln w="76200">
              <a:solidFill>
                <a:schemeClr val="accent1">
                  <a:lumMod val="50000"/>
                </a:schemeClr>
              </a:solidFill>
            </a:ln>
            <a:effectLst>
              <a:outerShdw blurRad="63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3200" dirty="0">
                  <a:solidFill>
                    <a:schemeClr val="accent1">
                      <a:lumMod val="50000"/>
                    </a:schemeClr>
                  </a:solidFill>
                </a:rPr>
                <a:t>壹</a:t>
              </a:r>
              <a:r>
                <a:rPr lang="en-US" altLang="zh-CN" sz="3200" dirty="0">
                  <a:solidFill>
                    <a:schemeClr val="accent1">
                      <a:lumMod val="50000"/>
                    </a:schemeClr>
                  </a:solidFill>
                </a:rPr>
                <a:t>·</a:t>
              </a:r>
              <a:r>
                <a:rPr lang="zh-CN" altLang="en-US" sz="3200" dirty="0">
                  <a:solidFill>
                    <a:schemeClr val="accent1">
                      <a:lumMod val="50000"/>
                    </a:schemeClr>
                  </a:solidFill>
                </a:rPr>
                <a:t>人文景观</a:t>
              </a:r>
            </a:p>
          </p:txBody>
        </p:sp>
        <p:sp>
          <p:nvSpPr>
            <p:cNvPr id="79" name="dragon-and-tiger-pagodas_1704">
              <a:extLst>
                <a:ext uri="{FF2B5EF4-FFF2-40B4-BE49-F238E27FC236}">
                  <a16:creationId xmlns:a16="http://schemas.microsoft.com/office/drawing/2014/main" id="{FE2C23F4-442C-4336-AD25-08A40F9CFFCD}"/>
                </a:ext>
              </a:extLst>
            </p:cNvPr>
            <p:cNvSpPr/>
            <p:nvPr/>
          </p:nvSpPr>
          <p:spPr>
            <a:xfrm>
              <a:off x="3108937" y="2413547"/>
              <a:ext cx="444493" cy="456021"/>
            </a:xfrm>
            <a:custGeom>
              <a:avLst/>
              <a:gdLst>
                <a:gd name="T0" fmla="*/ 225185 h 604667"/>
                <a:gd name="T1" fmla="*/ 225185 h 604667"/>
                <a:gd name="T2" fmla="*/ 225185 h 604667"/>
                <a:gd name="T3" fmla="*/ 225185 h 604667"/>
                <a:gd name="T4" fmla="*/ 225185 h 604667"/>
                <a:gd name="T5" fmla="*/ 225185 h 604667"/>
                <a:gd name="T6" fmla="*/ 225185 h 604667"/>
                <a:gd name="T7" fmla="*/ 225185 h 604667"/>
                <a:gd name="T8" fmla="*/ 225185 h 604667"/>
                <a:gd name="T9" fmla="*/ 225185 h 604667"/>
                <a:gd name="T10" fmla="*/ 225185 h 604667"/>
                <a:gd name="T11" fmla="*/ 225185 h 604667"/>
                <a:gd name="T12" fmla="*/ 225185 h 604667"/>
                <a:gd name="T13" fmla="*/ 225185 h 604667"/>
                <a:gd name="T14" fmla="*/ 225185 h 604667"/>
                <a:gd name="T15" fmla="*/ 225185 h 604667"/>
                <a:gd name="T16" fmla="*/ 225185 h 604667"/>
                <a:gd name="T17" fmla="*/ 225185 h 604667"/>
                <a:gd name="T18" fmla="*/ 225185 h 604667"/>
                <a:gd name="T19" fmla="*/ 225185 h 604667"/>
                <a:gd name="T20" fmla="*/ 225185 h 604667"/>
                <a:gd name="T21" fmla="*/ 225185 h 604667"/>
                <a:gd name="T22" fmla="*/ 225185 h 604667"/>
                <a:gd name="T23" fmla="*/ 225185 h 604667"/>
                <a:gd name="T24" fmla="*/ 225185 h 604667"/>
                <a:gd name="T25" fmla="*/ 225185 h 604667"/>
                <a:gd name="T26" fmla="*/ 225185 h 604667"/>
                <a:gd name="T27" fmla="*/ 225185 h 604667"/>
                <a:gd name="T28" fmla="*/ 225185 h 604667"/>
                <a:gd name="T29" fmla="*/ 225185 h 604667"/>
                <a:gd name="T30" fmla="*/ 225185 h 604667"/>
                <a:gd name="T31" fmla="*/ 225185 h 604667"/>
                <a:gd name="T32" fmla="*/ 225185 h 604667"/>
                <a:gd name="T33" fmla="*/ 225185 h 604667"/>
                <a:gd name="T34" fmla="*/ 225185 h 604667"/>
                <a:gd name="T35" fmla="*/ 225185 h 604667"/>
                <a:gd name="T36" fmla="*/ 225185 h 604667"/>
                <a:gd name="T37" fmla="*/ 225185 h 604667"/>
                <a:gd name="T38" fmla="*/ 225185 h 604667"/>
                <a:gd name="T39" fmla="*/ 225185 h 604667"/>
                <a:gd name="T40" fmla="*/ 225185 h 604667"/>
                <a:gd name="T41" fmla="*/ 225185 h 604667"/>
                <a:gd name="T42" fmla="*/ 225185 h 604667"/>
                <a:gd name="T43" fmla="*/ 225185 h 604667"/>
                <a:gd name="T44" fmla="*/ 225185 h 604667"/>
                <a:gd name="T45" fmla="*/ 225185 h 604667"/>
                <a:gd name="T46" fmla="*/ 225185 h 604667"/>
                <a:gd name="T47" fmla="*/ 225185 h 604667"/>
                <a:gd name="T48" fmla="*/ 225185 h 604667"/>
                <a:gd name="T49" fmla="*/ 225185 h 604667"/>
                <a:gd name="T50" fmla="*/ 225185 h 604667"/>
                <a:gd name="T51" fmla="*/ 225185 h 604667"/>
                <a:gd name="T52" fmla="*/ 225185 h 604667"/>
                <a:gd name="T53" fmla="*/ 225185 h 604667"/>
                <a:gd name="T54" fmla="*/ 225185 h 604667"/>
                <a:gd name="T55" fmla="*/ 225185 h 604667"/>
                <a:gd name="T56" fmla="*/ 225185 h 604667"/>
                <a:gd name="T57" fmla="*/ 225185 h 604667"/>
                <a:gd name="T58" fmla="*/ 225185 h 604667"/>
                <a:gd name="T59" fmla="*/ 225185 h 604667"/>
                <a:gd name="T60" fmla="*/ 225185 h 604667"/>
                <a:gd name="T61" fmla="*/ 225185 h 604667"/>
                <a:gd name="T62" fmla="*/ 225185 h 604667"/>
                <a:gd name="T63" fmla="*/ 225185 h 604667"/>
                <a:gd name="T64" fmla="*/ 225185 h 604667"/>
                <a:gd name="T65" fmla="*/ 225185 h 604667"/>
                <a:gd name="T66" fmla="*/ 225185 h 604667"/>
                <a:gd name="T67" fmla="*/ 225185 h 604667"/>
                <a:gd name="T68" fmla="*/ 225185 h 604667"/>
                <a:gd name="T69" fmla="*/ 225185 h 604667"/>
                <a:gd name="T70" fmla="*/ 225185 h 604667"/>
                <a:gd name="T71" fmla="*/ 225185 h 604667"/>
                <a:gd name="T72" fmla="*/ 225185 h 604667"/>
                <a:gd name="T73" fmla="*/ 225185 h 604667"/>
                <a:gd name="T74" fmla="*/ 225185 h 604667"/>
                <a:gd name="T75" fmla="*/ 225185 h 604667"/>
                <a:gd name="T76" fmla="*/ 225185 h 604667"/>
                <a:gd name="T77" fmla="*/ 225185 h 604667"/>
                <a:gd name="T78" fmla="*/ 225185 h 604667"/>
                <a:gd name="T79" fmla="*/ 225185 h 604667"/>
                <a:gd name="T80" fmla="*/ 225185 h 604667"/>
                <a:gd name="T81" fmla="*/ 225185 h 604667"/>
                <a:gd name="T82" fmla="*/ 225185 h 604667"/>
                <a:gd name="T83" fmla="*/ 225185 h 604667"/>
                <a:gd name="T84" fmla="*/ 225185 h 604667"/>
                <a:gd name="T85" fmla="*/ 225185 h 604667"/>
                <a:gd name="T86" fmla="*/ 225185 h 604667"/>
                <a:gd name="T87" fmla="*/ 225185 h 604667"/>
                <a:gd name="T88" fmla="*/ 225185 h 604667"/>
                <a:gd name="T89" fmla="*/ 225185 h 604667"/>
                <a:gd name="T90" fmla="*/ 225185 h 604667"/>
                <a:gd name="T91" fmla="*/ 225185 h 604667"/>
                <a:gd name="T92" fmla="*/ 225185 h 604667"/>
                <a:gd name="T93" fmla="*/ 225185 h 604667"/>
                <a:gd name="T94" fmla="*/ 225185 h 604667"/>
                <a:gd name="T95" fmla="*/ 225185 h 604667"/>
                <a:gd name="T96" fmla="*/ 225185 h 604667"/>
                <a:gd name="T97" fmla="*/ 225185 h 604667"/>
                <a:gd name="T98" fmla="*/ 225185 h 604667"/>
                <a:gd name="T99" fmla="*/ 225185 h 604667"/>
                <a:gd name="T100" fmla="*/ 225185 h 604667"/>
                <a:gd name="T101" fmla="*/ 225185 h 60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3" h="260">
                  <a:moveTo>
                    <a:pt x="222" y="245"/>
                  </a:moveTo>
                  <a:cubicBezTo>
                    <a:pt x="222" y="245"/>
                    <a:pt x="221" y="245"/>
                    <a:pt x="220" y="245"/>
                  </a:cubicBezTo>
                  <a:lnTo>
                    <a:pt x="220" y="229"/>
                  </a:lnTo>
                  <a:lnTo>
                    <a:pt x="232" y="229"/>
                  </a:lnTo>
                  <a:cubicBezTo>
                    <a:pt x="236" y="228"/>
                    <a:pt x="239" y="228"/>
                    <a:pt x="239" y="227"/>
                  </a:cubicBezTo>
                  <a:cubicBezTo>
                    <a:pt x="239" y="224"/>
                    <a:pt x="225" y="213"/>
                    <a:pt x="216" y="212"/>
                  </a:cubicBezTo>
                  <a:lnTo>
                    <a:pt x="216" y="203"/>
                  </a:lnTo>
                  <a:lnTo>
                    <a:pt x="222" y="203"/>
                  </a:lnTo>
                  <a:cubicBezTo>
                    <a:pt x="224" y="203"/>
                    <a:pt x="226" y="203"/>
                    <a:pt x="226" y="202"/>
                  </a:cubicBezTo>
                  <a:cubicBezTo>
                    <a:pt x="226" y="201"/>
                    <a:pt x="219" y="196"/>
                    <a:pt x="214" y="194"/>
                  </a:cubicBezTo>
                  <a:lnTo>
                    <a:pt x="214" y="187"/>
                  </a:lnTo>
                  <a:lnTo>
                    <a:pt x="219" y="187"/>
                  </a:lnTo>
                  <a:cubicBezTo>
                    <a:pt x="221" y="187"/>
                    <a:pt x="222" y="187"/>
                    <a:pt x="222" y="186"/>
                  </a:cubicBezTo>
                  <a:cubicBezTo>
                    <a:pt x="222" y="185"/>
                    <a:pt x="215" y="180"/>
                    <a:pt x="211" y="179"/>
                  </a:cubicBezTo>
                  <a:cubicBezTo>
                    <a:pt x="210" y="179"/>
                    <a:pt x="209" y="179"/>
                    <a:pt x="208" y="179"/>
                  </a:cubicBezTo>
                  <a:lnTo>
                    <a:pt x="208" y="171"/>
                  </a:lnTo>
                  <a:lnTo>
                    <a:pt x="206" y="171"/>
                  </a:lnTo>
                  <a:lnTo>
                    <a:pt x="206" y="179"/>
                  </a:lnTo>
                  <a:cubicBezTo>
                    <a:pt x="205" y="179"/>
                    <a:pt x="204" y="179"/>
                    <a:pt x="203" y="179"/>
                  </a:cubicBezTo>
                  <a:cubicBezTo>
                    <a:pt x="199" y="180"/>
                    <a:pt x="193" y="185"/>
                    <a:pt x="192" y="186"/>
                  </a:cubicBezTo>
                  <a:cubicBezTo>
                    <a:pt x="192" y="187"/>
                    <a:pt x="194" y="187"/>
                    <a:pt x="196" y="187"/>
                  </a:cubicBezTo>
                  <a:lnTo>
                    <a:pt x="200" y="187"/>
                  </a:lnTo>
                  <a:lnTo>
                    <a:pt x="200" y="194"/>
                  </a:lnTo>
                  <a:cubicBezTo>
                    <a:pt x="195" y="196"/>
                    <a:pt x="189" y="201"/>
                    <a:pt x="188" y="202"/>
                  </a:cubicBezTo>
                  <a:cubicBezTo>
                    <a:pt x="188" y="203"/>
                    <a:pt x="190" y="203"/>
                    <a:pt x="193" y="203"/>
                  </a:cubicBezTo>
                  <a:lnTo>
                    <a:pt x="198" y="203"/>
                  </a:lnTo>
                  <a:lnTo>
                    <a:pt x="198" y="212"/>
                  </a:lnTo>
                  <a:cubicBezTo>
                    <a:pt x="189" y="213"/>
                    <a:pt x="175" y="224"/>
                    <a:pt x="175" y="227"/>
                  </a:cubicBezTo>
                  <a:cubicBezTo>
                    <a:pt x="175" y="228"/>
                    <a:pt x="178" y="228"/>
                    <a:pt x="182" y="229"/>
                  </a:cubicBezTo>
                  <a:lnTo>
                    <a:pt x="194" y="229"/>
                  </a:lnTo>
                  <a:lnTo>
                    <a:pt x="194" y="242"/>
                  </a:lnTo>
                  <a:cubicBezTo>
                    <a:pt x="191" y="242"/>
                    <a:pt x="188" y="242"/>
                    <a:pt x="184" y="241"/>
                  </a:cubicBezTo>
                  <a:lnTo>
                    <a:pt x="184" y="234"/>
                  </a:lnTo>
                  <a:lnTo>
                    <a:pt x="141" y="234"/>
                  </a:lnTo>
                  <a:lnTo>
                    <a:pt x="141" y="213"/>
                  </a:lnTo>
                  <a:lnTo>
                    <a:pt x="154" y="213"/>
                  </a:lnTo>
                  <a:lnTo>
                    <a:pt x="155" y="211"/>
                  </a:lnTo>
                  <a:cubicBezTo>
                    <a:pt x="155" y="211"/>
                    <a:pt x="157" y="209"/>
                    <a:pt x="160" y="208"/>
                  </a:cubicBezTo>
                  <a:cubicBezTo>
                    <a:pt x="162" y="208"/>
                    <a:pt x="171" y="203"/>
                    <a:pt x="171" y="202"/>
                  </a:cubicBezTo>
                  <a:cubicBezTo>
                    <a:pt x="171" y="200"/>
                    <a:pt x="152" y="189"/>
                    <a:pt x="144" y="185"/>
                  </a:cubicBezTo>
                  <a:cubicBezTo>
                    <a:pt x="136" y="182"/>
                    <a:pt x="123" y="176"/>
                    <a:pt x="121" y="177"/>
                  </a:cubicBezTo>
                  <a:cubicBezTo>
                    <a:pt x="119" y="178"/>
                    <a:pt x="117" y="178"/>
                    <a:pt x="117" y="178"/>
                  </a:cubicBezTo>
                  <a:lnTo>
                    <a:pt x="117" y="178"/>
                  </a:lnTo>
                  <a:lnTo>
                    <a:pt x="117" y="166"/>
                  </a:lnTo>
                  <a:lnTo>
                    <a:pt x="126" y="166"/>
                  </a:lnTo>
                  <a:lnTo>
                    <a:pt x="139" y="160"/>
                  </a:lnTo>
                  <a:cubicBezTo>
                    <a:pt x="139" y="160"/>
                    <a:pt x="138" y="158"/>
                    <a:pt x="131" y="153"/>
                  </a:cubicBezTo>
                  <a:cubicBezTo>
                    <a:pt x="125" y="148"/>
                    <a:pt x="118" y="148"/>
                    <a:pt x="114" y="148"/>
                  </a:cubicBezTo>
                  <a:cubicBezTo>
                    <a:pt x="114" y="148"/>
                    <a:pt x="114" y="148"/>
                    <a:pt x="114" y="148"/>
                  </a:cubicBezTo>
                  <a:lnTo>
                    <a:pt x="114" y="135"/>
                  </a:lnTo>
                  <a:lnTo>
                    <a:pt x="121" y="135"/>
                  </a:lnTo>
                  <a:lnTo>
                    <a:pt x="132" y="130"/>
                  </a:lnTo>
                  <a:cubicBezTo>
                    <a:pt x="132" y="130"/>
                    <a:pt x="131" y="129"/>
                    <a:pt x="125" y="125"/>
                  </a:cubicBezTo>
                  <a:cubicBezTo>
                    <a:pt x="120" y="121"/>
                    <a:pt x="115" y="121"/>
                    <a:pt x="112" y="120"/>
                  </a:cubicBezTo>
                  <a:lnTo>
                    <a:pt x="112" y="111"/>
                  </a:lnTo>
                  <a:lnTo>
                    <a:pt x="118" y="111"/>
                  </a:lnTo>
                  <a:lnTo>
                    <a:pt x="127" y="108"/>
                  </a:lnTo>
                  <a:cubicBezTo>
                    <a:pt x="127" y="108"/>
                    <a:pt x="126" y="106"/>
                    <a:pt x="122" y="102"/>
                  </a:cubicBezTo>
                  <a:cubicBezTo>
                    <a:pt x="117" y="99"/>
                    <a:pt x="112" y="99"/>
                    <a:pt x="110" y="99"/>
                  </a:cubicBezTo>
                  <a:lnTo>
                    <a:pt x="110" y="90"/>
                  </a:lnTo>
                  <a:lnTo>
                    <a:pt x="116" y="90"/>
                  </a:lnTo>
                  <a:lnTo>
                    <a:pt x="125" y="86"/>
                  </a:lnTo>
                  <a:cubicBezTo>
                    <a:pt x="125" y="86"/>
                    <a:pt x="124" y="85"/>
                    <a:pt x="120" y="82"/>
                  </a:cubicBezTo>
                  <a:cubicBezTo>
                    <a:pt x="115" y="79"/>
                    <a:pt x="111" y="79"/>
                    <a:pt x="108" y="78"/>
                  </a:cubicBezTo>
                  <a:cubicBezTo>
                    <a:pt x="108" y="78"/>
                    <a:pt x="108" y="78"/>
                    <a:pt x="107" y="78"/>
                  </a:cubicBezTo>
                  <a:lnTo>
                    <a:pt x="107" y="69"/>
                  </a:lnTo>
                  <a:lnTo>
                    <a:pt x="113" y="69"/>
                  </a:lnTo>
                  <a:lnTo>
                    <a:pt x="120" y="66"/>
                  </a:lnTo>
                  <a:cubicBezTo>
                    <a:pt x="120" y="66"/>
                    <a:pt x="120" y="65"/>
                    <a:pt x="116" y="62"/>
                  </a:cubicBezTo>
                  <a:cubicBezTo>
                    <a:pt x="113" y="60"/>
                    <a:pt x="109" y="60"/>
                    <a:pt x="107" y="59"/>
                  </a:cubicBezTo>
                  <a:cubicBezTo>
                    <a:pt x="106" y="59"/>
                    <a:pt x="106" y="59"/>
                    <a:pt x="106" y="59"/>
                  </a:cubicBezTo>
                  <a:lnTo>
                    <a:pt x="106" y="50"/>
                  </a:lnTo>
                  <a:lnTo>
                    <a:pt x="111" y="50"/>
                  </a:lnTo>
                  <a:lnTo>
                    <a:pt x="117" y="48"/>
                  </a:lnTo>
                  <a:cubicBezTo>
                    <a:pt x="117" y="48"/>
                    <a:pt x="117" y="48"/>
                    <a:pt x="114" y="45"/>
                  </a:cubicBezTo>
                  <a:cubicBezTo>
                    <a:pt x="111" y="43"/>
                    <a:pt x="107" y="43"/>
                    <a:pt x="105" y="43"/>
                  </a:cubicBezTo>
                  <a:cubicBezTo>
                    <a:pt x="105" y="43"/>
                    <a:pt x="105" y="43"/>
                    <a:pt x="104" y="43"/>
                  </a:cubicBezTo>
                  <a:lnTo>
                    <a:pt x="104" y="34"/>
                  </a:lnTo>
                  <a:lnTo>
                    <a:pt x="110" y="34"/>
                  </a:lnTo>
                  <a:lnTo>
                    <a:pt x="115" y="32"/>
                  </a:lnTo>
                  <a:cubicBezTo>
                    <a:pt x="115" y="32"/>
                    <a:pt x="115" y="29"/>
                    <a:pt x="112" y="27"/>
                  </a:cubicBezTo>
                  <a:cubicBezTo>
                    <a:pt x="109" y="25"/>
                    <a:pt x="106" y="25"/>
                    <a:pt x="105" y="25"/>
                  </a:cubicBezTo>
                  <a:cubicBezTo>
                    <a:pt x="104" y="25"/>
                    <a:pt x="104" y="25"/>
                    <a:pt x="103" y="25"/>
                  </a:cubicBezTo>
                  <a:lnTo>
                    <a:pt x="103" y="17"/>
                  </a:lnTo>
                  <a:lnTo>
                    <a:pt x="108" y="17"/>
                  </a:lnTo>
                  <a:lnTo>
                    <a:pt x="113" y="16"/>
                  </a:lnTo>
                  <a:cubicBezTo>
                    <a:pt x="113" y="16"/>
                    <a:pt x="112" y="15"/>
                    <a:pt x="110" y="13"/>
                  </a:cubicBezTo>
                  <a:cubicBezTo>
                    <a:pt x="107" y="11"/>
                    <a:pt x="105" y="12"/>
                    <a:pt x="103" y="11"/>
                  </a:cubicBezTo>
                  <a:cubicBezTo>
                    <a:pt x="103" y="11"/>
                    <a:pt x="100" y="11"/>
                    <a:pt x="99" y="11"/>
                  </a:cubicBezTo>
                  <a:lnTo>
                    <a:pt x="99" y="3"/>
                  </a:lnTo>
                  <a:lnTo>
                    <a:pt x="97" y="0"/>
                  </a:lnTo>
                  <a:lnTo>
                    <a:pt x="94" y="3"/>
                  </a:lnTo>
                  <a:lnTo>
                    <a:pt x="94" y="11"/>
                  </a:lnTo>
                  <a:cubicBezTo>
                    <a:pt x="92" y="11"/>
                    <a:pt x="88" y="11"/>
                    <a:pt x="88" y="11"/>
                  </a:cubicBezTo>
                  <a:cubicBezTo>
                    <a:pt x="88" y="11"/>
                    <a:pt x="85" y="12"/>
                    <a:pt x="83" y="13"/>
                  </a:cubicBezTo>
                  <a:cubicBezTo>
                    <a:pt x="82" y="14"/>
                    <a:pt x="81" y="15"/>
                    <a:pt x="81" y="15"/>
                  </a:cubicBezTo>
                  <a:lnTo>
                    <a:pt x="86" y="17"/>
                  </a:lnTo>
                  <a:lnTo>
                    <a:pt x="91" y="17"/>
                  </a:lnTo>
                  <a:lnTo>
                    <a:pt x="91" y="25"/>
                  </a:lnTo>
                  <a:cubicBezTo>
                    <a:pt x="88" y="25"/>
                    <a:pt x="87" y="25"/>
                    <a:pt x="87" y="25"/>
                  </a:cubicBezTo>
                  <a:cubicBezTo>
                    <a:pt x="87" y="25"/>
                    <a:pt x="83" y="26"/>
                    <a:pt x="81" y="27"/>
                  </a:cubicBezTo>
                  <a:cubicBezTo>
                    <a:pt x="80" y="29"/>
                    <a:pt x="78" y="31"/>
                    <a:pt x="78" y="31"/>
                  </a:cubicBezTo>
                  <a:lnTo>
                    <a:pt x="84" y="34"/>
                  </a:lnTo>
                  <a:lnTo>
                    <a:pt x="89" y="34"/>
                  </a:lnTo>
                  <a:lnTo>
                    <a:pt x="89" y="43"/>
                  </a:lnTo>
                  <a:cubicBezTo>
                    <a:pt x="87" y="43"/>
                    <a:pt x="85" y="43"/>
                    <a:pt x="85" y="43"/>
                  </a:cubicBezTo>
                  <a:cubicBezTo>
                    <a:pt x="85" y="43"/>
                    <a:pt x="81" y="44"/>
                    <a:pt x="79" y="45"/>
                  </a:cubicBezTo>
                  <a:cubicBezTo>
                    <a:pt x="78" y="47"/>
                    <a:pt x="76" y="47"/>
                    <a:pt x="76" y="47"/>
                  </a:cubicBezTo>
                  <a:lnTo>
                    <a:pt x="83" y="50"/>
                  </a:lnTo>
                  <a:lnTo>
                    <a:pt x="88" y="50"/>
                  </a:lnTo>
                  <a:lnTo>
                    <a:pt x="88" y="59"/>
                  </a:lnTo>
                  <a:cubicBezTo>
                    <a:pt x="86" y="59"/>
                    <a:pt x="84" y="59"/>
                    <a:pt x="84" y="59"/>
                  </a:cubicBezTo>
                  <a:cubicBezTo>
                    <a:pt x="84" y="59"/>
                    <a:pt x="79" y="61"/>
                    <a:pt x="77" y="62"/>
                  </a:cubicBezTo>
                  <a:cubicBezTo>
                    <a:pt x="75" y="64"/>
                    <a:pt x="73" y="65"/>
                    <a:pt x="73" y="65"/>
                  </a:cubicBezTo>
                  <a:lnTo>
                    <a:pt x="81" y="69"/>
                  </a:lnTo>
                  <a:lnTo>
                    <a:pt x="87" y="69"/>
                  </a:lnTo>
                  <a:lnTo>
                    <a:pt x="87" y="78"/>
                  </a:lnTo>
                  <a:cubicBezTo>
                    <a:pt x="84" y="78"/>
                    <a:pt x="81" y="78"/>
                    <a:pt x="81" y="78"/>
                  </a:cubicBezTo>
                  <a:cubicBezTo>
                    <a:pt x="81" y="78"/>
                    <a:pt x="75" y="80"/>
                    <a:pt x="73" y="82"/>
                  </a:cubicBezTo>
                  <a:cubicBezTo>
                    <a:pt x="71" y="84"/>
                    <a:pt x="69" y="85"/>
                    <a:pt x="69" y="85"/>
                  </a:cubicBezTo>
                  <a:lnTo>
                    <a:pt x="78" y="90"/>
                  </a:lnTo>
                  <a:lnTo>
                    <a:pt x="84" y="90"/>
                  </a:lnTo>
                  <a:lnTo>
                    <a:pt x="84" y="98"/>
                  </a:lnTo>
                  <a:cubicBezTo>
                    <a:pt x="82" y="98"/>
                    <a:pt x="80" y="99"/>
                    <a:pt x="80" y="99"/>
                  </a:cubicBezTo>
                  <a:cubicBezTo>
                    <a:pt x="80" y="99"/>
                    <a:pt x="73" y="100"/>
                    <a:pt x="71" y="102"/>
                  </a:cubicBezTo>
                  <a:cubicBezTo>
                    <a:pt x="69" y="105"/>
                    <a:pt x="67" y="106"/>
                    <a:pt x="67" y="106"/>
                  </a:cubicBezTo>
                  <a:lnTo>
                    <a:pt x="76" y="111"/>
                  </a:lnTo>
                  <a:lnTo>
                    <a:pt x="82" y="111"/>
                  </a:lnTo>
                  <a:lnTo>
                    <a:pt x="82" y="120"/>
                  </a:lnTo>
                  <a:cubicBezTo>
                    <a:pt x="79" y="120"/>
                    <a:pt x="77" y="120"/>
                    <a:pt x="77" y="120"/>
                  </a:cubicBezTo>
                  <a:cubicBezTo>
                    <a:pt x="77" y="120"/>
                    <a:pt x="70" y="122"/>
                    <a:pt x="67" y="125"/>
                  </a:cubicBezTo>
                  <a:cubicBezTo>
                    <a:pt x="65" y="127"/>
                    <a:pt x="62" y="129"/>
                    <a:pt x="62" y="129"/>
                  </a:cubicBezTo>
                  <a:lnTo>
                    <a:pt x="73" y="135"/>
                  </a:lnTo>
                  <a:lnTo>
                    <a:pt x="80" y="135"/>
                  </a:lnTo>
                  <a:lnTo>
                    <a:pt x="80" y="148"/>
                  </a:lnTo>
                  <a:cubicBezTo>
                    <a:pt x="76" y="148"/>
                    <a:pt x="73" y="148"/>
                    <a:pt x="73" y="148"/>
                  </a:cubicBezTo>
                  <a:cubicBezTo>
                    <a:pt x="73" y="148"/>
                    <a:pt x="64" y="150"/>
                    <a:pt x="61" y="153"/>
                  </a:cubicBezTo>
                  <a:cubicBezTo>
                    <a:pt x="58" y="156"/>
                    <a:pt x="55" y="158"/>
                    <a:pt x="55" y="158"/>
                  </a:cubicBezTo>
                  <a:lnTo>
                    <a:pt x="68" y="166"/>
                  </a:lnTo>
                  <a:lnTo>
                    <a:pt x="77" y="166"/>
                  </a:lnTo>
                  <a:lnTo>
                    <a:pt x="77" y="177"/>
                  </a:lnTo>
                  <a:cubicBezTo>
                    <a:pt x="76" y="177"/>
                    <a:pt x="75" y="176"/>
                    <a:pt x="75" y="176"/>
                  </a:cubicBezTo>
                  <a:cubicBezTo>
                    <a:pt x="55" y="179"/>
                    <a:pt x="24" y="196"/>
                    <a:pt x="23" y="199"/>
                  </a:cubicBezTo>
                  <a:cubicBezTo>
                    <a:pt x="22" y="202"/>
                    <a:pt x="37" y="204"/>
                    <a:pt x="37" y="205"/>
                  </a:cubicBezTo>
                  <a:cubicBezTo>
                    <a:pt x="38" y="206"/>
                    <a:pt x="40" y="208"/>
                    <a:pt x="40" y="209"/>
                  </a:cubicBezTo>
                  <a:cubicBezTo>
                    <a:pt x="41" y="209"/>
                    <a:pt x="44" y="213"/>
                    <a:pt x="44" y="213"/>
                  </a:cubicBezTo>
                  <a:lnTo>
                    <a:pt x="53" y="213"/>
                  </a:lnTo>
                  <a:lnTo>
                    <a:pt x="53" y="234"/>
                  </a:lnTo>
                  <a:lnTo>
                    <a:pt x="24" y="234"/>
                  </a:lnTo>
                  <a:lnTo>
                    <a:pt x="24" y="245"/>
                  </a:lnTo>
                  <a:cubicBezTo>
                    <a:pt x="17" y="245"/>
                    <a:pt x="13" y="249"/>
                    <a:pt x="13" y="249"/>
                  </a:cubicBezTo>
                  <a:cubicBezTo>
                    <a:pt x="9" y="250"/>
                    <a:pt x="0" y="260"/>
                    <a:pt x="0" y="260"/>
                  </a:cubicBezTo>
                  <a:lnTo>
                    <a:pt x="244" y="260"/>
                  </a:lnTo>
                  <a:cubicBezTo>
                    <a:pt x="244" y="260"/>
                    <a:pt x="250" y="259"/>
                    <a:pt x="252" y="256"/>
                  </a:cubicBezTo>
                  <a:cubicBezTo>
                    <a:pt x="253" y="253"/>
                    <a:pt x="229" y="245"/>
                    <a:pt x="222" y="245"/>
                  </a:cubicBezTo>
                  <a:close/>
                </a:path>
              </a:pathLst>
            </a:custGeom>
            <a:solidFill>
              <a:schemeClr val="accent1">
                <a:lumMod val="50000"/>
              </a:schemeClr>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grpSp>
      <p:sp>
        <p:nvSpPr>
          <p:cNvPr id="80" name="文本框 79">
            <a:extLst>
              <a:ext uri="{FF2B5EF4-FFF2-40B4-BE49-F238E27FC236}">
                <a16:creationId xmlns:a16="http://schemas.microsoft.com/office/drawing/2014/main" id="{7FDCDF34-FAB4-4C74-B99B-9327D6BA786C}"/>
              </a:ext>
            </a:extLst>
          </p:cNvPr>
          <p:cNvSpPr txBox="1"/>
          <p:nvPr/>
        </p:nvSpPr>
        <p:spPr>
          <a:xfrm>
            <a:off x="5178237" y="632236"/>
            <a:ext cx="1810752" cy="1015663"/>
          </a:xfrm>
          <a:prstGeom prst="rect">
            <a:avLst/>
          </a:prstGeom>
          <a:noFill/>
        </p:spPr>
        <p:txBody>
          <a:bodyPr wrap="none" rtlCol="0">
            <a:spAutoFit/>
          </a:bodyPr>
          <a:lstStyle/>
          <a:p>
            <a:pPr algn="ctr"/>
            <a:r>
              <a:rPr lang="zh-CN" altLang="en-US" sz="6000" spc="340" dirty="0">
                <a:ln w="19050">
                  <a:noFill/>
                </a:ln>
                <a:solidFill>
                  <a:schemeClr val="accent1">
                    <a:lumMod val="50000"/>
                  </a:schemeClr>
                </a:solidFill>
                <a:latin typeface="三极春联字体简" panose="00000500000000000000" pitchFamily="2" charset="-122"/>
                <a:ea typeface="三极春联字体简" panose="00000500000000000000" pitchFamily="2" charset="-122"/>
                <a:cs typeface="+mn-ea"/>
                <a:sym typeface="+mn-lt"/>
              </a:rPr>
              <a:t>目录</a:t>
            </a:r>
          </a:p>
        </p:txBody>
      </p:sp>
      <p:grpSp>
        <p:nvGrpSpPr>
          <p:cNvPr id="81" name="Group 10">
            <a:extLst>
              <a:ext uri="{FF2B5EF4-FFF2-40B4-BE49-F238E27FC236}">
                <a16:creationId xmlns:a16="http://schemas.microsoft.com/office/drawing/2014/main" id="{5EFD325C-E992-43F9-B403-C373C3D37A3B}"/>
              </a:ext>
            </a:extLst>
          </p:cNvPr>
          <p:cNvGrpSpPr/>
          <p:nvPr/>
        </p:nvGrpSpPr>
        <p:grpSpPr>
          <a:xfrm>
            <a:off x="6696536" y="2245169"/>
            <a:ext cx="3185183" cy="777240"/>
            <a:chOff x="2910816" y="2269469"/>
            <a:chExt cx="3185183" cy="777240"/>
          </a:xfrm>
        </p:grpSpPr>
        <p:sp>
          <p:nvSpPr>
            <p:cNvPr id="82" name="矩形 81">
              <a:extLst>
                <a:ext uri="{FF2B5EF4-FFF2-40B4-BE49-F238E27FC236}">
                  <a16:creationId xmlns:a16="http://schemas.microsoft.com/office/drawing/2014/main" id="{665F926E-0444-486E-A72E-E6E0B0E5E4D2}"/>
                </a:ext>
              </a:extLst>
            </p:cNvPr>
            <p:cNvSpPr/>
            <p:nvPr/>
          </p:nvSpPr>
          <p:spPr>
            <a:xfrm>
              <a:off x="2910816" y="2269469"/>
              <a:ext cx="3185183" cy="777240"/>
            </a:xfrm>
            <a:prstGeom prst="rect">
              <a:avLst/>
            </a:prstGeom>
            <a:noFill/>
            <a:ln w="76200">
              <a:solidFill>
                <a:schemeClr val="accent1">
                  <a:lumMod val="50000"/>
                </a:schemeClr>
              </a:solidFill>
            </a:ln>
            <a:effectLst>
              <a:outerShdw blurRad="63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zh-CN" altLang="en-US" sz="3200" dirty="0">
                  <a:solidFill>
                    <a:schemeClr val="accent1">
                      <a:lumMod val="50000"/>
                    </a:schemeClr>
                  </a:solidFill>
                </a:rPr>
                <a:t>贰</a:t>
              </a:r>
              <a:r>
                <a:rPr lang="en-US" altLang="zh-CN" sz="3200" dirty="0">
                  <a:solidFill>
                    <a:schemeClr val="accent1">
                      <a:lumMod val="50000"/>
                    </a:schemeClr>
                  </a:solidFill>
                </a:rPr>
                <a:t>·</a:t>
              </a:r>
              <a:r>
                <a:rPr lang="zh-CN" altLang="en-US" sz="3200" dirty="0">
                  <a:solidFill>
                    <a:schemeClr val="accent1">
                      <a:lumMod val="50000"/>
                    </a:schemeClr>
                  </a:solidFill>
                </a:rPr>
                <a:t>自然风光</a:t>
              </a:r>
            </a:p>
          </p:txBody>
        </p:sp>
        <p:sp>
          <p:nvSpPr>
            <p:cNvPr id="83" name="dragon-and-tiger-pagodas_1704">
              <a:extLst>
                <a:ext uri="{FF2B5EF4-FFF2-40B4-BE49-F238E27FC236}">
                  <a16:creationId xmlns:a16="http://schemas.microsoft.com/office/drawing/2014/main" id="{64A73BBD-095F-4BBA-B9CD-F9BB05F8C995}"/>
                </a:ext>
              </a:extLst>
            </p:cNvPr>
            <p:cNvSpPr/>
            <p:nvPr/>
          </p:nvSpPr>
          <p:spPr>
            <a:xfrm>
              <a:off x="3204035" y="2514585"/>
              <a:ext cx="355159" cy="354664"/>
            </a:xfrm>
            <a:custGeom>
              <a:avLst/>
              <a:gdLst>
                <a:gd name="connsiteX0" fmla="*/ 485208 w 606933"/>
                <a:gd name="connsiteY0" fmla="*/ 307595 h 606087"/>
                <a:gd name="connsiteX1" fmla="*/ 606933 w 606933"/>
                <a:gd name="connsiteY1" fmla="*/ 307595 h 606087"/>
                <a:gd name="connsiteX2" fmla="*/ 606933 w 606933"/>
                <a:gd name="connsiteY2" fmla="*/ 606087 h 606087"/>
                <a:gd name="connsiteX3" fmla="*/ 485208 w 606933"/>
                <a:gd name="connsiteY3" fmla="*/ 606087 h 606087"/>
                <a:gd name="connsiteX4" fmla="*/ 121725 w 606933"/>
                <a:gd name="connsiteY4" fmla="*/ 163359 h 606087"/>
                <a:gd name="connsiteX5" fmla="*/ 121725 w 606933"/>
                <a:gd name="connsiteY5" fmla="*/ 606087 h 606087"/>
                <a:gd name="connsiteX6" fmla="*/ 0 w 606933"/>
                <a:gd name="connsiteY6" fmla="*/ 606087 h 606087"/>
                <a:gd name="connsiteX7" fmla="*/ 0 w 606933"/>
                <a:gd name="connsiteY7" fmla="*/ 224893 h 606087"/>
                <a:gd name="connsiteX8" fmla="*/ 364380 w 606933"/>
                <a:gd name="connsiteY8" fmla="*/ 62027 h 606087"/>
                <a:gd name="connsiteX9" fmla="*/ 404389 w 606933"/>
                <a:gd name="connsiteY9" fmla="*/ 62027 h 606087"/>
                <a:gd name="connsiteX10" fmla="*/ 404389 w 606933"/>
                <a:gd name="connsiteY10" fmla="*/ 136153 h 606087"/>
                <a:gd name="connsiteX11" fmla="*/ 445197 w 606933"/>
                <a:gd name="connsiteY11" fmla="*/ 136153 h 606087"/>
                <a:gd name="connsiteX12" fmla="*/ 445197 w 606933"/>
                <a:gd name="connsiteY12" fmla="*/ 606087 h 606087"/>
                <a:gd name="connsiteX13" fmla="*/ 323472 w 606933"/>
                <a:gd name="connsiteY13" fmla="*/ 606087 h 606087"/>
                <a:gd name="connsiteX14" fmla="*/ 323472 w 606933"/>
                <a:gd name="connsiteY14" fmla="*/ 136153 h 606087"/>
                <a:gd name="connsiteX15" fmla="*/ 364380 w 606933"/>
                <a:gd name="connsiteY15" fmla="*/ 136153 h 606087"/>
                <a:gd name="connsiteX16" fmla="*/ 161736 w 606933"/>
                <a:gd name="connsiteY16" fmla="*/ 0 h 606087"/>
                <a:gd name="connsiteX17" fmla="*/ 283391 w 606933"/>
                <a:gd name="connsiteY17" fmla="*/ 0 h 606087"/>
                <a:gd name="connsiteX18" fmla="*/ 283391 w 606933"/>
                <a:gd name="connsiteY18" fmla="*/ 606087 h 606087"/>
                <a:gd name="connsiteX19" fmla="*/ 161736 w 606933"/>
                <a:gd name="connsiteY19" fmla="*/ 606087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933" h="606087">
                  <a:moveTo>
                    <a:pt x="485208" y="307595"/>
                  </a:moveTo>
                  <a:lnTo>
                    <a:pt x="606933" y="307595"/>
                  </a:lnTo>
                  <a:lnTo>
                    <a:pt x="606933" y="606087"/>
                  </a:lnTo>
                  <a:lnTo>
                    <a:pt x="485208" y="606087"/>
                  </a:lnTo>
                  <a:close/>
                  <a:moveTo>
                    <a:pt x="121725" y="163359"/>
                  </a:moveTo>
                  <a:lnTo>
                    <a:pt x="121725" y="606087"/>
                  </a:lnTo>
                  <a:lnTo>
                    <a:pt x="0" y="606087"/>
                  </a:lnTo>
                  <a:lnTo>
                    <a:pt x="0" y="224893"/>
                  </a:lnTo>
                  <a:close/>
                  <a:moveTo>
                    <a:pt x="364380" y="62027"/>
                  </a:moveTo>
                  <a:lnTo>
                    <a:pt x="404389" y="62027"/>
                  </a:lnTo>
                  <a:lnTo>
                    <a:pt x="404389" y="136153"/>
                  </a:lnTo>
                  <a:lnTo>
                    <a:pt x="445197" y="136153"/>
                  </a:lnTo>
                  <a:lnTo>
                    <a:pt x="445197" y="606087"/>
                  </a:lnTo>
                  <a:lnTo>
                    <a:pt x="323472" y="606087"/>
                  </a:lnTo>
                  <a:lnTo>
                    <a:pt x="323472" y="136153"/>
                  </a:lnTo>
                  <a:lnTo>
                    <a:pt x="364380" y="136153"/>
                  </a:lnTo>
                  <a:close/>
                  <a:moveTo>
                    <a:pt x="161736" y="0"/>
                  </a:moveTo>
                  <a:lnTo>
                    <a:pt x="283391" y="0"/>
                  </a:lnTo>
                  <a:lnTo>
                    <a:pt x="283391" y="606087"/>
                  </a:lnTo>
                  <a:lnTo>
                    <a:pt x="161736" y="606087"/>
                  </a:lnTo>
                  <a:close/>
                </a:path>
              </a:pathLst>
            </a:custGeom>
            <a:solidFill>
              <a:schemeClr val="accent1">
                <a:lumMod val="50000"/>
              </a:schemeClr>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accent1">
                    <a:lumMod val="50000"/>
                  </a:schemeClr>
                </a:solidFill>
              </a:endParaRPr>
            </a:p>
          </p:txBody>
        </p:sp>
      </p:grpSp>
      <p:grpSp>
        <p:nvGrpSpPr>
          <p:cNvPr id="84" name="Group 10">
            <a:extLst>
              <a:ext uri="{FF2B5EF4-FFF2-40B4-BE49-F238E27FC236}">
                <a16:creationId xmlns:a16="http://schemas.microsoft.com/office/drawing/2014/main" id="{FE08A1C3-E68C-4967-A19D-9B00C1502C4A}"/>
              </a:ext>
            </a:extLst>
          </p:cNvPr>
          <p:cNvGrpSpPr/>
          <p:nvPr/>
        </p:nvGrpSpPr>
        <p:grpSpPr>
          <a:xfrm>
            <a:off x="2310282" y="3619679"/>
            <a:ext cx="3185183" cy="777240"/>
            <a:chOff x="2910816" y="2269469"/>
            <a:chExt cx="3185183" cy="777240"/>
          </a:xfrm>
        </p:grpSpPr>
        <p:sp>
          <p:nvSpPr>
            <p:cNvPr id="85" name="矩形 84">
              <a:extLst>
                <a:ext uri="{FF2B5EF4-FFF2-40B4-BE49-F238E27FC236}">
                  <a16:creationId xmlns:a16="http://schemas.microsoft.com/office/drawing/2014/main" id="{73DE3B97-BD9E-4E66-A96C-33B32C0FE1EF}"/>
                </a:ext>
              </a:extLst>
            </p:cNvPr>
            <p:cNvSpPr/>
            <p:nvPr/>
          </p:nvSpPr>
          <p:spPr>
            <a:xfrm>
              <a:off x="2910816" y="2269469"/>
              <a:ext cx="3185183" cy="777240"/>
            </a:xfrm>
            <a:prstGeom prst="rect">
              <a:avLst/>
            </a:prstGeom>
            <a:noFill/>
            <a:ln w="76200">
              <a:solidFill>
                <a:schemeClr val="accent1">
                  <a:lumMod val="50000"/>
                </a:schemeClr>
              </a:solidFill>
            </a:ln>
            <a:effectLst>
              <a:outerShdw blurRad="63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zh-CN" altLang="en-US" sz="3200" dirty="0">
                  <a:solidFill>
                    <a:schemeClr val="accent1">
                      <a:lumMod val="50000"/>
                    </a:schemeClr>
                  </a:solidFill>
                </a:rPr>
                <a:t>叁</a:t>
              </a:r>
              <a:r>
                <a:rPr lang="en-US" altLang="zh-CN" sz="3200" dirty="0">
                  <a:solidFill>
                    <a:schemeClr val="accent1">
                      <a:lumMod val="50000"/>
                    </a:schemeClr>
                  </a:solidFill>
                </a:rPr>
                <a:t>·</a:t>
              </a:r>
              <a:r>
                <a:rPr lang="zh-CN" altLang="en-US" sz="3200" dirty="0">
                  <a:solidFill>
                    <a:schemeClr val="accent1">
                      <a:lumMod val="50000"/>
                    </a:schemeClr>
                  </a:solidFill>
                </a:rPr>
                <a:t>市井生活</a:t>
              </a:r>
            </a:p>
          </p:txBody>
        </p:sp>
        <p:sp>
          <p:nvSpPr>
            <p:cNvPr id="86" name="dragon-and-tiger-pagodas_1704">
              <a:extLst>
                <a:ext uri="{FF2B5EF4-FFF2-40B4-BE49-F238E27FC236}">
                  <a16:creationId xmlns:a16="http://schemas.microsoft.com/office/drawing/2014/main" id="{56E57DD2-0869-41CE-8021-D540050C2912}"/>
                </a:ext>
              </a:extLst>
            </p:cNvPr>
            <p:cNvSpPr/>
            <p:nvPr/>
          </p:nvSpPr>
          <p:spPr>
            <a:xfrm>
              <a:off x="3204035" y="2561050"/>
              <a:ext cx="355158" cy="261732"/>
            </a:xfrm>
            <a:custGeom>
              <a:avLst/>
              <a:gdLst>
                <a:gd name="connsiteX0" fmla="*/ 50499 w 608133"/>
                <a:gd name="connsiteY0" fmla="*/ 133018 h 448161"/>
                <a:gd name="connsiteX1" fmla="*/ 78086 w 608133"/>
                <a:gd name="connsiteY1" fmla="*/ 233023 h 448161"/>
                <a:gd name="connsiteX2" fmla="*/ 92113 w 608133"/>
                <a:gd name="connsiteY2" fmla="*/ 233023 h 448161"/>
                <a:gd name="connsiteX3" fmla="*/ 122599 w 608133"/>
                <a:gd name="connsiteY3" fmla="*/ 133018 h 448161"/>
                <a:gd name="connsiteX4" fmla="*/ 591768 w 608133"/>
                <a:gd name="connsiteY4" fmla="*/ 62239 h 448161"/>
                <a:gd name="connsiteX5" fmla="*/ 608133 w 608133"/>
                <a:gd name="connsiteY5" fmla="*/ 134138 h 448161"/>
                <a:gd name="connsiteX6" fmla="*/ 502554 w 608133"/>
                <a:gd name="connsiteY6" fmla="*/ 280552 h 448161"/>
                <a:gd name="connsiteX7" fmla="*/ 299063 w 608133"/>
                <a:gd name="connsiteY7" fmla="*/ 448161 h 448161"/>
                <a:gd name="connsiteX8" fmla="*/ 95106 w 608133"/>
                <a:gd name="connsiteY8" fmla="*/ 277283 h 448161"/>
                <a:gd name="connsiteX9" fmla="*/ 61253 w 608133"/>
                <a:gd name="connsiteY9" fmla="*/ 277283 h 448161"/>
                <a:gd name="connsiteX10" fmla="*/ 39838 w 608133"/>
                <a:gd name="connsiteY10" fmla="*/ 261036 h 448161"/>
                <a:gd name="connsiteX11" fmla="*/ 0 w 608133"/>
                <a:gd name="connsiteY11" fmla="*/ 116864 h 448161"/>
                <a:gd name="connsiteX12" fmla="*/ 21322 w 608133"/>
                <a:gd name="connsiteY12" fmla="*/ 88851 h 448161"/>
                <a:gd name="connsiteX13" fmla="*/ 159164 w 608133"/>
                <a:gd name="connsiteY13" fmla="*/ 88851 h 448161"/>
                <a:gd name="connsiteX14" fmla="*/ 172163 w 608133"/>
                <a:gd name="connsiteY14" fmla="*/ 77833 h 448161"/>
                <a:gd name="connsiteX15" fmla="*/ 426058 w 608133"/>
                <a:gd name="connsiteY15" fmla="*/ 77833 h 448161"/>
                <a:gd name="connsiteX16" fmla="*/ 481606 w 608133"/>
                <a:gd name="connsiteY16" fmla="*/ 143383 h 448161"/>
                <a:gd name="connsiteX17" fmla="*/ 591768 w 608133"/>
                <a:gd name="connsiteY17" fmla="*/ 62239 h 448161"/>
                <a:gd name="connsiteX18" fmla="*/ 260354 w 608133"/>
                <a:gd name="connsiteY18" fmla="*/ 0 h 448161"/>
                <a:gd name="connsiteX19" fmla="*/ 337407 w 608133"/>
                <a:gd name="connsiteY19" fmla="*/ 0 h 448161"/>
                <a:gd name="connsiteX20" fmla="*/ 350405 w 608133"/>
                <a:gd name="connsiteY20" fmla="*/ 21387 h 448161"/>
                <a:gd name="connsiteX21" fmla="*/ 389680 w 608133"/>
                <a:gd name="connsiteY21" fmla="*/ 21387 h 448161"/>
                <a:gd name="connsiteX22" fmla="*/ 419230 w 608133"/>
                <a:gd name="connsiteY22" fmla="*/ 60333 h 448161"/>
                <a:gd name="connsiteX23" fmla="*/ 178531 w 608133"/>
                <a:gd name="connsiteY23" fmla="*/ 60333 h 448161"/>
                <a:gd name="connsiteX24" fmla="*/ 208081 w 608133"/>
                <a:gd name="connsiteY24" fmla="*/ 21387 h 448161"/>
                <a:gd name="connsiteX25" fmla="*/ 247356 w 608133"/>
                <a:gd name="connsiteY25" fmla="*/ 21387 h 44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8133" h="448161">
                  <a:moveTo>
                    <a:pt x="50499" y="133018"/>
                  </a:moveTo>
                  <a:lnTo>
                    <a:pt x="78086" y="233023"/>
                  </a:lnTo>
                  <a:lnTo>
                    <a:pt x="92113" y="233023"/>
                  </a:lnTo>
                  <a:cubicBezTo>
                    <a:pt x="93609" y="196513"/>
                    <a:pt x="104551" y="162338"/>
                    <a:pt x="122599" y="133018"/>
                  </a:cubicBezTo>
                  <a:close/>
                  <a:moveTo>
                    <a:pt x="591768" y="62239"/>
                  </a:moveTo>
                  <a:lnTo>
                    <a:pt x="608133" y="134138"/>
                  </a:lnTo>
                  <a:cubicBezTo>
                    <a:pt x="545477" y="148331"/>
                    <a:pt x="515178" y="231249"/>
                    <a:pt x="502554" y="280552"/>
                  </a:cubicBezTo>
                  <a:cubicBezTo>
                    <a:pt x="484131" y="375982"/>
                    <a:pt x="400060" y="448161"/>
                    <a:pt x="299063" y="448161"/>
                  </a:cubicBezTo>
                  <a:cubicBezTo>
                    <a:pt x="197038" y="448161"/>
                    <a:pt x="112125" y="374394"/>
                    <a:pt x="95106" y="277283"/>
                  </a:cubicBezTo>
                  <a:lnTo>
                    <a:pt x="61253" y="277283"/>
                  </a:lnTo>
                  <a:lnTo>
                    <a:pt x="39838" y="261036"/>
                  </a:lnTo>
                  <a:lnTo>
                    <a:pt x="0" y="116864"/>
                  </a:lnTo>
                  <a:lnTo>
                    <a:pt x="21322" y="88851"/>
                  </a:lnTo>
                  <a:lnTo>
                    <a:pt x="159164" y="88851"/>
                  </a:lnTo>
                  <a:cubicBezTo>
                    <a:pt x="163372" y="85023"/>
                    <a:pt x="167674" y="81381"/>
                    <a:pt x="172163" y="77833"/>
                  </a:cubicBezTo>
                  <a:lnTo>
                    <a:pt x="426058" y="77833"/>
                  </a:lnTo>
                  <a:cubicBezTo>
                    <a:pt x="448876" y="95574"/>
                    <a:pt x="467766" y="117798"/>
                    <a:pt x="481606" y="143383"/>
                  </a:cubicBezTo>
                  <a:cubicBezTo>
                    <a:pt x="511064" y="99776"/>
                    <a:pt x="548470" y="72043"/>
                    <a:pt x="591768" y="62239"/>
                  </a:cubicBezTo>
                  <a:close/>
                  <a:moveTo>
                    <a:pt x="260354" y="0"/>
                  </a:moveTo>
                  <a:lnTo>
                    <a:pt x="337407" y="0"/>
                  </a:lnTo>
                  <a:lnTo>
                    <a:pt x="350405" y="21387"/>
                  </a:lnTo>
                  <a:lnTo>
                    <a:pt x="389680" y="21387"/>
                  </a:lnTo>
                  <a:lnTo>
                    <a:pt x="419230" y="60333"/>
                  </a:lnTo>
                  <a:lnTo>
                    <a:pt x="178531" y="60333"/>
                  </a:lnTo>
                  <a:lnTo>
                    <a:pt x="208081" y="21387"/>
                  </a:lnTo>
                  <a:lnTo>
                    <a:pt x="247356" y="21387"/>
                  </a:lnTo>
                  <a:close/>
                </a:path>
              </a:pathLst>
            </a:custGeom>
            <a:solidFill>
              <a:schemeClr val="accent1">
                <a:lumMod val="50000"/>
              </a:schemeClr>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accent1">
                    <a:lumMod val="50000"/>
                  </a:schemeClr>
                </a:solidFill>
              </a:endParaRPr>
            </a:p>
          </p:txBody>
        </p:sp>
      </p:grpSp>
      <p:pic>
        <p:nvPicPr>
          <p:cNvPr id="87" name="图片 86">
            <a:extLst>
              <a:ext uri="{FF2B5EF4-FFF2-40B4-BE49-F238E27FC236}">
                <a16:creationId xmlns:a16="http://schemas.microsoft.com/office/drawing/2014/main" id="{B5AEABE6-6DB6-4173-847C-0A895790DC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93586" y="1760266"/>
            <a:ext cx="5486400" cy="5486400"/>
          </a:xfrm>
          <a:prstGeom prst="rect">
            <a:avLst/>
          </a:prstGeom>
        </p:spPr>
      </p:pic>
      <p:pic>
        <p:nvPicPr>
          <p:cNvPr id="20" name="图片 19">
            <a:extLst>
              <a:ext uri="{FF2B5EF4-FFF2-40B4-BE49-F238E27FC236}">
                <a16:creationId xmlns:a16="http://schemas.microsoft.com/office/drawing/2014/main" id="{D905159C-261B-4284-9383-2AC640A3F6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51312" y="1669120"/>
            <a:ext cx="15039578" cy="7516605"/>
          </a:xfrm>
          <a:prstGeom prst="rect">
            <a:avLst/>
          </a:prstGeom>
        </p:spPr>
      </p:pic>
    </p:spTree>
    <p:custDataLst>
      <p:tags r:id="rId1"/>
    </p:custDataLst>
    <p:extLst>
      <p:ext uri="{BB962C8B-B14F-4D97-AF65-F5344CB8AC3E}">
        <p14:creationId xmlns:p14="http://schemas.microsoft.com/office/powerpoint/2010/main" val="2896547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26CEB9A3-D30A-4598-8597-0E06AF336275}"/>
              </a:ext>
            </a:extLst>
          </p:cNvPr>
          <p:cNvGrpSpPr/>
          <p:nvPr/>
        </p:nvGrpSpPr>
        <p:grpSpPr>
          <a:xfrm>
            <a:off x="4489177" y="1529503"/>
            <a:ext cx="6597682" cy="4605102"/>
            <a:chOff x="4692618" y="1842501"/>
            <a:chExt cx="6597682" cy="4605102"/>
          </a:xfrm>
        </p:grpSpPr>
        <p:grpSp>
          <p:nvGrpSpPr>
            <p:cNvPr id="6" name="ïś1îḑè">
              <a:extLst>
                <a:ext uri="{FF2B5EF4-FFF2-40B4-BE49-F238E27FC236}">
                  <a16:creationId xmlns:a16="http://schemas.microsoft.com/office/drawing/2014/main" id="{598C037D-018B-460C-9C7C-D6AB73781812}"/>
                </a:ext>
              </a:extLst>
            </p:cNvPr>
            <p:cNvGrpSpPr/>
            <p:nvPr/>
          </p:nvGrpSpPr>
          <p:grpSpPr>
            <a:xfrm>
              <a:off x="4692618" y="1842501"/>
              <a:ext cx="6597682" cy="1429631"/>
              <a:chOff x="2926262" y="3947957"/>
              <a:chExt cx="6597682" cy="1429631"/>
            </a:xfrm>
          </p:grpSpPr>
          <p:grpSp>
            <p:nvGrpSpPr>
              <p:cNvPr id="17" name="ïṧlîde">
                <a:extLst>
                  <a:ext uri="{FF2B5EF4-FFF2-40B4-BE49-F238E27FC236}">
                    <a16:creationId xmlns:a16="http://schemas.microsoft.com/office/drawing/2014/main" id="{1EC7EDC9-589F-4404-A90F-D4973D142A5A}"/>
                  </a:ext>
                </a:extLst>
              </p:cNvPr>
              <p:cNvGrpSpPr/>
              <p:nvPr/>
            </p:nvGrpSpPr>
            <p:grpSpPr>
              <a:xfrm>
                <a:off x="2926262" y="3960427"/>
                <a:ext cx="6597682" cy="1417161"/>
                <a:chOff x="2492017" y="2633451"/>
                <a:chExt cx="6597682" cy="1417161"/>
              </a:xfrm>
            </p:grpSpPr>
            <p:sp>
              <p:nvSpPr>
                <p:cNvPr id="19" name="íṣḷîḍé">
                  <a:extLst>
                    <a:ext uri="{FF2B5EF4-FFF2-40B4-BE49-F238E27FC236}">
                      <a16:creationId xmlns:a16="http://schemas.microsoft.com/office/drawing/2014/main" id="{2E824815-1002-4BB2-8337-39FDAAF8D0E7}"/>
                    </a:ext>
                  </a:extLst>
                </p:cNvPr>
                <p:cNvSpPr/>
                <p:nvPr/>
              </p:nvSpPr>
              <p:spPr>
                <a:xfrm>
                  <a:off x="2492017" y="2633451"/>
                  <a:ext cx="6597682" cy="543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p>
                  <a:pPr marL="0" marR="0" lvl="0" indent="0" defTabSz="913765" rtl="0" eaLnBrk="1" fontAlgn="auto" latinLnBrk="0" hangingPunct="1">
                    <a:lnSpc>
                      <a:spcPct val="145000"/>
                    </a:lnSpc>
                    <a:buClrTx/>
                    <a:buSzPct val="25000"/>
                    <a:buFontTx/>
                    <a:buNone/>
                    <a:defRPr/>
                  </a:pPr>
                  <a:r>
                    <a:rPr kumimoji="0" lang="zh-CN" altLang="en-US" sz="1600" b="1" i="0" u="none" strike="noStrike" kern="1200" cap="none" spc="0" normalizeH="0" baseline="0" noProof="0" dirty="0">
                      <a:ln>
                        <a:noFill/>
                      </a:ln>
                      <a:solidFill>
                        <a:schemeClr val="tx1">
                          <a:lumMod val="75000"/>
                          <a:lumOff val="25000"/>
                        </a:schemeClr>
                      </a:solidFill>
                      <a:effectLst/>
                      <a:uLnTx/>
                      <a:uFillTx/>
                    </a:rPr>
                    <a:t>人潮拥挤的春熙路</a:t>
                  </a:r>
                  <a:endParaRPr kumimoji="0" lang="en-US" altLang="zh-CN" sz="1600" b="1" i="0" u="none" strike="noStrike" kern="1200" cap="none" spc="0" normalizeH="0" baseline="0" noProof="0" dirty="0">
                    <a:ln>
                      <a:noFill/>
                    </a:ln>
                    <a:solidFill>
                      <a:schemeClr val="tx1">
                        <a:lumMod val="75000"/>
                        <a:lumOff val="25000"/>
                      </a:schemeClr>
                    </a:solidFill>
                    <a:effectLst/>
                    <a:uLnTx/>
                    <a:uFillTx/>
                  </a:endParaRPr>
                </a:p>
              </p:txBody>
            </p:sp>
            <p:sp>
              <p:nvSpPr>
                <p:cNvPr id="20" name="íśḷiďê">
                  <a:extLst>
                    <a:ext uri="{FF2B5EF4-FFF2-40B4-BE49-F238E27FC236}">
                      <a16:creationId xmlns:a16="http://schemas.microsoft.com/office/drawing/2014/main" id="{8925C0F4-055C-4D62-96A1-1807D6357C39}"/>
                    </a:ext>
                  </a:extLst>
                </p:cNvPr>
                <p:cNvSpPr/>
                <p:nvPr/>
              </p:nvSpPr>
              <p:spPr>
                <a:xfrm>
                  <a:off x="2492017" y="3182773"/>
                  <a:ext cx="6597682" cy="867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p>
                  <a:pPr>
                    <a:lnSpc>
                      <a:spcPct val="145000"/>
                    </a:lnSpc>
                  </a:pPr>
                  <a:r>
                    <a:rPr lang="zh-CN" altLang="en-US" sz="10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000" dirty="0">
                    <a:solidFill>
                      <a:schemeClr val="tx1">
                        <a:lumMod val="65000"/>
                        <a:lumOff val="35000"/>
                      </a:schemeClr>
                    </a:solidFill>
                    <a:cs typeface="+mn-ea"/>
                    <a:sym typeface="+mn-lt"/>
                  </a:endParaRPr>
                </a:p>
                <a:p>
                  <a:pPr>
                    <a:lnSpc>
                      <a:spcPct val="145000"/>
                    </a:lnSpc>
                  </a:pPr>
                  <a:r>
                    <a:rPr lang="zh-CN" altLang="en-US" sz="10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000" dirty="0">
                    <a:solidFill>
                      <a:schemeClr val="tx1">
                        <a:lumMod val="65000"/>
                        <a:lumOff val="35000"/>
                      </a:schemeClr>
                    </a:solidFill>
                    <a:cs typeface="+mn-ea"/>
                    <a:sym typeface="+mn-lt"/>
                  </a:endParaRPr>
                </a:p>
                <a:p>
                  <a:pPr>
                    <a:lnSpc>
                      <a:spcPct val="145000"/>
                    </a:lnSpc>
                  </a:pPr>
                  <a:endParaRPr lang="en-US" altLang="zh-CN" sz="1000" dirty="0">
                    <a:solidFill>
                      <a:schemeClr val="tx1">
                        <a:lumMod val="65000"/>
                        <a:lumOff val="35000"/>
                      </a:schemeClr>
                    </a:solidFill>
                    <a:cs typeface="+mn-ea"/>
                    <a:sym typeface="+mn-lt"/>
                  </a:endParaRPr>
                </a:p>
              </p:txBody>
            </p:sp>
          </p:grpSp>
          <p:cxnSp>
            <p:nvCxnSpPr>
              <p:cNvPr id="18" name="ïśļîdê">
                <a:extLst>
                  <a:ext uri="{FF2B5EF4-FFF2-40B4-BE49-F238E27FC236}">
                    <a16:creationId xmlns:a16="http://schemas.microsoft.com/office/drawing/2014/main" id="{5AFD93D1-4E42-4CE2-9523-C3D49EFB7ABE}"/>
                  </a:ext>
                </a:extLst>
              </p:cNvPr>
              <p:cNvCxnSpPr>
                <a:cxnSpLocks/>
              </p:cNvCxnSpPr>
              <p:nvPr/>
            </p:nvCxnSpPr>
            <p:spPr>
              <a:xfrm flipH="1">
                <a:off x="3034244" y="3947957"/>
                <a:ext cx="6489700" cy="0"/>
              </a:xfrm>
              <a:prstGeom prst="straightConnector1">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7" name="ïṡ1íḋé">
              <a:extLst>
                <a:ext uri="{FF2B5EF4-FFF2-40B4-BE49-F238E27FC236}">
                  <a16:creationId xmlns:a16="http://schemas.microsoft.com/office/drawing/2014/main" id="{492B26C0-9C64-4E73-A423-742536B38E42}"/>
                </a:ext>
              </a:extLst>
            </p:cNvPr>
            <p:cNvGrpSpPr/>
            <p:nvPr/>
          </p:nvGrpSpPr>
          <p:grpSpPr>
            <a:xfrm>
              <a:off x="4692618" y="3454662"/>
              <a:ext cx="6597682" cy="1429631"/>
              <a:chOff x="2926262" y="3947957"/>
              <a:chExt cx="6597682" cy="1429631"/>
            </a:xfrm>
          </p:grpSpPr>
          <p:grpSp>
            <p:nvGrpSpPr>
              <p:cNvPr id="13" name="íśḻïḍè">
                <a:extLst>
                  <a:ext uri="{FF2B5EF4-FFF2-40B4-BE49-F238E27FC236}">
                    <a16:creationId xmlns:a16="http://schemas.microsoft.com/office/drawing/2014/main" id="{7295C18F-B892-4C8D-8869-1FC1C93799D3}"/>
                  </a:ext>
                </a:extLst>
              </p:cNvPr>
              <p:cNvGrpSpPr/>
              <p:nvPr/>
            </p:nvGrpSpPr>
            <p:grpSpPr>
              <a:xfrm>
                <a:off x="2926262" y="3960427"/>
                <a:ext cx="6597681" cy="1417161"/>
                <a:chOff x="2492017" y="2633451"/>
                <a:chExt cx="6597681" cy="1417161"/>
              </a:xfrm>
            </p:grpSpPr>
            <p:sp>
              <p:nvSpPr>
                <p:cNvPr id="15" name="íṥḷíḍé">
                  <a:extLst>
                    <a:ext uri="{FF2B5EF4-FFF2-40B4-BE49-F238E27FC236}">
                      <a16:creationId xmlns:a16="http://schemas.microsoft.com/office/drawing/2014/main" id="{EC25A4A0-6B4D-4ED2-A806-30DDE4EB1304}"/>
                    </a:ext>
                  </a:extLst>
                </p:cNvPr>
                <p:cNvSpPr/>
                <p:nvPr/>
              </p:nvSpPr>
              <p:spPr>
                <a:xfrm>
                  <a:off x="2492017" y="2633451"/>
                  <a:ext cx="6597681" cy="543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p>
                  <a:pPr marL="0" marR="0" lvl="0" indent="0" defTabSz="913765" rtl="0" eaLnBrk="1" fontAlgn="auto" latinLnBrk="0" hangingPunct="1">
                    <a:lnSpc>
                      <a:spcPct val="145000"/>
                    </a:lnSpc>
                    <a:buClrTx/>
                    <a:buSzPct val="25000"/>
                    <a:buFontTx/>
                    <a:buNone/>
                    <a:defRPr/>
                  </a:pPr>
                  <a:r>
                    <a:rPr kumimoji="0" lang="zh-CN" altLang="en-US" sz="1600" b="1" i="0" u="none" strike="noStrike" kern="1200" cap="none" spc="0" normalizeH="0" baseline="0" noProof="0" dirty="0">
                      <a:ln>
                        <a:noFill/>
                      </a:ln>
                      <a:solidFill>
                        <a:schemeClr val="tx1">
                          <a:lumMod val="75000"/>
                          <a:lumOff val="25000"/>
                        </a:schemeClr>
                      </a:solidFill>
                      <a:effectLst/>
                      <a:uLnTx/>
                      <a:uFillTx/>
                    </a:rPr>
                    <a:t>人潮拥挤的春熙路</a:t>
                  </a:r>
                  <a:endParaRPr kumimoji="0" lang="en-US" altLang="zh-CN" sz="1600" b="1" i="0" u="none" strike="noStrike" kern="1200" cap="none" spc="0" normalizeH="0" baseline="0" noProof="0" dirty="0">
                    <a:ln>
                      <a:noFill/>
                    </a:ln>
                    <a:solidFill>
                      <a:schemeClr val="tx1">
                        <a:lumMod val="75000"/>
                        <a:lumOff val="25000"/>
                      </a:schemeClr>
                    </a:solidFill>
                    <a:effectLst/>
                    <a:uLnTx/>
                    <a:uFillTx/>
                  </a:endParaRPr>
                </a:p>
              </p:txBody>
            </p:sp>
            <p:sp>
              <p:nvSpPr>
                <p:cNvPr id="16" name="îṥḻide">
                  <a:extLst>
                    <a:ext uri="{FF2B5EF4-FFF2-40B4-BE49-F238E27FC236}">
                      <a16:creationId xmlns:a16="http://schemas.microsoft.com/office/drawing/2014/main" id="{F9A5BA1B-0989-487C-8628-3DEDFF84CB7E}"/>
                    </a:ext>
                  </a:extLst>
                </p:cNvPr>
                <p:cNvSpPr/>
                <p:nvPr/>
              </p:nvSpPr>
              <p:spPr>
                <a:xfrm>
                  <a:off x="2492017" y="3182773"/>
                  <a:ext cx="6597681" cy="867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p>
                  <a:pPr>
                    <a:lnSpc>
                      <a:spcPct val="145000"/>
                    </a:lnSpc>
                  </a:pPr>
                  <a:r>
                    <a:rPr lang="zh-CN" altLang="en-US" sz="10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000" dirty="0">
                    <a:solidFill>
                      <a:schemeClr val="tx1">
                        <a:lumMod val="65000"/>
                        <a:lumOff val="35000"/>
                      </a:schemeClr>
                    </a:solidFill>
                    <a:cs typeface="+mn-ea"/>
                    <a:sym typeface="+mn-lt"/>
                  </a:endParaRPr>
                </a:p>
                <a:p>
                  <a:pPr>
                    <a:lnSpc>
                      <a:spcPct val="145000"/>
                    </a:lnSpc>
                  </a:pPr>
                  <a:r>
                    <a:rPr lang="zh-CN" altLang="en-US" sz="10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000" dirty="0">
                    <a:solidFill>
                      <a:schemeClr val="tx1">
                        <a:lumMod val="65000"/>
                        <a:lumOff val="35000"/>
                      </a:schemeClr>
                    </a:solidFill>
                    <a:cs typeface="+mn-ea"/>
                    <a:sym typeface="+mn-lt"/>
                  </a:endParaRPr>
                </a:p>
                <a:p>
                  <a:pPr>
                    <a:lnSpc>
                      <a:spcPct val="145000"/>
                    </a:lnSpc>
                  </a:pPr>
                  <a:endParaRPr lang="en-US" altLang="zh-CN" sz="1000" dirty="0">
                    <a:solidFill>
                      <a:schemeClr val="tx1">
                        <a:lumMod val="65000"/>
                        <a:lumOff val="35000"/>
                      </a:schemeClr>
                    </a:solidFill>
                    <a:cs typeface="+mn-ea"/>
                    <a:sym typeface="+mn-lt"/>
                  </a:endParaRPr>
                </a:p>
              </p:txBody>
            </p:sp>
          </p:grpSp>
          <p:cxnSp>
            <p:nvCxnSpPr>
              <p:cNvPr id="14" name="îšliďè">
                <a:extLst>
                  <a:ext uri="{FF2B5EF4-FFF2-40B4-BE49-F238E27FC236}">
                    <a16:creationId xmlns:a16="http://schemas.microsoft.com/office/drawing/2014/main" id="{AAC85EF1-B9DA-4449-932F-074EC9B586CB}"/>
                  </a:ext>
                </a:extLst>
              </p:cNvPr>
              <p:cNvCxnSpPr>
                <a:cxnSpLocks/>
              </p:cNvCxnSpPr>
              <p:nvPr/>
            </p:nvCxnSpPr>
            <p:spPr>
              <a:xfrm flipH="1">
                <a:off x="3034243" y="3947957"/>
                <a:ext cx="6489701" cy="0"/>
              </a:xfrm>
              <a:prstGeom prst="straightConnector1">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8" name="îṡḷíḓê">
              <a:extLst>
                <a:ext uri="{FF2B5EF4-FFF2-40B4-BE49-F238E27FC236}">
                  <a16:creationId xmlns:a16="http://schemas.microsoft.com/office/drawing/2014/main" id="{7C3C6632-4DE9-4694-B23A-2B0FCDC2598D}"/>
                </a:ext>
              </a:extLst>
            </p:cNvPr>
            <p:cNvGrpSpPr/>
            <p:nvPr/>
          </p:nvGrpSpPr>
          <p:grpSpPr>
            <a:xfrm>
              <a:off x="4692618" y="5017972"/>
              <a:ext cx="6489700" cy="1429631"/>
              <a:chOff x="2926262" y="3947957"/>
              <a:chExt cx="6489700" cy="1429631"/>
            </a:xfrm>
          </p:grpSpPr>
          <p:grpSp>
            <p:nvGrpSpPr>
              <p:cNvPr id="9" name="išliḋe">
                <a:extLst>
                  <a:ext uri="{FF2B5EF4-FFF2-40B4-BE49-F238E27FC236}">
                    <a16:creationId xmlns:a16="http://schemas.microsoft.com/office/drawing/2014/main" id="{8DEB7E61-0005-4D7F-910F-BFFFD8CD9223}"/>
                  </a:ext>
                </a:extLst>
              </p:cNvPr>
              <p:cNvGrpSpPr/>
              <p:nvPr/>
            </p:nvGrpSpPr>
            <p:grpSpPr>
              <a:xfrm>
                <a:off x="2926262" y="3960427"/>
                <a:ext cx="6489700" cy="1417161"/>
                <a:chOff x="2492017" y="2633451"/>
                <a:chExt cx="6489700" cy="1417161"/>
              </a:xfrm>
            </p:grpSpPr>
            <p:sp>
              <p:nvSpPr>
                <p:cNvPr id="11" name="îṣḻiḓè">
                  <a:extLst>
                    <a:ext uri="{FF2B5EF4-FFF2-40B4-BE49-F238E27FC236}">
                      <a16:creationId xmlns:a16="http://schemas.microsoft.com/office/drawing/2014/main" id="{BFC40D91-2A0E-4CC8-9330-6F2971E5FDE8}"/>
                    </a:ext>
                  </a:extLst>
                </p:cNvPr>
                <p:cNvSpPr/>
                <p:nvPr/>
              </p:nvSpPr>
              <p:spPr>
                <a:xfrm>
                  <a:off x="2492017" y="2633451"/>
                  <a:ext cx="6489700" cy="543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p>
                  <a:pPr marL="0" marR="0" lvl="0" indent="0" defTabSz="913765" rtl="0" eaLnBrk="1" fontAlgn="auto" latinLnBrk="0" hangingPunct="1">
                    <a:lnSpc>
                      <a:spcPct val="145000"/>
                    </a:lnSpc>
                    <a:buClrTx/>
                    <a:buSzPct val="25000"/>
                    <a:buFontTx/>
                    <a:buNone/>
                    <a:defRPr/>
                  </a:pPr>
                  <a:r>
                    <a:rPr kumimoji="0" lang="zh-CN" altLang="en-US" sz="1600" b="1" i="0" u="none" strike="noStrike" kern="1200" cap="none" spc="0" normalizeH="0" baseline="0" noProof="0" dirty="0">
                      <a:ln>
                        <a:noFill/>
                      </a:ln>
                      <a:solidFill>
                        <a:schemeClr val="tx1">
                          <a:lumMod val="75000"/>
                          <a:lumOff val="25000"/>
                        </a:schemeClr>
                      </a:solidFill>
                      <a:effectLst/>
                      <a:uLnTx/>
                      <a:uFillTx/>
                    </a:rPr>
                    <a:t>人潮拥挤的春熙路</a:t>
                  </a:r>
                  <a:endParaRPr kumimoji="0" lang="en-US" altLang="zh-CN" sz="1600" b="1" i="0" u="none" strike="noStrike" kern="1200" cap="none" spc="0" normalizeH="0" baseline="0" noProof="0" dirty="0">
                    <a:ln>
                      <a:noFill/>
                    </a:ln>
                    <a:solidFill>
                      <a:schemeClr val="tx1">
                        <a:lumMod val="75000"/>
                        <a:lumOff val="25000"/>
                      </a:schemeClr>
                    </a:solidFill>
                    <a:effectLst/>
                    <a:uLnTx/>
                    <a:uFillTx/>
                  </a:endParaRPr>
                </a:p>
              </p:txBody>
            </p:sp>
            <p:sp>
              <p:nvSpPr>
                <p:cNvPr id="12" name="iṩḻïďè">
                  <a:extLst>
                    <a:ext uri="{FF2B5EF4-FFF2-40B4-BE49-F238E27FC236}">
                      <a16:creationId xmlns:a16="http://schemas.microsoft.com/office/drawing/2014/main" id="{20792C77-9162-4D34-A889-6FAC74EE0817}"/>
                    </a:ext>
                  </a:extLst>
                </p:cNvPr>
                <p:cNvSpPr/>
                <p:nvPr/>
              </p:nvSpPr>
              <p:spPr>
                <a:xfrm>
                  <a:off x="2492017" y="3182773"/>
                  <a:ext cx="6489700" cy="867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p>
                  <a:pPr>
                    <a:lnSpc>
                      <a:spcPct val="145000"/>
                    </a:lnSpc>
                  </a:pPr>
                  <a:r>
                    <a:rPr lang="zh-CN" altLang="en-US" sz="10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000" dirty="0">
                    <a:solidFill>
                      <a:schemeClr val="tx1">
                        <a:lumMod val="65000"/>
                        <a:lumOff val="35000"/>
                      </a:schemeClr>
                    </a:solidFill>
                    <a:cs typeface="+mn-ea"/>
                    <a:sym typeface="+mn-lt"/>
                  </a:endParaRPr>
                </a:p>
                <a:p>
                  <a:pPr>
                    <a:lnSpc>
                      <a:spcPct val="145000"/>
                    </a:lnSpc>
                  </a:pPr>
                  <a:r>
                    <a:rPr lang="zh-CN" altLang="en-US" sz="10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000" dirty="0">
                    <a:solidFill>
                      <a:schemeClr val="tx1">
                        <a:lumMod val="65000"/>
                        <a:lumOff val="35000"/>
                      </a:schemeClr>
                    </a:solidFill>
                    <a:cs typeface="+mn-ea"/>
                    <a:sym typeface="+mn-lt"/>
                  </a:endParaRPr>
                </a:p>
                <a:p>
                  <a:pPr>
                    <a:lnSpc>
                      <a:spcPct val="145000"/>
                    </a:lnSpc>
                  </a:pPr>
                  <a:endParaRPr lang="en-US" altLang="zh-CN" sz="1000" dirty="0">
                    <a:solidFill>
                      <a:schemeClr val="tx1">
                        <a:lumMod val="65000"/>
                        <a:lumOff val="35000"/>
                      </a:schemeClr>
                    </a:solidFill>
                    <a:cs typeface="+mn-ea"/>
                    <a:sym typeface="+mn-lt"/>
                  </a:endParaRPr>
                </a:p>
              </p:txBody>
            </p:sp>
          </p:grpSp>
          <p:cxnSp>
            <p:nvCxnSpPr>
              <p:cNvPr id="10" name="ïṧlïḓè">
                <a:extLst>
                  <a:ext uri="{FF2B5EF4-FFF2-40B4-BE49-F238E27FC236}">
                    <a16:creationId xmlns:a16="http://schemas.microsoft.com/office/drawing/2014/main" id="{AFB12FF8-5246-4DF6-818E-E5B39D11318E}"/>
                  </a:ext>
                </a:extLst>
              </p:cNvPr>
              <p:cNvCxnSpPr>
                <a:cxnSpLocks/>
              </p:cNvCxnSpPr>
              <p:nvPr/>
            </p:nvCxnSpPr>
            <p:spPr>
              <a:xfrm flipH="1">
                <a:off x="3040562" y="3947957"/>
                <a:ext cx="6375400" cy="0"/>
              </a:xfrm>
              <a:prstGeom prst="straightConnector1">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pic>
        <p:nvPicPr>
          <p:cNvPr id="22" name="图片 21">
            <a:extLst>
              <a:ext uri="{FF2B5EF4-FFF2-40B4-BE49-F238E27FC236}">
                <a16:creationId xmlns:a16="http://schemas.microsoft.com/office/drawing/2014/main" id="{43846D61-5E74-4BF6-8EFD-D0723B1359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11224" y="1414772"/>
            <a:ext cx="2536394" cy="4227324"/>
          </a:xfrm>
          <a:prstGeom prst="rect">
            <a:avLst/>
          </a:prstGeom>
        </p:spPr>
      </p:pic>
    </p:spTree>
    <p:extLst>
      <p:ext uri="{BB962C8B-B14F-4D97-AF65-F5344CB8AC3E}">
        <p14:creationId xmlns:p14="http://schemas.microsoft.com/office/powerpoint/2010/main" val="453432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a:extLst>
              <a:ext uri="{FF2B5EF4-FFF2-40B4-BE49-F238E27FC236}">
                <a16:creationId xmlns:a16="http://schemas.microsoft.com/office/drawing/2014/main" id="{D67AC2E1-AEB7-464D-B174-D11B388FEA92}"/>
              </a:ext>
            </a:extLst>
          </p:cNvPr>
          <p:cNvSpPr txBox="1"/>
          <p:nvPr/>
        </p:nvSpPr>
        <p:spPr>
          <a:xfrm>
            <a:off x="5244185" y="1742720"/>
            <a:ext cx="5996236" cy="4243341"/>
          </a:xfrm>
          <a:prstGeom prst="rect">
            <a:avLst/>
          </a:prstGeom>
          <a:noFill/>
        </p:spPr>
        <p:txBody>
          <a:bodyPr wrap="square" rtlCol="0">
            <a:spAutoFit/>
          </a:bodyPr>
          <a:lstStyle/>
          <a:p>
            <a:pPr>
              <a:lnSpc>
                <a:spcPct val="145000"/>
              </a:lnSpc>
              <a:spcBef>
                <a:spcPct val="0"/>
              </a:spcBef>
            </a:pPr>
            <a:r>
              <a:rPr lang="zh-CN" altLang="en-US" sz="1100" dirty="0">
                <a:solidFill>
                  <a:schemeClr val="tx1">
                    <a:lumMod val="50000"/>
                    <a:lumOff val="50000"/>
                  </a:schemeClr>
                </a:solidFill>
              </a:rPr>
              <a:t>输入文本内容输入文本内容输入文本内容输入文本内容输入文本内容输入文本内容输入文本内容输入文本内容输入文本内容输入文本内容输入文本内容输入文本内容输入文本内容输入文本内容输入文本内容输入文本内容输入文本内容输入文本内容输入文本内容输入文本内容输入文本内容输入文本内容输入文本内容输入文本内容</a:t>
            </a: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p:txBody>
      </p:sp>
      <p:sp>
        <p:nvSpPr>
          <p:cNvPr id="4" name="矩形 3">
            <a:extLst>
              <a:ext uri="{FF2B5EF4-FFF2-40B4-BE49-F238E27FC236}">
                <a16:creationId xmlns:a16="http://schemas.microsoft.com/office/drawing/2014/main" id="{2A670FE2-8CD9-411D-A60E-6D0A5EE9AD3D}"/>
              </a:ext>
            </a:extLst>
          </p:cNvPr>
          <p:cNvSpPr/>
          <p:nvPr/>
        </p:nvSpPr>
        <p:spPr>
          <a:xfrm>
            <a:off x="5368552" y="3753939"/>
            <a:ext cx="1660525" cy="2246892"/>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5000"/>
              </a:lnSpc>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5" name="矩形 4">
            <a:extLst>
              <a:ext uri="{FF2B5EF4-FFF2-40B4-BE49-F238E27FC236}">
                <a16:creationId xmlns:a16="http://schemas.microsoft.com/office/drawing/2014/main" id="{6FE43AA6-6964-45BF-B574-6C25BEA17685}"/>
              </a:ext>
            </a:extLst>
          </p:cNvPr>
          <p:cNvSpPr/>
          <p:nvPr/>
        </p:nvSpPr>
        <p:spPr>
          <a:xfrm>
            <a:off x="9107982" y="3753939"/>
            <a:ext cx="1660525" cy="2246892"/>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5000"/>
              </a:lnSpc>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6" name="矩形 5">
            <a:extLst>
              <a:ext uri="{FF2B5EF4-FFF2-40B4-BE49-F238E27FC236}">
                <a16:creationId xmlns:a16="http://schemas.microsoft.com/office/drawing/2014/main" id="{0F44D03C-9F43-4A87-A39B-F7C05B6EE388}"/>
              </a:ext>
            </a:extLst>
          </p:cNvPr>
          <p:cNvSpPr/>
          <p:nvPr/>
        </p:nvSpPr>
        <p:spPr>
          <a:xfrm>
            <a:off x="7012783" y="3639639"/>
            <a:ext cx="2095199" cy="2488192"/>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5000"/>
              </a:lnSpc>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nvGrpSpPr>
          <p:cNvPr id="7" name="组合 6">
            <a:extLst>
              <a:ext uri="{FF2B5EF4-FFF2-40B4-BE49-F238E27FC236}">
                <a16:creationId xmlns:a16="http://schemas.microsoft.com/office/drawing/2014/main" id="{C1A90D58-FCE7-47E7-A959-47F869B0BC46}"/>
              </a:ext>
            </a:extLst>
          </p:cNvPr>
          <p:cNvGrpSpPr/>
          <p:nvPr/>
        </p:nvGrpSpPr>
        <p:grpSpPr>
          <a:xfrm>
            <a:off x="5438831" y="4167976"/>
            <a:ext cx="1519968" cy="1618694"/>
            <a:chOff x="1353938" y="4364745"/>
            <a:chExt cx="1519968" cy="1618694"/>
          </a:xfrm>
        </p:grpSpPr>
        <p:sp>
          <p:nvSpPr>
            <p:cNvPr id="8" name="同心圆 8">
              <a:extLst>
                <a:ext uri="{FF2B5EF4-FFF2-40B4-BE49-F238E27FC236}">
                  <a16:creationId xmlns:a16="http://schemas.microsoft.com/office/drawing/2014/main" id="{0DA4C2AE-0223-4719-959E-BE1918C43367}"/>
                </a:ext>
              </a:extLst>
            </p:cNvPr>
            <p:cNvSpPr>
              <a:spLocks noChangeAspect="1"/>
            </p:cNvSpPr>
            <p:nvPr/>
          </p:nvSpPr>
          <p:spPr>
            <a:xfrm>
              <a:off x="1602139" y="4364745"/>
              <a:ext cx="1023565" cy="1023565"/>
            </a:xfrm>
            <a:prstGeom prst="donut">
              <a:avLst>
                <a:gd name="adj" fmla="val 5574"/>
              </a:avLst>
            </a:prstGeom>
            <a:solidFill>
              <a:schemeClr val="bg2">
                <a:lumMod val="1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5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9" name="文本框 8">
              <a:extLst>
                <a:ext uri="{FF2B5EF4-FFF2-40B4-BE49-F238E27FC236}">
                  <a16:creationId xmlns:a16="http://schemas.microsoft.com/office/drawing/2014/main" id="{18383990-BEFB-4D20-A259-9A9710758582}"/>
                </a:ext>
              </a:extLst>
            </p:cNvPr>
            <p:cNvSpPr txBox="1"/>
            <p:nvPr/>
          </p:nvSpPr>
          <p:spPr>
            <a:xfrm>
              <a:off x="1494908" y="5501973"/>
              <a:ext cx="1238027" cy="309700"/>
            </a:xfrm>
            <a:prstGeom prst="rect">
              <a:avLst/>
            </a:prstGeom>
            <a:noFill/>
          </p:spPr>
          <p:txBody>
            <a:bodyPr wrap="square" rtlCol="0">
              <a:spAutoFit/>
            </a:bodyPr>
            <a:lstStyle/>
            <a:p>
              <a:pPr marL="0" marR="0" lvl="0" indent="0" algn="ctr" defTabSz="914400" rtl="0" eaLnBrk="1" fontAlgn="auto" latinLnBrk="0" hangingPunct="1">
                <a:lnSpc>
                  <a:spcPct val="145000"/>
                </a:lnSpc>
                <a:buClrTx/>
                <a:buSzTx/>
                <a:buFontTx/>
                <a:buNone/>
                <a:tabLst/>
                <a:defRPr/>
              </a:pPr>
              <a:r>
                <a:rPr kumimoji="0" lang="zh-CN" altLang="en-US" sz="1100" b="1" i="0" u="none" strike="noStrike" kern="1200" cap="none" spc="0" normalizeH="0" baseline="0" noProof="0" dirty="0">
                  <a:ln>
                    <a:noFill/>
                  </a:ln>
                  <a:solidFill>
                    <a:prstClr val="white"/>
                  </a:solidFill>
                  <a:effectLst/>
                  <a:uLnTx/>
                  <a:uFillTx/>
                  <a:latin typeface="Arial"/>
                  <a:ea typeface="微软雅黑"/>
                  <a:cs typeface="+mn-cs"/>
                  <a:sym typeface="Arial"/>
                </a:rPr>
                <a:t>标题文本预设</a:t>
              </a:r>
            </a:p>
          </p:txBody>
        </p:sp>
        <p:sp>
          <p:nvSpPr>
            <p:cNvPr id="10" name="文本框 9">
              <a:extLst>
                <a:ext uri="{FF2B5EF4-FFF2-40B4-BE49-F238E27FC236}">
                  <a16:creationId xmlns:a16="http://schemas.microsoft.com/office/drawing/2014/main" id="{0DE5BAB6-5309-4E3C-905A-53B42AAA8680}"/>
                </a:ext>
              </a:extLst>
            </p:cNvPr>
            <p:cNvSpPr txBox="1"/>
            <p:nvPr/>
          </p:nvSpPr>
          <p:spPr>
            <a:xfrm>
              <a:off x="1353938" y="5729587"/>
              <a:ext cx="1519968" cy="253852"/>
            </a:xfrm>
            <a:prstGeom prst="rect">
              <a:avLst/>
            </a:prstGeom>
            <a:noFill/>
          </p:spPr>
          <p:txBody>
            <a:bodyPr wrap="none" rtlCol="0">
              <a:spAutoFit/>
            </a:bodyPr>
            <a:lstStyle/>
            <a:p>
              <a:pPr lvl="0" algn="ctr">
                <a:lnSpc>
                  <a:spcPct val="145000"/>
                </a:lnSpc>
                <a:defRPr/>
              </a:pPr>
              <a:r>
                <a:rPr lang="en-US" altLang="zh-CN" sz="800" dirty="0">
                  <a:solidFill>
                    <a:schemeClr val="bg1"/>
                  </a:solidFill>
                </a:rPr>
                <a:t>Lorem ipsum dolor sit </a:t>
              </a:r>
              <a:r>
                <a:rPr lang="en-US" altLang="zh-CN" sz="800" dirty="0" err="1">
                  <a:solidFill>
                    <a:schemeClr val="bg1"/>
                  </a:solidFill>
                </a:rPr>
                <a:t>amet</a:t>
              </a:r>
              <a:endParaRPr lang="zh-CN" altLang="en-US" sz="800" dirty="0">
                <a:solidFill>
                  <a:srgbClr val="E7E6E6">
                    <a:lumMod val="75000"/>
                  </a:srgbClr>
                </a:solidFill>
                <a:latin typeface="Arial"/>
                <a:ea typeface="微软雅黑"/>
                <a:sym typeface="Arial"/>
              </a:endParaRPr>
            </a:p>
          </p:txBody>
        </p:sp>
        <p:sp>
          <p:nvSpPr>
            <p:cNvPr id="11" name="任意多边形 11">
              <a:extLst>
                <a:ext uri="{FF2B5EF4-FFF2-40B4-BE49-F238E27FC236}">
                  <a16:creationId xmlns:a16="http://schemas.microsoft.com/office/drawing/2014/main" id="{F4B473C1-2522-4DA5-BCB4-85503865A154}"/>
                </a:ext>
              </a:extLst>
            </p:cNvPr>
            <p:cNvSpPr>
              <a:spLocks noChangeAspect="1"/>
            </p:cNvSpPr>
            <p:nvPr/>
          </p:nvSpPr>
          <p:spPr>
            <a:xfrm>
              <a:off x="2015740" y="4752353"/>
              <a:ext cx="196363" cy="180000"/>
            </a:xfrm>
            <a:custGeom>
              <a:avLst/>
              <a:gdLst/>
              <a:ahLst/>
              <a:cxnLst/>
              <a:rect l="l" t="t" r="r" b="b"/>
              <a:pathLst>
                <a:path w="220435" h="202066">
                  <a:moveTo>
                    <a:pt x="114810" y="165327"/>
                  </a:moveTo>
                  <a:lnTo>
                    <a:pt x="220435" y="165327"/>
                  </a:lnTo>
                  <a:lnTo>
                    <a:pt x="220435" y="183696"/>
                  </a:lnTo>
                  <a:lnTo>
                    <a:pt x="114810" y="183696"/>
                  </a:lnTo>
                  <a:close/>
                  <a:moveTo>
                    <a:pt x="0" y="165327"/>
                  </a:moveTo>
                  <a:lnTo>
                    <a:pt x="50516" y="165327"/>
                  </a:lnTo>
                  <a:lnTo>
                    <a:pt x="50516" y="183696"/>
                  </a:lnTo>
                  <a:lnTo>
                    <a:pt x="0" y="183696"/>
                  </a:lnTo>
                  <a:close/>
                  <a:moveTo>
                    <a:pt x="64293" y="146957"/>
                  </a:moveTo>
                  <a:lnTo>
                    <a:pt x="101033" y="146957"/>
                  </a:lnTo>
                  <a:cubicBezTo>
                    <a:pt x="103520" y="146957"/>
                    <a:pt x="105673" y="147866"/>
                    <a:pt x="107491" y="149684"/>
                  </a:cubicBezTo>
                  <a:cubicBezTo>
                    <a:pt x="109309" y="151502"/>
                    <a:pt x="110217" y="153654"/>
                    <a:pt x="110217" y="156142"/>
                  </a:cubicBezTo>
                  <a:lnTo>
                    <a:pt x="110217" y="192881"/>
                  </a:lnTo>
                  <a:cubicBezTo>
                    <a:pt x="110217" y="195369"/>
                    <a:pt x="109309" y="197521"/>
                    <a:pt x="107491" y="199339"/>
                  </a:cubicBezTo>
                  <a:cubicBezTo>
                    <a:pt x="105673" y="201157"/>
                    <a:pt x="103520" y="202066"/>
                    <a:pt x="101033" y="202066"/>
                  </a:cubicBezTo>
                  <a:lnTo>
                    <a:pt x="64293" y="202066"/>
                  </a:lnTo>
                  <a:cubicBezTo>
                    <a:pt x="61806" y="202066"/>
                    <a:pt x="59653" y="201157"/>
                    <a:pt x="57835" y="199339"/>
                  </a:cubicBezTo>
                  <a:cubicBezTo>
                    <a:pt x="56017" y="197521"/>
                    <a:pt x="55109" y="195369"/>
                    <a:pt x="55109" y="192881"/>
                  </a:cubicBezTo>
                  <a:lnTo>
                    <a:pt x="55109" y="156142"/>
                  </a:lnTo>
                  <a:cubicBezTo>
                    <a:pt x="55109" y="153654"/>
                    <a:pt x="56017" y="151502"/>
                    <a:pt x="57835" y="149684"/>
                  </a:cubicBezTo>
                  <a:cubicBezTo>
                    <a:pt x="59653" y="147866"/>
                    <a:pt x="61806" y="146957"/>
                    <a:pt x="64293" y="146957"/>
                  </a:cubicBezTo>
                  <a:close/>
                  <a:moveTo>
                    <a:pt x="188288" y="91848"/>
                  </a:moveTo>
                  <a:lnTo>
                    <a:pt x="220435" y="91848"/>
                  </a:lnTo>
                  <a:lnTo>
                    <a:pt x="220435" y="110218"/>
                  </a:lnTo>
                  <a:lnTo>
                    <a:pt x="188288" y="110218"/>
                  </a:lnTo>
                  <a:close/>
                  <a:moveTo>
                    <a:pt x="0" y="91848"/>
                  </a:moveTo>
                  <a:lnTo>
                    <a:pt x="123995" y="91848"/>
                  </a:lnTo>
                  <a:lnTo>
                    <a:pt x="123995" y="110218"/>
                  </a:lnTo>
                  <a:lnTo>
                    <a:pt x="0" y="110218"/>
                  </a:lnTo>
                  <a:close/>
                  <a:moveTo>
                    <a:pt x="137772" y="73478"/>
                  </a:moveTo>
                  <a:lnTo>
                    <a:pt x="174511" y="73478"/>
                  </a:lnTo>
                  <a:cubicBezTo>
                    <a:pt x="176999" y="73478"/>
                    <a:pt x="179151" y="74387"/>
                    <a:pt x="180969" y="76205"/>
                  </a:cubicBezTo>
                  <a:cubicBezTo>
                    <a:pt x="182787" y="78023"/>
                    <a:pt x="183696" y="80176"/>
                    <a:pt x="183696" y="82663"/>
                  </a:cubicBezTo>
                  <a:lnTo>
                    <a:pt x="183696" y="119402"/>
                  </a:lnTo>
                  <a:cubicBezTo>
                    <a:pt x="183696" y="121890"/>
                    <a:pt x="182787" y="124043"/>
                    <a:pt x="180969" y="125861"/>
                  </a:cubicBezTo>
                  <a:cubicBezTo>
                    <a:pt x="179151" y="127678"/>
                    <a:pt x="176999" y="128587"/>
                    <a:pt x="174511" y="128587"/>
                  </a:cubicBezTo>
                  <a:lnTo>
                    <a:pt x="137772" y="128587"/>
                  </a:lnTo>
                  <a:cubicBezTo>
                    <a:pt x="135284" y="128587"/>
                    <a:pt x="133132" y="127678"/>
                    <a:pt x="131314" y="125861"/>
                  </a:cubicBezTo>
                  <a:cubicBezTo>
                    <a:pt x="129496" y="124043"/>
                    <a:pt x="128587" y="121890"/>
                    <a:pt x="128587" y="119402"/>
                  </a:cubicBezTo>
                  <a:lnTo>
                    <a:pt x="128587" y="82663"/>
                  </a:lnTo>
                  <a:cubicBezTo>
                    <a:pt x="128587" y="80176"/>
                    <a:pt x="129496" y="78023"/>
                    <a:pt x="131314" y="76205"/>
                  </a:cubicBezTo>
                  <a:cubicBezTo>
                    <a:pt x="133132" y="74387"/>
                    <a:pt x="135284" y="73478"/>
                    <a:pt x="137772" y="73478"/>
                  </a:cubicBezTo>
                  <a:close/>
                  <a:moveTo>
                    <a:pt x="96440" y="18369"/>
                  </a:moveTo>
                  <a:lnTo>
                    <a:pt x="220435" y="18369"/>
                  </a:lnTo>
                  <a:lnTo>
                    <a:pt x="220435" y="36739"/>
                  </a:lnTo>
                  <a:lnTo>
                    <a:pt x="96440" y="36739"/>
                  </a:lnTo>
                  <a:close/>
                  <a:moveTo>
                    <a:pt x="0" y="18369"/>
                  </a:moveTo>
                  <a:lnTo>
                    <a:pt x="32147" y="18369"/>
                  </a:lnTo>
                  <a:lnTo>
                    <a:pt x="32147" y="36739"/>
                  </a:lnTo>
                  <a:lnTo>
                    <a:pt x="0" y="36739"/>
                  </a:lnTo>
                  <a:close/>
                  <a:moveTo>
                    <a:pt x="45924" y="0"/>
                  </a:moveTo>
                  <a:lnTo>
                    <a:pt x="82663" y="0"/>
                  </a:lnTo>
                  <a:cubicBezTo>
                    <a:pt x="85151" y="0"/>
                    <a:pt x="87303" y="909"/>
                    <a:pt x="89121" y="2727"/>
                  </a:cubicBezTo>
                  <a:cubicBezTo>
                    <a:pt x="90939" y="4544"/>
                    <a:pt x="91848" y="6697"/>
                    <a:pt x="91848" y="9185"/>
                  </a:cubicBezTo>
                  <a:lnTo>
                    <a:pt x="91848" y="45924"/>
                  </a:lnTo>
                  <a:cubicBezTo>
                    <a:pt x="91848" y="48411"/>
                    <a:pt x="90939" y="50564"/>
                    <a:pt x="89121" y="52382"/>
                  </a:cubicBezTo>
                  <a:cubicBezTo>
                    <a:pt x="87303" y="54200"/>
                    <a:pt x="85151" y="55109"/>
                    <a:pt x="82663" y="55109"/>
                  </a:cubicBezTo>
                  <a:lnTo>
                    <a:pt x="45924" y="55109"/>
                  </a:lnTo>
                  <a:cubicBezTo>
                    <a:pt x="43436" y="55109"/>
                    <a:pt x="41283" y="54200"/>
                    <a:pt x="39466" y="52382"/>
                  </a:cubicBezTo>
                  <a:cubicBezTo>
                    <a:pt x="37648" y="50564"/>
                    <a:pt x="36739" y="48411"/>
                    <a:pt x="36739" y="45924"/>
                  </a:cubicBezTo>
                  <a:lnTo>
                    <a:pt x="36739" y="9185"/>
                  </a:lnTo>
                  <a:cubicBezTo>
                    <a:pt x="36739" y="6697"/>
                    <a:pt x="37648" y="4544"/>
                    <a:pt x="39466" y="2727"/>
                  </a:cubicBezTo>
                  <a:cubicBezTo>
                    <a:pt x="41283" y="909"/>
                    <a:pt x="43436" y="0"/>
                    <a:pt x="4592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45000"/>
                </a:lnSpc>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微软雅黑"/>
                <a:cs typeface="+mn-cs"/>
                <a:sym typeface="Arial"/>
              </a:endParaRPr>
            </a:p>
          </p:txBody>
        </p:sp>
        <p:sp>
          <p:nvSpPr>
            <p:cNvPr id="12" name="文本框 11">
              <a:extLst>
                <a:ext uri="{FF2B5EF4-FFF2-40B4-BE49-F238E27FC236}">
                  <a16:creationId xmlns:a16="http://schemas.microsoft.com/office/drawing/2014/main" id="{9212A5D8-25FB-4976-9C72-D0A90F33C824}"/>
                </a:ext>
              </a:extLst>
            </p:cNvPr>
            <p:cNvSpPr txBox="1"/>
            <p:nvPr/>
          </p:nvSpPr>
          <p:spPr>
            <a:xfrm>
              <a:off x="1886936" y="4928460"/>
              <a:ext cx="453970" cy="288862"/>
            </a:xfrm>
            <a:prstGeom prst="rect">
              <a:avLst/>
            </a:prstGeom>
            <a:noFill/>
          </p:spPr>
          <p:txBody>
            <a:bodyPr wrap="none" rtlCol="0">
              <a:spAutoFit/>
            </a:bodyPr>
            <a:lstStyle/>
            <a:p>
              <a:pPr marL="0" marR="0" lvl="0" indent="0" algn="ctr" defTabSz="914400" rtl="0" eaLnBrk="1" fontAlgn="auto" latinLnBrk="0" hangingPunct="1">
                <a:lnSpc>
                  <a:spcPct val="145000"/>
                </a:lnSpc>
                <a:buClrTx/>
                <a:buSzTx/>
                <a:buFontTx/>
                <a:buNone/>
                <a:tabLst/>
                <a:defRPr/>
              </a:pPr>
              <a:r>
                <a:rPr kumimoji="0" lang="en-US" altLang="zh-CN" sz="1000" b="0" i="0" u="none" strike="noStrike" kern="1200" cap="none" spc="0" normalizeH="0" baseline="0" noProof="0" dirty="0">
                  <a:ln>
                    <a:noFill/>
                  </a:ln>
                  <a:solidFill>
                    <a:prstClr val="white"/>
                  </a:solidFill>
                  <a:effectLst/>
                  <a:uLnTx/>
                  <a:uFillTx/>
                  <a:latin typeface="Arial"/>
                  <a:ea typeface="微软雅黑"/>
                  <a:cs typeface="+mn-cs"/>
                  <a:sym typeface="Arial"/>
                </a:rPr>
                <a:t>Data</a:t>
              </a:r>
              <a:endParaRPr kumimoji="0" lang="zh-CN" altLang="en-US" sz="1000" b="0" i="0" u="none" strike="noStrike" kern="1200" cap="none" spc="0" normalizeH="0" baseline="0" noProof="0" dirty="0">
                <a:ln>
                  <a:noFill/>
                </a:ln>
                <a:solidFill>
                  <a:prstClr val="white"/>
                </a:solidFill>
                <a:effectLst/>
                <a:uLnTx/>
                <a:uFillTx/>
                <a:latin typeface="Arial"/>
                <a:ea typeface="微软雅黑"/>
                <a:cs typeface="+mn-cs"/>
                <a:sym typeface="Arial"/>
              </a:endParaRPr>
            </a:p>
          </p:txBody>
        </p:sp>
      </p:grpSp>
      <p:grpSp>
        <p:nvGrpSpPr>
          <p:cNvPr id="13" name="组合 12">
            <a:extLst>
              <a:ext uri="{FF2B5EF4-FFF2-40B4-BE49-F238E27FC236}">
                <a16:creationId xmlns:a16="http://schemas.microsoft.com/office/drawing/2014/main" id="{E72F32B7-BD7F-4C1C-915B-FFA873804085}"/>
              </a:ext>
            </a:extLst>
          </p:cNvPr>
          <p:cNvGrpSpPr/>
          <p:nvPr/>
        </p:nvGrpSpPr>
        <p:grpSpPr>
          <a:xfrm>
            <a:off x="9193160" y="4167976"/>
            <a:ext cx="1519968" cy="1600441"/>
            <a:chOff x="5020087" y="4364745"/>
            <a:chExt cx="1519968" cy="1600441"/>
          </a:xfrm>
        </p:grpSpPr>
        <p:sp>
          <p:nvSpPr>
            <p:cNvPr id="14" name="同心圆 15">
              <a:extLst>
                <a:ext uri="{FF2B5EF4-FFF2-40B4-BE49-F238E27FC236}">
                  <a16:creationId xmlns:a16="http://schemas.microsoft.com/office/drawing/2014/main" id="{DAEF6F70-ED42-4F35-B4A2-C9384C6263C0}"/>
                </a:ext>
              </a:extLst>
            </p:cNvPr>
            <p:cNvSpPr>
              <a:spLocks noChangeAspect="1"/>
            </p:cNvSpPr>
            <p:nvPr/>
          </p:nvSpPr>
          <p:spPr>
            <a:xfrm>
              <a:off x="5253389" y="4364745"/>
              <a:ext cx="1023565" cy="1023565"/>
            </a:xfrm>
            <a:prstGeom prst="donut">
              <a:avLst>
                <a:gd name="adj" fmla="val 5574"/>
              </a:avLst>
            </a:prstGeom>
            <a:solidFill>
              <a:schemeClr val="bg2">
                <a:lumMod val="1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5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15" name="文本框 14">
              <a:extLst>
                <a:ext uri="{FF2B5EF4-FFF2-40B4-BE49-F238E27FC236}">
                  <a16:creationId xmlns:a16="http://schemas.microsoft.com/office/drawing/2014/main" id="{B3618BB2-B217-450C-88EE-1C2C9ED105F8}"/>
                </a:ext>
              </a:extLst>
            </p:cNvPr>
            <p:cNvSpPr txBox="1"/>
            <p:nvPr/>
          </p:nvSpPr>
          <p:spPr>
            <a:xfrm>
              <a:off x="5139864" y="5490025"/>
              <a:ext cx="1254321" cy="309700"/>
            </a:xfrm>
            <a:prstGeom prst="rect">
              <a:avLst/>
            </a:prstGeom>
            <a:noFill/>
          </p:spPr>
          <p:txBody>
            <a:bodyPr wrap="square" rtlCol="0">
              <a:spAutoFit/>
            </a:bodyPr>
            <a:lstStyle/>
            <a:p>
              <a:pPr marL="0" marR="0" lvl="0" indent="0" algn="ctr" defTabSz="914400" rtl="0" eaLnBrk="1" fontAlgn="auto" latinLnBrk="0" hangingPunct="1">
                <a:lnSpc>
                  <a:spcPct val="145000"/>
                </a:lnSpc>
                <a:buClrTx/>
                <a:buSzTx/>
                <a:buFontTx/>
                <a:buNone/>
                <a:tabLst/>
                <a:defRPr/>
              </a:pPr>
              <a:r>
                <a:rPr kumimoji="0" lang="zh-CN" altLang="en-US" sz="1100" b="1" i="0" u="none" strike="noStrike" kern="1200" cap="none" spc="0" normalizeH="0" baseline="0" noProof="0" dirty="0">
                  <a:ln>
                    <a:noFill/>
                  </a:ln>
                  <a:solidFill>
                    <a:prstClr val="white"/>
                  </a:solidFill>
                  <a:effectLst/>
                  <a:uLnTx/>
                  <a:uFillTx/>
                  <a:latin typeface="Arial"/>
                  <a:ea typeface="微软雅黑"/>
                  <a:cs typeface="+mn-cs"/>
                  <a:sym typeface="Arial"/>
                </a:rPr>
                <a:t>标题文本预设</a:t>
              </a:r>
            </a:p>
          </p:txBody>
        </p:sp>
        <p:sp>
          <p:nvSpPr>
            <p:cNvPr id="16" name="文本框 15">
              <a:extLst>
                <a:ext uri="{FF2B5EF4-FFF2-40B4-BE49-F238E27FC236}">
                  <a16:creationId xmlns:a16="http://schemas.microsoft.com/office/drawing/2014/main" id="{3EF5FC79-3A33-49EE-B5DC-2847E8D04214}"/>
                </a:ext>
              </a:extLst>
            </p:cNvPr>
            <p:cNvSpPr txBox="1"/>
            <p:nvPr/>
          </p:nvSpPr>
          <p:spPr>
            <a:xfrm>
              <a:off x="5020087" y="5711334"/>
              <a:ext cx="1519968" cy="253852"/>
            </a:xfrm>
            <a:prstGeom prst="rect">
              <a:avLst/>
            </a:prstGeom>
            <a:noFill/>
          </p:spPr>
          <p:txBody>
            <a:bodyPr wrap="none" rtlCol="0">
              <a:spAutoFit/>
            </a:bodyPr>
            <a:lstStyle/>
            <a:p>
              <a:pPr lvl="0" algn="ctr">
                <a:lnSpc>
                  <a:spcPct val="145000"/>
                </a:lnSpc>
                <a:defRPr/>
              </a:pPr>
              <a:r>
                <a:rPr lang="en-US" altLang="zh-CN" sz="800" dirty="0">
                  <a:solidFill>
                    <a:schemeClr val="bg1"/>
                  </a:solidFill>
                </a:rPr>
                <a:t>Lorem ipsum dolor sit </a:t>
              </a:r>
              <a:r>
                <a:rPr lang="en-US" altLang="zh-CN" sz="800" dirty="0" err="1">
                  <a:solidFill>
                    <a:schemeClr val="bg1"/>
                  </a:solidFill>
                </a:rPr>
                <a:t>amet</a:t>
              </a:r>
              <a:endParaRPr lang="zh-CN" altLang="en-US" sz="800" dirty="0">
                <a:solidFill>
                  <a:srgbClr val="E7E6E6">
                    <a:lumMod val="75000"/>
                  </a:srgbClr>
                </a:solidFill>
                <a:latin typeface="Arial"/>
                <a:ea typeface="微软雅黑"/>
                <a:sym typeface="Arial"/>
              </a:endParaRPr>
            </a:p>
          </p:txBody>
        </p:sp>
        <p:sp>
          <p:nvSpPr>
            <p:cNvPr id="17" name="文本框 16">
              <a:extLst>
                <a:ext uri="{FF2B5EF4-FFF2-40B4-BE49-F238E27FC236}">
                  <a16:creationId xmlns:a16="http://schemas.microsoft.com/office/drawing/2014/main" id="{2E32E05F-1C5A-4740-995B-2751EB07ACBF}"/>
                </a:ext>
              </a:extLst>
            </p:cNvPr>
            <p:cNvSpPr txBox="1"/>
            <p:nvPr/>
          </p:nvSpPr>
          <p:spPr>
            <a:xfrm>
              <a:off x="5538186" y="4928460"/>
              <a:ext cx="453970" cy="288862"/>
            </a:xfrm>
            <a:prstGeom prst="rect">
              <a:avLst/>
            </a:prstGeom>
            <a:noFill/>
          </p:spPr>
          <p:txBody>
            <a:bodyPr wrap="none" rtlCol="0">
              <a:spAutoFit/>
            </a:bodyPr>
            <a:lstStyle/>
            <a:p>
              <a:pPr marL="0" marR="0" lvl="0" indent="0" algn="ctr" defTabSz="914400" rtl="0" eaLnBrk="1" fontAlgn="auto" latinLnBrk="0" hangingPunct="1">
                <a:lnSpc>
                  <a:spcPct val="145000"/>
                </a:lnSpc>
                <a:buClrTx/>
                <a:buSzTx/>
                <a:buFontTx/>
                <a:buNone/>
                <a:tabLst/>
                <a:defRPr/>
              </a:pPr>
              <a:r>
                <a:rPr kumimoji="0" lang="en-US" altLang="zh-CN" sz="1000" b="0" i="0" u="none" strike="noStrike" kern="1200" cap="none" spc="0" normalizeH="0" baseline="0" noProof="0" dirty="0">
                  <a:ln>
                    <a:noFill/>
                  </a:ln>
                  <a:solidFill>
                    <a:prstClr val="white"/>
                  </a:solidFill>
                  <a:effectLst/>
                  <a:uLnTx/>
                  <a:uFillTx/>
                  <a:latin typeface="Arial"/>
                  <a:ea typeface="微软雅黑"/>
                  <a:cs typeface="+mn-cs"/>
                  <a:sym typeface="Arial"/>
                </a:rPr>
                <a:t>Data</a:t>
              </a:r>
              <a:endParaRPr kumimoji="0" lang="zh-CN" altLang="en-US" sz="1000" b="0" i="0" u="none" strike="noStrike" kern="1200" cap="none" spc="0" normalizeH="0" baseline="0" noProof="0" dirty="0">
                <a:ln>
                  <a:noFill/>
                </a:ln>
                <a:solidFill>
                  <a:prstClr val="white"/>
                </a:solidFill>
                <a:effectLst/>
                <a:uLnTx/>
                <a:uFillTx/>
                <a:latin typeface="Arial"/>
                <a:ea typeface="微软雅黑"/>
                <a:cs typeface="+mn-cs"/>
                <a:sym typeface="Arial"/>
              </a:endParaRPr>
            </a:p>
          </p:txBody>
        </p:sp>
        <p:sp>
          <p:nvSpPr>
            <p:cNvPr id="18" name="任意多边形 19">
              <a:extLst>
                <a:ext uri="{FF2B5EF4-FFF2-40B4-BE49-F238E27FC236}">
                  <a16:creationId xmlns:a16="http://schemas.microsoft.com/office/drawing/2014/main" id="{DDE003C2-8CD5-45C9-B9D9-7B4D1B4CA0CB}"/>
                </a:ext>
              </a:extLst>
            </p:cNvPr>
            <p:cNvSpPr>
              <a:spLocks noChangeAspect="1"/>
            </p:cNvSpPr>
            <p:nvPr/>
          </p:nvSpPr>
          <p:spPr>
            <a:xfrm>
              <a:off x="5645171" y="4747385"/>
              <a:ext cx="240000" cy="180000"/>
            </a:xfrm>
            <a:custGeom>
              <a:avLst/>
              <a:gdLst/>
              <a:ahLst/>
              <a:cxnLst/>
              <a:rect l="l" t="t" r="r" b="b"/>
              <a:pathLst>
                <a:path w="293915" h="220436">
                  <a:moveTo>
                    <a:pt x="208524" y="18370"/>
                  </a:moveTo>
                  <a:lnTo>
                    <a:pt x="270952" y="18370"/>
                  </a:lnTo>
                  <a:cubicBezTo>
                    <a:pt x="272292" y="18370"/>
                    <a:pt x="273392" y="18800"/>
                    <a:pt x="274253" y="19661"/>
                  </a:cubicBezTo>
                  <a:cubicBezTo>
                    <a:pt x="275114" y="20522"/>
                    <a:pt x="275545" y="21623"/>
                    <a:pt x="275545" y="22962"/>
                  </a:cubicBezTo>
                  <a:lnTo>
                    <a:pt x="275545" y="85390"/>
                  </a:lnTo>
                  <a:cubicBezTo>
                    <a:pt x="275545" y="87399"/>
                    <a:pt x="274612" y="88811"/>
                    <a:pt x="272746" y="89624"/>
                  </a:cubicBezTo>
                  <a:cubicBezTo>
                    <a:pt x="270881" y="90437"/>
                    <a:pt x="269182" y="90078"/>
                    <a:pt x="267652" y="88547"/>
                  </a:cubicBezTo>
                  <a:lnTo>
                    <a:pt x="250287" y="71182"/>
                  </a:lnTo>
                  <a:lnTo>
                    <a:pt x="159443" y="162026"/>
                  </a:lnTo>
                  <a:cubicBezTo>
                    <a:pt x="158486" y="162983"/>
                    <a:pt x="157386" y="163461"/>
                    <a:pt x="156142" y="163461"/>
                  </a:cubicBezTo>
                  <a:cubicBezTo>
                    <a:pt x="154898" y="163461"/>
                    <a:pt x="153798" y="162983"/>
                    <a:pt x="152841" y="162026"/>
                  </a:cubicBezTo>
                  <a:lnTo>
                    <a:pt x="119403" y="128588"/>
                  </a:lnTo>
                  <a:lnTo>
                    <a:pt x="59702" y="188289"/>
                  </a:lnTo>
                  <a:lnTo>
                    <a:pt x="32147" y="160734"/>
                  </a:lnTo>
                  <a:lnTo>
                    <a:pt x="116102" y="76779"/>
                  </a:lnTo>
                  <a:cubicBezTo>
                    <a:pt x="117059" y="75823"/>
                    <a:pt x="118159" y="75344"/>
                    <a:pt x="119403" y="75344"/>
                  </a:cubicBezTo>
                  <a:cubicBezTo>
                    <a:pt x="120647" y="75344"/>
                    <a:pt x="121747" y="75823"/>
                    <a:pt x="122704" y="76779"/>
                  </a:cubicBezTo>
                  <a:lnTo>
                    <a:pt x="156142" y="110218"/>
                  </a:lnTo>
                  <a:lnTo>
                    <a:pt x="222732" y="43628"/>
                  </a:lnTo>
                  <a:lnTo>
                    <a:pt x="205367" y="26263"/>
                  </a:lnTo>
                  <a:cubicBezTo>
                    <a:pt x="203836" y="24732"/>
                    <a:pt x="203478" y="23034"/>
                    <a:pt x="204291" y="21168"/>
                  </a:cubicBezTo>
                  <a:cubicBezTo>
                    <a:pt x="205104" y="19303"/>
                    <a:pt x="206515" y="18370"/>
                    <a:pt x="208524" y="18370"/>
                  </a:cubicBezTo>
                  <a:close/>
                  <a:moveTo>
                    <a:pt x="0" y="0"/>
                  </a:moveTo>
                  <a:lnTo>
                    <a:pt x="18370" y="0"/>
                  </a:lnTo>
                  <a:lnTo>
                    <a:pt x="18370" y="202066"/>
                  </a:lnTo>
                  <a:lnTo>
                    <a:pt x="293915" y="202066"/>
                  </a:lnTo>
                  <a:lnTo>
                    <a:pt x="293915" y="220436"/>
                  </a:lnTo>
                  <a:lnTo>
                    <a:pt x="0" y="22043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45000"/>
                </a:lnSpc>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微软雅黑"/>
                <a:cs typeface="+mn-cs"/>
                <a:sym typeface="Arial"/>
              </a:endParaRPr>
            </a:p>
          </p:txBody>
        </p:sp>
      </p:grpSp>
      <p:sp>
        <p:nvSpPr>
          <p:cNvPr id="19" name="空心弧 18">
            <a:extLst>
              <a:ext uri="{FF2B5EF4-FFF2-40B4-BE49-F238E27FC236}">
                <a16:creationId xmlns:a16="http://schemas.microsoft.com/office/drawing/2014/main" id="{76412352-3023-405D-AF22-1DDCAA3E86C4}"/>
              </a:ext>
            </a:extLst>
          </p:cNvPr>
          <p:cNvSpPr>
            <a:spLocks noChangeAspect="1"/>
          </p:cNvSpPr>
          <p:nvPr/>
        </p:nvSpPr>
        <p:spPr>
          <a:xfrm flipH="1">
            <a:off x="5688426" y="4170126"/>
            <a:ext cx="1020776" cy="1020778"/>
          </a:xfrm>
          <a:prstGeom prst="blockArc">
            <a:avLst>
              <a:gd name="adj1" fmla="val 358711"/>
              <a:gd name="adj2" fmla="val 16227620"/>
              <a:gd name="adj3" fmla="val 544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5000"/>
              </a:lnSpc>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sym typeface="Arial"/>
            </a:endParaRPr>
          </a:p>
        </p:txBody>
      </p:sp>
      <p:sp>
        <p:nvSpPr>
          <p:cNvPr id="20" name="空心弧 19">
            <a:extLst>
              <a:ext uri="{FF2B5EF4-FFF2-40B4-BE49-F238E27FC236}">
                <a16:creationId xmlns:a16="http://schemas.microsoft.com/office/drawing/2014/main" id="{819776B1-CA62-49B1-B6FA-285388C5F2F6}"/>
              </a:ext>
            </a:extLst>
          </p:cNvPr>
          <p:cNvSpPr>
            <a:spLocks noChangeAspect="1"/>
          </p:cNvSpPr>
          <p:nvPr/>
        </p:nvSpPr>
        <p:spPr>
          <a:xfrm flipH="1">
            <a:off x="9427856" y="4170126"/>
            <a:ext cx="1020776" cy="1020778"/>
          </a:xfrm>
          <a:prstGeom prst="blockArc">
            <a:avLst>
              <a:gd name="adj1" fmla="val 358711"/>
              <a:gd name="adj2" fmla="val 16227620"/>
              <a:gd name="adj3" fmla="val 544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5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grpSp>
        <p:nvGrpSpPr>
          <p:cNvPr id="21" name="组合 20">
            <a:extLst>
              <a:ext uri="{FF2B5EF4-FFF2-40B4-BE49-F238E27FC236}">
                <a16:creationId xmlns:a16="http://schemas.microsoft.com/office/drawing/2014/main" id="{80A5CA22-A082-4EFE-B51F-9F2344265EB9}"/>
              </a:ext>
            </a:extLst>
          </p:cNvPr>
          <p:cNvGrpSpPr/>
          <p:nvPr/>
        </p:nvGrpSpPr>
        <p:grpSpPr>
          <a:xfrm>
            <a:off x="7066844" y="3984703"/>
            <a:ext cx="2023311" cy="1953488"/>
            <a:chOff x="7778311" y="4364745"/>
            <a:chExt cx="1629524" cy="1573294"/>
          </a:xfrm>
        </p:grpSpPr>
        <p:sp>
          <p:nvSpPr>
            <p:cNvPr id="22" name="同心圆 21">
              <a:extLst>
                <a:ext uri="{FF2B5EF4-FFF2-40B4-BE49-F238E27FC236}">
                  <a16:creationId xmlns:a16="http://schemas.microsoft.com/office/drawing/2014/main" id="{83B25FA7-2EAC-44D6-A5EE-D315051B3C24}"/>
                </a:ext>
              </a:extLst>
            </p:cNvPr>
            <p:cNvSpPr>
              <a:spLocks noChangeAspect="1"/>
            </p:cNvSpPr>
            <p:nvPr/>
          </p:nvSpPr>
          <p:spPr>
            <a:xfrm>
              <a:off x="8079057" y="4364745"/>
              <a:ext cx="1023565" cy="1023565"/>
            </a:xfrm>
            <a:prstGeom prst="donut">
              <a:avLst>
                <a:gd name="adj" fmla="val 5574"/>
              </a:avLst>
            </a:prstGeom>
            <a:solidFill>
              <a:schemeClr val="bg2">
                <a:lumMod val="10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5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23" name="文本框 22">
              <a:extLst>
                <a:ext uri="{FF2B5EF4-FFF2-40B4-BE49-F238E27FC236}">
                  <a16:creationId xmlns:a16="http://schemas.microsoft.com/office/drawing/2014/main" id="{89B0B380-BD31-481B-A915-B1EAB1077D5E}"/>
                </a:ext>
              </a:extLst>
            </p:cNvPr>
            <p:cNvSpPr txBox="1"/>
            <p:nvPr/>
          </p:nvSpPr>
          <p:spPr>
            <a:xfrm>
              <a:off x="8003075" y="5466175"/>
              <a:ext cx="1223805" cy="297141"/>
            </a:xfrm>
            <a:prstGeom prst="rect">
              <a:avLst/>
            </a:prstGeom>
            <a:noFill/>
          </p:spPr>
          <p:txBody>
            <a:bodyPr wrap="square" rtlCol="0">
              <a:spAutoFit/>
            </a:bodyPr>
            <a:lstStyle/>
            <a:p>
              <a:pPr marL="0" marR="0" lvl="0" indent="0" algn="ctr" defTabSz="914400" rtl="0" eaLnBrk="1" fontAlgn="auto" latinLnBrk="0" hangingPunct="1">
                <a:lnSpc>
                  <a:spcPct val="145000"/>
                </a:lnSpc>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Arial"/>
                  <a:ea typeface="微软雅黑"/>
                  <a:cs typeface="+mn-cs"/>
                  <a:sym typeface="Arial"/>
                </a:rPr>
                <a:t>标题文本预设</a:t>
              </a:r>
            </a:p>
          </p:txBody>
        </p:sp>
        <p:sp>
          <p:nvSpPr>
            <p:cNvPr id="24" name="文本框 23">
              <a:extLst>
                <a:ext uri="{FF2B5EF4-FFF2-40B4-BE49-F238E27FC236}">
                  <a16:creationId xmlns:a16="http://schemas.microsoft.com/office/drawing/2014/main" id="{FB4B83F0-9B38-4E91-8454-773A40DC3835}"/>
                </a:ext>
              </a:extLst>
            </p:cNvPr>
            <p:cNvSpPr txBox="1"/>
            <p:nvPr/>
          </p:nvSpPr>
          <p:spPr>
            <a:xfrm>
              <a:off x="7778311" y="5684792"/>
              <a:ext cx="1629524" cy="253247"/>
            </a:xfrm>
            <a:prstGeom prst="rect">
              <a:avLst/>
            </a:prstGeom>
            <a:noFill/>
          </p:spPr>
          <p:txBody>
            <a:bodyPr wrap="none" rtlCol="0">
              <a:spAutoFit/>
            </a:bodyPr>
            <a:lstStyle/>
            <a:p>
              <a:pPr lvl="0" algn="ctr">
                <a:lnSpc>
                  <a:spcPct val="145000"/>
                </a:lnSpc>
                <a:defRPr/>
              </a:pPr>
              <a:r>
                <a:rPr lang="en-US" altLang="zh-CN" sz="1100" dirty="0">
                  <a:solidFill>
                    <a:schemeClr val="bg1"/>
                  </a:solidFill>
                </a:rPr>
                <a:t>Lorem ipsum dolor sit </a:t>
              </a:r>
              <a:r>
                <a:rPr lang="en-US" altLang="zh-CN" sz="1100" dirty="0" err="1">
                  <a:solidFill>
                    <a:schemeClr val="bg1"/>
                  </a:solidFill>
                </a:rPr>
                <a:t>amet</a:t>
              </a:r>
              <a:endParaRPr kumimoji="0" lang="zh-CN" altLang="en-US" sz="1100" b="0" i="0" u="none" strike="noStrike" kern="1200" cap="none" spc="0" normalizeH="0" baseline="0" noProof="0" dirty="0">
                <a:ln>
                  <a:noFill/>
                </a:ln>
                <a:solidFill>
                  <a:srgbClr val="E7E6E6">
                    <a:lumMod val="75000"/>
                  </a:srgbClr>
                </a:solidFill>
                <a:effectLst/>
                <a:uLnTx/>
                <a:uFillTx/>
                <a:latin typeface="Arial"/>
                <a:ea typeface="微软雅黑"/>
                <a:cs typeface="+mn-cs"/>
                <a:sym typeface="Arial"/>
              </a:endParaRPr>
            </a:p>
          </p:txBody>
        </p:sp>
        <p:sp>
          <p:nvSpPr>
            <p:cNvPr id="25" name="文本框 24">
              <a:extLst>
                <a:ext uri="{FF2B5EF4-FFF2-40B4-BE49-F238E27FC236}">
                  <a16:creationId xmlns:a16="http://schemas.microsoft.com/office/drawing/2014/main" id="{9D0127BE-31BA-4D74-BEF4-746E6C20F548}"/>
                </a:ext>
              </a:extLst>
            </p:cNvPr>
            <p:cNvSpPr txBox="1"/>
            <p:nvPr/>
          </p:nvSpPr>
          <p:spPr>
            <a:xfrm>
              <a:off x="8408031" y="4928460"/>
              <a:ext cx="365616" cy="232643"/>
            </a:xfrm>
            <a:prstGeom prst="rect">
              <a:avLst/>
            </a:prstGeom>
            <a:noFill/>
          </p:spPr>
          <p:txBody>
            <a:bodyPr wrap="none" rtlCol="0">
              <a:spAutoFit/>
            </a:bodyPr>
            <a:lstStyle/>
            <a:p>
              <a:pPr marL="0" marR="0" lvl="0" indent="0" algn="ctr" defTabSz="914400" rtl="0" eaLnBrk="1" fontAlgn="auto" latinLnBrk="0" hangingPunct="1">
                <a:lnSpc>
                  <a:spcPct val="145000"/>
                </a:lnSpc>
                <a:buClrTx/>
                <a:buSzTx/>
                <a:buFontTx/>
                <a:buNone/>
                <a:tabLst/>
                <a:defRPr/>
              </a:pPr>
              <a:r>
                <a:rPr kumimoji="0" lang="en-US" altLang="zh-CN" sz="1000" b="0" i="0" u="none" strike="noStrike" kern="1200" cap="none" spc="0" normalizeH="0" baseline="0" noProof="0" dirty="0">
                  <a:ln>
                    <a:noFill/>
                  </a:ln>
                  <a:solidFill>
                    <a:prstClr val="white"/>
                  </a:solidFill>
                  <a:effectLst/>
                  <a:uLnTx/>
                  <a:uFillTx/>
                  <a:latin typeface="Arial"/>
                  <a:ea typeface="微软雅黑"/>
                  <a:cs typeface="+mn-cs"/>
                  <a:sym typeface="Arial"/>
                </a:rPr>
                <a:t>Data</a:t>
              </a:r>
              <a:endParaRPr kumimoji="0" lang="zh-CN" altLang="en-US" sz="1000" b="0" i="0" u="none" strike="noStrike" kern="1200" cap="none" spc="0" normalizeH="0" baseline="0" noProof="0" dirty="0">
                <a:ln>
                  <a:noFill/>
                </a:ln>
                <a:solidFill>
                  <a:prstClr val="white"/>
                </a:solidFill>
                <a:effectLst/>
                <a:uLnTx/>
                <a:uFillTx/>
                <a:latin typeface="Arial"/>
                <a:ea typeface="微软雅黑"/>
                <a:cs typeface="+mn-cs"/>
                <a:sym typeface="Arial"/>
              </a:endParaRPr>
            </a:p>
          </p:txBody>
        </p:sp>
        <p:sp>
          <p:nvSpPr>
            <p:cNvPr id="26" name="PA_任意多边形 31">
              <a:extLst>
                <a:ext uri="{FF2B5EF4-FFF2-40B4-BE49-F238E27FC236}">
                  <a16:creationId xmlns:a16="http://schemas.microsoft.com/office/drawing/2014/main" id="{FCE1B229-ED7E-48A7-922D-885AD8DFBFDD}"/>
                </a:ext>
              </a:extLst>
            </p:cNvPr>
            <p:cNvSpPr>
              <a:spLocks noChangeAspect="1"/>
            </p:cNvSpPr>
            <p:nvPr>
              <p:custDataLst>
                <p:tags r:id="rId1"/>
              </p:custDataLst>
            </p:nvPr>
          </p:nvSpPr>
          <p:spPr>
            <a:xfrm>
              <a:off x="8481554" y="4752353"/>
              <a:ext cx="218571" cy="180000"/>
            </a:xfrm>
            <a:custGeom>
              <a:avLst/>
              <a:gdLst/>
              <a:ahLst/>
              <a:cxnLst/>
              <a:rect l="l" t="t" r="r" b="b"/>
              <a:pathLst>
                <a:path w="312284" h="257175">
                  <a:moveTo>
                    <a:pt x="293914" y="161596"/>
                  </a:moveTo>
                  <a:lnTo>
                    <a:pt x="238805" y="185132"/>
                  </a:lnTo>
                  <a:lnTo>
                    <a:pt x="238805" y="234213"/>
                  </a:lnTo>
                  <a:lnTo>
                    <a:pt x="293914" y="206659"/>
                  </a:lnTo>
                  <a:close/>
                  <a:moveTo>
                    <a:pt x="146957" y="161596"/>
                  </a:moveTo>
                  <a:lnTo>
                    <a:pt x="91848" y="185132"/>
                  </a:lnTo>
                  <a:lnTo>
                    <a:pt x="91848" y="234213"/>
                  </a:lnTo>
                  <a:lnTo>
                    <a:pt x="146957" y="206659"/>
                  </a:lnTo>
                  <a:close/>
                  <a:moveTo>
                    <a:pt x="229620" y="119403"/>
                  </a:moveTo>
                  <a:lnTo>
                    <a:pt x="171641" y="144231"/>
                  </a:lnTo>
                  <a:lnTo>
                    <a:pt x="229620" y="169058"/>
                  </a:lnTo>
                  <a:lnTo>
                    <a:pt x="287599" y="144231"/>
                  </a:lnTo>
                  <a:close/>
                  <a:moveTo>
                    <a:pt x="82663" y="119403"/>
                  </a:moveTo>
                  <a:lnTo>
                    <a:pt x="24684" y="144231"/>
                  </a:lnTo>
                  <a:lnTo>
                    <a:pt x="82663" y="169058"/>
                  </a:lnTo>
                  <a:lnTo>
                    <a:pt x="140642" y="144231"/>
                  </a:lnTo>
                  <a:close/>
                  <a:moveTo>
                    <a:pt x="220435" y="65155"/>
                  </a:moveTo>
                  <a:lnTo>
                    <a:pt x="165327" y="88691"/>
                  </a:lnTo>
                  <a:lnTo>
                    <a:pt x="165327" y="127009"/>
                  </a:lnTo>
                  <a:lnTo>
                    <a:pt x="220435" y="103330"/>
                  </a:lnTo>
                  <a:close/>
                  <a:moveTo>
                    <a:pt x="156142" y="18370"/>
                  </a:moveTo>
                  <a:lnTo>
                    <a:pt x="92853" y="45494"/>
                  </a:lnTo>
                  <a:lnTo>
                    <a:pt x="156142" y="72618"/>
                  </a:lnTo>
                  <a:lnTo>
                    <a:pt x="219431" y="45494"/>
                  </a:lnTo>
                  <a:close/>
                  <a:moveTo>
                    <a:pt x="156142" y="0"/>
                  </a:moveTo>
                  <a:cubicBezTo>
                    <a:pt x="158725" y="0"/>
                    <a:pt x="161117" y="479"/>
                    <a:pt x="163317" y="1435"/>
                  </a:cubicBezTo>
                  <a:lnTo>
                    <a:pt x="227611" y="28990"/>
                  </a:lnTo>
                  <a:cubicBezTo>
                    <a:pt x="230960" y="30521"/>
                    <a:pt x="233663" y="32817"/>
                    <a:pt x="235720" y="35879"/>
                  </a:cubicBezTo>
                  <a:cubicBezTo>
                    <a:pt x="237777" y="38940"/>
                    <a:pt x="238805" y="42289"/>
                    <a:pt x="238805" y="45924"/>
                  </a:cubicBezTo>
                  <a:lnTo>
                    <a:pt x="238805" y="103330"/>
                  </a:lnTo>
                  <a:lnTo>
                    <a:pt x="301090" y="130023"/>
                  </a:lnTo>
                  <a:cubicBezTo>
                    <a:pt x="304534" y="131554"/>
                    <a:pt x="307261" y="133850"/>
                    <a:pt x="309270" y="136912"/>
                  </a:cubicBezTo>
                  <a:cubicBezTo>
                    <a:pt x="311279" y="139973"/>
                    <a:pt x="312284" y="143322"/>
                    <a:pt x="312284" y="146958"/>
                  </a:cubicBezTo>
                  <a:lnTo>
                    <a:pt x="312284" y="206659"/>
                  </a:lnTo>
                  <a:cubicBezTo>
                    <a:pt x="312284" y="210103"/>
                    <a:pt x="311375" y="213308"/>
                    <a:pt x="309557" y="216274"/>
                  </a:cubicBezTo>
                  <a:cubicBezTo>
                    <a:pt x="307739" y="219240"/>
                    <a:pt x="305252" y="221488"/>
                    <a:pt x="302094" y="223019"/>
                  </a:cubicBezTo>
                  <a:lnTo>
                    <a:pt x="237801" y="255166"/>
                  </a:lnTo>
                  <a:cubicBezTo>
                    <a:pt x="235409" y="256506"/>
                    <a:pt x="232682" y="257175"/>
                    <a:pt x="229620" y="257175"/>
                  </a:cubicBezTo>
                  <a:cubicBezTo>
                    <a:pt x="226559" y="257175"/>
                    <a:pt x="223832" y="256506"/>
                    <a:pt x="221440" y="255166"/>
                  </a:cubicBezTo>
                  <a:lnTo>
                    <a:pt x="157146" y="223019"/>
                  </a:lnTo>
                  <a:cubicBezTo>
                    <a:pt x="156668" y="222828"/>
                    <a:pt x="156333" y="222637"/>
                    <a:pt x="156142" y="222445"/>
                  </a:cubicBezTo>
                  <a:cubicBezTo>
                    <a:pt x="155950" y="222637"/>
                    <a:pt x="155615" y="222828"/>
                    <a:pt x="155137" y="223019"/>
                  </a:cubicBezTo>
                  <a:lnTo>
                    <a:pt x="90843" y="255166"/>
                  </a:lnTo>
                  <a:cubicBezTo>
                    <a:pt x="88451" y="256506"/>
                    <a:pt x="85725" y="257175"/>
                    <a:pt x="82663" y="257175"/>
                  </a:cubicBezTo>
                  <a:cubicBezTo>
                    <a:pt x="79602" y="257175"/>
                    <a:pt x="76875" y="256506"/>
                    <a:pt x="74483" y="255166"/>
                  </a:cubicBezTo>
                  <a:lnTo>
                    <a:pt x="10189" y="223019"/>
                  </a:lnTo>
                  <a:cubicBezTo>
                    <a:pt x="7032" y="221488"/>
                    <a:pt x="4544" y="219240"/>
                    <a:pt x="2726" y="216274"/>
                  </a:cubicBezTo>
                  <a:cubicBezTo>
                    <a:pt x="909" y="213308"/>
                    <a:pt x="0" y="210103"/>
                    <a:pt x="0" y="206659"/>
                  </a:cubicBezTo>
                  <a:lnTo>
                    <a:pt x="0" y="146958"/>
                  </a:lnTo>
                  <a:cubicBezTo>
                    <a:pt x="0" y="143322"/>
                    <a:pt x="1028" y="139973"/>
                    <a:pt x="3085" y="136912"/>
                  </a:cubicBezTo>
                  <a:cubicBezTo>
                    <a:pt x="5142" y="133850"/>
                    <a:pt x="7845" y="131554"/>
                    <a:pt x="11194" y="130023"/>
                  </a:cubicBezTo>
                  <a:lnTo>
                    <a:pt x="73478" y="103330"/>
                  </a:lnTo>
                  <a:lnTo>
                    <a:pt x="73478" y="45924"/>
                  </a:lnTo>
                  <a:cubicBezTo>
                    <a:pt x="73478" y="42289"/>
                    <a:pt x="74507" y="38940"/>
                    <a:pt x="76564" y="35879"/>
                  </a:cubicBezTo>
                  <a:cubicBezTo>
                    <a:pt x="78621" y="32817"/>
                    <a:pt x="81324" y="30521"/>
                    <a:pt x="84672" y="28990"/>
                  </a:cubicBezTo>
                  <a:lnTo>
                    <a:pt x="148966" y="1435"/>
                  </a:lnTo>
                  <a:cubicBezTo>
                    <a:pt x="151167" y="479"/>
                    <a:pt x="153558" y="0"/>
                    <a:pt x="156142"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45000"/>
                </a:lnSpc>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微软雅黑"/>
                <a:cs typeface="+mn-cs"/>
                <a:sym typeface="Arial"/>
              </a:endParaRPr>
            </a:p>
          </p:txBody>
        </p:sp>
        <p:sp>
          <p:nvSpPr>
            <p:cNvPr id="27" name="空心弧 26">
              <a:extLst>
                <a:ext uri="{FF2B5EF4-FFF2-40B4-BE49-F238E27FC236}">
                  <a16:creationId xmlns:a16="http://schemas.microsoft.com/office/drawing/2014/main" id="{19A461F1-92BD-4637-B313-2C6C70EB363B}"/>
                </a:ext>
              </a:extLst>
            </p:cNvPr>
            <p:cNvSpPr>
              <a:spLocks noChangeAspect="1"/>
            </p:cNvSpPr>
            <p:nvPr/>
          </p:nvSpPr>
          <p:spPr>
            <a:xfrm flipH="1">
              <a:off x="8096175" y="4366895"/>
              <a:ext cx="1020776" cy="1020778"/>
            </a:xfrm>
            <a:prstGeom prst="blockArc">
              <a:avLst>
                <a:gd name="adj1" fmla="val 358711"/>
                <a:gd name="adj2" fmla="val 16227620"/>
                <a:gd name="adj3" fmla="val 544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5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grpSp>
      <p:sp>
        <p:nvSpPr>
          <p:cNvPr id="28" name="文本框 27">
            <a:extLst>
              <a:ext uri="{FF2B5EF4-FFF2-40B4-BE49-F238E27FC236}">
                <a16:creationId xmlns:a16="http://schemas.microsoft.com/office/drawing/2014/main" id="{43076A58-B529-4D9E-8EBA-D7ABABEFDA7B}"/>
              </a:ext>
            </a:extLst>
          </p:cNvPr>
          <p:cNvSpPr txBox="1"/>
          <p:nvPr/>
        </p:nvSpPr>
        <p:spPr>
          <a:xfrm>
            <a:off x="5229940" y="1146142"/>
            <a:ext cx="3012363" cy="743473"/>
          </a:xfrm>
          <a:prstGeom prst="rect">
            <a:avLst/>
          </a:prstGeom>
          <a:noFill/>
        </p:spPr>
        <p:txBody>
          <a:bodyPr wrap="none" rtlCol="0">
            <a:spAutoFit/>
          </a:bodyPr>
          <a:lstStyle/>
          <a:p>
            <a:pPr>
              <a:lnSpc>
                <a:spcPct val="145000"/>
              </a:lnSpc>
            </a:pPr>
            <a:r>
              <a:rPr lang="zh-CN" altLang="en-US" sz="3200" b="1" dirty="0">
                <a:solidFill>
                  <a:schemeClr val="tx1">
                    <a:lumMod val="75000"/>
                    <a:lumOff val="25000"/>
                  </a:schemeClr>
                </a:solidFill>
              </a:rPr>
              <a:t>成都的地铁发展</a:t>
            </a:r>
          </a:p>
        </p:txBody>
      </p:sp>
      <p:pic>
        <p:nvPicPr>
          <p:cNvPr id="31" name="图片 30">
            <a:extLst>
              <a:ext uri="{FF2B5EF4-FFF2-40B4-BE49-F238E27FC236}">
                <a16:creationId xmlns:a16="http://schemas.microsoft.com/office/drawing/2014/main" id="{65E13E3F-3D93-460C-AA65-A42DC3BFF4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9343" y="1157848"/>
            <a:ext cx="3727487" cy="4969983"/>
          </a:xfrm>
          <a:prstGeom prst="rect">
            <a:avLst/>
          </a:prstGeom>
        </p:spPr>
      </p:pic>
    </p:spTree>
    <p:extLst>
      <p:ext uri="{BB962C8B-B14F-4D97-AF65-F5344CB8AC3E}">
        <p14:creationId xmlns:p14="http://schemas.microsoft.com/office/powerpoint/2010/main" val="3942359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75BDAF94-CA72-43EA-AD91-E741B19060EB}"/>
              </a:ext>
            </a:extLst>
          </p:cNvPr>
          <p:cNvGrpSpPr/>
          <p:nvPr/>
        </p:nvGrpSpPr>
        <p:grpSpPr>
          <a:xfrm>
            <a:off x="1362497" y="1458410"/>
            <a:ext cx="9467005" cy="4244027"/>
            <a:chOff x="1356148" y="1990845"/>
            <a:chExt cx="9467005" cy="4244027"/>
          </a:xfrm>
        </p:grpSpPr>
        <p:grpSp>
          <p:nvGrpSpPr>
            <p:cNvPr id="6" name="îśḷïďê">
              <a:extLst>
                <a:ext uri="{FF2B5EF4-FFF2-40B4-BE49-F238E27FC236}">
                  <a16:creationId xmlns:a16="http://schemas.microsoft.com/office/drawing/2014/main" id="{5107E531-9D6C-4AD5-BB54-A7B02C0E8550}"/>
                </a:ext>
              </a:extLst>
            </p:cNvPr>
            <p:cNvGrpSpPr/>
            <p:nvPr/>
          </p:nvGrpSpPr>
          <p:grpSpPr>
            <a:xfrm>
              <a:off x="1356148" y="1990845"/>
              <a:ext cx="4323504" cy="4244027"/>
              <a:chOff x="769196" y="1990845"/>
              <a:chExt cx="4323504" cy="4244027"/>
            </a:xfrm>
          </p:grpSpPr>
          <p:sp>
            <p:nvSpPr>
              <p:cNvPr id="11" name="ïṥļiḓé">
                <a:extLst>
                  <a:ext uri="{FF2B5EF4-FFF2-40B4-BE49-F238E27FC236}">
                    <a16:creationId xmlns:a16="http://schemas.microsoft.com/office/drawing/2014/main" id="{2446855D-473A-4799-B7A7-4E6362E8947A}"/>
                  </a:ext>
                </a:extLst>
              </p:cNvPr>
              <p:cNvSpPr/>
              <p:nvPr/>
            </p:nvSpPr>
            <p:spPr>
              <a:xfrm>
                <a:off x="769197" y="2726778"/>
                <a:ext cx="4323502" cy="1314399"/>
              </a:xfrm>
              <a:prstGeom prst="rect">
                <a:avLst/>
              </a:prstGeom>
              <a:ln>
                <a:noFill/>
              </a:ln>
            </p:spPr>
            <p:txBody>
              <a:bodyPr wrap="square" lIns="91440" tIns="45720" rIns="91440" bIns="45720" anchor="t">
                <a:spAutoFit/>
              </a:bodyPr>
              <a:lstStyle/>
              <a:p>
                <a:pPr algn="just">
                  <a:lnSpc>
                    <a:spcPct val="145000"/>
                  </a:lnSpc>
                </a:pPr>
                <a:r>
                  <a:rPr lang="zh-CN" altLang="en-US" sz="1400" dirty="0">
                    <a:solidFill>
                      <a:schemeClr val="tx1">
                        <a:lumMod val="75000"/>
                        <a:lumOff val="25000"/>
                      </a:schemeClr>
                    </a:solidFill>
                  </a:rPr>
                  <a:t>蜀绣又称“川绣”，是以四川成都为中心的刺绣品的总称。蜀绣与苏绣、湘绣、粤绣齐名，为中国四大名绣之一。 </a:t>
                </a:r>
              </a:p>
              <a:p>
                <a:pPr algn="just">
                  <a:lnSpc>
                    <a:spcPct val="145000"/>
                  </a:lnSpc>
                </a:pPr>
                <a:r>
                  <a:rPr lang="zh-CN" altLang="en-US" sz="1400" dirty="0">
                    <a:solidFill>
                      <a:schemeClr val="tx1">
                        <a:lumMod val="75000"/>
                        <a:lumOff val="25000"/>
                      </a:schemeClr>
                    </a:solidFill>
                  </a:rPr>
                  <a:t>　　</a:t>
                </a:r>
                <a:endParaRPr lang="en-US" altLang="zh-CN" sz="1400" dirty="0">
                  <a:solidFill>
                    <a:schemeClr val="tx1">
                      <a:lumMod val="75000"/>
                      <a:lumOff val="25000"/>
                    </a:schemeClr>
                  </a:solidFill>
                </a:endParaRPr>
              </a:p>
            </p:txBody>
          </p:sp>
          <p:sp>
            <p:nvSpPr>
              <p:cNvPr id="12" name="ïṥľïďê">
                <a:extLst>
                  <a:ext uri="{FF2B5EF4-FFF2-40B4-BE49-F238E27FC236}">
                    <a16:creationId xmlns:a16="http://schemas.microsoft.com/office/drawing/2014/main" id="{132840CF-09EC-439E-BD98-DE8CF1B615F8}"/>
                  </a:ext>
                </a:extLst>
              </p:cNvPr>
              <p:cNvSpPr/>
              <p:nvPr/>
            </p:nvSpPr>
            <p:spPr>
              <a:xfrm>
                <a:off x="769196" y="1990845"/>
                <a:ext cx="1560671" cy="541393"/>
              </a:xfrm>
              <a:prstGeom prst="roundRect">
                <a:avLst>
                  <a:gd name="adj" fmla="val 50000"/>
                </a:avLst>
              </a:prstGeom>
              <a:solidFill>
                <a:schemeClr val="accent1"/>
              </a:solidFill>
              <a:ln w="57150" cap="rnd">
                <a:noFill/>
                <a:prstDash val="solid"/>
                <a:round/>
              </a:ln>
              <a:effectLst>
                <a:outerShdw blurRad="76200" dist="50800" dir="5400000" algn="ctr" rotWithShape="0">
                  <a:srgbClr val="313153">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55000"/>
                  </a:lnSpc>
                </a:pPr>
                <a:r>
                  <a:rPr lang="zh-CN" altLang="en-US" sz="2000" b="1" dirty="0">
                    <a:solidFill>
                      <a:srgbClr val="FFFFFF"/>
                    </a:solidFill>
                  </a:rPr>
                  <a:t>蜀绣</a:t>
                </a:r>
              </a:p>
            </p:txBody>
          </p:sp>
          <p:sp>
            <p:nvSpPr>
              <p:cNvPr id="13" name="ïṥḷíde">
                <a:extLst>
                  <a:ext uri="{FF2B5EF4-FFF2-40B4-BE49-F238E27FC236}">
                    <a16:creationId xmlns:a16="http://schemas.microsoft.com/office/drawing/2014/main" id="{F1AF7979-6B7C-40B8-B1D7-10A672F93198}"/>
                  </a:ext>
                </a:extLst>
              </p:cNvPr>
              <p:cNvSpPr/>
              <p:nvPr/>
            </p:nvSpPr>
            <p:spPr>
              <a:xfrm>
                <a:off x="769198" y="4251762"/>
                <a:ext cx="4323502" cy="1983110"/>
              </a:xfrm>
              <a:prstGeom prst="roundRect">
                <a:avLst>
                  <a:gd name="adj" fmla="val 9654"/>
                </a:avLst>
              </a:prstGeom>
              <a:pattFill prst="pct5">
                <a:fgClr>
                  <a:srgbClr val="804249"/>
                </a:fgClr>
                <a:bgClr>
                  <a:srgbClr val="7FD6FF"/>
                </a:bgClr>
              </a:patt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ltLang="zh-CN" b="1" dirty="0"/>
              </a:p>
              <a:p>
                <a:pPr algn="ctr"/>
                <a:endParaRPr lang="en-US" altLang="zh-CN" b="1" dirty="0"/>
              </a:p>
              <a:p>
                <a:pPr algn="ctr"/>
                <a:endParaRPr lang="en-US" altLang="zh-CN" b="1" dirty="0"/>
              </a:p>
              <a:p>
                <a:pPr algn="ctr"/>
                <a:r>
                  <a:rPr lang="zh-CN" altLang="en-US" b="1" dirty="0"/>
                  <a:t>插入相关图片</a:t>
                </a:r>
              </a:p>
            </p:txBody>
          </p:sp>
        </p:grpSp>
        <p:grpSp>
          <p:nvGrpSpPr>
            <p:cNvPr id="7" name="íṧḷîḋe">
              <a:extLst>
                <a:ext uri="{FF2B5EF4-FFF2-40B4-BE49-F238E27FC236}">
                  <a16:creationId xmlns:a16="http://schemas.microsoft.com/office/drawing/2014/main" id="{D6DD95C1-14FA-4803-B231-BF59C78DFCA2}"/>
                </a:ext>
              </a:extLst>
            </p:cNvPr>
            <p:cNvGrpSpPr/>
            <p:nvPr/>
          </p:nvGrpSpPr>
          <p:grpSpPr>
            <a:xfrm>
              <a:off x="6499650" y="1990845"/>
              <a:ext cx="4323503" cy="4244027"/>
              <a:chOff x="8032545" y="1990845"/>
              <a:chExt cx="4323503" cy="4244027"/>
            </a:xfrm>
          </p:grpSpPr>
          <p:sp>
            <p:nvSpPr>
              <p:cNvPr id="8" name="íṣļiďè">
                <a:extLst>
                  <a:ext uri="{FF2B5EF4-FFF2-40B4-BE49-F238E27FC236}">
                    <a16:creationId xmlns:a16="http://schemas.microsoft.com/office/drawing/2014/main" id="{8FFB9C1C-E9EC-4FAA-AFAB-BC9B5C4E2042}"/>
                  </a:ext>
                </a:extLst>
              </p:cNvPr>
              <p:cNvSpPr/>
              <p:nvPr/>
            </p:nvSpPr>
            <p:spPr>
              <a:xfrm>
                <a:off x="8032546" y="2726778"/>
                <a:ext cx="4323502" cy="1314399"/>
              </a:xfrm>
              <a:prstGeom prst="rect">
                <a:avLst/>
              </a:prstGeom>
              <a:ln>
                <a:noFill/>
              </a:ln>
            </p:spPr>
            <p:txBody>
              <a:bodyPr wrap="square" lIns="91440" tIns="45720" rIns="91440" bIns="45720" anchor="t">
                <a:spAutoFit/>
              </a:bodyPr>
              <a:lstStyle/>
              <a:p>
                <a:pPr algn="just">
                  <a:lnSpc>
                    <a:spcPct val="145000"/>
                  </a:lnSpc>
                </a:pPr>
                <a:r>
                  <a:rPr lang="zh-CN" altLang="en-US" sz="1400" dirty="0">
                    <a:solidFill>
                      <a:schemeClr val="tx1">
                        <a:lumMod val="75000"/>
                        <a:lumOff val="25000"/>
                      </a:schemeClr>
                    </a:solidFill>
                    <a:latin typeface="阿里巴巴普惠体" panose="00020600040101010101" pitchFamily="18" charset="-122"/>
                    <a:ea typeface="阿里巴巴普惠体" panose="00020600040101010101" pitchFamily="18" charset="-122"/>
                  </a:rPr>
                  <a:t>南京云锦、 杭州织锦、苏州宋锦、成都蜀锦为四大名锦。蜀锦织造工艺有获特的整经手法。至今蜀锦仍沿袭传统的梁色熟丝织造法，图案有流霞锦、雨丝锦、散地锦、浣花锦、方方锦、铺地锦、条条锦等种类。 </a:t>
                </a:r>
                <a:r>
                  <a:rPr lang="zh-CN" altLang="en-US" sz="1400" b="1" dirty="0">
                    <a:solidFill>
                      <a:schemeClr val="tx1">
                        <a:lumMod val="75000"/>
                        <a:lumOff val="25000"/>
                      </a:schemeClr>
                    </a:solidFill>
                  </a:rPr>
                  <a:t>　　</a:t>
                </a:r>
              </a:p>
            </p:txBody>
          </p:sp>
          <p:sp>
            <p:nvSpPr>
              <p:cNvPr id="9" name="íṧḻîde">
                <a:extLst>
                  <a:ext uri="{FF2B5EF4-FFF2-40B4-BE49-F238E27FC236}">
                    <a16:creationId xmlns:a16="http://schemas.microsoft.com/office/drawing/2014/main" id="{FB52EB2C-9DA4-48B2-A21A-86C980644C23}"/>
                  </a:ext>
                </a:extLst>
              </p:cNvPr>
              <p:cNvSpPr/>
              <p:nvPr/>
            </p:nvSpPr>
            <p:spPr>
              <a:xfrm>
                <a:off x="8032545" y="1990845"/>
                <a:ext cx="1560671" cy="541393"/>
              </a:xfrm>
              <a:prstGeom prst="roundRect">
                <a:avLst>
                  <a:gd name="adj" fmla="val 50000"/>
                </a:avLst>
              </a:prstGeom>
              <a:solidFill>
                <a:schemeClr val="accent2"/>
              </a:solidFill>
              <a:ln w="57150" cap="rnd">
                <a:noFill/>
                <a:prstDash val="solid"/>
                <a:round/>
              </a:ln>
              <a:effectLst>
                <a:outerShdw blurRad="76200" dist="50800" dir="5400000" algn="ctr" rotWithShape="0">
                  <a:srgbClr val="313153">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55000"/>
                  </a:lnSpc>
                </a:pPr>
                <a:r>
                  <a:rPr lang="zh-CN" altLang="en-US" sz="2000" b="1" dirty="0">
                    <a:solidFill>
                      <a:srgbClr val="FFFFFF"/>
                    </a:solidFill>
                  </a:rPr>
                  <a:t>蜀锦</a:t>
                </a:r>
              </a:p>
            </p:txBody>
          </p:sp>
          <p:sp>
            <p:nvSpPr>
              <p:cNvPr id="10" name="îsḻïḍè">
                <a:extLst>
                  <a:ext uri="{FF2B5EF4-FFF2-40B4-BE49-F238E27FC236}">
                    <a16:creationId xmlns:a16="http://schemas.microsoft.com/office/drawing/2014/main" id="{F78709BD-712F-4C5E-8D79-A10DA2DF1576}"/>
                  </a:ext>
                </a:extLst>
              </p:cNvPr>
              <p:cNvSpPr/>
              <p:nvPr/>
            </p:nvSpPr>
            <p:spPr>
              <a:xfrm>
                <a:off x="8032546" y="4251762"/>
                <a:ext cx="4323502" cy="1983110"/>
              </a:xfrm>
              <a:prstGeom prst="roundRect">
                <a:avLst>
                  <a:gd name="adj" fmla="val 9654"/>
                </a:avLst>
              </a:prstGeom>
              <a:solidFill>
                <a:schemeClr val="accent2"/>
              </a:solid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ltLang="zh-CN" b="1" dirty="0"/>
              </a:p>
              <a:p>
                <a:pPr algn="ctr"/>
                <a:endParaRPr lang="en-US" altLang="zh-CN" b="1" dirty="0"/>
              </a:p>
              <a:p>
                <a:pPr algn="ctr"/>
                <a:endParaRPr lang="en-US" altLang="zh-CN" b="1" dirty="0"/>
              </a:p>
              <a:p>
                <a:pPr algn="ctr"/>
                <a:r>
                  <a:rPr lang="zh-CN" altLang="en-US" b="1" dirty="0"/>
                  <a:t>插入相关图片</a:t>
                </a:r>
              </a:p>
              <a:p>
                <a:pPr algn="ctr"/>
                <a:endParaRPr lang="zh-CN" altLang="en-US" b="1" dirty="0"/>
              </a:p>
            </p:txBody>
          </p:sp>
        </p:grpSp>
      </p:grpSp>
    </p:spTree>
    <p:extLst>
      <p:ext uri="{BB962C8B-B14F-4D97-AF65-F5344CB8AC3E}">
        <p14:creationId xmlns:p14="http://schemas.microsoft.com/office/powerpoint/2010/main" val="2176750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îšḷîḍé"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7D3908EA-7F9C-4523-82D3-0264D8DE7460}"/>
              </a:ext>
            </a:extLst>
          </p:cNvPr>
          <p:cNvGrpSpPr>
            <a:grpSpLocks noChangeAspect="1"/>
          </p:cNvGrpSpPr>
          <p:nvPr/>
        </p:nvGrpSpPr>
        <p:grpSpPr>
          <a:xfrm>
            <a:off x="965278" y="1248510"/>
            <a:ext cx="10261443" cy="4770324"/>
            <a:chOff x="965278" y="2382830"/>
            <a:chExt cx="10261443" cy="4770324"/>
          </a:xfrm>
        </p:grpSpPr>
        <p:sp>
          <p:nvSpPr>
            <p:cNvPr id="3" name="íṡlïḋê">
              <a:extLst>
                <a:ext uri="{FF2B5EF4-FFF2-40B4-BE49-F238E27FC236}">
                  <a16:creationId xmlns:a16="http://schemas.microsoft.com/office/drawing/2014/main" id="{7BECA0AF-ED3B-4736-8DCB-87B2AC46E967}"/>
                </a:ext>
              </a:extLst>
            </p:cNvPr>
            <p:cNvSpPr/>
            <p:nvPr/>
          </p:nvSpPr>
          <p:spPr>
            <a:xfrm>
              <a:off x="1838325" y="2382830"/>
              <a:ext cx="1936071" cy="1936070"/>
            </a:xfrm>
            <a:prstGeom prst="ellipse">
              <a:avLst/>
            </a:prstGeom>
            <a:blipFill>
              <a:blip r:embed="rId2" cstate="screen">
                <a:extLst>
                  <a:ext uri="{28A0092B-C50C-407E-A947-70E740481C1C}">
                    <a14:useLocalDpi xmlns:a14="http://schemas.microsoft.com/office/drawing/2010/main"/>
                  </a:ext>
                </a:extLst>
              </a:blip>
              <a:stretch>
                <a:fillRect/>
              </a:stretch>
            </a:blipFill>
            <a:ln w="19050">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lnSpc>
                  <a:spcPct val="145000"/>
                </a:lnSpc>
              </a:pPr>
              <a:endParaRPr lang="zh-CN" altLang="en-US" sz="2000" b="1" i="1">
                <a:solidFill>
                  <a:schemeClr val="tx1">
                    <a:lumMod val="75000"/>
                    <a:lumOff val="25000"/>
                  </a:schemeClr>
                </a:solidFill>
              </a:endParaRPr>
            </a:p>
          </p:txBody>
        </p:sp>
        <p:sp>
          <p:nvSpPr>
            <p:cNvPr id="4" name="îṣḷïde">
              <a:extLst>
                <a:ext uri="{FF2B5EF4-FFF2-40B4-BE49-F238E27FC236}">
                  <a16:creationId xmlns:a16="http://schemas.microsoft.com/office/drawing/2014/main" id="{865693EC-5985-4374-9484-A5FADA2A8C53}"/>
                </a:ext>
              </a:extLst>
            </p:cNvPr>
            <p:cNvSpPr/>
            <p:nvPr/>
          </p:nvSpPr>
          <p:spPr>
            <a:xfrm>
              <a:off x="5127965" y="2382830"/>
              <a:ext cx="1936071" cy="1936070"/>
            </a:xfrm>
            <a:prstGeom prst="ellipse">
              <a:avLst/>
            </a:prstGeom>
            <a:blipFill>
              <a:blip r:embed="rId3" cstate="screen">
                <a:extLst>
                  <a:ext uri="{28A0092B-C50C-407E-A947-70E740481C1C}">
                    <a14:useLocalDpi xmlns:a14="http://schemas.microsoft.com/office/drawing/2010/main"/>
                  </a:ext>
                </a:extLst>
              </a:blip>
              <a:stretch>
                <a:fillRect/>
              </a:stretch>
            </a:blipFill>
            <a:ln w="19050">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lnSpc>
                  <a:spcPct val="145000"/>
                </a:lnSpc>
              </a:pPr>
              <a:endParaRPr lang="zh-CN" altLang="en-US" sz="2000" b="1" i="1">
                <a:solidFill>
                  <a:schemeClr val="tx1">
                    <a:lumMod val="75000"/>
                    <a:lumOff val="25000"/>
                  </a:schemeClr>
                </a:solidFill>
              </a:endParaRPr>
            </a:p>
          </p:txBody>
        </p:sp>
        <p:sp>
          <p:nvSpPr>
            <p:cNvPr id="5" name="íS1iḑê">
              <a:extLst>
                <a:ext uri="{FF2B5EF4-FFF2-40B4-BE49-F238E27FC236}">
                  <a16:creationId xmlns:a16="http://schemas.microsoft.com/office/drawing/2014/main" id="{FD6C6C16-69D8-485D-A7EE-7EB2B61CDEC2}"/>
                </a:ext>
              </a:extLst>
            </p:cNvPr>
            <p:cNvSpPr/>
            <p:nvPr/>
          </p:nvSpPr>
          <p:spPr>
            <a:xfrm>
              <a:off x="8417604" y="2382830"/>
              <a:ext cx="1936071" cy="1936070"/>
            </a:xfrm>
            <a:prstGeom prst="ellipse">
              <a:avLst/>
            </a:prstGeom>
            <a:blipFill>
              <a:blip r:embed="rId4" cstate="screen">
                <a:extLst>
                  <a:ext uri="{28A0092B-C50C-407E-A947-70E740481C1C}">
                    <a14:useLocalDpi xmlns:a14="http://schemas.microsoft.com/office/drawing/2010/main"/>
                  </a:ext>
                </a:extLst>
              </a:blip>
              <a:stretch>
                <a:fillRect/>
              </a:stretch>
            </a:blipFill>
            <a:ln w="19050">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lnSpc>
                  <a:spcPct val="145000"/>
                </a:lnSpc>
              </a:pPr>
              <a:endParaRPr lang="zh-CN" altLang="en-US" sz="2000" b="1" i="1">
                <a:solidFill>
                  <a:schemeClr val="tx1">
                    <a:lumMod val="75000"/>
                    <a:lumOff val="25000"/>
                  </a:schemeClr>
                </a:solidFill>
              </a:endParaRPr>
            </a:p>
          </p:txBody>
        </p:sp>
        <p:sp>
          <p:nvSpPr>
            <p:cNvPr id="6" name="íŝľiďé">
              <a:extLst>
                <a:ext uri="{FF2B5EF4-FFF2-40B4-BE49-F238E27FC236}">
                  <a16:creationId xmlns:a16="http://schemas.microsoft.com/office/drawing/2014/main" id="{4C3DD9CA-0627-4D3C-8263-F5294D041813}"/>
                </a:ext>
              </a:extLst>
            </p:cNvPr>
            <p:cNvSpPr/>
            <p:nvPr/>
          </p:nvSpPr>
          <p:spPr>
            <a:xfrm>
              <a:off x="4317205" y="3154657"/>
              <a:ext cx="290602" cy="392415"/>
            </a:xfrm>
            <a:prstGeom prst="chevron">
              <a:avLst>
                <a:gd name="adj" fmla="val 63071"/>
              </a:avLst>
            </a:pr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p>
              <a:pPr algn="ctr" defTabSz="914354">
                <a:lnSpc>
                  <a:spcPct val="155000"/>
                </a:lnSpc>
              </a:pPr>
              <a:endParaRPr lang="zh-CN" altLang="en-US" sz="2000" b="1" i="1">
                <a:solidFill>
                  <a:schemeClr val="tx1">
                    <a:lumMod val="75000"/>
                    <a:lumOff val="25000"/>
                  </a:schemeClr>
                </a:solidFill>
              </a:endParaRPr>
            </a:p>
          </p:txBody>
        </p:sp>
        <p:sp>
          <p:nvSpPr>
            <p:cNvPr id="7" name="íś1iďe">
              <a:extLst>
                <a:ext uri="{FF2B5EF4-FFF2-40B4-BE49-F238E27FC236}">
                  <a16:creationId xmlns:a16="http://schemas.microsoft.com/office/drawing/2014/main" id="{CEF22C42-CDEA-4022-8505-27EE4FD9E745}"/>
                </a:ext>
              </a:extLst>
            </p:cNvPr>
            <p:cNvSpPr/>
            <p:nvPr/>
          </p:nvSpPr>
          <p:spPr>
            <a:xfrm>
              <a:off x="7595519" y="3154657"/>
              <a:ext cx="290602" cy="392415"/>
            </a:xfrm>
            <a:prstGeom prst="chevron">
              <a:avLst>
                <a:gd name="adj" fmla="val 63071"/>
              </a:avLst>
            </a:pr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p>
              <a:pPr algn="ctr" defTabSz="914354">
                <a:lnSpc>
                  <a:spcPct val="155000"/>
                </a:lnSpc>
              </a:pPr>
              <a:endParaRPr lang="zh-CN" altLang="en-US" sz="2000" b="1" i="1">
                <a:solidFill>
                  <a:schemeClr val="tx1">
                    <a:lumMod val="75000"/>
                    <a:lumOff val="25000"/>
                  </a:schemeClr>
                </a:solidFill>
              </a:endParaRPr>
            </a:p>
          </p:txBody>
        </p:sp>
        <p:grpSp>
          <p:nvGrpSpPr>
            <p:cNvPr id="8" name="íṣlíḋe">
              <a:extLst>
                <a:ext uri="{FF2B5EF4-FFF2-40B4-BE49-F238E27FC236}">
                  <a16:creationId xmlns:a16="http://schemas.microsoft.com/office/drawing/2014/main" id="{2B37A9EC-E475-478D-A39C-F19F21B13921}"/>
                </a:ext>
              </a:extLst>
            </p:cNvPr>
            <p:cNvGrpSpPr/>
            <p:nvPr/>
          </p:nvGrpSpPr>
          <p:grpSpPr>
            <a:xfrm>
              <a:off x="4449764" y="4785017"/>
              <a:ext cx="3292473" cy="2368137"/>
              <a:chOff x="577094" y="1257300"/>
              <a:chExt cx="3292473" cy="2368137"/>
            </a:xfrm>
          </p:grpSpPr>
          <p:sp>
            <p:nvSpPr>
              <p:cNvPr id="17" name="íšḻîḋe">
                <a:extLst>
                  <a:ext uri="{FF2B5EF4-FFF2-40B4-BE49-F238E27FC236}">
                    <a16:creationId xmlns:a16="http://schemas.microsoft.com/office/drawing/2014/main" id="{96DB086F-D1BA-4DAD-86F9-C3A3F82896F7}"/>
                  </a:ext>
                </a:extLst>
              </p:cNvPr>
              <p:cNvSpPr/>
              <p:nvPr/>
            </p:nvSpPr>
            <p:spPr bwMode="auto">
              <a:xfrm>
                <a:off x="577094" y="1689322"/>
                <a:ext cx="3292473" cy="193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45000"/>
                  </a:lnSpc>
                </a:pPr>
                <a:r>
                  <a:rPr lang="zh-CN" altLang="en-US" sz="1400" dirty="0">
                    <a:solidFill>
                      <a:schemeClr val="tx1">
                        <a:lumMod val="75000"/>
                        <a:lumOff val="25000"/>
                      </a:schemeClr>
                    </a:solidFill>
                  </a:rPr>
                  <a:t>古代的四川酒文化，是我国酒文化百花园中的一朵奇葩，尤其是以五粮液、剑南春、泸州老窖、全兴、沱牌、郎酒等“六朵金花”为代表的传统白酒，几乎占了全国名酒的</a:t>
                </a:r>
                <a:r>
                  <a:rPr lang="en-US" altLang="zh-CN" sz="1400" dirty="0">
                    <a:solidFill>
                      <a:schemeClr val="tx1">
                        <a:lumMod val="75000"/>
                        <a:lumOff val="25000"/>
                      </a:schemeClr>
                    </a:solidFill>
                  </a:rPr>
                  <a:t>40</a:t>
                </a:r>
                <a:r>
                  <a:rPr lang="zh-CN" altLang="en-US" sz="1400" dirty="0">
                    <a:solidFill>
                      <a:schemeClr val="tx1">
                        <a:lumMod val="75000"/>
                        <a:lumOff val="25000"/>
                      </a:schemeClr>
                    </a:solidFill>
                  </a:rPr>
                  <a:t>％。</a:t>
                </a:r>
              </a:p>
            </p:txBody>
          </p:sp>
          <p:sp>
            <p:nvSpPr>
              <p:cNvPr id="18" name="íṥḻíḋe">
                <a:extLst>
                  <a:ext uri="{FF2B5EF4-FFF2-40B4-BE49-F238E27FC236}">
                    <a16:creationId xmlns:a16="http://schemas.microsoft.com/office/drawing/2014/main" id="{0C72B207-12F4-47AC-9DC8-3DCF69E5A62F}"/>
                  </a:ext>
                </a:extLst>
              </p:cNvPr>
              <p:cNvSpPr txBox="1"/>
              <p:nvPr/>
            </p:nvSpPr>
            <p:spPr bwMode="auto">
              <a:xfrm>
                <a:off x="577094" y="1257300"/>
                <a:ext cx="3292473" cy="4320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92500" lnSpcReduction="2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45000"/>
                  </a:lnSpc>
                  <a:spcBef>
                    <a:spcPct val="0"/>
                  </a:spcBef>
                </a:pPr>
                <a:r>
                  <a:rPr lang="zh-CN" altLang="en-US" b="1" i="1" dirty="0">
                    <a:solidFill>
                      <a:schemeClr val="tx1">
                        <a:lumMod val="75000"/>
                        <a:lumOff val="25000"/>
                      </a:schemeClr>
                    </a:solidFill>
                  </a:rPr>
                  <a:t>川酒</a:t>
                </a:r>
                <a:endParaRPr lang="en-US" altLang="zh-CN" b="1" i="1" dirty="0">
                  <a:solidFill>
                    <a:schemeClr val="tx1">
                      <a:lumMod val="75000"/>
                      <a:lumOff val="25000"/>
                    </a:schemeClr>
                  </a:solidFill>
                </a:endParaRPr>
              </a:p>
            </p:txBody>
          </p:sp>
        </p:grpSp>
        <p:grpSp>
          <p:nvGrpSpPr>
            <p:cNvPr id="9" name="iŝḻíḍé">
              <a:extLst>
                <a:ext uri="{FF2B5EF4-FFF2-40B4-BE49-F238E27FC236}">
                  <a16:creationId xmlns:a16="http://schemas.microsoft.com/office/drawing/2014/main" id="{1196EEF2-E62D-4EA6-9295-B030A6FDF50A}"/>
                </a:ext>
              </a:extLst>
            </p:cNvPr>
            <p:cNvGrpSpPr/>
            <p:nvPr/>
          </p:nvGrpSpPr>
          <p:grpSpPr>
            <a:xfrm>
              <a:off x="965278" y="4785017"/>
              <a:ext cx="3292473" cy="1278554"/>
              <a:chOff x="577094" y="1257300"/>
              <a:chExt cx="3292473" cy="1278554"/>
            </a:xfrm>
          </p:grpSpPr>
          <p:sp>
            <p:nvSpPr>
              <p:cNvPr id="15" name="íŝlïḓè">
                <a:extLst>
                  <a:ext uri="{FF2B5EF4-FFF2-40B4-BE49-F238E27FC236}">
                    <a16:creationId xmlns:a16="http://schemas.microsoft.com/office/drawing/2014/main" id="{DBF0D28B-9AEF-4434-B958-E1A97F30D807}"/>
                  </a:ext>
                </a:extLst>
              </p:cNvPr>
              <p:cNvSpPr/>
              <p:nvPr/>
            </p:nvSpPr>
            <p:spPr bwMode="auto">
              <a:xfrm>
                <a:off x="577094" y="1689323"/>
                <a:ext cx="3292473" cy="84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45000"/>
                  </a:lnSpc>
                  <a:spcBef>
                    <a:spcPct val="0"/>
                  </a:spcBef>
                </a:pPr>
                <a:r>
                  <a:rPr lang="zh-CN" altLang="en-US" sz="1200" dirty="0">
                    <a:solidFill>
                      <a:schemeClr val="tx1">
                        <a:lumMod val="75000"/>
                        <a:lumOff val="25000"/>
                      </a:schemeClr>
                    </a:solidFill>
                  </a:rPr>
                  <a:t>输入文本内容输入文本内容输入文本内容输入文本内容输入文本内容输入文本内容</a:t>
                </a:r>
                <a:endParaRPr lang="en-US" altLang="zh-CN" sz="1200" dirty="0">
                  <a:solidFill>
                    <a:schemeClr val="tx1">
                      <a:lumMod val="75000"/>
                      <a:lumOff val="25000"/>
                    </a:schemeClr>
                  </a:solidFill>
                </a:endParaRPr>
              </a:p>
              <a:p>
                <a:pPr algn="ctr">
                  <a:lnSpc>
                    <a:spcPct val="145000"/>
                  </a:lnSpc>
                  <a:spcBef>
                    <a:spcPct val="0"/>
                  </a:spcBef>
                </a:pPr>
                <a:endParaRPr lang="en-US" altLang="zh-CN" sz="1200" dirty="0">
                  <a:solidFill>
                    <a:schemeClr val="tx1">
                      <a:lumMod val="75000"/>
                      <a:lumOff val="25000"/>
                    </a:schemeClr>
                  </a:solidFill>
                </a:endParaRPr>
              </a:p>
              <a:p>
                <a:pPr algn="ctr">
                  <a:lnSpc>
                    <a:spcPct val="145000"/>
                  </a:lnSpc>
                  <a:spcBef>
                    <a:spcPct val="0"/>
                  </a:spcBef>
                </a:pPr>
                <a:endParaRPr lang="en-US" altLang="zh-CN" sz="1200" dirty="0">
                  <a:solidFill>
                    <a:schemeClr val="tx1">
                      <a:lumMod val="75000"/>
                      <a:lumOff val="25000"/>
                    </a:schemeClr>
                  </a:solidFill>
                </a:endParaRPr>
              </a:p>
              <a:p>
                <a:pPr algn="ctr">
                  <a:lnSpc>
                    <a:spcPct val="145000"/>
                  </a:lnSpc>
                  <a:spcBef>
                    <a:spcPct val="0"/>
                  </a:spcBef>
                </a:pPr>
                <a:endParaRPr lang="en-US" altLang="zh-CN" sz="1200" dirty="0">
                  <a:solidFill>
                    <a:schemeClr val="tx1">
                      <a:lumMod val="75000"/>
                      <a:lumOff val="25000"/>
                    </a:schemeClr>
                  </a:solidFill>
                </a:endParaRPr>
              </a:p>
              <a:p>
                <a:pPr algn="ctr">
                  <a:lnSpc>
                    <a:spcPct val="145000"/>
                  </a:lnSpc>
                  <a:spcBef>
                    <a:spcPct val="0"/>
                  </a:spcBef>
                </a:pPr>
                <a:endParaRPr lang="en-US" altLang="zh-CN" sz="1200" dirty="0">
                  <a:solidFill>
                    <a:schemeClr val="tx1">
                      <a:lumMod val="75000"/>
                      <a:lumOff val="25000"/>
                    </a:schemeClr>
                  </a:solidFill>
                </a:endParaRPr>
              </a:p>
              <a:p>
                <a:pPr algn="ctr">
                  <a:lnSpc>
                    <a:spcPct val="145000"/>
                  </a:lnSpc>
                  <a:spcBef>
                    <a:spcPct val="0"/>
                  </a:spcBef>
                </a:pPr>
                <a:endParaRPr lang="en-US" altLang="zh-CN" sz="1200" dirty="0">
                  <a:solidFill>
                    <a:schemeClr val="tx1">
                      <a:lumMod val="75000"/>
                      <a:lumOff val="25000"/>
                    </a:schemeClr>
                  </a:solidFill>
                </a:endParaRPr>
              </a:p>
            </p:txBody>
          </p:sp>
          <p:sp>
            <p:nvSpPr>
              <p:cNvPr id="16" name="íś1íḓè">
                <a:extLst>
                  <a:ext uri="{FF2B5EF4-FFF2-40B4-BE49-F238E27FC236}">
                    <a16:creationId xmlns:a16="http://schemas.microsoft.com/office/drawing/2014/main" id="{0F27D744-D86C-44BC-9BF8-BD97D845ED88}"/>
                  </a:ext>
                </a:extLst>
              </p:cNvPr>
              <p:cNvSpPr txBox="1"/>
              <p:nvPr/>
            </p:nvSpPr>
            <p:spPr bwMode="auto">
              <a:xfrm>
                <a:off x="577094" y="1257300"/>
                <a:ext cx="3292473" cy="4320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92500" lnSpcReduction="2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45000"/>
                  </a:lnSpc>
                  <a:spcBef>
                    <a:spcPct val="0"/>
                  </a:spcBef>
                </a:pPr>
                <a:r>
                  <a:rPr lang="zh-CN" altLang="en-US" b="1" i="1" dirty="0">
                    <a:solidFill>
                      <a:schemeClr val="tx1">
                        <a:lumMod val="75000"/>
                        <a:lumOff val="25000"/>
                      </a:schemeClr>
                    </a:solidFill>
                  </a:rPr>
                  <a:t>川剧</a:t>
                </a:r>
                <a:endParaRPr lang="en-US" altLang="zh-CN" b="1" i="1" dirty="0">
                  <a:solidFill>
                    <a:schemeClr val="tx1">
                      <a:lumMod val="75000"/>
                      <a:lumOff val="25000"/>
                    </a:schemeClr>
                  </a:solidFill>
                </a:endParaRPr>
              </a:p>
            </p:txBody>
          </p:sp>
        </p:grpSp>
        <p:grpSp>
          <p:nvGrpSpPr>
            <p:cNvPr id="10" name="ïṡļîḓê">
              <a:extLst>
                <a:ext uri="{FF2B5EF4-FFF2-40B4-BE49-F238E27FC236}">
                  <a16:creationId xmlns:a16="http://schemas.microsoft.com/office/drawing/2014/main" id="{E24CD5FC-7771-4E62-BE70-9DDDFCAAD38E}"/>
                </a:ext>
              </a:extLst>
            </p:cNvPr>
            <p:cNvGrpSpPr/>
            <p:nvPr/>
          </p:nvGrpSpPr>
          <p:grpSpPr>
            <a:xfrm>
              <a:off x="7934248" y="4785017"/>
              <a:ext cx="3292473" cy="2368137"/>
              <a:chOff x="577094" y="1257300"/>
              <a:chExt cx="3292473" cy="2368137"/>
            </a:xfrm>
          </p:grpSpPr>
          <p:sp>
            <p:nvSpPr>
              <p:cNvPr id="13" name="íṡľïďé">
                <a:extLst>
                  <a:ext uri="{FF2B5EF4-FFF2-40B4-BE49-F238E27FC236}">
                    <a16:creationId xmlns:a16="http://schemas.microsoft.com/office/drawing/2014/main" id="{A1F315AD-E89B-4182-B472-580AFF4D6511}"/>
                  </a:ext>
                </a:extLst>
              </p:cNvPr>
              <p:cNvSpPr/>
              <p:nvPr/>
            </p:nvSpPr>
            <p:spPr bwMode="auto">
              <a:xfrm>
                <a:off x="577094" y="1689322"/>
                <a:ext cx="3292473" cy="193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45000"/>
                  </a:lnSpc>
                </a:pPr>
                <a:r>
                  <a:rPr lang="zh-CN" altLang="en-US" sz="1400" dirty="0">
                    <a:solidFill>
                      <a:schemeClr val="tx1">
                        <a:lumMod val="75000"/>
                        <a:lumOff val="25000"/>
                      </a:schemeClr>
                    </a:solidFill>
                  </a:rPr>
                  <a:t>川菜作为我国汉族八大菜系之一，在我国烹饪史上占有重要地位，它取材广泛，调味多变，菜式多样，口味清鲜醇浓并重，以善用麻辣著称，并以其别具一格的烹调方法和浓郁的地方风味，融会了东南西北各方的特点，博采众家之长，善于吸收，善于创新，享誉中外。 </a:t>
                </a:r>
              </a:p>
            </p:txBody>
          </p:sp>
          <p:sp>
            <p:nvSpPr>
              <p:cNvPr id="14" name="íśḻiḍè">
                <a:extLst>
                  <a:ext uri="{FF2B5EF4-FFF2-40B4-BE49-F238E27FC236}">
                    <a16:creationId xmlns:a16="http://schemas.microsoft.com/office/drawing/2014/main" id="{63BC390A-FA44-42EA-BD4A-815331BFA671}"/>
                  </a:ext>
                </a:extLst>
              </p:cNvPr>
              <p:cNvSpPr txBox="1"/>
              <p:nvPr/>
            </p:nvSpPr>
            <p:spPr bwMode="auto">
              <a:xfrm>
                <a:off x="577094" y="1257300"/>
                <a:ext cx="3292473" cy="4320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92500" lnSpcReduction="2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45000"/>
                  </a:lnSpc>
                  <a:spcBef>
                    <a:spcPct val="0"/>
                  </a:spcBef>
                </a:pPr>
                <a:r>
                  <a:rPr lang="zh-CN" altLang="en-US" b="1" i="1" dirty="0">
                    <a:solidFill>
                      <a:schemeClr val="tx1">
                        <a:lumMod val="75000"/>
                        <a:lumOff val="25000"/>
                      </a:schemeClr>
                    </a:solidFill>
                  </a:rPr>
                  <a:t>川菜</a:t>
                </a:r>
                <a:endParaRPr lang="en-US" altLang="zh-CN" b="1" i="1" dirty="0">
                  <a:solidFill>
                    <a:schemeClr val="tx1">
                      <a:lumMod val="75000"/>
                      <a:lumOff val="25000"/>
                    </a:schemeClr>
                  </a:solidFill>
                </a:endParaRPr>
              </a:p>
            </p:txBody>
          </p:sp>
        </p:grpSp>
        <p:cxnSp>
          <p:nvCxnSpPr>
            <p:cNvPr id="11" name="ïṡlîḍe">
              <a:extLst>
                <a:ext uri="{FF2B5EF4-FFF2-40B4-BE49-F238E27FC236}">
                  <a16:creationId xmlns:a16="http://schemas.microsoft.com/office/drawing/2014/main" id="{FB72D5F1-7F65-4DAF-9C47-A12B47C8ED9A}"/>
                </a:ext>
              </a:extLst>
            </p:cNvPr>
            <p:cNvCxnSpPr/>
            <p:nvPr/>
          </p:nvCxnSpPr>
          <p:spPr>
            <a:xfrm>
              <a:off x="4353758" y="4831660"/>
              <a:ext cx="0" cy="1185269"/>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2" name="ïśḷiḑê">
              <a:extLst>
                <a:ext uri="{FF2B5EF4-FFF2-40B4-BE49-F238E27FC236}">
                  <a16:creationId xmlns:a16="http://schemas.microsoft.com/office/drawing/2014/main" id="{67B95F09-3ED8-4441-ABE1-F9C751D82A11}"/>
                </a:ext>
              </a:extLst>
            </p:cNvPr>
            <p:cNvCxnSpPr/>
            <p:nvPr/>
          </p:nvCxnSpPr>
          <p:spPr>
            <a:xfrm>
              <a:off x="7838242" y="4831660"/>
              <a:ext cx="0" cy="1185269"/>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4670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591C7F8E-13FB-494D-913B-6C5AB9FD5F3E}"/>
              </a:ext>
            </a:extLst>
          </p:cNvPr>
          <p:cNvGrpSpPr/>
          <p:nvPr/>
        </p:nvGrpSpPr>
        <p:grpSpPr>
          <a:xfrm>
            <a:off x="1179661" y="1291029"/>
            <a:ext cx="10077764" cy="4772704"/>
            <a:chOff x="1168086" y="1325753"/>
            <a:chExt cx="10077764" cy="4772704"/>
          </a:xfrm>
        </p:grpSpPr>
        <p:sp>
          <p:nvSpPr>
            <p:cNvPr id="4" name="矩形 3">
              <a:extLst>
                <a:ext uri="{FF2B5EF4-FFF2-40B4-BE49-F238E27FC236}">
                  <a16:creationId xmlns:a16="http://schemas.microsoft.com/office/drawing/2014/main" id="{5925599E-9BA3-4170-AA34-26AC57806681}"/>
                </a:ext>
              </a:extLst>
            </p:cNvPr>
            <p:cNvSpPr/>
            <p:nvPr/>
          </p:nvSpPr>
          <p:spPr>
            <a:xfrm>
              <a:off x="6746875" y="1325753"/>
              <a:ext cx="4498975" cy="4500000"/>
            </a:xfrm>
            <a:prstGeom prst="rect">
              <a:avLst/>
            </a:prstGeom>
            <a:blipFill>
              <a:blip r:embed="rId3" cstate="screen">
                <a:extLst>
                  <a:ext uri="{28A0092B-C50C-407E-A947-70E740481C1C}">
                    <a14:useLocalDpi xmlns:a14="http://schemas.microsoft.com/office/drawing/2010/main"/>
                  </a:ext>
                </a:extLst>
              </a:blip>
              <a:stretch>
                <a:fillRect/>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45000"/>
                </a:lnSpc>
              </a:pPr>
              <a:endParaRPr lang="zh-CN" altLang="en-US"/>
            </a:p>
          </p:txBody>
        </p:sp>
        <p:grpSp>
          <p:nvGrpSpPr>
            <p:cNvPr id="5" name="组合 4">
              <a:extLst>
                <a:ext uri="{FF2B5EF4-FFF2-40B4-BE49-F238E27FC236}">
                  <a16:creationId xmlns:a16="http://schemas.microsoft.com/office/drawing/2014/main" id="{0FBFC2F5-8FE9-48F4-85F2-FEE819520698}"/>
                </a:ext>
              </a:extLst>
            </p:cNvPr>
            <p:cNvGrpSpPr/>
            <p:nvPr/>
          </p:nvGrpSpPr>
          <p:grpSpPr>
            <a:xfrm>
              <a:off x="1168086" y="1325753"/>
              <a:ext cx="4927914" cy="829214"/>
              <a:chOff x="1168086" y="3154505"/>
              <a:chExt cx="4927914" cy="829214"/>
            </a:xfrm>
          </p:grpSpPr>
          <p:grpSp>
            <p:nvGrpSpPr>
              <p:cNvPr id="28" name="组合 27">
                <a:extLst>
                  <a:ext uri="{FF2B5EF4-FFF2-40B4-BE49-F238E27FC236}">
                    <a16:creationId xmlns:a16="http://schemas.microsoft.com/office/drawing/2014/main" id="{F5DD6A2B-A770-45AF-AE45-E9B885F29A35}"/>
                  </a:ext>
                </a:extLst>
              </p:cNvPr>
              <p:cNvGrpSpPr/>
              <p:nvPr/>
            </p:nvGrpSpPr>
            <p:grpSpPr>
              <a:xfrm>
                <a:off x="1774191" y="3154505"/>
                <a:ext cx="4321809" cy="829214"/>
                <a:chOff x="7037070" y="292100"/>
                <a:chExt cx="4321809" cy="829214"/>
              </a:xfrm>
            </p:grpSpPr>
            <p:sp>
              <p:nvSpPr>
                <p:cNvPr id="32" name="文本框 31">
                  <a:extLst>
                    <a:ext uri="{FF2B5EF4-FFF2-40B4-BE49-F238E27FC236}">
                      <a16:creationId xmlns:a16="http://schemas.microsoft.com/office/drawing/2014/main" id="{DCA460E8-D80E-41BB-818D-DBA331A686EB}"/>
                    </a:ext>
                  </a:extLst>
                </p:cNvPr>
                <p:cNvSpPr txBox="1"/>
                <p:nvPr/>
              </p:nvSpPr>
              <p:spPr>
                <a:xfrm>
                  <a:off x="7037070" y="292100"/>
                  <a:ext cx="3196709" cy="377219"/>
                </a:xfrm>
                <a:prstGeom prst="rect">
                  <a:avLst/>
                </a:prstGeom>
                <a:noFill/>
              </p:spPr>
              <p:txBody>
                <a:bodyPr wrap="square" rtlCol="0">
                  <a:spAutoFit/>
                </a:bodyPr>
                <a:lstStyle/>
                <a:p>
                  <a:pPr>
                    <a:lnSpc>
                      <a:spcPct val="145000"/>
                    </a:lnSpc>
                  </a:pPr>
                  <a:r>
                    <a:rPr lang="zh-CN" altLang="en-US" sz="1400" b="1" dirty="0">
                      <a:solidFill>
                        <a:schemeClr val="tx1">
                          <a:lumMod val="75000"/>
                          <a:lumOff val="25000"/>
                        </a:schemeClr>
                      </a:solidFill>
                    </a:rPr>
                    <a:t>成都小吃</a:t>
                  </a:r>
                  <a:endParaRPr lang="en-US" altLang="zh-CN" sz="1400" b="1" dirty="0">
                    <a:solidFill>
                      <a:schemeClr val="tx1">
                        <a:lumMod val="75000"/>
                        <a:lumOff val="25000"/>
                      </a:schemeClr>
                    </a:solidFill>
                  </a:endParaRPr>
                </a:p>
              </p:txBody>
            </p:sp>
            <p:sp>
              <p:nvSpPr>
                <p:cNvPr id="33" name="文本框 32">
                  <a:extLst>
                    <a:ext uri="{FF2B5EF4-FFF2-40B4-BE49-F238E27FC236}">
                      <a16:creationId xmlns:a16="http://schemas.microsoft.com/office/drawing/2014/main" id="{CD8404FF-0122-4C5C-8A0F-B35044818874}"/>
                    </a:ext>
                  </a:extLst>
                </p:cNvPr>
                <p:cNvSpPr txBox="1"/>
                <p:nvPr/>
              </p:nvSpPr>
              <p:spPr>
                <a:xfrm>
                  <a:off x="7037070" y="602389"/>
                  <a:ext cx="4321809" cy="518925"/>
                </a:xfrm>
                <a:prstGeom prst="rect">
                  <a:avLst/>
                </a:prstGeom>
                <a:noFill/>
              </p:spPr>
              <p:txBody>
                <a:bodyPr wrap="square" rtlCol="0">
                  <a:spAutoFit/>
                </a:bodyPr>
                <a:lstStyle/>
                <a:p>
                  <a:pPr marL="171450" lvl="0" indent="-171450">
                    <a:lnSpc>
                      <a:spcPct val="145000"/>
                    </a:lnSpc>
                    <a:buFont typeface="Wingdings" panose="05000000000000000000" pitchFamily="2" charset="2"/>
                    <a:buChar char="l"/>
                    <a:defRPr/>
                  </a:pPr>
                  <a:r>
                    <a:rPr lang="zh-CN" altLang="en-US" sz="1000" kern="0" dirty="0">
                      <a:solidFill>
                        <a:schemeClr val="tx1">
                          <a:lumMod val="50000"/>
                          <a:lumOff val="50000"/>
                        </a:schemeClr>
                      </a:solidFill>
                      <a:latin typeface="+mn-lt"/>
                      <a:ea typeface="+mn-ea"/>
                      <a:cs typeface="+mn-ea"/>
                      <a:sym typeface="+mn-lt"/>
                    </a:rPr>
                    <a:t>点击输入本栏的具体文字，简明扼要的说明分项内容，此为概念图解，请根据您的具体内容酌情修改</a:t>
                  </a:r>
                  <a:endParaRPr lang="en-US" altLang="zh-CN" sz="1000" kern="0" dirty="0">
                    <a:solidFill>
                      <a:schemeClr val="tx1">
                        <a:lumMod val="50000"/>
                        <a:lumOff val="50000"/>
                      </a:schemeClr>
                    </a:solidFill>
                    <a:latin typeface="+mn-lt"/>
                    <a:ea typeface="+mn-ea"/>
                    <a:cs typeface="+mn-ea"/>
                    <a:sym typeface="+mn-lt"/>
                  </a:endParaRPr>
                </a:p>
              </p:txBody>
            </p:sp>
          </p:grpSp>
          <p:grpSp>
            <p:nvGrpSpPr>
              <p:cNvPr id="29" name="组合 28">
                <a:extLst>
                  <a:ext uri="{FF2B5EF4-FFF2-40B4-BE49-F238E27FC236}">
                    <a16:creationId xmlns:a16="http://schemas.microsoft.com/office/drawing/2014/main" id="{E0F7C2A8-CD98-4C79-893B-C5A6502201D5}"/>
                  </a:ext>
                </a:extLst>
              </p:cNvPr>
              <p:cNvGrpSpPr/>
              <p:nvPr/>
            </p:nvGrpSpPr>
            <p:grpSpPr>
              <a:xfrm>
                <a:off x="1168086" y="3227661"/>
                <a:ext cx="410200" cy="410198"/>
                <a:chOff x="3526795" y="4024421"/>
                <a:chExt cx="410200" cy="410198"/>
              </a:xfrm>
            </p:grpSpPr>
            <p:sp>
              <p:nvSpPr>
                <p:cNvPr id="30" name="矩形 29">
                  <a:extLst>
                    <a:ext uri="{FF2B5EF4-FFF2-40B4-BE49-F238E27FC236}">
                      <a16:creationId xmlns:a16="http://schemas.microsoft.com/office/drawing/2014/main" id="{AE4F858E-C5E7-46D2-87FA-1046C24B798B}"/>
                    </a:ext>
                  </a:extLst>
                </p:cNvPr>
                <p:cNvSpPr/>
                <p:nvPr/>
              </p:nvSpPr>
              <p:spPr>
                <a:xfrm>
                  <a:off x="3526795" y="4024421"/>
                  <a:ext cx="410200" cy="410198"/>
                </a:xfrm>
                <a:prstGeom prst="rect">
                  <a:avLst/>
                </a:prstGeom>
                <a:solidFill>
                  <a:schemeClr val="accent1"/>
                </a:solidFill>
                <a:ln w="57150" cap="rnd">
                  <a:noFill/>
                  <a:prstDash val="solid"/>
                  <a:round/>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45000"/>
                    </a:lnSpc>
                  </a:pPr>
                  <a:endParaRPr lang="zh-CN" altLang="en-US" sz="2000" b="1" dirty="0">
                    <a:solidFill>
                      <a:schemeClr val="bg1"/>
                    </a:solidFill>
                  </a:endParaRPr>
                </a:p>
              </p:txBody>
            </p:sp>
            <p:sp>
              <p:nvSpPr>
                <p:cNvPr id="31" name="任意多边形 16">
                  <a:extLst>
                    <a:ext uri="{FF2B5EF4-FFF2-40B4-BE49-F238E27FC236}">
                      <a16:creationId xmlns:a16="http://schemas.microsoft.com/office/drawing/2014/main" id="{68FF8BC5-9814-4A70-91B2-9DD264DD92A3}"/>
                    </a:ext>
                  </a:extLst>
                </p:cNvPr>
                <p:cNvSpPr/>
                <p:nvPr/>
              </p:nvSpPr>
              <p:spPr>
                <a:xfrm>
                  <a:off x="3642895" y="4162770"/>
                  <a:ext cx="178001" cy="133500"/>
                </a:xfrm>
                <a:custGeom>
                  <a:avLst/>
                  <a:gdLst>
                    <a:gd name="connsiteX0" fmla="*/ 505433 w 533400"/>
                    <a:gd name="connsiteY0" fmla="*/ 621 h 400050"/>
                    <a:gd name="connsiteX1" fmla="*/ 534008 w 533400"/>
                    <a:gd name="connsiteY1" fmla="*/ 29196 h 400050"/>
                    <a:gd name="connsiteX2" fmla="*/ 534008 w 533400"/>
                    <a:gd name="connsiteY2" fmla="*/ 372096 h 400050"/>
                    <a:gd name="connsiteX3" fmla="*/ 505433 w 533400"/>
                    <a:gd name="connsiteY3" fmla="*/ 400671 h 400050"/>
                    <a:gd name="connsiteX4" fmla="*/ 29183 w 533400"/>
                    <a:gd name="connsiteY4" fmla="*/ 400671 h 400050"/>
                    <a:gd name="connsiteX5" fmla="*/ 608 w 533400"/>
                    <a:gd name="connsiteY5" fmla="*/ 372096 h 400050"/>
                    <a:gd name="connsiteX6" fmla="*/ 608 w 533400"/>
                    <a:gd name="connsiteY6" fmla="*/ 29196 h 400050"/>
                    <a:gd name="connsiteX7" fmla="*/ 29183 w 533400"/>
                    <a:gd name="connsiteY7" fmla="*/ 621 h 400050"/>
                    <a:gd name="connsiteX8" fmla="*/ 505433 w 533400"/>
                    <a:gd name="connsiteY8" fmla="*/ 621 h 400050"/>
                    <a:gd name="connsiteX9" fmla="*/ 391419 w 533400"/>
                    <a:gd name="connsiteY9" fmla="*/ 198646 h 400050"/>
                    <a:gd name="connsiteX10" fmla="*/ 351414 w 533400"/>
                    <a:gd name="connsiteY10" fmla="*/ 204170 h 400050"/>
                    <a:gd name="connsiteX11" fmla="*/ 351414 w 533400"/>
                    <a:gd name="connsiteY11" fmla="*/ 204170 h 400050"/>
                    <a:gd name="connsiteX12" fmla="*/ 267118 w 533400"/>
                    <a:gd name="connsiteY12" fmla="*/ 315613 h 400050"/>
                    <a:gd name="connsiteX13" fmla="*/ 264641 w 533400"/>
                    <a:gd name="connsiteY13" fmla="*/ 318470 h 400050"/>
                    <a:gd name="connsiteX14" fmla="*/ 224255 w 533400"/>
                    <a:gd name="connsiteY14" fmla="*/ 318756 h 400050"/>
                    <a:gd name="connsiteX15" fmla="*/ 224255 w 533400"/>
                    <a:gd name="connsiteY15" fmla="*/ 318756 h 400050"/>
                    <a:gd name="connsiteX16" fmla="*/ 162152 w 533400"/>
                    <a:gd name="connsiteY16" fmla="*/ 257415 h 400050"/>
                    <a:gd name="connsiteX17" fmla="*/ 160247 w 533400"/>
                    <a:gd name="connsiteY17" fmla="*/ 255701 h 400050"/>
                    <a:gd name="connsiteX18" fmla="*/ 120052 w 533400"/>
                    <a:gd name="connsiteY18" fmla="*/ 259606 h 400050"/>
                    <a:gd name="connsiteX19" fmla="*/ 120052 w 533400"/>
                    <a:gd name="connsiteY19" fmla="*/ 259606 h 400050"/>
                    <a:gd name="connsiteX20" fmla="*/ 32517 w 533400"/>
                    <a:gd name="connsiteY20" fmla="*/ 366095 h 400050"/>
                    <a:gd name="connsiteX21" fmla="*/ 30326 w 533400"/>
                    <a:gd name="connsiteY21" fmla="*/ 372096 h 400050"/>
                    <a:gd name="connsiteX22" fmla="*/ 39851 w 533400"/>
                    <a:gd name="connsiteY22" fmla="*/ 381621 h 400050"/>
                    <a:gd name="connsiteX23" fmla="*/ 39851 w 533400"/>
                    <a:gd name="connsiteY23" fmla="*/ 381621 h 400050"/>
                    <a:gd name="connsiteX24" fmla="*/ 497242 w 533400"/>
                    <a:gd name="connsiteY24" fmla="*/ 381621 h 400050"/>
                    <a:gd name="connsiteX25" fmla="*/ 502480 w 533400"/>
                    <a:gd name="connsiteY25" fmla="*/ 380002 h 400050"/>
                    <a:gd name="connsiteX26" fmla="*/ 505147 w 533400"/>
                    <a:gd name="connsiteY26" fmla="*/ 366762 h 400050"/>
                    <a:gd name="connsiteX27" fmla="*/ 505147 w 533400"/>
                    <a:gd name="connsiteY27" fmla="*/ 366762 h 400050"/>
                    <a:gd name="connsiteX28" fmla="*/ 397991 w 533400"/>
                    <a:gd name="connsiteY28" fmla="*/ 205504 h 400050"/>
                    <a:gd name="connsiteX29" fmla="*/ 391419 w 533400"/>
                    <a:gd name="connsiteY29" fmla="*/ 198646 h 400050"/>
                    <a:gd name="connsiteX30" fmla="*/ 95858 w 533400"/>
                    <a:gd name="connsiteY30" fmla="*/ 57771 h 400050"/>
                    <a:gd name="connsiteX31" fmla="*/ 57758 w 533400"/>
                    <a:gd name="connsiteY31" fmla="*/ 95871 h 400050"/>
                    <a:gd name="connsiteX32" fmla="*/ 95858 w 533400"/>
                    <a:gd name="connsiteY32" fmla="*/ 133971 h 400050"/>
                    <a:gd name="connsiteX33" fmla="*/ 133958 w 533400"/>
                    <a:gd name="connsiteY33" fmla="*/ 95871 h 400050"/>
                    <a:gd name="connsiteX34" fmla="*/ 95858 w 533400"/>
                    <a:gd name="connsiteY34"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 h="400050">
                      <a:moveTo>
                        <a:pt x="505433" y="621"/>
                      </a:moveTo>
                      <a:cubicBezTo>
                        <a:pt x="521245" y="621"/>
                        <a:pt x="534008" y="13385"/>
                        <a:pt x="534008" y="29196"/>
                      </a:cubicBezTo>
                      <a:lnTo>
                        <a:pt x="534008" y="372096"/>
                      </a:lnTo>
                      <a:cubicBezTo>
                        <a:pt x="534008" y="387907"/>
                        <a:pt x="521245" y="400671"/>
                        <a:pt x="505433" y="400671"/>
                      </a:cubicBezTo>
                      <a:lnTo>
                        <a:pt x="29183" y="400671"/>
                      </a:lnTo>
                      <a:cubicBezTo>
                        <a:pt x="13371" y="400671"/>
                        <a:pt x="608" y="387907"/>
                        <a:pt x="608" y="372096"/>
                      </a:cubicBezTo>
                      <a:lnTo>
                        <a:pt x="608" y="29196"/>
                      </a:lnTo>
                      <a:cubicBezTo>
                        <a:pt x="608" y="13385"/>
                        <a:pt x="13371" y="621"/>
                        <a:pt x="29183" y="621"/>
                      </a:cubicBezTo>
                      <a:lnTo>
                        <a:pt x="505433" y="621"/>
                      </a:lnTo>
                      <a:close/>
                      <a:moveTo>
                        <a:pt x="391419" y="198646"/>
                      </a:moveTo>
                      <a:cubicBezTo>
                        <a:pt x="378846" y="189121"/>
                        <a:pt x="360939" y="191597"/>
                        <a:pt x="351414" y="204170"/>
                      </a:cubicBezTo>
                      <a:lnTo>
                        <a:pt x="351414" y="204170"/>
                      </a:lnTo>
                      <a:lnTo>
                        <a:pt x="267118" y="315613"/>
                      </a:lnTo>
                      <a:cubicBezTo>
                        <a:pt x="266355" y="316660"/>
                        <a:pt x="265498" y="317518"/>
                        <a:pt x="264641" y="318470"/>
                      </a:cubicBezTo>
                      <a:cubicBezTo>
                        <a:pt x="253592" y="329710"/>
                        <a:pt x="235495" y="329805"/>
                        <a:pt x="224255" y="318756"/>
                      </a:cubicBezTo>
                      <a:lnTo>
                        <a:pt x="224255" y="318756"/>
                      </a:lnTo>
                      <a:lnTo>
                        <a:pt x="162152" y="257415"/>
                      </a:lnTo>
                      <a:cubicBezTo>
                        <a:pt x="161485" y="256844"/>
                        <a:pt x="160914" y="256177"/>
                        <a:pt x="160247" y="255701"/>
                      </a:cubicBezTo>
                      <a:cubicBezTo>
                        <a:pt x="148055" y="245699"/>
                        <a:pt x="130053" y="247414"/>
                        <a:pt x="120052" y="259606"/>
                      </a:cubicBezTo>
                      <a:lnTo>
                        <a:pt x="120052" y="259606"/>
                      </a:lnTo>
                      <a:lnTo>
                        <a:pt x="32517" y="366095"/>
                      </a:lnTo>
                      <a:cubicBezTo>
                        <a:pt x="31088" y="367810"/>
                        <a:pt x="30326" y="369905"/>
                        <a:pt x="30326" y="372096"/>
                      </a:cubicBezTo>
                      <a:cubicBezTo>
                        <a:pt x="30326" y="377335"/>
                        <a:pt x="34612" y="381621"/>
                        <a:pt x="39851" y="381621"/>
                      </a:cubicBezTo>
                      <a:lnTo>
                        <a:pt x="39851" y="381621"/>
                      </a:lnTo>
                      <a:lnTo>
                        <a:pt x="497242" y="381621"/>
                      </a:lnTo>
                      <a:cubicBezTo>
                        <a:pt x="499146" y="381621"/>
                        <a:pt x="500956" y="381050"/>
                        <a:pt x="502480" y="380002"/>
                      </a:cubicBezTo>
                      <a:cubicBezTo>
                        <a:pt x="506862" y="377049"/>
                        <a:pt x="508005" y="371144"/>
                        <a:pt x="505147" y="366762"/>
                      </a:cubicBezTo>
                      <a:lnTo>
                        <a:pt x="505147" y="366762"/>
                      </a:lnTo>
                      <a:lnTo>
                        <a:pt x="397991" y="205504"/>
                      </a:lnTo>
                      <a:cubicBezTo>
                        <a:pt x="396181" y="202932"/>
                        <a:pt x="393990" y="200551"/>
                        <a:pt x="391419" y="198646"/>
                      </a:cubicBezTo>
                      <a:close/>
                      <a:moveTo>
                        <a:pt x="95858" y="57771"/>
                      </a:moveTo>
                      <a:cubicBezTo>
                        <a:pt x="74808" y="57771"/>
                        <a:pt x="57758" y="74821"/>
                        <a:pt x="57758" y="95871"/>
                      </a:cubicBezTo>
                      <a:cubicBezTo>
                        <a:pt x="57758" y="116921"/>
                        <a:pt x="74808" y="133971"/>
                        <a:pt x="95858" y="133971"/>
                      </a:cubicBezTo>
                      <a:cubicBezTo>
                        <a:pt x="116908" y="133971"/>
                        <a:pt x="133958" y="116921"/>
                        <a:pt x="133958" y="95871"/>
                      </a:cubicBezTo>
                      <a:cubicBezTo>
                        <a:pt x="133958" y="74821"/>
                        <a:pt x="116908" y="57771"/>
                        <a:pt x="95858" y="57771"/>
                      </a:cubicBez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65000"/>
                    </a:lnSpc>
                  </a:pPr>
                  <a:endParaRPr lang="zh-CN" altLang="en-US" sz="2000" b="1" dirty="0">
                    <a:solidFill>
                      <a:schemeClr val="bg1"/>
                    </a:solidFill>
                  </a:endParaRPr>
                </a:p>
              </p:txBody>
            </p:sp>
          </p:grpSp>
        </p:grpSp>
        <p:grpSp>
          <p:nvGrpSpPr>
            <p:cNvPr id="6" name="组合 5">
              <a:extLst>
                <a:ext uri="{FF2B5EF4-FFF2-40B4-BE49-F238E27FC236}">
                  <a16:creationId xmlns:a16="http://schemas.microsoft.com/office/drawing/2014/main" id="{73105CB3-01FC-4C7E-B575-52283D4F376C}"/>
                </a:ext>
              </a:extLst>
            </p:cNvPr>
            <p:cNvGrpSpPr/>
            <p:nvPr/>
          </p:nvGrpSpPr>
          <p:grpSpPr>
            <a:xfrm>
              <a:off x="1168636" y="2640250"/>
              <a:ext cx="4927364" cy="829214"/>
              <a:chOff x="1168636" y="4125266"/>
              <a:chExt cx="4927364" cy="829214"/>
            </a:xfrm>
          </p:grpSpPr>
          <p:grpSp>
            <p:nvGrpSpPr>
              <p:cNvPr id="22" name="组合 21">
                <a:extLst>
                  <a:ext uri="{FF2B5EF4-FFF2-40B4-BE49-F238E27FC236}">
                    <a16:creationId xmlns:a16="http://schemas.microsoft.com/office/drawing/2014/main" id="{DEBAA395-649C-4620-9189-BD26352C14C6}"/>
                  </a:ext>
                </a:extLst>
              </p:cNvPr>
              <p:cNvGrpSpPr/>
              <p:nvPr/>
            </p:nvGrpSpPr>
            <p:grpSpPr>
              <a:xfrm>
                <a:off x="1774191" y="4125266"/>
                <a:ext cx="4321809" cy="829214"/>
                <a:chOff x="7037070" y="292100"/>
                <a:chExt cx="4321809" cy="829214"/>
              </a:xfrm>
            </p:grpSpPr>
            <p:sp>
              <p:nvSpPr>
                <p:cNvPr id="26" name="文本框 25">
                  <a:extLst>
                    <a:ext uri="{FF2B5EF4-FFF2-40B4-BE49-F238E27FC236}">
                      <a16:creationId xmlns:a16="http://schemas.microsoft.com/office/drawing/2014/main" id="{7275813D-7D2E-4234-8A71-EE0E45B4C491}"/>
                    </a:ext>
                  </a:extLst>
                </p:cNvPr>
                <p:cNvSpPr txBox="1"/>
                <p:nvPr/>
              </p:nvSpPr>
              <p:spPr>
                <a:xfrm>
                  <a:off x="7037070" y="292100"/>
                  <a:ext cx="3196709" cy="377219"/>
                </a:xfrm>
                <a:prstGeom prst="rect">
                  <a:avLst/>
                </a:prstGeom>
                <a:noFill/>
              </p:spPr>
              <p:txBody>
                <a:bodyPr wrap="square" rtlCol="0">
                  <a:spAutoFit/>
                </a:bodyPr>
                <a:lstStyle/>
                <a:p>
                  <a:pPr>
                    <a:lnSpc>
                      <a:spcPct val="145000"/>
                    </a:lnSpc>
                  </a:pPr>
                  <a:r>
                    <a:rPr lang="zh-CN" altLang="en-US" sz="1400" b="1" dirty="0">
                      <a:solidFill>
                        <a:schemeClr val="tx1">
                          <a:lumMod val="75000"/>
                          <a:lumOff val="25000"/>
                        </a:schemeClr>
                      </a:solidFill>
                    </a:rPr>
                    <a:t>成都小吃</a:t>
                  </a:r>
                  <a:endParaRPr lang="en-US" altLang="zh-CN" sz="1400" b="1" dirty="0">
                    <a:solidFill>
                      <a:schemeClr val="tx1">
                        <a:lumMod val="75000"/>
                        <a:lumOff val="25000"/>
                      </a:schemeClr>
                    </a:solidFill>
                  </a:endParaRPr>
                </a:p>
              </p:txBody>
            </p:sp>
            <p:sp>
              <p:nvSpPr>
                <p:cNvPr id="27" name="文本框 26">
                  <a:extLst>
                    <a:ext uri="{FF2B5EF4-FFF2-40B4-BE49-F238E27FC236}">
                      <a16:creationId xmlns:a16="http://schemas.microsoft.com/office/drawing/2014/main" id="{3920C76D-7273-41C6-A64E-9D5CA3046215}"/>
                    </a:ext>
                  </a:extLst>
                </p:cNvPr>
                <p:cNvSpPr txBox="1"/>
                <p:nvPr/>
              </p:nvSpPr>
              <p:spPr>
                <a:xfrm>
                  <a:off x="7037070" y="602389"/>
                  <a:ext cx="4321809" cy="518925"/>
                </a:xfrm>
                <a:prstGeom prst="rect">
                  <a:avLst/>
                </a:prstGeom>
                <a:noFill/>
              </p:spPr>
              <p:txBody>
                <a:bodyPr wrap="square" rtlCol="0">
                  <a:spAutoFit/>
                </a:bodyPr>
                <a:lstStyle/>
                <a:p>
                  <a:pPr marL="171450" lvl="0" indent="-171450">
                    <a:lnSpc>
                      <a:spcPct val="145000"/>
                    </a:lnSpc>
                    <a:buFont typeface="Wingdings" panose="05000000000000000000" pitchFamily="2" charset="2"/>
                    <a:buChar char="l"/>
                    <a:defRPr/>
                  </a:pPr>
                  <a:r>
                    <a:rPr lang="zh-CN" altLang="en-US" sz="1000" kern="0" dirty="0">
                      <a:solidFill>
                        <a:schemeClr val="tx1">
                          <a:lumMod val="50000"/>
                          <a:lumOff val="50000"/>
                        </a:schemeClr>
                      </a:solidFill>
                      <a:latin typeface="+mn-lt"/>
                      <a:ea typeface="+mn-ea"/>
                      <a:cs typeface="+mn-ea"/>
                      <a:sym typeface="+mn-lt"/>
                    </a:rPr>
                    <a:t>点击输入本栏的具体文字，简明扼要的说明分项内容，此为概念图解，请根据您的具体内容酌情修改</a:t>
                  </a:r>
                  <a:endParaRPr lang="en-US" altLang="zh-CN" sz="1000" kern="0" dirty="0">
                    <a:solidFill>
                      <a:schemeClr val="tx1">
                        <a:lumMod val="50000"/>
                        <a:lumOff val="50000"/>
                      </a:schemeClr>
                    </a:solidFill>
                    <a:latin typeface="+mn-lt"/>
                    <a:ea typeface="+mn-ea"/>
                    <a:cs typeface="+mn-ea"/>
                    <a:sym typeface="+mn-lt"/>
                  </a:endParaRPr>
                </a:p>
              </p:txBody>
            </p:sp>
          </p:grpSp>
          <p:grpSp>
            <p:nvGrpSpPr>
              <p:cNvPr id="23" name="组合 22">
                <a:extLst>
                  <a:ext uri="{FF2B5EF4-FFF2-40B4-BE49-F238E27FC236}">
                    <a16:creationId xmlns:a16="http://schemas.microsoft.com/office/drawing/2014/main" id="{6CFC04CD-D9D0-445D-8902-97B6DB5B9F3A}"/>
                  </a:ext>
                </a:extLst>
              </p:cNvPr>
              <p:cNvGrpSpPr/>
              <p:nvPr/>
            </p:nvGrpSpPr>
            <p:grpSpPr>
              <a:xfrm>
                <a:off x="1168636" y="4198422"/>
                <a:ext cx="410200" cy="410198"/>
                <a:chOff x="4471992" y="4024421"/>
                <a:chExt cx="410200" cy="410198"/>
              </a:xfrm>
            </p:grpSpPr>
            <p:sp>
              <p:nvSpPr>
                <p:cNvPr id="24" name="矩形 23">
                  <a:extLst>
                    <a:ext uri="{FF2B5EF4-FFF2-40B4-BE49-F238E27FC236}">
                      <a16:creationId xmlns:a16="http://schemas.microsoft.com/office/drawing/2014/main" id="{62DA3100-DD8F-477E-A53A-C353A00EA70B}"/>
                    </a:ext>
                  </a:extLst>
                </p:cNvPr>
                <p:cNvSpPr/>
                <p:nvPr/>
              </p:nvSpPr>
              <p:spPr>
                <a:xfrm>
                  <a:off x="4471992" y="4024421"/>
                  <a:ext cx="410200" cy="410198"/>
                </a:xfrm>
                <a:prstGeom prst="rect">
                  <a:avLst/>
                </a:prstGeom>
                <a:solidFill>
                  <a:schemeClr val="accent1"/>
                </a:solidFill>
                <a:ln w="57150" cap="rnd">
                  <a:noFill/>
                  <a:prstDash val="solid"/>
                  <a:round/>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45000"/>
                    </a:lnSpc>
                  </a:pPr>
                  <a:endParaRPr lang="zh-CN" altLang="en-US" sz="2000" b="1" dirty="0">
                    <a:solidFill>
                      <a:schemeClr val="bg1"/>
                    </a:solidFill>
                  </a:endParaRPr>
                </a:p>
              </p:txBody>
            </p:sp>
            <p:sp>
              <p:nvSpPr>
                <p:cNvPr id="25" name="任意多边形 18">
                  <a:extLst>
                    <a:ext uri="{FF2B5EF4-FFF2-40B4-BE49-F238E27FC236}">
                      <a16:creationId xmlns:a16="http://schemas.microsoft.com/office/drawing/2014/main" id="{333EABC7-EB4D-43FE-817C-E815D307FC7C}"/>
                    </a:ext>
                  </a:extLst>
                </p:cNvPr>
                <p:cNvSpPr/>
                <p:nvPr/>
              </p:nvSpPr>
              <p:spPr>
                <a:xfrm>
                  <a:off x="4595899" y="4146869"/>
                  <a:ext cx="162386" cy="178001"/>
                </a:xfrm>
                <a:custGeom>
                  <a:avLst/>
                  <a:gdLst>
                    <a:gd name="connsiteX0" fmla="*/ 248770 w 495300"/>
                    <a:gd name="connsiteY0" fmla="*/ 621 h 542925"/>
                    <a:gd name="connsiteX1" fmla="*/ 496420 w 495300"/>
                    <a:gd name="connsiteY1" fmla="*/ 248271 h 542925"/>
                    <a:gd name="connsiteX2" fmla="*/ 323827 w 495300"/>
                    <a:gd name="connsiteY2" fmla="*/ 484396 h 542925"/>
                    <a:gd name="connsiteX3" fmla="*/ 346973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567 w 495300"/>
                    <a:gd name="connsiteY8" fmla="*/ 524496 h 542925"/>
                    <a:gd name="connsiteX9" fmla="*/ 173713 w 495300"/>
                    <a:gd name="connsiteY9" fmla="*/ 484396 h 542925"/>
                    <a:gd name="connsiteX10" fmla="*/ 1120 w 495300"/>
                    <a:gd name="connsiteY10" fmla="*/ 248271 h 542925"/>
                    <a:gd name="connsiteX11" fmla="*/ 248770 w 495300"/>
                    <a:gd name="connsiteY11" fmla="*/ 621 h 542925"/>
                    <a:gd name="connsiteX12" fmla="*/ 192763 w 495300"/>
                    <a:gd name="connsiteY12" fmla="*/ 489539 h 542925"/>
                    <a:gd name="connsiteX13" fmla="*/ 172570 w 495300"/>
                    <a:gd name="connsiteY13" fmla="*/ 524496 h 542925"/>
                    <a:gd name="connsiteX14" fmla="*/ 324970 w 495300"/>
                    <a:gd name="connsiteY14" fmla="*/ 524496 h 542925"/>
                    <a:gd name="connsiteX15" fmla="*/ 304777 w 495300"/>
                    <a:gd name="connsiteY15" fmla="*/ 489539 h 542925"/>
                    <a:gd name="connsiteX16" fmla="*/ 248770 w 495300"/>
                    <a:gd name="connsiteY16" fmla="*/ 495921 h 542925"/>
                    <a:gd name="connsiteX17" fmla="*/ 192763 w 495300"/>
                    <a:gd name="connsiteY17" fmla="*/ 489539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542925">
                      <a:moveTo>
                        <a:pt x="248770" y="621"/>
                      </a:moveTo>
                      <a:cubicBezTo>
                        <a:pt x="385549" y="621"/>
                        <a:pt x="496420" y="111492"/>
                        <a:pt x="496420" y="248271"/>
                      </a:cubicBezTo>
                      <a:cubicBezTo>
                        <a:pt x="496420" y="358856"/>
                        <a:pt x="423935" y="452582"/>
                        <a:pt x="323827" y="484396"/>
                      </a:cubicBezTo>
                      <a:lnTo>
                        <a:pt x="346973" y="524496"/>
                      </a:lnTo>
                      <a:lnTo>
                        <a:pt x="420220" y="524496"/>
                      </a:lnTo>
                      <a:lnTo>
                        <a:pt x="420220" y="543546"/>
                      </a:lnTo>
                      <a:lnTo>
                        <a:pt x="77320" y="543546"/>
                      </a:lnTo>
                      <a:lnTo>
                        <a:pt x="77320" y="524496"/>
                      </a:lnTo>
                      <a:lnTo>
                        <a:pt x="150567" y="524496"/>
                      </a:lnTo>
                      <a:lnTo>
                        <a:pt x="173713" y="484396"/>
                      </a:lnTo>
                      <a:cubicBezTo>
                        <a:pt x="73605" y="452582"/>
                        <a:pt x="1120" y="358856"/>
                        <a:pt x="1120" y="248271"/>
                      </a:cubicBezTo>
                      <a:cubicBezTo>
                        <a:pt x="1120" y="111492"/>
                        <a:pt x="111991" y="621"/>
                        <a:pt x="248770" y="621"/>
                      </a:cubicBezTo>
                      <a:close/>
                      <a:moveTo>
                        <a:pt x="192763" y="489539"/>
                      </a:moveTo>
                      <a:lnTo>
                        <a:pt x="172570" y="524496"/>
                      </a:lnTo>
                      <a:lnTo>
                        <a:pt x="324970" y="524496"/>
                      </a:lnTo>
                      <a:lnTo>
                        <a:pt x="304777" y="489539"/>
                      </a:lnTo>
                      <a:cubicBezTo>
                        <a:pt x="286775" y="493730"/>
                        <a:pt x="268010" y="495921"/>
                        <a:pt x="248770" y="495921"/>
                      </a:cubicBezTo>
                      <a:cubicBezTo>
                        <a:pt x="229530" y="495921"/>
                        <a:pt x="210765" y="493730"/>
                        <a:pt x="192763" y="489539"/>
                      </a:cubicBezTo>
                      <a:close/>
                      <a:moveTo>
                        <a:pt x="248770" y="143496"/>
                      </a:moveTo>
                      <a:cubicBezTo>
                        <a:pt x="190858" y="143496"/>
                        <a:pt x="143995" y="190359"/>
                        <a:pt x="143995" y="248271"/>
                      </a:cubicBezTo>
                      <a:cubicBezTo>
                        <a:pt x="143995" y="306183"/>
                        <a:pt x="190858" y="353046"/>
                        <a:pt x="248770" y="353046"/>
                      </a:cubicBezTo>
                      <a:cubicBezTo>
                        <a:pt x="306682" y="353046"/>
                        <a:pt x="353545" y="306183"/>
                        <a:pt x="353545" y="248271"/>
                      </a:cubicBezTo>
                      <a:cubicBezTo>
                        <a:pt x="353545" y="190359"/>
                        <a:pt x="306682" y="143496"/>
                        <a:pt x="248770" y="143496"/>
                      </a:cubicBezTo>
                      <a:close/>
                      <a:moveTo>
                        <a:pt x="367833" y="114921"/>
                      </a:moveTo>
                      <a:cubicBezTo>
                        <a:pt x="359927" y="114921"/>
                        <a:pt x="353545" y="121303"/>
                        <a:pt x="353545" y="129209"/>
                      </a:cubicBezTo>
                      <a:cubicBezTo>
                        <a:pt x="353545" y="137114"/>
                        <a:pt x="359927" y="143496"/>
                        <a:pt x="367833" y="143496"/>
                      </a:cubicBezTo>
                      <a:cubicBezTo>
                        <a:pt x="375738" y="143496"/>
                        <a:pt x="382120" y="137114"/>
                        <a:pt x="382120" y="129209"/>
                      </a:cubicBezTo>
                      <a:cubicBezTo>
                        <a:pt x="382120" y="121303"/>
                        <a:pt x="375738" y="114921"/>
                        <a:pt x="367833" y="114921"/>
                      </a:cubicBez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65000"/>
                    </a:lnSpc>
                  </a:pPr>
                  <a:endParaRPr lang="zh-CN" altLang="en-US" sz="2000" b="1" dirty="0">
                    <a:solidFill>
                      <a:schemeClr val="bg1"/>
                    </a:solidFill>
                  </a:endParaRPr>
                </a:p>
              </p:txBody>
            </p:sp>
          </p:grpSp>
        </p:grpSp>
        <p:sp>
          <p:nvSpPr>
            <p:cNvPr id="7" name="矩形 6">
              <a:extLst>
                <a:ext uri="{FF2B5EF4-FFF2-40B4-BE49-F238E27FC236}">
                  <a16:creationId xmlns:a16="http://schemas.microsoft.com/office/drawing/2014/main" id="{567CB59C-674B-4830-AD0B-10E87F493591}"/>
                </a:ext>
              </a:extLst>
            </p:cNvPr>
            <p:cNvSpPr/>
            <p:nvPr/>
          </p:nvSpPr>
          <p:spPr>
            <a:xfrm>
              <a:off x="6746875" y="5476578"/>
              <a:ext cx="4498974" cy="349175"/>
            </a:xfrm>
            <a:prstGeom prst="rect">
              <a:avLst/>
            </a:prstGeom>
            <a:solidFill>
              <a:schemeClr val="accent2"/>
            </a:soli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p>
              <a:pPr algn="ctr" defTabSz="913765">
                <a:lnSpc>
                  <a:spcPct val="145000"/>
                </a:lnSpc>
              </a:pPr>
              <a:r>
                <a:rPr lang="zh-CN" altLang="en-US" sz="1200" b="1" dirty="0">
                  <a:solidFill>
                    <a:srgbClr val="FFFFFF"/>
                  </a:solidFill>
                </a:rPr>
                <a:t>特色小吃</a:t>
              </a:r>
              <a:endParaRPr lang="en-US" altLang="zh-CN" sz="1200" b="1" dirty="0">
                <a:solidFill>
                  <a:srgbClr val="FFFFFF"/>
                </a:solidFill>
              </a:endParaRPr>
            </a:p>
          </p:txBody>
        </p:sp>
        <p:grpSp>
          <p:nvGrpSpPr>
            <p:cNvPr id="8" name="组合 7">
              <a:extLst>
                <a:ext uri="{FF2B5EF4-FFF2-40B4-BE49-F238E27FC236}">
                  <a16:creationId xmlns:a16="http://schemas.microsoft.com/office/drawing/2014/main" id="{29101DA9-D408-4EDA-9038-16902A49A9AF}"/>
                </a:ext>
              </a:extLst>
            </p:cNvPr>
            <p:cNvGrpSpPr/>
            <p:nvPr/>
          </p:nvGrpSpPr>
          <p:grpSpPr>
            <a:xfrm>
              <a:off x="1191443" y="5269243"/>
              <a:ext cx="4904557" cy="829214"/>
              <a:chOff x="1191443" y="5269243"/>
              <a:chExt cx="4904557" cy="829214"/>
            </a:xfrm>
          </p:grpSpPr>
          <p:grpSp>
            <p:nvGrpSpPr>
              <p:cNvPr id="16" name="组合 15">
                <a:extLst>
                  <a:ext uri="{FF2B5EF4-FFF2-40B4-BE49-F238E27FC236}">
                    <a16:creationId xmlns:a16="http://schemas.microsoft.com/office/drawing/2014/main" id="{7879B090-6EEC-47E2-B15F-4930D787CEF4}"/>
                  </a:ext>
                </a:extLst>
              </p:cNvPr>
              <p:cNvGrpSpPr/>
              <p:nvPr/>
            </p:nvGrpSpPr>
            <p:grpSpPr>
              <a:xfrm>
                <a:off x="1774191" y="5269243"/>
                <a:ext cx="4321809" cy="829214"/>
                <a:chOff x="7037070" y="292100"/>
                <a:chExt cx="4321809" cy="829214"/>
              </a:xfrm>
            </p:grpSpPr>
            <p:sp>
              <p:nvSpPr>
                <p:cNvPr id="20" name="文本框 19">
                  <a:extLst>
                    <a:ext uri="{FF2B5EF4-FFF2-40B4-BE49-F238E27FC236}">
                      <a16:creationId xmlns:a16="http://schemas.microsoft.com/office/drawing/2014/main" id="{16794654-8816-4AAC-AA5B-452A692B5DFF}"/>
                    </a:ext>
                  </a:extLst>
                </p:cNvPr>
                <p:cNvSpPr txBox="1"/>
                <p:nvPr/>
              </p:nvSpPr>
              <p:spPr>
                <a:xfrm>
                  <a:off x="7037070" y="292100"/>
                  <a:ext cx="3196709" cy="377219"/>
                </a:xfrm>
                <a:prstGeom prst="rect">
                  <a:avLst/>
                </a:prstGeom>
                <a:noFill/>
              </p:spPr>
              <p:txBody>
                <a:bodyPr wrap="square" rtlCol="0">
                  <a:spAutoFit/>
                </a:bodyPr>
                <a:lstStyle/>
                <a:p>
                  <a:pPr>
                    <a:lnSpc>
                      <a:spcPct val="145000"/>
                    </a:lnSpc>
                  </a:pPr>
                  <a:r>
                    <a:rPr lang="zh-CN" altLang="en-US" sz="1400" b="1" dirty="0">
                      <a:solidFill>
                        <a:schemeClr val="tx1">
                          <a:lumMod val="75000"/>
                          <a:lumOff val="25000"/>
                        </a:schemeClr>
                      </a:solidFill>
                    </a:rPr>
                    <a:t>成都小吃</a:t>
                  </a:r>
                  <a:endParaRPr lang="en-US" altLang="zh-CN" sz="1400" b="1" dirty="0">
                    <a:solidFill>
                      <a:schemeClr val="tx1">
                        <a:lumMod val="75000"/>
                        <a:lumOff val="25000"/>
                      </a:schemeClr>
                    </a:solidFill>
                  </a:endParaRPr>
                </a:p>
              </p:txBody>
            </p:sp>
            <p:sp>
              <p:nvSpPr>
                <p:cNvPr id="21" name="文本框 20">
                  <a:extLst>
                    <a:ext uri="{FF2B5EF4-FFF2-40B4-BE49-F238E27FC236}">
                      <a16:creationId xmlns:a16="http://schemas.microsoft.com/office/drawing/2014/main" id="{239DFB24-F546-4610-B101-5399B88C2948}"/>
                    </a:ext>
                  </a:extLst>
                </p:cNvPr>
                <p:cNvSpPr txBox="1"/>
                <p:nvPr/>
              </p:nvSpPr>
              <p:spPr>
                <a:xfrm>
                  <a:off x="7037070" y="602389"/>
                  <a:ext cx="4321809" cy="518925"/>
                </a:xfrm>
                <a:prstGeom prst="rect">
                  <a:avLst/>
                </a:prstGeom>
                <a:noFill/>
              </p:spPr>
              <p:txBody>
                <a:bodyPr wrap="square" rtlCol="0">
                  <a:spAutoFit/>
                </a:bodyPr>
                <a:lstStyle/>
                <a:p>
                  <a:pPr marL="171450" lvl="0" indent="-171450">
                    <a:lnSpc>
                      <a:spcPct val="145000"/>
                    </a:lnSpc>
                    <a:buFont typeface="Wingdings" panose="05000000000000000000" pitchFamily="2" charset="2"/>
                    <a:buChar char="l"/>
                    <a:defRPr/>
                  </a:pPr>
                  <a:r>
                    <a:rPr lang="zh-CN" altLang="en-US" sz="1000" kern="0" dirty="0">
                      <a:solidFill>
                        <a:schemeClr val="tx1">
                          <a:lumMod val="50000"/>
                          <a:lumOff val="50000"/>
                        </a:schemeClr>
                      </a:solidFill>
                      <a:latin typeface="+mn-lt"/>
                      <a:ea typeface="+mn-ea"/>
                      <a:cs typeface="+mn-ea"/>
                      <a:sym typeface="+mn-lt"/>
                    </a:rPr>
                    <a:t>点击输入本栏的具体文字，简明扼要的说明分项内容，此为概念图解，请根据您的具体内容酌情修改</a:t>
                  </a:r>
                  <a:endParaRPr lang="en-US" altLang="zh-CN" sz="1000" kern="0" dirty="0">
                    <a:solidFill>
                      <a:schemeClr val="tx1">
                        <a:lumMod val="50000"/>
                        <a:lumOff val="50000"/>
                      </a:schemeClr>
                    </a:solidFill>
                    <a:latin typeface="+mn-lt"/>
                    <a:ea typeface="+mn-ea"/>
                    <a:cs typeface="+mn-ea"/>
                    <a:sym typeface="+mn-lt"/>
                  </a:endParaRPr>
                </a:p>
              </p:txBody>
            </p:sp>
          </p:grpSp>
          <p:grpSp>
            <p:nvGrpSpPr>
              <p:cNvPr id="17" name="组合 16">
                <a:extLst>
                  <a:ext uri="{FF2B5EF4-FFF2-40B4-BE49-F238E27FC236}">
                    <a16:creationId xmlns:a16="http://schemas.microsoft.com/office/drawing/2014/main" id="{A732E36C-9174-4096-B2DA-5365676AB44C}"/>
                  </a:ext>
                </a:extLst>
              </p:cNvPr>
              <p:cNvGrpSpPr>
                <a:grpSpLocks/>
              </p:cNvGrpSpPr>
              <p:nvPr/>
            </p:nvGrpSpPr>
            <p:grpSpPr>
              <a:xfrm>
                <a:off x="1191443" y="5348799"/>
                <a:ext cx="410200" cy="410198"/>
                <a:chOff x="6362386" y="4024421"/>
                <a:chExt cx="410200" cy="410198"/>
              </a:xfrm>
            </p:grpSpPr>
            <p:sp>
              <p:nvSpPr>
                <p:cNvPr id="18" name="矩形 17">
                  <a:extLst>
                    <a:ext uri="{FF2B5EF4-FFF2-40B4-BE49-F238E27FC236}">
                      <a16:creationId xmlns:a16="http://schemas.microsoft.com/office/drawing/2014/main" id="{963F9D88-9038-4256-A70D-33AD9744A4DC}"/>
                    </a:ext>
                  </a:extLst>
                </p:cNvPr>
                <p:cNvSpPr/>
                <p:nvPr/>
              </p:nvSpPr>
              <p:spPr>
                <a:xfrm>
                  <a:off x="6362386" y="4024421"/>
                  <a:ext cx="410200" cy="410198"/>
                </a:xfrm>
                <a:prstGeom prst="rect">
                  <a:avLst/>
                </a:prstGeom>
                <a:solidFill>
                  <a:schemeClr val="accent1"/>
                </a:solidFill>
                <a:ln w="57150" cap="rnd">
                  <a:noFill/>
                  <a:prstDash val="solid"/>
                  <a:round/>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45000"/>
                    </a:lnSpc>
                  </a:pPr>
                  <a:endParaRPr lang="zh-CN" altLang="en-US" sz="2000" b="1" dirty="0">
                    <a:solidFill>
                      <a:schemeClr val="bg1"/>
                    </a:solidFill>
                  </a:endParaRPr>
                </a:p>
              </p:txBody>
            </p:sp>
            <p:sp>
              <p:nvSpPr>
                <p:cNvPr id="19" name="任意多边形 32">
                  <a:extLst>
                    <a:ext uri="{FF2B5EF4-FFF2-40B4-BE49-F238E27FC236}">
                      <a16:creationId xmlns:a16="http://schemas.microsoft.com/office/drawing/2014/main" id="{A43C8D92-941B-48C3-A9B8-0D505B33608E}"/>
                    </a:ext>
                  </a:extLst>
                </p:cNvPr>
                <p:cNvSpPr/>
                <p:nvPr/>
              </p:nvSpPr>
              <p:spPr>
                <a:xfrm>
                  <a:off x="6478486" y="4164999"/>
                  <a:ext cx="178001" cy="141741"/>
                </a:xfrm>
                <a:custGeom>
                  <a:avLst/>
                  <a:gdLst>
                    <a:gd name="connsiteX0" fmla="*/ 486767 w 514350"/>
                    <a:gd name="connsiteY0" fmla="*/ 621 h 409575"/>
                    <a:gd name="connsiteX1" fmla="*/ 515342 w 514350"/>
                    <a:gd name="connsiteY1" fmla="*/ 29196 h 409575"/>
                    <a:gd name="connsiteX2" fmla="*/ 515342 w 514350"/>
                    <a:gd name="connsiteY2" fmla="*/ 324471 h 409575"/>
                    <a:gd name="connsiteX3" fmla="*/ 486767 w 514350"/>
                    <a:gd name="connsiteY3" fmla="*/ 353046 h 409575"/>
                    <a:gd name="connsiteX4" fmla="*/ 192159 w 514350"/>
                    <a:gd name="connsiteY4" fmla="*/ 353046 h 409575"/>
                    <a:gd name="connsiteX5" fmla="*/ 115387 w 514350"/>
                    <a:gd name="connsiteY5" fmla="*/ 410196 h 409575"/>
                    <a:gd name="connsiteX6" fmla="*/ 115387 w 514350"/>
                    <a:gd name="connsiteY6" fmla="*/ 353046 h 409575"/>
                    <a:gd name="connsiteX7" fmla="*/ 29567 w 514350"/>
                    <a:gd name="connsiteY7" fmla="*/ 353046 h 409575"/>
                    <a:gd name="connsiteX8" fmla="*/ 992 w 514350"/>
                    <a:gd name="connsiteY8" fmla="*/ 324471 h 409575"/>
                    <a:gd name="connsiteX9" fmla="*/ 992 w 514350"/>
                    <a:gd name="connsiteY9" fmla="*/ 29196 h 409575"/>
                    <a:gd name="connsiteX10" fmla="*/ 29567 w 514350"/>
                    <a:gd name="connsiteY10" fmla="*/ 621 h 409575"/>
                    <a:gd name="connsiteX11" fmla="*/ 486767 w 514350"/>
                    <a:gd name="connsiteY11" fmla="*/ 621 h 409575"/>
                    <a:gd name="connsiteX12" fmla="*/ 124817 w 514350"/>
                    <a:gd name="connsiteY12" fmla="*/ 143496 h 409575"/>
                    <a:gd name="connsiteX13" fmla="*/ 91480 w 514350"/>
                    <a:gd name="connsiteY13" fmla="*/ 176834 h 409575"/>
                    <a:gd name="connsiteX14" fmla="*/ 124817 w 514350"/>
                    <a:gd name="connsiteY14" fmla="*/ 210171 h 409575"/>
                    <a:gd name="connsiteX15" fmla="*/ 158155 w 514350"/>
                    <a:gd name="connsiteY15" fmla="*/ 176834 h 409575"/>
                    <a:gd name="connsiteX16" fmla="*/ 124817 w 514350"/>
                    <a:gd name="connsiteY16" fmla="*/ 143496 h 409575"/>
                    <a:gd name="connsiteX17" fmla="*/ 258167 w 514350"/>
                    <a:gd name="connsiteY17" fmla="*/ 143496 h 409575"/>
                    <a:gd name="connsiteX18" fmla="*/ 224830 w 514350"/>
                    <a:gd name="connsiteY18" fmla="*/ 176834 h 409575"/>
                    <a:gd name="connsiteX19" fmla="*/ 258167 w 514350"/>
                    <a:gd name="connsiteY19" fmla="*/ 210171 h 409575"/>
                    <a:gd name="connsiteX20" fmla="*/ 291505 w 514350"/>
                    <a:gd name="connsiteY20" fmla="*/ 176834 h 409575"/>
                    <a:gd name="connsiteX21" fmla="*/ 258167 w 514350"/>
                    <a:gd name="connsiteY21" fmla="*/ 143496 h 409575"/>
                    <a:gd name="connsiteX22" fmla="*/ 391517 w 514350"/>
                    <a:gd name="connsiteY22" fmla="*/ 143496 h 409575"/>
                    <a:gd name="connsiteX23" fmla="*/ 358180 w 514350"/>
                    <a:gd name="connsiteY23" fmla="*/ 176834 h 409575"/>
                    <a:gd name="connsiteX24" fmla="*/ 391517 w 514350"/>
                    <a:gd name="connsiteY24" fmla="*/ 210171 h 409575"/>
                    <a:gd name="connsiteX25" fmla="*/ 424855 w 514350"/>
                    <a:gd name="connsiteY25" fmla="*/ 176834 h 409575"/>
                    <a:gd name="connsiteX26" fmla="*/ 391517 w 514350"/>
                    <a:gd name="connsiteY26" fmla="*/ 143496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4350" h="409575">
                      <a:moveTo>
                        <a:pt x="486767" y="621"/>
                      </a:moveTo>
                      <a:cubicBezTo>
                        <a:pt x="502579" y="621"/>
                        <a:pt x="515342" y="13385"/>
                        <a:pt x="515342" y="29196"/>
                      </a:cubicBezTo>
                      <a:lnTo>
                        <a:pt x="515342" y="324471"/>
                      </a:lnTo>
                      <a:cubicBezTo>
                        <a:pt x="515342" y="340282"/>
                        <a:pt x="502579" y="353046"/>
                        <a:pt x="486767" y="353046"/>
                      </a:cubicBezTo>
                      <a:lnTo>
                        <a:pt x="192159" y="353046"/>
                      </a:lnTo>
                      <a:lnTo>
                        <a:pt x="115387" y="410196"/>
                      </a:lnTo>
                      <a:lnTo>
                        <a:pt x="115387" y="353046"/>
                      </a:lnTo>
                      <a:lnTo>
                        <a:pt x="29567" y="353046"/>
                      </a:lnTo>
                      <a:cubicBezTo>
                        <a:pt x="13755" y="353046"/>
                        <a:pt x="992" y="340282"/>
                        <a:pt x="992" y="324471"/>
                      </a:cubicBezTo>
                      <a:lnTo>
                        <a:pt x="992" y="29196"/>
                      </a:lnTo>
                      <a:cubicBezTo>
                        <a:pt x="992" y="13385"/>
                        <a:pt x="13755" y="621"/>
                        <a:pt x="29567" y="621"/>
                      </a:cubicBezTo>
                      <a:lnTo>
                        <a:pt x="486767" y="621"/>
                      </a:lnTo>
                      <a:close/>
                      <a:moveTo>
                        <a:pt x="124817" y="143496"/>
                      </a:moveTo>
                      <a:cubicBezTo>
                        <a:pt x="106434" y="143496"/>
                        <a:pt x="91480" y="158450"/>
                        <a:pt x="91480" y="176834"/>
                      </a:cubicBezTo>
                      <a:cubicBezTo>
                        <a:pt x="91480" y="195217"/>
                        <a:pt x="106434" y="210171"/>
                        <a:pt x="124817" y="210171"/>
                      </a:cubicBezTo>
                      <a:cubicBezTo>
                        <a:pt x="143200" y="210171"/>
                        <a:pt x="158155" y="195217"/>
                        <a:pt x="158155" y="176834"/>
                      </a:cubicBezTo>
                      <a:cubicBezTo>
                        <a:pt x="158155" y="158450"/>
                        <a:pt x="143200" y="143496"/>
                        <a:pt x="124817" y="143496"/>
                      </a:cubicBezTo>
                      <a:close/>
                      <a:moveTo>
                        <a:pt x="258167" y="143496"/>
                      </a:moveTo>
                      <a:cubicBezTo>
                        <a:pt x="239784" y="143496"/>
                        <a:pt x="224830" y="158450"/>
                        <a:pt x="224830" y="176834"/>
                      </a:cubicBezTo>
                      <a:cubicBezTo>
                        <a:pt x="224830" y="195217"/>
                        <a:pt x="239784" y="210171"/>
                        <a:pt x="258167" y="210171"/>
                      </a:cubicBezTo>
                      <a:cubicBezTo>
                        <a:pt x="276550" y="210171"/>
                        <a:pt x="291505" y="195217"/>
                        <a:pt x="291505" y="176834"/>
                      </a:cubicBezTo>
                      <a:cubicBezTo>
                        <a:pt x="291505" y="158450"/>
                        <a:pt x="276550" y="143496"/>
                        <a:pt x="258167" y="143496"/>
                      </a:cubicBezTo>
                      <a:close/>
                      <a:moveTo>
                        <a:pt x="391517" y="143496"/>
                      </a:moveTo>
                      <a:cubicBezTo>
                        <a:pt x="373134" y="143496"/>
                        <a:pt x="358180" y="158450"/>
                        <a:pt x="358180" y="176834"/>
                      </a:cubicBezTo>
                      <a:cubicBezTo>
                        <a:pt x="358180" y="195217"/>
                        <a:pt x="373134" y="210171"/>
                        <a:pt x="391517" y="210171"/>
                      </a:cubicBezTo>
                      <a:cubicBezTo>
                        <a:pt x="409900" y="210171"/>
                        <a:pt x="424855" y="195217"/>
                        <a:pt x="424855" y="176834"/>
                      </a:cubicBezTo>
                      <a:cubicBezTo>
                        <a:pt x="424855" y="158450"/>
                        <a:pt x="409900" y="143496"/>
                        <a:pt x="391517" y="143496"/>
                      </a:cubicBez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65000"/>
                    </a:lnSpc>
                  </a:pPr>
                  <a:endParaRPr lang="zh-CN" altLang="en-US" sz="2000" b="1" dirty="0">
                    <a:solidFill>
                      <a:schemeClr val="bg1"/>
                    </a:solidFill>
                  </a:endParaRPr>
                </a:p>
              </p:txBody>
            </p:sp>
          </p:grpSp>
        </p:grpSp>
        <p:grpSp>
          <p:nvGrpSpPr>
            <p:cNvPr id="9" name="组合 8">
              <a:extLst>
                <a:ext uri="{FF2B5EF4-FFF2-40B4-BE49-F238E27FC236}">
                  <a16:creationId xmlns:a16="http://schemas.microsoft.com/office/drawing/2014/main" id="{60592551-A7A5-4DCC-B4FA-BE17D5D950CF}"/>
                </a:ext>
              </a:extLst>
            </p:cNvPr>
            <p:cNvGrpSpPr/>
            <p:nvPr/>
          </p:nvGrpSpPr>
          <p:grpSpPr>
            <a:xfrm>
              <a:off x="1168086" y="3954747"/>
              <a:ext cx="4927914" cy="829214"/>
              <a:chOff x="1168086" y="5073719"/>
              <a:chExt cx="4927914" cy="829214"/>
            </a:xfrm>
          </p:grpSpPr>
          <p:grpSp>
            <p:nvGrpSpPr>
              <p:cNvPr id="10" name="组合 9">
                <a:extLst>
                  <a:ext uri="{FF2B5EF4-FFF2-40B4-BE49-F238E27FC236}">
                    <a16:creationId xmlns:a16="http://schemas.microsoft.com/office/drawing/2014/main" id="{9274F80A-CA2C-4678-A170-DC8D3404B76B}"/>
                  </a:ext>
                </a:extLst>
              </p:cNvPr>
              <p:cNvGrpSpPr/>
              <p:nvPr/>
            </p:nvGrpSpPr>
            <p:grpSpPr>
              <a:xfrm>
                <a:off x="1774191" y="5073719"/>
                <a:ext cx="4321809" cy="829214"/>
                <a:chOff x="7037070" y="292100"/>
                <a:chExt cx="4321809" cy="829214"/>
              </a:xfrm>
            </p:grpSpPr>
            <p:sp>
              <p:nvSpPr>
                <p:cNvPr id="14" name="文本框 13">
                  <a:extLst>
                    <a:ext uri="{FF2B5EF4-FFF2-40B4-BE49-F238E27FC236}">
                      <a16:creationId xmlns:a16="http://schemas.microsoft.com/office/drawing/2014/main" id="{98DFC0AD-44AB-4E44-B216-9435FC97B7D0}"/>
                    </a:ext>
                  </a:extLst>
                </p:cNvPr>
                <p:cNvSpPr txBox="1"/>
                <p:nvPr/>
              </p:nvSpPr>
              <p:spPr>
                <a:xfrm>
                  <a:off x="7037070" y="292100"/>
                  <a:ext cx="3196709" cy="377219"/>
                </a:xfrm>
                <a:prstGeom prst="rect">
                  <a:avLst/>
                </a:prstGeom>
                <a:noFill/>
              </p:spPr>
              <p:txBody>
                <a:bodyPr wrap="square" rtlCol="0">
                  <a:spAutoFit/>
                </a:bodyPr>
                <a:lstStyle/>
                <a:p>
                  <a:pPr>
                    <a:lnSpc>
                      <a:spcPct val="145000"/>
                    </a:lnSpc>
                  </a:pPr>
                  <a:r>
                    <a:rPr lang="zh-CN" altLang="en-US" sz="1400" b="1" dirty="0">
                      <a:solidFill>
                        <a:schemeClr val="tx1">
                          <a:lumMod val="75000"/>
                          <a:lumOff val="25000"/>
                        </a:schemeClr>
                      </a:solidFill>
                    </a:rPr>
                    <a:t>成都小吃</a:t>
                  </a:r>
                  <a:endParaRPr lang="en-US" altLang="zh-CN" sz="1400" b="1" dirty="0">
                    <a:solidFill>
                      <a:schemeClr val="tx1">
                        <a:lumMod val="75000"/>
                        <a:lumOff val="25000"/>
                      </a:schemeClr>
                    </a:solidFill>
                  </a:endParaRPr>
                </a:p>
              </p:txBody>
            </p:sp>
            <p:sp>
              <p:nvSpPr>
                <p:cNvPr id="15" name="文本框 14">
                  <a:extLst>
                    <a:ext uri="{FF2B5EF4-FFF2-40B4-BE49-F238E27FC236}">
                      <a16:creationId xmlns:a16="http://schemas.microsoft.com/office/drawing/2014/main" id="{D0653B2B-F48D-4F7F-B852-1196F11E8199}"/>
                    </a:ext>
                  </a:extLst>
                </p:cNvPr>
                <p:cNvSpPr txBox="1"/>
                <p:nvPr/>
              </p:nvSpPr>
              <p:spPr>
                <a:xfrm>
                  <a:off x="7037070" y="602389"/>
                  <a:ext cx="4321809" cy="518925"/>
                </a:xfrm>
                <a:prstGeom prst="rect">
                  <a:avLst/>
                </a:prstGeom>
                <a:noFill/>
              </p:spPr>
              <p:txBody>
                <a:bodyPr wrap="square" rtlCol="0">
                  <a:spAutoFit/>
                </a:bodyPr>
                <a:lstStyle/>
                <a:p>
                  <a:pPr marL="171450" lvl="0" indent="-171450">
                    <a:lnSpc>
                      <a:spcPct val="145000"/>
                    </a:lnSpc>
                    <a:buFont typeface="Wingdings" panose="05000000000000000000" pitchFamily="2" charset="2"/>
                    <a:buChar char="l"/>
                    <a:defRPr/>
                  </a:pPr>
                  <a:r>
                    <a:rPr lang="zh-CN" altLang="en-US" sz="1000" kern="0" dirty="0">
                      <a:solidFill>
                        <a:schemeClr val="tx1">
                          <a:lumMod val="50000"/>
                          <a:lumOff val="50000"/>
                        </a:schemeClr>
                      </a:solidFill>
                      <a:latin typeface="+mn-lt"/>
                      <a:ea typeface="+mn-ea"/>
                      <a:cs typeface="+mn-ea"/>
                      <a:sym typeface="+mn-lt"/>
                    </a:rPr>
                    <a:t>点击输入本栏的具体文字，简明扼要的说明分项内容，此为概念图解，请根据您的具体内容酌情修改</a:t>
                  </a:r>
                  <a:endParaRPr lang="en-US" altLang="zh-CN" sz="1000" kern="0" dirty="0">
                    <a:solidFill>
                      <a:schemeClr val="tx1">
                        <a:lumMod val="50000"/>
                        <a:lumOff val="50000"/>
                      </a:schemeClr>
                    </a:solidFill>
                    <a:latin typeface="+mn-lt"/>
                    <a:ea typeface="+mn-ea"/>
                    <a:cs typeface="+mn-ea"/>
                    <a:sym typeface="+mn-lt"/>
                  </a:endParaRPr>
                </a:p>
              </p:txBody>
            </p:sp>
          </p:grpSp>
          <p:grpSp>
            <p:nvGrpSpPr>
              <p:cNvPr id="11" name="组合 10">
                <a:extLst>
                  <a:ext uri="{FF2B5EF4-FFF2-40B4-BE49-F238E27FC236}">
                    <a16:creationId xmlns:a16="http://schemas.microsoft.com/office/drawing/2014/main" id="{B08D7EB5-D6B6-4D50-B985-E37D37A75815}"/>
                  </a:ext>
                </a:extLst>
              </p:cNvPr>
              <p:cNvGrpSpPr/>
              <p:nvPr/>
            </p:nvGrpSpPr>
            <p:grpSpPr>
              <a:xfrm>
                <a:off x="1168086" y="5146875"/>
                <a:ext cx="410200" cy="410198"/>
                <a:chOff x="5417189" y="4024421"/>
                <a:chExt cx="410200" cy="410198"/>
              </a:xfrm>
            </p:grpSpPr>
            <p:sp>
              <p:nvSpPr>
                <p:cNvPr id="12" name="矩形 11">
                  <a:extLst>
                    <a:ext uri="{FF2B5EF4-FFF2-40B4-BE49-F238E27FC236}">
                      <a16:creationId xmlns:a16="http://schemas.microsoft.com/office/drawing/2014/main" id="{0C390E42-5964-470A-8896-78B775955118}"/>
                    </a:ext>
                  </a:extLst>
                </p:cNvPr>
                <p:cNvSpPr/>
                <p:nvPr/>
              </p:nvSpPr>
              <p:spPr>
                <a:xfrm>
                  <a:off x="5417189" y="4024421"/>
                  <a:ext cx="410200" cy="410198"/>
                </a:xfrm>
                <a:prstGeom prst="rect">
                  <a:avLst/>
                </a:prstGeom>
                <a:solidFill>
                  <a:schemeClr val="accent1"/>
                </a:solidFill>
                <a:ln w="57150" cap="rnd">
                  <a:noFill/>
                  <a:prstDash val="solid"/>
                  <a:round/>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45000"/>
                    </a:lnSpc>
                  </a:pPr>
                  <a:endParaRPr lang="zh-CN" altLang="en-US" sz="2000" b="1" dirty="0">
                    <a:solidFill>
                      <a:schemeClr val="bg1"/>
                    </a:solidFill>
                  </a:endParaRPr>
                </a:p>
              </p:txBody>
            </p:sp>
            <p:sp>
              <p:nvSpPr>
                <p:cNvPr id="13" name="任意多边形 37">
                  <a:extLst>
                    <a:ext uri="{FF2B5EF4-FFF2-40B4-BE49-F238E27FC236}">
                      <a16:creationId xmlns:a16="http://schemas.microsoft.com/office/drawing/2014/main" id="{480F273A-62A8-4229-A044-0D9F0409D8D0}"/>
                    </a:ext>
                  </a:extLst>
                </p:cNvPr>
                <p:cNvSpPr/>
                <p:nvPr/>
              </p:nvSpPr>
              <p:spPr>
                <a:xfrm>
                  <a:off x="5533289" y="4158600"/>
                  <a:ext cx="178001" cy="148188"/>
                </a:xfrm>
                <a:custGeom>
                  <a:avLst/>
                  <a:gdLst>
                    <a:gd name="connsiteX0" fmla="*/ 483573 w 526297"/>
                    <a:gd name="connsiteY0" fmla="*/ 133971 h 438150"/>
                    <a:gd name="connsiteX1" fmla="*/ 527674 w 526297"/>
                    <a:gd name="connsiteY1" fmla="*/ 178072 h 438150"/>
                    <a:gd name="connsiteX2" fmla="*/ 527579 w 526297"/>
                    <a:gd name="connsiteY2" fmla="*/ 181501 h 438150"/>
                    <a:gd name="connsiteX3" fmla="*/ 514244 w 526297"/>
                    <a:gd name="connsiteY3" fmla="*/ 355237 h 438150"/>
                    <a:gd name="connsiteX4" fmla="*/ 485764 w 526297"/>
                    <a:gd name="connsiteY4" fmla="*/ 381621 h 438150"/>
                    <a:gd name="connsiteX5" fmla="*/ 454998 w 526297"/>
                    <a:gd name="connsiteY5" fmla="*/ 381621 h 438150"/>
                    <a:gd name="connsiteX6" fmla="*/ 454998 w 526297"/>
                    <a:gd name="connsiteY6" fmla="*/ 438771 h 438150"/>
                    <a:gd name="connsiteX7" fmla="*/ 435948 w 526297"/>
                    <a:gd name="connsiteY7" fmla="*/ 438771 h 438150"/>
                    <a:gd name="connsiteX8" fmla="*/ 435948 w 526297"/>
                    <a:gd name="connsiteY8" fmla="*/ 381621 h 438150"/>
                    <a:gd name="connsiteX9" fmla="*/ 93048 w 526297"/>
                    <a:gd name="connsiteY9" fmla="*/ 381621 h 438150"/>
                    <a:gd name="connsiteX10" fmla="*/ 93048 w 526297"/>
                    <a:gd name="connsiteY10" fmla="*/ 438771 h 438150"/>
                    <a:gd name="connsiteX11" fmla="*/ 73998 w 526297"/>
                    <a:gd name="connsiteY11" fmla="*/ 438771 h 438150"/>
                    <a:gd name="connsiteX12" fmla="*/ 73998 w 526297"/>
                    <a:gd name="connsiteY12" fmla="*/ 381621 h 438150"/>
                    <a:gd name="connsiteX13" fmla="*/ 43328 w 526297"/>
                    <a:gd name="connsiteY13" fmla="*/ 381621 h 438150"/>
                    <a:gd name="connsiteX14" fmla="*/ 14848 w 526297"/>
                    <a:gd name="connsiteY14" fmla="*/ 355237 h 438150"/>
                    <a:gd name="connsiteX15" fmla="*/ 1513 w 526297"/>
                    <a:gd name="connsiteY15" fmla="*/ 181501 h 438150"/>
                    <a:gd name="connsiteX16" fmla="*/ 42089 w 526297"/>
                    <a:gd name="connsiteY16" fmla="*/ 134162 h 438150"/>
                    <a:gd name="connsiteX17" fmla="*/ 45518 w 526297"/>
                    <a:gd name="connsiteY17" fmla="*/ 134066 h 438150"/>
                    <a:gd name="connsiteX18" fmla="*/ 101906 w 526297"/>
                    <a:gd name="connsiteY18" fmla="*/ 180834 h 438150"/>
                    <a:gd name="connsiteX19" fmla="*/ 121623 w 526297"/>
                    <a:gd name="connsiteY19" fmla="*/ 286371 h 438150"/>
                    <a:gd name="connsiteX20" fmla="*/ 407373 w 526297"/>
                    <a:gd name="connsiteY20" fmla="*/ 286371 h 438150"/>
                    <a:gd name="connsiteX21" fmla="*/ 427185 w 526297"/>
                    <a:gd name="connsiteY21" fmla="*/ 180739 h 438150"/>
                    <a:gd name="connsiteX22" fmla="*/ 483573 w 526297"/>
                    <a:gd name="connsiteY22" fmla="*/ 133971 h 438150"/>
                    <a:gd name="connsiteX23" fmla="*/ 416898 w 526297"/>
                    <a:gd name="connsiteY23" fmla="*/ 621 h 438150"/>
                    <a:gd name="connsiteX24" fmla="*/ 483573 w 526297"/>
                    <a:gd name="connsiteY24" fmla="*/ 67296 h 438150"/>
                    <a:gd name="connsiteX25" fmla="*/ 483573 w 526297"/>
                    <a:gd name="connsiteY25" fmla="*/ 115397 h 438150"/>
                    <a:gd name="connsiteX26" fmla="*/ 476429 w 526297"/>
                    <a:gd name="connsiteY26" fmla="*/ 114921 h 438150"/>
                    <a:gd name="connsiteX27" fmla="*/ 412040 w 526297"/>
                    <a:gd name="connsiteY27" fmla="*/ 166451 h 438150"/>
                    <a:gd name="connsiteX28" fmla="*/ 411564 w 526297"/>
                    <a:gd name="connsiteY28" fmla="*/ 168737 h 438150"/>
                    <a:gd name="connsiteX29" fmla="*/ 393086 w 526297"/>
                    <a:gd name="connsiteY29" fmla="*/ 267321 h 438150"/>
                    <a:gd name="connsiteX30" fmla="*/ 135911 w 526297"/>
                    <a:gd name="connsiteY30" fmla="*/ 267321 h 438150"/>
                    <a:gd name="connsiteX31" fmla="*/ 117432 w 526297"/>
                    <a:gd name="connsiteY31" fmla="*/ 168737 h 438150"/>
                    <a:gd name="connsiteX32" fmla="*/ 52567 w 526297"/>
                    <a:gd name="connsiteY32" fmla="*/ 114921 h 438150"/>
                    <a:gd name="connsiteX33" fmla="*/ 54948 w 526297"/>
                    <a:gd name="connsiteY33" fmla="*/ 67296 h 438150"/>
                    <a:gd name="connsiteX34" fmla="*/ 121623 w 526297"/>
                    <a:gd name="connsiteY34" fmla="*/ 621 h 438150"/>
                    <a:gd name="connsiteX35" fmla="*/ 416898 w 526297"/>
                    <a:gd name="connsiteY35" fmla="*/ 62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6297" h="438150">
                      <a:moveTo>
                        <a:pt x="483573" y="133971"/>
                      </a:moveTo>
                      <a:cubicBezTo>
                        <a:pt x="507957" y="133971"/>
                        <a:pt x="527674" y="153688"/>
                        <a:pt x="527674" y="178072"/>
                      </a:cubicBezTo>
                      <a:cubicBezTo>
                        <a:pt x="527674" y="179215"/>
                        <a:pt x="527674" y="180358"/>
                        <a:pt x="527579" y="181501"/>
                      </a:cubicBezTo>
                      <a:lnTo>
                        <a:pt x="514244" y="355237"/>
                      </a:lnTo>
                      <a:cubicBezTo>
                        <a:pt x="513101" y="370096"/>
                        <a:pt x="500718" y="381621"/>
                        <a:pt x="485764" y="381621"/>
                      </a:cubicBezTo>
                      <a:lnTo>
                        <a:pt x="454998" y="381621"/>
                      </a:lnTo>
                      <a:lnTo>
                        <a:pt x="454998" y="438771"/>
                      </a:lnTo>
                      <a:lnTo>
                        <a:pt x="435948" y="438771"/>
                      </a:lnTo>
                      <a:lnTo>
                        <a:pt x="435948" y="381621"/>
                      </a:lnTo>
                      <a:lnTo>
                        <a:pt x="93048" y="381621"/>
                      </a:lnTo>
                      <a:lnTo>
                        <a:pt x="93048" y="438771"/>
                      </a:lnTo>
                      <a:lnTo>
                        <a:pt x="73998" y="438771"/>
                      </a:lnTo>
                      <a:lnTo>
                        <a:pt x="73998" y="381621"/>
                      </a:lnTo>
                      <a:lnTo>
                        <a:pt x="43328" y="381621"/>
                      </a:lnTo>
                      <a:cubicBezTo>
                        <a:pt x="28373" y="381621"/>
                        <a:pt x="15991" y="370096"/>
                        <a:pt x="14848" y="355237"/>
                      </a:cubicBezTo>
                      <a:lnTo>
                        <a:pt x="1513" y="181501"/>
                      </a:lnTo>
                      <a:cubicBezTo>
                        <a:pt x="-392" y="157212"/>
                        <a:pt x="17801" y="135971"/>
                        <a:pt x="42089" y="134162"/>
                      </a:cubicBezTo>
                      <a:cubicBezTo>
                        <a:pt x="43232" y="134066"/>
                        <a:pt x="44375" y="134066"/>
                        <a:pt x="45518" y="134066"/>
                      </a:cubicBezTo>
                      <a:cubicBezTo>
                        <a:pt x="73141" y="134066"/>
                        <a:pt x="96858" y="153688"/>
                        <a:pt x="101906" y="180834"/>
                      </a:cubicBezTo>
                      <a:lnTo>
                        <a:pt x="121623" y="286371"/>
                      </a:lnTo>
                      <a:lnTo>
                        <a:pt x="407373" y="286371"/>
                      </a:lnTo>
                      <a:lnTo>
                        <a:pt x="427185" y="180739"/>
                      </a:lnTo>
                      <a:cubicBezTo>
                        <a:pt x="432233" y="153592"/>
                        <a:pt x="455951" y="133971"/>
                        <a:pt x="483573" y="133971"/>
                      </a:cubicBezTo>
                      <a:close/>
                      <a:moveTo>
                        <a:pt x="416898" y="621"/>
                      </a:moveTo>
                      <a:cubicBezTo>
                        <a:pt x="453760" y="621"/>
                        <a:pt x="483573" y="30434"/>
                        <a:pt x="483573" y="67296"/>
                      </a:cubicBezTo>
                      <a:lnTo>
                        <a:pt x="483573" y="115397"/>
                      </a:lnTo>
                      <a:cubicBezTo>
                        <a:pt x="481192" y="115112"/>
                        <a:pt x="478811" y="114921"/>
                        <a:pt x="476429" y="114921"/>
                      </a:cubicBezTo>
                      <a:cubicBezTo>
                        <a:pt x="445473" y="114921"/>
                        <a:pt x="418803" y="136448"/>
                        <a:pt x="412040" y="166451"/>
                      </a:cubicBezTo>
                      <a:lnTo>
                        <a:pt x="411564" y="168737"/>
                      </a:lnTo>
                      <a:lnTo>
                        <a:pt x="393086" y="267321"/>
                      </a:lnTo>
                      <a:lnTo>
                        <a:pt x="135911" y="267321"/>
                      </a:lnTo>
                      <a:lnTo>
                        <a:pt x="117432" y="168737"/>
                      </a:lnTo>
                      <a:cubicBezTo>
                        <a:pt x="111622" y="137495"/>
                        <a:pt x="84285" y="114921"/>
                        <a:pt x="52567" y="114921"/>
                      </a:cubicBezTo>
                      <a:lnTo>
                        <a:pt x="54948" y="67296"/>
                      </a:lnTo>
                      <a:cubicBezTo>
                        <a:pt x="54948" y="30434"/>
                        <a:pt x="84761" y="621"/>
                        <a:pt x="121623" y="621"/>
                      </a:cubicBezTo>
                      <a:lnTo>
                        <a:pt x="416898" y="621"/>
                      </a:ln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65000"/>
                    </a:lnSpc>
                  </a:pPr>
                  <a:endParaRPr lang="zh-CN" altLang="en-US" sz="2000" b="1" dirty="0">
                    <a:solidFill>
                      <a:schemeClr val="bg1"/>
                    </a:solidFill>
                  </a:endParaRPr>
                </a:p>
              </p:txBody>
            </p:sp>
          </p:grpSp>
        </p:grpSp>
      </p:grpSp>
    </p:spTree>
    <p:custDataLst>
      <p:tags r:id="rId1"/>
    </p:custDataLst>
    <p:extLst>
      <p:ext uri="{BB962C8B-B14F-4D97-AF65-F5344CB8AC3E}">
        <p14:creationId xmlns:p14="http://schemas.microsoft.com/office/powerpoint/2010/main" val="1566919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D17AE7DB-09B8-476F-8305-6806DA908F46}"/>
              </a:ext>
            </a:extLst>
          </p:cNvPr>
          <p:cNvGrpSpPr/>
          <p:nvPr/>
        </p:nvGrpSpPr>
        <p:grpSpPr>
          <a:xfrm>
            <a:off x="10994610" y="264172"/>
            <a:ext cx="945323" cy="1640308"/>
            <a:chOff x="3705320" y="1165571"/>
            <a:chExt cx="629238" cy="1091840"/>
          </a:xfrm>
        </p:grpSpPr>
        <p:pic>
          <p:nvPicPr>
            <p:cNvPr id="6" name="图片 5">
              <a:extLst>
                <a:ext uri="{FF2B5EF4-FFF2-40B4-BE49-F238E27FC236}">
                  <a16:creationId xmlns:a16="http://schemas.microsoft.com/office/drawing/2014/main" id="{858E63AE-E310-45AE-B318-471BAD796F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05320" y="1165571"/>
              <a:ext cx="629238" cy="1091840"/>
            </a:xfrm>
            <a:prstGeom prst="rect">
              <a:avLst/>
            </a:prstGeom>
          </p:spPr>
        </p:pic>
        <p:sp>
          <p:nvSpPr>
            <p:cNvPr id="7" name="文本框 6">
              <a:extLst>
                <a:ext uri="{FF2B5EF4-FFF2-40B4-BE49-F238E27FC236}">
                  <a16:creationId xmlns:a16="http://schemas.microsoft.com/office/drawing/2014/main" id="{443387B8-98E7-4798-9DF1-396B9BA2F470}"/>
                </a:ext>
              </a:extLst>
            </p:cNvPr>
            <p:cNvSpPr txBox="1"/>
            <p:nvPr/>
          </p:nvSpPr>
          <p:spPr>
            <a:xfrm>
              <a:off x="3772692" y="1333374"/>
              <a:ext cx="419976" cy="794413"/>
            </a:xfrm>
            <a:prstGeom prst="rect">
              <a:avLst/>
            </a:prstGeom>
            <a:noFill/>
          </p:spPr>
          <p:txBody>
            <a:bodyPr vert="eaVert" wrap="square" rtlCol="0">
              <a:spAutoFit/>
            </a:bodyPr>
            <a:lstStyle/>
            <a:p>
              <a:pPr>
                <a:lnSpc>
                  <a:spcPct val="145000"/>
                </a:lnSpc>
              </a:pPr>
              <a:r>
                <a:rPr lang="zh-CN" altLang="en-US" sz="2000" b="1" dirty="0">
                  <a:solidFill>
                    <a:schemeClr val="bg1"/>
                  </a:solidFill>
                </a:rPr>
                <a:t>成都小吃</a:t>
              </a:r>
            </a:p>
          </p:txBody>
        </p:sp>
      </p:grpSp>
      <p:grpSp>
        <p:nvGrpSpPr>
          <p:cNvPr id="13" name="组合 12">
            <a:extLst>
              <a:ext uri="{FF2B5EF4-FFF2-40B4-BE49-F238E27FC236}">
                <a16:creationId xmlns:a16="http://schemas.microsoft.com/office/drawing/2014/main" id="{B3483DFB-891A-48E9-A075-27066B277DD9}"/>
              </a:ext>
            </a:extLst>
          </p:cNvPr>
          <p:cNvGrpSpPr/>
          <p:nvPr/>
        </p:nvGrpSpPr>
        <p:grpSpPr>
          <a:xfrm>
            <a:off x="1430818" y="2066125"/>
            <a:ext cx="4184933" cy="3567177"/>
            <a:chOff x="1750858" y="2641922"/>
            <a:chExt cx="4184933" cy="3567177"/>
          </a:xfrm>
        </p:grpSpPr>
        <p:pic>
          <p:nvPicPr>
            <p:cNvPr id="11" name="图片 10">
              <a:extLst>
                <a:ext uri="{FF2B5EF4-FFF2-40B4-BE49-F238E27FC236}">
                  <a16:creationId xmlns:a16="http://schemas.microsoft.com/office/drawing/2014/main" id="{C5D1780B-FC2A-40F5-8CF8-2E84CD2450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50858" y="2641922"/>
              <a:ext cx="4184933" cy="2792988"/>
            </a:xfrm>
            <a:prstGeom prst="rect">
              <a:avLst/>
            </a:prstGeom>
            <a:ln w="38100">
              <a:noFill/>
            </a:ln>
          </p:spPr>
        </p:pic>
        <p:sp>
          <p:nvSpPr>
            <p:cNvPr id="12" name="文本框 11">
              <a:extLst>
                <a:ext uri="{FF2B5EF4-FFF2-40B4-BE49-F238E27FC236}">
                  <a16:creationId xmlns:a16="http://schemas.microsoft.com/office/drawing/2014/main" id="{0B1C73EB-CE9E-44D6-902D-FB732197C82C}"/>
                </a:ext>
              </a:extLst>
            </p:cNvPr>
            <p:cNvSpPr txBox="1"/>
            <p:nvPr/>
          </p:nvSpPr>
          <p:spPr>
            <a:xfrm>
              <a:off x="2435439" y="5628427"/>
              <a:ext cx="2815771" cy="580672"/>
            </a:xfrm>
            <a:prstGeom prst="rect">
              <a:avLst/>
            </a:prstGeom>
            <a:noFill/>
          </p:spPr>
          <p:txBody>
            <a:bodyPr wrap="square" rtlCol="0">
              <a:spAutoFit/>
            </a:bodyPr>
            <a:lstStyle/>
            <a:p>
              <a:pPr algn="ctr">
                <a:lnSpc>
                  <a:spcPct val="145000"/>
                </a:lnSpc>
              </a:pPr>
              <a:r>
                <a:rPr lang="zh-CN" altLang="en-US" sz="2400" b="1" dirty="0">
                  <a:latin typeface="阿里巴巴普惠体" panose="00020600040101010101" pitchFamily="18" charset="-122"/>
                  <a:ea typeface="阿里巴巴普惠体" panose="00020600040101010101" pitchFamily="18" charset="-122"/>
                </a:rPr>
                <a:t>麻婆豆腐</a:t>
              </a:r>
            </a:p>
          </p:txBody>
        </p:sp>
      </p:grpSp>
      <p:pic>
        <p:nvPicPr>
          <p:cNvPr id="15" name="图片 14">
            <a:extLst>
              <a:ext uri="{FF2B5EF4-FFF2-40B4-BE49-F238E27FC236}">
                <a16:creationId xmlns:a16="http://schemas.microsoft.com/office/drawing/2014/main" id="{B91A38C7-15A8-44FB-B2DD-30891EB63F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5358" y="2069019"/>
            <a:ext cx="4196614" cy="2792988"/>
          </a:xfrm>
          <a:prstGeom prst="rect">
            <a:avLst/>
          </a:prstGeom>
          <a:ln w="38100">
            <a:noFill/>
          </a:ln>
        </p:spPr>
      </p:pic>
      <p:sp>
        <p:nvSpPr>
          <p:cNvPr id="16" name="文本框 15">
            <a:extLst>
              <a:ext uri="{FF2B5EF4-FFF2-40B4-BE49-F238E27FC236}">
                <a16:creationId xmlns:a16="http://schemas.microsoft.com/office/drawing/2014/main" id="{9F83F9B0-7076-40E5-BC9C-BD5F4AE92F00}"/>
              </a:ext>
            </a:extLst>
          </p:cNvPr>
          <p:cNvSpPr txBox="1"/>
          <p:nvPr/>
        </p:nvSpPr>
        <p:spPr>
          <a:xfrm>
            <a:off x="7075779" y="5052630"/>
            <a:ext cx="2815771" cy="580672"/>
          </a:xfrm>
          <a:prstGeom prst="rect">
            <a:avLst/>
          </a:prstGeom>
          <a:noFill/>
        </p:spPr>
        <p:txBody>
          <a:bodyPr wrap="square" rtlCol="0">
            <a:spAutoFit/>
          </a:bodyPr>
          <a:lstStyle/>
          <a:p>
            <a:pPr algn="ctr">
              <a:lnSpc>
                <a:spcPct val="145000"/>
              </a:lnSpc>
            </a:pPr>
            <a:r>
              <a:rPr lang="zh-CN" altLang="en-US" sz="2400" b="1" dirty="0">
                <a:latin typeface="阿里巴巴普惠体" panose="00020600040101010101" pitchFamily="18" charset="-122"/>
                <a:ea typeface="阿里巴巴普惠体" panose="00020600040101010101" pitchFamily="18" charset="-122"/>
              </a:rPr>
              <a:t>盐煎肉</a:t>
            </a:r>
          </a:p>
        </p:txBody>
      </p:sp>
    </p:spTree>
    <p:extLst>
      <p:ext uri="{BB962C8B-B14F-4D97-AF65-F5344CB8AC3E}">
        <p14:creationId xmlns:p14="http://schemas.microsoft.com/office/powerpoint/2010/main" val="1684821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E9DB8E2D-0F9A-414C-B227-3B054E78CB22}"/>
              </a:ext>
            </a:extLst>
          </p:cNvPr>
          <p:cNvGrpSpPr/>
          <p:nvPr/>
        </p:nvGrpSpPr>
        <p:grpSpPr>
          <a:xfrm>
            <a:off x="1067203" y="959955"/>
            <a:ext cx="10471503" cy="4696466"/>
            <a:chOff x="887443" y="1284046"/>
            <a:chExt cx="10471503" cy="4696466"/>
          </a:xfrm>
        </p:grpSpPr>
        <p:sp>
          <p:nvSpPr>
            <p:cNvPr id="4" name="折角形 3">
              <a:extLst>
                <a:ext uri="{FF2B5EF4-FFF2-40B4-BE49-F238E27FC236}">
                  <a16:creationId xmlns:a16="http://schemas.microsoft.com/office/drawing/2014/main" id="{784080B5-3825-4075-874A-639453B441F7}"/>
                </a:ext>
              </a:extLst>
            </p:cNvPr>
            <p:cNvSpPr/>
            <p:nvPr/>
          </p:nvSpPr>
          <p:spPr>
            <a:xfrm>
              <a:off x="4798357" y="2042694"/>
              <a:ext cx="2367538" cy="1780801"/>
            </a:xfrm>
            <a:prstGeom prst="foldedCorner">
              <a:avLst>
                <a:gd name="adj" fmla="val 0"/>
              </a:avLst>
            </a:prstGeom>
            <a:blipFill>
              <a:blip r:embed="rId3" cstate="screen">
                <a:extLst>
                  <a:ext uri="{28A0092B-C50C-407E-A947-70E740481C1C}">
                    <a14:useLocalDpi xmlns:a14="http://schemas.microsoft.com/office/drawing/2010/main"/>
                  </a:ext>
                </a:extLst>
              </a:blip>
              <a:stretch>
                <a:fillRect/>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45000"/>
                </a:lnSpc>
              </a:pPr>
              <a:endParaRPr lang="zh-CN" altLang="en-US"/>
            </a:p>
          </p:txBody>
        </p:sp>
        <p:grpSp>
          <p:nvGrpSpPr>
            <p:cNvPr id="5" name="组合 4">
              <a:extLst>
                <a:ext uri="{FF2B5EF4-FFF2-40B4-BE49-F238E27FC236}">
                  <a16:creationId xmlns:a16="http://schemas.microsoft.com/office/drawing/2014/main" id="{69FE51BE-AE8F-4170-BEEA-7C652C522A9F}"/>
                </a:ext>
              </a:extLst>
            </p:cNvPr>
            <p:cNvGrpSpPr/>
            <p:nvPr/>
          </p:nvGrpSpPr>
          <p:grpSpPr>
            <a:xfrm>
              <a:off x="7509623" y="1284046"/>
              <a:ext cx="3849323" cy="2925942"/>
              <a:chOff x="660400" y="2197095"/>
              <a:chExt cx="4761492" cy="3404257"/>
            </a:xfrm>
          </p:grpSpPr>
          <p:sp>
            <p:nvSpPr>
              <p:cNvPr id="20" name="折角形 5">
                <a:extLst>
                  <a:ext uri="{FF2B5EF4-FFF2-40B4-BE49-F238E27FC236}">
                    <a16:creationId xmlns:a16="http://schemas.microsoft.com/office/drawing/2014/main" id="{F15B5CD6-E69F-49A9-A0A5-4279D9CE3FAD}"/>
                  </a:ext>
                </a:extLst>
              </p:cNvPr>
              <p:cNvSpPr/>
              <p:nvPr/>
            </p:nvSpPr>
            <p:spPr>
              <a:xfrm>
                <a:off x="854511" y="2197095"/>
                <a:ext cx="4567381" cy="3231350"/>
              </a:xfrm>
              <a:prstGeom prst="foldedCorner">
                <a:avLst>
                  <a:gd name="adj" fmla="val 0"/>
                </a:avLst>
              </a:prstGeom>
              <a:solidFill>
                <a:schemeClr val="accent1">
                  <a:alpha val="10000"/>
                </a:schemeClr>
              </a:solid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45000"/>
                  </a:lnSpc>
                </a:pPr>
                <a:endParaRPr lang="zh-CN" altLang="en-US"/>
              </a:p>
            </p:txBody>
          </p:sp>
          <p:sp>
            <p:nvSpPr>
              <p:cNvPr id="21" name="折角形 6">
                <a:extLst>
                  <a:ext uri="{FF2B5EF4-FFF2-40B4-BE49-F238E27FC236}">
                    <a16:creationId xmlns:a16="http://schemas.microsoft.com/office/drawing/2014/main" id="{E7FDC904-5E94-4BDF-9E76-C81534D72C7D}"/>
                  </a:ext>
                </a:extLst>
              </p:cNvPr>
              <p:cNvSpPr/>
              <p:nvPr/>
            </p:nvSpPr>
            <p:spPr>
              <a:xfrm>
                <a:off x="660400" y="2370002"/>
                <a:ext cx="4567382" cy="3231350"/>
              </a:xfrm>
              <a:prstGeom prst="foldedCorner">
                <a:avLst/>
              </a:prstGeom>
              <a:blipFill>
                <a:blip r:embed="rId4"/>
                <a:stretch>
                  <a:fillRect/>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45000"/>
                  </a:lnSpc>
                </a:pPr>
                <a:endParaRPr lang="zh-CN" altLang="en-US"/>
              </a:p>
            </p:txBody>
          </p:sp>
        </p:grpSp>
        <p:sp>
          <p:nvSpPr>
            <p:cNvPr id="6" name="折角形 9">
              <a:extLst>
                <a:ext uri="{FF2B5EF4-FFF2-40B4-BE49-F238E27FC236}">
                  <a16:creationId xmlns:a16="http://schemas.microsoft.com/office/drawing/2014/main" id="{42E91FD7-173D-454F-8334-1DC977F22BC1}"/>
                </a:ext>
              </a:extLst>
            </p:cNvPr>
            <p:cNvSpPr/>
            <p:nvPr/>
          </p:nvSpPr>
          <p:spPr>
            <a:xfrm>
              <a:off x="7139871" y="4527360"/>
              <a:ext cx="2254457" cy="1453152"/>
            </a:xfrm>
            <a:prstGeom prst="foldedCorner">
              <a:avLst>
                <a:gd name="adj" fmla="val 0"/>
              </a:avLst>
            </a:prstGeom>
            <a:blipFill>
              <a:blip r:embed="rId5" cstate="screen">
                <a:extLst>
                  <a:ext uri="{28A0092B-C50C-407E-A947-70E740481C1C}">
                    <a14:useLocalDpi xmlns:a14="http://schemas.microsoft.com/office/drawing/2010/main"/>
                  </a:ext>
                </a:extLst>
              </a:blip>
              <a:stretch>
                <a:fillRect/>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45000"/>
                </a:lnSpc>
              </a:pPr>
              <a:endParaRPr lang="zh-CN" altLang="en-US"/>
            </a:p>
          </p:txBody>
        </p:sp>
        <p:sp>
          <p:nvSpPr>
            <p:cNvPr id="7" name="文本框 6">
              <a:extLst>
                <a:ext uri="{FF2B5EF4-FFF2-40B4-BE49-F238E27FC236}">
                  <a16:creationId xmlns:a16="http://schemas.microsoft.com/office/drawing/2014/main" id="{8153A183-358B-4483-AA89-44583BB826B6}"/>
                </a:ext>
              </a:extLst>
            </p:cNvPr>
            <p:cNvSpPr txBox="1"/>
            <p:nvPr/>
          </p:nvSpPr>
          <p:spPr>
            <a:xfrm>
              <a:off x="887443" y="2896465"/>
              <a:ext cx="2937165" cy="743473"/>
            </a:xfrm>
            <a:prstGeom prst="rect">
              <a:avLst/>
            </a:prstGeom>
            <a:noFill/>
            <a:ln>
              <a:noFill/>
            </a:ln>
          </p:spPr>
          <p:txBody>
            <a:bodyPr wrap="square" lIns="91440" tIns="45720" rIns="91440" bIns="45720" anchor="ctr" anchorCtr="0">
              <a:spAutoFit/>
            </a:bodyPr>
            <a:lstStyle/>
            <a:p>
              <a:pPr marL="0" marR="0" lvl="0" indent="0" defTabSz="913765" rtl="0" eaLnBrk="1" fontAlgn="auto" latinLnBrk="0" hangingPunct="1">
                <a:lnSpc>
                  <a:spcPct val="145000"/>
                </a:lnSpc>
                <a:buClrTx/>
                <a:buSzPct val="25000"/>
                <a:buFontTx/>
                <a:buNone/>
                <a:defRPr/>
              </a:pPr>
              <a:r>
                <a:rPr kumimoji="0" lang="zh-CN" altLang="en-US" sz="3200" b="1" i="0" u="none" strike="noStrike" kern="1200" cap="none" spc="0" normalizeH="0" baseline="0" noProof="0" dirty="0">
                  <a:ln>
                    <a:noFill/>
                  </a:ln>
                  <a:solidFill>
                    <a:schemeClr val="accent2"/>
                  </a:solidFill>
                  <a:effectLst/>
                  <a:uLnTx/>
                  <a:uFillTx/>
                </a:rPr>
                <a:t>特色小吃</a:t>
              </a:r>
              <a:endParaRPr kumimoji="0" lang="en-US" sz="3200" b="1" i="0" u="none" strike="noStrike" kern="1200" cap="none" spc="0" normalizeH="0" baseline="0" noProof="0" dirty="0">
                <a:ln>
                  <a:noFill/>
                </a:ln>
                <a:solidFill>
                  <a:schemeClr val="accent2"/>
                </a:solidFill>
                <a:effectLst/>
                <a:uLnTx/>
                <a:uFillTx/>
              </a:endParaRPr>
            </a:p>
          </p:txBody>
        </p:sp>
        <p:sp>
          <p:nvSpPr>
            <p:cNvPr id="8" name="矩形 7">
              <a:extLst>
                <a:ext uri="{FF2B5EF4-FFF2-40B4-BE49-F238E27FC236}">
                  <a16:creationId xmlns:a16="http://schemas.microsoft.com/office/drawing/2014/main" id="{28DA2C27-13D9-4D14-A348-442E262C4AF6}"/>
                </a:ext>
              </a:extLst>
            </p:cNvPr>
            <p:cNvSpPr/>
            <p:nvPr/>
          </p:nvSpPr>
          <p:spPr>
            <a:xfrm flipH="1">
              <a:off x="887443" y="3624158"/>
              <a:ext cx="3820458" cy="2202975"/>
            </a:xfrm>
            <a:prstGeom prst="rect">
              <a:avLst/>
            </a:prstGeom>
            <a:ln>
              <a:noFill/>
            </a:ln>
          </p:spPr>
          <p:txBody>
            <a:bodyPr wrap="square" lIns="91440" tIns="45720" rIns="91440" bIns="45720" anchor="t">
              <a:spAutoFit/>
            </a:bodyPr>
            <a:lstStyle/>
            <a:p>
              <a:pPr algn="just">
                <a:lnSpc>
                  <a:spcPct val="145000"/>
                </a:lnSpc>
                <a:spcBef>
                  <a:spcPct val="0"/>
                </a:spcBef>
              </a:pPr>
              <a:r>
                <a:rPr lang="zh-CN" altLang="en-US" sz="1600" dirty="0">
                  <a:solidFill>
                    <a:schemeClr val="tx1">
                      <a:lumMod val="75000"/>
                      <a:lumOff val="25000"/>
                    </a:schemeClr>
                  </a:solidFill>
                  <a:latin typeface="阿里巴巴普惠体" panose="00020600040101010101" pitchFamily="18" charset="-122"/>
                  <a:ea typeface="阿里巴巴普惠体" panose="00020600040101010101" pitchFamily="18" charset="-122"/>
                </a:rPr>
                <a:t>成都风味独特、品类繁多的小吃，与其肴馔一样脍炙人口。从各色小面到抄手、饺子，从腌卤到凉拌冷食，从锅煎蜜饯到糕点汤元，从蒸煮烘烤到油酥油炸，琳琅满目，各味俱全，种类不下</a:t>
              </a:r>
              <a:r>
                <a:rPr lang="en-US" altLang="zh-CN" sz="1600" dirty="0">
                  <a:solidFill>
                    <a:schemeClr val="tx1">
                      <a:lumMod val="75000"/>
                      <a:lumOff val="25000"/>
                    </a:schemeClr>
                  </a:solidFill>
                  <a:latin typeface="阿里巴巴普惠体" panose="00020600040101010101" pitchFamily="18" charset="-122"/>
                  <a:ea typeface="阿里巴巴普惠体" panose="00020600040101010101" pitchFamily="18" charset="-122"/>
                </a:rPr>
                <a:t>200</a:t>
              </a:r>
              <a:r>
                <a:rPr lang="zh-CN" altLang="en-US" sz="1600" dirty="0">
                  <a:solidFill>
                    <a:schemeClr val="tx1">
                      <a:lumMod val="75000"/>
                      <a:lumOff val="25000"/>
                    </a:schemeClr>
                  </a:solidFill>
                  <a:latin typeface="阿里巴巴普惠体" panose="00020600040101010101" pitchFamily="18" charset="-122"/>
                  <a:ea typeface="阿里巴巴普惠体" panose="00020600040101010101" pitchFamily="18" charset="-122"/>
                </a:rPr>
                <a:t>种。成都的大街小巷，到处都能看到小吃店。</a:t>
              </a:r>
            </a:p>
          </p:txBody>
        </p:sp>
      </p:grpSp>
    </p:spTree>
    <p:custDataLst>
      <p:tags r:id="rId1"/>
    </p:custDataLst>
    <p:extLst>
      <p:ext uri="{BB962C8B-B14F-4D97-AF65-F5344CB8AC3E}">
        <p14:creationId xmlns:p14="http://schemas.microsoft.com/office/powerpoint/2010/main" val="3377382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îślídè">
            <a:extLst>
              <a:ext uri="{FF2B5EF4-FFF2-40B4-BE49-F238E27FC236}">
                <a16:creationId xmlns:a16="http://schemas.microsoft.com/office/drawing/2014/main" id="{681A88B0-5EF9-4973-9F18-44F3FF4BB4D8}"/>
              </a:ext>
            </a:extLst>
          </p:cNvPr>
          <p:cNvGrpSpPr/>
          <p:nvPr/>
        </p:nvGrpSpPr>
        <p:grpSpPr>
          <a:xfrm>
            <a:off x="1026795" y="1105852"/>
            <a:ext cx="5069205" cy="4646295"/>
            <a:chOff x="1858" y="2311"/>
            <a:chExt cx="7983" cy="7317"/>
          </a:xfrm>
        </p:grpSpPr>
        <p:sp>
          <p:nvSpPr>
            <p:cNvPr id="6" name="iŝlïḓè">
              <a:extLst>
                <a:ext uri="{FF2B5EF4-FFF2-40B4-BE49-F238E27FC236}">
                  <a16:creationId xmlns:a16="http://schemas.microsoft.com/office/drawing/2014/main" id="{7BC5BAF6-9B9D-4174-8F25-74C9357BF1BF}"/>
                </a:ext>
              </a:extLst>
            </p:cNvPr>
            <p:cNvSpPr/>
            <p:nvPr/>
          </p:nvSpPr>
          <p:spPr>
            <a:xfrm>
              <a:off x="1858" y="8939"/>
              <a:ext cx="2200" cy="689"/>
            </a:xfrm>
            <a:prstGeom prst="roundRect">
              <a:avLst>
                <a:gd name="adj" fmla="val 50000"/>
              </a:avLst>
            </a:prstGeom>
            <a:solidFill>
              <a:schemeClr val="accent1"/>
            </a:solidFill>
            <a:ln w="285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lstStyle/>
            <a:p>
              <a:pPr algn="ctr" fontAlgn="ctr">
                <a:lnSpc>
                  <a:spcPct val="145000"/>
                </a:lnSpc>
                <a:spcBef>
                  <a:spcPct val="0"/>
                </a:spcBef>
              </a:pPr>
              <a:r>
                <a:rPr lang="zh-CN" altLang="en-US" sz="1400" b="1" dirty="0">
                  <a:solidFill>
                    <a:schemeClr val="bg1"/>
                  </a:solidFill>
                </a:rPr>
                <a:t>品类多样 </a:t>
              </a:r>
              <a:r>
                <a:rPr lang="en-US" altLang="zh-CN" sz="800" b="1" dirty="0">
                  <a:solidFill>
                    <a:schemeClr val="bg1"/>
                  </a:solidFill>
                </a:rPr>
                <a:t>〉</a:t>
              </a:r>
            </a:p>
          </p:txBody>
        </p:sp>
        <p:sp>
          <p:nvSpPr>
            <p:cNvPr id="7" name="ïśļíḋè">
              <a:extLst>
                <a:ext uri="{FF2B5EF4-FFF2-40B4-BE49-F238E27FC236}">
                  <a16:creationId xmlns:a16="http://schemas.microsoft.com/office/drawing/2014/main" id="{D27163C6-C385-471A-ADA6-46A8799A55BC}"/>
                </a:ext>
              </a:extLst>
            </p:cNvPr>
            <p:cNvSpPr/>
            <p:nvPr/>
          </p:nvSpPr>
          <p:spPr bwMode="auto">
            <a:xfrm>
              <a:off x="1858" y="5557"/>
              <a:ext cx="7983" cy="147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fontAlgn="base" hangingPunct="0">
                <a:lnSpc>
                  <a:spcPct val="145000"/>
                </a:lnSpc>
                <a:spcBef>
                  <a:spcPct val="0"/>
                </a:spcBef>
                <a:spcAft>
                  <a:spcPct val="0"/>
                </a:spcAft>
                <a:buClr>
                  <a:srgbClr val="EB933B"/>
                </a:buClr>
              </a:pPr>
              <a:r>
                <a:rPr lang="zh-CN" altLang="en-US" sz="1600" kern="0" dirty="0">
                  <a:solidFill>
                    <a:schemeClr val="tx1">
                      <a:lumMod val="75000"/>
                      <a:lumOff val="25000"/>
                    </a:schemeClr>
                  </a:solidFill>
                  <a:latin typeface="阿里巴巴普惠体" panose="00020600040101010101" pitchFamily="18" charset="-122"/>
                  <a:ea typeface="阿里巴巴普惠体" panose="00020600040101010101" pitchFamily="18" charset="-122"/>
                </a:rPr>
                <a:t>成都火锅也是火锅的重要派系之一。代表有狮子楼、皇城老妈、龙森园、大妙火锅、老码头火锅、蜀九香等。新派火锅连锁店像锦城印象、麻辣空间火锅等深受市民好评。而且成都火锅正逐渐变得多样化，除了传统的火锅外还新产生了牛杂火锅、海鲜汤锅等。</a:t>
              </a:r>
            </a:p>
          </p:txBody>
        </p:sp>
        <p:sp>
          <p:nvSpPr>
            <p:cNvPr id="8" name="iṩļíḋè">
              <a:extLst>
                <a:ext uri="{FF2B5EF4-FFF2-40B4-BE49-F238E27FC236}">
                  <a16:creationId xmlns:a16="http://schemas.microsoft.com/office/drawing/2014/main" id="{317C40B8-E516-45EB-B861-26C18535759A}"/>
                </a:ext>
              </a:extLst>
            </p:cNvPr>
            <p:cNvSpPr txBox="1"/>
            <p:nvPr/>
          </p:nvSpPr>
          <p:spPr>
            <a:xfrm>
              <a:off x="1858" y="2311"/>
              <a:ext cx="7983" cy="2842"/>
            </a:xfrm>
            <a:prstGeom prst="rect">
              <a:avLst/>
            </a:prstGeom>
            <a:noFill/>
            <a:ln>
              <a:noFill/>
            </a:ln>
          </p:spPr>
          <p:txBody>
            <a:bodyPr wrap="square" lIns="91440" tIns="45720" rIns="91440" bIns="45720" anchor="ctr" anchorCtr="0">
              <a:normAutofit/>
            </a:bodyPr>
            <a:lstStyle/>
            <a:p>
              <a:pPr marL="0" marR="0" lvl="0" indent="0" defTabSz="913765" rtl="0" eaLnBrk="1" fontAlgn="auto" latinLnBrk="0" hangingPunct="1">
                <a:lnSpc>
                  <a:spcPct val="145000"/>
                </a:lnSpc>
                <a:buClrTx/>
                <a:buSzPct val="25000"/>
                <a:buFontTx/>
                <a:buNone/>
                <a:defRPr/>
              </a:pPr>
              <a:r>
                <a:rPr kumimoji="0" lang="zh-CN" altLang="en-US" sz="5400" b="1" i="0" u="none" strike="noStrike" kern="1200" cap="none" spc="0" normalizeH="0" baseline="0" noProof="0" dirty="0">
                  <a:ln>
                    <a:noFill/>
                  </a:ln>
                  <a:solidFill>
                    <a:schemeClr val="tx1">
                      <a:lumMod val="75000"/>
                      <a:lumOff val="25000"/>
                    </a:schemeClr>
                  </a:solidFill>
                  <a:effectLst/>
                  <a:uLnTx/>
                  <a:uFillTx/>
                </a:rPr>
                <a:t>成都特色火锅</a:t>
              </a:r>
              <a:endParaRPr kumimoji="0" lang="en-US" sz="5400" b="1" i="0" u="none" strike="noStrike" kern="1200" cap="none" spc="0" normalizeH="0" baseline="0" noProof="0" dirty="0">
                <a:ln>
                  <a:noFill/>
                </a:ln>
                <a:solidFill>
                  <a:schemeClr val="tx1">
                    <a:lumMod val="75000"/>
                    <a:lumOff val="25000"/>
                  </a:schemeClr>
                </a:solidFill>
                <a:effectLst/>
                <a:uLnTx/>
                <a:uFillTx/>
              </a:endParaRPr>
            </a:p>
          </p:txBody>
        </p:sp>
        <p:sp>
          <p:nvSpPr>
            <p:cNvPr id="9" name="îṩḻiḑê">
              <a:extLst>
                <a:ext uri="{FF2B5EF4-FFF2-40B4-BE49-F238E27FC236}">
                  <a16:creationId xmlns:a16="http://schemas.microsoft.com/office/drawing/2014/main" id="{C371C8FA-10AF-4902-8DE2-C1A40FFE9B6D}"/>
                </a:ext>
              </a:extLst>
            </p:cNvPr>
            <p:cNvSpPr/>
            <p:nvPr/>
          </p:nvSpPr>
          <p:spPr bwMode="auto">
            <a:xfrm>
              <a:off x="2061" y="5112"/>
              <a:ext cx="638" cy="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dirty="0">
                <a:solidFill>
                  <a:schemeClr val="tx1"/>
                </a:solidFill>
              </a:endParaRPr>
            </a:p>
          </p:txBody>
        </p:sp>
      </p:grpSp>
      <p:pic>
        <p:nvPicPr>
          <p:cNvPr id="87" name="图片 86">
            <a:extLst>
              <a:ext uri="{FF2B5EF4-FFF2-40B4-BE49-F238E27FC236}">
                <a16:creationId xmlns:a16="http://schemas.microsoft.com/office/drawing/2014/main" id="{F7CF4F26-FD4C-412E-A300-342CFF060E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39290" y="1373140"/>
            <a:ext cx="8886410" cy="6730677"/>
          </a:xfrm>
          <a:prstGeom prst="rect">
            <a:avLst/>
          </a:prstGeom>
        </p:spPr>
      </p:pic>
    </p:spTree>
    <p:custDataLst>
      <p:tags r:id="rId1"/>
    </p:custDataLst>
    <p:extLst>
      <p:ext uri="{BB962C8B-B14F-4D97-AF65-F5344CB8AC3E}">
        <p14:creationId xmlns:p14="http://schemas.microsoft.com/office/powerpoint/2010/main" val="2943711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2AEE51E7-82F8-4D7F-8A82-36A0EFE9038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flipH="1">
            <a:off x="7251459" y="-42013"/>
            <a:ext cx="5003094" cy="7011688"/>
          </a:xfrm>
          <a:custGeom>
            <a:avLst/>
            <a:gdLst>
              <a:gd name="connsiteX0" fmla="*/ 0 w 4340896"/>
              <a:gd name="connsiteY0" fmla="*/ 0 h 6181762"/>
              <a:gd name="connsiteX1" fmla="*/ 1804299 w 4340896"/>
              <a:gd name="connsiteY1" fmla="*/ 0 h 6181762"/>
              <a:gd name="connsiteX2" fmla="*/ 4014484 w 4340896"/>
              <a:gd name="connsiteY2" fmla="*/ 2308335 h 6181762"/>
              <a:gd name="connsiteX3" fmla="*/ 4014484 w 4340896"/>
              <a:gd name="connsiteY3" fmla="*/ 3954119 h 6181762"/>
              <a:gd name="connsiteX4" fmla="*/ 1881560 w 4340896"/>
              <a:gd name="connsiteY4" fmla="*/ 6181762 h 6181762"/>
              <a:gd name="connsiteX5" fmla="*/ 0 w 4340896"/>
              <a:gd name="connsiteY5" fmla="*/ 6181762 h 618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0896" h="6181762">
                <a:moveTo>
                  <a:pt x="0" y="0"/>
                </a:moveTo>
                <a:lnTo>
                  <a:pt x="1804299" y="0"/>
                </a:lnTo>
                <a:lnTo>
                  <a:pt x="4014484" y="2308335"/>
                </a:lnTo>
                <a:cubicBezTo>
                  <a:pt x="4449700" y="2762889"/>
                  <a:pt x="4449700" y="3499577"/>
                  <a:pt x="4014484" y="3954119"/>
                </a:cubicBezTo>
                <a:lnTo>
                  <a:pt x="1881560" y="6181762"/>
                </a:lnTo>
                <a:lnTo>
                  <a:pt x="0" y="6181762"/>
                </a:lnTo>
                <a:close/>
              </a:path>
            </a:pathLst>
          </a:custGeom>
        </p:spPr>
      </p:pic>
      <p:grpSp>
        <p:nvGrpSpPr>
          <p:cNvPr id="2" name="组合 1">
            <a:extLst>
              <a:ext uri="{FF2B5EF4-FFF2-40B4-BE49-F238E27FC236}">
                <a16:creationId xmlns:a16="http://schemas.microsoft.com/office/drawing/2014/main" id="{991AF901-4472-41E0-9A3F-A17D4143CA0B}"/>
              </a:ext>
            </a:extLst>
          </p:cNvPr>
          <p:cNvGrpSpPr/>
          <p:nvPr/>
        </p:nvGrpSpPr>
        <p:grpSpPr>
          <a:xfrm>
            <a:off x="1219200" y="1642361"/>
            <a:ext cx="5218815" cy="4092894"/>
            <a:chOff x="2001541" y="1996740"/>
            <a:chExt cx="4405994" cy="3455433"/>
          </a:xfrm>
        </p:grpSpPr>
        <p:sp>
          <p:nvSpPr>
            <p:cNvPr id="5" name="ïŝľïḋê">
              <a:extLst>
                <a:ext uri="{FF2B5EF4-FFF2-40B4-BE49-F238E27FC236}">
                  <a16:creationId xmlns:a16="http://schemas.microsoft.com/office/drawing/2014/main" id="{316E2C9E-9C6A-442C-9E66-E2A3B46551E4}"/>
                </a:ext>
              </a:extLst>
            </p:cNvPr>
            <p:cNvSpPr txBox="1"/>
            <p:nvPr/>
          </p:nvSpPr>
          <p:spPr>
            <a:xfrm flipH="1">
              <a:off x="2598581" y="1996740"/>
              <a:ext cx="3808954" cy="387163"/>
            </a:xfrm>
            <a:prstGeom prst="rect">
              <a:avLst/>
            </a:prstGeom>
            <a:noFill/>
          </p:spPr>
          <p:txBody>
            <a:bodyPr wrap="square" rtlCol="0" anchor="b">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pPr>
              <a:r>
                <a:rPr lang="zh-CN" altLang="en-US" b="1" dirty="0">
                  <a:solidFill>
                    <a:schemeClr val="tx1">
                      <a:lumMod val="75000"/>
                      <a:lumOff val="25000"/>
                    </a:schemeClr>
                  </a:solidFill>
                </a:rPr>
                <a:t>输入文本</a:t>
              </a:r>
              <a:endParaRPr lang="en-US" altLang="zh-CN" b="1" dirty="0">
                <a:solidFill>
                  <a:schemeClr val="tx1">
                    <a:lumMod val="75000"/>
                    <a:lumOff val="25000"/>
                  </a:schemeClr>
                </a:solidFill>
              </a:endParaRPr>
            </a:p>
          </p:txBody>
        </p:sp>
        <p:sp>
          <p:nvSpPr>
            <p:cNvPr id="6" name="ïṥľiḑè">
              <a:extLst>
                <a:ext uri="{FF2B5EF4-FFF2-40B4-BE49-F238E27FC236}">
                  <a16:creationId xmlns:a16="http://schemas.microsoft.com/office/drawing/2014/main" id="{78C3E05F-102F-4496-B4F4-AA500E9CE9E1}"/>
                </a:ext>
              </a:extLst>
            </p:cNvPr>
            <p:cNvSpPr txBox="1"/>
            <p:nvPr/>
          </p:nvSpPr>
          <p:spPr>
            <a:xfrm flipH="1">
              <a:off x="2598581" y="2424298"/>
              <a:ext cx="3808954" cy="6539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45000"/>
                </a:lnSpc>
                <a:defRPr/>
              </a:pPr>
              <a:r>
                <a:rPr lang="zh-CN" altLang="en-US" sz="1050" kern="0" dirty="0">
                  <a:solidFill>
                    <a:schemeClr val="tx1">
                      <a:lumMod val="50000"/>
                      <a:lumOff val="50000"/>
                    </a:schemeClr>
                  </a:solidFill>
                  <a:latin typeface="+mn-lt"/>
                  <a:ea typeface="+mn-ea"/>
                  <a:cs typeface="+mn-ea"/>
                  <a:sym typeface="+mn-lt"/>
                </a:rPr>
                <a:t>点击输入本栏的具体文字，简明扼要的说明分项内容，此为概念图解，请根据您的具体内容酌情修改</a:t>
              </a:r>
              <a:endParaRPr lang="en-US" altLang="zh-CN" sz="1050" kern="0" dirty="0">
                <a:solidFill>
                  <a:schemeClr val="tx1">
                    <a:lumMod val="50000"/>
                    <a:lumOff val="50000"/>
                  </a:schemeClr>
                </a:solidFill>
                <a:latin typeface="+mn-lt"/>
                <a:ea typeface="+mn-ea"/>
                <a:cs typeface="+mn-ea"/>
                <a:sym typeface="+mn-lt"/>
              </a:endParaRPr>
            </a:p>
            <a:p>
              <a:pPr eaLnBrk="1" hangingPunct="1">
                <a:lnSpc>
                  <a:spcPct val="145000"/>
                </a:lnSpc>
              </a:pPr>
              <a:endParaRPr lang="zh-CN" altLang="en-US" sz="1050" dirty="0">
                <a:solidFill>
                  <a:schemeClr val="tx1">
                    <a:lumMod val="50000"/>
                    <a:lumOff val="50000"/>
                  </a:schemeClr>
                </a:solidFill>
                <a:latin typeface="+mn-lt"/>
                <a:ea typeface="+mn-ea"/>
                <a:cs typeface="+mn-ea"/>
                <a:sym typeface="+mn-lt"/>
              </a:endParaRPr>
            </a:p>
          </p:txBody>
        </p:sp>
        <p:sp>
          <p:nvSpPr>
            <p:cNvPr id="7" name="ïṧḷïďê">
              <a:extLst>
                <a:ext uri="{FF2B5EF4-FFF2-40B4-BE49-F238E27FC236}">
                  <a16:creationId xmlns:a16="http://schemas.microsoft.com/office/drawing/2014/main" id="{B5C90AC3-09B5-40B8-B59A-377CA3FAE952}"/>
                </a:ext>
              </a:extLst>
            </p:cNvPr>
            <p:cNvSpPr txBox="1"/>
            <p:nvPr/>
          </p:nvSpPr>
          <p:spPr>
            <a:xfrm flipH="1">
              <a:off x="2598581" y="3183711"/>
              <a:ext cx="3808954" cy="387163"/>
            </a:xfrm>
            <a:prstGeom prst="rect">
              <a:avLst/>
            </a:prstGeom>
            <a:noFill/>
          </p:spPr>
          <p:txBody>
            <a:bodyPr wrap="square" rtlCol="0" anchor="b">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pPr>
              <a:r>
                <a:rPr lang="zh-CN" altLang="en-US" b="1" dirty="0">
                  <a:solidFill>
                    <a:schemeClr val="tx1">
                      <a:lumMod val="75000"/>
                      <a:lumOff val="25000"/>
                    </a:schemeClr>
                  </a:solidFill>
                </a:rPr>
                <a:t>输入文本</a:t>
              </a:r>
              <a:endParaRPr lang="en-US" altLang="zh-CN" b="1" dirty="0">
                <a:solidFill>
                  <a:schemeClr val="tx1">
                    <a:lumMod val="75000"/>
                    <a:lumOff val="25000"/>
                  </a:schemeClr>
                </a:solidFill>
              </a:endParaRPr>
            </a:p>
          </p:txBody>
        </p:sp>
        <p:sp>
          <p:nvSpPr>
            <p:cNvPr id="8" name="ïṥľiḍé">
              <a:extLst>
                <a:ext uri="{FF2B5EF4-FFF2-40B4-BE49-F238E27FC236}">
                  <a16:creationId xmlns:a16="http://schemas.microsoft.com/office/drawing/2014/main" id="{4A275772-2913-4F12-90DF-B5DD1BF238AB}"/>
                </a:ext>
              </a:extLst>
            </p:cNvPr>
            <p:cNvSpPr txBox="1"/>
            <p:nvPr/>
          </p:nvSpPr>
          <p:spPr>
            <a:xfrm flipH="1">
              <a:off x="2598581" y="3611269"/>
              <a:ext cx="3808954" cy="6539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45000"/>
                </a:lnSpc>
                <a:defRPr/>
              </a:pPr>
              <a:r>
                <a:rPr lang="zh-CN" altLang="en-US" sz="1050" kern="0" dirty="0">
                  <a:solidFill>
                    <a:schemeClr val="tx1">
                      <a:lumMod val="50000"/>
                      <a:lumOff val="50000"/>
                    </a:schemeClr>
                  </a:solidFill>
                  <a:latin typeface="+mn-lt"/>
                  <a:ea typeface="+mn-ea"/>
                  <a:cs typeface="+mn-ea"/>
                  <a:sym typeface="+mn-lt"/>
                </a:rPr>
                <a:t>点击输入本栏的具体文字，简明扼要的说明分项内容，此为概念图解，请根据您的具体内容酌情修改</a:t>
              </a:r>
              <a:endParaRPr lang="en-US" altLang="zh-CN" sz="1050" kern="0" dirty="0">
                <a:solidFill>
                  <a:schemeClr val="tx1">
                    <a:lumMod val="50000"/>
                    <a:lumOff val="50000"/>
                  </a:schemeClr>
                </a:solidFill>
                <a:latin typeface="+mn-lt"/>
                <a:ea typeface="+mn-ea"/>
                <a:cs typeface="+mn-ea"/>
                <a:sym typeface="+mn-lt"/>
              </a:endParaRPr>
            </a:p>
            <a:p>
              <a:pPr eaLnBrk="1" hangingPunct="1">
                <a:lnSpc>
                  <a:spcPct val="145000"/>
                </a:lnSpc>
              </a:pPr>
              <a:endParaRPr lang="zh-CN" altLang="en-US" sz="1050" dirty="0">
                <a:solidFill>
                  <a:schemeClr val="tx1">
                    <a:lumMod val="50000"/>
                    <a:lumOff val="50000"/>
                  </a:schemeClr>
                </a:solidFill>
                <a:latin typeface="+mn-lt"/>
                <a:ea typeface="+mn-ea"/>
                <a:cs typeface="+mn-ea"/>
                <a:sym typeface="+mn-lt"/>
              </a:endParaRPr>
            </a:p>
          </p:txBody>
        </p:sp>
        <p:sp>
          <p:nvSpPr>
            <p:cNvPr id="9" name="ïṥlíde">
              <a:extLst>
                <a:ext uri="{FF2B5EF4-FFF2-40B4-BE49-F238E27FC236}">
                  <a16:creationId xmlns:a16="http://schemas.microsoft.com/office/drawing/2014/main" id="{4433F898-1FA6-4D5E-A01E-D2FDC95F23E6}"/>
                </a:ext>
              </a:extLst>
            </p:cNvPr>
            <p:cNvSpPr txBox="1"/>
            <p:nvPr/>
          </p:nvSpPr>
          <p:spPr>
            <a:xfrm flipH="1">
              <a:off x="2598581" y="4370682"/>
              <a:ext cx="3808954" cy="387163"/>
            </a:xfrm>
            <a:prstGeom prst="rect">
              <a:avLst/>
            </a:prstGeom>
            <a:noFill/>
          </p:spPr>
          <p:txBody>
            <a:bodyPr wrap="square" rtlCol="0" anchor="b">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pPr>
              <a:r>
                <a:rPr lang="zh-CN" altLang="en-US" b="1" dirty="0">
                  <a:solidFill>
                    <a:schemeClr val="tx1">
                      <a:lumMod val="75000"/>
                      <a:lumOff val="25000"/>
                    </a:schemeClr>
                  </a:solidFill>
                </a:rPr>
                <a:t>输入文本</a:t>
              </a:r>
              <a:endParaRPr lang="en-US" altLang="zh-CN" b="1" dirty="0">
                <a:solidFill>
                  <a:schemeClr val="tx1">
                    <a:lumMod val="75000"/>
                    <a:lumOff val="25000"/>
                  </a:schemeClr>
                </a:solidFill>
              </a:endParaRPr>
            </a:p>
          </p:txBody>
        </p:sp>
        <p:sp>
          <p:nvSpPr>
            <p:cNvPr id="10" name="ïṧľíḓê">
              <a:extLst>
                <a:ext uri="{FF2B5EF4-FFF2-40B4-BE49-F238E27FC236}">
                  <a16:creationId xmlns:a16="http://schemas.microsoft.com/office/drawing/2014/main" id="{E23C6DBA-F2D0-447F-B946-23E25D4DF78E}"/>
                </a:ext>
              </a:extLst>
            </p:cNvPr>
            <p:cNvSpPr txBox="1"/>
            <p:nvPr/>
          </p:nvSpPr>
          <p:spPr>
            <a:xfrm flipH="1">
              <a:off x="2598581" y="4798240"/>
              <a:ext cx="3808954" cy="6539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45000"/>
                </a:lnSpc>
                <a:defRPr/>
              </a:pPr>
              <a:r>
                <a:rPr lang="zh-CN" altLang="en-US" sz="1050" kern="0" dirty="0">
                  <a:solidFill>
                    <a:schemeClr val="tx1">
                      <a:lumMod val="50000"/>
                      <a:lumOff val="50000"/>
                    </a:schemeClr>
                  </a:solidFill>
                  <a:latin typeface="+mn-lt"/>
                  <a:ea typeface="+mn-ea"/>
                  <a:cs typeface="+mn-ea"/>
                  <a:sym typeface="+mn-lt"/>
                </a:rPr>
                <a:t>点击输入本栏的具体文字，简明扼要的说明分项内容，此为概念图解，请根据您的具体内容酌情修改</a:t>
              </a:r>
              <a:endParaRPr lang="en-US" altLang="zh-CN" sz="1050" kern="0" dirty="0">
                <a:solidFill>
                  <a:schemeClr val="tx1">
                    <a:lumMod val="50000"/>
                    <a:lumOff val="50000"/>
                  </a:schemeClr>
                </a:solidFill>
                <a:latin typeface="+mn-lt"/>
                <a:ea typeface="+mn-ea"/>
                <a:cs typeface="+mn-ea"/>
                <a:sym typeface="+mn-lt"/>
              </a:endParaRPr>
            </a:p>
            <a:p>
              <a:pPr eaLnBrk="1" hangingPunct="1">
                <a:lnSpc>
                  <a:spcPct val="145000"/>
                </a:lnSpc>
              </a:pPr>
              <a:endParaRPr lang="zh-CN" altLang="en-US" sz="1050" dirty="0">
                <a:solidFill>
                  <a:schemeClr val="tx1">
                    <a:lumMod val="50000"/>
                    <a:lumOff val="50000"/>
                  </a:schemeClr>
                </a:solidFill>
                <a:latin typeface="+mn-lt"/>
                <a:ea typeface="+mn-ea"/>
                <a:cs typeface="+mn-ea"/>
                <a:sym typeface="+mn-lt"/>
              </a:endParaRPr>
            </a:p>
          </p:txBody>
        </p:sp>
        <p:grpSp>
          <p:nvGrpSpPr>
            <p:cNvPr id="11" name="íṡľïḑe">
              <a:extLst>
                <a:ext uri="{FF2B5EF4-FFF2-40B4-BE49-F238E27FC236}">
                  <a16:creationId xmlns:a16="http://schemas.microsoft.com/office/drawing/2014/main" id="{609D5739-9102-457D-BFBC-9B96FC0A8693}"/>
                </a:ext>
              </a:extLst>
            </p:cNvPr>
            <p:cNvGrpSpPr/>
            <p:nvPr/>
          </p:nvGrpSpPr>
          <p:grpSpPr>
            <a:xfrm>
              <a:off x="2047129" y="4555791"/>
              <a:ext cx="484899" cy="484897"/>
              <a:chOff x="4181030" y="2419251"/>
              <a:chExt cx="540002" cy="540000"/>
            </a:xfrm>
          </p:grpSpPr>
          <p:sp>
            <p:nvSpPr>
              <p:cNvPr id="20" name="ïŝ1iḋè">
                <a:extLst>
                  <a:ext uri="{FF2B5EF4-FFF2-40B4-BE49-F238E27FC236}">
                    <a16:creationId xmlns:a16="http://schemas.microsoft.com/office/drawing/2014/main" id="{B43B434B-1042-4C77-BEE9-78AEC9024131}"/>
                  </a:ext>
                </a:extLst>
              </p:cNvPr>
              <p:cNvSpPr/>
              <p:nvPr/>
            </p:nvSpPr>
            <p:spPr>
              <a:xfrm>
                <a:off x="4181030" y="2419251"/>
                <a:ext cx="540002" cy="540000"/>
              </a:xfrm>
              <a:prstGeom prst="roundRect">
                <a:avLst>
                  <a:gd name="adj" fmla="val 50000"/>
                </a:avLst>
              </a:prstGeom>
              <a:solidFill>
                <a:schemeClr val="accent1">
                  <a:alpha val="49804"/>
                </a:scheme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65000"/>
                  </a:lnSpc>
                </a:pPr>
                <a:endParaRPr lang="zh-CN" altLang="en-US" sz="1200" b="1" dirty="0">
                  <a:solidFill>
                    <a:schemeClr val="bg1"/>
                  </a:solidFill>
                </a:endParaRPr>
              </a:p>
            </p:txBody>
          </p:sp>
          <p:sp>
            <p:nvSpPr>
              <p:cNvPr id="21" name="î$ḷîḍê">
                <a:extLst>
                  <a:ext uri="{FF2B5EF4-FFF2-40B4-BE49-F238E27FC236}">
                    <a16:creationId xmlns:a16="http://schemas.microsoft.com/office/drawing/2014/main" id="{4245A34D-DFC7-4062-A32C-6A434BEC426C}"/>
                  </a:ext>
                </a:extLst>
              </p:cNvPr>
              <p:cNvSpPr/>
              <p:nvPr/>
            </p:nvSpPr>
            <p:spPr>
              <a:xfrm>
                <a:off x="4344146" y="2580446"/>
                <a:ext cx="213771" cy="234327"/>
              </a:xfrm>
              <a:custGeom>
                <a:avLst/>
                <a:gdLst>
                  <a:gd name="connsiteX0" fmla="*/ 248770 w 495300"/>
                  <a:gd name="connsiteY0" fmla="*/ 621 h 542925"/>
                  <a:gd name="connsiteX1" fmla="*/ 496420 w 495300"/>
                  <a:gd name="connsiteY1" fmla="*/ 248271 h 542925"/>
                  <a:gd name="connsiteX2" fmla="*/ 323827 w 495300"/>
                  <a:gd name="connsiteY2" fmla="*/ 484396 h 542925"/>
                  <a:gd name="connsiteX3" fmla="*/ 346973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567 w 495300"/>
                  <a:gd name="connsiteY8" fmla="*/ 524496 h 542925"/>
                  <a:gd name="connsiteX9" fmla="*/ 173713 w 495300"/>
                  <a:gd name="connsiteY9" fmla="*/ 484396 h 542925"/>
                  <a:gd name="connsiteX10" fmla="*/ 1120 w 495300"/>
                  <a:gd name="connsiteY10" fmla="*/ 248271 h 542925"/>
                  <a:gd name="connsiteX11" fmla="*/ 248770 w 495300"/>
                  <a:gd name="connsiteY11" fmla="*/ 621 h 542925"/>
                  <a:gd name="connsiteX12" fmla="*/ 192763 w 495300"/>
                  <a:gd name="connsiteY12" fmla="*/ 489539 h 542925"/>
                  <a:gd name="connsiteX13" fmla="*/ 172570 w 495300"/>
                  <a:gd name="connsiteY13" fmla="*/ 524496 h 542925"/>
                  <a:gd name="connsiteX14" fmla="*/ 324970 w 495300"/>
                  <a:gd name="connsiteY14" fmla="*/ 524496 h 542925"/>
                  <a:gd name="connsiteX15" fmla="*/ 304777 w 495300"/>
                  <a:gd name="connsiteY15" fmla="*/ 489539 h 542925"/>
                  <a:gd name="connsiteX16" fmla="*/ 248770 w 495300"/>
                  <a:gd name="connsiteY16" fmla="*/ 495921 h 542925"/>
                  <a:gd name="connsiteX17" fmla="*/ 192763 w 495300"/>
                  <a:gd name="connsiteY17" fmla="*/ 489539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542925">
                    <a:moveTo>
                      <a:pt x="248770" y="621"/>
                    </a:moveTo>
                    <a:cubicBezTo>
                      <a:pt x="385549" y="621"/>
                      <a:pt x="496420" y="111492"/>
                      <a:pt x="496420" y="248271"/>
                    </a:cubicBezTo>
                    <a:cubicBezTo>
                      <a:pt x="496420" y="358856"/>
                      <a:pt x="423935" y="452582"/>
                      <a:pt x="323827" y="484396"/>
                    </a:cubicBezTo>
                    <a:lnTo>
                      <a:pt x="346973" y="524496"/>
                    </a:lnTo>
                    <a:lnTo>
                      <a:pt x="420220" y="524496"/>
                    </a:lnTo>
                    <a:lnTo>
                      <a:pt x="420220" y="543546"/>
                    </a:lnTo>
                    <a:lnTo>
                      <a:pt x="77320" y="543546"/>
                    </a:lnTo>
                    <a:lnTo>
                      <a:pt x="77320" y="524496"/>
                    </a:lnTo>
                    <a:lnTo>
                      <a:pt x="150567" y="524496"/>
                    </a:lnTo>
                    <a:lnTo>
                      <a:pt x="173713" y="484396"/>
                    </a:lnTo>
                    <a:cubicBezTo>
                      <a:pt x="73605" y="452582"/>
                      <a:pt x="1120" y="358856"/>
                      <a:pt x="1120" y="248271"/>
                    </a:cubicBezTo>
                    <a:cubicBezTo>
                      <a:pt x="1120" y="111492"/>
                      <a:pt x="111991" y="621"/>
                      <a:pt x="248770" y="621"/>
                    </a:cubicBezTo>
                    <a:close/>
                    <a:moveTo>
                      <a:pt x="192763" y="489539"/>
                    </a:moveTo>
                    <a:lnTo>
                      <a:pt x="172570" y="524496"/>
                    </a:lnTo>
                    <a:lnTo>
                      <a:pt x="324970" y="524496"/>
                    </a:lnTo>
                    <a:lnTo>
                      <a:pt x="304777" y="489539"/>
                    </a:lnTo>
                    <a:cubicBezTo>
                      <a:pt x="286775" y="493730"/>
                      <a:pt x="268010" y="495921"/>
                      <a:pt x="248770" y="495921"/>
                    </a:cubicBezTo>
                    <a:cubicBezTo>
                      <a:pt x="229530" y="495921"/>
                      <a:pt x="210765" y="493730"/>
                      <a:pt x="192763" y="489539"/>
                    </a:cubicBezTo>
                    <a:close/>
                    <a:moveTo>
                      <a:pt x="248770" y="143496"/>
                    </a:moveTo>
                    <a:cubicBezTo>
                      <a:pt x="190858" y="143496"/>
                      <a:pt x="143995" y="190359"/>
                      <a:pt x="143995" y="248271"/>
                    </a:cubicBezTo>
                    <a:cubicBezTo>
                      <a:pt x="143995" y="306183"/>
                      <a:pt x="190858" y="353046"/>
                      <a:pt x="248770" y="353046"/>
                    </a:cubicBezTo>
                    <a:cubicBezTo>
                      <a:pt x="306682" y="353046"/>
                      <a:pt x="353545" y="306183"/>
                      <a:pt x="353545" y="248271"/>
                    </a:cubicBezTo>
                    <a:cubicBezTo>
                      <a:pt x="353545" y="190359"/>
                      <a:pt x="306682" y="143496"/>
                      <a:pt x="248770" y="143496"/>
                    </a:cubicBezTo>
                    <a:close/>
                    <a:moveTo>
                      <a:pt x="367833" y="114921"/>
                    </a:moveTo>
                    <a:cubicBezTo>
                      <a:pt x="359927" y="114921"/>
                      <a:pt x="353545" y="121303"/>
                      <a:pt x="353545" y="129209"/>
                    </a:cubicBezTo>
                    <a:cubicBezTo>
                      <a:pt x="353545" y="137114"/>
                      <a:pt x="359927" y="143496"/>
                      <a:pt x="367833" y="143496"/>
                    </a:cubicBezTo>
                    <a:cubicBezTo>
                      <a:pt x="375738" y="143496"/>
                      <a:pt x="382120" y="137114"/>
                      <a:pt x="382120" y="129209"/>
                    </a:cubicBezTo>
                    <a:cubicBezTo>
                      <a:pt x="382120" y="121303"/>
                      <a:pt x="375738" y="114921"/>
                      <a:pt x="367833" y="114921"/>
                    </a:cubicBez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65000"/>
                  </a:lnSpc>
                </a:pPr>
                <a:endParaRPr lang="zh-CN" altLang="en-US" sz="600" b="1" dirty="0">
                  <a:solidFill>
                    <a:schemeClr val="bg1"/>
                  </a:solidFill>
                </a:endParaRPr>
              </a:p>
            </p:txBody>
          </p:sp>
        </p:grpSp>
        <p:grpSp>
          <p:nvGrpSpPr>
            <p:cNvPr id="12" name="ïsļíḑê">
              <a:extLst>
                <a:ext uri="{FF2B5EF4-FFF2-40B4-BE49-F238E27FC236}">
                  <a16:creationId xmlns:a16="http://schemas.microsoft.com/office/drawing/2014/main" id="{83E2CD4C-086D-4762-A225-3126BE4837D8}"/>
                </a:ext>
              </a:extLst>
            </p:cNvPr>
            <p:cNvGrpSpPr/>
            <p:nvPr/>
          </p:nvGrpSpPr>
          <p:grpSpPr>
            <a:xfrm>
              <a:off x="2001541" y="2160967"/>
              <a:ext cx="484899" cy="484897"/>
              <a:chOff x="2980071" y="1714401"/>
              <a:chExt cx="540002" cy="540000"/>
            </a:xfrm>
          </p:grpSpPr>
          <p:sp>
            <p:nvSpPr>
              <p:cNvPr id="18" name="íṣḻïďé">
                <a:extLst>
                  <a:ext uri="{FF2B5EF4-FFF2-40B4-BE49-F238E27FC236}">
                    <a16:creationId xmlns:a16="http://schemas.microsoft.com/office/drawing/2014/main" id="{4F9D06BC-A416-4EDE-96E7-8AFFB410EBE4}"/>
                  </a:ext>
                </a:extLst>
              </p:cNvPr>
              <p:cNvSpPr/>
              <p:nvPr/>
            </p:nvSpPr>
            <p:spPr>
              <a:xfrm>
                <a:off x="2980071" y="1714401"/>
                <a:ext cx="540002" cy="540000"/>
              </a:xfrm>
              <a:prstGeom prst="roundRect">
                <a:avLst>
                  <a:gd name="adj" fmla="val 50000"/>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65000"/>
                  </a:lnSpc>
                </a:pPr>
                <a:endParaRPr lang="zh-CN" altLang="en-US" sz="1200" b="1" dirty="0">
                  <a:solidFill>
                    <a:schemeClr val="bg1"/>
                  </a:solidFill>
                </a:endParaRPr>
              </a:p>
            </p:txBody>
          </p:sp>
          <p:sp>
            <p:nvSpPr>
              <p:cNvPr id="19" name="íṧlíḋê">
                <a:extLst>
                  <a:ext uri="{FF2B5EF4-FFF2-40B4-BE49-F238E27FC236}">
                    <a16:creationId xmlns:a16="http://schemas.microsoft.com/office/drawing/2014/main" id="{082661CC-4EFD-4EC7-994A-C66ECB47EFED}"/>
                  </a:ext>
                </a:extLst>
              </p:cNvPr>
              <p:cNvSpPr/>
              <p:nvPr/>
            </p:nvSpPr>
            <p:spPr>
              <a:xfrm>
                <a:off x="3132909" y="1896529"/>
                <a:ext cx="234327" cy="175744"/>
              </a:xfrm>
              <a:custGeom>
                <a:avLst/>
                <a:gdLst>
                  <a:gd name="connsiteX0" fmla="*/ 505433 w 533400"/>
                  <a:gd name="connsiteY0" fmla="*/ 621 h 400050"/>
                  <a:gd name="connsiteX1" fmla="*/ 534008 w 533400"/>
                  <a:gd name="connsiteY1" fmla="*/ 29196 h 400050"/>
                  <a:gd name="connsiteX2" fmla="*/ 534008 w 533400"/>
                  <a:gd name="connsiteY2" fmla="*/ 372096 h 400050"/>
                  <a:gd name="connsiteX3" fmla="*/ 505433 w 533400"/>
                  <a:gd name="connsiteY3" fmla="*/ 400671 h 400050"/>
                  <a:gd name="connsiteX4" fmla="*/ 29183 w 533400"/>
                  <a:gd name="connsiteY4" fmla="*/ 400671 h 400050"/>
                  <a:gd name="connsiteX5" fmla="*/ 608 w 533400"/>
                  <a:gd name="connsiteY5" fmla="*/ 372096 h 400050"/>
                  <a:gd name="connsiteX6" fmla="*/ 608 w 533400"/>
                  <a:gd name="connsiteY6" fmla="*/ 29196 h 400050"/>
                  <a:gd name="connsiteX7" fmla="*/ 29183 w 533400"/>
                  <a:gd name="connsiteY7" fmla="*/ 621 h 400050"/>
                  <a:gd name="connsiteX8" fmla="*/ 505433 w 533400"/>
                  <a:gd name="connsiteY8" fmla="*/ 621 h 400050"/>
                  <a:gd name="connsiteX9" fmla="*/ 391419 w 533400"/>
                  <a:gd name="connsiteY9" fmla="*/ 198646 h 400050"/>
                  <a:gd name="connsiteX10" fmla="*/ 351414 w 533400"/>
                  <a:gd name="connsiteY10" fmla="*/ 204170 h 400050"/>
                  <a:gd name="connsiteX11" fmla="*/ 351414 w 533400"/>
                  <a:gd name="connsiteY11" fmla="*/ 204170 h 400050"/>
                  <a:gd name="connsiteX12" fmla="*/ 267118 w 533400"/>
                  <a:gd name="connsiteY12" fmla="*/ 315613 h 400050"/>
                  <a:gd name="connsiteX13" fmla="*/ 264641 w 533400"/>
                  <a:gd name="connsiteY13" fmla="*/ 318470 h 400050"/>
                  <a:gd name="connsiteX14" fmla="*/ 224255 w 533400"/>
                  <a:gd name="connsiteY14" fmla="*/ 318756 h 400050"/>
                  <a:gd name="connsiteX15" fmla="*/ 224255 w 533400"/>
                  <a:gd name="connsiteY15" fmla="*/ 318756 h 400050"/>
                  <a:gd name="connsiteX16" fmla="*/ 162152 w 533400"/>
                  <a:gd name="connsiteY16" fmla="*/ 257415 h 400050"/>
                  <a:gd name="connsiteX17" fmla="*/ 160247 w 533400"/>
                  <a:gd name="connsiteY17" fmla="*/ 255701 h 400050"/>
                  <a:gd name="connsiteX18" fmla="*/ 120052 w 533400"/>
                  <a:gd name="connsiteY18" fmla="*/ 259606 h 400050"/>
                  <a:gd name="connsiteX19" fmla="*/ 120052 w 533400"/>
                  <a:gd name="connsiteY19" fmla="*/ 259606 h 400050"/>
                  <a:gd name="connsiteX20" fmla="*/ 32517 w 533400"/>
                  <a:gd name="connsiteY20" fmla="*/ 366095 h 400050"/>
                  <a:gd name="connsiteX21" fmla="*/ 30326 w 533400"/>
                  <a:gd name="connsiteY21" fmla="*/ 372096 h 400050"/>
                  <a:gd name="connsiteX22" fmla="*/ 39851 w 533400"/>
                  <a:gd name="connsiteY22" fmla="*/ 381621 h 400050"/>
                  <a:gd name="connsiteX23" fmla="*/ 39851 w 533400"/>
                  <a:gd name="connsiteY23" fmla="*/ 381621 h 400050"/>
                  <a:gd name="connsiteX24" fmla="*/ 497242 w 533400"/>
                  <a:gd name="connsiteY24" fmla="*/ 381621 h 400050"/>
                  <a:gd name="connsiteX25" fmla="*/ 502480 w 533400"/>
                  <a:gd name="connsiteY25" fmla="*/ 380002 h 400050"/>
                  <a:gd name="connsiteX26" fmla="*/ 505147 w 533400"/>
                  <a:gd name="connsiteY26" fmla="*/ 366762 h 400050"/>
                  <a:gd name="connsiteX27" fmla="*/ 505147 w 533400"/>
                  <a:gd name="connsiteY27" fmla="*/ 366762 h 400050"/>
                  <a:gd name="connsiteX28" fmla="*/ 397991 w 533400"/>
                  <a:gd name="connsiteY28" fmla="*/ 205504 h 400050"/>
                  <a:gd name="connsiteX29" fmla="*/ 391419 w 533400"/>
                  <a:gd name="connsiteY29" fmla="*/ 198646 h 400050"/>
                  <a:gd name="connsiteX30" fmla="*/ 95858 w 533400"/>
                  <a:gd name="connsiteY30" fmla="*/ 57771 h 400050"/>
                  <a:gd name="connsiteX31" fmla="*/ 57758 w 533400"/>
                  <a:gd name="connsiteY31" fmla="*/ 95871 h 400050"/>
                  <a:gd name="connsiteX32" fmla="*/ 95858 w 533400"/>
                  <a:gd name="connsiteY32" fmla="*/ 133971 h 400050"/>
                  <a:gd name="connsiteX33" fmla="*/ 133958 w 533400"/>
                  <a:gd name="connsiteY33" fmla="*/ 95871 h 400050"/>
                  <a:gd name="connsiteX34" fmla="*/ 95858 w 533400"/>
                  <a:gd name="connsiteY34"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 h="400050">
                    <a:moveTo>
                      <a:pt x="505433" y="621"/>
                    </a:moveTo>
                    <a:cubicBezTo>
                      <a:pt x="521245" y="621"/>
                      <a:pt x="534008" y="13385"/>
                      <a:pt x="534008" y="29196"/>
                    </a:cubicBezTo>
                    <a:lnTo>
                      <a:pt x="534008" y="372096"/>
                    </a:lnTo>
                    <a:cubicBezTo>
                      <a:pt x="534008" y="387907"/>
                      <a:pt x="521245" y="400671"/>
                      <a:pt x="505433" y="400671"/>
                    </a:cubicBezTo>
                    <a:lnTo>
                      <a:pt x="29183" y="400671"/>
                    </a:lnTo>
                    <a:cubicBezTo>
                      <a:pt x="13371" y="400671"/>
                      <a:pt x="608" y="387907"/>
                      <a:pt x="608" y="372096"/>
                    </a:cubicBezTo>
                    <a:lnTo>
                      <a:pt x="608" y="29196"/>
                    </a:lnTo>
                    <a:cubicBezTo>
                      <a:pt x="608" y="13385"/>
                      <a:pt x="13371" y="621"/>
                      <a:pt x="29183" y="621"/>
                    </a:cubicBezTo>
                    <a:lnTo>
                      <a:pt x="505433" y="621"/>
                    </a:lnTo>
                    <a:close/>
                    <a:moveTo>
                      <a:pt x="391419" y="198646"/>
                    </a:moveTo>
                    <a:cubicBezTo>
                      <a:pt x="378846" y="189121"/>
                      <a:pt x="360939" y="191597"/>
                      <a:pt x="351414" y="204170"/>
                    </a:cubicBezTo>
                    <a:lnTo>
                      <a:pt x="351414" y="204170"/>
                    </a:lnTo>
                    <a:lnTo>
                      <a:pt x="267118" y="315613"/>
                    </a:lnTo>
                    <a:cubicBezTo>
                      <a:pt x="266355" y="316660"/>
                      <a:pt x="265498" y="317518"/>
                      <a:pt x="264641" y="318470"/>
                    </a:cubicBezTo>
                    <a:cubicBezTo>
                      <a:pt x="253592" y="329710"/>
                      <a:pt x="235495" y="329805"/>
                      <a:pt x="224255" y="318756"/>
                    </a:cubicBezTo>
                    <a:lnTo>
                      <a:pt x="224255" y="318756"/>
                    </a:lnTo>
                    <a:lnTo>
                      <a:pt x="162152" y="257415"/>
                    </a:lnTo>
                    <a:cubicBezTo>
                      <a:pt x="161485" y="256844"/>
                      <a:pt x="160914" y="256177"/>
                      <a:pt x="160247" y="255701"/>
                    </a:cubicBezTo>
                    <a:cubicBezTo>
                      <a:pt x="148055" y="245699"/>
                      <a:pt x="130053" y="247414"/>
                      <a:pt x="120052" y="259606"/>
                    </a:cubicBezTo>
                    <a:lnTo>
                      <a:pt x="120052" y="259606"/>
                    </a:lnTo>
                    <a:lnTo>
                      <a:pt x="32517" y="366095"/>
                    </a:lnTo>
                    <a:cubicBezTo>
                      <a:pt x="31088" y="367810"/>
                      <a:pt x="30326" y="369905"/>
                      <a:pt x="30326" y="372096"/>
                    </a:cubicBezTo>
                    <a:cubicBezTo>
                      <a:pt x="30326" y="377335"/>
                      <a:pt x="34612" y="381621"/>
                      <a:pt x="39851" y="381621"/>
                    </a:cubicBezTo>
                    <a:lnTo>
                      <a:pt x="39851" y="381621"/>
                    </a:lnTo>
                    <a:lnTo>
                      <a:pt x="497242" y="381621"/>
                    </a:lnTo>
                    <a:cubicBezTo>
                      <a:pt x="499146" y="381621"/>
                      <a:pt x="500956" y="381050"/>
                      <a:pt x="502480" y="380002"/>
                    </a:cubicBezTo>
                    <a:cubicBezTo>
                      <a:pt x="506862" y="377049"/>
                      <a:pt x="508005" y="371144"/>
                      <a:pt x="505147" y="366762"/>
                    </a:cubicBezTo>
                    <a:lnTo>
                      <a:pt x="505147" y="366762"/>
                    </a:lnTo>
                    <a:lnTo>
                      <a:pt x="397991" y="205504"/>
                    </a:lnTo>
                    <a:cubicBezTo>
                      <a:pt x="396181" y="202932"/>
                      <a:pt x="393990" y="200551"/>
                      <a:pt x="391419" y="198646"/>
                    </a:cubicBezTo>
                    <a:close/>
                    <a:moveTo>
                      <a:pt x="95858" y="57771"/>
                    </a:moveTo>
                    <a:cubicBezTo>
                      <a:pt x="74808" y="57771"/>
                      <a:pt x="57758" y="74821"/>
                      <a:pt x="57758" y="95871"/>
                    </a:cubicBezTo>
                    <a:cubicBezTo>
                      <a:pt x="57758" y="116921"/>
                      <a:pt x="74808" y="133971"/>
                      <a:pt x="95858" y="133971"/>
                    </a:cubicBezTo>
                    <a:cubicBezTo>
                      <a:pt x="116908" y="133971"/>
                      <a:pt x="133958" y="116921"/>
                      <a:pt x="133958" y="95871"/>
                    </a:cubicBezTo>
                    <a:cubicBezTo>
                      <a:pt x="133958" y="74821"/>
                      <a:pt x="116908" y="57771"/>
                      <a:pt x="95858" y="57771"/>
                    </a:cubicBez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65000"/>
                  </a:lnSpc>
                </a:pPr>
                <a:endParaRPr lang="zh-CN" altLang="en-US" sz="600" b="1" dirty="0">
                  <a:solidFill>
                    <a:schemeClr val="bg1"/>
                  </a:solidFill>
                </a:endParaRPr>
              </a:p>
            </p:txBody>
          </p:sp>
        </p:grpSp>
        <p:grpSp>
          <p:nvGrpSpPr>
            <p:cNvPr id="13" name="îsḷíḋê">
              <a:extLst>
                <a:ext uri="{FF2B5EF4-FFF2-40B4-BE49-F238E27FC236}">
                  <a16:creationId xmlns:a16="http://schemas.microsoft.com/office/drawing/2014/main" id="{8BEFE8BA-C70E-4395-8F35-DC4808C6D14A}"/>
                </a:ext>
              </a:extLst>
            </p:cNvPr>
            <p:cNvGrpSpPr/>
            <p:nvPr/>
          </p:nvGrpSpPr>
          <p:grpSpPr>
            <a:xfrm>
              <a:off x="2047129" y="3320959"/>
              <a:ext cx="484899" cy="484897"/>
              <a:chOff x="5253160" y="2419251"/>
              <a:chExt cx="540002" cy="540000"/>
            </a:xfrm>
          </p:grpSpPr>
          <p:sp>
            <p:nvSpPr>
              <p:cNvPr id="16" name="i$lïde">
                <a:extLst>
                  <a:ext uri="{FF2B5EF4-FFF2-40B4-BE49-F238E27FC236}">
                    <a16:creationId xmlns:a16="http://schemas.microsoft.com/office/drawing/2014/main" id="{4B304F41-D451-4718-B924-55D9FE4D7143}"/>
                  </a:ext>
                </a:extLst>
              </p:cNvPr>
              <p:cNvSpPr/>
              <p:nvPr/>
            </p:nvSpPr>
            <p:spPr>
              <a:xfrm>
                <a:off x="5253160" y="2419251"/>
                <a:ext cx="540002" cy="540000"/>
              </a:xfrm>
              <a:prstGeom prst="roundRect">
                <a:avLst>
                  <a:gd name="adj" fmla="val 50000"/>
                </a:avLst>
              </a:prstGeom>
              <a:solidFill>
                <a:schemeClr val="accent1">
                  <a:alpha val="49804"/>
                </a:scheme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65000"/>
                  </a:lnSpc>
                </a:pPr>
                <a:endParaRPr lang="zh-CN" altLang="en-US" sz="1200" b="1" dirty="0">
                  <a:solidFill>
                    <a:schemeClr val="bg1"/>
                  </a:solidFill>
                </a:endParaRPr>
              </a:p>
            </p:txBody>
          </p:sp>
          <p:sp>
            <p:nvSpPr>
              <p:cNvPr id="17" name="îŝ1ide">
                <a:extLst>
                  <a:ext uri="{FF2B5EF4-FFF2-40B4-BE49-F238E27FC236}">
                    <a16:creationId xmlns:a16="http://schemas.microsoft.com/office/drawing/2014/main" id="{E3F4F7B6-4ED5-4A13-A8F2-4C86965B5395}"/>
                  </a:ext>
                </a:extLst>
              </p:cNvPr>
              <p:cNvSpPr/>
              <p:nvPr/>
            </p:nvSpPr>
            <p:spPr>
              <a:xfrm>
                <a:off x="5405997" y="2578359"/>
                <a:ext cx="234327" cy="230142"/>
              </a:xfrm>
              <a:custGeom>
                <a:avLst/>
                <a:gdLst>
                  <a:gd name="connsiteX0" fmla="*/ 343764 w 533400"/>
                  <a:gd name="connsiteY0" fmla="*/ 276846 h 523875"/>
                  <a:gd name="connsiteX1" fmla="*/ 372339 w 533400"/>
                  <a:gd name="connsiteY1" fmla="*/ 305421 h 523875"/>
                  <a:gd name="connsiteX2" fmla="*/ 372339 w 533400"/>
                  <a:gd name="connsiteY2" fmla="*/ 495921 h 523875"/>
                  <a:gd name="connsiteX3" fmla="*/ 343764 w 533400"/>
                  <a:gd name="connsiteY3" fmla="*/ 524496 h 523875"/>
                  <a:gd name="connsiteX4" fmla="*/ 191364 w 533400"/>
                  <a:gd name="connsiteY4" fmla="*/ 524496 h 523875"/>
                  <a:gd name="connsiteX5" fmla="*/ 162789 w 533400"/>
                  <a:gd name="connsiteY5" fmla="*/ 495921 h 523875"/>
                  <a:gd name="connsiteX6" fmla="*/ 162789 w 533400"/>
                  <a:gd name="connsiteY6" fmla="*/ 305421 h 523875"/>
                  <a:gd name="connsiteX7" fmla="*/ 191364 w 533400"/>
                  <a:gd name="connsiteY7" fmla="*/ 276846 h 523875"/>
                  <a:gd name="connsiteX8" fmla="*/ 343764 w 533400"/>
                  <a:gd name="connsiteY8" fmla="*/ 276846 h 523875"/>
                  <a:gd name="connsiteX9" fmla="*/ 143739 w 533400"/>
                  <a:gd name="connsiteY9" fmla="*/ 114921 h 523875"/>
                  <a:gd name="connsiteX10" fmla="*/ 179934 w 533400"/>
                  <a:gd name="connsiteY10" fmla="*/ 153021 h 523875"/>
                  <a:gd name="connsiteX11" fmla="*/ 181839 w 533400"/>
                  <a:gd name="connsiteY11" fmla="*/ 153021 h 523875"/>
                  <a:gd name="connsiteX12" fmla="*/ 353289 w 533400"/>
                  <a:gd name="connsiteY12" fmla="*/ 153021 h 523875"/>
                  <a:gd name="connsiteX13" fmla="*/ 391389 w 533400"/>
                  <a:gd name="connsiteY13" fmla="*/ 116826 h 523875"/>
                  <a:gd name="connsiteX14" fmla="*/ 391389 w 533400"/>
                  <a:gd name="connsiteY14" fmla="*/ 114921 h 523875"/>
                  <a:gd name="connsiteX15" fmla="*/ 505689 w 533400"/>
                  <a:gd name="connsiteY15" fmla="*/ 114921 h 523875"/>
                  <a:gd name="connsiteX16" fmla="*/ 534264 w 533400"/>
                  <a:gd name="connsiteY16" fmla="*/ 143496 h 523875"/>
                  <a:gd name="connsiteX17" fmla="*/ 534264 w 533400"/>
                  <a:gd name="connsiteY17" fmla="*/ 381621 h 523875"/>
                  <a:gd name="connsiteX18" fmla="*/ 505689 w 533400"/>
                  <a:gd name="connsiteY18" fmla="*/ 410196 h 523875"/>
                  <a:gd name="connsiteX19" fmla="*/ 391389 w 533400"/>
                  <a:gd name="connsiteY19" fmla="*/ 410196 h 523875"/>
                  <a:gd name="connsiteX20" fmla="*/ 391389 w 533400"/>
                  <a:gd name="connsiteY20" fmla="*/ 295896 h 523875"/>
                  <a:gd name="connsiteX21" fmla="*/ 355194 w 533400"/>
                  <a:gd name="connsiteY21" fmla="*/ 257796 h 523875"/>
                  <a:gd name="connsiteX22" fmla="*/ 353289 w 533400"/>
                  <a:gd name="connsiteY22" fmla="*/ 257796 h 523875"/>
                  <a:gd name="connsiteX23" fmla="*/ 181839 w 533400"/>
                  <a:gd name="connsiteY23" fmla="*/ 257796 h 523875"/>
                  <a:gd name="connsiteX24" fmla="*/ 143739 w 533400"/>
                  <a:gd name="connsiteY24" fmla="*/ 293991 h 523875"/>
                  <a:gd name="connsiteX25" fmla="*/ 143739 w 533400"/>
                  <a:gd name="connsiteY25" fmla="*/ 295896 h 523875"/>
                  <a:gd name="connsiteX26" fmla="*/ 143739 w 533400"/>
                  <a:gd name="connsiteY26" fmla="*/ 410196 h 523875"/>
                  <a:gd name="connsiteX27" fmla="*/ 29439 w 533400"/>
                  <a:gd name="connsiteY27" fmla="*/ 410196 h 523875"/>
                  <a:gd name="connsiteX28" fmla="*/ 864 w 533400"/>
                  <a:gd name="connsiteY28" fmla="*/ 381621 h 523875"/>
                  <a:gd name="connsiteX29" fmla="*/ 864 w 533400"/>
                  <a:gd name="connsiteY29" fmla="*/ 201408 h 523875"/>
                  <a:gd name="connsiteX30" fmla="*/ 11151 w 533400"/>
                  <a:gd name="connsiteY30" fmla="*/ 175405 h 523875"/>
                  <a:gd name="connsiteX31" fmla="*/ 56300 w 533400"/>
                  <a:gd name="connsiteY31" fmla="*/ 127018 h 523875"/>
                  <a:gd name="connsiteX32" fmla="*/ 84112 w 533400"/>
                  <a:gd name="connsiteY32" fmla="*/ 114921 h 523875"/>
                  <a:gd name="connsiteX33" fmla="*/ 143739 w 533400"/>
                  <a:gd name="connsiteY33" fmla="*/ 114921 h 523875"/>
                  <a:gd name="connsiteX34" fmla="*/ 462827 w 533400"/>
                  <a:gd name="connsiteY34" fmla="*/ 172071 h 523875"/>
                  <a:gd name="connsiteX35" fmla="*/ 448539 w 533400"/>
                  <a:gd name="connsiteY35" fmla="*/ 186359 h 523875"/>
                  <a:gd name="connsiteX36" fmla="*/ 462827 w 533400"/>
                  <a:gd name="connsiteY36" fmla="*/ 200646 h 523875"/>
                  <a:gd name="connsiteX37" fmla="*/ 477114 w 533400"/>
                  <a:gd name="connsiteY37" fmla="*/ 186359 h 523875"/>
                  <a:gd name="connsiteX38" fmla="*/ 462827 w 533400"/>
                  <a:gd name="connsiteY38" fmla="*/ 172071 h 523875"/>
                  <a:gd name="connsiteX39" fmla="*/ 343764 w 533400"/>
                  <a:gd name="connsiteY39" fmla="*/ 621 h 523875"/>
                  <a:gd name="connsiteX40" fmla="*/ 372339 w 533400"/>
                  <a:gd name="connsiteY40" fmla="*/ 29196 h 523875"/>
                  <a:gd name="connsiteX41" fmla="*/ 372339 w 533400"/>
                  <a:gd name="connsiteY41" fmla="*/ 105396 h 523875"/>
                  <a:gd name="connsiteX42" fmla="*/ 343764 w 533400"/>
                  <a:gd name="connsiteY42" fmla="*/ 133971 h 523875"/>
                  <a:gd name="connsiteX43" fmla="*/ 191364 w 533400"/>
                  <a:gd name="connsiteY43" fmla="*/ 133971 h 523875"/>
                  <a:gd name="connsiteX44" fmla="*/ 162789 w 533400"/>
                  <a:gd name="connsiteY44" fmla="*/ 105396 h 523875"/>
                  <a:gd name="connsiteX45" fmla="*/ 162789 w 533400"/>
                  <a:gd name="connsiteY45" fmla="*/ 29196 h 523875"/>
                  <a:gd name="connsiteX46" fmla="*/ 191364 w 533400"/>
                  <a:gd name="connsiteY46" fmla="*/ 621 h 523875"/>
                  <a:gd name="connsiteX47" fmla="*/ 343764 w 533400"/>
                  <a:gd name="connsiteY47" fmla="*/ 6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3400" h="523875">
                    <a:moveTo>
                      <a:pt x="343764" y="276846"/>
                    </a:moveTo>
                    <a:cubicBezTo>
                      <a:pt x="359576" y="276846"/>
                      <a:pt x="372339" y="289610"/>
                      <a:pt x="372339" y="305421"/>
                    </a:cubicBezTo>
                    <a:lnTo>
                      <a:pt x="372339" y="495921"/>
                    </a:lnTo>
                    <a:cubicBezTo>
                      <a:pt x="372339" y="511732"/>
                      <a:pt x="359576" y="524496"/>
                      <a:pt x="343764" y="524496"/>
                    </a:cubicBezTo>
                    <a:lnTo>
                      <a:pt x="191364" y="524496"/>
                    </a:lnTo>
                    <a:cubicBezTo>
                      <a:pt x="175552" y="524496"/>
                      <a:pt x="162789" y="511732"/>
                      <a:pt x="162789" y="495921"/>
                    </a:cubicBezTo>
                    <a:lnTo>
                      <a:pt x="162789" y="305421"/>
                    </a:lnTo>
                    <a:cubicBezTo>
                      <a:pt x="162789" y="289610"/>
                      <a:pt x="175552" y="276846"/>
                      <a:pt x="191364" y="276846"/>
                    </a:cubicBezTo>
                    <a:lnTo>
                      <a:pt x="343764" y="276846"/>
                    </a:lnTo>
                    <a:close/>
                    <a:moveTo>
                      <a:pt x="143739" y="114921"/>
                    </a:moveTo>
                    <a:cubicBezTo>
                      <a:pt x="143739" y="135305"/>
                      <a:pt x="159741" y="151973"/>
                      <a:pt x="179934" y="153021"/>
                    </a:cubicBezTo>
                    <a:lnTo>
                      <a:pt x="181839" y="153021"/>
                    </a:lnTo>
                    <a:lnTo>
                      <a:pt x="353289" y="153021"/>
                    </a:lnTo>
                    <a:cubicBezTo>
                      <a:pt x="373673" y="153021"/>
                      <a:pt x="390341" y="137019"/>
                      <a:pt x="391389" y="116826"/>
                    </a:cubicBezTo>
                    <a:lnTo>
                      <a:pt x="391389" y="114921"/>
                    </a:lnTo>
                    <a:lnTo>
                      <a:pt x="505689" y="114921"/>
                    </a:lnTo>
                    <a:cubicBezTo>
                      <a:pt x="521501" y="114921"/>
                      <a:pt x="534264" y="127685"/>
                      <a:pt x="534264" y="143496"/>
                    </a:cubicBezTo>
                    <a:lnTo>
                      <a:pt x="534264" y="381621"/>
                    </a:lnTo>
                    <a:cubicBezTo>
                      <a:pt x="534264" y="397432"/>
                      <a:pt x="521501" y="410196"/>
                      <a:pt x="505689" y="410196"/>
                    </a:cubicBezTo>
                    <a:lnTo>
                      <a:pt x="391389" y="410196"/>
                    </a:lnTo>
                    <a:lnTo>
                      <a:pt x="391389" y="295896"/>
                    </a:lnTo>
                    <a:cubicBezTo>
                      <a:pt x="391389" y="275512"/>
                      <a:pt x="375387" y="258844"/>
                      <a:pt x="355194" y="257796"/>
                    </a:cubicBezTo>
                    <a:lnTo>
                      <a:pt x="353289" y="257796"/>
                    </a:lnTo>
                    <a:lnTo>
                      <a:pt x="181839" y="257796"/>
                    </a:lnTo>
                    <a:cubicBezTo>
                      <a:pt x="161455" y="257796"/>
                      <a:pt x="144787" y="273798"/>
                      <a:pt x="143739" y="293991"/>
                    </a:cubicBezTo>
                    <a:lnTo>
                      <a:pt x="143739" y="295896"/>
                    </a:lnTo>
                    <a:lnTo>
                      <a:pt x="143739" y="410196"/>
                    </a:lnTo>
                    <a:lnTo>
                      <a:pt x="29439" y="410196"/>
                    </a:lnTo>
                    <a:cubicBezTo>
                      <a:pt x="13627" y="410196"/>
                      <a:pt x="864" y="397432"/>
                      <a:pt x="864" y="381621"/>
                    </a:cubicBezTo>
                    <a:lnTo>
                      <a:pt x="864" y="201408"/>
                    </a:lnTo>
                    <a:cubicBezTo>
                      <a:pt x="864" y="191788"/>
                      <a:pt x="4484" y="182454"/>
                      <a:pt x="11151" y="175405"/>
                    </a:cubicBezTo>
                    <a:lnTo>
                      <a:pt x="56300" y="127018"/>
                    </a:lnTo>
                    <a:cubicBezTo>
                      <a:pt x="63538" y="119303"/>
                      <a:pt x="73635" y="114921"/>
                      <a:pt x="84112" y="114921"/>
                    </a:cubicBezTo>
                    <a:lnTo>
                      <a:pt x="143739" y="114921"/>
                    </a:lnTo>
                    <a:close/>
                    <a:moveTo>
                      <a:pt x="462827" y="172071"/>
                    </a:moveTo>
                    <a:cubicBezTo>
                      <a:pt x="454921" y="172071"/>
                      <a:pt x="448539" y="178453"/>
                      <a:pt x="448539" y="186359"/>
                    </a:cubicBezTo>
                    <a:cubicBezTo>
                      <a:pt x="448539" y="194264"/>
                      <a:pt x="454921" y="200646"/>
                      <a:pt x="462827" y="200646"/>
                    </a:cubicBezTo>
                    <a:cubicBezTo>
                      <a:pt x="470732" y="200646"/>
                      <a:pt x="477114" y="194264"/>
                      <a:pt x="477114" y="186359"/>
                    </a:cubicBezTo>
                    <a:cubicBezTo>
                      <a:pt x="477114" y="178453"/>
                      <a:pt x="470732" y="172071"/>
                      <a:pt x="462827" y="172071"/>
                    </a:cubicBezTo>
                    <a:close/>
                    <a:moveTo>
                      <a:pt x="343764" y="621"/>
                    </a:moveTo>
                    <a:cubicBezTo>
                      <a:pt x="359576" y="621"/>
                      <a:pt x="372339" y="13385"/>
                      <a:pt x="372339" y="29196"/>
                    </a:cubicBezTo>
                    <a:lnTo>
                      <a:pt x="372339" y="105396"/>
                    </a:lnTo>
                    <a:cubicBezTo>
                      <a:pt x="372339" y="121207"/>
                      <a:pt x="359576" y="133971"/>
                      <a:pt x="343764" y="133971"/>
                    </a:cubicBezTo>
                    <a:lnTo>
                      <a:pt x="191364" y="133971"/>
                    </a:lnTo>
                    <a:cubicBezTo>
                      <a:pt x="175552" y="133971"/>
                      <a:pt x="162789" y="121207"/>
                      <a:pt x="162789" y="105396"/>
                    </a:cubicBezTo>
                    <a:lnTo>
                      <a:pt x="162789" y="29196"/>
                    </a:lnTo>
                    <a:cubicBezTo>
                      <a:pt x="162789" y="13385"/>
                      <a:pt x="175552" y="621"/>
                      <a:pt x="191364" y="621"/>
                    </a:cubicBezTo>
                    <a:lnTo>
                      <a:pt x="343764" y="621"/>
                    </a:ln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65000"/>
                  </a:lnSpc>
                </a:pPr>
                <a:endParaRPr lang="zh-CN" altLang="en-US" sz="600" b="1" dirty="0">
                  <a:solidFill>
                    <a:schemeClr val="bg1"/>
                  </a:solidFill>
                </a:endParaRPr>
              </a:p>
            </p:txBody>
          </p:sp>
        </p:grpSp>
      </p:grpSp>
      <p:sp>
        <p:nvSpPr>
          <p:cNvPr id="15" name="îśḷiďe">
            <a:extLst>
              <a:ext uri="{FF2B5EF4-FFF2-40B4-BE49-F238E27FC236}">
                <a16:creationId xmlns:a16="http://schemas.microsoft.com/office/drawing/2014/main" id="{FFB58793-432B-4882-B50D-DE4D9353D8E7}"/>
              </a:ext>
            </a:extLst>
          </p:cNvPr>
          <p:cNvSpPr/>
          <p:nvPr/>
        </p:nvSpPr>
        <p:spPr>
          <a:xfrm>
            <a:off x="8022406" y="4757845"/>
            <a:ext cx="1081798" cy="1081798"/>
          </a:xfrm>
          <a:custGeom>
            <a:avLst/>
            <a:gdLst>
              <a:gd name="connsiteX0" fmla="*/ 707439 w 736393"/>
              <a:gd name="connsiteY0" fmla="*/ 438086 h 736393"/>
              <a:gd name="connsiteX1" fmla="*/ 438086 w 736393"/>
              <a:gd name="connsiteY1" fmla="*/ 707439 h 736393"/>
              <a:gd name="connsiteX2" fmla="*/ 298307 w 736393"/>
              <a:gd name="connsiteY2" fmla="*/ 707439 h 736393"/>
              <a:gd name="connsiteX3" fmla="*/ 28954 w 736393"/>
              <a:gd name="connsiteY3" fmla="*/ 438086 h 736393"/>
              <a:gd name="connsiteX4" fmla="*/ 28954 w 736393"/>
              <a:gd name="connsiteY4" fmla="*/ 298307 h 736393"/>
              <a:gd name="connsiteX5" fmla="*/ 298307 w 736393"/>
              <a:gd name="connsiteY5" fmla="*/ 28954 h 736393"/>
              <a:gd name="connsiteX6" fmla="*/ 438086 w 736393"/>
              <a:gd name="connsiteY6" fmla="*/ 28954 h 736393"/>
              <a:gd name="connsiteX7" fmla="*/ 707439 w 736393"/>
              <a:gd name="connsiteY7" fmla="*/ 298307 h 736393"/>
              <a:gd name="connsiteX8" fmla="*/ 707439 w 736393"/>
              <a:gd name="connsiteY8" fmla="*/ 438086 h 73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393" h="736393">
                <a:moveTo>
                  <a:pt x="707439" y="438086"/>
                </a:moveTo>
                <a:lnTo>
                  <a:pt x="438086" y="707439"/>
                </a:lnTo>
                <a:cubicBezTo>
                  <a:pt x="399480" y="746045"/>
                  <a:pt x="336913" y="746045"/>
                  <a:pt x="298307" y="707439"/>
                </a:cubicBezTo>
                <a:lnTo>
                  <a:pt x="28954" y="438086"/>
                </a:lnTo>
                <a:cubicBezTo>
                  <a:pt x="-9651" y="399481"/>
                  <a:pt x="-9651" y="336913"/>
                  <a:pt x="28954" y="298307"/>
                </a:cubicBezTo>
                <a:lnTo>
                  <a:pt x="298307" y="28954"/>
                </a:lnTo>
                <a:cubicBezTo>
                  <a:pt x="336913" y="-9651"/>
                  <a:pt x="399480" y="-9651"/>
                  <a:pt x="438086" y="28954"/>
                </a:cubicBezTo>
                <a:lnTo>
                  <a:pt x="707439" y="298307"/>
                </a:lnTo>
                <a:cubicBezTo>
                  <a:pt x="746044" y="336913"/>
                  <a:pt x="746044" y="399481"/>
                  <a:pt x="707439" y="438086"/>
                </a:cubicBezTo>
                <a:close/>
              </a:path>
            </a:pathLst>
          </a:custGeom>
          <a:solidFill>
            <a:schemeClr val="accent2"/>
          </a:solidFill>
          <a:ln w="44308" cap="flat">
            <a:noFill/>
            <a:prstDash val="solid"/>
            <a:miter/>
          </a:ln>
        </p:spPr>
        <p:txBody>
          <a:bodyPr rtlCol="0" anchor="ctr"/>
          <a:lstStyle/>
          <a:p>
            <a:pPr>
              <a:lnSpc>
                <a:spcPct val="145000"/>
              </a:lnSpc>
            </a:pPr>
            <a:endParaRPr lang="zh-CN" altLang="en-US"/>
          </a:p>
        </p:txBody>
      </p:sp>
    </p:spTree>
    <p:custDataLst>
      <p:tags r:id="rId1"/>
    </p:custDataLst>
    <p:extLst>
      <p:ext uri="{BB962C8B-B14F-4D97-AF65-F5344CB8AC3E}">
        <p14:creationId xmlns:p14="http://schemas.microsoft.com/office/powerpoint/2010/main" val="1018934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3">
            <a:extLst>
              <a:ext uri="{FF2B5EF4-FFF2-40B4-BE49-F238E27FC236}">
                <a16:creationId xmlns:a16="http://schemas.microsoft.com/office/drawing/2014/main" id="{FDFC4056-DC8A-43BE-8DAA-8909506AE17F}"/>
              </a:ext>
            </a:extLst>
          </p:cNvPr>
          <p:cNvGrpSpPr/>
          <p:nvPr/>
        </p:nvGrpSpPr>
        <p:grpSpPr>
          <a:xfrm>
            <a:off x="432707" y="1635565"/>
            <a:ext cx="11326584" cy="3890811"/>
            <a:chOff x="432707" y="1639393"/>
            <a:chExt cx="11326584" cy="3890811"/>
          </a:xfrm>
        </p:grpSpPr>
        <p:grpSp>
          <p:nvGrpSpPr>
            <p:cNvPr id="36" name="isľïḓê">
              <a:extLst>
                <a:ext uri="{FF2B5EF4-FFF2-40B4-BE49-F238E27FC236}">
                  <a16:creationId xmlns:a16="http://schemas.microsoft.com/office/drawing/2014/main" id="{3D79CC26-526E-467E-A58A-2F6546520892}"/>
                </a:ext>
              </a:extLst>
            </p:cNvPr>
            <p:cNvGrpSpPr/>
            <p:nvPr/>
          </p:nvGrpSpPr>
          <p:grpSpPr>
            <a:xfrm>
              <a:off x="432707" y="1639393"/>
              <a:ext cx="3708766" cy="1875830"/>
              <a:chOff x="1418849" y="1998333"/>
              <a:chExt cx="3062964" cy="1628231"/>
            </a:xfrm>
          </p:grpSpPr>
          <p:sp>
            <p:nvSpPr>
              <p:cNvPr id="49" name="PA-îṩliḑé">
                <a:extLst>
                  <a:ext uri="{FF2B5EF4-FFF2-40B4-BE49-F238E27FC236}">
                    <a16:creationId xmlns:a16="http://schemas.microsoft.com/office/drawing/2014/main" id="{5251B355-E4A3-4334-89AB-38C8F2CB9873}"/>
                  </a:ext>
                </a:extLst>
              </p:cNvPr>
              <p:cNvSpPr/>
              <p:nvPr/>
            </p:nvSpPr>
            <p:spPr bwMode="auto">
              <a:xfrm>
                <a:off x="1418849" y="2768667"/>
                <a:ext cx="3062964" cy="85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defRPr/>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50" name="PA-îṣḷïḑè">
                <a:extLst>
                  <a:ext uri="{FF2B5EF4-FFF2-40B4-BE49-F238E27FC236}">
                    <a16:creationId xmlns:a16="http://schemas.microsoft.com/office/drawing/2014/main" id="{4AC45E7F-C7F7-44DC-98F1-8A3554AB74D6}"/>
                  </a:ext>
                </a:extLst>
              </p:cNvPr>
              <p:cNvSpPr txBox="1"/>
              <p:nvPr/>
            </p:nvSpPr>
            <p:spPr bwMode="auto">
              <a:xfrm>
                <a:off x="1418849" y="2396403"/>
                <a:ext cx="3062964" cy="372264"/>
              </a:xfrm>
              <a:prstGeom prst="rect">
                <a:avLst/>
              </a:prstGeom>
              <a:noFill/>
              <a:ln>
                <a:noFill/>
              </a:ln>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sz="2000" b="1" dirty="0">
                    <a:solidFill>
                      <a:schemeClr val="tx1">
                        <a:lumMod val="75000"/>
                        <a:lumOff val="25000"/>
                      </a:schemeClr>
                    </a:solidFill>
                    <a:cs typeface="+mn-ea"/>
                    <a:sym typeface="+mn-lt"/>
                  </a:rPr>
                  <a:t>输入文本</a:t>
                </a:r>
                <a:endParaRPr lang="en-US" altLang="zh-CN" sz="2000" b="1" dirty="0">
                  <a:solidFill>
                    <a:schemeClr val="tx1">
                      <a:lumMod val="75000"/>
                      <a:lumOff val="25000"/>
                    </a:schemeClr>
                  </a:solidFill>
                  <a:cs typeface="+mn-ea"/>
                  <a:sym typeface="+mn-lt"/>
                </a:endParaRPr>
              </a:p>
            </p:txBody>
          </p:sp>
          <p:sp>
            <p:nvSpPr>
              <p:cNvPr id="51" name="PA-îS1íďê">
                <a:extLst>
                  <a:ext uri="{FF2B5EF4-FFF2-40B4-BE49-F238E27FC236}">
                    <a16:creationId xmlns:a16="http://schemas.microsoft.com/office/drawing/2014/main" id="{B9E4F578-126F-4520-BC29-18AC8664637F}"/>
                  </a:ext>
                </a:extLst>
              </p:cNvPr>
              <p:cNvSpPr/>
              <p:nvPr/>
            </p:nvSpPr>
            <p:spPr>
              <a:xfrm>
                <a:off x="2760209" y="1998333"/>
                <a:ext cx="380245" cy="276811"/>
              </a:xfrm>
              <a:custGeom>
                <a:avLst/>
                <a:gdLst>
                  <a:gd name="connsiteX0" fmla="*/ 317368 w 458812"/>
                  <a:gd name="connsiteY0" fmla="*/ 262033 h 334007"/>
                  <a:gd name="connsiteX1" fmla="*/ 325797 w 458812"/>
                  <a:gd name="connsiteY1" fmla="*/ 266558 h 334007"/>
                  <a:gd name="connsiteX2" fmla="*/ 332941 w 458812"/>
                  <a:gd name="connsiteY2" fmla="*/ 315287 h 334007"/>
                  <a:gd name="connsiteX3" fmla="*/ 316748 w 458812"/>
                  <a:gd name="connsiteY3" fmla="*/ 334007 h 334007"/>
                  <a:gd name="connsiteX4" fmla="*/ 142016 w 458812"/>
                  <a:gd name="connsiteY4" fmla="*/ 334007 h 334007"/>
                  <a:gd name="connsiteX5" fmla="*/ 125871 w 458812"/>
                  <a:gd name="connsiteY5" fmla="*/ 315287 h 334007"/>
                  <a:gd name="connsiteX6" fmla="*/ 133015 w 458812"/>
                  <a:gd name="connsiteY6" fmla="*/ 266606 h 334007"/>
                  <a:gd name="connsiteX7" fmla="*/ 141444 w 458812"/>
                  <a:gd name="connsiteY7" fmla="*/ 262080 h 334007"/>
                  <a:gd name="connsiteX8" fmla="*/ 229406 w 458812"/>
                  <a:gd name="connsiteY8" fmla="*/ 281563 h 334007"/>
                  <a:gd name="connsiteX9" fmla="*/ 235264 w 458812"/>
                  <a:gd name="connsiteY9" fmla="*/ 281467 h 334007"/>
                  <a:gd name="connsiteX10" fmla="*/ 240931 w 458812"/>
                  <a:gd name="connsiteY10" fmla="*/ 281467 h 334007"/>
                  <a:gd name="connsiteX11" fmla="*/ 241169 w 458812"/>
                  <a:gd name="connsiteY11" fmla="*/ 281229 h 334007"/>
                  <a:gd name="connsiteX12" fmla="*/ 317368 w 458812"/>
                  <a:gd name="connsiteY12" fmla="*/ 262033 h 334007"/>
                  <a:gd name="connsiteX13" fmla="*/ 423426 w 458812"/>
                  <a:gd name="connsiteY13" fmla="*/ 157144 h 334007"/>
                  <a:gd name="connsiteX14" fmla="*/ 448667 w 458812"/>
                  <a:gd name="connsiteY14" fmla="*/ 157144 h 334007"/>
                  <a:gd name="connsiteX15" fmla="*/ 458811 w 458812"/>
                  <a:gd name="connsiteY15" fmla="*/ 167194 h 334007"/>
                  <a:gd name="connsiteX16" fmla="*/ 448953 w 458812"/>
                  <a:gd name="connsiteY16" fmla="*/ 176864 h 334007"/>
                  <a:gd name="connsiteX17" fmla="*/ 415663 w 458812"/>
                  <a:gd name="connsiteY17" fmla="*/ 176864 h 334007"/>
                  <a:gd name="connsiteX18" fmla="*/ 412520 w 458812"/>
                  <a:gd name="connsiteY18" fmla="*/ 171624 h 334007"/>
                  <a:gd name="connsiteX19" fmla="*/ 418045 w 458812"/>
                  <a:gd name="connsiteY19" fmla="*/ 160573 h 334007"/>
                  <a:gd name="connsiteX20" fmla="*/ 423426 w 458812"/>
                  <a:gd name="connsiteY20" fmla="*/ 157144 h 334007"/>
                  <a:gd name="connsiteX21" fmla="*/ 9859 w 458812"/>
                  <a:gd name="connsiteY21" fmla="*/ 157144 h 334007"/>
                  <a:gd name="connsiteX22" fmla="*/ 35338 w 458812"/>
                  <a:gd name="connsiteY22" fmla="*/ 157144 h 334007"/>
                  <a:gd name="connsiteX23" fmla="*/ 40767 w 458812"/>
                  <a:gd name="connsiteY23" fmla="*/ 160573 h 334007"/>
                  <a:gd name="connsiteX24" fmla="*/ 46292 w 458812"/>
                  <a:gd name="connsiteY24" fmla="*/ 171624 h 334007"/>
                  <a:gd name="connsiteX25" fmla="*/ 43149 w 458812"/>
                  <a:gd name="connsiteY25" fmla="*/ 176864 h 334007"/>
                  <a:gd name="connsiteX26" fmla="*/ 10145 w 458812"/>
                  <a:gd name="connsiteY26" fmla="*/ 176864 h 334007"/>
                  <a:gd name="connsiteX27" fmla="*/ 1 w 458812"/>
                  <a:gd name="connsiteY27" fmla="*/ 166861 h 334007"/>
                  <a:gd name="connsiteX28" fmla="*/ 9859 w 458812"/>
                  <a:gd name="connsiteY28" fmla="*/ 157144 h 334007"/>
                  <a:gd name="connsiteX29" fmla="*/ 41427 w 458812"/>
                  <a:gd name="connsiteY29" fmla="*/ 64778 h 334007"/>
                  <a:gd name="connsiteX30" fmla="*/ 417384 w 458812"/>
                  <a:gd name="connsiteY30" fmla="*/ 64778 h 334007"/>
                  <a:gd name="connsiteX31" fmla="*/ 425574 w 458812"/>
                  <a:gd name="connsiteY31" fmla="*/ 72972 h 334007"/>
                  <a:gd name="connsiteX32" fmla="*/ 412052 w 458812"/>
                  <a:gd name="connsiteY32" fmla="*/ 144187 h 334007"/>
                  <a:gd name="connsiteX33" fmla="*/ 409433 w 458812"/>
                  <a:gd name="connsiteY33" fmla="*/ 150665 h 334007"/>
                  <a:gd name="connsiteX34" fmla="*/ 406481 w 458812"/>
                  <a:gd name="connsiteY34" fmla="*/ 157144 h 334007"/>
                  <a:gd name="connsiteX35" fmla="*/ 395530 w 458812"/>
                  <a:gd name="connsiteY35" fmla="*/ 176865 h 334007"/>
                  <a:gd name="connsiteX36" fmla="*/ 391340 w 458812"/>
                  <a:gd name="connsiteY36" fmla="*/ 183343 h 334007"/>
                  <a:gd name="connsiteX37" fmla="*/ 386721 w 458812"/>
                  <a:gd name="connsiteY37" fmla="*/ 189822 h 334007"/>
                  <a:gd name="connsiteX38" fmla="*/ 334632 w 458812"/>
                  <a:gd name="connsiteY38" fmla="*/ 238315 h 334007"/>
                  <a:gd name="connsiteX39" fmla="*/ 328632 w 458812"/>
                  <a:gd name="connsiteY39" fmla="*/ 241983 h 334007"/>
                  <a:gd name="connsiteX40" fmla="*/ 322633 w 458812"/>
                  <a:gd name="connsiteY40" fmla="*/ 245460 h 334007"/>
                  <a:gd name="connsiteX41" fmla="*/ 235643 w 458812"/>
                  <a:gd name="connsiteY41" fmla="*/ 269087 h 334007"/>
                  <a:gd name="connsiteX42" fmla="*/ 235595 w 458812"/>
                  <a:gd name="connsiteY42" fmla="*/ 269087 h 334007"/>
                  <a:gd name="connsiteX43" fmla="*/ 235452 w 458812"/>
                  <a:gd name="connsiteY43" fmla="*/ 269087 h 334007"/>
                  <a:gd name="connsiteX44" fmla="*/ 229406 w 458812"/>
                  <a:gd name="connsiteY44" fmla="*/ 269230 h 334007"/>
                  <a:gd name="connsiteX45" fmla="*/ 136178 w 458812"/>
                  <a:gd name="connsiteY45" fmla="*/ 245508 h 334007"/>
                  <a:gd name="connsiteX46" fmla="*/ 130179 w 458812"/>
                  <a:gd name="connsiteY46" fmla="*/ 242030 h 334007"/>
                  <a:gd name="connsiteX47" fmla="*/ 124179 w 458812"/>
                  <a:gd name="connsiteY47" fmla="*/ 238315 h 334007"/>
                  <a:gd name="connsiteX48" fmla="*/ 72090 w 458812"/>
                  <a:gd name="connsiteY48" fmla="*/ 189822 h 334007"/>
                  <a:gd name="connsiteX49" fmla="*/ 67471 w 458812"/>
                  <a:gd name="connsiteY49" fmla="*/ 183343 h 334007"/>
                  <a:gd name="connsiteX50" fmla="*/ 63281 w 458812"/>
                  <a:gd name="connsiteY50" fmla="*/ 176865 h 334007"/>
                  <a:gd name="connsiteX51" fmla="*/ 52330 w 458812"/>
                  <a:gd name="connsiteY51" fmla="*/ 157144 h 334007"/>
                  <a:gd name="connsiteX52" fmla="*/ 49426 w 458812"/>
                  <a:gd name="connsiteY52" fmla="*/ 150665 h 334007"/>
                  <a:gd name="connsiteX53" fmla="*/ 46759 w 458812"/>
                  <a:gd name="connsiteY53" fmla="*/ 144187 h 334007"/>
                  <a:gd name="connsiteX54" fmla="*/ 33237 w 458812"/>
                  <a:gd name="connsiteY54" fmla="*/ 72972 h 334007"/>
                  <a:gd name="connsiteX55" fmla="*/ 41427 w 458812"/>
                  <a:gd name="connsiteY55" fmla="*/ 64778 h 334007"/>
                  <a:gd name="connsiteX56" fmla="*/ 186306 w 458812"/>
                  <a:gd name="connsiteY56" fmla="*/ 0 h 334007"/>
                  <a:gd name="connsiteX57" fmla="*/ 272506 w 458812"/>
                  <a:gd name="connsiteY57" fmla="*/ 0 h 334007"/>
                  <a:gd name="connsiteX58" fmla="*/ 288650 w 458812"/>
                  <a:gd name="connsiteY58" fmla="*/ 14004 h 334007"/>
                  <a:gd name="connsiteX59" fmla="*/ 293317 w 458812"/>
                  <a:gd name="connsiteY59" fmla="*/ 45633 h 334007"/>
                  <a:gd name="connsiteX60" fmla="*/ 287412 w 458812"/>
                  <a:gd name="connsiteY60" fmla="*/ 52444 h 334007"/>
                  <a:gd name="connsiteX61" fmla="*/ 171400 w 458812"/>
                  <a:gd name="connsiteY61" fmla="*/ 52444 h 334007"/>
                  <a:gd name="connsiteX62" fmla="*/ 165495 w 458812"/>
                  <a:gd name="connsiteY62" fmla="*/ 45633 h 334007"/>
                  <a:gd name="connsiteX63" fmla="*/ 170162 w 458812"/>
                  <a:gd name="connsiteY63" fmla="*/ 14004 h 334007"/>
                  <a:gd name="connsiteX64" fmla="*/ 186306 w 458812"/>
                  <a:gd name="connsiteY64" fmla="*/ 0 h 33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58812" h="334007">
                    <a:moveTo>
                      <a:pt x="317368" y="262033"/>
                    </a:moveTo>
                    <a:cubicBezTo>
                      <a:pt x="320987" y="260366"/>
                      <a:pt x="325225" y="262604"/>
                      <a:pt x="325797" y="266558"/>
                    </a:cubicBezTo>
                    <a:lnTo>
                      <a:pt x="332941" y="315287"/>
                    </a:lnTo>
                    <a:cubicBezTo>
                      <a:pt x="334369" y="325195"/>
                      <a:pt x="326749" y="334007"/>
                      <a:pt x="316748" y="334007"/>
                    </a:cubicBezTo>
                    <a:lnTo>
                      <a:pt x="142016" y="334007"/>
                    </a:lnTo>
                    <a:cubicBezTo>
                      <a:pt x="132063" y="334007"/>
                      <a:pt x="124395" y="325195"/>
                      <a:pt x="125871" y="315287"/>
                    </a:cubicBezTo>
                    <a:lnTo>
                      <a:pt x="133015" y="266606"/>
                    </a:lnTo>
                    <a:cubicBezTo>
                      <a:pt x="133587" y="262652"/>
                      <a:pt x="137825" y="260366"/>
                      <a:pt x="141444" y="262080"/>
                    </a:cubicBezTo>
                    <a:cubicBezTo>
                      <a:pt x="168971" y="274942"/>
                      <a:pt x="199022" y="281610"/>
                      <a:pt x="229406" y="281563"/>
                    </a:cubicBezTo>
                    <a:cubicBezTo>
                      <a:pt x="231406" y="281563"/>
                      <a:pt x="233311" y="281515"/>
                      <a:pt x="235264" y="281467"/>
                    </a:cubicBezTo>
                    <a:lnTo>
                      <a:pt x="240931" y="281467"/>
                    </a:lnTo>
                    <a:lnTo>
                      <a:pt x="241169" y="281229"/>
                    </a:lnTo>
                    <a:cubicBezTo>
                      <a:pt x="267553" y="279753"/>
                      <a:pt x="293460" y="273227"/>
                      <a:pt x="317368" y="262033"/>
                    </a:cubicBezTo>
                    <a:close/>
                    <a:moveTo>
                      <a:pt x="423426" y="157144"/>
                    </a:moveTo>
                    <a:lnTo>
                      <a:pt x="448667" y="157144"/>
                    </a:lnTo>
                    <a:cubicBezTo>
                      <a:pt x="454191" y="157144"/>
                      <a:pt x="458906" y="161669"/>
                      <a:pt x="458811" y="167194"/>
                    </a:cubicBezTo>
                    <a:cubicBezTo>
                      <a:pt x="458716" y="172577"/>
                      <a:pt x="454334" y="176864"/>
                      <a:pt x="448953" y="176864"/>
                    </a:cubicBezTo>
                    <a:lnTo>
                      <a:pt x="415663" y="176864"/>
                    </a:lnTo>
                    <a:cubicBezTo>
                      <a:pt x="412949" y="176864"/>
                      <a:pt x="411234" y="174006"/>
                      <a:pt x="412520" y="171624"/>
                    </a:cubicBezTo>
                    <a:cubicBezTo>
                      <a:pt x="414473" y="168004"/>
                      <a:pt x="416330" y="164289"/>
                      <a:pt x="418045" y="160573"/>
                    </a:cubicBezTo>
                    <a:cubicBezTo>
                      <a:pt x="419045" y="158477"/>
                      <a:pt x="421140" y="157144"/>
                      <a:pt x="423426" y="157144"/>
                    </a:cubicBezTo>
                    <a:close/>
                    <a:moveTo>
                      <a:pt x="9859" y="157144"/>
                    </a:moveTo>
                    <a:lnTo>
                      <a:pt x="35338" y="157144"/>
                    </a:lnTo>
                    <a:cubicBezTo>
                      <a:pt x="37672" y="157144"/>
                      <a:pt x="39767" y="158477"/>
                      <a:pt x="40767" y="160573"/>
                    </a:cubicBezTo>
                    <a:cubicBezTo>
                      <a:pt x="42482" y="164289"/>
                      <a:pt x="44339" y="168004"/>
                      <a:pt x="46292" y="171624"/>
                    </a:cubicBezTo>
                    <a:cubicBezTo>
                      <a:pt x="47578" y="174006"/>
                      <a:pt x="45863" y="176864"/>
                      <a:pt x="43149" y="176864"/>
                    </a:cubicBezTo>
                    <a:lnTo>
                      <a:pt x="10145" y="176864"/>
                    </a:lnTo>
                    <a:cubicBezTo>
                      <a:pt x="4621" y="176864"/>
                      <a:pt x="-94" y="172386"/>
                      <a:pt x="1" y="166861"/>
                    </a:cubicBezTo>
                    <a:cubicBezTo>
                      <a:pt x="96" y="161478"/>
                      <a:pt x="4478" y="157144"/>
                      <a:pt x="9859" y="157144"/>
                    </a:cubicBezTo>
                    <a:close/>
                    <a:moveTo>
                      <a:pt x="41427" y="64778"/>
                    </a:moveTo>
                    <a:lnTo>
                      <a:pt x="417384" y="64778"/>
                    </a:lnTo>
                    <a:cubicBezTo>
                      <a:pt x="421908" y="64826"/>
                      <a:pt x="425526" y="68446"/>
                      <a:pt x="425574" y="72972"/>
                    </a:cubicBezTo>
                    <a:cubicBezTo>
                      <a:pt x="425574" y="97361"/>
                      <a:pt x="420955" y="121512"/>
                      <a:pt x="412052" y="144187"/>
                    </a:cubicBezTo>
                    <a:cubicBezTo>
                      <a:pt x="411195" y="146330"/>
                      <a:pt x="410385" y="148474"/>
                      <a:pt x="409433" y="150665"/>
                    </a:cubicBezTo>
                    <a:cubicBezTo>
                      <a:pt x="408481" y="152809"/>
                      <a:pt x="407481" y="155000"/>
                      <a:pt x="406481" y="157144"/>
                    </a:cubicBezTo>
                    <a:cubicBezTo>
                      <a:pt x="403196" y="163908"/>
                      <a:pt x="399577" y="170529"/>
                      <a:pt x="395530" y="176865"/>
                    </a:cubicBezTo>
                    <a:cubicBezTo>
                      <a:pt x="394197" y="179056"/>
                      <a:pt x="392816" y="181152"/>
                      <a:pt x="391340" y="183343"/>
                    </a:cubicBezTo>
                    <a:cubicBezTo>
                      <a:pt x="389816" y="185534"/>
                      <a:pt x="388292" y="187726"/>
                      <a:pt x="386721" y="189822"/>
                    </a:cubicBezTo>
                    <a:cubicBezTo>
                      <a:pt x="372437" y="209019"/>
                      <a:pt x="354820" y="225453"/>
                      <a:pt x="334632" y="238315"/>
                    </a:cubicBezTo>
                    <a:cubicBezTo>
                      <a:pt x="332680" y="239601"/>
                      <a:pt x="330632" y="240792"/>
                      <a:pt x="328632" y="241983"/>
                    </a:cubicBezTo>
                    <a:cubicBezTo>
                      <a:pt x="326680" y="243174"/>
                      <a:pt x="324633" y="244317"/>
                      <a:pt x="322633" y="245460"/>
                    </a:cubicBezTo>
                    <a:cubicBezTo>
                      <a:pt x="295874" y="260037"/>
                      <a:pt x="266068" y="268135"/>
                      <a:pt x="235643" y="269087"/>
                    </a:cubicBezTo>
                    <a:lnTo>
                      <a:pt x="235595" y="269087"/>
                    </a:lnTo>
                    <a:cubicBezTo>
                      <a:pt x="235548" y="269087"/>
                      <a:pt x="235500" y="269087"/>
                      <a:pt x="235452" y="269087"/>
                    </a:cubicBezTo>
                    <a:cubicBezTo>
                      <a:pt x="233453" y="269183"/>
                      <a:pt x="231453" y="269230"/>
                      <a:pt x="229406" y="269230"/>
                    </a:cubicBezTo>
                    <a:cubicBezTo>
                      <a:pt x="196838" y="269230"/>
                      <a:pt x="164794" y="261085"/>
                      <a:pt x="136178" y="245508"/>
                    </a:cubicBezTo>
                    <a:cubicBezTo>
                      <a:pt x="134130" y="244412"/>
                      <a:pt x="132178" y="243221"/>
                      <a:pt x="130179" y="242030"/>
                    </a:cubicBezTo>
                    <a:cubicBezTo>
                      <a:pt x="128131" y="240792"/>
                      <a:pt x="126131" y="239553"/>
                      <a:pt x="124179" y="238315"/>
                    </a:cubicBezTo>
                    <a:cubicBezTo>
                      <a:pt x="103991" y="225453"/>
                      <a:pt x="86374" y="209019"/>
                      <a:pt x="72090" y="189822"/>
                    </a:cubicBezTo>
                    <a:cubicBezTo>
                      <a:pt x="70519" y="187726"/>
                      <a:pt x="68947" y="185487"/>
                      <a:pt x="67471" y="183343"/>
                    </a:cubicBezTo>
                    <a:cubicBezTo>
                      <a:pt x="66043" y="181247"/>
                      <a:pt x="64662" y="179056"/>
                      <a:pt x="63281" y="176865"/>
                    </a:cubicBezTo>
                    <a:cubicBezTo>
                      <a:pt x="59234" y="170529"/>
                      <a:pt x="55615" y="163908"/>
                      <a:pt x="52330" y="157144"/>
                    </a:cubicBezTo>
                    <a:cubicBezTo>
                      <a:pt x="51330" y="155000"/>
                      <a:pt x="50330" y="152809"/>
                      <a:pt x="49426" y="150665"/>
                    </a:cubicBezTo>
                    <a:cubicBezTo>
                      <a:pt x="48473" y="148522"/>
                      <a:pt x="47616" y="146330"/>
                      <a:pt x="46759" y="144187"/>
                    </a:cubicBezTo>
                    <a:cubicBezTo>
                      <a:pt x="37856" y="121512"/>
                      <a:pt x="33237" y="97361"/>
                      <a:pt x="33237" y="72972"/>
                    </a:cubicBezTo>
                    <a:cubicBezTo>
                      <a:pt x="33285" y="68446"/>
                      <a:pt x="36903" y="64826"/>
                      <a:pt x="41427" y="64778"/>
                    </a:cubicBezTo>
                    <a:close/>
                    <a:moveTo>
                      <a:pt x="186306" y="0"/>
                    </a:moveTo>
                    <a:lnTo>
                      <a:pt x="272506" y="0"/>
                    </a:lnTo>
                    <a:cubicBezTo>
                      <a:pt x="280602" y="0"/>
                      <a:pt x="287507" y="5954"/>
                      <a:pt x="288650" y="14004"/>
                    </a:cubicBezTo>
                    <a:lnTo>
                      <a:pt x="293317" y="45633"/>
                    </a:lnTo>
                    <a:cubicBezTo>
                      <a:pt x="293841" y="49253"/>
                      <a:pt x="291031" y="52444"/>
                      <a:pt x="287412" y="52444"/>
                    </a:cubicBezTo>
                    <a:lnTo>
                      <a:pt x="171400" y="52444"/>
                    </a:lnTo>
                    <a:cubicBezTo>
                      <a:pt x="167781" y="52444"/>
                      <a:pt x="164971" y="49253"/>
                      <a:pt x="165495" y="45633"/>
                    </a:cubicBezTo>
                    <a:lnTo>
                      <a:pt x="170162" y="14004"/>
                    </a:lnTo>
                    <a:cubicBezTo>
                      <a:pt x="171305" y="5954"/>
                      <a:pt x="178210" y="0"/>
                      <a:pt x="186306" y="0"/>
                    </a:cubicBezTo>
                    <a:close/>
                  </a:path>
                </a:pathLst>
              </a:custGeom>
              <a:solidFill>
                <a:schemeClr val="accent2"/>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4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lnSpc>
                    <a:spcPct val="165000"/>
                  </a:lnSpc>
                </a:pPr>
                <a:endParaRPr lang="zh-CN" altLang="en-US" sz="2000" b="1" i="1">
                  <a:solidFill>
                    <a:schemeClr val="tx1">
                      <a:lumMod val="75000"/>
                      <a:lumOff val="25000"/>
                    </a:schemeClr>
                  </a:solidFill>
                  <a:cs typeface="+mn-ea"/>
                  <a:sym typeface="+mn-lt"/>
                </a:endParaRPr>
              </a:p>
            </p:txBody>
          </p:sp>
        </p:grpSp>
        <p:grpSp>
          <p:nvGrpSpPr>
            <p:cNvPr id="37" name="ïṧľîdê">
              <a:extLst>
                <a:ext uri="{FF2B5EF4-FFF2-40B4-BE49-F238E27FC236}">
                  <a16:creationId xmlns:a16="http://schemas.microsoft.com/office/drawing/2014/main" id="{196536DA-1B9A-47E0-B1C3-155BD00834AC}"/>
                </a:ext>
              </a:extLst>
            </p:cNvPr>
            <p:cNvGrpSpPr/>
            <p:nvPr/>
          </p:nvGrpSpPr>
          <p:grpSpPr>
            <a:xfrm>
              <a:off x="8050525" y="1639393"/>
              <a:ext cx="3708766" cy="1875830"/>
              <a:chOff x="7710187" y="1998333"/>
              <a:chExt cx="3062964" cy="1628231"/>
            </a:xfrm>
          </p:grpSpPr>
          <p:sp>
            <p:nvSpPr>
              <p:cNvPr id="46" name="PA-ïṣļíḍe">
                <a:extLst>
                  <a:ext uri="{FF2B5EF4-FFF2-40B4-BE49-F238E27FC236}">
                    <a16:creationId xmlns:a16="http://schemas.microsoft.com/office/drawing/2014/main" id="{21383CD1-C7E3-4E8B-BCCD-59AA40741AF8}"/>
                  </a:ext>
                </a:extLst>
              </p:cNvPr>
              <p:cNvSpPr/>
              <p:nvPr/>
            </p:nvSpPr>
            <p:spPr bwMode="auto">
              <a:xfrm>
                <a:off x="7710187" y="2768667"/>
                <a:ext cx="3062964" cy="85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defRPr/>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47" name="PA-ïSļíḓê">
                <a:extLst>
                  <a:ext uri="{FF2B5EF4-FFF2-40B4-BE49-F238E27FC236}">
                    <a16:creationId xmlns:a16="http://schemas.microsoft.com/office/drawing/2014/main" id="{1C46B4A8-8245-4FE9-A10A-AA629FDA3D58}"/>
                  </a:ext>
                </a:extLst>
              </p:cNvPr>
              <p:cNvSpPr txBox="1"/>
              <p:nvPr/>
            </p:nvSpPr>
            <p:spPr bwMode="auto">
              <a:xfrm>
                <a:off x="7710187" y="2396403"/>
                <a:ext cx="3062964" cy="372264"/>
              </a:xfrm>
              <a:prstGeom prst="rect">
                <a:avLst/>
              </a:prstGeom>
              <a:noFill/>
              <a:ln>
                <a:noFill/>
              </a:ln>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sz="2000" b="1" dirty="0">
                    <a:solidFill>
                      <a:schemeClr val="tx1">
                        <a:lumMod val="75000"/>
                        <a:lumOff val="25000"/>
                      </a:schemeClr>
                    </a:solidFill>
                    <a:cs typeface="+mn-ea"/>
                    <a:sym typeface="+mn-lt"/>
                  </a:rPr>
                  <a:t>输入文本</a:t>
                </a:r>
                <a:endParaRPr lang="en-US" altLang="zh-CN" sz="2000" b="1" dirty="0">
                  <a:solidFill>
                    <a:schemeClr val="tx1">
                      <a:lumMod val="75000"/>
                      <a:lumOff val="25000"/>
                    </a:schemeClr>
                  </a:solidFill>
                  <a:cs typeface="+mn-ea"/>
                  <a:sym typeface="+mn-lt"/>
                </a:endParaRPr>
              </a:p>
            </p:txBody>
          </p:sp>
          <p:sp>
            <p:nvSpPr>
              <p:cNvPr id="48" name="PA-îṣḻîḋè">
                <a:extLst>
                  <a:ext uri="{FF2B5EF4-FFF2-40B4-BE49-F238E27FC236}">
                    <a16:creationId xmlns:a16="http://schemas.microsoft.com/office/drawing/2014/main" id="{6FFFB209-9869-450F-ADFE-206DF40421EE}"/>
                  </a:ext>
                </a:extLst>
              </p:cNvPr>
              <p:cNvSpPr/>
              <p:nvPr/>
            </p:nvSpPr>
            <p:spPr>
              <a:xfrm>
                <a:off x="9051547" y="1998333"/>
                <a:ext cx="380245" cy="276811"/>
              </a:xfrm>
              <a:custGeom>
                <a:avLst/>
                <a:gdLst>
                  <a:gd name="connsiteX0" fmla="*/ 317368 w 458812"/>
                  <a:gd name="connsiteY0" fmla="*/ 262033 h 334007"/>
                  <a:gd name="connsiteX1" fmla="*/ 325797 w 458812"/>
                  <a:gd name="connsiteY1" fmla="*/ 266558 h 334007"/>
                  <a:gd name="connsiteX2" fmla="*/ 332941 w 458812"/>
                  <a:gd name="connsiteY2" fmla="*/ 315287 h 334007"/>
                  <a:gd name="connsiteX3" fmla="*/ 316748 w 458812"/>
                  <a:gd name="connsiteY3" fmla="*/ 334007 h 334007"/>
                  <a:gd name="connsiteX4" fmla="*/ 142016 w 458812"/>
                  <a:gd name="connsiteY4" fmla="*/ 334007 h 334007"/>
                  <a:gd name="connsiteX5" fmla="*/ 125871 w 458812"/>
                  <a:gd name="connsiteY5" fmla="*/ 315287 h 334007"/>
                  <a:gd name="connsiteX6" fmla="*/ 133015 w 458812"/>
                  <a:gd name="connsiteY6" fmla="*/ 266606 h 334007"/>
                  <a:gd name="connsiteX7" fmla="*/ 141444 w 458812"/>
                  <a:gd name="connsiteY7" fmla="*/ 262080 h 334007"/>
                  <a:gd name="connsiteX8" fmla="*/ 229406 w 458812"/>
                  <a:gd name="connsiteY8" fmla="*/ 281563 h 334007"/>
                  <a:gd name="connsiteX9" fmla="*/ 235264 w 458812"/>
                  <a:gd name="connsiteY9" fmla="*/ 281467 h 334007"/>
                  <a:gd name="connsiteX10" fmla="*/ 240931 w 458812"/>
                  <a:gd name="connsiteY10" fmla="*/ 281467 h 334007"/>
                  <a:gd name="connsiteX11" fmla="*/ 241169 w 458812"/>
                  <a:gd name="connsiteY11" fmla="*/ 281229 h 334007"/>
                  <a:gd name="connsiteX12" fmla="*/ 317368 w 458812"/>
                  <a:gd name="connsiteY12" fmla="*/ 262033 h 334007"/>
                  <a:gd name="connsiteX13" fmla="*/ 423426 w 458812"/>
                  <a:gd name="connsiteY13" fmla="*/ 157144 h 334007"/>
                  <a:gd name="connsiteX14" fmla="*/ 448667 w 458812"/>
                  <a:gd name="connsiteY14" fmla="*/ 157144 h 334007"/>
                  <a:gd name="connsiteX15" fmla="*/ 458811 w 458812"/>
                  <a:gd name="connsiteY15" fmla="*/ 167194 h 334007"/>
                  <a:gd name="connsiteX16" fmla="*/ 448953 w 458812"/>
                  <a:gd name="connsiteY16" fmla="*/ 176864 h 334007"/>
                  <a:gd name="connsiteX17" fmla="*/ 415663 w 458812"/>
                  <a:gd name="connsiteY17" fmla="*/ 176864 h 334007"/>
                  <a:gd name="connsiteX18" fmla="*/ 412520 w 458812"/>
                  <a:gd name="connsiteY18" fmla="*/ 171624 h 334007"/>
                  <a:gd name="connsiteX19" fmla="*/ 418045 w 458812"/>
                  <a:gd name="connsiteY19" fmla="*/ 160573 h 334007"/>
                  <a:gd name="connsiteX20" fmla="*/ 423426 w 458812"/>
                  <a:gd name="connsiteY20" fmla="*/ 157144 h 334007"/>
                  <a:gd name="connsiteX21" fmla="*/ 9859 w 458812"/>
                  <a:gd name="connsiteY21" fmla="*/ 157144 h 334007"/>
                  <a:gd name="connsiteX22" fmla="*/ 35338 w 458812"/>
                  <a:gd name="connsiteY22" fmla="*/ 157144 h 334007"/>
                  <a:gd name="connsiteX23" fmla="*/ 40767 w 458812"/>
                  <a:gd name="connsiteY23" fmla="*/ 160573 h 334007"/>
                  <a:gd name="connsiteX24" fmla="*/ 46292 w 458812"/>
                  <a:gd name="connsiteY24" fmla="*/ 171624 h 334007"/>
                  <a:gd name="connsiteX25" fmla="*/ 43149 w 458812"/>
                  <a:gd name="connsiteY25" fmla="*/ 176864 h 334007"/>
                  <a:gd name="connsiteX26" fmla="*/ 10145 w 458812"/>
                  <a:gd name="connsiteY26" fmla="*/ 176864 h 334007"/>
                  <a:gd name="connsiteX27" fmla="*/ 1 w 458812"/>
                  <a:gd name="connsiteY27" fmla="*/ 166861 h 334007"/>
                  <a:gd name="connsiteX28" fmla="*/ 9859 w 458812"/>
                  <a:gd name="connsiteY28" fmla="*/ 157144 h 334007"/>
                  <a:gd name="connsiteX29" fmla="*/ 41427 w 458812"/>
                  <a:gd name="connsiteY29" fmla="*/ 64778 h 334007"/>
                  <a:gd name="connsiteX30" fmla="*/ 417384 w 458812"/>
                  <a:gd name="connsiteY30" fmla="*/ 64778 h 334007"/>
                  <a:gd name="connsiteX31" fmla="*/ 425574 w 458812"/>
                  <a:gd name="connsiteY31" fmla="*/ 72972 h 334007"/>
                  <a:gd name="connsiteX32" fmla="*/ 412052 w 458812"/>
                  <a:gd name="connsiteY32" fmla="*/ 144187 h 334007"/>
                  <a:gd name="connsiteX33" fmla="*/ 409433 w 458812"/>
                  <a:gd name="connsiteY33" fmla="*/ 150665 h 334007"/>
                  <a:gd name="connsiteX34" fmla="*/ 406481 w 458812"/>
                  <a:gd name="connsiteY34" fmla="*/ 157144 h 334007"/>
                  <a:gd name="connsiteX35" fmla="*/ 395530 w 458812"/>
                  <a:gd name="connsiteY35" fmla="*/ 176865 h 334007"/>
                  <a:gd name="connsiteX36" fmla="*/ 391340 w 458812"/>
                  <a:gd name="connsiteY36" fmla="*/ 183343 h 334007"/>
                  <a:gd name="connsiteX37" fmla="*/ 386721 w 458812"/>
                  <a:gd name="connsiteY37" fmla="*/ 189822 h 334007"/>
                  <a:gd name="connsiteX38" fmla="*/ 334632 w 458812"/>
                  <a:gd name="connsiteY38" fmla="*/ 238315 h 334007"/>
                  <a:gd name="connsiteX39" fmla="*/ 328632 w 458812"/>
                  <a:gd name="connsiteY39" fmla="*/ 241983 h 334007"/>
                  <a:gd name="connsiteX40" fmla="*/ 322633 w 458812"/>
                  <a:gd name="connsiteY40" fmla="*/ 245460 h 334007"/>
                  <a:gd name="connsiteX41" fmla="*/ 235643 w 458812"/>
                  <a:gd name="connsiteY41" fmla="*/ 269087 h 334007"/>
                  <a:gd name="connsiteX42" fmla="*/ 235595 w 458812"/>
                  <a:gd name="connsiteY42" fmla="*/ 269087 h 334007"/>
                  <a:gd name="connsiteX43" fmla="*/ 235452 w 458812"/>
                  <a:gd name="connsiteY43" fmla="*/ 269087 h 334007"/>
                  <a:gd name="connsiteX44" fmla="*/ 229406 w 458812"/>
                  <a:gd name="connsiteY44" fmla="*/ 269230 h 334007"/>
                  <a:gd name="connsiteX45" fmla="*/ 136178 w 458812"/>
                  <a:gd name="connsiteY45" fmla="*/ 245508 h 334007"/>
                  <a:gd name="connsiteX46" fmla="*/ 130179 w 458812"/>
                  <a:gd name="connsiteY46" fmla="*/ 242030 h 334007"/>
                  <a:gd name="connsiteX47" fmla="*/ 124179 w 458812"/>
                  <a:gd name="connsiteY47" fmla="*/ 238315 h 334007"/>
                  <a:gd name="connsiteX48" fmla="*/ 72090 w 458812"/>
                  <a:gd name="connsiteY48" fmla="*/ 189822 h 334007"/>
                  <a:gd name="connsiteX49" fmla="*/ 67471 w 458812"/>
                  <a:gd name="connsiteY49" fmla="*/ 183343 h 334007"/>
                  <a:gd name="connsiteX50" fmla="*/ 63281 w 458812"/>
                  <a:gd name="connsiteY50" fmla="*/ 176865 h 334007"/>
                  <a:gd name="connsiteX51" fmla="*/ 52330 w 458812"/>
                  <a:gd name="connsiteY51" fmla="*/ 157144 h 334007"/>
                  <a:gd name="connsiteX52" fmla="*/ 49426 w 458812"/>
                  <a:gd name="connsiteY52" fmla="*/ 150665 h 334007"/>
                  <a:gd name="connsiteX53" fmla="*/ 46759 w 458812"/>
                  <a:gd name="connsiteY53" fmla="*/ 144187 h 334007"/>
                  <a:gd name="connsiteX54" fmla="*/ 33237 w 458812"/>
                  <a:gd name="connsiteY54" fmla="*/ 72972 h 334007"/>
                  <a:gd name="connsiteX55" fmla="*/ 41427 w 458812"/>
                  <a:gd name="connsiteY55" fmla="*/ 64778 h 334007"/>
                  <a:gd name="connsiteX56" fmla="*/ 186306 w 458812"/>
                  <a:gd name="connsiteY56" fmla="*/ 0 h 334007"/>
                  <a:gd name="connsiteX57" fmla="*/ 272506 w 458812"/>
                  <a:gd name="connsiteY57" fmla="*/ 0 h 334007"/>
                  <a:gd name="connsiteX58" fmla="*/ 288650 w 458812"/>
                  <a:gd name="connsiteY58" fmla="*/ 14004 h 334007"/>
                  <a:gd name="connsiteX59" fmla="*/ 293317 w 458812"/>
                  <a:gd name="connsiteY59" fmla="*/ 45633 h 334007"/>
                  <a:gd name="connsiteX60" fmla="*/ 287412 w 458812"/>
                  <a:gd name="connsiteY60" fmla="*/ 52444 h 334007"/>
                  <a:gd name="connsiteX61" fmla="*/ 171400 w 458812"/>
                  <a:gd name="connsiteY61" fmla="*/ 52444 h 334007"/>
                  <a:gd name="connsiteX62" fmla="*/ 165495 w 458812"/>
                  <a:gd name="connsiteY62" fmla="*/ 45633 h 334007"/>
                  <a:gd name="connsiteX63" fmla="*/ 170162 w 458812"/>
                  <a:gd name="connsiteY63" fmla="*/ 14004 h 334007"/>
                  <a:gd name="connsiteX64" fmla="*/ 186306 w 458812"/>
                  <a:gd name="connsiteY64" fmla="*/ 0 h 33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58812" h="334007">
                    <a:moveTo>
                      <a:pt x="317368" y="262033"/>
                    </a:moveTo>
                    <a:cubicBezTo>
                      <a:pt x="320987" y="260366"/>
                      <a:pt x="325225" y="262604"/>
                      <a:pt x="325797" y="266558"/>
                    </a:cubicBezTo>
                    <a:lnTo>
                      <a:pt x="332941" y="315287"/>
                    </a:lnTo>
                    <a:cubicBezTo>
                      <a:pt x="334369" y="325195"/>
                      <a:pt x="326749" y="334007"/>
                      <a:pt x="316748" y="334007"/>
                    </a:cubicBezTo>
                    <a:lnTo>
                      <a:pt x="142016" y="334007"/>
                    </a:lnTo>
                    <a:cubicBezTo>
                      <a:pt x="132063" y="334007"/>
                      <a:pt x="124395" y="325195"/>
                      <a:pt x="125871" y="315287"/>
                    </a:cubicBezTo>
                    <a:lnTo>
                      <a:pt x="133015" y="266606"/>
                    </a:lnTo>
                    <a:cubicBezTo>
                      <a:pt x="133587" y="262652"/>
                      <a:pt x="137825" y="260366"/>
                      <a:pt x="141444" y="262080"/>
                    </a:cubicBezTo>
                    <a:cubicBezTo>
                      <a:pt x="168971" y="274942"/>
                      <a:pt x="199022" y="281610"/>
                      <a:pt x="229406" y="281563"/>
                    </a:cubicBezTo>
                    <a:cubicBezTo>
                      <a:pt x="231406" y="281563"/>
                      <a:pt x="233311" y="281515"/>
                      <a:pt x="235264" y="281467"/>
                    </a:cubicBezTo>
                    <a:lnTo>
                      <a:pt x="240931" y="281467"/>
                    </a:lnTo>
                    <a:lnTo>
                      <a:pt x="241169" y="281229"/>
                    </a:lnTo>
                    <a:cubicBezTo>
                      <a:pt x="267553" y="279753"/>
                      <a:pt x="293460" y="273227"/>
                      <a:pt x="317368" y="262033"/>
                    </a:cubicBezTo>
                    <a:close/>
                    <a:moveTo>
                      <a:pt x="423426" y="157144"/>
                    </a:moveTo>
                    <a:lnTo>
                      <a:pt x="448667" y="157144"/>
                    </a:lnTo>
                    <a:cubicBezTo>
                      <a:pt x="454191" y="157144"/>
                      <a:pt x="458906" y="161669"/>
                      <a:pt x="458811" y="167194"/>
                    </a:cubicBezTo>
                    <a:cubicBezTo>
                      <a:pt x="458716" y="172577"/>
                      <a:pt x="454334" y="176864"/>
                      <a:pt x="448953" y="176864"/>
                    </a:cubicBezTo>
                    <a:lnTo>
                      <a:pt x="415663" y="176864"/>
                    </a:lnTo>
                    <a:cubicBezTo>
                      <a:pt x="412949" y="176864"/>
                      <a:pt x="411234" y="174006"/>
                      <a:pt x="412520" y="171624"/>
                    </a:cubicBezTo>
                    <a:cubicBezTo>
                      <a:pt x="414473" y="168004"/>
                      <a:pt x="416330" y="164289"/>
                      <a:pt x="418045" y="160573"/>
                    </a:cubicBezTo>
                    <a:cubicBezTo>
                      <a:pt x="419045" y="158477"/>
                      <a:pt x="421140" y="157144"/>
                      <a:pt x="423426" y="157144"/>
                    </a:cubicBezTo>
                    <a:close/>
                    <a:moveTo>
                      <a:pt x="9859" y="157144"/>
                    </a:moveTo>
                    <a:lnTo>
                      <a:pt x="35338" y="157144"/>
                    </a:lnTo>
                    <a:cubicBezTo>
                      <a:pt x="37672" y="157144"/>
                      <a:pt x="39767" y="158477"/>
                      <a:pt x="40767" y="160573"/>
                    </a:cubicBezTo>
                    <a:cubicBezTo>
                      <a:pt x="42482" y="164289"/>
                      <a:pt x="44339" y="168004"/>
                      <a:pt x="46292" y="171624"/>
                    </a:cubicBezTo>
                    <a:cubicBezTo>
                      <a:pt x="47578" y="174006"/>
                      <a:pt x="45863" y="176864"/>
                      <a:pt x="43149" y="176864"/>
                    </a:cubicBezTo>
                    <a:lnTo>
                      <a:pt x="10145" y="176864"/>
                    </a:lnTo>
                    <a:cubicBezTo>
                      <a:pt x="4621" y="176864"/>
                      <a:pt x="-94" y="172386"/>
                      <a:pt x="1" y="166861"/>
                    </a:cubicBezTo>
                    <a:cubicBezTo>
                      <a:pt x="96" y="161478"/>
                      <a:pt x="4478" y="157144"/>
                      <a:pt x="9859" y="157144"/>
                    </a:cubicBezTo>
                    <a:close/>
                    <a:moveTo>
                      <a:pt x="41427" y="64778"/>
                    </a:moveTo>
                    <a:lnTo>
                      <a:pt x="417384" y="64778"/>
                    </a:lnTo>
                    <a:cubicBezTo>
                      <a:pt x="421908" y="64826"/>
                      <a:pt x="425526" y="68446"/>
                      <a:pt x="425574" y="72972"/>
                    </a:cubicBezTo>
                    <a:cubicBezTo>
                      <a:pt x="425574" y="97361"/>
                      <a:pt x="420955" y="121512"/>
                      <a:pt x="412052" y="144187"/>
                    </a:cubicBezTo>
                    <a:cubicBezTo>
                      <a:pt x="411195" y="146330"/>
                      <a:pt x="410385" y="148474"/>
                      <a:pt x="409433" y="150665"/>
                    </a:cubicBezTo>
                    <a:cubicBezTo>
                      <a:pt x="408481" y="152809"/>
                      <a:pt x="407481" y="155000"/>
                      <a:pt x="406481" y="157144"/>
                    </a:cubicBezTo>
                    <a:cubicBezTo>
                      <a:pt x="403196" y="163908"/>
                      <a:pt x="399577" y="170529"/>
                      <a:pt x="395530" y="176865"/>
                    </a:cubicBezTo>
                    <a:cubicBezTo>
                      <a:pt x="394197" y="179056"/>
                      <a:pt x="392816" y="181152"/>
                      <a:pt x="391340" y="183343"/>
                    </a:cubicBezTo>
                    <a:cubicBezTo>
                      <a:pt x="389816" y="185534"/>
                      <a:pt x="388292" y="187726"/>
                      <a:pt x="386721" y="189822"/>
                    </a:cubicBezTo>
                    <a:cubicBezTo>
                      <a:pt x="372437" y="209019"/>
                      <a:pt x="354820" y="225453"/>
                      <a:pt x="334632" y="238315"/>
                    </a:cubicBezTo>
                    <a:cubicBezTo>
                      <a:pt x="332680" y="239601"/>
                      <a:pt x="330632" y="240792"/>
                      <a:pt x="328632" y="241983"/>
                    </a:cubicBezTo>
                    <a:cubicBezTo>
                      <a:pt x="326680" y="243174"/>
                      <a:pt x="324633" y="244317"/>
                      <a:pt x="322633" y="245460"/>
                    </a:cubicBezTo>
                    <a:cubicBezTo>
                      <a:pt x="295874" y="260037"/>
                      <a:pt x="266068" y="268135"/>
                      <a:pt x="235643" y="269087"/>
                    </a:cubicBezTo>
                    <a:lnTo>
                      <a:pt x="235595" y="269087"/>
                    </a:lnTo>
                    <a:cubicBezTo>
                      <a:pt x="235548" y="269087"/>
                      <a:pt x="235500" y="269087"/>
                      <a:pt x="235452" y="269087"/>
                    </a:cubicBezTo>
                    <a:cubicBezTo>
                      <a:pt x="233453" y="269183"/>
                      <a:pt x="231453" y="269230"/>
                      <a:pt x="229406" y="269230"/>
                    </a:cubicBezTo>
                    <a:cubicBezTo>
                      <a:pt x="196838" y="269230"/>
                      <a:pt x="164794" y="261085"/>
                      <a:pt x="136178" y="245508"/>
                    </a:cubicBezTo>
                    <a:cubicBezTo>
                      <a:pt x="134130" y="244412"/>
                      <a:pt x="132178" y="243221"/>
                      <a:pt x="130179" y="242030"/>
                    </a:cubicBezTo>
                    <a:cubicBezTo>
                      <a:pt x="128131" y="240792"/>
                      <a:pt x="126131" y="239553"/>
                      <a:pt x="124179" y="238315"/>
                    </a:cubicBezTo>
                    <a:cubicBezTo>
                      <a:pt x="103991" y="225453"/>
                      <a:pt x="86374" y="209019"/>
                      <a:pt x="72090" y="189822"/>
                    </a:cubicBezTo>
                    <a:cubicBezTo>
                      <a:pt x="70519" y="187726"/>
                      <a:pt x="68947" y="185487"/>
                      <a:pt x="67471" y="183343"/>
                    </a:cubicBezTo>
                    <a:cubicBezTo>
                      <a:pt x="66043" y="181247"/>
                      <a:pt x="64662" y="179056"/>
                      <a:pt x="63281" y="176865"/>
                    </a:cubicBezTo>
                    <a:cubicBezTo>
                      <a:pt x="59234" y="170529"/>
                      <a:pt x="55615" y="163908"/>
                      <a:pt x="52330" y="157144"/>
                    </a:cubicBezTo>
                    <a:cubicBezTo>
                      <a:pt x="51330" y="155000"/>
                      <a:pt x="50330" y="152809"/>
                      <a:pt x="49426" y="150665"/>
                    </a:cubicBezTo>
                    <a:cubicBezTo>
                      <a:pt x="48473" y="148522"/>
                      <a:pt x="47616" y="146330"/>
                      <a:pt x="46759" y="144187"/>
                    </a:cubicBezTo>
                    <a:cubicBezTo>
                      <a:pt x="37856" y="121512"/>
                      <a:pt x="33237" y="97361"/>
                      <a:pt x="33237" y="72972"/>
                    </a:cubicBezTo>
                    <a:cubicBezTo>
                      <a:pt x="33285" y="68446"/>
                      <a:pt x="36903" y="64826"/>
                      <a:pt x="41427" y="64778"/>
                    </a:cubicBezTo>
                    <a:close/>
                    <a:moveTo>
                      <a:pt x="186306" y="0"/>
                    </a:moveTo>
                    <a:lnTo>
                      <a:pt x="272506" y="0"/>
                    </a:lnTo>
                    <a:cubicBezTo>
                      <a:pt x="280602" y="0"/>
                      <a:pt x="287507" y="5954"/>
                      <a:pt x="288650" y="14004"/>
                    </a:cubicBezTo>
                    <a:lnTo>
                      <a:pt x="293317" y="45633"/>
                    </a:lnTo>
                    <a:cubicBezTo>
                      <a:pt x="293841" y="49253"/>
                      <a:pt x="291031" y="52444"/>
                      <a:pt x="287412" y="52444"/>
                    </a:cubicBezTo>
                    <a:lnTo>
                      <a:pt x="171400" y="52444"/>
                    </a:lnTo>
                    <a:cubicBezTo>
                      <a:pt x="167781" y="52444"/>
                      <a:pt x="164971" y="49253"/>
                      <a:pt x="165495" y="45633"/>
                    </a:cubicBezTo>
                    <a:lnTo>
                      <a:pt x="170162" y="14004"/>
                    </a:lnTo>
                    <a:cubicBezTo>
                      <a:pt x="171305" y="5954"/>
                      <a:pt x="178210" y="0"/>
                      <a:pt x="186306" y="0"/>
                    </a:cubicBezTo>
                    <a:close/>
                  </a:path>
                </a:pathLst>
              </a:cu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4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lnSpc>
                    <a:spcPct val="165000"/>
                  </a:lnSpc>
                </a:pPr>
                <a:endParaRPr lang="zh-CN" altLang="en-US" sz="2000" b="1" i="1">
                  <a:solidFill>
                    <a:schemeClr val="tx1">
                      <a:lumMod val="75000"/>
                      <a:lumOff val="25000"/>
                    </a:schemeClr>
                  </a:solidFill>
                  <a:cs typeface="+mn-ea"/>
                  <a:sym typeface="+mn-lt"/>
                </a:endParaRPr>
              </a:p>
            </p:txBody>
          </p:sp>
        </p:grpSp>
        <p:grpSp>
          <p:nvGrpSpPr>
            <p:cNvPr id="38" name="íşlïḑe">
              <a:extLst>
                <a:ext uri="{FF2B5EF4-FFF2-40B4-BE49-F238E27FC236}">
                  <a16:creationId xmlns:a16="http://schemas.microsoft.com/office/drawing/2014/main" id="{4C90D6F8-5A3E-4F1B-9466-B371146E8261}"/>
                </a:ext>
              </a:extLst>
            </p:cNvPr>
            <p:cNvGrpSpPr/>
            <p:nvPr/>
          </p:nvGrpSpPr>
          <p:grpSpPr>
            <a:xfrm>
              <a:off x="8050525" y="3654373"/>
              <a:ext cx="3708766" cy="1875831"/>
              <a:chOff x="7710187" y="3747347"/>
              <a:chExt cx="3062964" cy="1628232"/>
            </a:xfrm>
          </p:grpSpPr>
          <p:sp>
            <p:nvSpPr>
              <p:cNvPr id="43" name="PA-ïśľîḍê">
                <a:extLst>
                  <a:ext uri="{FF2B5EF4-FFF2-40B4-BE49-F238E27FC236}">
                    <a16:creationId xmlns:a16="http://schemas.microsoft.com/office/drawing/2014/main" id="{5DF53F93-BD59-4C04-A89F-F9A97D504F8C}"/>
                  </a:ext>
                </a:extLst>
              </p:cNvPr>
              <p:cNvSpPr/>
              <p:nvPr/>
            </p:nvSpPr>
            <p:spPr bwMode="auto">
              <a:xfrm>
                <a:off x="7710187" y="4517682"/>
                <a:ext cx="3062964" cy="85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defRPr/>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44" name="PA-ïṧ1ïḑé">
                <a:extLst>
                  <a:ext uri="{FF2B5EF4-FFF2-40B4-BE49-F238E27FC236}">
                    <a16:creationId xmlns:a16="http://schemas.microsoft.com/office/drawing/2014/main" id="{1FACC6EE-9537-4A69-8232-8399F86C0BA7}"/>
                  </a:ext>
                </a:extLst>
              </p:cNvPr>
              <p:cNvSpPr txBox="1"/>
              <p:nvPr/>
            </p:nvSpPr>
            <p:spPr bwMode="auto">
              <a:xfrm>
                <a:off x="7710187" y="4145418"/>
                <a:ext cx="3062964" cy="372264"/>
              </a:xfrm>
              <a:prstGeom prst="rect">
                <a:avLst/>
              </a:prstGeom>
              <a:noFill/>
              <a:ln>
                <a:noFill/>
              </a:ln>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sz="2000" b="1" dirty="0">
                    <a:solidFill>
                      <a:schemeClr val="tx1">
                        <a:lumMod val="75000"/>
                        <a:lumOff val="25000"/>
                      </a:schemeClr>
                    </a:solidFill>
                    <a:cs typeface="+mn-ea"/>
                    <a:sym typeface="+mn-lt"/>
                  </a:rPr>
                  <a:t>输入文本</a:t>
                </a:r>
                <a:endParaRPr lang="en-US" altLang="zh-CN" sz="2000" b="1" dirty="0">
                  <a:solidFill>
                    <a:schemeClr val="tx1">
                      <a:lumMod val="75000"/>
                      <a:lumOff val="25000"/>
                    </a:schemeClr>
                  </a:solidFill>
                  <a:cs typeface="+mn-ea"/>
                  <a:sym typeface="+mn-lt"/>
                </a:endParaRPr>
              </a:p>
            </p:txBody>
          </p:sp>
          <p:sp>
            <p:nvSpPr>
              <p:cNvPr id="45" name="PA-îşḻïḋè">
                <a:extLst>
                  <a:ext uri="{FF2B5EF4-FFF2-40B4-BE49-F238E27FC236}">
                    <a16:creationId xmlns:a16="http://schemas.microsoft.com/office/drawing/2014/main" id="{CAFC7D68-7F8B-4FE6-8E28-54F0DF255BD8}"/>
                  </a:ext>
                </a:extLst>
              </p:cNvPr>
              <p:cNvSpPr/>
              <p:nvPr/>
            </p:nvSpPr>
            <p:spPr>
              <a:xfrm>
                <a:off x="9051547" y="3747347"/>
                <a:ext cx="380245" cy="276811"/>
              </a:xfrm>
              <a:custGeom>
                <a:avLst/>
                <a:gdLst>
                  <a:gd name="connsiteX0" fmla="*/ 317368 w 458812"/>
                  <a:gd name="connsiteY0" fmla="*/ 262033 h 334007"/>
                  <a:gd name="connsiteX1" fmla="*/ 325797 w 458812"/>
                  <a:gd name="connsiteY1" fmla="*/ 266558 h 334007"/>
                  <a:gd name="connsiteX2" fmla="*/ 332941 w 458812"/>
                  <a:gd name="connsiteY2" fmla="*/ 315287 h 334007"/>
                  <a:gd name="connsiteX3" fmla="*/ 316748 w 458812"/>
                  <a:gd name="connsiteY3" fmla="*/ 334007 h 334007"/>
                  <a:gd name="connsiteX4" fmla="*/ 142016 w 458812"/>
                  <a:gd name="connsiteY4" fmla="*/ 334007 h 334007"/>
                  <a:gd name="connsiteX5" fmla="*/ 125871 w 458812"/>
                  <a:gd name="connsiteY5" fmla="*/ 315287 h 334007"/>
                  <a:gd name="connsiteX6" fmla="*/ 133015 w 458812"/>
                  <a:gd name="connsiteY6" fmla="*/ 266606 h 334007"/>
                  <a:gd name="connsiteX7" fmla="*/ 141444 w 458812"/>
                  <a:gd name="connsiteY7" fmla="*/ 262080 h 334007"/>
                  <a:gd name="connsiteX8" fmla="*/ 229406 w 458812"/>
                  <a:gd name="connsiteY8" fmla="*/ 281563 h 334007"/>
                  <a:gd name="connsiteX9" fmla="*/ 235264 w 458812"/>
                  <a:gd name="connsiteY9" fmla="*/ 281467 h 334007"/>
                  <a:gd name="connsiteX10" fmla="*/ 240931 w 458812"/>
                  <a:gd name="connsiteY10" fmla="*/ 281467 h 334007"/>
                  <a:gd name="connsiteX11" fmla="*/ 241169 w 458812"/>
                  <a:gd name="connsiteY11" fmla="*/ 281229 h 334007"/>
                  <a:gd name="connsiteX12" fmla="*/ 317368 w 458812"/>
                  <a:gd name="connsiteY12" fmla="*/ 262033 h 334007"/>
                  <a:gd name="connsiteX13" fmla="*/ 423426 w 458812"/>
                  <a:gd name="connsiteY13" fmla="*/ 157144 h 334007"/>
                  <a:gd name="connsiteX14" fmla="*/ 448667 w 458812"/>
                  <a:gd name="connsiteY14" fmla="*/ 157144 h 334007"/>
                  <a:gd name="connsiteX15" fmla="*/ 458811 w 458812"/>
                  <a:gd name="connsiteY15" fmla="*/ 167194 h 334007"/>
                  <a:gd name="connsiteX16" fmla="*/ 448953 w 458812"/>
                  <a:gd name="connsiteY16" fmla="*/ 176864 h 334007"/>
                  <a:gd name="connsiteX17" fmla="*/ 415663 w 458812"/>
                  <a:gd name="connsiteY17" fmla="*/ 176864 h 334007"/>
                  <a:gd name="connsiteX18" fmla="*/ 412520 w 458812"/>
                  <a:gd name="connsiteY18" fmla="*/ 171624 h 334007"/>
                  <a:gd name="connsiteX19" fmla="*/ 418045 w 458812"/>
                  <a:gd name="connsiteY19" fmla="*/ 160573 h 334007"/>
                  <a:gd name="connsiteX20" fmla="*/ 423426 w 458812"/>
                  <a:gd name="connsiteY20" fmla="*/ 157144 h 334007"/>
                  <a:gd name="connsiteX21" fmla="*/ 9859 w 458812"/>
                  <a:gd name="connsiteY21" fmla="*/ 157144 h 334007"/>
                  <a:gd name="connsiteX22" fmla="*/ 35338 w 458812"/>
                  <a:gd name="connsiteY22" fmla="*/ 157144 h 334007"/>
                  <a:gd name="connsiteX23" fmla="*/ 40767 w 458812"/>
                  <a:gd name="connsiteY23" fmla="*/ 160573 h 334007"/>
                  <a:gd name="connsiteX24" fmla="*/ 46292 w 458812"/>
                  <a:gd name="connsiteY24" fmla="*/ 171624 h 334007"/>
                  <a:gd name="connsiteX25" fmla="*/ 43149 w 458812"/>
                  <a:gd name="connsiteY25" fmla="*/ 176864 h 334007"/>
                  <a:gd name="connsiteX26" fmla="*/ 10145 w 458812"/>
                  <a:gd name="connsiteY26" fmla="*/ 176864 h 334007"/>
                  <a:gd name="connsiteX27" fmla="*/ 1 w 458812"/>
                  <a:gd name="connsiteY27" fmla="*/ 166861 h 334007"/>
                  <a:gd name="connsiteX28" fmla="*/ 9859 w 458812"/>
                  <a:gd name="connsiteY28" fmla="*/ 157144 h 334007"/>
                  <a:gd name="connsiteX29" fmla="*/ 41427 w 458812"/>
                  <a:gd name="connsiteY29" fmla="*/ 64778 h 334007"/>
                  <a:gd name="connsiteX30" fmla="*/ 417384 w 458812"/>
                  <a:gd name="connsiteY30" fmla="*/ 64778 h 334007"/>
                  <a:gd name="connsiteX31" fmla="*/ 425574 w 458812"/>
                  <a:gd name="connsiteY31" fmla="*/ 72972 h 334007"/>
                  <a:gd name="connsiteX32" fmla="*/ 412052 w 458812"/>
                  <a:gd name="connsiteY32" fmla="*/ 144187 h 334007"/>
                  <a:gd name="connsiteX33" fmla="*/ 409433 w 458812"/>
                  <a:gd name="connsiteY33" fmla="*/ 150665 h 334007"/>
                  <a:gd name="connsiteX34" fmla="*/ 406481 w 458812"/>
                  <a:gd name="connsiteY34" fmla="*/ 157144 h 334007"/>
                  <a:gd name="connsiteX35" fmla="*/ 395530 w 458812"/>
                  <a:gd name="connsiteY35" fmla="*/ 176865 h 334007"/>
                  <a:gd name="connsiteX36" fmla="*/ 391340 w 458812"/>
                  <a:gd name="connsiteY36" fmla="*/ 183343 h 334007"/>
                  <a:gd name="connsiteX37" fmla="*/ 386721 w 458812"/>
                  <a:gd name="connsiteY37" fmla="*/ 189822 h 334007"/>
                  <a:gd name="connsiteX38" fmla="*/ 334632 w 458812"/>
                  <a:gd name="connsiteY38" fmla="*/ 238315 h 334007"/>
                  <a:gd name="connsiteX39" fmla="*/ 328632 w 458812"/>
                  <a:gd name="connsiteY39" fmla="*/ 241983 h 334007"/>
                  <a:gd name="connsiteX40" fmla="*/ 322633 w 458812"/>
                  <a:gd name="connsiteY40" fmla="*/ 245460 h 334007"/>
                  <a:gd name="connsiteX41" fmla="*/ 235643 w 458812"/>
                  <a:gd name="connsiteY41" fmla="*/ 269087 h 334007"/>
                  <a:gd name="connsiteX42" fmla="*/ 235595 w 458812"/>
                  <a:gd name="connsiteY42" fmla="*/ 269087 h 334007"/>
                  <a:gd name="connsiteX43" fmla="*/ 235452 w 458812"/>
                  <a:gd name="connsiteY43" fmla="*/ 269087 h 334007"/>
                  <a:gd name="connsiteX44" fmla="*/ 229406 w 458812"/>
                  <a:gd name="connsiteY44" fmla="*/ 269230 h 334007"/>
                  <a:gd name="connsiteX45" fmla="*/ 136178 w 458812"/>
                  <a:gd name="connsiteY45" fmla="*/ 245508 h 334007"/>
                  <a:gd name="connsiteX46" fmla="*/ 130179 w 458812"/>
                  <a:gd name="connsiteY46" fmla="*/ 242030 h 334007"/>
                  <a:gd name="connsiteX47" fmla="*/ 124179 w 458812"/>
                  <a:gd name="connsiteY47" fmla="*/ 238315 h 334007"/>
                  <a:gd name="connsiteX48" fmla="*/ 72090 w 458812"/>
                  <a:gd name="connsiteY48" fmla="*/ 189822 h 334007"/>
                  <a:gd name="connsiteX49" fmla="*/ 67471 w 458812"/>
                  <a:gd name="connsiteY49" fmla="*/ 183343 h 334007"/>
                  <a:gd name="connsiteX50" fmla="*/ 63281 w 458812"/>
                  <a:gd name="connsiteY50" fmla="*/ 176865 h 334007"/>
                  <a:gd name="connsiteX51" fmla="*/ 52330 w 458812"/>
                  <a:gd name="connsiteY51" fmla="*/ 157144 h 334007"/>
                  <a:gd name="connsiteX52" fmla="*/ 49426 w 458812"/>
                  <a:gd name="connsiteY52" fmla="*/ 150665 h 334007"/>
                  <a:gd name="connsiteX53" fmla="*/ 46759 w 458812"/>
                  <a:gd name="connsiteY53" fmla="*/ 144187 h 334007"/>
                  <a:gd name="connsiteX54" fmla="*/ 33237 w 458812"/>
                  <a:gd name="connsiteY54" fmla="*/ 72972 h 334007"/>
                  <a:gd name="connsiteX55" fmla="*/ 41427 w 458812"/>
                  <a:gd name="connsiteY55" fmla="*/ 64778 h 334007"/>
                  <a:gd name="connsiteX56" fmla="*/ 186306 w 458812"/>
                  <a:gd name="connsiteY56" fmla="*/ 0 h 334007"/>
                  <a:gd name="connsiteX57" fmla="*/ 272506 w 458812"/>
                  <a:gd name="connsiteY57" fmla="*/ 0 h 334007"/>
                  <a:gd name="connsiteX58" fmla="*/ 288650 w 458812"/>
                  <a:gd name="connsiteY58" fmla="*/ 14004 h 334007"/>
                  <a:gd name="connsiteX59" fmla="*/ 293317 w 458812"/>
                  <a:gd name="connsiteY59" fmla="*/ 45633 h 334007"/>
                  <a:gd name="connsiteX60" fmla="*/ 287412 w 458812"/>
                  <a:gd name="connsiteY60" fmla="*/ 52444 h 334007"/>
                  <a:gd name="connsiteX61" fmla="*/ 171400 w 458812"/>
                  <a:gd name="connsiteY61" fmla="*/ 52444 h 334007"/>
                  <a:gd name="connsiteX62" fmla="*/ 165495 w 458812"/>
                  <a:gd name="connsiteY62" fmla="*/ 45633 h 334007"/>
                  <a:gd name="connsiteX63" fmla="*/ 170162 w 458812"/>
                  <a:gd name="connsiteY63" fmla="*/ 14004 h 334007"/>
                  <a:gd name="connsiteX64" fmla="*/ 186306 w 458812"/>
                  <a:gd name="connsiteY64" fmla="*/ 0 h 33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58812" h="334007">
                    <a:moveTo>
                      <a:pt x="317368" y="262033"/>
                    </a:moveTo>
                    <a:cubicBezTo>
                      <a:pt x="320987" y="260366"/>
                      <a:pt x="325225" y="262604"/>
                      <a:pt x="325797" y="266558"/>
                    </a:cubicBezTo>
                    <a:lnTo>
                      <a:pt x="332941" y="315287"/>
                    </a:lnTo>
                    <a:cubicBezTo>
                      <a:pt x="334369" y="325195"/>
                      <a:pt x="326749" y="334007"/>
                      <a:pt x="316748" y="334007"/>
                    </a:cubicBezTo>
                    <a:lnTo>
                      <a:pt x="142016" y="334007"/>
                    </a:lnTo>
                    <a:cubicBezTo>
                      <a:pt x="132063" y="334007"/>
                      <a:pt x="124395" y="325195"/>
                      <a:pt x="125871" y="315287"/>
                    </a:cubicBezTo>
                    <a:lnTo>
                      <a:pt x="133015" y="266606"/>
                    </a:lnTo>
                    <a:cubicBezTo>
                      <a:pt x="133587" y="262652"/>
                      <a:pt x="137825" y="260366"/>
                      <a:pt x="141444" y="262080"/>
                    </a:cubicBezTo>
                    <a:cubicBezTo>
                      <a:pt x="168971" y="274942"/>
                      <a:pt x="199022" y="281610"/>
                      <a:pt x="229406" y="281563"/>
                    </a:cubicBezTo>
                    <a:cubicBezTo>
                      <a:pt x="231406" y="281563"/>
                      <a:pt x="233311" y="281515"/>
                      <a:pt x="235264" y="281467"/>
                    </a:cubicBezTo>
                    <a:lnTo>
                      <a:pt x="240931" y="281467"/>
                    </a:lnTo>
                    <a:lnTo>
                      <a:pt x="241169" y="281229"/>
                    </a:lnTo>
                    <a:cubicBezTo>
                      <a:pt x="267553" y="279753"/>
                      <a:pt x="293460" y="273227"/>
                      <a:pt x="317368" y="262033"/>
                    </a:cubicBezTo>
                    <a:close/>
                    <a:moveTo>
                      <a:pt x="423426" y="157144"/>
                    </a:moveTo>
                    <a:lnTo>
                      <a:pt x="448667" y="157144"/>
                    </a:lnTo>
                    <a:cubicBezTo>
                      <a:pt x="454191" y="157144"/>
                      <a:pt x="458906" y="161669"/>
                      <a:pt x="458811" y="167194"/>
                    </a:cubicBezTo>
                    <a:cubicBezTo>
                      <a:pt x="458716" y="172577"/>
                      <a:pt x="454334" y="176864"/>
                      <a:pt x="448953" y="176864"/>
                    </a:cubicBezTo>
                    <a:lnTo>
                      <a:pt x="415663" y="176864"/>
                    </a:lnTo>
                    <a:cubicBezTo>
                      <a:pt x="412949" y="176864"/>
                      <a:pt x="411234" y="174006"/>
                      <a:pt x="412520" y="171624"/>
                    </a:cubicBezTo>
                    <a:cubicBezTo>
                      <a:pt x="414473" y="168004"/>
                      <a:pt x="416330" y="164289"/>
                      <a:pt x="418045" y="160573"/>
                    </a:cubicBezTo>
                    <a:cubicBezTo>
                      <a:pt x="419045" y="158477"/>
                      <a:pt x="421140" y="157144"/>
                      <a:pt x="423426" y="157144"/>
                    </a:cubicBezTo>
                    <a:close/>
                    <a:moveTo>
                      <a:pt x="9859" y="157144"/>
                    </a:moveTo>
                    <a:lnTo>
                      <a:pt x="35338" y="157144"/>
                    </a:lnTo>
                    <a:cubicBezTo>
                      <a:pt x="37672" y="157144"/>
                      <a:pt x="39767" y="158477"/>
                      <a:pt x="40767" y="160573"/>
                    </a:cubicBezTo>
                    <a:cubicBezTo>
                      <a:pt x="42482" y="164289"/>
                      <a:pt x="44339" y="168004"/>
                      <a:pt x="46292" y="171624"/>
                    </a:cubicBezTo>
                    <a:cubicBezTo>
                      <a:pt x="47578" y="174006"/>
                      <a:pt x="45863" y="176864"/>
                      <a:pt x="43149" y="176864"/>
                    </a:cubicBezTo>
                    <a:lnTo>
                      <a:pt x="10145" y="176864"/>
                    </a:lnTo>
                    <a:cubicBezTo>
                      <a:pt x="4621" y="176864"/>
                      <a:pt x="-94" y="172386"/>
                      <a:pt x="1" y="166861"/>
                    </a:cubicBezTo>
                    <a:cubicBezTo>
                      <a:pt x="96" y="161478"/>
                      <a:pt x="4478" y="157144"/>
                      <a:pt x="9859" y="157144"/>
                    </a:cubicBezTo>
                    <a:close/>
                    <a:moveTo>
                      <a:pt x="41427" y="64778"/>
                    </a:moveTo>
                    <a:lnTo>
                      <a:pt x="417384" y="64778"/>
                    </a:lnTo>
                    <a:cubicBezTo>
                      <a:pt x="421908" y="64826"/>
                      <a:pt x="425526" y="68446"/>
                      <a:pt x="425574" y="72972"/>
                    </a:cubicBezTo>
                    <a:cubicBezTo>
                      <a:pt x="425574" y="97361"/>
                      <a:pt x="420955" y="121512"/>
                      <a:pt x="412052" y="144187"/>
                    </a:cubicBezTo>
                    <a:cubicBezTo>
                      <a:pt x="411195" y="146330"/>
                      <a:pt x="410385" y="148474"/>
                      <a:pt x="409433" y="150665"/>
                    </a:cubicBezTo>
                    <a:cubicBezTo>
                      <a:pt x="408481" y="152809"/>
                      <a:pt x="407481" y="155000"/>
                      <a:pt x="406481" y="157144"/>
                    </a:cubicBezTo>
                    <a:cubicBezTo>
                      <a:pt x="403196" y="163908"/>
                      <a:pt x="399577" y="170529"/>
                      <a:pt x="395530" y="176865"/>
                    </a:cubicBezTo>
                    <a:cubicBezTo>
                      <a:pt x="394197" y="179056"/>
                      <a:pt x="392816" y="181152"/>
                      <a:pt x="391340" y="183343"/>
                    </a:cubicBezTo>
                    <a:cubicBezTo>
                      <a:pt x="389816" y="185534"/>
                      <a:pt x="388292" y="187726"/>
                      <a:pt x="386721" y="189822"/>
                    </a:cubicBezTo>
                    <a:cubicBezTo>
                      <a:pt x="372437" y="209019"/>
                      <a:pt x="354820" y="225453"/>
                      <a:pt x="334632" y="238315"/>
                    </a:cubicBezTo>
                    <a:cubicBezTo>
                      <a:pt x="332680" y="239601"/>
                      <a:pt x="330632" y="240792"/>
                      <a:pt x="328632" y="241983"/>
                    </a:cubicBezTo>
                    <a:cubicBezTo>
                      <a:pt x="326680" y="243174"/>
                      <a:pt x="324633" y="244317"/>
                      <a:pt x="322633" y="245460"/>
                    </a:cubicBezTo>
                    <a:cubicBezTo>
                      <a:pt x="295874" y="260037"/>
                      <a:pt x="266068" y="268135"/>
                      <a:pt x="235643" y="269087"/>
                    </a:cubicBezTo>
                    <a:lnTo>
                      <a:pt x="235595" y="269087"/>
                    </a:lnTo>
                    <a:cubicBezTo>
                      <a:pt x="235548" y="269087"/>
                      <a:pt x="235500" y="269087"/>
                      <a:pt x="235452" y="269087"/>
                    </a:cubicBezTo>
                    <a:cubicBezTo>
                      <a:pt x="233453" y="269183"/>
                      <a:pt x="231453" y="269230"/>
                      <a:pt x="229406" y="269230"/>
                    </a:cubicBezTo>
                    <a:cubicBezTo>
                      <a:pt x="196838" y="269230"/>
                      <a:pt x="164794" y="261085"/>
                      <a:pt x="136178" y="245508"/>
                    </a:cubicBezTo>
                    <a:cubicBezTo>
                      <a:pt x="134130" y="244412"/>
                      <a:pt x="132178" y="243221"/>
                      <a:pt x="130179" y="242030"/>
                    </a:cubicBezTo>
                    <a:cubicBezTo>
                      <a:pt x="128131" y="240792"/>
                      <a:pt x="126131" y="239553"/>
                      <a:pt x="124179" y="238315"/>
                    </a:cubicBezTo>
                    <a:cubicBezTo>
                      <a:pt x="103991" y="225453"/>
                      <a:pt x="86374" y="209019"/>
                      <a:pt x="72090" y="189822"/>
                    </a:cubicBezTo>
                    <a:cubicBezTo>
                      <a:pt x="70519" y="187726"/>
                      <a:pt x="68947" y="185487"/>
                      <a:pt x="67471" y="183343"/>
                    </a:cubicBezTo>
                    <a:cubicBezTo>
                      <a:pt x="66043" y="181247"/>
                      <a:pt x="64662" y="179056"/>
                      <a:pt x="63281" y="176865"/>
                    </a:cubicBezTo>
                    <a:cubicBezTo>
                      <a:pt x="59234" y="170529"/>
                      <a:pt x="55615" y="163908"/>
                      <a:pt x="52330" y="157144"/>
                    </a:cubicBezTo>
                    <a:cubicBezTo>
                      <a:pt x="51330" y="155000"/>
                      <a:pt x="50330" y="152809"/>
                      <a:pt x="49426" y="150665"/>
                    </a:cubicBezTo>
                    <a:cubicBezTo>
                      <a:pt x="48473" y="148522"/>
                      <a:pt x="47616" y="146330"/>
                      <a:pt x="46759" y="144187"/>
                    </a:cubicBezTo>
                    <a:cubicBezTo>
                      <a:pt x="37856" y="121512"/>
                      <a:pt x="33237" y="97361"/>
                      <a:pt x="33237" y="72972"/>
                    </a:cubicBezTo>
                    <a:cubicBezTo>
                      <a:pt x="33285" y="68446"/>
                      <a:pt x="36903" y="64826"/>
                      <a:pt x="41427" y="64778"/>
                    </a:cubicBezTo>
                    <a:close/>
                    <a:moveTo>
                      <a:pt x="186306" y="0"/>
                    </a:moveTo>
                    <a:lnTo>
                      <a:pt x="272506" y="0"/>
                    </a:lnTo>
                    <a:cubicBezTo>
                      <a:pt x="280602" y="0"/>
                      <a:pt x="287507" y="5954"/>
                      <a:pt x="288650" y="14004"/>
                    </a:cubicBezTo>
                    <a:lnTo>
                      <a:pt x="293317" y="45633"/>
                    </a:lnTo>
                    <a:cubicBezTo>
                      <a:pt x="293841" y="49253"/>
                      <a:pt x="291031" y="52444"/>
                      <a:pt x="287412" y="52444"/>
                    </a:cubicBezTo>
                    <a:lnTo>
                      <a:pt x="171400" y="52444"/>
                    </a:lnTo>
                    <a:cubicBezTo>
                      <a:pt x="167781" y="52444"/>
                      <a:pt x="164971" y="49253"/>
                      <a:pt x="165495" y="45633"/>
                    </a:cubicBezTo>
                    <a:lnTo>
                      <a:pt x="170162" y="14004"/>
                    </a:lnTo>
                    <a:cubicBezTo>
                      <a:pt x="171305" y="5954"/>
                      <a:pt x="178210" y="0"/>
                      <a:pt x="186306" y="0"/>
                    </a:cubicBezTo>
                    <a:close/>
                  </a:path>
                </a:pathLst>
              </a:custGeom>
              <a:solidFill>
                <a:schemeClr val="accent2"/>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4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lnSpc>
                    <a:spcPct val="165000"/>
                  </a:lnSpc>
                </a:pPr>
                <a:endParaRPr lang="zh-CN" altLang="en-US" sz="2000" b="1" i="1">
                  <a:solidFill>
                    <a:schemeClr val="tx1">
                      <a:lumMod val="75000"/>
                      <a:lumOff val="25000"/>
                    </a:schemeClr>
                  </a:solidFill>
                  <a:cs typeface="+mn-ea"/>
                  <a:sym typeface="+mn-lt"/>
                </a:endParaRPr>
              </a:p>
            </p:txBody>
          </p:sp>
        </p:grpSp>
        <p:grpSp>
          <p:nvGrpSpPr>
            <p:cNvPr id="39" name="išļiḑé">
              <a:extLst>
                <a:ext uri="{FF2B5EF4-FFF2-40B4-BE49-F238E27FC236}">
                  <a16:creationId xmlns:a16="http://schemas.microsoft.com/office/drawing/2014/main" id="{9F1794D1-0E71-492B-85B7-80976A60F7EF}"/>
                </a:ext>
              </a:extLst>
            </p:cNvPr>
            <p:cNvGrpSpPr/>
            <p:nvPr/>
          </p:nvGrpSpPr>
          <p:grpSpPr>
            <a:xfrm>
              <a:off x="432707" y="3654373"/>
              <a:ext cx="3708766" cy="1875831"/>
              <a:chOff x="1418849" y="3747347"/>
              <a:chExt cx="3062964" cy="1628232"/>
            </a:xfrm>
          </p:grpSpPr>
          <p:sp>
            <p:nvSpPr>
              <p:cNvPr id="40" name="PA-îṡ1ïdé">
                <a:extLst>
                  <a:ext uri="{FF2B5EF4-FFF2-40B4-BE49-F238E27FC236}">
                    <a16:creationId xmlns:a16="http://schemas.microsoft.com/office/drawing/2014/main" id="{9F1342FE-2EF9-4389-A438-59B97FA7DB2E}"/>
                  </a:ext>
                </a:extLst>
              </p:cNvPr>
              <p:cNvSpPr/>
              <p:nvPr/>
            </p:nvSpPr>
            <p:spPr bwMode="auto">
              <a:xfrm>
                <a:off x="1418849" y="4517682"/>
                <a:ext cx="3062964" cy="85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defRPr/>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41" name="PA-i$ḻïḋe">
                <a:extLst>
                  <a:ext uri="{FF2B5EF4-FFF2-40B4-BE49-F238E27FC236}">
                    <a16:creationId xmlns:a16="http://schemas.microsoft.com/office/drawing/2014/main" id="{1750AC4A-9B10-4572-B868-5A97C33EAB61}"/>
                  </a:ext>
                </a:extLst>
              </p:cNvPr>
              <p:cNvSpPr txBox="1"/>
              <p:nvPr/>
            </p:nvSpPr>
            <p:spPr bwMode="auto">
              <a:xfrm>
                <a:off x="1418849" y="4145418"/>
                <a:ext cx="3062964" cy="372264"/>
              </a:xfrm>
              <a:prstGeom prst="rect">
                <a:avLst/>
              </a:prstGeom>
              <a:noFill/>
              <a:ln>
                <a:noFill/>
              </a:ln>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sz="2000" b="1" dirty="0">
                    <a:solidFill>
                      <a:schemeClr val="tx1">
                        <a:lumMod val="75000"/>
                        <a:lumOff val="25000"/>
                      </a:schemeClr>
                    </a:solidFill>
                    <a:cs typeface="+mn-ea"/>
                    <a:sym typeface="+mn-lt"/>
                  </a:rPr>
                  <a:t>输入文本</a:t>
                </a:r>
                <a:endParaRPr lang="en-US" altLang="zh-CN" sz="2000" b="1" dirty="0">
                  <a:solidFill>
                    <a:schemeClr val="tx1">
                      <a:lumMod val="75000"/>
                      <a:lumOff val="25000"/>
                    </a:schemeClr>
                  </a:solidFill>
                  <a:cs typeface="+mn-ea"/>
                  <a:sym typeface="+mn-lt"/>
                </a:endParaRPr>
              </a:p>
            </p:txBody>
          </p:sp>
          <p:sp>
            <p:nvSpPr>
              <p:cNvPr id="42" name="PA-íSḻîḑé">
                <a:extLst>
                  <a:ext uri="{FF2B5EF4-FFF2-40B4-BE49-F238E27FC236}">
                    <a16:creationId xmlns:a16="http://schemas.microsoft.com/office/drawing/2014/main" id="{58F7B149-3783-4312-95FB-2E3F6C4E96BA}"/>
                  </a:ext>
                </a:extLst>
              </p:cNvPr>
              <p:cNvSpPr/>
              <p:nvPr/>
            </p:nvSpPr>
            <p:spPr>
              <a:xfrm>
                <a:off x="2760209" y="3747347"/>
                <a:ext cx="380245" cy="276811"/>
              </a:xfrm>
              <a:custGeom>
                <a:avLst/>
                <a:gdLst>
                  <a:gd name="connsiteX0" fmla="*/ 317368 w 458812"/>
                  <a:gd name="connsiteY0" fmla="*/ 262033 h 334007"/>
                  <a:gd name="connsiteX1" fmla="*/ 325797 w 458812"/>
                  <a:gd name="connsiteY1" fmla="*/ 266558 h 334007"/>
                  <a:gd name="connsiteX2" fmla="*/ 332941 w 458812"/>
                  <a:gd name="connsiteY2" fmla="*/ 315287 h 334007"/>
                  <a:gd name="connsiteX3" fmla="*/ 316748 w 458812"/>
                  <a:gd name="connsiteY3" fmla="*/ 334007 h 334007"/>
                  <a:gd name="connsiteX4" fmla="*/ 142016 w 458812"/>
                  <a:gd name="connsiteY4" fmla="*/ 334007 h 334007"/>
                  <a:gd name="connsiteX5" fmla="*/ 125871 w 458812"/>
                  <a:gd name="connsiteY5" fmla="*/ 315287 h 334007"/>
                  <a:gd name="connsiteX6" fmla="*/ 133015 w 458812"/>
                  <a:gd name="connsiteY6" fmla="*/ 266606 h 334007"/>
                  <a:gd name="connsiteX7" fmla="*/ 141444 w 458812"/>
                  <a:gd name="connsiteY7" fmla="*/ 262080 h 334007"/>
                  <a:gd name="connsiteX8" fmla="*/ 229406 w 458812"/>
                  <a:gd name="connsiteY8" fmla="*/ 281563 h 334007"/>
                  <a:gd name="connsiteX9" fmla="*/ 235264 w 458812"/>
                  <a:gd name="connsiteY9" fmla="*/ 281467 h 334007"/>
                  <a:gd name="connsiteX10" fmla="*/ 240931 w 458812"/>
                  <a:gd name="connsiteY10" fmla="*/ 281467 h 334007"/>
                  <a:gd name="connsiteX11" fmla="*/ 241169 w 458812"/>
                  <a:gd name="connsiteY11" fmla="*/ 281229 h 334007"/>
                  <a:gd name="connsiteX12" fmla="*/ 317368 w 458812"/>
                  <a:gd name="connsiteY12" fmla="*/ 262033 h 334007"/>
                  <a:gd name="connsiteX13" fmla="*/ 423426 w 458812"/>
                  <a:gd name="connsiteY13" fmla="*/ 157144 h 334007"/>
                  <a:gd name="connsiteX14" fmla="*/ 448667 w 458812"/>
                  <a:gd name="connsiteY14" fmla="*/ 157144 h 334007"/>
                  <a:gd name="connsiteX15" fmla="*/ 458811 w 458812"/>
                  <a:gd name="connsiteY15" fmla="*/ 167194 h 334007"/>
                  <a:gd name="connsiteX16" fmla="*/ 448953 w 458812"/>
                  <a:gd name="connsiteY16" fmla="*/ 176864 h 334007"/>
                  <a:gd name="connsiteX17" fmla="*/ 415663 w 458812"/>
                  <a:gd name="connsiteY17" fmla="*/ 176864 h 334007"/>
                  <a:gd name="connsiteX18" fmla="*/ 412520 w 458812"/>
                  <a:gd name="connsiteY18" fmla="*/ 171624 h 334007"/>
                  <a:gd name="connsiteX19" fmla="*/ 418045 w 458812"/>
                  <a:gd name="connsiteY19" fmla="*/ 160573 h 334007"/>
                  <a:gd name="connsiteX20" fmla="*/ 423426 w 458812"/>
                  <a:gd name="connsiteY20" fmla="*/ 157144 h 334007"/>
                  <a:gd name="connsiteX21" fmla="*/ 9859 w 458812"/>
                  <a:gd name="connsiteY21" fmla="*/ 157144 h 334007"/>
                  <a:gd name="connsiteX22" fmla="*/ 35338 w 458812"/>
                  <a:gd name="connsiteY22" fmla="*/ 157144 h 334007"/>
                  <a:gd name="connsiteX23" fmla="*/ 40767 w 458812"/>
                  <a:gd name="connsiteY23" fmla="*/ 160573 h 334007"/>
                  <a:gd name="connsiteX24" fmla="*/ 46292 w 458812"/>
                  <a:gd name="connsiteY24" fmla="*/ 171624 h 334007"/>
                  <a:gd name="connsiteX25" fmla="*/ 43149 w 458812"/>
                  <a:gd name="connsiteY25" fmla="*/ 176864 h 334007"/>
                  <a:gd name="connsiteX26" fmla="*/ 10145 w 458812"/>
                  <a:gd name="connsiteY26" fmla="*/ 176864 h 334007"/>
                  <a:gd name="connsiteX27" fmla="*/ 1 w 458812"/>
                  <a:gd name="connsiteY27" fmla="*/ 166861 h 334007"/>
                  <a:gd name="connsiteX28" fmla="*/ 9859 w 458812"/>
                  <a:gd name="connsiteY28" fmla="*/ 157144 h 334007"/>
                  <a:gd name="connsiteX29" fmla="*/ 41427 w 458812"/>
                  <a:gd name="connsiteY29" fmla="*/ 64778 h 334007"/>
                  <a:gd name="connsiteX30" fmla="*/ 417384 w 458812"/>
                  <a:gd name="connsiteY30" fmla="*/ 64778 h 334007"/>
                  <a:gd name="connsiteX31" fmla="*/ 425574 w 458812"/>
                  <a:gd name="connsiteY31" fmla="*/ 72972 h 334007"/>
                  <a:gd name="connsiteX32" fmla="*/ 412052 w 458812"/>
                  <a:gd name="connsiteY32" fmla="*/ 144187 h 334007"/>
                  <a:gd name="connsiteX33" fmla="*/ 409433 w 458812"/>
                  <a:gd name="connsiteY33" fmla="*/ 150665 h 334007"/>
                  <a:gd name="connsiteX34" fmla="*/ 406481 w 458812"/>
                  <a:gd name="connsiteY34" fmla="*/ 157144 h 334007"/>
                  <a:gd name="connsiteX35" fmla="*/ 395530 w 458812"/>
                  <a:gd name="connsiteY35" fmla="*/ 176865 h 334007"/>
                  <a:gd name="connsiteX36" fmla="*/ 391340 w 458812"/>
                  <a:gd name="connsiteY36" fmla="*/ 183343 h 334007"/>
                  <a:gd name="connsiteX37" fmla="*/ 386721 w 458812"/>
                  <a:gd name="connsiteY37" fmla="*/ 189822 h 334007"/>
                  <a:gd name="connsiteX38" fmla="*/ 334632 w 458812"/>
                  <a:gd name="connsiteY38" fmla="*/ 238315 h 334007"/>
                  <a:gd name="connsiteX39" fmla="*/ 328632 w 458812"/>
                  <a:gd name="connsiteY39" fmla="*/ 241983 h 334007"/>
                  <a:gd name="connsiteX40" fmla="*/ 322633 w 458812"/>
                  <a:gd name="connsiteY40" fmla="*/ 245460 h 334007"/>
                  <a:gd name="connsiteX41" fmla="*/ 235643 w 458812"/>
                  <a:gd name="connsiteY41" fmla="*/ 269087 h 334007"/>
                  <a:gd name="connsiteX42" fmla="*/ 235595 w 458812"/>
                  <a:gd name="connsiteY42" fmla="*/ 269087 h 334007"/>
                  <a:gd name="connsiteX43" fmla="*/ 235452 w 458812"/>
                  <a:gd name="connsiteY43" fmla="*/ 269087 h 334007"/>
                  <a:gd name="connsiteX44" fmla="*/ 229406 w 458812"/>
                  <a:gd name="connsiteY44" fmla="*/ 269230 h 334007"/>
                  <a:gd name="connsiteX45" fmla="*/ 136178 w 458812"/>
                  <a:gd name="connsiteY45" fmla="*/ 245508 h 334007"/>
                  <a:gd name="connsiteX46" fmla="*/ 130179 w 458812"/>
                  <a:gd name="connsiteY46" fmla="*/ 242030 h 334007"/>
                  <a:gd name="connsiteX47" fmla="*/ 124179 w 458812"/>
                  <a:gd name="connsiteY47" fmla="*/ 238315 h 334007"/>
                  <a:gd name="connsiteX48" fmla="*/ 72090 w 458812"/>
                  <a:gd name="connsiteY48" fmla="*/ 189822 h 334007"/>
                  <a:gd name="connsiteX49" fmla="*/ 67471 w 458812"/>
                  <a:gd name="connsiteY49" fmla="*/ 183343 h 334007"/>
                  <a:gd name="connsiteX50" fmla="*/ 63281 w 458812"/>
                  <a:gd name="connsiteY50" fmla="*/ 176865 h 334007"/>
                  <a:gd name="connsiteX51" fmla="*/ 52330 w 458812"/>
                  <a:gd name="connsiteY51" fmla="*/ 157144 h 334007"/>
                  <a:gd name="connsiteX52" fmla="*/ 49426 w 458812"/>
                  <a:gd name="connsiteY52" fmla="*/ 150665 h 334007"/>
                  <a:gd name="connsiteX53" fmla="*/ 46759 w 458812"/>
                  <a:gd name="connsiteY53" fmla="*/ 144187 h 334007"/>
                  <a:gd name="connsiteX54" fmla="*/ 33237 w 458812"/>
                  <a:gd name="connsiteY54" fmla="*/ 72972 h 334007"/>
                  <a:gd name="connsiteX55" fmla="*/ 41427 w 458812"/>
                  <a:gd name="connsiteY55" fmla="*/ 64778 h 334007"/>
                  <a:gd name="connsiteX56" fmla="*/ 186306 w 458812"/>
                  <a:gd name="connsiteY56" fmla="*/ 0 h 334007"/>
                  <a:gd name="connsiteX57" fmla="*/ 272506 w 458812"/>
                  <a:gd name="connsiteY57" fmla="*/ 0 h 334007"/>
                  <a:gd name="connsiteX58" fmla="*/ 288650 w 458812"/>
                  <a:gd name="connsiteY58" fmla="*/ 14004 h 334007"/>
                  <a:gd name="connsiteX59" fmla="*/ 293317 w 458812"/>
                  <a:gd name="connsiteY59" fmla="*/ 45633 h 334007"/>
                  <a:gd name="connsiteX60" fmla="*/ 287412 w 458812"/>
                  <a:gd name="connsiteY60" fmla="*/ 52444 h 334007"/>
                  <a:gd name="connsiteX61" fmla="*/ 171400 w 458812"/>
                  <a:gd name="connsiteY61" fmla="*/ 52444 h 334007"/>
                  <a:gd name="connsiteX62" fmla="*/ 165495 w 458812"/>
                  <a:gd name="connsiteY62" fmla="*/ 45633 h 334007"/>
                  <a:gd name="connsiteX63" fmla="*/ 170162 w 458812"/>
                  <a:gd name="connsiteY63" fmla="*/ 14004 h 334007"/>
                  <a:gd name="connsiteX64" fmla="*/ 186306 w 458812"/>
                  <a:gd name="connsiteY64" fmla="*/ 0 h 33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58812" h="334007">
                    <a:moveTo>
                      <a:pt x="317368" y="262033"/>
                    </a:moveTo>
                    <a:cubicBezTo>
                      <a:pt x="320987" y="260366"/>
                      <a:pt x="325225" y="262604"/>
                      <a:pt x="325797" y="266558"/>
                    </a:cubicBezTo>
                    <a:lnTo>
                      <a:pt x="332941" y="315287"/>
                    </a:lnTo>
                    <a:cubicBezTo>
                      <a:pt x="334369" y="325195"/>
                      <a:pt x="326749" y="334007"/>
                      <a:pt x="316748" y="334007"/>
                    </a:cubicBezTo>
                    <a:lnTo>
                      <a:pt x="142016" y="334007"/>
                    </a:lnTo>
                    <a:cubicBezTo>
                      <a:pt x="132063" y="334007"/>
                      <a:pt x="124395" y="325195"/>
                      <a:pt x="125871" y="315287"/>
                    </a:cubicBezTo>
                    <a:lnTo>
                      <a:pt x="133015" y="266606"/>
                    </a:lnTo>
                    <a:cubicBezTo>
                      <a:pt x="133587" y="262652"/>
                      <a:pt x="137825" y="260366"/>
                      <a:pt x="141444" y="262080"/>
                    </a:cubicBezTo>
                    <a:cubicBezTo>
                      <a:pt x="168971" y="274942"/>
                      <a:pt x="199022" y="281610"/>
                      <a:pt x="229406" y="281563"/>
                    </a:cubicBezTo>
                    <a:cubicBezTo>
                      <a:pt x="231406" y="281563"/>
                      <a:pt x="233311" y="281515"/>
                      <a:pt x="235264" y="281467"/>
                    </a:cubicBezTo>
                    <a:lnTo>
                      <a:pt x="240931" y="281467"/>
                    </a:lnTo>
                    <a:lnTo>
                      <a:pt x="241169" y="281229"/>
                    </a:lnTo>
                    <a:cubicBezTo>
                      <a:pt x="267553" y="279753"/>
                      <a:pt x="293460" y="273227"/>
                      <a:pt x="317368" y="262033"/>
                    </a:cubicBezTo>
                    <a:close/>
                    <a:moveTo>
                      <a:pt x="423426" y="157144"/>
                    </a:moveTo>
                    <a:lnTo>
                      <a:pt x="448667" y="157144"/>
                    </a:lnTo>
                    <a:cubicBezTo>
                      <a:pt x="454191" y="157144"/>
                      <a:pt x="458906" y="161669"/>
                      <a:pt x="458811" y="167194"/>
                    </a:cubicBezTo>
                    <a:cubicBezTo>
                      <a:pt x="458716" y="172577"/>
                      <a:pt x="454334" y="176864"/>
                      <a:pt x="448953" y="176864"/>
                    </a:cubicBezTo>
                    <a:lnTo>
                      <a:pt x="415663" y="176864"/>
                    </a:lnTo>
                    <a:cubicBezTo>
                      <a:pt x="412949" y="176864"/>
                      <a:pt x="411234" y="174006"/>
                      <a:pt x="412520" y="171624"/>
                    </a:cubicBezTo>
                    <a:cubicBezTo>
                      <a:pt x="414473" y="168004"/>
                      <a:pt x="416330" y="164289"/>
                      <a:pt x="418045" y="160573"/>
                    </a:cubicBezTo>
                    <a:cubicBezTo>
                      <a:pt x="419045" y="158477"/>
                      <a:pt x="421140" y="157144"/>
                      <a:pt x="423426" y="157144"/>
                    </a:cubicBezTo>
                    <a:close/>
                    <a:moveTo>
                      <a:pt x="9859" y="157144"/>
                    </a:moveTo>
                    <a:lnTo>
                      <a:pt x="35338" y="157144"/>
                    </a:lnTo>
                    <a:cubicBezTo>
                      <a:pt x="37672" y="157144"/>
                      <a:pt x="39767" y="158477"/>
                      <a:pt x="40767" y="160573"/>
                    </a:cubicBezTo>
                    <a:cubicBezTo>
                      <a:pt x="42482" y="164289"/>
                      <a:pt x="44339" y="168004"/>
                      <a:pt x="46292" y="171624"/>
                    </a:cubicBezTo>
                    <a:cubicBezTo>
                      <a:pt x="47578" y="174006"/>
                      <a:pt x="45863" y="176864"/>
                      <a:pt x="43149" y="176864"/>
                    </a:cubicBezTo>
                    <a:lnTo>
                      <a:pt x="10145" y="176864"/>
                    </a:lnTo>
                    <a:cubicBezTo>
                      <a:pt x="4621" y="176864"/>
                      <a:pt x="-94" y="172386"/>
                      <a:pt x="1" y="166861"/>
                    </a:cubicBezTo>
                    <a:cubicBezTo>
                      <a:pt x="96" y="161478"/>
                      <a:pt x="4478" y="157144"/>
                      <a:pt x="9859" y="157144"/>
                    </a:cubicBezTo>
                    <a:close/>
                    <a:moveTo>
                      <a:pt x="41427" y="64778"/>
                    </a:moveTo>
                    <a:lnTo>
                      <a:pt x="417384" y="64778"/>
                    </a:lnTo>
                    <a:cubicBezTo>
                      <a:pt x="421908" y="64826"/>
                      <a:pt x="425526" y="68446"/>
                      <a:pt x="425574" y="72972"/>
                    </a:cubicBezTo>
                    <a:cubicBezTo>
                      <a:pt x="425574" y="97361"/>
                      <a:pt x="420955" y="121512"/>
                      <a:pt x="412052" y="144187"/>
                    </a:cubicBezTo>
                    <a:cubicBezTo>
                      <a:pt x="411195" y="146330"/>
                      <a:pt x="410385" y="148474"/>
                      <a:pt x="409433" y="150665"/>
                    </a:cubicBezTo>
                    <a:cubicBezTo>
                      <a:pt x="408481" y="152809"/>
                      <a:pt x="407481" y="155000"/>
                      <a:pt x="406481" y="157144"/>
                    </a:cubicBezTo>
                    <a:cubicBezTo>
                      <a:pt x="403196" y="163908"/>
                      <a:pt x="399577" y="170529"/>
                      <a:pt x="395530" y="176865"/>
                    </a:cubicBezTo>
                    <a:cubicBezTo>
                      <a:pt x="394197" y="179056"/>
                      <a:pt x="392816" y="181152"/>
                      <a:pt x="391340" y="183343"/>
                    </a:cubicBezTo>
                    <a:cubicBezTo>
                      <a:pt x="389816" y="185534"/>
                      <a:pt x="388292" y="187726"/>
                      <a:pt x="386721" y="189822"/>
                    </a:cubicBezTo>
                    <a:cubicBezTo>
                      <a:pt x="372437" y="209019"/>
                      <a:pt x="354820" y="225453"/>
                      <a:pt x="334632" y="238315"/>
                    </a:cubicBezTo>
                    <a:cubicBezTo>
                      <a:pt x="332680" y="239601"/>
                      <a:pt x="330632" y="240792"/>
                      <a:pt x="328632" y="241983"/>
                    </a:cubicBezTo>
                    <a:cubicBezTo>
                      <a:pt x="326680" y="243174"/>
                      <a:pt x="324633" y="244317"/>
                      <a:pt x="322633" y="245460"/>
                    </a:cubicBezTo>
                    <a:cubicBezTo>
                      <a:pt x="295874" y="260037"/>
                      <a:pt x="266068" y="268135"/>
                      <a:pt x="235643" y="269087"/>
                    </a:cubicBezTo>
                    <a:lnTo>
                      <a:pt x="235595" y="269087"/>
                    </a:lnTo>
                    <a:cubicBezTo>
                      <a:pt x="235548" y="269087"/>
                      <a:pt x="235500" y="269087"/>
                      <a:pt x="235452" y="269087"/>
                    </a:cubicBezTo>
                    <a:cubicBezTo>
                      <a:pt x="233453" y="269183"/>
                      <a:pt x="231453" y="269230"/>
                      <a:pt x="229406" y="269230"/>
                    </a:cubicBezTo>
                    <a:cubicBezTo>
                      <a:pt x="196838" y="269230"/>
                      <a:pt x="164794" y="261085"/>
                      <a:pt x="136178" y="245508"/>
                    </a:cubicBezTo>
                    <a:cubicBezTo>
                      <a:pt x="134130" y="244412"/>
                      <a:pt x="132178" y="243221"/>
                      <a:pt x="130179" y="242030"/>
                    </a:cubicBezTo>
                    <a:cubicBezTo>
                      <a:pt x="128131" y="240792"/>
                      <a:pt x="126131" y="239553"/>
                      <a:pt x="124179" y="238315"/>
                    </a:cubicBezTo>
                    <a:cubicBezTo>
                      <a:pt x="103991" y="225453"/>
                      <a:pt x="86374" y="209019"/>
                      <a:pt x="72090" y="189822"/>
                    </a:cubicBezTo>
                    <a:cubicBezTo>
                      <a:pt x="70519" y="187726"/>
                      <a:pt x="68947" y="185487"/>
                      <a:pt x="67471" y="183343"/>
                    </a:cubicBezTo>
                    <a:cubicBezTo>
                      <a:pt x="66043" y="181247"/>
                      <a:pt x="64662" y="179056"/>
                      <a:pt x="63281" y="176865"/>
                    </a:cubicBezTo>
                    <a:cubicBezTo>
                      <a:pt x="59234" y="170529"/>
                      <a:pt x="55615" y="163908"/>
                      <a:pt x="52330" y="157144"/>
                    </a:cubicBezTo>
                    <a:cubicBezTo>
                      <a:pt x="51330" y="155000"/>
                      <a:pt x="50330" y="152809"/>
                      <a:pt x="49426" y="150665"/>
                    </a:cubicBezTo>
                    <a:cubicBezTo>
                      <a:pt x="48473" y="148522"/>
                      <a:pt x="47616" y="146330"/>
                      <a:pt x="46759" y="144187"/>
                    </a:cubicBezTo>
                    <a:cubicBezTo>
                      <a:pt x="37856" y="121512"/>
                      <a:pt x="33237" y="97361"/>
                      <a:pt x="33237" y="72972"/>
                    </a:cubicBezTo>
                    <a:cubicBezTo>
                      <a:pt x="33285" y="68446"/>
                      <a:pt x="36903" y="64826"/>
                      <a:pt x="41427" y="64778"/>
                    </a:cubicBezTo>
                    <a:close/>
                    <a:moveTo>
                      <a:pt x="186306" y="0"/>
                    </a:moveTo>
                    <a:lnTo>
                      <a:pt x="272506" y="0"/>
                    </a:lnTo>
                    <a:cubicBezTo>
                      <a:pt x="280602" y="0"/>
                      <a:pt x="287507" y="5954"/>
                      <a:pt x="288650" y="14004"/>
                    </a:cubicBezTo>
                    <a:lnTo>
                      <a:pt x="293317" y="45633"/>
                    </a:lnTo>
                    <a:cubicBezTo>
                      <a:pt x="293841" y="49253"/>
                      <a:pt x="291031" y="52444"/>
                      <a:pt x="287412" y="52444"/>
                    </a:cubicBezTo>
                    <a:lnTo>
                      <a:pt x="171400" y="52444"/>
                    </a:lnTo>
                    <a:cubicBezTo>
                      <a:pt x="167781" y="52444"/>
                      <a:pt x="164971" y="49253"/>
                      <a:pt x="165495" y="45633"/>
                    </a:cubicBezTo>
                    <a:lnTo>
                      <a:pt x="170162" y="14004"/>
                    </a:lnTo>
                    <a:cubicBezTo>
                      <a:pt x="171305" y="5954"/>
                      <a:pt x="178210" y="0"/>
                      <a:pt x="186306" y="0"/>
                    </a:cubicBezTo>
                    <a:close/>
                  </a:path>
                </a:pathLst>
              </a:cu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4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lnSpc>
                    <a:spcPct val="165000"/>
                  </a:lnSpc>
                </a:pPr>
                <a:endParaRPr lang="zh-CN" altLang="en-US" sz="2000" b="1" i="1">
                  <a:solidFill>
                    <a:schemeClr val="tx1">
                      <a:lumMod val="75000"/>
                      <a:lumOff val="25000"/>
                    </a:schemeClr>
                  </a:solidFill>
                  <a:cs typeface="+mn-ea"/>
                  <a:sym typeface="+mn-lt"/>
                </a:endParaRPr>
              </a:p>
            </p:txBody>
          </p:sp>
        </p:grpSp>
      </p:grpSp>
      <p:pic>
        <p:nvPicPr>
          <p:cNvPr id="56" name="图片 55">
            <a:extLst>
              <a:ext uri="{FF2B5EF4-FFF2-40B4-BE49-F238E27FC236}">
                <a16:creationId xmlns:a16="http://schemas.microsoft.com/office/drawing/2014/main" id="{52ADF478-D121-48FD-8546-647C678284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41473" y="2282285"/>
            <a:ext cx="3759052" cy="2736520"/>
          </a:xfrm>
          <a:custGeom>
            <a:avLst/>
            <a:gdLst>
              <a:gd name="connsiteX0" fmla="*/ 2622839 w 3759052"/>
              <a:gd name="connsiteY0" fmla="*/ 2142312 h 2736520"/>
              <a:gd name="connsiteX1" fmla="*/ 2669257 w 3759052"/>
              <a:gd name="connsiteY1" fmla="*/ 2183910 h 2736520"/>
              <a:gd name="connsiteX2" fmla="*/ 2727788 w 3759052"/>
              <a:gd name="connsiteY2" fmla="*/ 2583147 h 2736520"/>
              <a:gd name="connsiteX3" fmla="*/ 2595119 w 3759052"/>
              <a:gd name="connsiteY3" fmla="*/ 2736520 h 2736520"/>
              <a:gd name="connsiteX4" fmla="*/ 1163540 w 3759052"/>
              <a:gd name="connsiteY4" fmla="*/ 2736520 h 2736520"/>
              <a:gd name="connsiteX5" fmla="*/ 1031264 w 3759052"/>
              <a:gd name="connsiteY5" fmla="*/ 2583147 h 2736520"/>
              <a:gd name="connsiteX6" fmla="*/ 1089795 w 3759052"/>
              <a:gd name="connsiteY6" fmla="*/ 2184304 h 2736520"/>
              <a:gd name="connsiteX7" fmla="*/ 1158854 w 3759052"/>
              <a:gd name="connsiteY7" fmla="*/ 2147222 h 2736520"/>
              <a:gd name="connsiteX8" fmla="*/ 1879526 w 3759052"/>
              <a:gd name="connsiteY8" fmla="*/ 2306846 h 2736520"/>
              <a:gd name="connsiteX9" fmla="*/ 1927521 w 3759052"/>
              <a:gd name="connsiteY9" fmla="*/ 2306060 h 2736520"/>
              <a:gd name="connsiteX10" fmla="*/ 1973950 w 3759052"/>
              <a:gd name="connsiteY10" fmla="*/ 2306060 h 2736520"/>
              <a:gd name="connsiteX11" fmla="*/ 1975900 w 3759052"/>
              <a:gd name="connsiteY11" fmla="*/ 2304110 h 2736520"/>
              <a:gd name="connsiteX12" fmla="*/ 2600199 w 3759052"/>
              <a:gd name="connsiteY12" fmla="*/ 2146837 h 2736520"/>
              <a:gd name="connsiteX13" fmla="*/ 2622839 w 3759052"/>
              <a:gd name="connsiteY13" fmla="*/ 2142312 h 2736520"/>
              <a:gd name="connsiteX14" fmla="*/ 3469132 w 3759052"/>
              <a:gd name="connsiteY14" fmla="*/ 1287481 h 2736520"/>
              <a:gd name="connsiteX15" fmla="*/ 3675931 w 3759052"/>
              <a:gd name="connsiteY15" fmla="*/ 1287481 h 2736520"/>
              <a:gd name="connsiteX16" fmla="*/ 3759041 w 3759052"/>
              <a:gd name="connsiteY16" fmla="*/ 1369821 h 2736520"/>
              <a:gd name="connsiteX17" fmla="*/ 3678274 w 3759052"/>
              <a:gd name="connsiteY17" fmla="*/ 1449047 h 2736520"/>
              <a:gd name="connsiteX18" fmla="*/ 3405529 w 3759052"/>
              <a:gd name="connsiteY18" fmla="*/ 1449047 h 2736520"/>
              <a:gd name="connsiteX19" fmla="*/ 3379779 w 3759052"/>
              <a:gd name="connsiteY19" fmla="*/ 1406116 h 2736520"/>
              <a:gd name="connsiteX20" fmla="*/ 3425045 w 3759052"/>
              <a:gd name="connsiteY20" fmla="*/ 1315575 h 2736520"/>
              <a:gd name="connsiteX21" fmla="*/ 3469132 w 3759052"/>
              <a:gd name="connsiteY21" fmla="*/ 1287481 h 2736520"/>
              <a:gd name="connsiteX22" fmla="*/ 80778 w 3759052"/>
              <a:gd name="connsiteY22" fmla="*/ 1287481 h 2736520"/>
              <a:gd name="connsiteX23" fmla="*/ 289527 w 3759052"/>
              <a:gd name="connsiteY23" fmla="*/ 1287481 h 2736520"/>
              <a:gd name="connsiteX24" fmla="*/ 334007 w 3759052"/>
              <a:gd name="connsiteY24" fmla="*/ 1315575 h 2736520"/>
              <a:gd name="connsiteX25" fmla="*/ 379274 w 3759052"/>
              <a:gd name="connsiteY25" fmla="*/ 1406116 h 2736520"/>
              <a:gd name="connsiteX26" fmla="*/ 353523 w 3759052"/>
              <a:gd name="connsiteY26" fmla="*/ 1449047 h 2736520"/>
              <a:gd name="connsiteX27" fmla="*/ 83121 w 3759052"/>
              <a:gd name="connsiteY27" fmla="*/ 1449047 h 2736520"/>
              <a:gd name="connsiteX28" fmla="*/ 11 w 3759052"/>
              <a:gd name="connsiteY28" fmla="*/ 1367093 h 2736520"/>
              <a:gd name="connsiteX29" fmla="*/ 80778 w 3759052"/>
              <a:gd name="connsiteY29" fmla="*/ 1287481 h 2736520"/>
              <a:gd name="connsiteX30" fmla="*/ 339415 w 3759052"/>
              <a:gd name="connsiteY30" fmla="*/ 530726 h 2736520"/>
              <a:gd name="connsiteX31" fmla="*/ 3419630 w 3759052"/>
              <a:gd name="connsiteY31" fmla="*/ 530726 h 2736520"/>
              <a:gd name="connsiteX32" fmla="*/ 3486730 w 3759052"/>
              <a:gd name="connsiteY32" fmla="*/ 597860 h 2736520"/>
              <a:gd name="connsiteX33" fmla="*/ 3375945 w 3759052"/>
              <a:gd name="connsiteY33" fmla="*/ 1181325 h 2736520"/>
              <a:gd name="connsiteX34" fmla="*/ 3354487 w 3759052"/>
              <a:gd name="connsiteY34" fmla="*/ 1234399 h 2736520"/>
              <a:gd name="connsiteX35" fmla="*/ 3330301 w 3759052"/>
              <a:gd name="connsiteY35" fmla="*/ 1287481 h 2736520"/>
              <a:gd name="connsiteX36" fmla="*/ 3240580 w 3759052"/>
              <a:gd name="connsiteY36" fmla="*/ 1449055 h 2736520"/>
              <a:gd name="connsiteX37" fmla="*/ 3206251 w 3759052"/>
              <a:gd name="connsiteY37" fmla="*/ 1502130 h 2736520"/>
              <a:gd name="connsiteX38" fmla="*/ 3168408 w 3759052"/>
              <a:gd name="connsiteY38" fmla="*/ 1555212 h 2736520"/>
              <a:gd name="connsiteX39" fmla="*/ 2741643 w 3759052"/>
              <a:gd name="connsiteY39" fmla="*/ 1952515 h 2736520"/>
              <a:gd name="connsiteX40" fmla="*/ 2692485 w 3759052"/>
              <a:gd name="connsiteY40" fmla="*/ 1982567 h 2736520"/>
              <a:gd name="connsiteX41" fmla="*/ 2643335 w 3759052"/>
              <a:gd name="connsiteY41" fmla="*/ 2011054 h 2736520"/>
              <a:gd name="connsiteX42" fmla="*/ 1930626 w 3759052"/>
              <a:gd name="connsiteY42" fmla="*/ 2204630 h 2736520"/>
              <a:gd name="connsiteX43" fmla="*/ 1930233 w 3759052"/>
              <a:gd name="connsiteY43" fmla="*/ 2204630 h 2736520"/>
              <a:gd name="connsiteX44" fmla="*/ 1929061 w 3759052"/>
              <a:gd name="connsiteY44" fmla="*/ 2204630 h 2736520"/>
              <a:gd name="connsiteX45" fmla="*/ 1879526 w 3759052"/>
              <a:gd name="connsiteY45" fmla="*/ 2205802 h 2736520"/>
              <a:gd name="connsiteX46" fmla="*/ 1115709 w 3759052"/>
              <a:gd name="connsiteY46" fmla="*/ 2011448 h 2736520"/>
              <a:gd name="connsiteX47" fmla="*/ 1066560 w 3759052"/>
              <a:gd name="connsiteY47" fmla="*/ 1982952 h 2736520"/>
              <a:gd name="connsiteX48" fmla="*/ 1017402 w 3759052"/>
              <a:gd name="connsiteY48" fmla="*/ 1952515 h 2736520"/>
              <a:gd name="connsiteX49" fmla="*/ 590636 w 3759052"/>
              <a:gd name="connsiteY49" fmla="*/ 1555212 h 2736520"/>
              <a:gd name="connsiteX50" fmla="*/ 552793 w 3759052"/>
              <a:gd name="connsiteY50" fmla="*/ 1502130 h 2736520"/>
              <a:gd name="connsiteX51" fmla="*/ 518464 w 3759052"/>
              <a:gd name="connsiteY51" fmla="*/ 1449055 h 2736520"/>
              <a:gd name="connsiteX52" fmla="*/ 428743 w 3759052"/>
              <a:gd name="connsiteY52" fmla="*/ 1287481 h 2736520"/>
              <a:gd name="connsiteX53" fmla="*/ 404950 w 3759052"/>
              <a:gd name="connsiteY53" fmla="*/ 1234399 h 2736520"/>
              <a:gd name="connsiteX54" fmla="*/ 383100 w 3759052"/>
              <a:gd name="connsiteY54" fmla="*/ 1181325 h 2736520"/>
              <a:gd name="connsiteX55" fmla="*/ 272314 w 3759052"/>
              <a:gd name="connsiteY55" fmla="*/ 597860 h 2736520"/>
              <a:gd name="connsiteX56" fmla="*/ 339415 w 3759052"/>
              <a:gd name="connsiteY56" fmla="*/ 530726 h 2736520"/>
              <a:gd name="connsiteX57" fmla="*/ 1526408 w 3759052"/>
              <a:gd name="connsiteY57" fmla="*/ 0 h 2736520"/>
              <a:gd name="connsiteX58" fmla="*/ 2232644 w 3759052"/>
              <a:gd name="connsiteY58" fmla="*/ 0 h 2736520"/>
              <a:gd name="connsiteX59" fmla="*/ 2364912 w 3759052"/>
              <a:gd name="connsiteY59" fmla="*/ 114735 h 2736520"/>
              <a:gd name="connsiteX60" fmla="*/ 2403149 w 3759052"/>
              <a:gd name="connsiteY60" fmla="*/ 373871 h 2736520"/>
              <a:gd name="connsiteX61" fmla="*/ 2354769 w 3759052"/>
              <a:gd name="connsiteY61" fmla="*/ 429674 h 2736520"/>
              <a:gd name="connsiteX62" fmla="*/ 1404283 w 3759052"/>
              <a:gd name="connsiteY62" fmla="*/ 429674 h 2736520"/>
              <a:gd name="connsiteX63" fmla="*/ 1355903 w 3759052"/>
              <a:gd name="connsiteY63" fmla="*/ 373871 h 2736520"/>
              <a:gd name="connsiteX64" fmla="*/ 1394140 w 3759052"/>
              <a:gd name="connsiteY64" fmla="*/ 114735 h 2736520"/>
              <a:gd name="connsiteX65" fmla="*/ 1526408 w 3759052"/>
              <a:gd name="connsiteY65" fmla="*/ 0 h 273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759052" h="2736520">
                <a:moveTo>
                  <a:pt x="2622839" y="2142312"/>
                </a:moveTo>
                <a:cubicBezTo>
                  <a:pt x="2645333" y="2143226"/>
                  <a:pt x="2665743" y="2159614"/>
                  <a:pt x="2669257" y="2183910"/>
                </a:cubicBezTo>
                <a:lnTo>
                  <a:pt x="2727788" y="2583147"/>
                </a:lnTo>
                <a:cubicBezTo>
                  <a:pt x="2739488" y="2664323"/>
                  <a:pt x="2677057" y="2736520"/>
                  <a:pt x="2595119" y="2736520"/>
                </a:cubicBezTo>
                <a:lnTo>
                  <a:pt x="1163540" y="2736520"/>
                </a:lnTo>
                <a:cubicBezTo>
                  <a:pt x="1081995" y="2736520"/>
                  <a:pt x="1019171" y="2664323"/>
                  <a:pt x="1031264" y="2583147"/>
                </a:cubicBezTo>
                <a:lnTo>
                  <a:pt x="1089795" y="2184304"/>
                </a:lnTo>
                <a:cubicBezTo>
                  <a:pt x="1094481" y="2151908"/>
                  <a:pt x="1129203" y="2133179"/>
                  <a:pt x="1158854" y="2147222"/>
                </a:cubicBezTo>
                <a:cubicBezTo>
                  <a:pt x="1384382" y="2252600"/>
                  <a:pt x="1630590" y="2307231"/>
                  <a:pt x="1879526" y="2306846"/>
                </a:cubicBezTo>
                <a:cubicBezTo>
                  <a:pt x="1895912" y="2306846"/>
                  <a:pt x="1911520" y="2306453"/>
                  <a:pt x="1927521" y="2306060"/>
                </a:cubicBezTo>
                <a:lnTo>
                  <a:pt x="1973950" y="2306060"/>
                </a:lnTo>
                <a:lnTo>
                  <a:pt x="1975900" y="2304110"/>
                </a:lnTo>
                <a:cubicBezTo>
                  <a:pt x="2192064" y="2292017"/>
                  <a:pt x="2404320" y="2238549"/>
                  <a:pt x="2600199" y="2146837"/>
                </a:cubicBezTo>
                <a:cubicBezTo>
                  <a:pt x="2607611" y="2143423"/>
                  <a:pt x="2615341" y="2142008"/>
                  <a:pt x="2622839" y="2142312"/>
                </a:cubicBezTo>
                <a:close/>
                <a:moveTo>
                  <a:pt x="3469132" y="1287481"/>
                </a:moveTo>
                <a:lnTo>
                  <a:pt x="3675931" y="1287481"/>
                </a:lnTo>
                <a:cubicBezTo>
                  <a:pt x="3721189" y="1287481"/>
                  <a:pt x="3759819" y="1324555"/>
                  <a:pt x="3759041" y="1369821"/>
                </a:cubicBezTo>
                <a:cubicBezTo>
                  <a:pt x="3758263" y="1413924"/>
                  <a:pt x="3722361" y="1449047"/>
                  <a:pt x="3678274" y="1449047"/>
                </a:cubicBezTo>
                <a:lnTo>
                  <a:pt x="3405529" y="1449047"/>
                </a:lnTo>
                <a:cubicBezTo>
                  <a:pt x="3383294" y="1449047"/>
                  <a:pt x="3369243" y="1425632"/>
                  <a:pt x="3379779" y="1406116"/>
                </a:cubicBezTo>
                <a:cubicBezTo>
                  <a:pt x="3395780" y="1376457"/>
                  <a:pt x="3410994" y="1346020"/>
                  <a:pt x="3425045" y="1315575"/>
                </a:cubicBezTo>
                <a:cubicBezTo>
                  <a:pt x="3433238" y="1298403"/>
                  <a:pt x="3450402" y="1287481"/>
                  <a:pt x="3469132" y="1287481"/>
                </a:cubicBezTo>
                <a:close/>
                <a:moveTo>
                  <a:pt x="80778" y="1287481"/>
                </a:moveTo>
                <a:lnTo>
                  <a:pt x="289527" y="1287481"/>
                </a:lnTo>
                <a:cubicBezTo>
                  <a:pt x="308650" y="1287481"/>
                  <a:pt x="325814" y="1298403"/>
                  <a:pt x="334007" y="1315575"/>
                </a:cubicBezTo>
                <a:cubicBezTo>
                  <a:pt x="348058" y="1346020"/>
                  <a:pt x="363273" y="1376457"/>
                  <a:pt x="379274" y="1406116"/>
                </a:cubicBezTo>
                <a:cubicBezTo>
                  <a:pt x="389810" y="1425632"/>
                  <a:pt x="375759" y="1449047"/>
                  <a:pt x="353523" y="1449047"/>
                </a:cubicBezTo>
                <a:lnTo>
                  <a:pt x="83121" y="1449047"/>
                </a:lnTo>
                <a:cubicBezTo>
                  <a:pt x="37863" y="1449047"/>
                  <a:pt x="-767" y="1412359"/>
                  <a:pt x="11" y="1367093"/>
                </a:cubicBezTo>
                <a:cubicBezTo>
                  <a:pt x="790" y="1322990"/>
                  <a:pt x="36691" y="1287481"/>
                  <a:pt x="80778" y="1287481"/>
                </a:cubicBezTo>
                <a:close/>
                <a:moveTo>
                  <a:pt x="339415" y="530726"/>
                </a:moveTo>
                <a:lnTo>
                  <a:pt x="3419630" y="530726"/>
                </a:lnTo>
                <a:cubicBezTo>
                  <a:pt x="3456695" y="531120"/>
                  <a:pt x="3486337" y="560778"/>
                  <a:pt x="3486730" y="597860"/>
                </a:cubicBezTo>
                <a:cubicBezTo>
                  <a:pt x="3486730" y="797679"/>
                  <a:pt x="3448887" y="995548"/>
                  <a:pt x="3375945" y="1181325"/>
                </a:cubicBezTo>
                <a:cubicBezTo>
                  <a:pt x="3368923" y="1198882"/>
                  <a:pt x="3362287" y="1216448"/>
                  <a:pt x="3354487" y="1234399"/>
                </a:cubicBezTo>
                <a:cubicBezTo>
                  <a:pt x="3346687" y="1251965"/>
                  <a:pt x="3338494" y="1269915"/>
                  <a:pt x="3330301" y="1287481"/>
                </a:cubicBezTo>
                <a:cubicBezTo>
                  <a:pt x="3303387" y="1342899"/>
                  <a:pt x="3273737" y="1397145"/>
                  <a:pt x="3240580" y="1449055"/>
                </a:cubicBezTo>
                <a:cubicBezTo>
                  <a:pt x="3229659" y="1467006"/>
                  <a:pt x="3218344" y="1484179"/>
                  <a:pt x="3206251" y="1502130"/>
                </a:cubicBezTo>
                <a:cubicBezTo>
                  <a:pt x="3193765" y="1520081"/>
                  <a:pt x="3181279" y="1538040"/>
                  <a:pt x="3168408" y="1555212"/>
                </a:cubicBezTo>
                <a:cubicBezTo>
                  <a:pt x="3051379" y="1712493"/>
                  <a:pt x="2907043" y="1847137"/>
                  <a:pt x="2741643" y="1952515"/>
                </a:cubicBezTo>
                <a:cubicBezTo>
                  <a:pt x="2725650" y="1963052"/>
                  <a:pt x="2708871" y="1972810"/>
                  <a:pt x="2692485" y="1982567"/>
                </a:cubicBezTo>
                <a:cubicBezTo>
                  <a:pt x="2676492" y="1992325"/>
                  <a:pt x="2659721" y="2001690"/>
                  <a:pt x="2643335" y="2011054"/>
                </a:cubicBezTo>
                <a:cubicBezTo>
                  <a:pt x="2424098" y="2130484"/>
                  <a:pt x="2179898" y="2196831"/>
                  <a:pt x="1930626" y="2204630"/>
                </a:cubicBezTo>
                <a:lnTo>
                  <a:pt x="1930233" y="2204630"/>
                </a:lnTo>
                <a:cubicBezTo>
                  <a:pt x="1929848" y="2204630"/>
                  <a:pt x="1929454" y="2204630"/>
                  <a:pt x="1929061" y="2204630"/>
                </a:cubicBezTo>
                <a:cubicBezTo>
                  <a:pt x="1912683" y="2205417"/>
                  <a:pt x="1896297" y="2205802"/>
                  <a:pt x="1879526" y="2205802"/>
                </a:cubicBezTo>
                <a:cubicBezTo>
                  <a:pt x="1612697" y="2205802"/>
                  <a:pt x="1350160" y="2139070"/>
                  <a:pt x="1115709" y="2011448"/>
                </a:cubicBezTo>
                <a:cubicBezTo>
                  <a:pt x="1098930" y="2002468"/>
                  <a:pt x="1082937" y="1992710"/>
                  <a:pt x="1066560" y="1982952"/>
                </a:cubicBezTo>
                <a:cubicBezTo>
                  <a:pt x="1049780" y="1972810"/>
                  <a:pt x="1033394" y="1962658"/>
                  <a:pt x="1017402" y="1952515"/>
                </a:cubicBezTo>
                <a:cubicBezTo>
                  <a:pt x="852001" y="1847137"/>
                  <a:pt x="707665" y="1712493"/>
                  <a:pt x="590636" y="1555212"/>
                </a:cubicBezTo>
                <a:cubicBezTo>
                  <a:pt x="577765" y="1538040"/>
                  <a:pt x="564886" y="1519696"/>
                  <a:pt x="552793" y="1502130"/>
                </a:cubicBezTo>
                <a:cubicBezTo>
                  <a:pt x="541093" y="1484957"/>
                  <a:pt x="529779" y="1467006"/>
                  <a:pt x="518464" y="1449055"/>
                </a:cubicBezTo>
                <a:cubicBezTo>
                  <a:pt x="485307" y="1397145"/>
                  <a:pt x="455657" y="1342899"/>
                  <a:pt x="428743" y="1287481"/>
                </a:cubicBezTo>
                <a:cubicBezTo>
                  <a:pt x="420550" y="1269915"/>
                  <a:pt x="412357" y="1251965"/>
                  <a:pt x="404950" y="1234399"/>
                </a:cubicBezTo>
                <a:cubicBezTo>
                  <a:pt x="397142" y="1216841"/>
                  <a:pt x="390121" y="1198882"/>
                  <a:pt x="383100" y="1181325"/>
                </a:cubicBezTo>
                <a:cubicBezTo>
                  <a:pt x="310157" y="995548"/>
                  <a:pt x="272314" y="797679"/>
                  <a:pt x="272314" y="597860"/>
                </a:cubicBezTo>
                <a:cubicBezTo>
                  <a:pt x="272707" y="560778"/>
                  <a:pt x="302349" y="531120"/>
                  <a:pt x="339415" y="530726"/>
                </a:cubicBezTo>
                <a:close/>
                <a:moveTo>
                  <a:pt x="1526408" y="0"/>
                </a:moveTo>
                <a:lnTo>
                  <a:pt x="2232644" y="0"/>
                </a:lnTo>
                <a:cubicBezTo>
                  <a:pt x="2298975" y="0"/>
                  <a:pt x="2355548" y="48781"/>
                  <a:pt x="2364912" y="114735"/>
                </a:cubicBezTo>
                <a:lnTo>
                  <a:pt x="2403149" y="373871"/>
                </a:lnTo>
                <a:cubicBezTo>
                  <a:pt x="2407442" y="403530"/>
                  <a:pt x="2384420" y="429674"/>
                  <a:pt x="2354769" y="429674"/>
                </a:cubicBezTo>
                <a:lnTo>
                  <a:pt x="1404283" y="429674"/>
                </a:lnTo>
                <a:cubicBezTo>
                  <a:pt x="1374633" y="429674"/>
                  <a:pt x="1351610" y="403530"/>
                  <a:pt x="1355903" y="373871"/>
                </a:cubicBezTo>
                <a:lnTo>
                  <a:pt x="1394140" y="114735"/>
                </a:lnTo>
                <a:cubicBezTo>
                  <a:pt x="1403505" y="48781"/>
                  <a:pt x="1460077" y="0"/>
                  <a:pt x="1526408" y="0"/>
                </a:cubicBezTo>
                <a:close/>
              </a:path>
            </a:pathLst>
          </a:custGeom>
        </p:spPr>
      </p:pic>
    </p:spTree>
    <p:custDataLst>
      <p:tags r:id="rId1"/>
    </p:custDataLst>
    <p:extLst>
      <p:ext uri="{BB962C8B-B14F-4D97-AF65-F5344CB8AC3E}">
        <p14:creationId xmlns:p14="http://schemas.microsoft.com/office/powerpoint/2010/main" val="4107304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8D646839-06E5-4C51-B001-4D586963462E}"/>
              </a:ext>
            </a:extLst>
          </p:cNvPr>
          <p:cNvSpPr/>
          <p:nvPr/>
        </p:nvSpPr>
        <p:spPr>
          <a:xfrm>
            <a:off x="0" y="0"/>
            <a:ext cx="12192000" cy="7080738"/>
          </a:xfrm>
          <a:prstGeom prst="rect">
            <a:avLst/>
          </a:prstGeom>
          <a:gradFill>
            <a:gsLst>
              <a:gs pos="0">
                <a:srgbClr val="7FD6FF"/>
              </a:gs>
              <a:gs pos="100000">
                <a:srgbClr val="7FD6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schemeClr>
              </a:solidFill>
            </a:endParaRPr>
          </a:p>
        </p:txBody>
      </p:sp>
      <p:pic>
        <p:nvPicPr>
          <p:cNvPr id="13" name="图片 12">
            <a:extLst>
              <a:ext uri="{FF2B5EF4-FFF2-40B4-BE49-F238E27FC236}">
                <a16:creationId xmlns:a16="http://schemas.microsoft.com/office/drawing/2014/main" id="{7A5931F5-EA16-4A51-B1D9-E227815462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1312" y="1669120"/>
            <a:ext cx="15039578" cy="7516605"/>
          </a:xfrm>
          <a:prstGeom prst="rect">
            <a:avLst/>
          </a:prstGeom>
        </p:spPr>
      </p:pic>
      <p:sp>
        <p:nvSpPr>
          <p:cNvPr id="80" name="文本框 79">
            <a:extLst>
              <a:ext uri="{FF2B5EF4-FFF2-40B4-BE49-F238E27FC236}">
                <a16:creationId xmlns:a16="http://schemas.microsoft.com/office/drawing/2014/main" id="{7FDCDF34-FAB4-4C74-B99B-9327D6BA786C}"/>
              </a:ext>
            </a:extLst>
          </p:cNvPr>
          <p:cNvSpPr txBox="1"/>
          <p:nvPr/>
        </p:nvSpPr>
        <p:spPr>
          <a:xfrm>
            <a:off x="4377581" y="890894"/>
            <a:ext cx="3436838" cy="1015663"/>
          </a:xfrm>
          <a:prstGeom prst="rect">
            <a:avLst/>
          </a:prstGeom>
          <a:noFill/>
        </p:spPr>
        <p:txBody>
          <a:bodyPr wrap="none" rtlCol="0">
            <a:spAutoFit/>
          </a:bodyPr>
          <a:lstStyle/>
          <a:p>
            <a:pPr algn="ctr"/>
            <a:r>
              <a:rPr lang="zh-CN" altLang="en-US" sz="6000" spc="340" dirty="0">
                <a:ln w="19050">
                  <a:noFill/>
                </a:ln>
                <a:solidFill>
                  <a:schemeClr val="accent1">
                    <a:lumMod val="50000"/>
                  </a:schemeClr>
                </a:solidFill>
                <a:latin typeface="三极春联字体简" panose="00000500000000000000" pitchFamily="2" charset="-122"/>
                <a:ea typeface="三极春联字体简" panose="00000500000000000000" pitchFamily="2" charset="-122"/>
                <a:cs typeface="+mn-ea"/>
                <a:sym typeface="+mn-lt"/>
              </a:rPr>
              <a:t>第壹部分</a:t>
            </a:r>
          </a:p>
        </p:txBody>
      </p:sp>
      <p:sp>
        <p:nvSpPr>
          <p:cNvPr id="20" name="文本框 19">
            <a:extLst>
              <a:ext uri="{FF2B5EF4-FFF2-40B4-BE49-F238E27FC236}">
                <a16:creationId xmlns:a16="http://schemas.microsoft.com/office/drawing/2014/main" id="{350BADB7-7260-42C2-ADBF-3BE0EE1F2C74}"/>
              </a:ext>
            </a:extLst>
          </p:cNvPr>
          <p:cNvSpPr txBox="1"/>
          <p:nvPr/>
        </p:nvSpPr>
        <p:spPr>
          <a:xfrm>
            <a:off x="1658887" y="1961404"/>
            <a:ext cx="8874224" cy="2646878"/>
          </a:xfrm>
          <a:prstGeom prst="rect">
            <a:avLst/>
          </a:prstGeom>
          <a:noFill/>
        </p:spPr>
        <p:txBody>
          <a:bodyPr wrap="none" rtlCol="0">
            <a:spAutoFit/>
          </a:bodyPr>
          <a:lstStyle/>
          <a:p>
            <a:pPr algn="ctr"/>
            <a:r>
              <a:rPr lang="zh-CN" altLang="en-US" sz="16600" spc="340" dirty="0">
                <a:ln w="76200">
                  <a:noFill/>
                </a:ln>
                <a:solidFill>
                  <a:schemeClr val="accent1">
                    <a:lumMod val="50000"/>
                  </a:schemeClr>
                </a:solidFill>
                <a:latin typeface="三极春联字体简" panose="00000500000000000000" pitchFamily="2" charset="-122"/>
                <a:ea typeface="三极春联字体简" panose="00000500000000000000" pitchFamily="2" charset="-122"/>
                <a:cs typeface="+mn-ea"/>
                <a:sym typeface="+mn-lt"/>
              </a:rPr>
              <a:t>人文景观</a:t>
            </a:r>
          </a:p>
        </p:txBody>
      </p:sp>
      <p:grpSp>
        <p:nvGrpSpPr>
          <p:cNvPr id="14" name="组合 13">
            <a:extLst>
              <a:ext uri="{FF2B5EF4-FFF2-40B4-BE49-F238E27FC236}">
                <a16:creationId xmlns:a16="http://schemas.microsoft.com/office/drawing/2014/main" id="{9CA18558-C7E1-44F2-AD66-7EC4121060B4}"/>
              </a:ext>
            </a:extLst>
          </p:cNvPr>
          <p:cNvGrpSpPr/>
          <p:nvPr/>
        </p:nvGrpSpPr>
        <p:grpSpPr>
          <a:xfrm>
            <a:off x="0" y="0"/>
            <a:ext cx="11969803" cy="2269469"/>
            <a:chOff x="0" y="0"/>
            <a:chExt cx="11969803" cy="2269469"/>
          </a:xfrm>
        </p:grpSpPr>
        <p:pic>
          <p:nvPicPr>
            <p:cNvPr id="15" name="图片 14">
              <a:extLst>
                <a:ext uri="{FF2B5EF4-FFF2-40B4-BE49-F238E27FC236}">
                  <a16:creationId xmlns:a16="http://schemas.microsoft.com/office/drawing/2014/main" id="{62177B9F-23B7-4F7B-B096-8C798ED663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0"/>
              <a:ext cx="2462515" cy="2269469"/>
            </a:xfrm>
            <a:prstGeom prst="rect">
              <a:avLst/>
            </a:prstGeom>
          </p:spPr>
        </p:pic>
        <p:grpSp>
          <p:nvGrpSpPr>
            <p:cNvPr id="16" name="组合 15">
              <a:extLst>
                <a:ext uri="{FF2B5EF4-FFF2-40B4-BE49-F238E27FC236}">
                  <a16:creationId xmlns:a16="http://schemas.microsoft.com/office/drawing/2014/main" id="{1B6B8CF7-2161-4115-8B78-655BFF8B5808}"/>
                </a:ext>
              </a:extLst>
            </p:cNvPr>
            <p:cNvGrpSpPr/>
            <p:nvPr/>
          </p:nvGrpSpPr>
          <p:grpSpPr>
            <a:xfrm>
              <a:off x="11340565" y="155952"/>
              <a:ext cx="629238" cy="1395325"/>
              <a:chOff x="3705320" y="1165571"/>
              <a:chExt cx="629238" cy="962215"/>
            </a:xfrm>
          </p:grpSpPr>
          <p:pic>
            <p:nvPicPr>
              <p:cNvPr id="17" name="图片 16">
                <a:extLst>
                  <a:ext uri="{FF2B5EF4-FFF2-40B4-BE49-F238E27FC236}">
                    <a16:creationId xmlns:a16="http://schemas.microsoft.com/office/drawing/2014/main" id="{43003626-2C26-4168-88BF-FA2D5B6E12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05320" y="1165571"/>
                <a:ext cx="629238" cy="962215"/>
              </a:xfrm>
              <a:prstGeom prst="rect">
                <a:avLst/>
              </a:prstGeom>
            </p:spPr>
          </p:pic>
          <p:sp>
            <p:nvSpPr>
              <p:cNvPr id="18" name="文本框 17">
                <a:extLst>
                  <a:ext uri="{FF2B5EF4-FFF2-40B4-BE49-F238E27FC236}">
                    <a16:creationId xmlns:a16="http://schemas.microsoft.com/office/drawing/2014/main" id="{F7774670-06BE-4AA9-AC56-5545434394CE}"/>
                  </a:ext>
                </a:extLst>
              </p:cNvPr>
              <p:cNvSpPr txBox="1"/>
              <p:nvPr/>
            </p:nvSpPr>
            <p:spPr>
              <a:xfrm>
                <a:off x="3805866" y="1290104"/>
                <a:ext cx="430887" cy="794413"/>
              </a:xfrm>
              <a:prstGeom prst="rect">
                <a:avLst/>
              </a:prstGeom>
              <a:noFill/>
            </p:spPr>
            <p:txBody>
              <a:bodyPr vert="eaVert" wrap="square" rtlCol="0">
                <a:spAutoFit/>
              </a:bodyPr>
              <a:lstStyle/>
              <a:p>
                <a:r>
                  <a:rPr lang="zh-CN" altLang="en-US" sz="1600" b="1" dirty="0">
                    <a:solidFill>
                      <a:schemeClr val="bg1"/>
                    </a:solidFill>
                    <a:cs typeface="+mn-ea"/>
                    <a:sym typeface="+mn-lt"/>
                  </a:rPr>
                  <a:t>中国</a:t>
                </a:r>
                <a:r>
                  <a:rPr lang="en-US" altLang="zh-CN" sz="1600" b="1" dirty="0">
                    <a:solidFill>
                      <a:schemeClr val="bg1"/>
                    </a:solidFill>
                    <a:cs typeface="+mn-ea"/>
                    <a:sym typeface="+mn-lt"/>
                  </a:rPr>
                  <a:t>·</a:t>
                </a:r>
                <a:r>
                  <a:rPr lang="zh-CN" altLang="en-US" sz="1600" b="1" dirty="0">
                    <a:solidFill>
                      <a:schemeClr val="bg1"/>
                    </a:solidFill>
                    <a:cs typeface="+mn-ea"/>
                    <a:sym typeface="+mn-lt"/>
                  </a:rPr>
                  <a:t>蓉城</a:t>
                </a:r>
              </a:p>
            </p:txBody>
          </p:sp>
        </p:grpSp>
      </p:grpSp>
    </p:spTree>
    <p:custDataLst>
      <p:tags r:id="rId1"/>
    </p:custDataLst>
    <p:extLst>
      <p:ext uri="{BB962C8B-B14F-4D97-AF65-F5344CB8AC3E}">
        <p14:creationId xmlns:p14="http://schemas.microsoft.com/office/powerpoint/2010/main" val="1029623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a:extLst>
              <a:ext uri="{FF2B5EF4-FFF2-40B4-BE49-F238E27FC236}">
                <a16:creationId xmlns:a16="http://schemas.microsoft.com/office/drawing/2014/main" id="{6CDC0DD1-8C93-4920-805E-FDA84997DDCA}"/>
              </a:ext>
            </a:extLst>
          </p:cNvPr>
          <p:cNvSpPr/>
          <p:nvPr/>
        </p:nvSpPr>
        <p:spPr>
          <a:xfrm>
            <a:off x="0" y="1"/>
            <a:ext cx="12192000" cy="6858000"/>
          </a:xfrm>
          <a:prstGeom prst="rect">
            <a:avLst/>
          </a:prstGeom>
          <a:gradFill>
            <a:gsLst>
              <a:gs pos="0">
                <a:schemeClr val="accent1">
                  <a:lumMod val="60000"/>
                  <a:lumOff val="4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a:extLst>
              <a:ext uri="{FF2B5EF4-FFF2-40B4-BE49-F238E27FC236}">
                <a16:creationId xmlns:a16="http://schemas.microsoft.com/office/drawing/2014/main" id="{9AB78A3F-86A3-4CB7-85D9-1F85F2C16DD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89408" y="-73445"/>
            <a:ext cx="8126984" cy="4571428"/>
          </a:xfrm>
          <a:prstGeom prst="rect">
            <a:avLst/>
          </a:prstGeom>
        </p:spPr>
      </p:pic>
      <p:pic>
        <p:nvPicPr>
          <p:cNvPr id="22" name="图片 21">
            <a:extLst>
              <a:ext uri="{FF2B5EF4-FFF2-40B4-BE49-F238E27FC236}">
                <a16:creationId xmlns:a16="http://schemas.microsoft.com/office/drawing/2014/main" id="{5199576A-30AE-46F5-AC7D-57270C99B5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0" y="-46892"/>
            <a:ext cx="12192000" cy="6093419"/>
          </a:xfrm>
          <a:prstGeom prst="rect">
            <a:avLst/>
          </a:prstGeom>
        </p:spPr>
      </p:pic>
      <p:pic>
        <p:nvPicPr>
          <p:cNvPr id="24" name="图片 23">
            <a:extLst>
              <a:ext uri="{FF2B5EF4-FFF2-40B4-BE49-F238E27FC236}">
                <a16:creationId xmlns:a16="http://schemas.microsoft.com/office/drawing/2014/main" id="{AB492064-55D7-4BC1-A387-A0CDC02848B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58906" y="753875"/>
            <a:ext cx="6191250" cy="2457450"/>
          </a:xfrm>
          <a:prstGeom prst="rect">
            <a:avLst/>
          </a:prstGeom>
        </p:spPr>
      </p:pic>
      <p:sp>
        <p:nvSpPr>
          <p:cNvPr id="16" name="文本框 15">
            <a:extLst>
              <a:ext uri="{FF2B5EF4-FFF2-40B4-BE49-F238E27FC236}">
                <a16:creationId xmlns:a16="http://schemas.microsoft.com/office/drawing/2014/main" id="{70F66A2B-ECD9-40F0-AD6B-EA48BF7A89FF}"/>
              </a:ext>
            </a:extLst>
          </p:cNvPr>
          <p:cNvSpPr txBox="1"/>
          <p:nvPr/>
        </p:nvSpPr>
        <p:spPr>
          <a:xfrm>
            <a:off x="3216997" y="1491978"/>
            <a:ext cx="567784" cy="369332"/>
          </a:xfrm>
          <a:prstGeom prst="rect">
            <a:avLst/>
          </a:prstGeom>
          <a:noFill/>
        </p:spPr>
        <p:txBody>
          <a:bodyPr wrap="none" rtlCol="0">
            <a:spAutoFit/>
          </a:bodyPr>
          <a:lstStyle/>
          <a:p>
            <a:r>
              <a:rPr lang="en-US" altLang="zh-CN" dirty="0">
                <a:solidFill>
                  <a:schemeClr val="tx1">
                    <a:lumMod val="75000"/>
                    <a:lumOff val="25000"/>
                  </a:schemeClr>
                </a:solidFill>
                <a:cs typeface="+mn-ea"/>
                <a:sym typeface="+mn-lt"/>
              </a:rPr>
              <a:t>MEI</a:t>
            </a:r>
            <a:endParaRPr lang="zh-CN" altLang="en-US" dirty="0">
              <a:solidFill>
                <a:schemeClr val="tx1">
                  <a:lumMod val="75000"/>
                  <a:lumOff val="25000"/>
                </a:schemeClr>
              </a:solidFill>
              <a:cs typeface="+mn-ea"/>
              <a:sym typeface="+mn-lt"/>
            </a:endParaRPr>
          </a:p>
        </p:txBody>
      </p:sp>
      <p:sp>
        <p:nvSpPr>
          <p:cNvPr id="17" name="文本框 16">
            <a:extLst>
              <a:ext uri="{FF2B5EF4-FFF2-40B4-BE49-F238E27FC236}">
                <a16:creationId xmlns:a16="http://schemas.microsoft.com/office/drawing/2014/main" id="{45D980F3-9F90-497A-9B49-59DF82073102}"/>
              </a:ext>
            </a:extLst>
          </p:cNvPr>
          <p:cNvSpPr txBox="1"/>
          <p:nvPr/>
        </p:nvSpPr>
        <p:spPr>
          <a:xfrm>
            <a:off x="5685758" y="1488531"/>
            <a:ext cx="364202" cy="369332"/>
          </a:xfrm>
          <a:prstGeom prst="rect">
            <a:avLst/>
          </a:prstGeom>
          <a:noFill/>
        </p:spPr>
        <p:txBody>
          <a:bodyPr wrap="none" rtlCol="0">
            <a:spAutoFit/>
          </a:bodyPr>
          <a:lstStyle/>
          <a:p>
            <a:r>
              <a:rPr lang="en-US" altLang="zh-CN" dirty="0">
                <a:solidFill>
                  <a:schemeClr val="tx1">
                    <a:lumMod val="75000"/>
                    <a:lumOff val="25000"/>
                  </a:schemeClr>
                </a:solidFill>
                <a:cs typeface="+mn-ea"/>
                <a:sym typeface="+mn-lt"/>
              </a:rPr>
              <a:t>LI</a:t>
            </a:r>
            <a:endParaRPr lang="zh-CN" altLang="en-US" dirty="0">
              <a:solidFill>
                <a:schemeClr val="tx1">
                  <a:lumMod val="75000"/>
                  <a:lumOff val="25000"/>
                </a:schemeClr>
              </a:solidFill>
              <a:cs typeface="+mn-ea"/>
              <a:sym typeface="+mn-lt"/>
            </a:endParaRPr>
          </a:p>
        </p:txBody>
      </p:sp>
      <p:sp>
        <p:nvSpPr>
          <p:cNvPr id="18" name="文本框 17">
            <a:extLst>
              <a:ext uri="{FF2B5EF4-FFF2-40B4-BE49-F238E27FC236}">
                <a16:creationId xmlns:a16="http://schemas.microsoft.com/office/drawing/2014/main" id="{A44F6A1C-5F83-4385-9340-736F71D4D8A6}"/>
              </a:ext>
            </a:extLst>
          </p:cNvPr>
          <p:cNvSpPr txBox="1"/>
          <p:nvPr/>
        </p:nvSpPr>
        <p:spPr>
          <a:xfrm>
            <a:off x="7564574" y="1488531"/>
            <a:ext cx="942887" cy="369332"/>
          </a:xfrm>
          <a:prstGeom prst="rect">
            <a:avLst/>
          </a:prstGeom>
          <a:noFill/>
        </p:spPr>
        <p:txBody>
          <a:bodyPr wrap="none" rtlCol="0">
            <a:spAutoFit/>
          </a:bodyPr>
          <a:lstStyle/>
          <a:p>
            <a:r>
              <a:rPr lang="en-US" altLang="zh-CN" dirty="0">
                <a:solidFill>
                  <a:schemeClr val="tx1">
                    <a:lumMod val="75000"/>
                    <a:lumOff val="25000"/>
                  </a:schemeClr>
                </a:solidFill>
                <a:cs typeface="+mn-ea"/>
                <a:sym typeface="+mn-lt"/>
              </a:rPr>
              <a:t>CHENG</a:t>
            </a:r>
            <a:endParaRPr lang="zh-CN" altLang="en-US" dirty="0">
              <a:solidFill>
                <a:schemeClr val="tx1">
                  <a:lumMod val="75000"/>
                  <a:lumOff val="25000"/>
                </a:schemeClr>
              </a:solidFill>
              <a:cs typeface="+mn-ea"/>
              <a:sym typeface="+mn-lt"/>
            </a:endParaRPr>
          </a:p>
        </p:txBody>
      </p:sp>
      <p:sp>
        <p:nvSpPr>
          <p:cNvPr id="19" name="文本框 18">
            <a:extLst>
              <a:ext uri="{FF2B5EF4-FFF2-40B4-BE49-F238E27FC236}">
                <a16:creationId xmlns:a16="http://schemas.microsoft.com/office/drawing/2014/main" id="{1DF548C5-657E-4897-BBA5-BFEA7EF59815}"/>
              </a:ext>
            </a:extLst>
          </p:cNvPr>
          <p:cNvSpPr txBox="1"/>
          <p:nvPr/>
        </p:nvSpPr>
        <p:spPr>
          <a:xfrm>
            <a:off x="10035860" y="1491978"/>
            <a:ext cx="508473" cy="369332"/>
          </a:xfrm>
          <a:prstGeom prst="rect">
            <a:avLst/>
          </a:prstGeom>
          <a:noFill/>
        </p:spPr>
        <p:txBody>
          <a:bodyPr wrap="none" rtlCol="0">
            <a:spAutoFit/>
          </a:bodyPr>
          <a:lstStyle/>
          <a:p>
            <a:r>
              <a:rPr lang="en-US" altLang="zh-CN" dirty="0">
                <a:solidFill>
                  <a:schemeClr val="tx1">
                    <a:lumMod val="75000"/>
                    <a:lumOff val="25000"/>
                  </a:schemeClr>
                </a:solidFill>
                <a:cs typeface="+mn-ea"/>
                <a:sym typeface="+mn-lt"/>
              </a:rPr>
              <a:t>DU</a:t>
            </a:r>
            <a:endParaRPr lang="zh-CN" altLang="en-US" dirty="0">
              <a:solidFill>
                <a:schemeClr val="tx1">
                  <a:lumMod val="75000"/>
                  <a:lumOff val="25000"/>
                </a:schemeClr>
              </a:solidFill>
              <a:cs typeface="+mn-ea"/>
              <a:sym typeface="+mn-lt"/>
            </a:endParaRPr>
          </a:p>
        </p:txBody>
      </p:sp>
      <p:sp>
        <p:nvSpPr>
          <p:cNvPr id="20" name="文本框 19">
            <a:extLst>
              <a:ext uri="{FF2B5EF4-FFF2-40B4-BE49-F238E27FC236}">
                <a16:creationId xmlns:a16="http://schemas.microsoft.com/office/drawing/2014/main" id="{73ACAEA7-EF0A-4B91-9E80-4A9AA6C74EB5}"/>
              </a:ext>
            </a:extLst>
          </p:cNvPr>
          <p:cNvSpPr txBox="1"/>
          <p:nvPr/>
        </p:nvSpPr>
        <p:spPr>
          <a:xfrm>
            <a:off x="1773343" y="1363857"/>
            <a:ext cx="8622873" cy="2646878"/>
          </a:xfrm>
          <a:prstGeom prst="rect">
            <a:avLst/>
          </a:prstGeom>
          <a:noFill/>
        </p:spPr>
        <p:txBody>
          <a:bodyPr wrap="none" rtlCol="0">
            <a:spAutoFit/>
          </a:bodyPr>
          <a:lstStyle/>
          <a:p>
            <a:pPr algn="ctr"/>
            <a:r>
              <a:rPr lang="zh-CN" altLang="en-US" sz="16600" spc="-150" dirty="0">
                <a:ln w="88900">
                  <a:noFill/>
                </a:ln>
                <a:solidFill>
                  <a:schemeClr val="accent1">
                    <a:lumMod val="50000"/>
                  </a:schemeClr>
                </a:solidFill>
                <a:effectLst>
                  <a:outerShdw blurRad="63500" dist="12700" sx="102000" sy="102000" algn="ctr" rotWithShape="0">
                    <a:schemeClr val="accent1">
                      <a:lumMod val="50000"/>
                      <a:alpha val="12000"/>
                    </a:schemeClr>
                  </a:outerShdw>
                </a:effectLst>
                <a:latin typeface="三极春联字体简" panose="00000500000000000000" pitchFamily="2" charset="-122"/>
                <a:ea typeface="三极春联字体简" panose="00000500000000000000" pitchFamily="2" charset="-122"/>
                <a:cs typeface="+mn-ea"/>
                <a:sym typeface="+mn-lt"/>
              </a:rPr>
              <a:t>美丽成都</a:t>
            </a:r>
          </a:p>
        </p:txBody>
      </p:sp>
      <p:pic>
        <p:nvPicPr>
          <p:cNvPr id="25" name="图片 24">
            <a:extLst>
              <a:ext uri="{FF2B5EF4-FFF2-40B4-BE49-F238E27FC236}">
                <a16:creationId xmlns:a16="http://schemas.microsoft.com/office/drawing/2014/main" id="{B20CC275-C8FE-4667-B0FB-7BF415CAFA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7902" y="2212269"/>
            <a:ext cx="3944098" cy="1565504"/>
          </a:xfrm>
          <a:prstGeom prst="rect">
            <a:avLst/>
          </a:prstGeom>
        </p:spPr>
      </p:pic>
      <p:grpSp>
        <p:nvGrpSpPr>
          <p:cNvPr id="26" name="组合 25">
            <a:extLst>
              <a:ext uri="{FF2B5EF4-FFF2-40B4-BE49-F238E27FC236}">
                <a16:creationId xmlns:a16="http://schemas.microsoft.com/office/drawing/2014/main" id="{D2FA90F9-848E-4CFF-9C66-76754DFC08C2}"/>
              </a:ext>
            </a:extLst>
          </p:cNvPr>
          <p:cNvGrpSpPr/>
          <p:nvPr/>
        </p:nvGrpSpPr>
        <p:grpSpPr>
          <a:xfrm>
            <a:off x="3523760" y="3971216"/>
            <a:ext cx="5144480" cy="461665"/>
            <a:chOff x="800532" y="4184750"/>
            <a:chExt cx="5144480" cy="461665"/>
          </a:xfrm>
        </p:grpSpPr>
        <p:grpSp>
          <p:nvGrpSpPr>
            <p:cNvPr id="27" name="组合 26">
              <a:extLst>
                <a:ext uri="{FF2B5EF4-FFF2-40B4-BE49-F238E27FC236}">
                  <a16:creationId xmlns:a16="http://schemas.microsoft.com/office/drawing/2014/main" id="{695D4700-5BB2-4D42-8825-0A32DFB9DC7F}"/>
                </a:ext>
              </a:extLst>
            </p:cNvPr>
            <p:cNvGrpSpPr/>
            <p:nvPr/>
          </p:nvGrpSpPr>
          <p:grpSpPr>
            <a:xfrm>
              <a:off x="2329677" y="4263788"/>
              <a:ext cx="3615335" cy="272514"/>
              <a:chOff x="-1158240" y="3834461"/>
              <a:chExt cx="3615335" cy="272514"/>
            </a:xfrm>
          </p:grpSpPr>
          <p:sp>
            <p:nvSpPr>
              <p:cNvPr id="29" name="椭圆 28">
                <a:extLst>
                  <a:ext uri="{FF2B5EF4-FFF2-40B4-BE49-F238E27FC236}">
                    <a16:creationId xmlns:a16="http://schemas.microsoft.com/office/drawing/2014/main" id="{3112291C-45A4-4574-9811-7177547416D5}"/>
                  </a:ext>
                </a:extLst>
              </p:cNvPr>
              <p:cNvSpPr/>
              <p:nvPr/>
            </p:nvSpPr>
            <p:spPr>
              <a:xfrm flipH="1">
                <a:off x="-1158240"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一</a:t>
                </a:r>
              </a:p>
            </p:txBody>
          </p:sp>
          <p:sp>
            <p:nvSpPr>
              <p:cNvPr id="30" name="椭圆 29">
                <a:extLst>
                  <a:ext uri="{FF2B5EF4-FFF2-40B4-BE49-F238E27FC236}">
                    <a16:creationId xmlns:a16="http://schemas.microsoft.com/office/drawing/2014/main" id="{2F2181D9-B358-4133-ACBE-0942FB0107F8}"/>
                  </a:ext>
                </a:extLst>
              </p:cNvPr>
              <p:cNvSpPr/>
              <p:nvPr/>
            </p:nvSpPr>
            <p:spPr>
              <a:xfrm flipH="1">
                <a:off x="-854347"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座</a:t>
                </a:r>
              </a:p>
            </p:txBody>
          </p:sp>
          <p:sp>
            <p:nvSpPr>
              <p:cNvPr id="31" name="椭圆 30">
                <a:extLst>
                  <a:ext uri="{FF2B5EF4-FFF2-40B4-BE49-F238E27FC236}">
                    <a16:creationId xmlns:a16="http://schemas.microsoft.com/office/drawing/2014/main" id="{A5146CA6-E447-43A4-BA58-733C823D4227}"/>
                  </a:ext>
                </a:extLst>
              </p:cNvPr>
              <p:cNvSpPr/>
              <p:nvPr/>
            </p:nvSpPr>
            <p:spPr>
              <a:xfrm flipH="1">
                <a:off x="-550454"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来</a:t>
                </a:r>
              </a:p>
            </p:txBody>
          </p:sp>
          <p:sp>
            <p:nvSpPr>
              <p:cNvPr id="32" name="椭圆 31">
                <a:extLst>
                  <a:ext uri="{FF2B5EF4-FFF2-40B4-BE49-F238E27FC236}">
                    <a16:creationId xmlns:a16="http://schemas.microsoft.com/office/drawing/2014/main" id="{70941E9C-4BFF-462D-8BC8-3CC1D4B771CB}"/>
                  </a:ext>
                </a:extLst>
              </p:cNvPr>
              <p:cNvSpPr/>
              <p:nvPr/>
            </p:nvSpPr>
            <p:spPr>
              <a:xfrm flipH="1">
                <a:off x="-246561"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了</a:t>
                </a:r>
              </a:p>
            </p:txBody>
          </p:sp>
          <p:sp>
            <p:nvSpPr>
              <p:cNvPr id="33" name="椭圆 32">
                <a:extLst>
                  <a:ext uri="{FF2B5EF4-FFF2-40B4-BE49-F238E27FC236}">
                    <a16:creationId xmlns:a16="http://schemas.microsoft.com/office/drawing/2014/main" id="{998A6879-A9C9-498B-A255-2FD0B0FB8FD0}"/>
                  </a:ext>
                </a:extLst>
              </p:cNvPr>
              <p:cNvSpPr/>
              <p:nvPr/>
            </p:nvSpPr>
            <p:spPr>
              <a:xfrm flipH="1">
                <a:off x="57332"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就</a:t>
                </a:r>
              </a:p>
            </p:txBody>
          </p:sp>
          <p:sp>
            <p:nvSpPr>
              <p:cNvPr id="34" name="椭圆 33">
                <a:extLst>
                  <a:ext uri="{FF2B5EF4-FFF2-40B4-BE49-F238E27FC236}">
                    <a16:creationId xmlns:a16="http://schemas.microsoft.com/office/drawing/2014/main" id="{8A6524ED-13ED-4B21-B52B-F28E7D881DC1}"/>
                  </a:ext>
                </a:extLst>
              </p:cNvPr>
              <p:cNvSpPr/>
              <p:nvPr/>
            </p:nvSpPr>
            <p:spPr>
              <a:xfrm flipH="1">
                <a:off x="361225"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不</a:t>
                </a:r>
              </a:p>
            </p:txBody>
          </p:sp>
          <p:sp>
            <p:nvSpPr>
              <p:cNvPr id="35" name="椭圆 34">
                <a:extLst>
                  <a:ext uri="{FF2B5EF4-FFF2-40B4-BE49-F238E27FC236}">
                    <a16:creationId xmlns:a16="http://schemas.microsoft.com/office/drawing/2014/main" id="{E508670A-D7DC-4102-82DE-92279CD09097}"/>
                  </a:ext>
                </a:extLst>
              </p:cNvPr>
              <p:cNvSpPr/>
              <p:nvPr/>
            </p:nvSpPr>
            <p:spPr>
              <a:xfrm flipH="1">
                <a:off x="665118"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想</a:t>
                </a:r>
              </a:p>
            </p:txBody>
          </p:sp>
          <p:sp>
            <p:nvSpPr>
              <p:cNvPr id="36" name="椭圆 35">
                <a:extLst>
                  <a:ext uri="{FF2B5EF4-FFF2-40B4-BE49-F238E27FC236}">
                    <a16:creationId xmlns:a16="http://schemas.microsoft.com/office/drawing/2014/main" id="{6F882317-C28F-4ABD-8E47-714292A2729C}"/>
                  </a:ext>
                </a:extLst>
              </p:cNvPr>
              <p:cNvSpPr/>
              <p:nvPr/>
            </p:nvSpPr>
            <p:spPr>
              <a:xfrm flipH="1">
                <a:off x="969011"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离</a:t>
                </a:r>
              </a:p>
            </p:txBody>
          </p:sp>
          <p:sp>
            <p:nvSpPr>
              <p:cNvPr id="37" name="椭圆 36">
                <a:extLst>
                  <a:ext uri="{FF2B5EF4-FFF2-40B4-BE49-F238E27FC236}">
                    <a16:creationId xmlns:a16="http://schemas.microsoft.com/office/drawing/2014/main" id="{8E16E7BF-636C-4CF8-A283-69827738ED2F}"/>
                  </a:ext>
                </a:extLst>
              </p:cNvPr>
              <p:cNvSpPr/>
              <p:nvPr/>
            </p:nvSpPr>
            <p:spPr>
              <a:xfrm flipH="1">
                <a:off x="1272904"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开</a:t>
                </a:r>
              </a:p>
            </p:txBody>
          </p:sp>
          <p:sp>
            <p:nvSpPr>
              <p:cNvPr id="38" name="椭圆 37">
                <a:extLst>
                  <a:ext uri="{FF2B5EF4-FFF2-40B4-BE49-F238E27FC236}">
                    <a16:creationId xmlns:a16="http://schemas.microsoft.com/office/drawing/2014/main" id="{491E9359-F235-4FA6-90D3-A6125666EAE6}"/>
                  </a:ext>
                </a:extLst>
              </p:cNvPr>
              <p:cNvSpPr/>
              <p:nvPr/>
            </p:nvSpPr>
            <p:spPr>
              <a:xfrm flipH="1">
                <a:off x="1576797"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的</a:t>
                </a:r>
              </a:p>
            </p:txBody>
          </p:sp>
          <p:sp>
            <p:nvSpPr>
              <p:cNvPr id="39" name="椭圆 38">
                <a:extLst>
                  <a:ext uri="{FF2B5EF4-FFF2-40B4-BE49-F238E27FC236}">
                    <a16:creationId xmlns:a16="http://schemas.microsoft.com/office/drawing/2014/main" id="{BCD72EDD-5FE2-4336-8021-787DAE425553}"/>
                  </a:ext>
                </a:extLst>
              </p:cNvPr>
              <p:cNvSpPr/>
              <p:nvPr/>
            </p:nvSpPr>
            <p:spPr>
              <a:xfrm flipH="1">
                <a:off x="1880690"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城</a:t>
                </a:r>
              </a:p>
            </p:txBody>
          </p:sp>
          <p:sp>
            <p:nvSpPr>
              <p:cNvPr id="40" name="椭圆 39">
                <a:extLst>
                  <a:ext uri="{FF2B5EF4-FFF2-40B4-BE49-F238E27FC236}">
                    <a16:creationId xmlns:a16="http://schemas.microsoft.com/office/drawing/2014/main" id="{A40AC34F-1E04-43A3-B301-2D8A8E9EE0A2}"/>
                  </a:ext>
                </a:extLst>
              </p:cNvPr>
              <p:cNvSpPr/>
              <p:nvPr/>
            </p:nvSpPr>
            <p:spPr>
              <a:xfrm flipH="1">
                <a:off x="2184581"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市</a:t>
                </a:r>
              </a:p>
            </p:txBody>
          </p:sp>
        </p:grpSp>
        <p:sp>
          <p:nvSpPr>
            <p:cNvPr id="28" name="文本框 27">
              <a:extLst>
                <a:ext uri="{FF2B5EF4-FFF2-40B4-BE49-F238E27FC236}">
                  <a16:creationId xmlns:a16="http://schemas.microsoft.com/office/drawing/2014/main" id="{8278A911-983E-4D0C-AC23-AACC2400D348}"/>
                </a:ext>
              </a:extLst>
            </p:cNvPr>
            <p:cNvSpPr txBox="1"/>
            <p:nvPr/>
          </p:nvSpPr>
          <p:spPr>
            <a:xfrm>
              <a:off x="800532" y="4184750"/>
              <a:ext cx="1560042" cy="461665"/>
            </a:xfrm>
            <a:prstGeom prst="rect">
              <a:avLst/>
            </a:prstGeom>
            <a:noFill/>
          </p:spPr>
          <p:txBody>
            <a:bodyPr wrap="none" rtlCol="0">
              <a:spAutoFit/>
            </a:bodyPr>
            <a:lstStyle/>
            <a:p>
              <a:pPr algn="ctr"/>
              <a:r>
                <a:rPr lang="zh-CN" altLang="en-US" sz="2400" dirty="0">
                  <a:solidFill>
                    <a:srgbClr val="313153"/>
                  </a:solidFill>
                  <a:cs typeface="+mn-ea"/>
                  <a:sym typeface="+mn-lt"/>
                </a:rPr>
                <a:t>天府之国 </a:t>
              </a:r>
              <a:r>
                <a:rPr lang="en-US" altLang="zh-CN" sz="2400" dirty="0">
                  <a:solidFill>
                    <a:srgbClr val="313153"/>
                  </a:solidFill>
                  <a:cs typeface="+mn-ea"/>
                  <a:sym typeface="+mn-lt"/>
                </a:rPr>
                <a:t>I</a:t>
              </a:r>
              <a:endParaRPr lang="zh-CN" altLang="en-US" sz="2400" dirty="0">
                <a:solidFill>
                  <a:srgbClr val="313153"/>
                </a:solidFill>
                <a:cs typeface="+mn-ea"/>
                <a:sym typeface="+mn-lt"/>
              </a:endParaRPr>
            </a:p>
          </p:txBody>
        </p:sp>
      </p:grpSp>
      <p:grpSp>
        <p:nvGrpSpPr>
          <p:cNvPr id="41" name="组合 40">
            <a:extLst>
              <a:ext uri="{FF2B5EF4-FFF2-40B4-BE49-F238E27FC236}">
                <a16:creationId xmlns:a16="http://schemas.microsoft.com/office/drawing/2014/main" id="{B3CFD550-A825-42E8-BF89-C36F8CC5D23B}"/>
              </a:ext>
            </a:extLst>
          </p:cNvPr>
          <p:cNvGrpSpPr/>
          <p:nvPr/>
        </p:nvGrpSpPr>
        <p:grpSpPr>
          <a:xfrm>
            <a:off x="11340565" y="155952"/>
            <a:ext cx="629238" cy="1395325"/>
            <a:chOff x="3705320" y="1165571"/>
            <a:chExt cx="629238" cy="962215"/>
          </a:xfrm>
        </p:grpSpPr>
        <p:pic>
          <p:nvPicPr>
            <p:cNvPr id="42" name="图片 41">
              <a:extLst>
                <a:ext uri="{FF2B5EF4-FFF2-40B4-BE49-F238E27FC236}">
                  <a16:creationId xmlns:a16="http://schemas.microsoft.com/office/drawing/2014/main" id="{6AC9025C-CC10-4FC9-9478-5B266F6D43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05320" y="1165571"/>
              <a:ext cx="629238" cy="962215"/>
            </a:xfrm>
            <a:prstGeom prst="rect">
              <a:avLst/>
            </a:prstGeom>
          </p:spPr>
        </p:pic>
        <p:sp>
          <p:nvSpPr>
            <p:cNvPr id="43" name="文本框 42">
              <a:extLst>
                <a:ext uri="{FF2B5EF4-FFF2-40B4-BE49-F238E27FC236}">
                  <a16:creationId xmlns:a16="http://schemas.microsoft.com/office/drawing/2014/main" id="{89C6929B-4F20-4193-9073-7B171FBE7DD6}"/>
                </a:ext>
              </a:extLst>
            </p:cNvPr>
            <p:cNvSpPr txBox="1"/>
            <p:nvPr/>
          </p:nvSpPr>
          <p:spPr>
            <a:xfrm>
              <a:off x="3805866" y="1290104"/>
              <a:ext cx="430887" cy="794413"/>
            </a:xfrm>
            <a:prstGeom prst="rect">
              <a:avLst/>
            </a:prstGeom>
            <a:noFill/>
          </p:spPr>
          <p:txBody>
            <a:bodyPr vert="eaVert" wrap="square" rtlCol="0">
              <a:spAutoFit/>
            </a:bodyPr>
            <a:lstStyle/>
            <a:p>
              <a:r>
                <a:rPr lang="zh-CN" altLang="en-US" sz="1600" b="1" dirty="0">
                  <a:solidFill>
                    <a:schemeClr val="bg1"/>
                  </a:solidFill>
                  <a:cs typeface="+mn-ea"/>
                  <a:sym typeface="+mn-lt"/>
                </a:rPr>
                <a:t>中国</a:t>
              </a:r>
              <a:r>
                <a:rPr lang="en-US" altLang="zh-CN" sz="1600" b="1" dirty="0">
                  <a:solidFill>
                    <a:schemeClr val="bg1"/>
                  </a:solidFill>
                  <a:cs typeface="+mn-ea"/>
                  <a:sym typeface="+mn-lt"/>
                </a:rPr>
                <a:t>·</a:t>
              </a:r>
              <a:r>
                <a:rPr lang="zh-CN" altLang="en-US" sz="1600" b="1" dirty="0">
                  <a:solidFill>
                    <a:schemeClr val="bg1"/>
                  </a:solidFill>
                  <a:cs typeface="+mn-ea"/>
                  <a:sym typeface="+mn-lt"/>
                </a:rPr>
                <a:t>蓉城</a:t>
              </a:r>
            </a:p>
          </p:txBody>
        </p:sp>
      </p:grpSp>
      <p:pic>
        <p:nvPicPr>
          <p:cNvPr id="44" name="图片 43">
            <a:extLst>
              <a:ext uri="{FF2B5EF4-FFF2-40B4-BE49-F238E27FC236}">
                <a16:creationId xmlns:a16="http://schemas.microsoft.com/office/drawing/2014/main" id="{94222576-E436-44E1-928F-3DDDBC46A1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9015" y="2331531"/>
            <a:ext cx="3944098" cy="1565504"/>
          </a:xfrm>
          <a:prstGeom prst="rect">
            <a:avLst/>
          </a:prstGeom>
        </p:spPr>
      </p:pic>
      <p:pic>
        <p:nvPicPr>
          <p:cNvPr id="5" name="图片 4">
            <a:extLst>
              <a:ext uri="{FF2B5EF4-FFF2-40B4-BE49-F238E27FC236}">
                <a16:creationId xmlns:a16="http://schemas.microsoft.com/office/drawing/2014/main" id="{BA6A034D-09AB-492C-9A5A-74DC07CA63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51312" y="1669120"/>
            <a:ext cx="15039578" cy="7516605"/>
          </a:xfrm>
          <a:prstGeom prst="rect">
            <a:avLst/>
          </a:prstGeom>
        </p:spPr>
      </p:pic>
    </p:spTree>
    <p:extLst>
      <p:ext uri="{BB962C8B-B14F-4D97-AF65-F5344CB8AC3E}">
        <p14:creationId xmlns:p14="http://schemas.microsoft.com/office/powerpoint/2010/main" val="36236571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randombar(horizontal)">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C2C8DFDB-AB46-40B7-9194-3D38F3BC37A2}"/>
              </a:ext>
            </a:extLst>
          </p:cNvPr>
          <p:cNvGrpSpPr/>
          <p:nvPr/>
        </p:nvGrpSpPr>
        <p:grpSpPr>
          <a:xfrm>
            <a:off x="852212" y="927100"/>
            <a:ext cx="10487576" cy="5198739"/>
            <a:chOff x="660400" y="1130300"/>
            <a:chExt cx="10487576" cy="5198739"/>
          </a:xfrm>
        </p:grpSpPr>
        <p:grpSp>
          <p:nvGrpSpPr>
            <p:cNvPr id="6" name="组合 5">
              <a:extLst>
                <a:ext uri="{FF2B5EF4-FFF2-40B4-BE49-F238E27FC236}">
                  <a16:creationId xmlns:a16="http://schemas.microsoft.com/office/drawing/2014/main" id="{15B8FCF2-FA55-4A2C-A1BD-01CACF82973C}"/>
                </a:ext>
              </a:extLst>
            </p:cNvPr>
            <p:cNvGrpSpPr/>
            <p:nvPr/>
          </p:nvGrpSpPr>
          <p:grpSpPr>
            <a:xfrm>
              <a:off x="660400" y="1130300"/>
              <a:ext cx="3180057" cy="5003800"/>
              <a:chOff x="660400" y="2260900"/>
              <a:chExt cx="4813791" cy="3340452"/>
            </a:xfrm>
          </p:grpSpPr>
          <p:sp>
            <p:nvSpPr>
              <p:cNvPr id="11" name="折角形 2">
                <a:extLst>
                  <a:ext uri="{FF2B5EF4-FFF2-40B4-BE49-F238E27FC236}">
                    <a16:creationId xmlns:a16="http://schemas.microsoft.com/office/drawing/2014/main" id="{9456C461-B493-420E-BC64-452059000F46}"/>
                  </a:ext>
                </a:extLst>
              </p:cNvPr>
              <p:cNvSpPr/>
              <p:nvPr/>
            </p:nvSpPr>
            <p:spPr>
              <a:xfrm>
                <a:off x="906810" y="2260900"/>
                <a:ext cx="4567381" cy="3231349"/>
              </a:xfrm>
              <a:prstGeom prst="foldedCorner">
                <a:avLst>
                  <a:gd name="adj" fmla="val 0"/>
                </a:avLst>
              </a:prstGeom>
              <a:solidFill>
                <a:srgbClr val="7FD6FF"/>
              </a:solid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45000"/>
                  </a:lnSpc>
                </a:pPr>
                <a:endParaRPr lang="zh-CN" altLang="en-US"/>
              </a:p>
            </p:txBody>
          </p:sp>
          <p:sp>
            <p:nvSpPr>
              <p:cNvPr id="12" name="折角形 3">
                <a:extLst>
                  <a:ext uri="{FF2B5EF4-FFF2-40B4-BE49-F238E27FC236}">
                    <a16:creationId xmlns:a16="http://schemas.microsoft.com/office/drawing/2014/main" id="{F8E7F9E3-E67D-45F3-BB30-319D213A4E33}"/>
                  </a:ext>
                </a:extLst>
              </p:cNvPr>
              <p:cNvSpPr/>
              <p:nvPr/>
            </p:nvSpPr>
            <p:spPr>
              <a:xfrm>
                <a:off x="660400" y="2370002"/>
                <a:ext cx="4567382" cy="3231350"/>
              </a:xfrm>
              <a:prstGeom prst="foldedCorner">
                <a:avLst/>
              </a:prstGeom>
              <a:blipFill>
                <a:blip r:embed="rId3">
                  <a:extLst>
                    <a:ext uri="{28A0092B-C50C-407E-A947-70E740481C1C}">
                      <a14:useLocalDpi xmlns:a14="http://schemas.microsoft.com/office/drawing/2010/main"/>
                    </a:ext>
                  </a:extLst>
                </a:blip>
                <a:stretch>
                  <a:fillRect/>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45000"/>
                  </a:lnSpc>
                </a:pPr>
                <a:endParaRPr lang="zh-CN" altLang="en-US"/>
              </a:p>
            </p:txBody>
          </p:sp>
        </p:grpSp>
        <p:sp>
          <p:nvSpPr>
            <p:cNvPr id="7" name="折角形 6">
              <a:extLst>
                <a:ext uri="{FF2B5EF4-FFF2-40B4-BE49-F238E27FC236}">
                  <a16:creationId xmlns:a16="http://schemas.microsoft.com/office/drawing/2014/main" id="{28073C6B-4CBB-4D0F-8074-5BCA98B886B6}"/>
                </a:ext>
              </a:extLst>
            </p:cNvPr>
            <p:cNvSpPr/>
            <p:nvPr/>
          </p:nvSpPr>
          <p:spPr>
            <a:xfrm>
              <a:off x="4003239" y="1293728"/>
              <a:ext cx="3490978" cy="2135272"/>
            </a:xfrm>
            <a:prstGeom prst="foldedCorner">
              <a:avLst>
                <a:gd name="adj" fmla="val 0"/>
              </a:avLst>
            </a:prstGeom>
            <a:blipFill>
              <a:blip r:embed="rId4" cstate="screen">
                <a:extLst>
                  <a:ext uri="{28A0092B-C50C-407E-A947-70E740481C1C}">
                    <a14:useLocalDpi xmlns:a14="http://schemas.microsoft.com/office/drawing/2010/main"/>
                  </a:ext>
                </a:extLst>
              </a:blip>
              <a:stretch>
                <a:fillRect/>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45000"/>
                </a:lnSpc>
              </a:pPr>
              <a:endParaRPr lang="zh-CN" altLang="en-US"/>
            </a:p>
          </p:txBody>
        </p:sp>
        <p:sp>
          <p:nvSpPr>
            <p:cNvPr id="8" name="文本框 7">
              <a:extLst>
                <a:ext uri="{FF2B5EF4-FFF2-40B4-BE49-F238E27FC236}">
                  <a16:creationId xmlns:a16="http://schemas.microsoft.com/office/drawing/2014/main" id="{CB833A01-D785-490C-8B54-2E919439DB35}"/>
                </a:ext>
              </a:extLst>
            </p:cNvPr>
            <p:cNvSpPr txBox="1"/>
            <p:nvPr/>
          </p:nvSpPr>
          <p:spPr>
            <a:xfrm>
              <a:off x="4003238" y="4283340"/>
              <a:ext cx="3490979" cy="955133"/>
            </a:xfrm>
            <a:prstGeom prst="rect">
              <a:avLst/>
            </a:prstGeom>
            <a:noFill/>
            <a:ln>
              <a:noFill/>
            </a:ln>
          </p:spPr>
          <p:txBody>
            <a:bodyPr wrap="square" lIns="91440" tIns="45720" rIns="91440" bIns="45720" anchor="ctr" anchorCtr="0">
              <a:spAutoFit/>
            </a:bodyPr>
            <a:lstStyle/>
            <a:p>
              <a:pPr algn="ctr">
                <a:lnSpc>
                  <a:spcPct val="145000"/>
                </a:lnSpc>
                <a:buSzPct val="25000"/>
              </a:pPr>
              <a:r>
                <a:rPr lang="zh-CN" altLang="en-US" sz="4400" b="1" dirty="0">
                  <a:solidFill>
                    <a:schemeClr val="tx1">
                      <a:lumMod val="75000"/>
                      <a:lumOff val="25000"/>
                    </a:schemeClr>
                  </a:solidFill>
                  <a:latin typeface="三极春联字体简" panose="00000500000000000000" pitchFamily="2" charset="-122"/>
                  <a:ea typeface="三极春联字体简" panose="00000500000000000000" pitchFamily="2" charset="-122"/>
                </a:rPr>
                <a:t>中国</a:t>
              </a:r>
              <a:r>
                <a:rPr lang="en-US" altLang="zh-CN" sz="4400" b="1" dirty="0">
                  <a:solidFill>
                    <a:schemeClr val="tx1">
                      <a:lumMod val="75000"/>
                      <a:lumOff val="25000"/>
                    </a:schemeClr>
                  </a:solidFill>
                  <a:latin typeface="三极春联字体简" panose="00000500000000000000" pitchFamily="2" charset="-122"/>
                  <a:ea typeface="三极春联字体简" panose="00000500000000000000" pitchFamily="2" charset="-122"/>
                </a:rPr>
                <a:t>·</a:t>
              </a:r>
              <a:r>
                <a:rPr lang="zh-CN" altLang="en-US" sz="4400" b="1" dirty="0">
                  <a:solidFill>
                    <a:schemeClr val="tx1">
                      <a:lumMod val="75000"/>
                      <a:lumOff val="25000"/>
                    </a:schemeClr>
                  </a:solidFill>
                  <a:latin typeface="三极春联字体简" panose="00000500000000000000" pitchFamily="2" charset="-122"/>
                  <a:ea typeface="三极春联字体简" panose="00000500000000000000" pitchFamily="2" charset="-122"/>
                </a:rPr>
                <a:t>蓉城</a:t>
              </a:r>
              <a:endParaRPr lang="en-US" altLang="zh-CN" sz="4400" b="1" dirty="0">
                <a:solidFill>
                  <a:schemeClr val="tx1">
                    <a:lumMod val="75000"/>
                    <a:lumOff val="25000"/>
                  </a:schemeClr>
                </a:solidFill>
                <a:latin typeface="三极春联字体简" panose="00000500000000000000" pitchFamily="2" charset="-122"/>
                <a:ea typeface="三极春联字体简" panose="00000500000000000000" pitchFamily="2" charset="-122"/>
              </a:endParaRPr>
            </a:p>
          </p:txBody>
        </p:sp>
        <p:sp>
          <p:nvSpPr>
            <p:cNvPr id="9" name="矩形 8">
              <a:extLst>
                <a:ext uri="{FF2B5EF4-FFF2-40B4-BE49-F238E27FC236}">
                  <a16:creationId xmlns:a16="http://schemas.microsoft.com/office/drawing/2014/main" id="{4E9604EB-BA1A-4906-A91D-39DA0E0468B0}"/>
                </a:ext>
              </a:extLst>
            </p:cNvPr>
            <p:cNvSpPr/>
            <p:nvPr/>
          </p:nvSpPr>
          <p:spPr>
            <a:xfrm flipH="1">
              <a:off x="7656999" y="1298907"/>
              <a:ext cx="3490977" cy="2251578"/>
            </a:xfrm>
            <a:prstGeom prst="rect">
              <a:avLst/>
            </a:prstGeom>
            <a:ln>
              <a:noFill/>
            </a:ln>
          </p:spPr>
          <p:txBody>
            <a:bodyPr wrap="square" lIns="91440" tIns="45720" rIns="91440" bIns="45720" anchor="t">
              <a:spAutoFit/>
            </a:bodyPr>
            <a:lstStyle/>
            <a:p>
              <a:pPr algn="just">
                <a:lnSpc>
                  <a:spcPct val="145000"/>
                </a:lnSpc>
              </a:pPr>
              <a:r>
                <a:rPr lang="zh-CN" altLang="en-US" sz="1400" dirty="0">
                  <a:solidFill>
                    <a:schemeClr val="tx1">
                      <a:lumMod val="75000"/>
                      <a:lumOff val="25000"/>
                    </a:schemeClr>
                  </a:solidFill>
                </a:rPr>
                <a:t>成都市，简称“蓉”，别称“锦城”、“锦官城”，自古被誉为“天府之国”，位于四川省中部，是中西部地区重要的中心城市。西南地区科技中心、商贸中心、金融中心和交通通信枢纽，全国率先建立社会主义市场经济体制试点城市、金融对外开放城市、行政副省级城市。</a:t>
              </a:r>
            </a:p>
          </p:txBody>
        </p:sp>
        <p:sp>
          <p:nvSpPr>
            <p:cNvPr id="10" name="折角形 9">
              <a:extLst>
                <a:ext uri="{FF2B5EF4-FFF2-40B4-BE49-F238E27FC236}">
                  <a16:creationId xmlns:a16="http://schemas.microsoft.com/office/drawing/2014/main" id="{63049642-3608-4459-9228-FD8D1FB7DB51}"/>
                </a:ext>
              </a:extLst>
            </p:cNvPr>
            <p:cNvSpPr/>
            <p:nvPr/>
          </p:nvSpPr>
          <p:spPr>
            <a:xfrm>
              <a:off x="7656998" y="3623939"/>
              <a:ext cx="3490978" cy="2705100"/>
            </a:xfrm>
            <a:prstGeom prst="foldedCorner">
              <a:avLst>
                <a:gd name="adj" fmla="val 0"/>
              </a:avLst>
            </a:prstGeom>
            <a:blipFill>
              <a:blip r:embed="rId5" cstate="screen">
                <a:extLst>
                  <a:ext uri="{28A0092B-C50C-407E-A947-70E740481C1C}">
                    <a14:useLocalDpi xmlns:a14="http://schemas.microsoft.com/office/drawing/2010/main"/>
                  </a:ext>
                </a:extLst>
              </a:blip>
              <a:stretch>
                <a:fillRect/>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45000"/>
                </a:lnSpc>
              </a:pPr>
              <a:endParaRPr lang="zh-CN" altLang="en-US"/>
            </a:p>
          </p:txBody>
        </p:sp>
      </p:grpSp>
      <p:sp>
        <p:nvSpPr>
          <p:cNvPr id="2" name="文本框 1"/>
          <p:cNvSpPr txBox="1"/>
          <p:nvPr/>
        </p:nvSpPr>
        <p:spPr>
          <a:xfrm>
            <a:off x="4864963" y="319596"/>
            <a:ext cx="1890944" cy="261610"/>
          </a:xfrm>
          <a:prstGeom prst="rect">
            <a:avLst/>
          </a:prstGeom>
          <a:noFill/>
        </p:spPr>
        <p:txBody>
          <a:bodyPr wrap="square" rtlCol="0">
            <a:spAutoFit/>
          </a:bodyPr>
          <a:lstStyle/>
          <a:p>
            <a:r>
              <a:rPr lang="en-US" altLang="zh-CN" sz="1100" smtClean="0">
                <a:solidFill>
                  <a:srgbClr val="FFFFFF"/>
                </a:solidFill>
              </a:rPr>
              <a:t>https://www.PPT818.com/</a:t>
            </a:r>
            <a:endParaRPr lang="zh-CN" altLang="en-US" sz="1100" dirty="0">
              <a:solidFill>
                <a:srgbClr val="FFFFFF"/>
              </a:solidFill>
            </a:endParaRPr>
          </a:p>
        </p:txBody>
      </p:sp>
    </p:spTree>
    <p:custDataLst>
      <p:tags r:id="rId1"/>
    </p:custDataLst>
    <p:extLst>
      <p:ext uri="{BB962C8B-B14F-4D97-AF65-F5344CB8AC3E}">
        <p14:creationId xmlns:p14="http://schemas.microsoft.com/office/powerpoint/2010/main" val="1856346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C80B53E4-3553-4DD1-9DEA-068E699DDB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77127" y="1033388"/>
            <a:ext cx="2697781" cy="4861560"/>
          </a:xfrm>
          <a:prstGeom prst="rect">
            <a:avLst/>
          </a:prstGeom>
        </p:spPr>
      </p:pic>
      <p:sp>
        <p:nvSpPr>
          <p:cNvPr id="23" name="íSļîḓe">
            <a:extLst>
              <a:ext uri="{FF2B5EF4-FFF2-40B4-BE49-F238E27FC236}">
                <a16:creationId xmlns:a16="http://schemas.microsoft.com/office/drawing/2014/main" id="{FDD6AFF8-B8F0-4F60-A0CA-D8814E9F4338}"/>
              </a:ext>
            </a:extLst>
          </p:cNvPr>
          <p:cNvSpPr txBox="1"/>
          <p:nvPr/>
        </p:nvSpPr>
        <p:spPr>
          <a:xfrm>
            <a:off x="4991100" y="1404029"/>
            <a:ext cx="6134101" cy="850899"/>
          </a:xfrm>
          <a:prstGeom prst="rect">
            <a:avLst/>
          </a:prstGeom>
          <a:noFill/>
          <a:ln>
            <a:noFill/>
          </a:ln>
          <a:effectLst/>
        </p:spPr>
        <p:txBody>
          <a:bodyPr wrap="square" lIns="91440" tIns="45720" rIns="91440" bIns="45720" anchor="b" anchorCtr="0">
            <a:normAutofit/>
          </a:bodyPr>
          <a:lstStyle/>
          <a:p>
            <a:pPr marL="0" marR="0" lvl="0" indent="0" defTabSz="913765" rtl="0" eaLnBrk="1" fontAlgn="auto" latinLnBrk="0" hangingPunct="1">
              <a:lnSpc>
                <a:spcPct val="145000"/>
              </a:lnSpc>
              <a:buClrTx/>
              <a:buSzPct val="25000"/>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cs typeface="+mn-ea"/>
                <a:sym typeface="+mn-lt"/>
              </a:rPr>
              <a:t>输入文本</a:t>
            </a:r>
            <a:endParaRPr kumimoji="0" lang="en-US" sz="24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4" name="iṣḷîḍè">
            <a:extLst>
              <a:ext uri="{FF2B5EF4-FFF2-40B4-BE49-F238E27FC236}">
                <a16:creationId xmlns:a16="http://schemas.microsoft.com/office/drawing/2014/main" id="{B5106832-AD1D-451A-9DFA-A33CDBE5F155}"/>
              </a:ext>
            </a:extLst>
          </p:cNvPr>
          <p:cNvSpPr txBox="1"/>
          <p:nvPr/>
        </p:nvSpPr>
        <p:spPr>
          <a:xfrm>
            <a:off x="4991100" y="2254929"/>
            <a:ext cx="6134101" cy="1271978"/>
          </a:xfrm>
          <a:prstGeom prst="rect">
            <a:avLst/>
          </a:prstGeom>
          <a:noFill/>
          <a:ln>
            <a:noFill/>
          </a:ln>
          <a:effectLst/>
        </p:spPr>
        <p:txBody>
          <a:bodyPr wrap="square" lIns="91440" tIns="45720" rIns="91440" bIns="45720" anchor="t" anchorCtr="0">
            <a:normAutofit/>
          </a:bodyPr>
          <a:lstStyle/>
          <a:p>
            <a:pPr>
              <a:lnSpc>
                <a:spcPct val="145000"/>
              </a:lnSpc>
              <a:spcBef>
                <a:spcPct val="0"/>
              </a:spcBef>
            </a:pPr>
            <a:r>
              <a:rPr lang="zh-CN" altLang="en-US" sz="1200" dirty="0">
                <a:solidFill>
                  <a:schemeClr val="tx1">
                    <a:lumMod val="50000"/>
                    <a:lumOff val="50000"/>
                  </a:schemeClr>
                </a:solidFill>
                <a:cs typeface="+mn-ea"/>
                <a:sym typeface="+mn-lt"/>
              </a:rPr>
              <a:t>请替换文字内容，修改文字内容，也可以直接复制你的内容到此请替换文字内容请替换文字内容请替换文字内容请替换文字内容请替换文字内容，修改文字内容，也可以直接复制你的内容到此请替换文字内容请替换文字内容请替换文字内容请替换文字内容</a:t>
            </a:r>
            <a:endParaRPr lang="en-US" altLang="zh-CN" sz="1200" dirty="0">
              <a:solidFill>
                <a:schemeClr val="tx1">
                  <a:lumMod val="50000"/>
                  <a:lumOff val="50000"/>
                </a:schemeClr>
              </a:solidFill>
              <a:cs typeface="+mn-ea"/>
              <a:sym typeface="+mn-lt"/>
            </a:endParaRPr>
          </a:p>
          <a:p>
            <a:pPr>
              <a:lnSpc>
                <a:spcPct val="145000"/>
              </a:lnSpc>
              <a:spcBef>
                <a:spcPct val="0"/>
              </a:spcBef>
            </a:pPr>
            <a:endParaRPr lang="en-US" altLang="zh-CN" sz="1200" dirty="0">
              <a:solidFill>
                <a:schemeClr val="tx1">
                  <a:lumMod val="50000"/>
                  <a:lumOff val="50000"/>
                </a:schemeClr>
              </a:solidFill>
              <a:cs typeface="+mn-ea"/>
              <a:sym typeface="+mn-lt"/>
            </a:endParaRPr>
          </a:p>
        </p:txBody>
      </p:sp>
      <p:sp>
        <p:nvSpPr>
          <p:cNvPr id="25" name="ï$lïḋe">
            <a:extLst>
              <a:ext uri="{FF2B5EF4-FFF2-40B4-BE49-F238E27FC236}">
                <a16:creationId xmlns:a16="http://schemas.microsoft.com/office/drawing/2014/main" id="{E9E4E38F-A963-49FD-849F-74803AA0B44A}"/>
              </a:ext>
            </a:extLst>
          </p:cNvPr>
          <p:cNvSpPr txBox="1"/>
          <p:nvPr/>
        </p:nvSpPr>
        <p:spPr>
          <a:xfrm>
            <a:off x="8128072" y="4728963"/>
            <a:ext cx="2578029" cy="725008"/>
          </a:xfrm>
          <a:prstGeom prst="rect">
            <a:avLst/>
          </a:prstGeom>
          <a:noFill/>
          <a:effectLst/>
        </p:spPr>
        <p:txBody>
          <a:bodyPr wrap="square" lIns="90000" tIns="46800" rIns="90000" bIns="46800" anchor="t">
            <a:normAutofit fontScale="92500" lnSpcReduction="10000"/>
          </a:bodyPr>
          <a:lstStyle/>
          <a:p>
            <a:pPr>
              <a:lnSpc>
                <a:spcPct val="145000"/>
              </a:lnSpc>
              <a:spcBef>
                <a:spcPct val="0"/>
              </a:spcBef>
            </a:pPr>
            <a:r>
              <a:rPr lang="zh-CN" altLang="en-US" sz="1100" dirty="0">
                <a:solidFill>
                  <a:schemeClr val="tx1">
                    <a:lumMod val="50000"/>
                    <a:lumOff val="50000"/>
                  </a:schemeClr>
                </a:solidFill>
                <a:cs typeface="+mn-ea"/>
                <a:sym typeface="+mn-lt"/>
              </a:rPr>
              <a:t>请替换文字内容，修改文字内容，也可以直接复制你的内容到此请替换文字内容请替换文字内容请替换文字内容请替换文字内容</a:t>
            </a:r>
            <a:endParaRPr lang="en-US" altLang="zh-CN" sz="1100" dirty="0">
              <a:solidFill>
                <a:schemeClr val="tx1">
                  <a:lumMod val="50000"/>
                  <a:lumOff val="50000"/>
                </a:schemeClr>
              </a:solidFill>
              <a:cs typeface="+mn-ea"/>
              <a:sym typeface="+mn-lt"/>
            </a:endParaRPr>
          </a:p>
        </p:txBody>
      </p:sp>
      <p:sp>
        <p:nvSpPr>
          <p:cNvPr id="26" name="iṣlíḑè">
            <a:extLst>
              <a:ext uri="{FF2B5EF4-FFF2-40B4-BE49-F238E27FC236}">
                <a16:creationId xmlns:a16="http://schemas.microsoft.com/office/drawing/2014/main" id="{28264B25-4669-4AC4-961E-E6DA9BA7D9F6}"/>
              </a:ext>
            </a:extLst>
          </p:cNvPr>
          <p:cNvSpPr/>
          <p:nvPr/>
        </p:nvSpPr>
        <p:spPr>
          <a:xfrm>
            <a:off x="8128072" y="4407969"/>
            <a:ext cx="2578029" cy="320994"/>
          </a:xfrm>
          <a:prstGeom prst="rect">
            <a:avLst/>
          </a:prstGeom>
          <a:noFill/>
          <a:effectLst/>
        </p:spPr>
        <p:txBody>
          <a:bodyPr wrap="square" lIns="90000" tIns="46800" rIns="90000" bIns="46800" anchor="b">
            <a:normAutofit fontScale="62500" lnSpcReduction="20000"/>
          </a:bodyPr>
          <a:lstStyle/>
          <a:p>
            <a:pPr lvl="0" defTabSz="914378">
              <a:lnSpc>
                <a:spcPct val="165000"/>
              </a:lnSpc>
              <a:spcBef>
                <a:spcPct val="0"/>
              </a:spcBef>
              <a:defRPr/>
            </a:pPr>
            <a:r>
              <a:rPr lang="zh-CN" altLang="en-US" sz="1600" b="1" dirty="0">
                <a:solidFill>
                  <a:schemeClr val="tx1">
                    <a:lumMod val="75000"/>
                    <a:lumOff val="25000"/>
                  </a:schemeClr>
                </a:solidFill>
                <a:cs typeface="+mn-ea"/>
                <a:sym typeface="+mn-lt"/>
              </a:rPr>
              <a:t>输入文本</a:t>
            </a:r>
          </a:p>
        </p:txBody>
      </p:sp>
      <p:sp>
        <p:nvSpPr>
          <p:cNvPr id="27" name="išľiḋe">
            <a:extLst>
              <a:ext uri="{FF2B5EF4-FFF2-40B4-BE49-F238E27FC236}">
                <a16:creationId xmlns:a16="http://schemas.microsoft.com/office/drawing/2014/main" id="{CB9EF589-1269-48CB-B463-E439CF56C89C}"/>
              </a:ext>
            </a:extLst>
          </p:cNvPr>
          <p:cNvSpPr txBox="1"/>
          <p:nvPr/>
        </p:nvSpPr>
        <p:spPr>
          <a:xfrm>
            <a:off x="4991100" y="4728963"/>
            <a:ext cx="2578029" cy="725008"/>
          </a:xfrm>
          <a:prstGeom prst="rect">
            <a:avLst/>
          </a:prstGeom>
          <a:noFill/>
          <a:effectLst/>
        </p:spPr>
        <p:txBody>
          <a:bodyPr wrap="square" lIns="90000" tIns="46800" rIns="90000" bIns="46800" anchor="t">
            <a:normAutofit fontScale="92500" lnSpcReduction="10000"/>
          </a:bodyPr>
          <a:lstStyle/>
          <a:p>
            <a:pPr>
              <a:lnSpc>
                <a:spcPct val="145000"/>
              </a:lnSpc>
              <a:spcBef>
                <a:spcPct val="0"/>
              </a:spcBef>
            </a:pPr>
            <a:r>
              <a:rPr lang="zh-CN" altLang="en-US" sz="1100" dirty="0">
                <a:solidFill>
                  <a:schemeClr val="tx1">
                    <a:lumMod val="50000"/>
                    <a:lumOff val="50000"/>
                  </a:schemeClr>
                </a:solidFill>
                <a:cs typeface="+mn-ea"/>
                <a:sym typeface="+mn-lt"/>
              </a:rPr>
              <a:t>请替换文字内容，修改文字内容，也可以直接复制你的内容到此请替换文字内容请替换文字内容请替换文字内容请替换文字内容</a:t>
            </a:r>
            <a:endParaRPr lang="en-US" altLang="zh-CN" sz="1100" dirty="0">
              <a:solidFill>
                <a:schemeClr val="tx1">
                  <a:lumMod val="50000"/>
                  <a:lumOff val="50000"/>
                </a:schemeClr>
              </a:solidFill>
              <a:cs typeface="+mn-ea"/>
              <a:sym typeface="+mn-lt"/>
            </a:endParaRPr>
          </a:p>
        </p:txBody>
      </p:sp>
      <p:sp>
        <p:nvSpPr>
          <p:cNvPr id="28" name="i$1îḍê">
            <a:extLst>
              <a:ext uri="{FF2B5EF4-FFF2-40B4-BE49-F238E27FC236}">
                <a16:creationId xmlns:a16="http://schemas.microsoft.com/office/drawing/2014/main" id="{6B4F2828-86DE-4235-ACB2-97859F85D544}"/>
              </a:ext>
            </a:extLst>
          </p:cNvPr>
          <p:cNvSpPr/>
          <p:nvPr/>
        </p:nvSpPr>
        <p:spPr>
          <a:xfrm>
            <a:off x="4991100" y="4407969"/>
            <a:ext cx="2578029" cy="320994"/>
          </a:xfrm>
          <a:prstGeom prst="rect">
            <a:avLst/>
          </a:prstGeom>
          <a:noFill/>
          <a:effectLst/>
        </p:spPr>
        <p:txBody>
          <a:bodyPr wrap="square" lIns="90000" tIns="46800" rIns="90000" bIns="46800" anchor="b">
            <a:normAutofit fontScale="62500" lnSpcReduction="20000"/>
          </a:bodyPr>
          <a:lstStyle/>
          <a:p>
            <a:pPr lvl="0" defTabSz="914378">
              <a:lnSpc>
                <a:spcPct val="165000"/>
              </a:lnSpc>
              <a:spcBef>
                <a:spcPct val="0"/>
              </a:spcBef>
              <a:defRPr/>
            </a:pPr>
            <a:r>
              <a:rPr lang="zh-CN" altLang="en-US" sz="1600" b="1" dirty="0">
                <a:solidFill>
                  <a:schemeClr val="tx1">
                    <a:lumMod val="75000"/>
                    <a:lumOff val="25000"/>
                  </a:schemeClr>
                </a:solidFill>
                <a:cs typeface="+mn-ea"/>
                <a:sym typeface="+mn-lt"/>
              </a:rPr>
              <a:t>输入文本</a:t>
            </a:r>
          </a:p>
        </p:txBody>
      </p:sp>
      <p:sp>
        <p:nvSpPr>
          <p:cNvPr id="29" name="íşļiďe">
            <a:extLst>
              <a:ext uri="{FF2B5EF4-FFF2-40B4-BE49-F238E27FC236}">
                <a16:creationId xmlns:a16="http://schemas.microsoft.com/office/drawing/2014/main" id="{5D4FEFD9-F00A-4188-8448-FF5C7B23ABDE}"/>
              </a:ext>
            </a:extLst>
          </p:cNvPr>
          <p:cNvSpPr/>
          <p:nvPr/>
        </p:nvSpPr>
        <p:spPr>
          <a:xfrm>
            <a:off x="5054600" y="3847901"/>
            <a:ext cx="473266" cy="47326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fontScale="70000" lnSpcReduction="20000"/>
          </a:bodyPr>
          <a:lstStyle/>
          <a:p>
            <a:pPr algn="ctr">
              <a:lnSpc>
                <a:spcPct val="165000"/>
              </a:lnSpc>
            </a:pPr>
            <a:r>
              <a:rPr lang="en-US" altLang="zh-CN" sz="1600" b="1" dirty="0">
                <a:cs typeface="+mn-ea"/>
                <a:sym typeface="+mn-lt"/>
              </a:rPr>
              <a:t>01</a:t>
            </a:r>
            <a:endParaRPr lang="zh-CN" altLang="en-US" sz="1600" b="1" dirty="0">
              <a:cs typeface="+mn-ea"/>
              <a:sym typeface="+mn-lt"/>
            </a:endParaRPr>
          </a:p>
        </p:txBody>
      </p:sp>
      <p:sp>
        <p:nvSpPr>
          <p:cNvPr id="30" name="ïš1îḋe">
            <a:extLst>
              <a:ext uri="{FF2B5EF4-FFF2-40B4-BE49-F238E27FC236}">
                <a16:creationId xmlns:a16="http://schemas.microsoft.com/office/drawing/2014/main" id="{9AD8115F-FEEA-4638-9E54-6CA82AA51AA6}"/>
              </a:ext>
            </a:extLst>
          </p:cNvPr>
          <p:cNvSpPr/>
          <p:nvPr/>
        </p:nvSpPr>
        <p:spPr>
          <a:xfrm>
            <a:off x="8145748" y="3847901"/>
            <a:ext cx="473266" cy="473266"/>
          </a:xfrm>
          <a:prstGeom prst="ellipse">
            <a:avLst/>
          </a:prstGeom>
          <a:solidFill>
            <a:srgbClr val="7FD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fontScale="70000" lnSpcReduction="20000"/>
          </a:bodyPr>
          <a:lstStyle/>
          <a:p>
            <a:pPr algn="ctr">
              <a:lnSpc>
                <a:spcPct val="165000"/>
              </a:lnSpc>
            </a:pPr>
            <a:r>
              <a:rPr lang="en-US" altLang="zh-CN" sz="1600" b="1" dirty="0">
                <a:cs typeface="+mn-ea"/>
                <a:sym typeface="+mn-lt"/>
              </a:rPr>
              <a:t>02</a:t>
            </a:r>
            <a:endParaRPr lang="zh-CN" altLang="en-US" sz="1600" b="1" dirty="0">
              <a:cs typeface="+mn-ea"/>
              <a:sym typeface="+mn-lt"/>
            </a:endParaRPr>
          </a:p>
        </p:txBody>
      </p:sp>
    </p:spTree>
    <p:extLst>
      <p:ext uri="{BB962C8B-B14F-4D97-AF65-F5344CB8AC3E}">
        <p14:creationId xmlns:p14="http://schemas.microsoft.com/office/powerpoint/2010/main" val="375597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B3D18A7-3350-4461-8D8D-A9A9FFD9DE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1117" y="1930309"/>
            <a:ext cx="10273339" cy="3475789"/>
          </a:xfrm>
          <a:prstGeom prst="rect">
            <a:avLst/>
          </a:prstGeom>
        </p:spPr>
      </p:pic>
      <p:sp>
        <p:nvSpPr>
          <p:cNvPr id="3" name="矩形 2">
            <a:extLst>
              <a:ext uri="{FF2B5EF4-FFF2-40B4-BE49-F238E27FC236}">
                <a16:creationId xmlns:a16="http://schemas.microsoft.com/office/drawing/2014/main" id="{438A5E32-C3DF-4F4B-8CFD-6A8AFBD6BCE0}"/>
              </a:ext>
            </a:extLst>
          </p:cNvPr>
          <p:cNvSpPr/>
          <p:nvPr/>
        </p:nvSpPr>
        <p:spPr>
          <a:xfrm>
            <a:off x="8167414" y="1930309"/>
            <a:ext cx="3653469" cy="34757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sz="2400">
              <a:cs typeface="+mn-ea"/>
              <a:sym typeface="+mn-lt"/>
            </a:endParaRPr>
          </a:p>
        </p:txBody>
      </p:sp>
      <p:sp>
        <p:nvSpPr>
          <p:cNvPr id="6" name="íSļîḓe">
            <a:extLst>
              <a:ext uri="{FF2B5EF4-FFF2-40B4-BE49-F238E27FC236}">
                <a16:creationId xmlns:a16="http://schemas.microsoft.com/office/drawing/2014/main" id="{F7390F20-8A48-444D-BD9D-2C2B28B26ED0}"/>
              </a:ext>
            </a:extLst>
          </p:cNvPr>
          <p:cNvSpPr txBox="1"/>
          <p:nvPr/>
        </p:nvSpPr>
        <p:spPr>
          <a:xfrm>
            <a:off x="8451930" y="2398363"/>
            <a:ext cx="6134101" cy="850899"/>
          </a:xfrm>
          <a:prstGeom prst="rect">
            <a:avLst/>
          </a:prstGeom>
          <a:noFill/>
          <a:ln>
            <a:noFill/>
          </a:ln>
          <a:effectLst/>
        </p:spPr>
        <p:txBody>
          <a:bodyPr wrap="square" lIns="91440" tIns="45720" rIns="91440" bIns="45720" anchor="b" anchorCtr="0">
            <a:normAutofit/>
          </a:bodyPr>
          <a:lstStyle/>
          <a:p>
            <a:pPr marL="0" marR="0" lvl="0" indent="0" defTabSz="913765" rtl="0" eaLnBrk="1" fontAlgn="auto" latinLnBrk="0" hangingPunct="1">
              <a:lnSpc>
                <a:spcPct val="145000"/>
              </a:lnSpc>
              <a:buClrTx/>
              <a:buSzPct val="25000"/>
              <a:buFontTx/>
              <a:buNone/>
              <a:defRPr/>
            </a:pPr>
            <a:r>
              <a:rPr kumimoji="0" lang="zh-CN" altLang="en-US" sz="2400" b="1" i="0" u="none" strike="noStrike" kern="1200" cap="none" spc="0" normalizeH="0" baseline="0" noProof="0" dirty="0">
                <a:ln>
                  <a:noFill/>
                </a:ln>
                <a:solidFill>
                  <a:schemeClr val="bg1"/>
                </a:solidFill>
                <a:effectLst/>
                <a:uLnTx/>
                <a:uFillTx/>
                <a:cs typeface="+mn-ea"/>
                <a:sym typeface="+mn-lt"/>
              </a:rPr>
              <a:t>输入文本</a:t>
            </a:r>
            <a:endParaRPr kumimoji="0" lang="en-US" sz="2400" b="1" i="0" u="none" strike="noStrike" kern="1200" cap="none" spc="0" normalizeH="0" baseline="0" noProof="0" dirty="0">
              <a:ln>
                <a:noFill/>
              </a:ln>
              <a:solidFill>
                <a:schemeClr val="bg1"/>
              </a:solidFill>
              <a:effectLst/>
              <a:uLnTx/>
              <a:uFillTx/>
              <a:cs typeface="+mn-ea"/>
              <a:sym typeface="+mn-lt"/>
            </a:endParaRPr>
          </a:p>
        </p:txBody>
      </p:sp>
      <p:sp>
        <p:nvSpPr>
          <p:cNvPr id="7" name="iṣḷîḍè">
            <a:extLst>
              <a:ext uri="{FF2B5EF4-FFF2-40B4-BE49-F238E27FC236}">
                <a16:creationId xmlns:a16="http://schemas.microsoft.com/office/drawing/2014/main" id="{0FB7979B-CCAA-47AC-A159-3910B5D1F6BD}"/>
              </a:ext>
            </a:extLst>
          </p:cNvPr>
          <p:cNvSpPr txBox="1"/>
          <p:nvPr/>
        </p:nvSpPr>
        <p:spPr>
          <a:xfrm>
            <a:off x="8451931" y="3249263"/>
            <a:ext cx="3192202" cy="1271978"/>
          </a:xfrm>
          <a:prstGeom prst="rect">
            <a:avLst/>
          </a:prstGeom>
          <a:noFill/>
          <a:ln>
            <a:noFill/>
          </a:ln>
          <a:effectLst/>
        </p:spPr>
        <p:txBody>
          <a:bodyPr wrap="square" lIns="91440" tIns="45720" rIns="91440" bIns="45720" anchor="t" anchorCtr="0">
            <a:normAutofit fontScale="85000" lnSpcReduction="10000"/>
          </a:bodyPr>
          <a:lstStyle/>
          <a:p>
            <a:pPr>
              <a:lnSpc>
                <a:spcPct val="155000"/>
              </a:lnSpc>
              <a:spcBef>
                <a:spcPct val="0"/>
              </a:spcBef>
            </a:pPr>
            <a:r>
              <a:rPr lang="zh-CN" altLang="en-US" sz="1200" dirty="0">
                <a:solidFill>
                  <a:schemeClr val="bg1"/>
                </a:solidFill>
                <a:cs typeface="+mn-ea"/>
                <a:sym typeface="+mn-lt"/>
              </a:rPr>
              <a:t>请替换文字内容，修改文字内容，也可以直接复制你的内容到此请替换文字内容请替换文字内容请替换文字内容请替换文字内容请替换文字内容，修改文字内容，也可以直接复制你的内容到此请替换文字内容请替换文字内容请替换文字内容请替换文字内容</a:t>
            </a:r>
            <a:endParaRPr lang="en-US" altLang="zh-CN" sz="1200" dirty="0">
              <a:solidFill>
                <a:schemeClr val="bg1"/>
              </a:solidFill>
              <a:cs typeface="+mn-ea"/>
              <a:sym typeface="+mn-lt"/>
            </a:endParaRPr>
          </a:p>
          <a:p>
            <a:pPr>
              <a:lnSpc>
                <a:spcPct val="155000"/>
              </a:lnSpc>
              <a:spcBef>
                <a:spcPct val="0"/>
              </a:spcBef>
            </a:pPr>
            <a:endParaRPr lang="en-US" altLang="zh-CN" sz="1200" dirty="0">
              <a:solidFill>
                <a:schemeClr val="bg1"/>
              </a:solidFill>
              <a:cs typeface="+mn-ea"/>
              <a:sym typeface="+mn-lt"/>
            </a:endParaRPr>
          </a:p>
        </p:txBody>
      </p:sp>
      <p:sp>
        <p:nvSpPr>
          <p:cNvPr id="8" name="矩形 7" descr="e7d195523061f1c09e9d68d7cf438b91ef959ecb14fc25d26BBA7F7DBC18E55DFF4014AF651F0BF2569D4B6C1DA7F1A4683A481403BD872FC687266AD13265C1DE7C373772FD8728ABDD69ADD03BFF5BE2862BC891DBB79E95F02F9FAFF55FFA0BF52C29DC135FF6B91325D94BCA9A6BB3EEB12E3E4885336735066CDD35C447BD3FE26148CC7A31F8599E2EA19A7A6B">
            <a:extLst>
              <a:ext uri="{FF2B5EF4-FFF2-40B4-BE49-F238E27FC236}">
                <a16:creationId xmlns:a16="http://schemas.microsoft.com/office/drawing/2014/main" id="{CF77430F-20AC-4656-9CAA-8D073CB3A32C}"/>
              </a:ext>
            </a:extLst>
          </p:cNvPr>
          <p:cNvSpPr/>
          <p:nvPr/>
        </p:nvSpPr>
        <p:spPr>
          <a:xfrm>
            <a:off x="2143944" y="942888"/>
            <a:ext cx="7904111" cy="689612"/>
          </a:xfrm>
          <a:prstGeom prst="rect">
            <a:avLst/>
          </a:prstGeom>
        </p:spPr>
        <p:txBody>
          <a:bodyPr wrap="square">
            <a:spAutoFit/>
          </a:bodyPr>
          <a:lstStyle/>
          <a:p>
            <a:pPr algn="ctr">
              <a:lnSpc>
                <a:spcPct val="145000"/>
              </a:lnSpc>
              <a:spcBef>
                <a:spcPct val="0"/>
              </a:spcBef>
            </a:pPr>
            <a:r>
              <a:rPr lang="zh-CN" altLang="en-US" sz="1400" dirty="0">
                <a:solidFill>
                  <a:schemeClr val="tx1">
                    <a:lumMod val="50000"/>
                    <a:lumOff val="50000"/>
                  </a:schemeClr>
                </a:solidFill>
                <a:cs typeface="+mn-ea"/>
                <a:sym typeface="+mn-lt"/>
              </a:rPr>
              <a:t>请替换文字内容，修改文字内容，也可以直接复制你的内容到此请替换文字内容请替换文字内容请替换文字内容请替换文字内容</a:t>
            </a:r>
            <a:endParaRPr lang="en-US" altLang="zh-CN" sz="1400" dirty="0">
              <a:solidFill>
                <a:schemeClr val="tx1">
                  <a:lumMod val="50000"/>
                  <a:lumOff val="50000"/>
                </a:schemeClr>
              </a:solidFill>
              <a:cs typeface="+mn-ea"/>
              <a:sym typeface="+mn-lt"/>
            </a:endParaRPr>
          </a:p>
        </p:txBody>
      </p:sp>
      <p:sp>
        <p:nvSpPr>
          <p:cNvPr id="9" name="矩形 8">
            <a:extLst>
              <a:ext uri="{FF2B5EF4-FFF2-40B4-BE49-F238E27FC236}">
                <a16:creationId xmlns:a16="http://schemas.microsoft.com/office/drawing/2014/main" id="{5BF826A9-3B3C-4134-9757-9941CCAAAE69}"/>
              </a:ext>
            </a:extLst>
          </p:cNvPr>
          <p:cNvSpPr/>
          <p:nvPr/>
        </p:nvSpPr>
        <p:spPr>
          <a:xfrm>
            <a:off x="4180839" y="1640058"/>
            <a:ext cx="3830320" cy="111760"/>
          </a:xfrm>
          <a:prstGeom prst="rect">
            <a:avLst/>
          </a:prstGeom>
          <a:solidFill>
            <a:srgbClr val="7F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sz="2400">
              <a:cs typeface="+mn-ea"/>
              <a:sym typeface="+mn-lt"/>
            </a:endParaRPr>
          </a:p>
        </p:txBody>
      </p:sp>
    </p:spTree>
    <p:extLst>
      <p:ext uri="{BB962C8B-B14F-4D97-AF65-F5344CB8AC3E}">
        <p14:creationId xmlns:p14="http://schemas.microsoft.com/office/powerpoint/2010/main" val="4285057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PA-27192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6A66B324-6EE3-4493-97EE-9F3916823607}"/>
              </a:ext>
            </a:extLst>
          </p:cNvPr>
          <p:cNvGrpSpPr>
            <a:grpSpLocks noChangeAspect="1"/>
          </p:cNvGrpSpPr>
          <p:nvPr/>
        </p:nvGrpSpPr>
        <p:grpSpPr>
          <a:xfrm>
            <a:off x="670718" y="1348013"/>
            <a:ext cx="10850563" cy="4235000"/>
            <a:chOff x="669925" y="1311500"/>
            <a:chExt cx="10850563" cy="4235000"/>
          </a:xfrm>
        </p:grpSpPr>
        <p:sp>
          <p:nvSpPr>
            <p:cNvPr id="87" name="PA-îṧļíďé">
              <a:extLst>
                <a:ext uri="{FF2B5EF4-FFF2-40B4-BE49-F238E27FC236}">
                  <a16:creationId xmlns:a16="http://schemas.microsoft.com/office/drawing/2014/main" id="{22CCB2D9-69C4-461D-B456-32681FD3842A}"/>
                </a:ext>
              </a:extLst>
            </p:cNvPr>
            <p:cNvSpPr/>
            <p:nvPr/>
          </p:nvSpPr>
          <p:spPr>
            <a:xfrm rot="10800000">
              <a:off x="6098599" y="1311500"/>
              <a:ext cx="2117500" cy="2117500"/>
            </a:xfrm>
            <a:custGeom>
              <a:avLst/>
              <a:gdLst>
                <a:gd name="connsiteX0" fmla="*/ 1221434 w 2442868"/>
                <a:gd name="connsiteY0" fmla="*/ 2442868 h 2442868"/>
                <a:gd name="connsiteX1" fmla="*/ 0 w 2442868"/>
                <a:gd name="connsiteY1" fmla="*/ 1221434 h 2442868"/>
                <a:gd name="connsiteX2" fmla="*/ 1 w 2442868"/>
                <a:gd name="connsiteY2" fmla="*/ 1221434 h 2442868"/>
                <a:gd name="connsiteX3" fmla="*/ 1221435 w 2442868"/>
                <a:gd name="connsiteY3" fmla="*/ 0 h 2442868"/>
                <a:gd name="connsiteX4" fmla="*/ 1493563 w 2442868"/>
                <a:gd name="connsiteY4" fmla="*/ 0 h 2442868"/>
                <a:gd name="connsiteX5" fmla="*/ 1396545 w 2442868"/>
                <a:gd name="connsiteY5" fmla="*/ 4899 h 2442868"/>
                <a:gd name="connsiteX6" fmla="*/ 544335 w 2442868"/>
                <a:gd name="connsiteY6" fmla="*/ 949265 h 2442868"/>
                <a:gd name="connsiteX7" fmla="*/ 544334 w 2442868"/>
                <a:gd name="connsiteY7" fmla="*/ 949265 h 2442868"/>
                <a:gd name="connsiteX8" fmla="*/ 1493601 w 2442868"/>
                <a:gd name="connsiteY8" fmla="*/ 1898532 h 2442868"/>
                <a:gd name="connsiteX9" fmla="*/ 2442868 w 2442868"/>
                <a:gd name="connsiteY9" fmla="*/ 949265 h 2442868"/>
                <a:gd name="connsiteX10" fmla="*/ 2442868 w 2442868"/>
                <a:gd name="connsiteY10" fmla="*/ 1221434 h 2442868"/>
                <a:gd name="connsiteX11" fmla="*/ 1221434 w 2442868"/>
                <a:gd name="connsiteY11" fmla="*/ 2442868 h 24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2868" h="2442868">
                  <a:moveTo>
                    <a:pt x="1221434" y="2442868"/>
                  </a:moveTo>
                  <a:cubicBezTo>
                    <a:pt x="546855" y="2442868"/>
                    <a:pt x="0" y="1896013"/>
                    <a:pt x="0" y="1221434"/>
                  </a:cubicBezTo>
                  <a:lnTo>
                    <a:pt x="1" y="1221434"/>
                  </a:lnTo>
                  <a:cubicBezTo>
                    <a:pt x="1" y="546855"/>
                    <a:pt x="546856" y="0"/>
                    <a:pt x="1221435" y="0"/>
                  </a:cubicBezTo>
                  <a:lnTo>
                    <a:pt x="1493563" y="0"/>
                  </a:lnTo>
                  <a:lnTo>
                    <a:pt x="1396545" y="4899"/>
                  </a:lnTo>
                  <a:cubicBezTo>
                    <a:pt x="917871" y="53511"/>
                    <a:pt x="544335" y="457766"/>
                    <a:pt x="544335" y="949265"/>
                  </a:cubicBezTo>
                  <a:lnTo>
                    <a:pt x="544334" y="949265"/>
                  </a:lnTo>
                  <a:cubicBezTo>
                    <a:pt x="544334" y="1473531"/>
                    <a:pt x="969335" y="1898532"/>
                    <a:pt x="1493601" y="1898532"/>
                  </a:cubicBezTo>
                  <a:cubicBezTo>
                    <a:pt x="2017867" y="1898532"/>
                    <a:pt x="2442868" y="1473531"/>
                    <a:pt x="2442868" y="949265"/>
                  </a:cubicBezTo>
                  <a:lnTo>
                    <a:pt x="2442868" y="1221434"/>
                  </a:lnTo>
                  <a:cubicBezTo>
                    <a:pt x="2442868" y="1896013"/>
                    <a:pt x="1896013" y="2442868"/>
                    <a:pt x="1221434" y="2442868"/>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a:solidFill>
                  <a:schemeClr val="tx1">
                    <a:lumMod val="75000"/>
                    <a:lumOff val="25000"/>
                  </a:schemeClr>
                </a:solidFill>
                <a:cs typeface="+mn-ea"/>
                <a:sym typeface="+mn-lt"/>
              </a:endParaRPr>
            </a:p>
          </p:txBody>
        </p:sp>
        <p:sp>
          <p:nvSpPr>
            <p:cNvPr id="88" name="PA-iS1iḓê">
              <a:extLst>
                <a:ext uri="{FF2B5EF4-FFF2-40B4-BE49-F238E27FC236}">
                  <a16:creationId xmlns:a16="http://schemas.microsoft.com/office/drawing/2014/main" id="{021F8DA6-A004-45BD-8C1E-2722D4B2696C}"/>
                </a:ext>
              </a:extLst>
            </p:cNvPr>
            <p:cNvSpPr/>
            <p:nvPr/>
          </p:nvSpPr>
          <p:spPr>
            <a:xfrm rot="10800000" flipV="1">
              <a:off x="6098599" y="3429000"/>
              <a:ext cx="2117500" cy="2117500"/>
            </a:xfrm>
            <a:custGeom>
              <a:avLst/>
              <a:gdLst>
                <a:gd name="connsiteX0" fmla="*/ 1221434 w 2442868"/>
                <a:gd name="connsiteY0" fmla="*/ 2442868 h 2442868"/>
                <a:gd name="connsiteX1" fmla="*/ 0 w 2442868"/>
                <a:gd name="connsiteY1" fmla="*/ 1221434 h 2442868"/>
                <a:gd name="connsiteX2" fmla="*/ 1 w 2442868"/>
                <a:gd name="connsiteY2" fmla="*/ 1221434 h 2442868"/>
                <a:gd name="connsiteX3" fmla="*/ 1221435 w 2442868"/>
                <a:gd name="connsiteY3" fmla="*/ 0 h 2442868"/>
                <a:gd name="connsiteX4" fmla="*/ 1493563 w 2442868"/>
                <a:gd name="connsiteY4" fmla="*/ 0 h 2442868"/>
                <a:gd name="connsiteX5" fmla="*/ 1396545 w 2442868"/>
                <a:gd name="connsiteY5" fmla="*/ 4899 h 2442868"/>
                <a:gd name="connsiteX6" fmla="*/ 544335 w 2442868"/>
                <a:gd name="connsiteY6" fmla="*/ 949265 h 2442868"/>
                <a:gd name="connsiteX7" fmla="*/ 544334 w 2442868"/>
                <a:gd name="connsiteY7" fmla="*/ 949265 h 2442868"/>
                <a:gd name="connsiteX8" fmla="*/ 1493601 w 2442868"/>
                <a:gd name="connsiteY8" fmla="*/ 1898532 h 2442868"/>
                <a:gd name="connsiteX9" fmla="*/ 2442868 w 2442868"/>
                <a:gd name="connsiteY9" fmla="*/ 949265 h 2442868"/>
                <a:gd name="connsiteX10" fmla="*/ 2442868 w 2442868"/>
                <a:gd name="connsiteY10" fmla="*/ 1221434 h 2442868"/>
                <a:gd name="connsiteX11" fmla="*/ 1221434 w 2442868"/>
                <a:gd name="connsiteY11" fmla="*/ 2442868 h 24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2868" h="2442868">
                  <a:moveTo>
                    <a:pt x="1221434" y="2442868"/>
                  </a:moveTo>
                  <a:cubicBezTo>
                    <a:pt x="546855" y="2442868"/>
                    <a:pt x="0" y="1896013"/>
                    <a:pt x="0" y="1221434"/>
                  </a:cubicBezTo>
                  <a:lnTo>
                    <a:pt x="1" y="1221434"/>
                  </a:lnTo>
                  <a:cubicBezTo>
                    <a:pt x="1" y="546855"/>
                    <a:pt x="546856" y="0"/>
                    <a:pt x="1221435" y="0"/>
                  </a:cubicBezTo>
                  <a:lnTo>
                    <a:pt x="1493563" y="0"/>
                  </a:lnTo>
                  <a:lnTo>
                    <a:pt x="1396545" y="4899"/>
                  </a:lnTo>
                  <a:cubicBezTo>
                    <a:pt x="917871" y="53511"/>
                    <a:pt x="544335" y="457766"/>
                    <a:pt x="544335" y="949265"/>
                  </a:cubicBezTo>
                  <a:lnTo>
                    <a:pt x="544334" y="949265"/>
                  </a:lnTo>
                  <a:cubicBezTo>
                    <a:pt x="544334" y="1473531"/>
                    <a:pt x="969335" y="1898532"/>
                    <a:pt x="1493601" y="1898532"/>
                  </a:cubicBezTo>
                  <a:cubicBezTo>
                    <a:pt x="2017867" y="1898532"/>
                    <a:pt x="2442868" y="1473531"/>
                    <a:pt x="2442868" y="949265"/>
                  </a:cubicBezTo>
                  <a:lnTo>
                    <a:pt x="2442868" y="1221434"/>
                  </a:lnTo>
                  <a:cubicBezTo>
                    <a:pt x="2442868" y="1896013"/>
                    <a:pt x="1896013" y="2442868"/>
                    <a:pt x="1221434" y="2442868"/>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a:solidFill>
                  <a:schemeClr val="tx1">
                    <a:lumMod val="75000"/>
                    <a:lumOff val="25000"/>
                  </a:schemeClr>
                </a:solidFill>
                <a:cs typeface="+mn-ea"/>
                <a:sym typeface="+mn-lt"/>
              </a:endParaRPr>
            </a:p>
          </p:txBody>
        </p:sp>
        <p:sp>
          <p:nvSpPr>
            <p:cNvPr id="89" name="PA-î$ļîḓê">
              <a:extLst>
                <a:ext uri="{FF2B5EF4-FFF2-40B4-BE49-F238E27FC236}">
                  <a16:creationId xmlns:a16="http://schemas.microsoft.com/office/drawing/2014/main" id="{C048A02E-208B-422E-88BB-7D7D879196E9}"/>
                </a:ext>
              </a:extLst>
            </p:cNvPr>
            <p:cNvSpPr/>
            <p:nvPr/>
          </p:nvSpPr>
          <p:spPr>
            <a:xfrm rot="10800000" flipH="1">
              <a:off x="3975901" y="1311500"/>
              <a:ext cx="2117500" cy="2117500"/>
            </a:xfrm>
            <a:custGeom>
              <a:avLst/>
              <a:gdLst>
                <a:gd name="connsiteX0" fmla="*/ 1221434 w 2442868"/>
                <a:gd name="connsiteY0" fmla="*/ 2442868 h 2442868"/>
                <a:gd name="connsiteX1" fmla="*/ 0 w 2442868"/>
                <a:gd name="connsiteY1" fmla="*/ 1221434 h 2442868"/>
                <a:gd name="connsiteX2" fmla="*/ 1 w 2442868"/>
                <a:gd name="connsiteY2" fmla="*/ 1221434 h 2442868"/>
                <a:gd name="connsiteX3" fmla="*/ 1221435 w 2442868"/>
                <a:gd name="connsiteY3" fmla="*/ 0 h 2442868"/>
                <a:gd name="connsiteX4" fmla="*/ 1493563 w 2442868"/>
                <a:gd name="connsiteY4" fmla="*/ 0 h 2442868"/>
                <a:gd name="connsiteX5" fmla="*/ 1396545 w 2442868"/>
                <a:gd name="connsiteY5" fmla="*/ 4899 h 2442868"/>
                <a:gd name="connsiteX6" fmla="*/ 544335 w 2442868"/>
                <a:gd name="connsiteY6" fmla="*/ 949265 h 2442868"/>
                <a:gd name="connsiteX7" fmla="*/ 544334 w 2442868"/>
                <a:gd name="connsiteY7" fmla="*/ 949265 h 2442868"/>
                <a:gd name="connsiteX8" fmla="*/ 1493601 w 2442868"/>
                <a:gd name="connsiteY8" fmla="*/ 1898532 h 2442868"/>
                <a:gd name="connsiteX9" fmla="*/ 2442868 w 2442868"/>
                <a:gd name="connsiteY9" fmla="*/ 949265 h 2442868"/>
                <a:gd name="connsiteX10" fmla="*/ 2442868 w 2442868"/>
                <a:gd name="connsiteY10" fmla="*/ 1221434 h 2442868"/>
                <a:gd name="connsiteX11" fmla="*/ 1221434 w 2442868"/>
                <a:gd name="connsiteY11" fmla="*/ 2442868 h 24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2868" h="2442868">
                  <a:moveTo>
                    <a:pt x="1221434" y="2442868"/>
                  </a:moveTo>
                  <a:cubicBezTo>
                    <a:pt x="546855" y="2442868"/>
                    <a:pt x="0" y="1896013"/>
                    <a:pt x="0" y="1221434"/>
                  </a:cubicBezTo>
                  <a:lnTo>
                    <a:pt x="1" y="1221434"/>
                  </a:lnTo>
                  <a:cubicBezTo>
                    <a:pt x="1" y="546855"/>
                    <a:pt x="546856" y="0"/>
                    <a:pt x="1221435" y="0"/>
                  </a:cubicBezTo>
                  <a:lnTo>
                    <a:pt x="1493563" y="0"/>
                  </a:lnTo>
                  <a:lnTo>
                    <a:pt x="1396545" y="4899"/>
                  </a:lnTo>
                  <a:cubicBezTo>
                    <a:pt x="917871" y="53511"/>
                    <a:pt x="544335" y="457766"/>
                    <a:pt x="544335" y="949265"/>
                  </a:cubicBezTo>
                  <a:lnTo>
                    <a:pt x="544334" y="949265"/>
                  </a:lnTo>
                  <a:cubicBezTo>
                    <a:pt x="544334" y="1473531"/>
                    <a:pt x="969335" y="1898532"/>
                    <a:pt x="1493601" y="1898532"/>
                  </a:cubicBezTo>
                  <a:cubicBezTo>
                    <a:pt x="2017867" y="1898532"/>
                    <a:pt x="2442868" y="1473531"/>
                    <a:pt x="2442868" y="949265"/>
                  </a:cubicBezTo>
                  <a:lnTo>
                    <a:pt x="2442868" y="1221434"/>
                  </a:lnTo>
                  <a:cubicBezTo>
                    <a:pt x="2442868" y="1896013"/>
                    <a:pt x="1896013" y="2442868"/>
                    <a:pt x="1221434" y="2442868"/>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a:solidFill>
                  <a:schemeClr val="tx1">
                    <a:lumMod val="75000"/>
                    <a:lumOff val="25000"/>
                  </a:schemeClr>
                </a:solidFill>
                <a:cs typeface="+mn-ea"/>
                <a:sym typeface="+mn-lt"/>
              </a:endParaRPr>
            </a:p>
          </p:txBody>
        </p:sp>
        <p:sp>
          <p:nvSpPr>
            <p:cNvPr id="90" name="PA-îşľîdé">
              <a:extLst>
                <a:ext uri="{FF2B5EF4-FFF2-40B4-BE49-F238E27FC236}">
                  <a16:creationId xmlns:a16="http://schemas.microsoft.com/office/drawing/2014/main" id="{FB358E43-9C11-40A2-8EDC-0339FAAFB120}"/>
                </a:ext>
              </a:extLst>
            </p:cNvPr>
            <p:cNvSpPr/>
            <p:nvPr/>
          </p:nvSpPr>
          <p:spPr>
            <a:xfrm rot="10800000" flipH="1" flipV="1">
              <a:off x="3975901" y="3429000"/>
              <a:ext cx="2117500" cy="2117500"/>
            </a:xfrm>
            <a:custGeom>
              <a:avLst/>
              <a:gdLst>
                <a:gd name="connsiteX0" fmla="*/ 1221434 w 2442868"/>
                <a:gd name="connsiteY0" fmla="*/ 2442868 h 2442868"/>
                <a:gd name="connsiteX1" fmla="*/ 0 w 2442868"/>
                <a:gd name="connsiteY1" fmla="*/ 1221434 h 2442868"/>
                <a:gd name="connsiteX2" fmla="*/ 1 w 2442868"/>
                <a:gd name="connsiteY2" fmla="*/ 1221434 h 2442868"/>
                <a:gd name="connsiteX3" fmla="*/ 1221435 w 2442868"/>
                <a:gd name="connsiteY3" fmla="*/ 0 h 2442868"/>
                <a:gd name="connsiteX4" fmla="*/ 1493563 w 2442868"/>
                <a:gd name="connsiteY4" fmla="*/ 0 h 2442868"/>
                <a:gd name="connsiteX5" fmla="*/ 1396545 w 2442868"/>
                <a:gd name="connsiteY5" fmla="*/ 4899 h 2442868"/>
                <a:gd name="connsiteX6" fmla="*/ 544335 w 2442868"/>
                <a:gd name="connsiteY6" fmla="*/ 949265 h 2442868"/>
                <a:gd name="connsiteX7" fmla="*/ 544334 w 2442868"/>
                <a:gd name="connsiteY7" fmla="*/ 949265 h 2442868"/>
                <a:gd name="connsiteX8" fmla="*/ 1493601 w 2442868"/>
                <a:gd name="connsiteY8" fmla="*/ 1898532 h 2442868"/>
                <a:gd name="connsiteX9" fmla="*/ 2442868 w 2442868"/>
                <a:gd name="connsiteY9" fmla="*/ 949265 h 2442868"/>
                <a:gd name="connsiteX10" fmla="*/ 2442868 w 2442868"/>
                <a:gd name="connsiteY10" fmla="*/ 1221434 h 2442868"/>
                <a:gd name="connsiteX11" fmla="*/ 1221434 w 2442868"/>
                <a:gd name="connsiteY11" fmla="*/ 2442868 h 24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2868" h="2442868">
                  <a:moveTo>
                    <a:pt x="1221434" y="2442868"/>
                  </a:moveTo>
                  <a:cubicBezTo>
                    <a:pt x="546855" y="2442868"/>
                    <a:pt x="0" y="1896013"/>
                    <a:pt x="0" y="1221434"/>
                  </a:cubicBezTo>
                  <a:lnTo>
                    <a:pt x="1" y="1221434"/>
                  </a:lnTo>
                  <a:cubicBezTo>
                    <a:pt x="1" y="546855"/>
                    <a:pt x="546856" y="0"/>
                    <a:pt x="1221435" y="0"/>
                  </a:cubicBezTo>
                  <a:lnTo>
                    <a:pt x="1493563" y="0"/>
                  </a:lnTo>
                  <a:lnTo>
                    <a:pt x="1396545" y="4899"/>
                  </a:lnTo>
                  <a:cubicBezTo>
                    <a:pt x="917871" y="53511"/>
                    <a:pt x="544335" y="457766"/>
                    <a:pt x="544335" y="949265"/>
                  </a:cubicBezTo>
                  <a:lnTo>
                    <a:pt x="544334" y="949265"/>
                  </a:lnTo>
                  <a:cubicBezTo>
                    <a:pt x="544334" y="1473531"/>
                    <a:pt x="969335" y="1898532"/>
                    <a:pt x="1493601" y="1898532"/>
                  </a:cubicBezTo>
                  <a:cubicBezTo>
                    <a:pt x="2017867" y="1898532"/>
                    <a:pt x="2442868" y="1473531"/>
                    <a:pt x="2442868" y="949265"/>
                  </a:cubicBezTo>
                  <a:lnTo>
                    <a:pt x="2442868" y="1221434"/>
                  </a:lnTo>
                  <a:cubicBezTo>
                    <a:pt x="2442868" y="1896013"/>
                    <a:pt x="1896013" y="2442868"/>
                    <a:pt x="1221434" y="2442868"/>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a:solidFill>
                  <a:schemeClr val="tx1">
                    <a:lumMod val="75000"/>
                    <a:lumOff val="25000"/>
                  </a:schemeClr>
                </a:solidFill>
                <a:cs typeface="+mn-ea"/>
                <a:sym typeface="+mn-lt"/>
              </a:endParaRPr>
            </a:p>
          </p:txBody>
        </p:sp>
        <p:sp>
          <p:nvSpPr>
            <p:cNvPr id="91" name="PA-islíḍê">
              <a:extLst>
                <a:ext uri="{FF2B5EF4-FFF2-40B4-BE49-F238E27FC236}">
                  <a16:creationId xmlns:a16="http://schemas.microsoft.com/office/drawing/2014/main" id="{D33D2EF9-CF79-4897-A0CB-BE50E6940A5B}"/>
                </a:ext>
              </a:extLst>
            </p:cNvPr>
            <p:cNvSpPr/>
            <p:nvPr/>
          </p:nvSpPr>
          <p:spPr>
            <a:xfrm>
              <a:off x="5003292" y="2409444"/>
              <a:ext cx="2185416" cy="2185416"/>
            </a:xfrm>
            <a:prstGeom prst="ellipse">
              <a:avLst/>
            </a:prstGeom>
            <a:solidFill>
              <a:schemeClr val="accent2"/>
            </a:solidFill>
            <a:ln w="57150" cmpd="thickThin">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7">
                <a:lnSpc>
                  <a:spcPct val="145000"/>
                </a:lnSpc>
              </a:pPr>
              <a:r>
                <a:rPr lang="zh-CN" altLang="en-US" sz="2000" b="1" i="1" dirty="0">
                  <a:solidFill>
                    <a:schemeClr val="bg1"/>
                  </a:solidFill>
                  <a:cs typeface="+mn-ea"/>
                  <a:sym typeface="+mn-lt"/>
                </a:rPr>
                <a:t>关键词</a:t>
              </a:r>
            </a:p>
          </p:txBody>
        </p:sp>
        <p:grpSp>
          <p:nvGrpSpPr>
            <p:cNvPr id="92" name="îṥlíḋe">
              <a:extLst>
                <a:ext uri="{FF2B5EF4-FFF2-40B4-BE49-F238E27FC236}">
                  <a16:creationId xmlns:a16="http://schemas.microsoft.com/office/drawing/2014/main" id="{1269E88A-1DF3-45C9-B839-B23A2A57A602}"/>
                </a:ext>
              </a:extLst>
            </p:cNvPr>
            <p:cNvGrpSpPr/>
            <p:nvPr/>
          </p:nvGrpSpPr>
          <p:grpSpPr>
            <a:xfrm>
              <a:off x="6694932" y="3931920"/>
              <a:ext cx="612648" cy="612648"/>
              <a:chOff x="8668512" y="3986784"/>
              <a:chExt cx="612648" cy="612648"/>
            </a:xfrm>
          </p:grpSpPr>
          <p:sp>
            <p:nvSpPr>
              <p:cNvPr id="116" name="PA-iṧļiḍè">
                <a:extLst>
                  <a:ext uri="{FF2B5EF4-FFF2-40B4-BE49-F238E27FC236}">
                    <a16:creationId xmlns:a16="http://schemas.microsoft.com/office/drawing/2014/main" id="{6037CCFD-2703-4A95-B6DD-4B72A8BB3C12}"/>
                  </a:ext>
                </a:extLst>
              </p:cNvPr>
              <p:cNvSpPr/>
              <p:nvPr/>
            </p:nvSpPr>
            <p:spPr>
              <a:xfrm>
                <a:off x="8668512" y="3986784"/>
                <a:ext cx="612648" cy="612648"/>
              </a:xfrm>
              <a:prstGeom prst="ellipse">
                <a:avLst/>
              </a:prstGeom>
              <a:solidFill>
                <a:srgbClr val="7FD6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lang="zh-CN" altLang="en-US">
                  <a:solidFill>
                    <a:schemeClr val="tx1">
                      <a:lumMod val="75000"/>
                      <a:lumOff val="25000"/>
                    </a:schemeClr>
                  </a:solidFill>
                  <a:cs typeface="+mn-ea"/>
                  <a:sym typeface="+mn-lt"/>
                </a:endParaRPr>
              </a:p>
            </p:txBody>
          </p:sp>
          <p:sp>
            <p:nvSpPr>
              <p:cNvPr id="117" name="PA-í$ļîḓê">
                <a:extLst>
                  <a:ext uri="{FF2B5EF4-FFF2-40B4-BE49-F238E27FC236}">
                    <a16:creationId xmlns:a16="http://schemas.microsoft.com/office/drawing/2014/main" id="{A2379C3A-4482-40BC-AAC2-18936FA51C84}"/>
                  </a:ext>
                </a:extLst>
              </p:cNvPr>
              <p:cNvSpPr/>
              <p:nvPr/>
            </p:nvSpPr>
            <p:spPr bwMode="auto">
              <a:xfrm>
                <a:off x="8874018" y="4133088"/>
                <a:ext cx="201635" cy="320040"/>
              </a:xfrm>
              <a:custGeom>
                <a:avLst/>
                <a:gdLst>
                  <a:gd name="connsiteX0" fmla="*/ 262787 w 373682"/>
                  <a:gd name="connsiteY0" fmla="*/ 494515 h 593115"/>
                  <a:gd name="connsiteX1" fmla="*/ 236963 w 373682"/>
                  <a:gd name="connsiteY1" fmla="*/ 508926 h 593115"/>
                  <a:gd name="connsiteX2" fmla="*/ 236963 w 373682"/>
                  <a:gd name="connsiteY2" fmla="*/ 546090 h 593115"/>
                  <a:gd name="connsiteX3" fmla="*/ 262787 w 373682"/>
                  <a:gd name="connsiteY3" fmla="*/ 531680 h 593115"/>
                  <a:gd name="connsiteX4" fmla="*/ 293170 w 373682"/>
                  <a:gd name="connsiteY4" fmla="*/ 479346 h 593115"/>
                  <a:gd name="connsiteX5" fmla="*/ 266585 w 373682"/>
                  <a:gd name="connsiteY5" fmla="*/ 493756 h 593115"/>
                  <a:gd name="connsiteX6" fmla="*/ 266585 w 373682"/>
                  <a:gd name="connsiteY6" fmla="*/ 530163 h 593115"/>
                  <a:gd name="connsiteX7" fmla="*/ 293170 w 373682"/>
                  <a:gd name="connsiteY7" fmla="*/ 516510 h 593115"/>
                  <a:gd name="connsiteX8" fmla="*/ 47091 w 373682"/>
                  <a:gd name="connsiteY8" fmla="*/ 444519 h 593115"/>
                  <a:gd name="connsiteX9" fmla="*/ 8355 w 373682"/>
                  <a:gd name="connsiteY9" fmla="*/ 466518 h 593115"/>
                  <a:gd name="connsiteX10" fmla="*/ 8355 w 373682"/>
                  <a:gd name="connsiteY10" fmla="*/ 521134 h 593115"/>
                  <a:gd name="connsiteX11" fmla="*/ 47091 w 373682"/>
                  <a:gd name="connsiteY11" fmla="*/ 499894 h 593115"/>
                  <a:gd name="connsiteX12" fmla="*/ 151934 w 373682"/>
                  <a:gd name="connsiteY12" fmla="*/ 440694 h 593115"/>
                  <a:gd name="connsiteX13" fmla="*/ 197502 w 373682"/>
                  <a:gd name="connsiteY13" fmla="*/ 460397 h 593115"/>
                  <a:gd name="connsiteX14" fmla="*/ 197502 w 373682"/>
                  <a:gd name="connsiteY14" fmla="*/ 502832 h 593115"/>
                  <a:gd name="connsiteX15" fmla="*/ 151934 w 373682"/>
                  <a:gd name="connsiteY15" fmla="*/ 484646 h 593115"/>
                  <a:gd name="connsiteX16" fmla="*/ 262787 w 373682"/>
                  <a:gd name="connsiteY16" fmla="*/ 438389 h 593115"/>
                  <a:gd name="connsiteX17" fmla="*/ 236963 w 373682"/>
                  <a:gd name="connsiteY17" fmla="*/ 452799 h 593115"/>
                  <a:gd name="connsiteX18" fmla="*/ 236963 w 373682"/>
                  <a:gd name="connsiteY18" fmla="*/ 489206 h 593115"/>
                  <a:gd name="connsiteX19" fmla="*/ 262787 w 373682"/>
                  <a:gd name="connsiteY19" fmla="*/ 475553 h 593115"/>
                  <a:gd name="connsiteX20" fmla="*/ 91903 w 373682"/>
                  <a:gd name="connsiteY20" fmla="*/ 422521 h 593115"/>
                  <a:gd name="connsiteX21" fmla="*/ 53167 w 373682"/>
                  <a:gd name="connsiteY21" fmla="*/ 443761 h 593115"/>
                  <a:gd name="connsiteX22" fmla="*/ 53167 w 373682"/>
                  <a:gd name="connsiteY22" fmla="*/ 498377 h 593115"/>
                  <a:gd name="connsiteX23" fmla="*/ 91903 w 373682"/>
                  <a:gd name="connsiteY23" fmla="*/ 477138 h 593115"/>
                  <a:gd name="connsiteX24" fmla="*/ 293170 w 373682"/>
                  <a:gd name="connsiteY24" fmla="*/ 422461 h 593115"/>
                  <a:gd name="connsiteX25" fmla="*/ 266585 w 373682"/>
                  <a:gd name="connsiteY25" fmla="*/ 437630 h 593115"/>
                  <a:gd name="connsiteX26" fmla="*/ 266585 w 373682"/>
                  <a:gd name="connsiteY26" fmla="*/ 474036 h 593115"/>
                  <a:gd name="connsiteX27" fmla="*/ 293170 w 373682"/>
                  <a:gd name="connsiteY27" fmla="*/ 459626 h 593115"/>
                  <a:gd name="connsiteX28" fmla="*/ 262787 w 373682"/>
                  <a:gd name="connsiteY28" fmla="*/ 381504 h 593115"/>
                  <a:gd name="connsiteX29" fmla="*/ 236963 w 373682"/>
                  <a:gd name="connsiteY29" fmla="*/ 396673 h 593115"/>
                  <a:gd name="connsiteX30" fmla="*/ 236963 w 373682"/>
                  <a:gd name="connsiteY30" fmla="*/ 433079 h 593115"/>
                  <a:gd name="connsiteX31" fmla="*/ 262787 w 373682"/>
                  <a:gd name="connsiteY31" fmla="*/ 419427 h 593115"/>
                  <a:gd name="connsiteX32" fmla="*/ 293170 w 373682"/>
                  <a:gd name="connsiteY32" fmla="*/ 366334 h 593115"/>
                  <a:gd name="connsiteX33" fmla="*/ 266585 w 373682"/>
                  <a:gd name="connsiteY33" fmla="*/ 381504 h 593115"/>
                  <a:gd name="connsiteX34" fmla="*/ 266585 w 373682"/>
                  <a:gd name="connsiteY34" fmla="*/ 417910 h 593115"/>
                  <a:gd name="connsiteX35" fmla="*/ 293170 w 373682"/>
                  <a:gd name="connsiteY35" fmla="*/ 403499 h 593115"/>
                  <a:gd name="connsiteX36" fmla="*/ 47091 w 373682"/>
                  <a:gd name="connsiteY36" fmla="*/ 361836 h 593115"/>
                  <a:gd name="connsiteX37" fmla="*/ 8355 w 373682"/>
                  <a:gd name="connsiteY37" fmla="*/ 383075 h 593115"/>
                  <a:gd name="connsiteX38" fmla="*/ 8355 w 373682"/>
                  <a:gd name="connsiteY38" fmla="*/ 437692 h 593115"/>
                  <a:gd name="connsiteX39" fmla="*/ 47091 w 373682"/>
                  <a:gd name="connsiteY39" fmla="*/ 416452 h 593115"/>
                  <a:gd name="connsiteX40" fmla="*/ 91903 w 373682"/>
                  <a:gd name="connsiteY40" fmla="*/ 339079 h 593115"/>
                  <a:gd name="connsiteX41" fmla="*/ 53167 w 373682"/>
                  <a:gd name="connsiteY41" fmla="*/ 361077 h 593115"/>
                  <a:gd name="connsiteX42" fmla="*/ 53167 w 373682"/>
                  <a:gd name="connsiteY42" fmla="*/ 414935 h 593115"/>
                  <a:gd name="connsiteX43" fmla="*/ 91903 w 373682"/>
                  <a:gd name="connsiteY43" fmla="*/ 393695 h 593115"/>
                  <a:gd name="connsiteX44" fmla="*/ 118428 w 373682"/>
                  <a:gd name="connsiteY44" fmla="*/ 333719 h 593115"/>
                  <a:gd name="connsiteX45" fmla="*/ 163996 w 373682"/>
                  <a:gd name="connsiteY45" fmla="*/ 353460 h 593115"/>
                  <a:gd name="connsiteX46" fmla="*/ 163996 w 373682"/>
                  <a:gd name="connsiteY46" fmla="*/ 395979 h 593115"/>
                  <a:gd name="connsiteX47" fmla="*/ 118428 w 373682"/>
                  <a:gd name="connsiteY47" fmla="*/ 377757 h 593115"/>
                  <a:gd name="connsiteX48" fmla="*/ 262787 w 373682"/>
                  <a:gd name="connsiteY48" fmla="*/ 325377 h 593115"/>
                  <a:gd name="connsiteX49" fmla="*/ 236963 w 373682"/>
                  <a:gd name="connsiteY49" fmla="*/ 340547 h 593115"/>
                  <a:gd name="connsiteX50" fmla="*/ 236963 w 373682"/>
                  <a:gd name="connsiteY50" fmla="*/ 376953 h 593115"/>
                  <a:gd name="connsiteX51" fmla="*/ 262787 w 373682"/>
                  <a:gd name="connsiteY51" fmla="*/ 362542 h 593115"/>
                  <a:gd name="connsiteX52" fmla="*/ 293170 w 373682"/>
                  <a:gd name="connsiteY52" fmla="*/ 310208 h 593115"/>
                  <a:gd name="connsiteX53" fmla="*/ 266585 w 373682"/>
                  <a:gd name="connsiteY53" fmla="*/ 325377 h 593115"/>
                  <a:gd name="connsiteX54" fmla="*/ 266585 w 373682"/>
                  <a:gd name="connsiteY54" fmla="*/ 361784 h 593115"/>
                  <a:gd name="connsiteX55" fmla="*/ 293170 w 373682"/>
                  <a:gd name="connsiteY55" fmla="*/ 347373 h 593115"/>
                  <a:gd name="connsiteX56" fmla="*/ 47091 w 373682"/>
                  <a:gd name="connsiteY56" fmla="*/ 278394 h 593115"/>
                  <a:gd name="connsiteX57" fmla="*/ 8355 w 373682"/>
                  <a:gd name="connsiteY57" fmla="*/ 300392 h 593115"/>
                  <a:gd name="connsiteX58" fmla="*/ 8355 w 373682"/>
                  <a:gd name="connsiteY58" fmla="*/ 354250 h 593115"/>
                  <a:gd name="connsiteX59" fmla="*/ 47091 w 373682"/>
                  <a:gd name="connsiteY59" fmla="*/ 333769 h 593115"/>
                  <a:gd name="connsiteX60" fmla="*/ 262787 w 373682"/>
                  <a:gd name="connsiteY60" fmla="*/ 269251 h 593115"/>
                  <a:gd name="connsiteX61" fmla="*/ 236963 w 373682"/>
                  <a:gd name="connsiteY61" fmla="*/ 284420 h 593115"/>
                  <a:gd name="connsiteX62" fmla="*/ 236963 w 373682"/>
                  <a:gd name="connsiteY62" fmla="*/ 320827 h 593115"/>
                  <a:gd name="connsiteX63" fmla="*/ 262787 w 373682"/>
                  <a:gd name="connsiteY63" fmla="*/ 306416 h 593115"/>
                  <a:gd name="connsiteX64" fmla="*/ 91903 w 373682"/>
                  <a:gd name="connsiteY64" fmla="*/ 255637 h 593115"/>
                  <a:gd name="connsiteX65" fmla="*/ 53167 w 373682"/>
                  <a:gd name="connsiteY65" fmla="*/ 277635 h 593115"/>
                  <a:gd name="connsiteX66" fmla="*/ 53167 w 373682"/>
                  <a:gd name="connsiteY66" fmla="*/ 331493 h 593115"/>
                  <a:gd name="connsiteX67" fmla="*/ 91903 w 373682"/>
                  <a:gd name="connsiteY67" fmla="*/ 311012 h 593115"/>
                  <a:gd name="connsiteX68" fmla="*/ 293170 w 373682"/>
                  <a:gd name="connsiteY68" fmla="*/ 254082 h 593115"/>
                  <a:gd name="connsiteX69" fmla="*/ 266585 w 373682"/>
                  <a:gd name="connsiteY69" fmla="*/ 268493 h 593115"/>
                  <a:gd name="connsiteX70" fmla="*/ 266585 w 373682"/>
                  <a:gd name="connsiteY70" fmla="*/ 305657 h 593115"/>
                  <a:gd name="connsiteX71" fmla="*/ 293170 w 373682"/>
                  <a:gd name="connsiteY71" fmla="*/ 291247 h 593115"/>
                  <a:gd name="connsiteX72" fmla="*/ 150350 w 373682"/>
                  <a:gd name="connsiteY72" fmla="*/ 251111 h 593115"/>
                  <a:gd name="connsiteX73" fmla="*/ 195918 w 373682"/>
                  <a:gd name="connsiteY73" fmla="*/ 270822 h 593115"/>
                  <a:gd name="connsiteX74" fmla="*/ 195918 w 373682"/>
                  <a:gd name="connsiteY74" fmla="*/ 312518 h 593115"/>
                  <a:gd name="connsiteX75" fmla="*/ 150350 w 373682"/>
                  <a:gd name="connsiteY75" fmla="*/ 294324 h 593115"/>
                  <a:gd name="connsiteX76" fmla="*/ 303044 w 373682"/>
                  <a:gd name="connsiteY76" fmla="*/ 212366 h 593115"/>
                  <a:gd name="connsiteX77" fmla="*/ 373682 w 373682"/>
                  <a:gd name="connsiteY77" fmla="*/ 247256 h 593115"/>
                  <a:gd name="connsiteX78" fmla="*/ 373682 w 373682"/>
                  <a:gd name="connsiteY78" fmla="*/ 259391 h 593115"/>
                  <a:gd name="connsiteX79" fmla="*/ 373682 w 373682"/>
                  <a:gd name="connsiteY79" fmla="*/ 272285 h 593115"/>
                  <a:gd name="connsiteX80" fmla="*/ 373682 w 373682"/>
                  <a:gd name="connsiteY80" fmla="*/ 593115 h 593115"/>
                  <a:gd name="connsiteX81" fmla="*/ 352415 w 373682"/>
                  <a:gd name="connsiteY81" fmla="*/ 593115 h 593115"/>
                  <a:gd name="connsiteX82" fmla="*/ 352415 w 373682"/>
                  <a:gd name="connsiteY82" fmla="*/ 263183 h 593115"/>
                  <a:gd name="connsiteX83" fmla="*/ 303044 w 373682"/>
                  <a:gd name="connsiteY83" fmla="*/ 241946 h 593115"/>
                  <a:gd name="connsiteX84" fmla="*/ 303044 w 373682"/>
                  <a:gd name="connsiteY84" fmla="*/ 593115 h 593115"/>
                  <a:gd name="connsiteX85" fmla="*/ 230886 w 373682"/>
                  <a:gd name="connsiteY85" fmla="*/ 593115 h 593115"/>
                  <a:gd name="connsiteX86" fmla="*/ 230886 w 373682"/>
                  <a:gd name="connsiteY86" fmla="*/ 260149 h 593115"/>
                  <a:gd name="connsiteX87" fmla="*/ 47091 w 373682"/>
                  <a:gd name="connsiteY87" fmla="*/ 194951 h 593115"/>
                  <a:gd name="connsiteX88" fmla="*/ 8355 w 373682"/>
                  <a:gd name="connsiteY88" fmla="*/ 216950 h 593115"/>
                  <a:gd name="connsiteX89" fmla="*/ 8355 w 373682"/>
                  <a:gd name="connsiteY89" fmla="*/ 271566 h 593115"/>
                  <a:gd name="connsiteX90" fmla="*/ 47091 w 373682"/>
                  <a:gd name="connsiteY90" fmla="*/ 250327 h 593115"/>
                  <a:gd name="connsiteX91" fmla="*/ 163996 w 373682"/>
                  <a:gd name="connsiteY91" fmla="*/ 190435 h 593115"/>
                  <a:gd name="connsiteX92" fmla="*/ 209686 w 373682"/>
                  <a:gd name="connsiteY92" fmla="*/ 209388 h 593115"/>
                  <a:gd name="connsiteX93" fmla="*/ 209686 w 373682"/>
                  <a:gd name="connsiteY93" fmla="*/ 251842 h 593115"/>
                  <a:gd name="connsiteX94" fmla="*/ 163996 w 373682"/>
                  <a:gd name="connsiteY94" fmla="*/ 233648 h 593115"/>
                  <a:gd name="connsiteX95" fmla="*/ 91903 w 373682"/>
                  <a:gd name="connsiteY95" fmla="*/ 172953 h 593115"/>
                  <a:gd name="connsiteX96" fmla="*/ 53167 w 373682"/>
                  <a:gd name="connsiteY96" fmla="*/ 194193 h 593115"/>
                  <a:gd name="connsiteX97" fmla="*/ 53167 w 373682"/>
                  <a:gd name="connsiteY97" fmla="*/ 248810 h 593115"/>
                  <a:gd name="connsiteX98" fmla="*/ 91903 w 373682"/>
                  <a:gd name="connsiteY98" fmla="*/ 227570 h 593115"/>
                  <a:gd name="connsiteX99" fmla="*/ 47091 w 373682"/>
                  <a:gd name="connsiteY99" fmla="*/ 112268 h 593115"/>
                  <a:gd name="connsiteX100" fmla="*/ 8355 w 373682"/>
                  <a:gd name="connsiteY100" fmla="*/ 134266 h 593115"/>
                  <a:gd name="connsiteX101" fmla="*/ 8355 w 373682"/>
                  <a:gd name="connsiteY101" fmla="*/ 188124 h 593115"/>
                  <a:gd name="connsiteX102" fmla="*/ 47091 w 373682"/>
                  <a:gd name="connsiteY102" fmla="*/ 166885 h 593115"/>
                  <a:gd name="connsiteX103" fmla="*/ 118428 w 373682"/>
                  <a:gd name="connsiteY103" fmla="*/ 108437 h 593115"/>
                  <a:gd name="connsiteX104" fmla="*/ 163996 w 373682"/>
                  <a:gd name="connsiteY104" fmla="*/ 128178 h 593115"/>
                  <a:gd name="connsiteX105" fmla="*/ 163996 w 373682"/>
                  <a:gd name="connsiteY105" fmla="*/ 170697 h 593115"/>
                  <a:gd name="connsiteX106" fmla="*/ 118428 w 373682"/>
                  <a:gd name="connsiteY106" fmla="*/ 152475 h 593115"/>
                  <a:gd name="connsiteX107" fmla="*/ 91903 w 373682"/>
                  <a:gd name="connsiteY107" fmla="*/ 89511 h 593115"/>
                  <a:gd name="connsiteX108" fmla="*/ 53167 w 373682"/>
                  <a:gd name="connsiteY108" fmla="*/ 111509 h 593115"/>
                  <a:gd name="connsiteX109" fmla="*/ 53167 w 373682"/>
                  <a:gd name="connsiteY109" fmla="*/ 165367 h 593115"/>
                  <a:gd name="connsiteX110" fmla="*/ 91903 w 373682"/>
                  <a:gd name="connsiteY110" fmla="*/ 144128 h 593115"/>
                  <a:gd name="connsiteX111" fmla="*/ 70636 w 373682"/>
                  <a:gd name="connsiteY111" fmla="*/ 0 h 593115"/>
                  <a:gd name="connsiteX112" fmla="*/ 91903 w 373682"/>
                  <a:gd name="connsiteY112" fmla="*/ 0 h 593115"/>
                  <a:gd name="connsiteX113" fmla="*/ 91903 w 373682"/>
                  <a:gd name="connsiteY113" fmla="*/ 37928 h 593115"/>
                  <a:gd name="connsiteX114" fmla="*/ 106334 w 373682"/>
                  <a:gd name="connsiteY114" fmla="*/ 28067 h 593115"/>
                  <a:gd name="connsiteX115" fmla="*/ 211148 w 373682"/>
                  <a:gd name="connsiteY115" fmla="*/ 79650 h 593115"/>
                  <a:gd name="connsiteX116" fmla="*/ 211148 w 373682"/>
                  <a:gd name="connsiteY116" fmla="*/ 116061 h 593115"/>
                  <a:gd name="connsiteX117" fmla="*/ 106334 w 373682"/>
                  <a:gd name="connsiteY117" fmla="*/ 72064 h 593115"/>
                  <a:gd name="connsiteX118" fmla="*/ 106334 w 373682"/>
                  <a:gd name="connsiteY118" fmla="*/ 590922 h 593115"/>
                  <a:gd name="connsiteX119" fmla="*/ 0 w 373682"/>
                  <a:gd name="connsiteY119" fmla="*/ 590922 h 593115"/>
                  <a:gd name="connsiteX120" fmla="*/ 0 w 373682"/>
                  <a:gd name="connsiteY120" fmla="*/ 97855 h 593115"/>
                  <a:gd name="connsiteX121" fmla="*/ 70636 w 373682"/>
                  <a:gd name="connsiteY121" fmla="*/ 51583 h 59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73682" h="593115">
                    <a:moveTo>
                      <a:pt x="262787" y="494515"/>
                    </a:moveTo>
                    <a:lnTo>
                      <a:pt x="236963" y="508926"/>
                    </a:lnTo>
                    <a:lnTo>
                      <a:pt x="236963" y="546090"/>
                    </a:lnTo>
                    <a:lnTo>
                      <a:pt x="262787" y="531680"/>
                    </a:lnTo>
                    <a:close/>
                    <a:moveTo>
                      <a:pt x="293170" y="479346"/>
                    </a:moveTo>
                    <a:lnTo>
                      <a:pt x="266585" y="493756"/>
                    </a:lnTo>
                    <a:lnTo>
                      <a:pt x="266585" y="530163"/>
                    </a:lnTo>
                    <a:lnTo>
                      <a:pt x="293170" y="516510"/>
                    </a:lnTo>
                    <a:close/>
                    <a:moveTo>
                      <a:pt x="47091" y="444519"/>
                    </a:moveTo>
                    <a:lnTo>
                      <a:pt x="8355" y="466518"/>
                    </a:lnTo>
                    <a:lnTo>
                      <a:pt x="8355" y="521134"/>
                    </a:lnTo>
                    <a:lnTo>
                      <a:pt x="47091" y="499894"/>
                    </a:lnTo>
                    <a:close/>
                    <a:moveTo>
                      <a:pt x="151934" y="440694"/>
                    </a:moveTo>
                    <a:lnTo>
                      <a:pt x="197502" y="460397"/>
                    </a:lnTo>
                    <a:lnTo>
                      <a:pt x="197502" y="502832"/>
                    </a:lnTo>
                    <a:lnTo>
                      <a:pt x="151934" y="484646"/>
                    </a:lnTo>
                    <a:close/>
                    <a:moveTo>
                      <a:pt x="262787" y="438389"/>
                    </a:moveTo>
                    <a:lnTo>
                      <a:pt x="236963" y="452799"/>
                    </a:lnTo>
                    <a:lnTo>
                      <a:pt x="236963" y="489206"/>
                    </a:lnTo>
                    <a:lnTo>
                      <a:pt x="262787" y="475553"/>
                    </a:lnTo>
                    <a:close/>
                    <a:moveTo>
                      <a:pt x="91903" y="422521"/>
                    </a:moveTo>
                    <a:lnTo>
                      <a:pt x="53167" y="443761"/>
                    </a:lnTo>
                    <a:lnTo>
                      <a:pt x="53167" y="498377"/>
                    </a:lnTo>
                    <a:lnTo>
                      <a:pt x="91903" y="477138"/>
                    </a:lnTo>
                    <a:close/>
                    <a:moveTo>
                      <a:pt x="293170" y="422461"/>
                    </a:moveTo>
                    <a:lnTo>
                      <a:pt x="266585" y="437630"/>
                    </a:lnTo>
                    <a:lnTo>
                      <a:pt x="266585" y="474036"/>
                    </a:lnTo>
                    <a:lnTo>
                      <a:pt x="293170" y="459626"/>
                    </a:lnTo>
                    <a:close/>
                    <a:moveTo>
                      <a:pt x="262787" y="381504"/>
                    </a:moveTo>
                    <a:lnTo>
                      <a:pt x="236963" y="396673"/>
                    </a:lnTo>
                    <a:lnTo>
                      <a:pt x="236963" y="433079"/>
                    </a:lnTo>
                    <a:lnTo>
                      <a:pt x="262787" y="419427"/>
                    </a:lnTo>
                    <a:close/>
                    <a:moveTo>
                      <a:pt x="293170" y="366334"/>
                    </a:moveTo>
                    <a:lnTo>
                      <a:pt x="266585" y="381504"/>
                    </a:lnTo>
                    <a:lnTo>
                      <a:pt x="266585" y="417910"/>
                    </a:lnTo>
                    <a:lnTo>
                      <a:pt x="293170" y="403499"/>
                    </a:lnTo>
                    <a:close/>
                    <a:moveTo>
                      <a:pt x="47091" y="361836"/>
                    </a:moveTo>
                    <a:lnTo>
                      <a:pt x="8355" y="383075"/>
                    </a:lnTo>
                    <a:lnTo>
                      <a:pt x="8355" y="437692"/>
                    </a:lnTo>
                    <a:lnTo>
                      <a:pt x="47091" y="416452"/>
                    </a:lnTo>
                    <a:close/>
                    <a:moveTo>
                      <a:pt x="91903" y="339079"/>
                    </a:moveTo>
                    <a:lnTo>
                      <a:pt x="53167" y="361077"/>
                    </a:lnTo>
                    <a:lnTo>
                      <a:pt x="53167" y="414935"/>
                    </a:lnTo>
                    <a:lnTo>
                      <a:pt x="91903" y="393695"/>
                    </a:lnTo>
                    <a:close/>
                    <a:moveTo>
                      <a:pt x="118428" y="333719"/>
                    </a:moveTo>
                    <a:lnTo>
                      <a:pt x="163996" y="353460"/>
                    </a:lnTo>
                    <a:lnTo>
                      <a:pt x="163996" y="395979"/>
                    </a:lnTo>
                    <a:lnTo>
                      <a:pt x="118428" y="377757"/>
                    </a:lnTo>
                    <a:close/>
                    <a:moveTo>
                      <a:pt x="262787" y="325377"/>
                    </a:moveTo>
                    <a:lnTo>
                      <a:pt x="236963" y="340547"/>
                    </a:lnTo>
                    <a:lnTo>
                      <a:pt x="236963" y="376953"/>
                    </a:lnTo>
                    <a:lnTo>
                      <a:pt x="262787" y="362542"/>
                    </a:lnTo>
                    <a:close/>
                    <a:moveTo>
                      <a:pt x="293170" y="310208"/>
                    </a:moveTo>
                    <a:lnTo>
                      <a:pt x="266585" y="325377"/>
                    </a:lnTo>
                    <a:lnTo>
                      <a:pt x="266585" y="361784"/>
                    </a:lnTo>
                    <a:lnTo>
                      <a:pt x="293170" y="347373"/>
                    </a:lnTo>
                    <a:close/>
                    <a:moveTo>
                      <a:pt x="47091" y="278394"/>
                    </a:moveTo>
                    <a:lnTo>
                      <a:pt x="8355" y="300392"/>
                    </a:lnTo>
                    <a:lnTo>
                      <a:pt x="8355" y="354250"/>
                    </a:lnTo>
                    <a:lnTo>
                      <a:pt x="47091" y="333769"/>
                    </a:lnTo>
                    <a:close/>
                    <a:moveTo>
                      <a:pt x="262787" y="269251"/>
                    </a:moveTo>
                    <a:lnTo>
                      <a:pt x="236963" y="284420"/>
                    </a:lnTo>
                    <a:lnTo>
                      <a:pt x="236963" y="320827"/>
                    </a:lnTo>
                    <a:lnTo>
                      <a:pt x="262787" y="306416"/>
                    </a:lnTo>
                    <a:close/>
                    <a:moveTo>
                      <a:pt x="91903" y="255637"/>
                    </a:moveTo>
                    <a:lnTo>
                      <a:pt x="53167" y="277635"/>
                    </a:lnTo>
                    <a:lnTo>
                      <a:pt x="53167" y="331493"/>
                    </a:lnTo>
                    <a:lnTo>
                      <a:pt x="91903" y="311012"/>
                    </a:lnTo>
                    <a:close/>
                    <a:moveTo>
                      <a:pt x="293170" y="254082"/>
                    </a:moveTo>
                    <a:lnTo>
                      <a:pt x="266585" y="268493"/>
                    </a:lnTo>
                    <a:lnTo>
                      <a:pt x="266585" y="305657"/>
                    </a:lnTo>
                    <a:lnTo>
                      <a:pt x="293170" y="291247"/>
                    </a:lnTo>
                    <a:close/>
                    <a:moveTo>
                      <a:pt x="150350" y="251111"/>
                    </a:moveTo>
                    <a:lnTo>
                      <a:pt x="195918" y="270822"/>
                    </a:lnTo>
                    <a:lnTo>
                      <a:pt x="195918" y="312518"/>
                    </a:lnTo>
                    <a:lnTo>
                      <a:pt x="150350" y="294324"/>
                    </a:lnTo>
                    <a:close/>
                    <a:moveTo>
                      <a:pt x="303044" y="212366"/>
                    </a:moveTo>
                    <a:lnTo>
                      <a:pt x="373682" y="247256"/>
                    </a:lnTo>
                    <a:lnTo>
                      <a:pt x="373682" y="259391"/>
                    </a:lnTo>
                    <a:lnTo>
                      <a:pt x="373682" y="272285"/>
                    </a:lnTo>
                    <a:lnTo>
                      <a:pt x="373682" y="593115"/>
                    </a:lnTo>
                    <a:lnTo>
                      <a:pt x="352415" y="593115"/>
                    </a:lnTo>
                    <a:lnTo>
                      <a:pt x="352415" y="263183"/>
                    </a:lnTo>
                    <a:lnTo>
                      <a:pt x="303044" y="241946"/>
                    </a:lnTo>
                    <a:lnTo>
                      <a:pt x="303044" y="593115"/>
                    </a:lnTo>
                    <a:lnTo>
                      <a:pt x="230886" y="593115"/>
                    </a:lnTo>
                    <a:lnTo>
                      <a:pt x="230886" y="260149"/>
                    </a:lnTo>
                    <a:close/>
                    <a:moveTo>
                      <a:pt x="47091" y="194951"/>
                    </a:moveTo>
                    <a:lnTo>
                      <a:pt x="8355" y="216950"/>
                    </a:lnTo>
                    <a:lnTo>
                      <a:pt x="8355" y="271566"/>
                    </a:lnTo>
                    <a:lnTo>
                      <a:pt x="47091" y="250327"/>
                    </a:lnTo>
                    <a:close/>
                    <a:moveTo>
                      <a:pt x="163996" y="190435"/>
                    </a:moveTo>
                    <a:lnTo>
                      <a:pt x="209686" y="209388"/>
                    </a:lnTo>
                    <a:lnTo>
                      <a:pt x="209686" y="251842"/>
                    </a:lnTo>
                    <a:lnTo>
                      <a:pt x="163996" y="233648"/>
                    </a:lnTo>
                    <a:close/>
                    <a:moveTo>
                      <a:pt x="91903" y="172953"/>
                    </a:moveTo>
                    <a:lnTo>
                      <a:pt x="53167" y="194193"/>
                    </a:lnTo>
                    <a:lnTo>
                      <a:pt x="53167" y="248810"/>
                    </a:lnTo>
                    <a:lnTo>
                      <a:pt x="91903" y="227570"/>
                    </a:lnTo>
                    <a:close/>
                    <a:moveTo>
                      <a:pt x="47091" y="112268"/>
                    </a:moveTo>
                    <a:lnTo>
                      <a:pt x="8355" y="134266"/>
                    </a:lnTo>
                    <a:lnTo>
                      <a:pt x="8355" y="188124"/>
                    </a:lnTo>
                    <a:lnTo>
                      <a:pt x="47091" y="166885"/>
                    </a:lnTo>
                    <a:close/>
                    <a:moveTo>
                      <a:pt x="118428" y="108437"/>
                    </a:moveTo>
                    <a:lnTo>
                      <a:pt x="163996" y="128178"/>
                    </a:lnTo>
                    <a:lnTo>
                      <a:pt x="163996" y="170697"/>
                    </a:lnTo>
                    <a:lnTo>
                      <a:pt x="118428" y="152475"/>
                    </a:lnTo>
                    <a:close/>
                    <a:moveTo>
                      <a:pt x="91903" y="89511"/>
                    </a:moveTo>
                    <a:lnTo>
                      <a:pt x="53167" y="111509"/>
                    </a:lnTo>
                    <a:lnTo>
                      <a:pt x="53167" y="165367"/>
                    </a:lnTo>
                    <a:lnTo>
                      <a:pt x="91903" y="144128"/>
                    </a:lnTo>
                    <a:close/>
                    <a:moveTo>
                      <a:pt x="70636" y="0"/>
                    </a:moveTo>
                    <a:lnTo>
                      <a:pt x="91903" y="0"/>
                    </a:lnTo>
                    <a:lnTo>
                      <a:pt x="91903" y="37928"/>
                    </a:lnTo>
                    <a:lnTo>
                      <a:pt x="106334" y="28067"/>
                    </a:lnTo>
                    <a:lnTo>
                      <a:pt x="211148" y="79650"/>
                    </a:lnTo>
                    <a:lnTo>
                      <a:pt x="211148" y="116061"/>
                    </a:lnTo>
                    <a:lnTo>
                      <a:pt x="106334" y="72064"/>
                    </a:lnTo>
                    <a:lnTo>
                      <a:pt x="106334" y="590922"/>
                    </a:lnTo>
                    <a:lnTo>
                      <a:pt x="0" y="590922"/>
                    </a:lnTo>
                    <a:lnTo>
                      <a:pt x="0" y="97855"/>
                    </a:lnTo>
                    <a:lnTo>
                      <a:pt x="70636" y="51583"/>
                    </a:lnTo>
                    <a:close/>
                  </a:path>
                </a:pathLst>
              </a:custGeom>
              <a:solidFill>
                <a:schemeClr val="bg1"/>
              </a:solidFill>
              <a:ln>
                <a:noFill/>
              </a:ln>
            </p:spPr>
            <p:txBody>
              <a:bodyPr wrap="square" lIns="91440" tIns="45720" rIns="91440" bIns="45720" anchor="ctr">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65000"/>
                  </a:lnSpc>
                </a:pPr>
                <a:endParaRPr>
                  <a:solidFill>
                    <a:schemeClr val="tx1">
                      <a:lumMod val="75000"/>
                      <a:lumOff val="25000"/>
                    </a:schemeClr>
                  </a:solidFill>
                  <a:cs typeface="+mn-ea"/>
                  <a:sym typeface="+mn-lt"/>
                </a:endParaRPr>
              </a:p>
            </p:txBody>
          </p:sp>
        </p:grpSp>
        <p:grpSp>
          <p:nvGrpSpPr>
            <p:cNvPr id="93" name="ïṥ1íḑe">
              <a:extLst>
                <a:ext uri="{FF2B5EF4-FFF2-40B4-BE49-F238E27FC236}">
                  <a16:creationId xmlns:a16="http://schemas.microsoft.com/office/drawing/2014/main" id="{54DC8A61-E063-4C66-AEE4-1C982794298B}"/>
                </a:ext>
              </a:extLst>
            </p:cNvPr>
            <p:cNvGrpSpPr/>
            <p:nvPr/>
          </p:nvGrpSpPr>
          <p:grpSpPr>
            <a:xfrm>
              <a:off x="4866132" y="3931920"/>
              <a:ext cx="612648" cy="612648"/>
              <a:chOff x="8668512" y="3986784"/>
              <a:chExt cx="612648" cy="612648"/>
            </a:xfrm>
          </p:grpSpPr>
          <p:sp>
            <p:nvSpPr>
              <p:cNvPr id="114" name="PA-í$ļidè">
                <a:extLst>
                  <a:ext uri="{FF2B5EF4-FFF2-40B4-BE49-F238E27FC236}">
                    <a16:creationId xmlns:a16="http://schemas.microsoft.com/office/drawing/2014/main" id="{B8EF8C51-68C4-4208-8DFD-C90D9ABFD755}"/>
                  </a:ext>
                </a:extLst>
              </p:cNvPr>
              <p:cNvSpPr/>
              <p:nvPr/>
            </p:nvSpPr>
            <p:spPr>
              <a:xfrm>
                <a:off x="8668512" y="3986784"/>
                <a:ext cx="612648" cy="612648"/>
              </a:xfrm>
              <a:prstGeom prst="ellipse">
                <a:avLst/>
              </a:prstGeom>
              <a:solidFill>
                <a:srgbClr val="7FD6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lang="zh-CN" altLang="en-US">
                  <a:solidFill>
                    <a:schemeClr val="tx1">
                      <a:lumMod val="75000"/>
                      <a:lumOff val="25000"/>
                    </a:schemeClr>
                  </a:solidFill>
                  <a:cs typeface="+mn-ea"/>
                  <a:sym typeface="+mn-lt"/>
                </a:endParaRPr>
              </a:p>
            </p:txBody>
          </p:sp>
          <p:sp>
            <p:nvSpPr>
              <p:cNvPr id="115" name="PA-iṥ1ïdê">
                <a:extLst>
                  <a:ext uri="{FF2B5EF4-FFF2-40B4-BE49-F238E27FC236}">
                    <a16:creationId xmlns:a16="http://schemas.microsoft.com/office/drawing/2014/main" id="{07E690F9-9DDB-4072-AB6D-2DA2039F1718}"/>
                  </a:ext>
                </a:extLst>
              </p:cNvPr>
              <p:cNvSpPr/>
              <p:nvPr/>
            </p:nvSpPr>
            <p:spPr bwMode="auto">
              <a:xfrm>
                <a:off x="8874018" y="4133088"/>
                <a:ext cx="201635" cy="320040"/>
              </a:xfrm>
              <a:custGeom>
                <a:avLst/>
                <a:gdLst>
                  <a:gd name="connsiteX0" fmla="*/ 262787 w 373682"/>
                  <a:gd name="connsiteY0" fmla="*/ 494515 h 593115"/>
                  <a:gd name="connsiteX1" fmla="*/ 236963 w 373682"/>
                  <a:gd name="connsiteY1" fmla="*/ 508926 h 593115"/>
                  <a:gd name="connsiteX2" fmla="*/ 236963 w 373682"/>
                  <a:gd name="connsiteY2" fmla="*/ 546090 h 593115"/>
                  <a:gd name="connsiteX3" fmla="*/ 262787 w 373682"/>
                  <a:gd name="connsiteY3" fmla="*/ 531680 h 593115"/>
                  <a:gd name="connsiteX4" fmla="*/ 293170 w 373682"/>
                  <a:gd name="connsiteY4" fmla="*/ 479346 h 593115"/>
                  <a:gd name="connsiteX5" fmla="*/ 266585 w 373682"/>
                  <a:gd name="connsiteY5" fmla="*/ 493756 h 593115"/>
                  <a:gd name="connsiteX6" fmla="*/ 266585 w 373682"/>
                  <a:gd name="connsiteY6" fmla="*/ 530163 h 593115"/>
                  <a:gd name="connsiteX7" fmla="*/ 293170 w 373682"/>
                  <a:gd name="connsiteY7" fmla="*/ 516510 h 593115"/>
                  <a:gd name="connsiteX8" fmla="*/ 47091 w 373682"/>
                  <a:gd name="connsiteY8" fmla="*/ 444519 h 593115"/>
                  <a:gd name="connsiteX9" fmla="*/ 8355 w 373682"/>
                  <a:gd name="connsiteY9" fmla="*/ 466518 h 593115"/>
                  <a:gd name="connsiteX10" fmla="*/ 8355 w 373682"/>
                  <a:gd name="connsiteY10" fmla="*/ 521134 h 593115"/>
                  <a:gd name="connsiteX11" fmla="*/ 47091 w 373682"/>
                  <a:gd name="connsiteY11" fmla="*/ 499894 h 593115"/>
                  <a:gd name="connsiteX12" fmla="*/ 151934 w 373682"/>
                  <a:gd name="connsiteY12" fmla="*/ 440694 h 593115"/>
                  <a:gd name="connsiteX13" fmla="*/ 197502 w 373682"/>
                  <a:gd name="connsiteY13" fmla="*/ 460397 h 593115"/>
                  <a:gd name="connsiteX14" fmla="*/ 197502 w 373682"/>
                  <a:gd name="connsiteY14" fmla="*/ 502832 h 593115"/>
                  <a:gd name="connsiteX15" fmla="*/ 151934 w 373682"/>
                  <a:gd name="connsiteY15" fmla="*/ 484646 h 593115"/>
                  <a:gd name="connsiteX16" fmla="*/ 262787 w 373682"/>
                  <a:gd name="connsiteY16" fmla="*/ 438389 h 593115"/>
                  <a:gd name="connsiteX17" fmla="*/ 236963 w 373682"/>
                  <a:gd name="connsiteY17" fmla="*/ 452799 h 593115"/>
                  <a:gd name="connsiteX18" fmla="*/ 236963 w 373682"/>
                  <a:gd name="connsiteY18" fmla="*/ 489206 h 593115"/>
                  <a:gd name="connsiteX19" fmla="*/ 262787 w 373682"/>
                  <a:gd name="connsiteY19" fmla="*/ 475553 h 593115"/>
                  <a:gd name="connsiteX20" fmla="*/ 91903 w 373682"/>
                  <a:gd name="connsiteY20" fmla="*/ 422521 h 593115"/>
                  <a:gd name="connsiteX21" fmla="*/ 53167 w 373682"/>
                  <a:gd name="connsiteY21" fmla="*/ 443761 h 593115"/>
                  <a:gd name="connsiteX22" fmla="*/ 53167 w 373682"/>
                  <a:gd name="connsiteY22" fmla="*/ 498377 h 593115"/>
                  <a:gd name="connsiteX23" fmla="*/ 91903 w 373682"/>
                  <a:gd name="connsiteY23" fmla="*/ 477138 h 593115"/>
                  <a:gd name="connsiteX24" fmla="*/ 293170 w 373682"/>
                  <a:gd name="connsiteY24" fmla="*/ 422461 h 593115"/>
                  <a:gd name="connsiteX25" fmla="*/ 266585 w 373682"/>
                  <a:gd name="connsiteY25" fmla="*/ 437630 h 593115"/>
                  <a:gd name="connsiteX26" fmla="*/ 266585 w 373682"/>
                  <a:gd name="connsiteY26" fmla="*/ 474036 h 593115"/>
                  <a:gd name="connsiteX27" fmla="*/ 293170 w 373682"/>
                  <a:gd name="connsiteY27" fmla="*/ 459626 h 593115"/>
                  <a:gd name="connsiteX28" fmla="*/ 262787 w 373682"/>
                  <a:gd name="connsiteY28" fmla="*/ 381504 h 593115"/>
                  <a:gd name="connsiteX29" fmla="*/ 236963 w 373682"/>
                  <a:gd name="connsiteY29" fmla="*/ 396673 h 593115"/>
                  <a:gd name="connsiteX30" fmla="*/ 236963 w 373682"/>
                  <a:gd name="connsiteY30" fmla="*/ 433079 h 593115"/>
                  <a:gd name="connsiteX31" fmla="*/ 262787 w 373682"/>
                  <a:gd name="connsiteY31" fmla="*/ 419427 h 593115"/>
                  <a:gd name="connsiteX32" fmla="*/ 293170 w 373682"/>
                  <a:gd name="connsiteY32" fmla="*/ 366334 h 593115"/>
                  <a:gd name="connsiteX33" fmla="*/ 266585 w 373682"/>
                  <a:gd name="connsiteY33" fmla="*/ 381504 h 593115"/>
                  <a:gd name="connsiteX34" fmla="*/ 266585 w 373682"/>
                  <a:gd name="connsiteY34" fmla="*/ 417910 h 593115"/>
                  <a:gd name="connsiteX35" fmla="*/ 293170 w 373682"/>
                  <a:gd name="connsiteY35" fmla="*/ 403499 h 593115"/>
                  <a:gd name="connsiteX36" fmla="*/ 47091 w 373682"/>
                  <a:gd name="connsiteY36" fmla="*/ 361836 h 593115"/>
                  <a:gd name="connsiteX37" fmla="*/ 8355 w 373682"/>
                  <a:gd name="connsiteY37" fmla="*/ 383075 h 593115"/>
                  <a:gd name="connsiteX38" fmla="*/ 8355 w 373682"/>
                  <a:gd name="connsiteY38" fmla="*/ 437692 h 593115"/>
                  <a:gd name="connsiteX39" fmla="*/ 47091 w 373682"/>
                  <a:gd name="connsiteY39" fmla="*/ 416452 h 593115"/>
                  <a:gd name="connsiteX40" fmla="*/ 91903 w 373682"/>
                  <a:gd name="connsiteY40" fmla="*/ 339079 h 593115"/>
                  <a:gd name="connsiteX41" fmla="*/ 53167 w 373682"/>
                  <a:gd name="connsiteY41" fmla="*/ 361077 h 593115"/>
                  <a:gd name="connsiteX42" fmla="*/ 53167 w 373682"/>
                  <a:gd name="connsiteY42" fmla="*/ 414935 h 593115"/>
                  <a:gd name="connsiteX43" fmla="*/ 91903 w 373682"/>
                  <a:gd name="connsiteY43" fmla="*/ 393695 h 593115"/>
                  <a:gd name="connsiteX44" fmla="*/ 118428 w 373682"/>
                  <a:gd name="connsiteY44" fmla="*/ 333719 h 593115"/>
                  <a:gd name="connsiteX45" fmla="*/ 163996 w 373682"/>
                  <a:gd name="connsiteY45" fmla="*/ 353460 h 593115"/>
                  <a:gd name="connsiteX46" fmla="*/ 163996 w 373682"/>
                  <a:gd name="connsiteY46" fmla="*/ 395979 h 593115"/>
                  <a:gd name="connsiteX47" fmla="*/ 118428 w 373682"/>
                  <a:gd name="connsiteY47" fmla="*/ 377757 h 593115"/>
                  <a:gd name="connsiteX48" fmla="*/ 262787 w 373682"/>
                  <a:gd name="connsiteY48" fmla="*/ 325377 h 593115"/>
                  <a:gd name="connsiteX49" fmla="*/ 236963 w 373682"/>
                  <a:gd name="connsiteY49" fmla="*/ 340547 h 593115"/>
                  <a:gd name="connsiteX50" fmla="*/ 236963 w 373682"/>
                  <a:gd name="connsiteY50" fmla="*/ 376953 h 593115"/>
                  <a:gd name="connsiteX51" fmla="*/ 262787 w 373682"/>
                  <a:gd name="connsiteY51" fmla="*/ 362542 h 593115"/>
                  <a:gd name="connsiteX52" fmla="*/ 293170 w 373682"/>
                  <a:gd name="connsiteY52" fmla="*/ 310208 h 593115"/>
                  <a:gd name="connsiteX53" fmla="*/ 266585 w 373682"/>
                  <a:gd name="connsiteY53" fmla="*/ 325377 h 593115"/>
                  <a:gd name="connsiteX54" fmla="*/ 266585 w 373682"/>
                  <a:gd name="connsiteY54" fmla="*/ 361784 h 593115"/>
                  <a:gd name="connsiteX55" fmla="*/ 293170 w 373682"/>
                  <a:gd name="connsiteY55" fmla="*/ 347373 h 593115"/>
                  <a:gd name="connsiteX56" fmla="*/ 47091 w 373682"/>
                  <a:gd name="connsiteY56" fmla="*/ 278394 h 593115"/>
                  <a:gd name="connsiteX57" fmla="*/ 8355 w 373682"/>
                  <a:gd name="connsiteY57" fmla="*/ 300392 h 593115"/>
                  <a:gd name="connsiteX58" fmla="*/ 8355 w 373682"/>
                  <a:gd name="connsiteY58" fmla="*/ 354250 h 593115"/>
                  <a:gd name="connsiteX59" fmla="*/ 47091 w 373682"/>
                  <a:gd name="connsiteY59" fmla="*/ 333769 h 593115"/>
                  <a:gd name="connsiteX60" fmla="*/ 262787 w 373682"/>
                  <a:gd name="connsiteY60" fmla="*/ 269251 h 593115"/>
                  <a:gd name="connsiteX61" fmla="*/ 236963 w 373682"/>
                  <a:gd name="connsiteY61" fmla="*/ 284420 h 593115"/>
                  <a:gd name="connsiteX62" fmla="*/ 236963 w 373682"/>
                  <a:gd name="connsiteY62" fmla="*/ 320827 h 593115"/>
                  <a:gd name="connsiteX63" fmla="*/ 262787 w 373682"/>
                  <a:gd name="connsiteY63" fmla="*/ 306416 h 593115"/>
                  <a:gd name="connsiteX64" fmla="*/ 91903 w 373682"/>
                  <a:gd name="connsiteY64" fmla="*/ 255637 h 593115"/>
                  <a:gd name="connsiteX65" fmla="*/ 53167 w 373682"/>
                  <a:gd name="connsiteY65" fmla="*/ 277635 h 593115"/>
                  <a:gd name="connsiteX66" fmla="*/ 53167 w 373682"/>
                  <a:gd name="connsiteY66" fmla="*/ 331493 h 593115"/>
                  <a:gd name="connsiteX67" fmla="*/ 91903 w 373682"/>
                  <a:gd name="connsiteY67" fmla="*/ 311012 h 593115"/>
                  <a:gd name="connsiteX68" fmla="*/ 293170 w 373682"/>
                  <a:gd name="connsiteY68" fmla="*/ 254082 h 593115"/>
                  <a:gd name="connsiteX69" fmla="*/ 266585 w 373682"/>
                  <a:gd name="connsiteY69" fmla="*/ 268493 h 593115"/>
                  <a:gd name="connsiteX70" fmla="*/ 266585 w 373682"/>
                  <a:gd name="connsiteY70" fmla="*/ 305657 h 593115"/>
                  <a:gd name="connsiteX71" fmla="*/ 293170 w 373682"/>
                  <a:gd name="connsiteY71" fmla="*/ 291247 h 593115"/>
                  <a:gd name="connsiteX72" fmla="*/ 150350 w 373682"/>
                  <a:gd name="connsiteY72" fmla="*/ 251111 h 593115"/>
                  <a:gd name="connsiteX73" fmla="*/ 195918 w 373682"/>
                  <a:gd name="connsiteY73" fmla="*/ 270822 h 593115"/>
                  <a:gd name="connsiteX74" fmla="*/ 195918 w 373682"/>
                  <a:gd name="connsiteY74" fmla="*/ 312518 h 593115"/>
                  <a:gd name="connsiteX75" fmla="*/ 150350 w 373682"/>
                  <a:gd name="connsiteY75" fmla="*/ 294324 h 593115"/>
                  <a:gd name="connsiteX76" fmla="*/ 303044 w 373682"/>
                  <a:gd name="connsiteY76" fmla="*/ 212366 h 593115"/>
                  <a:gd name="connsiteX77" fmla="*/ 373682 w 373682"/>
                  <a:gd name="connsiteY77" fmla="*/ 247256 h 593115"/>
                  <a:gd name="connsiteX78" fmla="*/ 373682 w 373682"/>
                  <a:gd name="connsiteY78" fmla="*/ 259391 h 593115"/>
                  <a:gd name="connsiteX79" fmla="*/ 373682 w 373682"/>
                  <a:gd name="connsiteY79" fmla="*/ 272285 h 593115"/>
                  <a:gd name="connsiteX80" fmla="*/ 373682 w 373682"/>
                  <a:gd name="connsiteY80" fmla="*/ 593115 h 593115"/>
                  <a:gd name="connsiteX81" fmla="*/ 352415 w 373682"/>
                  <a:gd name="connsiteY81" fmla="*/ 593115 h 593115"/>
                  <a:gd name="connsiteX82" fmla="*/ 352415 w 373682"/>
                  <a:gd name="connsiteY82" fmla="*/ 263183 h 593115"/>
                  <a:gd name="connsiteX83" fmla="*/ 303044 w 373682"/>
                  <a:gd name="connsiteY83" fmla="*/ 241946 h 593115"/>
                  <a:gd name="connsiteX84" fmla="*/ 303044 w 373682"/>
                  <a:gd name="connsiteY84" fmla="*/ 593115 h 593115"/>
                  <a:gd name="connsiteX85" fmla="*/ 230886 w 373682"/>
                  <a:gd name="connsiteY85" fmla="*/ 593115 h 593115"/>
                  <a:gd name="connsiteX86" fmla="*/ 230886 w 373682"/>
                  <a:gd name="connsiteY86" fmla="*/ 260149 h 593115"/>
                  <a:gd name="connsiteX87" fmla="*/ 47091 w 373682"/>
                  <a:gd name="connsiteY87" fmla="*/ 194951 h 593115"/>
                  <a:gd name="connsiteX88" fmla="*/ 8355 w 373682"/>
                  <a:gd name="connsiteY88" fmla="*/ 216950 h 593115"/>
                  <a:gd name="connsiteX89" fmla="*/ 8355 w 373682"/>
                  <a:gd name="connsiteY89" fmla="*/ 271566 h 593115"/>
                  <a:gd name="connsiteX90" fmla="*/ 47091 w 373682"/>
                  <a:gd name="connsiteY90" fmla="*/ 250327 h 593115"/>
                  <a:gd name="connsiteX91" fmla="*/ 163996 w 373682"/>
                  <a:gd name="connsiteY91" fmla="*/ 190435 h 593115"/>
                  <a:gd name="connsiteX92" fmla="*/ 209686 w 373682"/>
                  <a:gd name="connsiteY92" fmla="*/ 209388 h 593115"/>
                  <a:gd name="connsiteX93" fmla="*/ 209686 w 373682"/>
                  <a:gd name="connsiteY93" fmla="*/ 251842 h 593115"/>
                  <a:gd name="connsiteX94" fmla="*/ 163996 w 373682"/>
                  <a:gd name="connsiteY94" fmla="*/ 233648 h 593115"/>
                  <a:gd name="connsiteX95" fmla="*/ 91903 w 373682"/>
                  <a:gd name="connsiteY95" fmla="*/ 172953 h 593115"/>
                  <a:gd name="connsiteX96" fmla="*/ 53167 w 373682"/>
                  <a:gd name="connsiteY96" fmla="*/ 194193 h 593115"/>
                  <a:gd name="connsiteX97" fmla="*/ 53167 w 373682"/>
                  <a:gd name="connsiteY97" fmla="*/ 248810 h 593115"/>
                  <a:gd name="connsiteX98" fmla="*/ 91903 w 373682"/>
                  <a:gd name="connsiteY98" fmla="*/ 227570 h 593115"/>
                  <a:gd name="connsiteX99" fmla="*/ 47091 w 373682"/>
                  <a:gd name="connsiteY99" fmla="*/ 112268 h 593115"/>
                  <a:gd name="connsiteX100" fmla="*/ 8355 w 373682"/>
                  <a:gd name="connsiteY100" fmla="*/ 134266 h 593115"/>
                  <a:gd name="connsiteX101" fmla="*/ 8355 w 373682"/>
                  <a:gd name="connsiteY101" fmla="*/ 188124 h 593115"/>
                  <a:gd name="connsiteX102" fmla="*/ 47091 w 373682"/>
                  <a:gd name="connsiteY102" fmla="*/ 166885 h 593115"/>
                  <a:gd name="connsiteX103" fmla="*/ 118428 w 373682"/>
                  <a:gd name="connsiteY103" fmla="*/ 108437 h 593115"/>
                  <a:gd name="connsiteX104" fmla="*/ 163996 w 373682"/>
                  <a:gd name="connsiteY104" fmla="*/ 128178 h 593115"/>
                  <a:gd name="connsiteX105" fmla="*/ 163996 w 373682"/>
                  <a:gd name="connsiteY105" fmla="*/ 170697 h 593115"/>
                  <a:gd name="connsiteX106" fmla="*/ 118428 w 373682"/>
                  <a:gd name="connsiteY106" fmla="*/ 152475 h 593115"/>
                  <a:gd name="connsiteX107" fmla="*/ 91903 w 373682"/>
                  <a:gd name="connsiteY107" fmla="*/ 89511 h 593115"/>
                  <a:gd name="connsiteX108" fmla="*/ 53167 w 373682"/>
                  <a:gd name="connsiteY108" fmla="*/ 111509 h 593115"/>
                  <a:gd name="connsiteX109" fmla="*/ 53167 w 373682"/>
                  <a:gd name="connsiteY109" fmla="*/ 165367 h 593115"/>
                  <a:gd name="connsiteX110" fmla="*/ 91903 w 373682"/>
                  <a:gd name="connsiteY110" fmla="*/ 144128 h 593115"/>
                  <a:gd name="connsiteX111" fmla="*/ 70636 w 373682"/>
                  <a:gd name="connsiteY111" fmla="*/ 0 h 593115"/>
                  <a:gd name="connsiteX112" fmla="*/ 91903 w 373682"/>
                  <a:gd name="connsiteY112" fmla="*/ 0 h 593115"/>
                  <a:gd name="connsiteX113" fmla="*/ 91903 w 373682"/>
                  <a:gd name="connsiteY113" fmla="*/ 37928 h 593115"/>
                  <a:gd name="connsiteX114" fmla="*/ 106334 w 373682"/>
                  <a:gd name="connsiteY114" fmla="*/ 28067 h 593115"/>
                  <a:gd name="connsiteX115" fmla="*/ 211148 w 373682"/>
                  <a:gd name="connsiteY115" fmla="*/ 79650 h 593115"/>
                  <a:gd name="connsiteX116" fmla="*/ 211148 w 373682"/>
                  <a:gd name="connsiteY116" fmla="*/ 116061 h 593115"/>
                  <a:gd name="connsiteX117" fmla="*/ 106334 w 373682"/>
                  <a:gd name="connsiteY117" fmla="*/ 72064 h 593115"/>
                  <a:gd name="connsiteX118" fmla="*/ 106334 w 373682"/>
                  <a:gd name="connsiteY118" fmla="*/ 590922 h 593115"/>
                  <a:gd name="connsiteX119" fmla="*/ 0 w 373682"/>
                  <a:gd name="connsiteY119" fmla="*/ 590922 h 593115"/>
                  <a:gd name="connsiteX120" fmla="*/ 0 w 373682"/>
                  <a:gd name="connsiteY120" fmla="*/ 97855 h 593115"/>
                  <a:gd name="connsiteX121" fmla="*/ 70636 w 373682"/>
                  <a:gd name="connsiteY121" fmla="*/ 51583 h 59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73682" h="593115">
                    <a:moveTo>
                      <a:pt x="262787" y="494515"/>
                    </a:moveTo>
                    <a:lnTo>
                      <a:pt x="236963" y="508926"/>
                    </a:lnTo>
                    <a:lnTo>
                      <a:pt x="236963" y="546090"/>
                    </a:lnTo>
                    <a:lnTo>
                      <a:pt x="262787" y="531680"/>
                    </a:lnTo>
                    <a:close/>
                    <a:moveTo>
                      <a:pt x="293170" y="479346"/>
                    </a:moveTo>
                    <a:lnTo>
                      <a:pt x="266585" y="493756"/>
                    </a:lnTo>
                    <a:lnTo>
                      <a:pt x="266585" y="530163"/>
                    </a:lnTo>
                    <a:lnTo>
                      <a:pt x="293170" y="516510"/>
                    </a:lnTo>
                    <a:close/>
                    <a:moveTo>
                      <a:pt x="47091" y="444519"/>
                    </a:moveTo>
                    <a:lnTo>
                      <a:pt x="8355" y="466518"/>
                    </a:lnTo>
                    <a:lnTo>
                      <a:pt x="8355" y="521134"/>
                    </a:lnTo>
                    <a:lnTo>
                      <a:pt x="47091" y="499894"/>
                    </a:lnTo>
                    <a:close/>
                    <a:moveTo>
                      <a:pt x="151934" y="440694"/>
                    </a:moveTo>
                    <a:lnTo>
                      <a:pt x="197502" y="460397"/>
                    </a:lnTo>
                    <a:lnTo>
                      <a:pt x="197502" y="502832"/>
                    </a:lnTo>
                    <a:lnTo>
                      <a:pt x="151934" y="484646"/>
                    </a:lnTo>
                    <a:close/>
                    <a:moveTo>
                      <a:pt x="262787" y="438389"/>
                    </a:moveTo>
                    <a:lnTo>
                      <a:pt x="236963" y="452799"/>
                    </a:lnTo>
                    <a:lnTo>
                      <a:pt x="236963" y="489206"/>
                    </a:lnTo>
                    <a:lnTo>
                      <a:pt x="262787" y="475553"/>
                    </a:lnTo>
                    <a:close/>
                    <a:moveTo>
                      <a:pt x="91903" y="422521"/>
                    </a:moveTo>
                    <a:lnTo>
                      <a:pt x="53167" y="443761"/>
                    </a:lnTo>
                    <a:lnTo>
                      <a:pt x="53167" y="498377"/>
                    </a:lnTo>
                    <a:lnTo>
                      <a:pt x="91903" y="477138"/>
                    </a:lnTo>
                    <a:close/>
                    <a:moveTo>
                      <a:pt x="293170" y="422461"/>
                    </a:moveTo>
                    <a:lnTo>
                      <a:pt x="266585" y="437630"/>
                    </a:lnTo>
                    <a:lnTo>
                      <a:pt x="266585" y="474036"/>
                    </a:lnTo>
                    <a:lnTo>
                      <a:pt x="293170" y="459626"/>
                    </a:lnTo>
                    <a:close/>
                    <a:moveTo>
                      <a:pt x="262787" y="381504"/>
                    </a:moveTo>
                    <a:lnTo>
                      <a:pt x="236963" y="396673"/>
                    </a:lnTo>
                    <a:lnTo>
                      <a:pt x="236963" y="433079"/>
                    </a:lnTo>
                    <a:lnTo>
                      <a:pt x="262787" y="419427"/>
                    </a:lnTo>
                    <a:close/>
                    <a:moveTo>
                      <a:pt x="293170" y="366334"/>
                    </a:moveTo>
                    <a:lnTo>
                      <a:pt x="266585" y="381504"/>
                    </a:lnTo>
                    <a:lnTo>
                      <a:pt x="266585" y="417910"/>
                    </a:lnTo>
                    <a:lnTo>
                      <a:pt x="293170" y="403499"/>
                    </a:lnTo>
                    <a:close/>
                    <a:moveTo>
                      <a:pt x="47091" y="361836"/>
                    </a:moveTo>
                    <a:lnTo>
                      <a:pt x="8355" y="383075"/>
                    </a:lnTo>
                    <a:lnTo>
                      <a:pt x="8355" y="437692"/>
                    </a:lnTo>
                    <a:lnTo>
                      <a:pt x="47091" y="416452"/>
                    </a:lnTo>
                    <a:close/>
                    <a:moveTo>
                      <a:pt x="91903" y="339079"/>
                    </a:moveTo>
                    <a:lnTo>
                      <a:pt x="53167" y="361077"/>
                    </a:lnTo>
                    <a:lnTo>
                      <a:pt x="53167" y="414935"/>
                    </a:lnTo>
                    <a:lnTo>
                      <a:pt x="91903" y="393695"/>
                    </a:lnTo>
                    <a:close/>
                    <a:moveTo>
                      <a:pt x="118428" y="333719"/>
                    </a:moveTo>
                    <a:lnTo>
                      <a:pt x="163996" y="353460"/>
                    </a:lnTo>
                    <a:lnTo>
                      <a:pt x="163996" y="395979"/>
                    </a:lnTo>
                    <a:lnTo>
                      <a:pt x="118428" y="377757"/>
                    </a:lnTo>
                    <a:close/>
                    <a:moveTo>
                      <a:pt x="262787" y="325377"/>
                    </a:moveTo>
                    <a:lnTo>
                      <a:pt x="236963" y="340547"/>
                    </a:lnTo>
                    <a:lnTo>
                      <a:pt x="236963" y="376953"/>
                    </a:lnTo>
                    <a:lnTo>
                      <a:pt x="262787" y="362542"/>
                    </a:lnTo>
                    <a:close/>
                    <a:moveTo>
                      <a:pt x="293170" y="310208"/>
                    </a:moveTo>
                    <a:lnTo>
                      <a:pt x="266585" y="325377"/>
                    </a:lnTo>
                    <a:lnTo>
                      <a:pt x="266585" y="361784"/>
                    </a:lnTo>
                    <a:lnTo>
                      <a:pt x="293170" y="347373"/>
                    </a:lnTo>
                    <a:close/>
                    <a:moveTo>
                      <a:pt x="47091" y="278394"/>
                    </a:moveTo>
                    <a:lnTo>
                      <a:pt x="8355" y="300392"/>
                    </a:lnTo>
                    <a:lnTo>
                      <a:pt x="8355" y="354250"/>
                    </a:lnTo>
                    <a:lnTo>
                      <a:pt x="47091" y="333769"/>
                    </a:lnTo>
                    <a:close/>
                    <a:moveTo>
                      <a:pt x="262787" y="269251"/>
                    </a:moveTo>
                    <a:lnTo>
                      <a:pt x="236963" y="284420"/>
                    </a:lnTo>
                    <a:lnTo>
                      <a:pt x="236963" y="320827"/>
                    </a:lnTo>
                    <a:lnTo>
                      <a:pt x="262787" y="306416"/>
                    </a:lnTo>
                    <a:close/>
                    <a:moveTo>
                      <a:pt x="91903" y="255637"/>
                    </a:moveTo>
                    <a:lnTo>
                      <a:pt x="53167" y="277635"/>
                    </a:lnTo>
                    <a:lnTo>
                      <a:pt x="53167" y="331493"/>
                    </a:lnTo>
                    <a:lnTo>
                      <a:pt x="91903" y="311012"/>
                    </a:lnTo>
                    <a:close/>
                    <a:moveTo>
                      <a:pt x="293170" y="254082"/>
                    </a:moveTo>
                    <a:lnTo>
                      <a:pt x="266585" y="268493"/>
                    </a:lnTo>
                    <a:lnTo>
                      <a:pt x="266585" y="305657"/>
                    </a:lnTo>
                    <a:lnTo>
                      <a:pt x="293170" y="291247"/>
                    </a:lnTo>
                    <a:close/>
                    <a:moveTo>
                      <a:pt x="150350" y="251111"/>
                    </a:moveTo>
                    <a:lnTo>
                      <a:pt x="195918" y="270822"/>
                    </a:lnTo>
                    <a:lnTo>
                      <a:pt x="195918" y="312518"/>
                    </a:lnTo>
                    <a:lnTo>
                      <a:pt x="150350" y="294324"/>
                    </a:lnTo>
                    <a:close/>
                    <a:moveTo>
                      <a:pt x="303044" y="212366"/>
                    </a:moveTo>
                    <a:lnTo>
                      <a:pt x="373682" y="247256"/>
                    </a:lnTo>
                    <a:lnTo>
                      <a:pt x="373682" y="259391"/>
                    </a:lnTo>
                    <a:lnTo>
                      <a:pt x="373682" y="272285"/>
                    </a:lnTo>
                    <a:lnTo>
                      <a:pt x="373682" y="593115"/>
                    </a:lnTo>
                    <a:lnTo>
                      <a:pt x="352415" y="593115"/>
                    </a:lnTo>
                    <a:lnTo>
                      <a:pt x="352415" y="263183"/>
                    </a:lnTo>
                    <a:lnTo>
                      <a:pt x="303044" y="241946"/>
                    </a:lnTo>
                    <a:lnTo>
                      <a:pt x="303044" y="593115"/>
                    </a:lnTo>
                    <a:lnTo>
                      <a:pt x="230886" y="593115"/>
                    </a:lnTo>
                    <a:lnTo>
                      <a:pt x="230886" y="260149"/>
                    </a:lnTo>
                    <a:close/>
                    <a:moveTo>
                      <a:pt x="47091" y="194951"/>
                    </a:moveTo>
                    <a:lnTo>
                      <a:pt x="8355" y="216950"/>
                    </a:lnTo>
                    <a:lnTo>
                      <a:pt x="8355" y="271566"/>
                    </a:lnTo>
                    <a:lnTo>
                      <a:pt x="47091" y="250327"/>
                    </a:lnTo>
                    <a:close/>
                    <a:moveTo>
                      <a:pt x="163996" y="190435"/>
                    </a:moveTo>
                    <a:lnTo>
                      <a:pt x="209686" y="209388"/>
                    </a:lnTo>
                    <a:lnTo>
                      <a:pt x="209686" y="251842"/>
                    </a:lnTo>
                    <a:lnTo>
                      <a:pt x="163996" y="233648"/>
                    </a:lnTo>
                    <a:close/>
                    <a:moveTo>
                      <a:pt x="91903" y="172953"/>
                    </a:moveTo>
                    <a:lnTo>
                      <a:pt x="53167" y="194193"/>
                    </a:lnTo>
                    <a:lnTo>
                      <a:pt x="53167" y="248810"/>
                    </a:lnTo>
                    <a:lnTo>
                      <a:pt x="91903" y="227570"/>
                    </a:lnTo>
                    <a:close/>
                    <a:moveTo>
                      <a:pt x="47091" y="112268"/>
                    </a:moveTo>
                    <a:lnTo>
                      <a:pt x="8355" y="134266"/>
                    </a:lnTo>
                    <a:lnTo>
                      <a:pt x="8355" y="188124"/>
                    </a:lnTo>
                    <a:lnTo>
                      <a:pt x="47091" y="166885"/>
                    </a:lnTo>
                    <a:close/>
                    <a:moveTo>
                      <a:pt x="118428" y="108437"/>
                    </a:moveTo>
                    <a:lnTo>
                      <a:pt x="163996" y="128178"/>
                    </a:lnTo>
                    <a:lnTo>
                      <a:pt x="163996" y="170697"/>
                    </a:lnTo>
                    <a:lnTo>
                      <a:pt x="118428" y="152475"/>
                    </a:lnTo>
                    <a:close/>
                    <a:moveTo>
                      <a:pt x="91903" y="89511"/>
                    </a:moveTo>
                    <a:lnTo>
                      <a:pt x="53167" y="111509"/>
                    </a:lnTo>
                    <a:lnTo>
                      <a:pt x="53167" y="165367"/>
                    </a:lnTo>
                    <a:lnTo>
                      <a:pt x="91903" y="144128"/>
                    </a:lnTo>
                    <a:close/>
                    <a:moveTo>
                      <a:pt x="70636" y="0"/>
                    </a:moveTo>
                    <a:lnTo>
                      <a:pt x="91903" y="0"/>
                    </a:lnTo>
                    <a:lnTo>
                      <a:pt x="91903" y="37928"/>
                    </a:lnTo>
                    <a:lnTo>
                      <a:pt x="106334" y="28067"/>
                    </a:lnTo>
                    <a:lnTo>
                      <a:pt x="211148" y="79650"/>
                    </a:lnTo>
                    <a:lnTo>
                      <a:pt x="211148" y="116061"/>
                    </a:lnTo>
                    <a:lnTo>
                      <a:pt x="106334" y="72064"/>
                    </a:lnTo>
                    <a:lnTo>
                      <a:pt x="106334" y="590922"/>
                    </a:lnTo>
                    <a:lnTo>
                      <a:pt x="0" y="590922"/>
                    </a:lnTo>
                    <a:lnTo>
                      <a:pt x="0" y="97855"/>
                    </a:lnTo>
                    <a:lnTo>
                      <a:pt x="70636" y="51583"/>
                    </a:lnTo>
                    <a:close/>
                  </a:path>
                </a:pathLst>
              </a:custGeom>
              <a:solidFill>
                <a:schemeClr val="bg1"/>
              </a:solidFill>
              <a:ln>
                <a:noFill/>
              </a:ln>
            </p:spPr>
            <p:txBody>
              <a:bodyPr wrap="square" lIns="91440" tIns="45720" rIns="91440" bIns="45720" anchor="ctr">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65000"/>
                  </a:lnSpc>
                </a:pPr>
                <a:endParaRPr>
                  <a:solidFill>
                    <a:schemeClr val="tx1">
                      <a:lumMod val="75000"/>
                      <a:lumOff val="25000"/>
                    </a:schemeClr>
                  </a:solidFill>
                  <a:cs typeface="+mn-ea"/>
                  <a:sym typeface="+mn-lt"/>
                </a:endParaRPr>
              </a:p>
            </p:txBody>
          </p:sp>
        </p:grpSp>
        <p:grpSp>
          <p:nvGrpSpPr>
            <p:cNvPr id="94" name="î$ḻíḍè">
              <a:extLst>
                <a:ext uri="{FF2B5EF4-FFF2-40B4-BE49-F238E27FC236}">
                  <a16:creationId xmlns:a16="http://schemas.microsoft.com/office/drawing/2014/main" id="{139B1DE8-CFAF-4473-B3A9-8FBD85AEC45B}"/>
                </a:ext>
              </a:extLst>
            </p:cNvPr>
            <p:cNvGrpSpPr/>
            <p:nvPr/>
          </p:nvGrpSpPr>
          <p:grpSpPr>
            <a:xfrm>
              <a:off x="6694932" y="2510029"/>
              <a:ext cx="612648" cy="612648"/>
              <a:chOff x="8668512" y="3986784"/>
              <a:chExt cx="612648" cy="612648"/>
            </a:xfrm>
          </p:grpSpPr>
          <p:sp>
            <p:nvSpPr>
              <p:cNvPr id="112" name="PA-îSḷïḋê">
                <a:extLst>
                  <a:ext uri="{FF2B5EF4-FFF2-40B4-BE49-F238E27FC236}">
                    <a16:creationId xmlns:a16="http://schemas.microsoft.com/office/drawing/2014/main" id="{772F66A2-FB05-40CB-8D99-D116EF3ED16A}"/>
                  </a:ext>
                </a:extLst>
              </p:cNvPr>
              <p:cNvSpPr/>
              <p:nvPr/>
            </p:nvSpPr>
            <p:spPr>
              <a:xfrm>
                <a:off x="8668512" y="3986784"/>
                <a:ext cx="612648" cy="612648"/>
              </a:xfrm>
              <a:prstGeom prst="ellipse">
                <a:avLst/>
              </a:prstGeom>
              <a:solidFill>
                <a:srgbClr val="7FD6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lang="zh-CN" altLang="en-US">
                  <a:solidFill>
                    <a:schemeClr val="tx1">
                      <a:lumMod val="75000"/>
                      <a:lumOff val="25000"/>
                    </a:schemeClr>
                  </a:solidFill>
                  <a:cs typeface="+mn-ea"/>
                  <a:sym typeface="+mn-lt"/>
                </a:endParaRPr>
              </a:p>
            </p:txBody>
          </p:sp>
          <p:sp>
            <p:nvSpPr>
              <p:cNvPr id="113" name="PA-iŝļide">
                <a:extLst>
                  <a:ext uri="{FF2B5EF4-FFF2-40B4-BE49-F238E27FC236}">
                    <a16:creationId xmlns:a16="http://schemas.microsoft.com/office/drawing/2014/main" id="{941A2C64-14E9-4E80-939F-804EBF160B47}"/>
                  </a:ext>
                </a:extLst>
              </p:cNvPr>
              <p:cNvSpPr/>
              <p:nvPr/>
            </p:nvSpPr>
            <p:spPr bwMode="auto">
              <a:xfrm>
                <a:off x="8874018" y="4133088"/>
                <a:ext cx="201635" cy="320040"/>
              </a:xfrm>
              <a:custGeom>
                <a:avLst/>
                <a:gdLst>
                  <a:gd name="connsiteX0" fmla="*/ 262787 w 373682"/>
                  <a:gd name="connsiteY0" fmla="*/ 494515 h 593115"/>
                  <a:gd name="connsiteX1" fmla="*/ 236963 w 373682"/>
                  <a:gd name="connsiteY1" fmla="*/ 508926 h 593115"/>
                  <a:gd name="connsiteX2" fmla="*/ 236963 w 373682"/>
                  <a:gd name="connsiteY2" fmla="*/ 546090 h 593115"/>
                  <a:gd name="connsiteX3" fmla="*/ 262787 w 373682"/>
                  <a:gd name="connsiteY3" fmla="*/ 531680 h 593115"/>
                  <a:gd name="connsiteX4" fmla="*/ 293170 w 373682"/>
                  <a:gd name="connsiteY4" fmla="*/ 479346 h 593115"/>
                  <a:gd name="connsiteX5" fmla="*/ 266585 w 373682"/>
                  <a:gd name="connsiteY5" fmla="*/ 493756 h 593115"/>
                  <a:gd name="connsiteX6" fmla="*/ 266585 w 373682"/>
                  <a:gd name="connsiteY6" fmla="*/ 530163 h 593115"/>
                  <a:gd name="connsiteX7" fmla="*/ 293170 w 373682"/>
                  <a:gd name="connsiteY7" fmla="*/ 516510 h 593115"/>
                  <a:gd name="connsiteX8" fmla="*/ 47091 w 373682"/>
                  <a:gd name="connsiteY8" fmla="*/ 444519 h 593115"/>
                  <a:gd name="connsiteX9" fmla="*/ 8355 w 373682"/>
                  <a:gd name="connsiteY9" fmla="*/ 466518 h 593115"/>
                  <a:gd name="connsiteX10" fmla="*/ 8355 w 373682"/>
                  <a:gd name="connsiteY10" fmla="*/ 521134 h 593115"/>
                  <a:gd name="connsiteX11" fmla="*/ 47091 w 373682"/>
                  <a:gd name="connsiteY11" fmla="*/ 499894 h 593115"/>
                  <a:gd name="connsiteX12" fmla="*/ 151934 w 373682"/>
                  <a:gd name="connsiteY12" fmla="*/ 440694 h 593115"/>
                  <a:gd name="connsiteX13" fmla="*/ 197502 w 373682"/>
                  <a:gd name="connsiteY13" fmla="*/ 460397 h 593115"/>
                  <a:gd name="connsiteX14" fmla="*/ 197502 w 373682"/>
                  <a:gd name="connsiteY14" fmla="*/ 502832 h 593115"/>
                  <a:gd name="connsiteX15" fmla="*/ 151934 w 373682"/>
                  <a:gd name="connsiteY15" fmla="*/ 484646 h 593115"/>
                  <a:gd name="connsiteX16" fmla="*/ 262787 w 373682"/>
                  <a:gd name="connsiteY16" fmla="*/ 438389 h 593115"/>
                  <a:gd name="connsiteX17" fmla="*/ 236963 w 373682"/>
                  <a:gd name="connsiteY17" fmla="*/ 452799 h 593115"/>
                  <a:gd name="connsiteX18" fmla="*/ 236963 w 373682"/>
                  <a:gd name="connsiteY18" fmla="*/ 489206 h 593115"/>
                  <a:gd name="connsiteX19" fmla="*/ 262787 w 373682"/>
                  <a:gd name="connsiteY19" fmla="*/ 475553 h 593115"/>
                  <a:gd name="connsiteX20" fmla="*/ 91903 w 373682"/>
                  <a:gd name="connsiteY20" fmla="*/ 422521 h 593115"/>
                  <a:gd name="connsiteX21" fmla="*/ 53167 w 373682"/>
                  <a:gd name="connsiteY21" fmla="*/ 443761 h 593115"/>
                  <a:gd name="connsiteX22" fmla="*/ 53167 w 373682"/>
                  <a:gd name="connsiteY22" fmla="*/ 498377 h 593115"/>
                  <a:gd name="connsiteX23" fmla="*/ 91903 w 373682"/>
                  <a:gd name="connsiteY23" fmla="*/ 477138 h 593115"/>
                  <a:gd name="connsiteX24" fmla="*/ 293170 w 373682"/>
                  <a:gd name="connsiteY24" fmla="*/ 422461 h 593115"/>
                  <a:gd name="connsiteX25" fmla="*/ 266585 w 373682"/>
                  <a:gd name="connsiteY25" fmla="*/ 437630 h 593115"/>
                  <a:gd name="connsiteX26" fmla="*/ 266585 w 373682"/>
                  <a:gd name="connsiteY26" fmla="*/ 474036 h 593115"/>
                  <a:gd name="connsiteX27" fmla="*/ 293170 w 373682"/>
                  <a:gd name="connsiteY27" fmla="*/ 459626 h 593115"/>
                  <a:gd name="connsiteX28" fmla="*/ 262787 w 373682"/>
                  <a:gd name="connsiteY28" fmla="*/ 381504 h 593115"/>
                  <a:gd name="connsiteX29" fmla="*/ 236963 w 373682"/>
                  <a:gd name="connsiteY29" fmla="*/ 396673 h 593115"/>
                  <a:gd name="connsiteX30" fmla="*/ 236963 w 373682"/>
                  <a:gd name="connsiteY30" fmla="*/ 433079 h 593115"/>
                  <a:gd name="connsiteX31" fmla="*/ 262787 w 373682"/>
                  <a:gd name="connsiteY31" fmla="*/ 419427 h 593115"/>
                  <a:gd name="connsiteX32" fmla="*/ 293170 w 373682"/>
                  <a:gd name="connsiteY32" fmla="*/ 366334 h 593115"/>
                  <a:gd name="connsiteX33" fmla="*/ 266585 w 373682"/>
                  <a:gd name="connsiteY33" fmla="*/ 381504 h 593115"/>
                  <a:gd name="connsiteX34" fmla="*/ 266585 w 373682"/>
                  <a:gd name="connsiteY34" fmla="*/ 417910 h 593115"/>
                  <a:gd name="connsiteX35" fmla="*/ 293170 w 373682"/>
                  <a:gd name="connsiteY35" fmla="*/ 403499 h 593115"/>
                  <a:gd name="connsiteX36" fmla="*/ 47091 w 373682"/>
                  <a:gd name="connsiteY36" fmla="*/ 361836 h 593115"/>
                  <a:gd name="connsiteX37" fmla="*/ 8355 w 373682"/>
                  <a:gd name="connsiteY37" fmla="*/ 383075 h 593115"/>
                  <a:gd name="connsiteX38" fmla="*/ 8355 w 373682"/>
                  <a:gd name="connsiteY38" fmla="*/ 437692 h 593115"/>
                  <a:gd name="connsiteX39" fmla="*/ 47091 w 373682"/>
                  <a:gd name="connsiteY39" fmla="*/ 416452 h 593115"/>
                  <a:gd name="connsiteX40" fmla="*/ 91903 w 373682"/>
                  <a:gd name="connsiteY40" fmla="*/ 339079 h 593115"/>
                  <a:gd name="connsiteX41" fmla="*/ 53167 w 373682"/>
                  <a:gd name="connsiteY41" fmla="*/ 361077 h 593115"/>
                  <a:gd name="connsiteX42" fmla="*/ 53167 w 373682"/>
                  <a:gd name="connsiteY42" fmla="*/ 414935 h 593115"/>
                  <a:gd name="connsiteX43" fmla="*/ 91903 w 373682"/>
                  <a:gd name="connsiteY43" fmla="*/ 393695 h 593115"/>
                  <a:gd name="connsiteX44" fmla="*/ 118428 w 373682"/>
                  <a:gd name="connsiteY44" fmla="*/ 333719 h 593115"/>
                  <a:gd name="connsiteX45" fmla="*/ 163996 w 373682"/>
                  <a:gd name="connsiteY45" fmla="*/ 353460 h 593115"/>
                  <a:gd name="connsiteX46" fmla="*/ 163996 w 373682"/>
                  <a:gd name="connsiteY46" fmla="*/ 395979 h 593115"/>
                  <a:gd name="connsiteX47" fmla="*/ 118428 w 373682"/>
                  <a:gd name="connsiteY47" fmla="*/ 377757 h 593115"/>
                  <a:gd name="connsiteX48" fmla="*/ 262787 w 373682"/>
                  <a:gd name="connsiteY48" fmla="*/ 325377 h 593115"/>
                  <a:gd name="connsiteX49" fmla="*/ 236963 w 373682"/>
                  <a:gd name="connsiteY49" fmla="*/ 340547 h 593115"/>
                  <a:gd name="connsiteX50" fmla="*/ 236963 w 373682"/>
                  <a:gd name="connsiteY50" fmla="*/ 376953 h 593115"/>
                  <a:gd name="connsiteX51" fmla="*/ 262787 w 373682"/>
                  <a:gd name="connsiteY51" fmla="*/ 362542 h 593115"/>
                  <a:gd name="connsiteX52" fmla="*/ 293170 w 373682"/>
                  <a:gd name="connsiteY52" fmla="*/ 310208 h 593115"/>
                  <a:gd name="connsiteX53" fmla="*/ 266585 w 373682"/>
                  <a:gd name="connsiteY53" fmla="*/ 325377 h 593115"/>
                  <a:gd name="connsiteX54" fmla="*/ 266585 w 373682"/>
                  <a:gd name="connsiteY54" fmla="*/ 361784 h 593115"/>
                  <a:gd name="connsiteX55" fmla="*/ 293170 w 373682"/>
                  <a:gd name="connsiteY55" fmla="*/ 347373 h 593115"/>
                  <a:gd name="connsiteX56" fmla="*/ 47091 w 373682"/>
                  <a:gd name="connsiteY56" fmla="*/ 278394 h 593115"/>
                  <a:gd name="connsiteX57" fmla="*/ 8355 w 373682"/>
                  <a:gd name="connsiteY57" fmla="*/ 300392 h 593115"/>
                  <a:gd name="connsiteX58" fmla="*/ 8355 w 373682"/>
                  <a:gd name="connsiteY58" fmla="*/ 354250 h 593115"/>
                  <a:gd name="connsiteX59" fmla="*/ 47091 w 373682"/>
                  <a:gd name="connsiteY59" fmla="*/ 333769 h 593115"/>
                  <a:gd name="connsiteX60" fmla="*/ 262787 w 373682"/>
                  <a:gd name="connsiteY60" fmla="*/ 269251 h 593115"/>
                  <a:gd name="connsiteX61" fmla="*/ 236963 w 373682"/>
                  <a:gd name="connsiteY61" fmla="*/ 284420 h 593115"/>
                  <a:gd name="connsiteX62" fmla="*/ 236963 w 373682"/>
                  <a:gd name="connsiteY62" fmla="*/ 320827 h 593115"/>
                  <a:gd name="connsiteX63" fmla="*/ 262787 w 373682"/>
                  <a:gd name="connsiteY63" fmla="*/ 306416 h 593115"/>
                  <a:gd name="connsiteX64" fmla="*/ 91903 w 373682"/>
                  <a:gd name="connsiteY64" fmla="*/ 255637 h 593115"/>
                  <a:gd name="connsiteX65" fmla="*/ 53167 w 373682"/>
                  <a:gd name="connsiteY65" fmla="*/ 277635 h 593115"/>
                  <a:gd name="connsiteX66" fmla="*/ 53167 w 373682"/>
                  <a:gd name="connsiteY66" fmla="*/ 331493 h 593115"/>
                  <a:gd name="connsiteX67" fmla="*/ 91903 w 373682"/>
                  <a:gd name="connsiteY67" fmla="*/ 311012 h 593115"/>
                  <a:gd name="connsiteX68" fmla="*/ 293170 w 373682"/>
                  <a:gd name="connsiteY68" fmla="*/ 254082 h 593115"/>
                  <a:gd name="connsiteX69" fmla="*/ 266585 w 373682"/>
                  <a:gd name="connsiteY69" fmla="*/ 268493 h 593115"/>
                  <a:gd name="connsiteX70" fmla="*/ 266585 w 373682"/>
                  <a:gd name="connsiteY70" fmla="*/ 305657 h 593115"/>
                  <a:gd name="connsiteX71" fmla="*/ 293170 w 373682"/>
                  <a:gd name="connsiteY71" fmla="*/ 291247 h 593115"/>
                  <a:gd name="connsiteX72" fmla="*/ 150350 w 373682"/>
                  <a:gd name="connsiteY72" fmla="*/ 251111 h 593115"/>
                  <a:gd name="connsiteX73" fmla="*/ 195918 w 373682"/>
                  <a:gd name="connsiteY73" fmla="*/ 270822 h 593115"/>
                  <a:gd name="connsiteX74" fmla="*/ 195918 w 373682"/>
                  <a:gd name="connsiteY74" fmla="*/ 312518 h 593115"/>
                  <a:gd name="connsiteX75" fmla="*/ 150350 w 373682"/>
                  <a:gd name="connsiteY75" fmla="*/ 294324 h 593115"/>
                  <a:gd name="connsiteX76" fmla="*/ 303044 w 373682"/>
                  <a:gd name="connsiteY76" fmla="*/ 212366 h 593115"/>
                  <a:gd name="connsiteX77" fmla="*/ 373682 w 373682"/>
                  <a:gd name="connsiteY77" fmla="*/ 247256 h 593115"/>
                  <a:gd name="connsiteX78" fmla="*/ 373682 w 373682"/>
                  <a:gd name="connsiteY78" fmla="*/ 259391 h 593115"/>
                  <a:gd name="connsiteX79" fmla="*/ 373682 w 373682"/>
                  <a:gd name="connsiteY79" fmla="*/ 272285 h 593115"/>
                  <a:gd name="connsiteX80" fmla="*/ 373682 w 373682"/>
                  <a:gd name="connsiteY80" fmla="*/ 593115 h 593115"/>
                  <a:gd name="connsiteX81" fmla="*/ 352415 w 373682"/>
                  <a:gd name="connsiteY81" fmla="*/ 593115 h 593115"/>
                  <a:gd name="connsiteX82" fmla="*/ 352415 w 373682"/>
                  <a:gd name="connsiteY82" fmla="*/ 263183 h 593115"/>
                  <a:gd name="connsiteX83" fmla="*/ 303044 w 373682"/>
                  <a:gd name="connsiteY83" fmla="*/ 241946 h 593115"/>
                  <a:gd name="connsiteX84" fmla="*/ 303044 w 373682"/>
                  <a:gd name="connsiteY84" fmla="*/ 593115 h 593115"/>
                  <a:gd name="connsiteX85" fmla="*/ 230886 w 373682"/>
                  <a:gd name="connsiteY85" fmla="*/ 593115 h 593115"/>
                  <a:gd name="connsiteX86" fmla="*/ 230886 w 373682"/>
                  <a:gd name="connsiteY86" fmla="*/ 260149 h 593115"/>
                  <a:gd name="connsiteX87" fmla="*/ 47091 w 373682"/>
                  <a:gd name="connsiteY87" fmla="*/ 194951 h 593115"/>
                  <a:gd name="connsiteX88" fmla="*/ 8355 w 373682"/>
                  <a:gd name="connsiteY88" fmla="*/ 216950 h 593115"/>
                  <a:gd name="connsiteX89" fmla="*/ 8355 w 373682"/>
                  <a:gd name="connsiteY89" fmla="*/ 271566 h 593115"/>
                  <a:gd name="connsiteX90" fmla="*/ 47091 w 373682"/>
                  <a:gd name="connsiteY90" fmla="*/ 250327 h 593115"/>
                  <a:gd name="connsiteX91" fmla="*/ 163996 w 373682"/>
                  <a:gd name="connsiteY91" fmla="*/ 190435 h 593115"/>
                  <a:gd name="connsiteX92" fmla="*/ 209686 w 373682"/>
                  <a:gd name="connsiteY92" fmla="*/ 209388 h 593115"/>
                  <a:gd name="connsiteX93" fmla="*/ 209686 w 373682"/>
                  <a:gd name="connsiteY93" fmla="*/ 251842 h 593115"/>
                  <a:gd name="connsiteX94" fmla="*/ 163996 w 373682"/>
                  <a:gd name="connsiteY94" fmla="*/ 233648 h 593115"/>
                  <a:gd name="connsiteX95" fmla="*/ 91903 w 373682"/>
                  <a:gd name="connsiteY95" fmla="*/ 172953 h 593115"/>
                  <a:gd name="connsiteX96" fmla="*/ 53167 w 373682"/>
                  <a:gd name="connsiteY96" fmla="*/ 194193 h 593115"/>
                  <a:gd name="connsiteX97" fmla="*/ 53167 w 373682"/>
                  <a:gd name="connsiteY97" fmla="*/ 248810 h 593115"/>
                  <a:gd name="connsiteX98" fmla="*/ 91903 w 373682"/>
                  <a:gd name="connsiteY98" fmla="*/ 227570 h 593115"/>
                  <a:gd name="connsiteX99" fmla="*/ 47091 w 373682"/>
                  <a:gd name="connsiteY99" fmla="*/ 112268 h 593115"/>
                  <a:gd name="connsiteX100" fmla="*/ 8355 w 373682"/>
                  <a:gd name="connsiteY100" fmla="*/ 134266 h 593115"/>
                  <a:gd name="connsiteX101" fmla="*/ 8355 w 373682"/>
                  <a:gd name="connsiteY101" fmla="*/ 188124 h 593115"/>
                  <a:gd name="connsiteX102" fmla="*/ 47091 w 373682"/>
                  <a:gd name="connsiteY102" fmla="*/ 166885 h 593115"/>
                  <a:gd name="connsiteX103" fmla="*/ 118428 w 373682"/>
                  <a:gd name="connsiteY103" fmla="*/ 108437 h 593115"/>
                  <a:gd name="connsiteX104" fmla="*/ 163996 w 373682"/>
                  <a:gd name="connsiteY104" fmla="*/ 128178 h 593115"/>
                  <a:gd name="connsiteX105" fmla="*/ 163996 w 373682"/>
                  <a:gd name="connsiteY105" fmla="*/ 170697 h 593115"/>
                  <a:gd name="connsiteX106" fmla="*/ 118428 w 373682"/>
                  <a:gd name="connsiteY106" fmla="*/ 152475 h 593115"/>
                  <a:gd name="connsiteX107" fmla="*/ 91903 w 373682"/>
                  <a:gd name="connsiteY107" fmla="*/ 89511 h 593115"/>
                  <a:gd name="connsiteX108" fmla="*/ 53167 w 373682"/>
                  <a:gd name="connsiteY108" fmla="*/ 111509 h 593115"/>
                  <a:gd name="connsiteX109" fmla="*/ 53167 w 373682"/>
                  <a:gd name="connsiteY109" fmla="*/ 165367 h 593115"/>
                  <a:gd name="connsiteX110" fmla="*/ 91903 w 373682"/>
                  <a:gd name="connsiteY110" fmla="*/ 144128 h 593115"/>
                  <a:gd name="connsiteX111" fmla="*/ 70636 w 373682"/>
                  <a:gd name="connsiteY111" fmla="*/ 0 h 593115"/>
                  <a:gd name="connsiteX112" fmla="*/ 91903 w 373682"/>
                  <a:gd name="connsiteY112" fmla="*/ 0 h 593115"/>
                  <a:gd name="connsiteX113" fmla="*/ 91903 w 373682"/>
                  <a:gd name="connsiteY113" fmla="*/ 37928 h 593115"/>
                  <a:gd name="connsiteX114" fmla="*/ 106334 w 373682"/>
                  <a:gd name="connsiteY114" fmla="*/ 28067 h 593115"/>
                  <a:gd name="connsiteX115" fmla="*/ 211148 w 373682"/>
                  <a:gd name="connsiteY115" fmla="*/ 79650 h 593115"/>
                  <a:gd name="connsiteX116" fmla="*/ 211148 w 373682"/>
                  <a:gd name="connsiteY116" fmla="*/ 116061 h 593115"/>
                  <a:gd name="connsiteX117" fmla="*/ 106334 w 373682"/>
                  <a:gd name="connsiteY117" fmla="*/ 72064 h 593115"/>
                  <a:gd name="connsiteX118" fmla="*/ 106334 w 373682"/>
                  <a:gd name="connsiteY118" fmla="*/ 590922 h 593115"/>
                  <a:gd name="connsiteX119" fmla="*/ 0 w 373682"/>
                  <a:gd name="connsiteY119" fmla="*/ 590922 h 593115"/>
                  <a:gd name="connsiteX120" fmla="*/ 0 w 373682"/>
                  <a:gd name="connsiteY120" fmla="*/ 97855 h 593115"/>
                  <a:gd name="connsiteX121" fmla="*/ 70636 w 373682"/>
                  <a:gd name="connsiteY121" fmla="*/ 51583 h 59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73682" h="593115">
                    <a:moveTo>
                      <a:pt x="262787" y="494515"/>
                    </a:moveTo>
                    <a:lnTo>
                      <a:pt x="236963" y="508926"/>
                    </a:lnTo>
                    <a:lnTo>
                      <a:pt x="236963" y="546090"/>
                    </a:lnTo>
                    <a:lnTo>
                      <a:pt x="262787" y="531680"/>
                    </a:lnTo>
                    <a:close/>
                    <a:moveTo>
                      <a:pt x="293170" y="479346"/>
                    </a:moveTo>
                    <a:lnTo>
                      <a:pt x="266585" y="493756"/>
                    </a:lnTo>
                    <a:lnTo>
                      <a:pt x="266585" y="530163"/>
                    </a:lnTo>
                    <a:lnTo>
                      <a:pt x="293170" y="516510"/>
                    </a:lnTo>
                    <a:close/>
                    <a:moveTo>
                      <a:pt x="47091" y="444519"/>
                    </a:moveTo>
                    <a:lnTo>
                      <a:pt x="8355" y="466518"/>
                    </a:lnTo>
                    <a:lnTo>
                      <a:pt x="8355" y="521134"/>
                    </a:lnTo>
                    <a:lnTo>
                      <a:pt x="47091" y="499894"/>
                    </a:lnTo>
                    <a:close/>
                    <a:moveTo>
                      <a:pt x="151934" y="440694"/>
                    </a:moveTo>
                    <a:lnTo>
                      <a:pt x="197502" y="460397"/>
                    </a:lnTo>
                    <a:lnTo>
                      <a:pt x="197502" y="502832"/>
                    </a:lnTo>
                    <a:lnTo>
                      <a:pt x="151934" y="484646"/>
                    </a:lnTo>
                    <a:close/>
                    <a:moveTo>
                      <a:pt x="262787" y="438389"/>
                    </a:moveTo>
                    <a:lnTo>
                      <a:pt x="236963" y="452799"/>
                    </a:lnTo>
                    <a:lnTo>
                      <a:pt x="236963" y="489206"/>
                    </a:lnTo>
                    <a:lnTo>
                      <a:pt x="262787" y="475553"/>
                    </a:lnTo>
                    <a:close/>
                    <a:moveTo>
                      <a:pt x="91903" y="422521"/>
                    </a:moveTo>
                    <a:lnTo>
                      <a:pt x="53167" y="443761"/>
                    </a:lnTo>
                    <a:lnTo>
                      <a:pt x="53167" y="498377"/>
                    </a:lnTo>
                    <a:lnTo>
                      <a:pt x="91903" y="477138"/>
                    </a:lnTo>
                    <a:close/>
                    <a:moveTo>
                      <a:pt x="293170" y="422461"/>
                    </a:moveTo>
                    <a:lnTo>
                      <a:pt x="266585" y="437630"/>
                    </a:lnTo>
                    <a:lnTo>
                      <a:pt x="266585" y="474036"/>
                    </a:lnTo>
                    <a:lnTo>
                      <a:pt x="293170" y="459626"/>
                    </a:lnTo>
                    <a:close/>
                    <a:moveTo>
                      <a:pt x="262787" y="381504"/>
                    </a:moveTo>
                    <a:lnTo>
                      <a:pt x="236963" y="396673"/>
                    </a:lnTo>
                    <a:lnTo>
                      <a:pt x="236963" y="433079"/>
                    </a:lnTo>
                    <a:lnTo>
                      <a:pt x="262787" y="419427"/>
                    </a:lnTo>
                    <a:close/>
                    <a:moveTo>
                      <a:pt x="293170" y="366334"/>
                    </a:moveTo>
                    <a:lnTo>
                      <a:pt x="266585" y="381504"/>
                    </a:lnTo>
                    <a:lnTo>
                      <a:pt x="266585" y="417910"/>
                    </a:lnTo>
                    <a:lnTo>
                      <a:pt x="293170" y="403499"/>
                    </a:lnTo>
                    <a:close/>
                    <a:moveTo>
                      <a:pt x="47091" y="361836"/>
                    </a:moveTo>
                    <a:lnTo>
                      <a:pt x="8355" y="383075"/>
                    </a:lnTo>
                    <a:lnTo>
                      <a:pt x="8355" y="437692"/>
                    </a:lnTo>
                    <a:lnTo>
                      <a:pt x="47091" y="416452"/>
                    </a:lnTo>
                    <a:close/>
                    <a:moveTo>
                      <a:pt x="91903" y="339079"/>
                    </a:moveTo>
                    <a:lnTo>
                      <a:pt x="53167" y="361077"/>
                    </a:lnTo>
                    <a:lnTo>
                      <a:pt x="53167" y="414935"/>
                    </a:lnTo>
                    <a:lnTo>
                      <a:pt x="91903" y="393695"/>
                    </a:lnTo>
                    <a:close/>
                    <a:moveTo>
                      <a:pt x="118428" y="333719"/>
                    </a:moveTo>
                    <a:lnTo>
                      <a:pt x="163996" y="353460"/>
                    </a:lnTo>
                    <a:lnTo>
                      <a:pt x="163996" y="395979"/>
                    </a:lnTo>
                    <a:lnTo>
                      <a:pt x="118428" y="377757"/>
                    </a:lnTo>
                    <a:close/>
                    <a:moveTo>
                      <a:pt x="262787" y="325377"/>
                    </a:moveTo>
                    <a:lnTo>
                      <a:pt x="236963" y="340547"/>
                    </a:lnTo>
                    <a:lnTo>
                      <a:pt x="236963" y="376953"/>
                    </a:lnTo>
                    <a:lnTo>
                      <a:pt x="262787" y="362542"/>
                    </a:lnTo>
                    <a:close/>
                    <a:moveTo>
                      <a:pt x="293170" y="310208"/>
                    </a:moveTo>
                    <a:lnTo>
                      <a:pt x="266585" y="325377"/>
                    </a:lnTo>
                    <a:lnTo>
                      <a:pt x="266585" y="361784"/>
                    </a:lnTo>
                    <a:lnTo>
                      <a:pt x="293170" y="347373"/>
                    </a:lnTo>
                    <a:close/>
                    <a:moveTo>
                      <a:pt x="47091" y="278394"/>
                    </a:moveTo>
                    <a:lnTo>
                      <a:pt x="8355" y="300392"/>
                    </a:lnTo>
                    <a:lnTo>
                      <a:pt x="8355" y="354250"/>
                    </a:lnTo>
                    <a:lnTo>
                      <a:pt x="47091" y="333769"/>
                    </a:lnTo>
                    <a:close/>
                    <a:moveTo>
                      <a:pt x="262787" y="269251"/>
                    </a:moveTo>
                    <a:lnTo>
                      <a:pt x="236963" y="284420"/>
                    </a:lnTo>
                    <a:lnTo>
                      <a:pt x="236963" y="320827"/>
                    </a:lnTo>
                    <a:lnTo>
                      <a:pt x="262787" y="306416"/>
                    </a:lnTo>
                    <a:close/>
                    <a:moveTo>
                      <a:pt x="91903" y="255637"/>
                    </a:moveTo>
                    <a:lnTo>
                      <a:pt x="53167" y="277635"/>
                    </a:lnTo>
                    <a:lnTo>
                      <a:pt x="53167" y="331493"/>
                    </a:lnTo>
                    <a:lnTo>
                      <a:pt x="91903" y="311012"/>
                    </a:lnTo>
                    <a:close/>
                    <a:moveTo>
                      <a:pt x="293170" y="254082"/>
                    </a:moveTo>
                    <a:lnTo>
                      <a:pt x="266585" y="268493"/>
                    </a:lnTo>
                    <a:lnTo>
                      <a:pt x="266585" y="305657"/>
                    </a:lnTo>
                    <a:lnTo>
                      <a:pt x="293170" y="291247"/>
                    </a:lnTo>
                    <a:close/>
                    <a:moveTo>
                      <a:pt x="150350" y="251111"/>
                    </a:moveTo>
                    <a:lnTo>
                      <a:pt x="195918" y="270822"/>
                    </a:lnTo>
                    <a:lnTo>
                      <a:pt x="195918" y="312518"/>
                    </a:lnTo>
                    <a:lnTo>
                      <a:pt x="150350" y="294324"/>
                    </a:lnTo>
                    <a:close/>
                    <a:moveTo>
                      <a:pt x="303044" y="212366"/>
                    </a:moveTo>
                    <a:lnTo>
                      <a:pt x="373682" y="247256"/>
                    </a:lnTo>
                    <a:lnTo>
                      <a:pt x="373682" y="259391"/>
                    </a:lnTo>
                    <a:lnTo>
                      <a:pt x="373682" y="272285"/>
                    </a:lnTo>
                    <a:lnTo>
                      <a:pt x="373682" y="593115"/>
                    </a:lnTo>
                    <a:lnTo>
                      <a:pt x="352415" y="593115"/>
                    </a:lnTo>
                    <a:lnTo>
                      <a:pt x="352415" y="263183"/>
                    </a:lnTo>
                    <a:lnTo>
                      <a:pt x="303044" y="241946"/>
                    </a:lnTo>
                    <a:lnTo>
                      <a:pt x="303044" y="593115"/>
                    </a:lnTo>
                    <a:lnTo>
                      <a:pt x="230886" y="593115"/>
                    </a:lnTo>
                    <a:lnTo>
                      <a:pt x="230886" y="260149"/>
                    </a:lnTo>
                    <a:close/>
                    <a:moveTo>
                      <a:pt x="47091" y="194951"/>
                    </a:moveTo>
                    <a:lnTo>
                      <a:pt x="8355" y="216950"/>
                    </a:lnTo>
                    <a:lnTo>
                      <a:pt x="8355" y="271566"/>
                    </a:lnTo>
                    <a:lnTo>
                      <a:pt x="47091" y="250327"/>
                    </a:lnTo>
                    <a:close/>
                    <a:moveTo>
                      <a:pt x="163996" y="190435"/>
                    </a:moveTo>
                    <a:lnTo>
                      <a:pt x="209686" y="209388"/>
                    </a:lnTo>
                    <a:lnTo>
                      <a:pt x="209686" y="251842"/>
                    </a:lnTo>
                    <a:lnTo>
                      <a:pt x="163996" y="233648"/>
                    </a:lnTo>
                    <a:close/>
                    <a:moveTo>
                      <a:pt x="91903" y="172953"/>
                    </a:moveTo>
                    <a:lnTo>
                      <a:pt x="53167" y="194193"/>
                    </a:lnTo>
                    <a:lnTo>
                      <a:pt x="53167" y="248810"/>
                    </a:lnTo>
                    <a:lnTo>
                      <a:pt x="91903" y="227570"/>
                    </a:lnTo>
                    <a:close/>
                    <a:moveTo>
                      <a:pt x="47091" y="112268"/>
                    </a:moveTo>
                    <a:lnTo>
                      <a:pt x="8355" y="134266"/>
                    </a:lnTo>
                    <a:lnTo>
                      <a:pt x="8355" y="188124"/>
                    </a:lnTo>
                    <a:lnTo>
                      <a:pt x="47091" y="166885"/>
                    </a:lnTo>
                    <a:close/>
                    <a:moveTo>
                      <a:pt x="118428" y="108437"/>
                    </a:moveTo>
                    <a:lnTo>
                      <a:pt x="163996" y="128178"/>
                    </a:lnTo>
                    <a:lnTo>
                      <a:pt x="163996" y="170697"/>
                    </a:lnTo>
                    <a:lnTo>
                      <a:pt x="118428" y="152475"/>
                    </a:lnTo>
                    <a:close/>
                    <a:moveTo>
                      <a:pt x="91903" y="89511"/>
                    </a:moveTo>
                    <a:lnTo>
                      <a:pt x="53167" y="111509"/>
                    </a:lnTo>
                    <a:lnTo>
                      <a:pt x="53167" y="165367"/>
                    </a:lnTo>
                    <a:lnTo>
                      <a:pt x="91903" y="144128"/>
                    </a:lnTo>
                    <a:close/>
                    <a:moveTo>
                      <a:pt x="70636" y="0"/>
                    </a:moveTo>
                    <a:lnTo>
                      <a:pt x="91903" y="0"/>
                    </a:lnTo>
                    <a:lnTo>
                      <a:pt x="91903" y="37928"/>
                    </a:lnTo>
                    <a:lnTo>
                      <a:pt x="106334" y="28067"/>
                    </a:lnTo>
                    <a:lnTo>
                      <a:pt x="211148" y="79650"/>
                    </a:lnTo>
                    <a:lnTo>
                      <a:pt x="211148" y="116061"/>
                    </a:lnTo>
                    <a:lnTo>
                      <a:pt x="106334" y="72064"/>
                    </a:lnTo>
                    <a:lnTo>
                      <a:pt x="106334" y="590922"/>
                    </a:lnTo>
                    <a:lnTo>
                      <a:pt x="0" y="590922"/>
                    </a:lnTo>
                    <a:lnTo>
                      <a:pt x="0" y="97855"/>
                    </a:lnTo>
                    <a:lnTo>
                      <a:pt x="70636" y="51583"/>
                    </a:lnTo>
                    <a:close/>
                  </a:path>
                </a:pathLst>
              </a:custGeom>
              <a:solidFill>
                <a:schemeClr val="bg1"/>
              </a:solidFill>
              <a:ln>
                <a:noFill/>
              </a:ln>
            </p:spPr>
            <p:txBody>
              <a:bodyPr wrap="square" lIns="91440" tIns="45720" rIns="91440" bIns="45720" anchor="ctr">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65000"/>
                  </a:lnSpc>
                </a:pPr>
                <a:endParaRPr>
                  <a:solidFill>
                    <a:schemeClr val="tx1">
                      <a:lumMod val="75000"/>
                      <a:lumOff val="25000"/>
                    </a:schemeClr>
                  </a:solidFill>
                  <a:cs typeface="+mn-ea"/>
                  <a:sym typeface="+mn-lt"/>
                </a:endParaRPr>
              </a:p>
            </p:txBody>
          </p:sp>
        </p:grpSp>
        <p:grpSp>
          <p:nvGrpSpPr>
            <p:cNvPr id="95" name="îŝļîdè">
              <a:extLst>
                <a:ext uri="{FF2B5EF4-FFF2-40B4-BE49-F238E27FC236}">
                  <a16:creationId xmlns:a16="http://schemas.microsoft.com/office/drawing/2014/main" id="{E2662199-3436-4AD5-8DAF-682F99734B4D}"/>
                </a:ext>
              </a:extLst>
            </p:cNvPr>
            <p:cNvGrpSpPr/>
            <p:nvPr/>
          </p:nvGrpSpPr>
          <p:grpSpPr>
            <a:xfrm>
              <a:off x="4866132" y="2510029"/>
              <a:ext cx="612648" cy="612648"/>
              <a:chOff x="8668512" y="3986784"/>
              <a:chExt cx="612648" cy="612648"/>
            </a:xfrm>
          </p:grpSpPr>
          <p:sp>
            <p:nvSpPr>
              <p:cNvPr id="110" name="PA-íṩḷíḋé">
                <a:extLst>
                  <a:ext uri="{FF2B5EF4-FFF2-40B4-BE49-F238E27FC236}">
                    <a16:creationId xmlns:a16="http://schemas.microsoft.com/office/drawing/2014/main" id="{1878BE67-04A5-4D1B-8F0D-A84B872E7697}"/>
                  </a:ext>
                </a:extLst>
              </p:cNvPr>
              <p:cNvSpPr/>
              <p:nvPr/>
            </p:nvSpPr>
            <p:spPr>
              <a:xfrm>
                <a:off x="8668512" y="3986784"/>
                <a:ext cx="612648" cy="612648"/>
              </a:xfrm>
              <a:prstGeom prst="ellipse">
                <a:avLst/>
              </a:prstGeom>
              <a:solidFill>
                <a:srgbClr val="7FD6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lang="zh-CN" altLang="en-US">
                  <a:solidFill>
                    <a:schemeClr val="tx1">
                      <a:lumMod val="75000"/>
                      <a:lumOff val="25000"/>
                    </a:schemeClr>
                  </a:solidFill>
                  <a:cs typeface="+mn-ea"/>
                  <a:sym typeface="+mn-lt"/>
                </a:endParaRPr>
              </a:p>
            </p:txBody>
          </p:sp>
          <p:sp>
            <p:nvSpPr>
              <p:cNvPr id="111" name="PA-íṧlíḋê">
                <a:extLst>
                  <a:ext uri="{FF2B5EF4-FFF2-40B4-BE49-F238E27FC236}">
                    <a16:creationId xmlns:a16="http://schemas.microsoft.com/office/drawing/2014/main" id="{A4F5B2E1-1A4A-406F-B6E0-436A4DCDC3BD}"/>
                  </a:ext>
                </a:extLst>
              </p:cNvPr>
              <p:cNvSpPr/>
              <p:nvPr/>
            </p:nvSpPr>
            <p:spPr bwMode="auto">
              <a:xfrm>
                <a:off x="8874018" y="4133088"/>
                <a:ext cx="201635" cy="320040"/>
              </a:xfrm>
              <a:custGeom>
                <a:avLst/>
                <a:gdLst>
                  <a:gd name="connsiteX0" fmla="*/ 262787 w 373682"/>
                  <a:gd name="connsiteY0" fmla="*/ 494515 h 593115"/>
                  <a:gd name="connsiteX1" fmla="*/ 236963 w 373682"/>
                  <a:gd name="connsiteY1" fmla="*/ 508926 h 593115"/>
                  <a:gd name="connsiteX2" fmla="*/ 236963 w 373682"/>
                  <a:gd name="connsiteY2" fmla="*/ 546090 h 593115"/>
                  <a:gd name="connsiteX3" fmla="*/ 262787 w 373682"/>
                  <a:gd name="connsiteY3" fmla="*/ 531680 h 593115"/>
                  <a:gd name="connsiteX4" fmla="*/ 293170 w 373682"/>
                  <a:gd name="connsiteY4" fmla="*/ 479346 h 593115"/>
                  <a:gd name="connsiteX5" fmla="*/ 266585 w 373682"/>
                  <a:gd name="connsiteY5" fmla="*/ 493756 h 593115"/>
                  <a:gd name="connsiteX6" fmla="*/ 266585 w 373682"/>
                  <a:gd name="connsiteY6" fmla="*/ 530163 h 593115"/>
                  <a:gd name="connsiteX7" fmla="*/ 293170 w 373682"/>
                  <a:gd name="connsiteY7" fmla="*/ 516510 h 593115"/>
                  <a:gd name="connsiteX8" fmla="*/ 47091 w 373682"/>
                  <a:gd name="connsiteY8" fmla="*/ 444519 h 593115"/>
                  <a:gd name="connsiteX9" fmla="*/ 8355 w 373682"/>
                  <a:gd name="connsiteY9" fmla="*/ 466518 h 593115"/>
                  <a:gd name="connsiteX10" fmla="*/ 8355 w 373682"/>
                  <a:gd name="connsiteY10" fmla="*/ 521134 h 593115"/>
                  <a:gd name="connsiteX11" fmla="*/ 47091 w 373682"/>
                  <a:gd name="connsiteY11" fmla="*/ 499894 h 593115"/>
                  <a:gd name="connsiteX12" fmla="*/ 151934 w 373682"/>
                  <a:gd name="connsiteY12" fmla="*/ 440694 h 593115"/>
                  <a:gd name="connsiteX13" fmla="*/ 197502 w 373682"/>
                  <a:gd name="connsiteY13" fmla="*/ 460397 h 593115"/>
                  <a:gd name="connsiteX14" fmla="*/ 197502 w 373682"/>
                  <a:gd name="connsiteY14" fmla="*/ 502832 h 593115"/>
                  <a:gd name="connsiteX15" fmla="*/ 151934 w 373682"/>
                  <a:gd name="connsiteY15" fmla="*/ 484646 h 593115"/>
                  <a:gd name="connsiteX16" fmla="*/ 262787 w 373682"/>
                  <a:gd name="connsiteY16" fmla="*/ 438389 h 593115"/>
                  <a:gd name="connsiteX17" fmla="*/ 236963 w 373682"/>
                  <a:gd name="connsiteY17" fmla="*/ 452799 h 593115"/>
                  <a:gd name="connsiteX18" fmla="*/ 236963 w 373682"/>
                  <a:gd name="connsiteY18" fmla="*/ 489206 h 593115"/>
                  <a:gd name="connsiteX19" fmla="*/ 262787 w 373682"/>
                  <a:gd name="connsiteY19" fmla="*/ 475553 h 593115"/>
                  <a:gd name="connsiteX20" fmla="*/ 91903 w 373682"/>
                  <a:gd name="connsiteY20" fmla="*/ 422521 h 593115"/>
                  <a:gd name="connsiteX21" fmla="*/ 53167 w 373682"/>
                  <a:gd name="connsiteY21" fmla="*/ 443761 h 593115"/>
                  <a:gd name="connsiteX22" fmla="*/ 53167 w 373682"/>
                  <a:gd name="connsiteY22" fmla="*/ 498377 h 593115"/>
                  <a:gd name="connsiteX23" fmla="*/ 91903 w 373682"/>
                  <a:gd name="connsiteY23" fmla="*/ 477138 h 593115"/>
                  <a:gd name="connsiteX24" fmla="*/ 293170 w 373682"/>
                  <a:gd name="connsiteY24" fmla="*/ 422461 h 593115"/>
                  <a:gd name="connsiteX25" fmla="*/ 266585 w 373682"/>
                  <a:gd name="connsiteY25" fmla="*/ 437630 h 593115"/>
                  <a:gd name="connsiteX26" fmla="*/ 266585 w 373682"/>
                  <a:gd name="connsiteY26" fmla="*/ 474036 h 593115"/>
                  <a:gd name="connsiteX27" fmla="*/ 293170 w 373682"/>
                  <a:gd name="connsiteY27" fmla="*/ 459626 h 593115"/>
                  <a:gd name="connsiteX28" fmla="*/ 262787 w 373682"/>
                  <a:gd name="connsiteY28" fmla="*/ 381504 h 593115"/>
                  <a:gd name="connsiteX29" fmla="*/ 236963 w 373682"/>
                  <a:gd name="connsiteY29" fmla="*/ 396673 h 593115"/>
                  <a:gd name="connsiteX30" fmla="*/ 236963 w 373682"/>
                  <a:gd name="connsiteY30" fmla="*/ 433079 h 593115"/>
                  <a:gd name="connsiteX31" fmla="*/ 262787 w 373682"/>
                  <a:gd name="connsiteY31" fmla="*/ 419427 h 593115"/>
                  <a:gd name="connsiteX32" fmla="*/ 293170 w 373682"/>
                  <a:gd name="connsiteY32" fmla="*/ 366334 h 593115"/>
                  <a:gd name="connsiteX33" fmla="*/ 266585 w 373682"/>
                  <a:gd name="connsiteY33" fmla="*/ 381504 h 593115"/>
                  <a:gd name="connsiteX34" fmla="*/ 266585 w 373682"/>
                  <a:gd name="connsiteY34" fmla="*/ 417910 h 593115"/>
                  <a:gd name="connsiteX35" fmla="*/ 293170 w 373682"/>
                  <a:gd name="connsiteY35" fmla="*/ 403499 h 593115"/>
                  <a:gd name="connsiteX36" fmla="*/ 47091 w 373682"/>
                  <a:gd name="connsiteY36" fmla="*/ 361836 h 593115"/>
                  <a:gd name="connsiteX37" fmla="*/ 8355 w 373682"/>
                  <a:gd name="connsiteY37" fmla="*/ 383075 h 593115"/>
                  <a:gd name="connsiteX38" fmla="*/ 8355 w 373682"/>
                  <a:gd name="connsiteY38" fmla="*/ 437692 h 593115"/>
                  <a:gd name="connsiteX39" fmla="*/ 47091 w 373682"/>
                  <a:gd name="connsiteY39" fmla="*/ 416452 h 593115"/>
                  <a:gd name="connsiteX40" fmla="*/ 91903 w 373682"/>
                  <a:gd name="connsiteY40" fmla="*/ 339079 h 593115"/>
                  <a:gd name="connsiteX41" fmla="*/ 53167 w 373682"/>
                  <a:gd name="connsiteY41" fmla="*/ 361077 h 593115"/>
                  <a:gd name="connsiteX42" fmla="*/ 53167 w 373682"/>
                  <a:gd name="connsiteY42" fmla="*/ 414935 h 593115"/>
                  <a:gd name="connsiteX43" fmla="*/ 91903 w 373682"/>
                  <a:gd name="connsiteY43" fmla="*/ 393695 h 593115"/>
                  <a:gd name="connsiteX44" fmla="*/ 118428 w 373682"/>
                  <a:gd name="connsiteY44" fmla="*/ 333719 h 593115"/>
                  <a:gd name="connsiteX45" fmla="*/ 163996 w 373682"/>
                  <a:gd name="connsiteY45" fmla="*/ 353460 h 593115"/>
                  <a:gd name="connsiteX46" fmla="*/ 163996 w 373682"/>
                  <a:gd name="connsiteY46" fmla="*/ 395979 h 593115"/>
                  <a:gd name="connsiteX47" fmla="*/ 118428 w 373682"/>
                  <a:gd name="connsiteY47" fmla="*/ 377757 h 593115"/>
                  <a:gd name="connsiteX48" fmla="*/ 262787 w 373682"/>
                  <a:gd name="connsiteY48" fmla="*/ 325377 h 593115"/>
                  <a:gd name="connsiteX49" fmla="*/ 236963 w 373682"/>
                  <a:gd name="connsiteY49" fmla="*/ 340547 h 593115"/>
                  <a:gd name="connsiteX50" fmla="*/ 236963 w 373682"/>
                  <a:gd name="connsiteY50" fmla="*/ 376953 h 593115"/>
                  <a:gd name="connsiteX51" fmla="*/ 262787 w 373682"/>
                  <a:gd name="connsiteY51" fmla="*/ 362542 h 593115"/>
                  <a:gd name="connsiteX52" fmla="*/ 293170 w 373682"/>
                  <a:gd name="connsiteY52" fmla="*/ 310208 h 593115"/>
                  <a:gd name="connsiteX53" fmla="*/ 266585 w 373682"/>
                  <a:gd name="connsiteY53" fmla="*/ 325377 h 593115"/>
                  <a:gd name="connsiteX54" fmla="*/ 266585 w 373682"/>
                  <a:gd name="connsiteY54" fmla="*/ 361784 h 593115"/>
                  <a:gd name="connsiteX55" fmla="*/ 293170 w 373682"/>
                  <a:gd name="connsiteY55" fmla="*/ 347373 h 593115"/>
                  <a:gd name="connsiteX56" fmla="*/ 47091 w 373682"/>
                  <a:gd name="connsiteY56" fmla="*/ 278394 h 593115"/>
                  <a:gd name="connsiteX57" fmla="*/ 8355 w 373682"/>
                  <a:gd name="connsiteY57" fmla="*/ 300392 h 593115"/>
                  <a:gd name="connsiteX58" fmla="*/ 8355 w 373682"/>
                  <a:gd name="connsiteY58" fmla="*/ 354250 h 593115"/>
                  <a:gd name="connsiteX59" fmla="*/ 47091 w 373682"/>
                  <a:gd name="connsiteY59" fmla="*/ 333769 h 593115"/>
                  <a:gd name="connsiteX60" fmla="*/ 262787 w 373682"/>
                  <a:gd name="connsiteY60" fmla="*/ 269251 h 593115"/>
                  <a:gd name="connsiteX61" fmla="*/ 236963 w 373682"/>
                  <a:gd name="connsiteY61" fmla="*/ 284420 h 593115"/>
                  <a:gd name="connsiteX62" fmla="*/ 236963 w 373682"/>
                  <a:gd name="connsiteY62" fmla="*/ 320827 h 593115"/>
                  <a:gd name="connsiteX63" fmla="*/ 262787 w 373682"/>
                  <a:gd name="connsiteY63" fmla="*/ 306416 h 593115"/>
                  <a:gd name="connsiteX64" fmla="*/ 91903 w 373682"/>
                  <a:gd name="connsiteY64" fmla="*/ 255637 h 593115"/>
                  <a:gd name="connsiteX65" fmla="*/ 53167 w 373682"/>
                  <a:gd name="connsiteY65" fmla="*/ 277635 h 593115"/>
                  <a:gd name="connsiteX66" fmla="*/ 53167 w 373682"/>
                  <a:gd name="connsiteY66" fmla="*/ 331493 h 593115"/>
                  <a:gd name="connsiteX67" fmla="*/ 91903 w 373682"/>
                  <a:gd name="connsiteY67" fmla="*/ 311012 h 593115"/>
                  <a:gd name="connsiteX68" fmla="*/ 293170 w 373682"/>
                  <a:gd name="connsiteY68" fmla="*/ 254082 h 593115"/>
                  <a:gd name="connsiteX69" fmla="*/ 266585 w 373682"/>
                  <a:gd name="connsiteY69" fmla="*/ 268493 h 593115"/>
                  <a:gd name="connsiteX70" fmla="*/ 266585 w 373682"/>
                  <a:gd name="connsiteY70" fmla="*/ 305657 h 593115"/>
                  <a:gd name="connsiteX71" fmla="*/ 293170 w 373682"/>
                  <a:gd name="connsiteY71" fmla="*/ 291247 h 593115"/>
                  <a:gd name="connsiteX72" fmla="*/ 150350 w 373682"/>
                  <a:gd name="connsiteY72" fmla="*/ 251111 h 593115"/>
                  <a:gd name="connsiteX73" fmla="*/ 195918 w 373682"/>
                  <a:gd name="connsiteY73" fmla="*/ 270822 h 593115"/>
                  <a:gd name="connsiteX74" fmla="*/ 195918 w 373682"/>
                  <a:gd name="connsiteY74" fmla="*/ 312518 h 593115"/>
                  <a:gd name="connsiteX75" fmla="*/ 150350 w 373682"/>
                  <a:gd name="connsiteY75" fmla="*/ 294324 h 593115"/>
                  <a:gd name="connsiteX76" fmla="*/ 303044 w 373682"/>
                  <a:gd name="connsiteY76" fmla="*/ 212366 h 593115"/>
                  <a:gd name="connsiteX77" fmla="*/ 373682 w 373682"/>
                  <a:gd name="connsiteY77" fmla="*/ 247256 h 593115"/>
                  <a:gd name="connsiteX78" fmla="*/ 373682 w 373682"/>
                  <a:gd name="connsiteY78" fmla="*/ 259391 h 593115"/>
                  <a:gd name="connsiteX79" fmla="*/ 373682 w 373682"/>
                  <a:gd name="connsiteY79" fmla="*/ 272285 h 593115"/>
                  <a:gd name="connsiteX80" fmla="*/ 373682 w 373682"/>
                  <a:gd name="connsiteY80" fmla="*/ 593115 h 593115"/>
                  <a:gd name="connsiteX81" fmla="*/ 352415 w 373682"/>
                  <a:gd name="connsiteY81" fmla="*/ 593115 h 593115"/>
                  <a:gd name="connsiteX82" fmla="*/ 352415 w 373682"/>
                  <a:gd name="connsiteY82" fmla="*/ 263183 h 593115"/>
                  <a:gd name="connsiteX83" fmla="*/ 303044 w 373682"/>
                  <a:gd name="connsiteY83" fmla="*/ 241946 h 593115"/>
                  <a:gd name="connsiteX84" fmla="*/ 303044 w 373682"/>
                  <a:gd name="connsiteY84" fmla="*/ 593115 h 593115"/>
                  <a:gd name="connsiteX85" fmla="*/ 230886 w 373682"/>
                  <a:gd name="connsiteY85" fmla="*/ 593115 h 593115"/>
                  <a:gd name="connsiteX86" fmla="*/ 230886 w 373682"/>
                  <a:gd name="connsiteY86" fmla="*/ 260149 h 593115"/>
                  <a:gd name="connsiteX87" fmla="*/ 47091 w 373682"/>
                  <a:gd name="connsiteY87" fmla="*/ 194951 h 593115"/>
                  <a:gd name="connsiteX88" fmla="*/ 8355 w 373682"/>
                  <a:gd name="connsiteY88" fmla="*/ 216950 h 593115"/>
                  <a:gd name="connsiteX89" fmla="*/ 8355 w 373682"/>
                  <a:gd name="connsiteY89" fmla="*/ 271566 h 593115"/>
                  <a:gd name="connsiteX90" fmla="*/ 47091 w 373682"/>
                  <a:gd name="connsiteY90" fmla="*/ 250327 h 593115"/>
                  <a:gd name="connsiteX91" fmla="*/ 163996 w 373682"/>
                  <a:gd name="connsiteY91" fmla="*/ 190435 h 593115"/>
                  <a:gd name="connsiteX92" fmla="*/ 209686 w 373682"/>
                  <a:gd name="connsiteY92" fmla="*/ 209388 h 593115"/>
                  <a:gd name="connsiteX93" fmla="*/ 209686 w 373682"/>
                  <a:gd name="connsiteY93" fmla="*/ 251842 h 593115"/>
                  <a:gd name="connsiteX94" fmla="*/ 163996 w 373682"/>
                  <a:gd name="connsiteY94" fmla="*/ 233648 h 593115"/>
                  <a:gd name="connsiteX95" fmla="*/ 91903 w 373682"/>
                  <a:gd name="connsiteY95" fmla="*/ 172953 h 593115"/>
                  <a:gd name="connsiteX96" fmla="*/ 53167 w 373682"/>
                  <a:gd name="connsiteY96" fmla="*/ 194193 h 593115"/>
                  <a:gd name="connsiteX97" fmla="*/ 53167 w 373682"/>
                  <a:gd name="connsiteY97" fmla="*/ 248810 h 593115"/>
                  <a:gd name="connsiteX98" fmla="*/ 91903 w 373682"/>
                  <a:gd name="connsiteY98" fmla="*/ 227570 h 593115"/>
                  <a:gd name="connsiteX99" fmla="*/ 47091 w 373682"/>
                  <a:gd name="connsiteY99" fmla="*/ 112268 h 593115"/>
                  <a:gd name="connsiteX100" fmla="*/ 8355 w 373682"/>
                  <a:gd name="connsiteY100" fmla="*/ 134266 h 593115"/>
                  <a:gd name="connsiteX101" fmla="*/ 8355 w 373682"/>
                  <a:gd name="connsiteY101" fmla="*/ 188124 h 593115"/>
                  <a:gd name="connsiteX102" fmla="*/ 47091 w 373682"/>
                  <a:gd name="connsiteY102" fmla="*/ 166885 h 593115"/>
                  <a:gd name="connsiteX103" fmla="*/ 118428 w 373682"/>
                  <a:gd name="connsiteY103" fmla="*/ 108437 h 593115"/>
                  <a:gd name="connsiteX104" fmla="*/ 163996 w 373682"/>
                  <a:gd name="connsiteY104" fmla="*/ 128178 h 593115"/>
                  <a:gd name="connsiteX105" fmla="*/ 163996 w 373682"/>
                  <a:gd name="connsiteY105" fmla="*/ 170697 h 593115"/>
                  <a:gd name="connsiteX106" fmla="*/ 118428 w 373682"/>
                  <a:gd name="connsiteY106" fmla="*/ 152475 h 593115"/>
                  <a:gd name="connsiteX107" fmla="*/ 91903 w 373682"/>
                  <a:gd name="connsiteY107" fmla="*/ 89511 h 593115"/>
                  <a:gd name="connsiteX108" fmla="*/ 53167 w 373682"/>
                  <a:gd name="connsiteY108" fmla="*/ 111509 h 593115"/>
                  <a:gd name="connsiteX109" fmla="*/ 53167 w 373682"/>
                  <a:gd name="connsiteY109" fmla="*/ 165367 h 593115"/>
                  <a:gd name="connsiteX110" fmla="*/ 91903 w 373682"/>
                  <a:gd name="connsiteY110" fmla="*/ 144128 h 593115"/>
                  <a:gd name="connsiteX111" fmla="*/ 70636 w 373682"/>
                  <a:gd name="connsiteY111" fmla="*/ 0 h 593115"/>
                  <a:gd name="connsiteX112" fmla="*/ 91903 w 373682"/>
                  <a:gd name="connsiteY112" fmla="*/ 0 h 593115"/>
                  <a:gd name="connsiteX113" fmla="*/ 91903 w 373682"/>
                  <a:gd name="connsiteY113" fmla="*/ 37928 h 593115"/>
                  <a:gd name="connsiteX114" fmla="*/ 106334 w 373682"/>
                  <a:gd name="connsiteY114" fmla="*/ 28067 h 593115"/>
                  <a:gd name="connsiteX115" fmla="*/ 211148 w 373682"/>
                  <a:gd name="connsiteY115" fmla="*/ 79650 h 593115"/>
                  <a:gd name="connsiteX116" fmla="*/ 211148 w 373682"/>
                  <a:gd name="connsiteY116" fmla="*/ 116061 h 593115"/>
                  <a:gd name="connsiteX117" fmla="*/ 106334 w 373682"/>
                  <a:gd name="connsiteY117" fmla="*/ 72064 h 593115"/>
                  <a:gd name="connsiteX118" fmla="*/ 106334 w 373682"/>
                  <a:gd name="connsiteY118" fmla="*/ 590922 h 593115"/>
                  <a:gd name="connsiteX119" fmla="*/ 0 w 373682"/>
                  <a:gd name="connsiteY119" fmla="*/ 590922 h 593115"/>
                  <a:gd name="connsiteX120" fmla="*/ 0 w 373682"/>
                  <a:gd name="connsiteY120" fmla="*/ 97855 h 593115"/>
                  <a:gd name="connsiteX121" fmla="*/ 70636 w 373682"/>
                  <a:gd name="connsiteY121" fmla="*/ 51583 h 59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73682" h="593115">
                    <a:moveTo>
                      <a:pt x="262787" y="494515"/>
                    </a:moveTo>
                    <a:lnTo>
                      <a:pt x="236963" y="508926"/>
                    </a:lnTo>
                    <a:lnTo>
                      <a:pt x="236963" y="546090"/>
                    </a:lnTo>
                    <a:lnTo>
                      <a:pt x="262787" y="531680"/>
                    </a:lnTo>
                    <a:close/>
                    <a:moveTo>
                      <a:pt x="293170" y="479346"/>
                    </a:moveTo>
                    <a:lnTo>
                      <a:pt x="266585" y="493756"/>
                    </a:lnTo>
                    <a:lnTo>
                      <a:pt x="266585" y="530163"/>
                    </a:lnTo>
                    <a:lnTo>
                      <a:pt x="293170" y="516510"/>
                    </a:lnTo>
                    <a:close/>
                    <a:moveTo>
                      <a:pt x="47091" y="444519"/>
                    </a:moveTo>
                    <a:lnTo>
                      <a:pt x="8355" y="466518"/>
                    </a:lnTo>
                    <a:lnTo>
                      <a:pt x="8355" y="521134"/>
                    </a:lnTo>
                    <a:lnTo>
                      <a:pt x="47091" y="499894"/>
                    </a:lnTo>
                    <a:close/>
                    <a:moveTo>
                      <a:pt x="151934" y="440694"/>
                    </a:moveTo>
                    <a:lnTo>
                      <a:pt x="197502" y="460397"/>
                    </a:lnTo>
                    <a:lnTo>
                      <a:pt x="197502" y="502832"/>
                    </a:lnTo>
                    <a:lnTo>
                      <a:pt x="151934" y="484646"/>
                    </a:lnTo>
                    <a:close/>
                    <a:moveTo>
                      <a:pt x="262787" y="438389"/>
                    </a:moveTo>
                    <a:lnTo>
                      <a:pt x="236963" y="452799"/>
                    </a:lnTo>
                    <a:lnTo>
                      <a:pt x="236963" y="489206"/>
                    </a:lnTo>
                    <a:lnTo>
                      <a:pt x="262787" y="475553"/>
                    </a:lnTo>
                    <a:close/>
                    <a:moveTo>
                      <a:pt x="91903" y="422521"/>
                    </a:moveTo>
                    <a:lnTo>
                      <a:pt x="53167" y="443761"/>
                    </a:lnTo>
                    <a:lnTo>
                      <a:pt x="53167" y="498377"/>
                    </a:lnTo>
                    <a:lnTo>
                      <a:pt x="91903" y="477138"/>
                    </a:lnTo>
                    <a:close/>
                    <a:moveTo>
                      <a:pt x="293170" y="422461"/>
                    </a:moveTo>
                    <a:lnTo>
                      <a:pt x="266585" y="437630"/>
                    </a:lnTo>
                    <a:lnTo>
                      <a:pt x="266585" y="474036"/>
                    </a:lnTo>
                    <a:lnTo>
                      <a:pt x="293170" y="459626"/>
                    </a:lnTo>
                    <a:close/>
                    <a:moveTo>
                      <a:pt x="262787" y="381504"/>
                    </a:moveTo>
                    <a:lnTo>
                      <a:pt x="236963" y="396673"/>
                    </a:lnTo>
                    <a:lnTo>
                      <a:pt x="236963" y="433079"/>
                    </a:lnTo>
                    <a:lnTo>
                      <a:pt x="262787" y="419427"/>
                    </a:lnTo>
                    <a:close/>
                    <a:moveTo>
                      <a:pt x="293170" y="366334"/>
                    </a:moveTo>
                    <a:lnTo>
                      <a:pt x="266585" y="381504"/>
                    </a:lnTo>
                    <a:lnTo>
                      <a:pt x="266585" y="417910"/>
                    </a:lnTo>
                    <a:lnTo>
                      <a:pt x="293170" y="403499"/>
                    </a:lnTo>
                    <a:close/>
                    <a:moveTo>
                      <a:pt x="47091" y="361836"/>
                    </a:moveTo>
                    <a:lnTo>
                      <a:pt x="8355" y="383075"/>
                    </a:lnTo>
                    <a:lnTo>
                      <a:pt x="8355" y="437692"/>
                    </a:lnTo>
                    <a:lnTo>
                      <a:pt x="47091" y="416452"/>
                    </a:lnTo>
                    <a:close/>
                    <a:moveTo>
                      <a:pt x="91903" y="339079"/>
                    </a:moveTo>
                    <a:lnTo>
                      <a:pt x="53167" y="361077"/>
                    </a:lnTo>
                    <a:lnTo>
                      <a:pt x="53167" y="414935"/>
                    </a:lnTo>
                    <a:lnTo>
                      <a:pt x="91903" y="393695"/>
                    </a:lnTo>
                    <a:close/>
                    <a:moveTo>
                      <a:pt x="118428" y="333719"/>
                    </a:moveTo>
                    <a:lnTo>
                      <a:pt x="163996" y="353460"/>
                    </a:lnTo>
                    <a:lnTo>
                      <a:pt x="163996" y="395979"/>
                    </a:lnTo>
                    <a:lnTo>
                      <a:pt x="118428" y="377757"/>
                    </a:lnTo>
                    <a:close/>
                    <a:moveTo>
                      <a:pt x="262787" y="325377"/>
                    </a:moveTo>
                    <a:lnTo>
                      <a:pt x="236963" y="340547"/>
                    </a:lnTo>
                    <a:lnTo>
                      <a:pt x="236963" y="376953"/>
                    </a:lnTo>
                    <a:lnTo>
                      <a:pt x="262787" y="362542"/>
                    </a:lnTo>
                    <a:close/>
                    <a:moveTo>
                      <a:pt x="293170" y="310208"/>
                    </a:moveTo>
                    <a:lnTo>
                      <a:pt x="266585" y="325377"/>
                    </a:lnTo>
                    <a:lnTo>
                      <a:pt x="266585" y="361784"/>
                    </a:lnTo>
                    <a:lnTo>
                      <a:pt x="293170" y="347373"/>
                    </a:lnTo>
                    <a:close/>
                    <a:moveTo>
                      <a:pt x="47091" y="278394"/>
                    </a:moveTo>
                    <a:lnTo>
                      <a:pt x="8355" y="300392"/>
                    </a:lnTo>
                    <a:lnTo>
                      <a:pt x="8355" y="354250"/>
                    </a:lnTo>
                    <a:lnTo>
                      <a:pt x="47091" y="333769"/>
                    </a:lnTo>
                    <a:close/>
                    <a:moveTo>
                      <a:pt x="262787" y="269251"/>
                    </a:moveTo>
                    <a:lnTo>
                      <a:pt x="236963" y="284420"/>
                    </a:lnTo>
                    <a:lnTo>
                      <a:pt x="236963" y="320827"/>
                    </a:lnTo>
                    <a:lnTo>
                      <a:pt x="262787" y="306416"/>
                    </a:lnTo>
                    <a:close/>
                    <a:moveTo>
                      <a:pt x="91903" y="255637"/>
                    </a:moveTo>
                    <a:lnTo>
                      <a:pt x="53167" y="277635"/>
                    </a:lnTo>
                    <a:lnTo>
                      <a:pt x="53167" y="331493"/>
                    </a:lnTo>
                    <a:lnTo>
                      <a:pt x="91903" y="311012"/>
                    </a:lnTo>
                    <a:close/>
                    <a:moveTo>
                      <a:pt x="293170" y="254082"/>
                    </a:moveTo>
                    <a:lnTo>
                      <a:pt x="266585" y="268493"/>
                    </a:lnTo>
                    <a:lnTo>
                      <a:pt x="266585" y="305657"/>
                    </a:lnTo>
                    <a:lnTo>
                      <a:pt x="293170" y="291247"/>
                    </a:lnTo>
                    <a:close/>
                    <a:moveTo>
                      <a:pt x="150350" y="251111"/>
                    </a:moveTo>
                    <a:lnTo>
                      <a:pt x="195918" y="270822"/>
                    </a:lnTo>
                    <a:lnTo>
                      <a:pt x="195918" y="312518"/>
                    </a:lnTo>
                    <a:lnTo>
                      <a:pt x="150350" y="294324"/>
                    </a:lnTo>
                    <a:close/>
                    <a:moveTo>
                      <a:pt x="303044" y="212366"/>
                    </a:moveTo>
                    <a:lnTo>
                      <a:pt x="373682" y="247256"/>
                    </a:lnTo>
                    <a:lnTo>
                      <a:pt x="373682" y="259391"/>
                    </a:lnTo>
                    <a:lnTo>
                      <a:pt x="373682" y="272285"/>
                    </a:lnTo>
                    <a:lnTo>
                      <a:pt x="373682" y="593115"/>
                    </a:lnTo>
                    <a:lnTo>
                      <a:pt x="352415" y="593115"/>
                    </a:lnTo>
                    <a:lnTo>
                      <a:pt x="352415" y="263183"/>
                    </a:lnTo>
                    <a:lnTo>
                      <a:pt x="303044" y="241946"/>
                    </a:lnTo>
                    <a:lnTo>
                      <a:pt x="303044" y="593115"/>
                    </a:lnTo>
                    <a:lnTo>
                      <a:pt x="230886" y="593115"/>
                    </a:lnTo>
                    <a:lnTo>
                      <a:pt x="230886" y="260149"/>
                    </a:lnTo>
                    <a:close/>
                    <a:moveTo>
                      <a:pt x="47091" y="194951"/>
                    </a:moveTo>
                    <a:lnTo>
                      <a:pt x="8355" y="216950"/>
                    </a:lnTo>
                    <a:lnTo>
                      <a:pt x="8355" y="271566"/>
                    </a:lnTo>
                    <a:lnTo>
                      <a:pt x="47091" y="250327"/>
                    </a:lnTo>
                    <a:close/>
                    <a:moveTo>
                      <a:pt x="163996" y="190435"/>
                    </a:moveTo>
                    <a:lnTo>
                      <a:pt x="209686" y="209388"/>
                    </a:lnTo>
                    <a:lnTo>
                      <a:pt x="209686" y="251842"/>
                    </a:lnTo>
                    <a:lnTo>
                      <a:pt x="163996" y="233648"/>
                    </a:lnTo>
                    <a:close/>
                    <a:moveTo>
                      <a:pt x="91903" y="172953"/>
                    </a:moveTo>
                    <a:lnTo>
                      <a:pt x="53167" y="194193"/>
                    </a:lnTo>
                    <a:lnTo>
                      <a:pt x="53167" y="248810"/>
                    </a:lnTo>
                    <a:lnTo>
                      <a:pt x="91903" y="227570"/>
                    </a:lnTo>
                    <a:close/>
                    <a:moveTo>
                      <a:pt x="47091" y="112268"/>
                    </a:moveTo>
                    <a:lnTo>
                      <a:pt x="8355" y="134266"/>
                    </a:lnTo>
                    <a:lnTo>
                      <a:pt x="8355" y="188124"/>
                    </a:lnTo>
                    <a:lnTo>
                      <a:pt x="47091" y="166885"/>
                    </a:lnTo>
                    <a:close/>
                    <a:moveTo>
                      <a:pt x="118428" y="108437"/>
                    </a:moveTo>
                    <a:lnTo>
                      <a:pt x="163996" y="128178"/>
                    </a:lnTo>
                    <a:lnTo>
                      <a:pt x="163996" y="170697"/>
                    </a:lnTo>
                    <a:lnTo>
                      <a:pt x="118428" y="152475"/>
                    </a:lnTo>
                    <a:close/>
                    <a:moveTo>
                      <a:pt x="91903" y="89511"/>
                    </a:moveTo>
                    <a:lnTo>
                      <a:pt x="53167" y="111509"/>
                    </a:lnTo>
                    <a:lnTo>
                      <a:pt x="53167" y="165367"/>
                    </a:lnTo>
                    <a:lnTo>
                      <a:pt x="91903" y="144128"/>
                    </a:lnTo>
                    <a:close/>
                    <a:moveTo>
                      <a:pt x="70636" y="0"/>
                    </a:moveTo>
                    <a:lnTo>
                      <a:pt x="91903" y="0"/>
                    </a:lnTo>
                    <a:lnTo>
                      <a:pt x="91903" y="37928"/>
                    </a:lnTo>
                    <a:lnTo>
                      <a:pt x="106334" y="28067"/>
                    </a:lnTo>
                    <a:lnTo>
                      <a:pt x="211148" y="79650"/>
                    </a:lnTo>
                    <a:lnTo>
                      <a:pt x="211148" y="116061"/>
                    </a:lnTo>
                    <a:lnTo>
                      <a:pt x="106334" y="72064"/>
                    </a:lnTo>
                    <a:lnTo>
                      <a:pt x="106334" y="590922"/>
                    </a:lnTo>
                    <a:lnTo>
                      <a:pt x="0" y="590922"/>
                    </a:lnTo>
                    <a:lnTo>
                      <a:pt x="0" y="97855"/>
                    </a:lnTo>
                    <a:lnTo>
                      <a:pt x="70636" y="51583"/>
                    </a:lnTo>
                    <a:close/>
                  </a:path>
                </a:pathLst>
              </a:custGeom>
              <a:solidFill>
                <a:schemeClr val="bg1"/>
              </a:solidFill>
              <a:ln>
                <a:noFill/>
              </a:ln>
            </p:spPr>
            <p:txBody>
              <a:bodyPr wrap="square" lIns="91440" tIns="45720" rIns="91440" bIns="45720" anchor="ctr">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65000"/>
                  </a:lnSpc>
                </a:pPr>
                <a:endParaRPr>
                  <a:solidFill>
                    <a:schemeClr val="tx1">
                      <a:lumMod val="75000"/>
                      <a:lumOff val="25000"/>
                    </a:schemeClr>
                  </a:solidFill>
                  <a:cs typeface="+mn-ea"/>
                  <a:sym typeface="+mn-lt"/>
                </a:endParaRPr>
              </a:p>
            </p:txBody>
          </p:sp>
        </p:grpSp>
        <p:cxnSp>
          <p:nvCxnSpPr>
            <p:cNvPr id="96" name="PA-直接连接符 14">
              <a:extLst>
                <a:ext uri="{FF2B5EF4-FFF2-40B4-BE49-F238E27FC236}">
                  <a16:creationId xmlns:a16="http://schemas.microsoft.com/office/drawing/2014/main" id="{075617BD-A065-4378-A7DB-6EB0792ADD9E}"/>
                </a:ext>
              </a:extLst>
            </p:cNvPr>
            <p:cNvCxnSpPr/>
            <p:nvPr/>
          </p:nvCxnSpPr>
          <p:spPr>
            <a:xfrm>
              <a:off x="669925" y="3429000"/>
              <a:ext cx="399351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97" name="PA-直接连接符 15">
              <a:extLst>
                <a:ext uri="{FF2B5EF4-FFF2-40B4-BE49-F238E27FC236}">
                  <a16:creationId xmlns:a16="http://schemas.microsoft.com/office/drawing/2014/main" id="{9B90A532-F569-4E07-B80B-3BCEF42FAD3B}"/>
                </a:ext>
              </a:extLst>
            </p:cNvPr>
            <p:cNvCxnSpPr/>
            <p:nvPr/>
          </p:nvCxnSpPr>
          <p:spPr>
            <a:xfrm>
              <a:off x="7526973" y="3429000"/>
              <a:ext cx="399351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98" name="íṣļíḋe">
              <a:extLst>
                <a:ext uri="{FF2B5EF4-FFF2-40B4-BE49-F238E27FC236}">
                  <a16:creationId xmlns:a16="http://schemas.microsoft.com/office/drawing/2014/main" id="{F7DA1DA1-00B0-41E3-950A-9BAA4441C653}"/>
                </a:ext>
              </a:extLst>
            </p:cNvPr>
            <p:cNvGrpSpPr/>
            <p:nvPr/>
          </p:nvGrpSpPr>
          <p:grpSpPr>
            <a:xfrm>
              <a:off x="8256900" y="2142294"/>
              <a:ext cx="3262000" cy="1216841"/>
              <a:chOff x="7874000" y="2120966"/>
              <a:chExt cx="3262000" cy="1216841"/>
            </a:xfrm>
          </p:grpSpPr>
          <p:sp>
            <p:nvSpPr>
              <p:cNvPr id="108" name="PA-iş1iḋê">
                <a:extLst>
                  <a:ext uri="{FF2B5EF4-FFF2-40B4-BE49-F238E27FC236}">
                    <a16:creationId xmlns:a16="http://schemas.microsoft.com/office/drawing/2014/main" id="{DEB55D23-8871-4CFA-A923-2D2C0E9A137D}"/>
                  </a:ext>
                </a:extLst>
              </p:cNvPr>
              <p:cNvSpPr/>
              <p:nvPr/>
            </p:nvSpPr>
            <p:spPr bwMode="auto">
              <a:xfrm>
                <a:off x="7874000" y="2533846"/>
                <a:ext cx="3262000" cy="80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5000"/>
                  </a:lnSpc>
                  <a:defRPr/>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109" name="PA-îśḷïḍè">
                <a:extLst>
                  <a:ext uri="{FF2B5EF4-FFF2-40B4-BE49-F238E27FC236}">
                    <a16:creationId xmlns:a16="http://schemas.microsoft.com/office/drawing/2014/main" id="{806383B0-98E4-440B-BBE2-2E54081B5FFB}"/>
                  </a:ext>
                </a:extLst>
              </p:cNvPr>
              <p:cNvSpPr txBox="1"/>
              <p:nvPr/>
            </p:nvSpPr>
            <p:spPr bwMode="auto">
              <a:xfrm>
                <a:off x="7874000" y="2120966"/>
                <a:ext cx="32620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lnSpc>
                    <a:spcPct val="145000"/>
                  </a:lnSpc>
                  <a:spcBef>
                    <a:spcPct val="0"/>
                  </a:spcBef>
                </a:pPr>
                <a:r>
                  <a:rPr lang="zh-CN" altLang="en-US" sz="2000" b="1" dirty="0">
                    <a:solidFill>
                      <a:schemeClr val="tx1">
                        <a:lumMod val="75000"/>
                        <a:lumOff val="25000"/>
                      </a:schemeClr>
                    </a:solidFill>
                    <a:cs typeface="+mn-ea"/>
                    <a:sym typeface="+mn-lt"/>
                  </a:rPr>
                  <a:t>输入文本</a:t>
                </a:r>
                <a:endParaRPr lang="en-US" altLang="zh-CN" sz="2000" b="1" dirty="0">
                  <a:solidFill>
                    <a:schemeClr val="tx1">
                      <a:lumMod val="75000"/>
                      <a:lumOff val="25000"/>
                    </a:schemeClr>
                  </a:solidFill>
                  <a:cs typeface="+mn-ea"/>
                  <a:sym typeface="+mn-lt"/>
                </a:endParaRPr>
              </a:p>
            </p:txBody>
          </p:sp>
        </p:grpSp>
        <p:grpSp>
          <p:nvGrpSpPr>
            <p:cNvPr id="99" name="îslíḓê">
              <a:extLst>
                <a:ext uri="{FF2B5EF4-FFF2-40B4-BE49-F238E27FC236}">
                  <a16:creationId xmlns:a16="http://schemas.microsoft.com/office/drawing/2014/main" id="{DA18E1DA-CB38-47C1-93C8-564759D84EF7}"/>
                </a:ext>
              </a:extLst>
            </p:cNvPr>
            <p:cNvGrpSpPr/>
            <p:nvPr/>
          </p:nvGrpSpPr>
          <p:grpSpPr>
            <a:xfrm>
              <a:off x="8256900" y="3889060"/>
              <a:ext cx="3262000" cy="1216841"/>
              <a:chOff x="7874000" y="2120966"/>
              <a:chExt cx="3262000" cy="1216841"/>
            </a:xfrm>
          </p:grpSpPr>
          <p:sp>
            <p:nvSpPr>
              <p:cNvPr id="106" name="PA-îṩḻïḑe">
                <a:extLst>
                  <a:ext uri="{FF2B5EF4-FFF2-40B4-BE49-F238E27FC236}">
                    <a16:creationId xmlns:a16="http://schemas.microsoft.com/office/drawing/2014/main" id="{A0268918-EB3D-401B-B33C-305829E505C4}"/>
                  </a:ext>
                </a:extLst>
              </p:cNvPr>
              <p:cNvSpPr/>
              <p:nvPr/>
            </p:nvSpPr>
            <p:spPr bwMode="auto">
              <a:xfrm>
                <a:off x="7874000" y="2533846"/>
                <a:ext cx="3262000" cy="80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5000"/>
                  </a:lnSpc>
                  <a:defRPr/>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107" name="PA-ís1îḓé">
                <a:extLst>
                  <a:ext uri="{FF2B5EF4-FFF2-40B4-BE49-F238E27FC236}">
                    <a16:creationId xmlns:a16="http://schemas.microsoft.com/office/drawing/2014/main" id="{870DE9A7-0DD2-4AC2-BC17-C4A091820B14}"/>
                  </a:ext>
                </a:extLst>
              </p:cNvPr>
              <p:cNvSpPr txBox="1"/>
              <p:nvPr/>
            </p:nvSpPr>
            <p:spPr bwMode="auto">
              <a:xfrm>
                <a:off x="7874000" y="2120966"/>
                <a:ext cx="32620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lnSpc>
                    <a:spcPct val="145000"/>
                  </a:lnSpc>
                  <a:spcBef>
                    <a:spcPct val="0"/>
                  </a:spcBef>
                </a:pPr>
                <a:r>
                  <a:rPr lang="zh-CN" altLang="en-US" sz="2000" b="1" dirty="0">
                    <a:solidFill>
                      <a:schemeClr val="tx1">
                        <a:lumMod val="75000"/>
                        <a:lumOff val="25000"/>
                      </a:schemeClr>
                    </a:solidFill>
                    <a:cs typeface="+mn-ea"/>
                    <a:sym typeface="+mn-lt"/>
                  </a:rPr>
                  <a:t>输入文本</a:t>
                </a:r>
                <a:endParaRPr lang="en-US" altLang="zh-CN" sz="2000" b="1" dirty="0">
                  <a:solidFill>
                    <a:schemeClr val="tx1">
                      <a:lumMod val="75000"/>
                      <a:lumOff val="25000"/>
                    </a:schemeClr>
                  </a:solidFill>
                  <a:cs typeface="+mn-ea"/>
                  <a:sym typeface="+mn-lt"/>
                </a:endParaRPr>
              </a:p>
            </p:txBody>
          </p:sp>
        </p:grpSp>
        <p:grpSp>
          <p:nvGrpSpPr>
            <p:cNvPr id="100" name="i$ḻïdè">
              <a:extLst>
                <a:ext uri="{FF2B5EF4-FFF2-40B4-BE49-F238E27FC236}">
                  <a16:creationId xmlns:a16="http://schemas.microsoft.com/office/drawing/2014/main" id="{9B2D2C63-E257-4407-8EBD-2CBABBD1DF71}"/>
                </a:ext>
              </a:extLst>
            </p:cNvPr>
            <p:cNvGrpSpPr/>
            <p:nvPr/>
          </p:nvGrpSpPr>
          <p:grpSpPr>
            <a:xfrm>
              <a:off x="673100" y="2160875"/>
              <a:ext cx="3262000" cy="1216841"/>
              <a:chOff x="7874000" y="2120966"/>
              <a:chExt cx="3262000" cy="1216841"/>
            </a:xfrm>
          </p:grpSpPr>
          <p:sp>
            <p:nvSpPr>
              <p:cNvPr id="104" name="PA-íşlíḍè">
                <a:extLst>
                  <a:ext uri="{FF2B5EF4-FFF2-40B4-BE49-F238E27FC236}">
                    <a16:creationId xmlns:a16="http://schemas.microsoft.com/office/drawing/2014/main" id="{003EF226-D607-4B8F-B728-ABE479C2AA00}"/>
                  </a:ext>
                </a:extLst>
              </p:cNvPr>
              <p:cNvSpPr/>
              <p:nvPr/>
            </p:nvSpPr>
            <p:spPr bwMode="auto">
              <a:xfrm>
                <a:off x="7874000" y="2533846"/>
                <a:ext cx="3262000" cy="80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5000"/>
                  </a:lnSpc>
                  <a:defRPr/>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105" name="PA-ísḻïďè">
                <a:extLst>
                  <a:ext uri="{FF2B5EF4-FFF2-40B4-BE49-F238E27FC236}">
                    <a16:creationId xmlns:a16="http://schemas.microsoft.com/office/drawing/2014/main" id="{4B45871A-A03A-41ED-96E7-7B9332ECDCA5}"/>
                  </a:ext>
                </a:extLst>
              </p:cNvPr>
              <p:cNvSpPr txBox="1"/>
              <p:nvPr/>
            </p:nvSpPr>
            <p:spPr bwMode="auto">
              <a:xfrm>
                <a:off x="7874000" y="2120966"/>
                <a:ext cx="32620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45000"/>
                  </a:lnSpc>
                  <a:spcBef>
                    <a:spcPct val="0"/>
                  </a:spcBef>
                </a:pPr>
                <a:r>
                  <a:rPr lang="zh-CN" altLang="en-US" sz="2000" b="1" dirty="0">
                    <a:solidFill>
                      <a:schemeClr val="tx1">
                        <a:lumMod val="75000"/>
                        <a:lumOff val="25000"/>
                      </a:schemeClr>
                    </a:solidFill>
                    <a:cs typeface="+mn-ea"/>
                    <a:sym typeface="+mn-lt"/>
                  </a:rPr>
                  <a:t>输入文本</a:t>
                </a:r>
                <a:endParaRPr lang="en-US" altLang="zh-CN" sz="2000" b="1" dirty="0">
                  <a:solidFill>
                    <a:schemeClr val="tx1">
                      <a:lumMod val="75000"/>
                      <a:lumOff val="25000"/>
                    </a:schemeClr>
                  </a:solidFill>
                  <a:cs typeface="+mn-ea"/>
                  <a:sym typeface="+mn-lt"/>
                </a:endParaRPr>
              </a:p>
            </p:txBody>
          </p:sp>
        </p:grpSp>
        <p:grpSp>
          <p:nvGrpSpPr>
            <p:cNvPr id="101" name="iśļíďè">
              <a:extLst>
                <a:ext uri="{FF2B5EF4-FFF2-40B4-BE49-F238E27FC236}">
                  <a16:creationId xmlns:a16="http://schemas.microsoft.com/office/drawing/2014/main" id="{DA9350A4-5CB5-41E0-B8A4-0F25C6571694}"/>
                </a:ext>
              </a:extLst>
            </p:cNvPr>
            <p:cNvGrpSpPr/>
            <p:nvPr/>
          </p:nvGrpSpPr>
          <p:grpSpPr>
            <a:xfrm>
              <a:off x="673100" y="3911772"/>
              <a:ext cx="3262000" cy="1216841"/>
              <a:chOff x="7874000" y="2120966"/>
              <a:chExt cx="3262000" cy="1216841"/>
            </a:xfrm>
          </p:grpSpPr>
          <p:sp>
            <p:nvSpPr>
              <p:cNvPr id="102" name="PA-îsļîḑê">
                <a:extLst>
                  <a:ext uri="{FF2B5EF4-FFF2-40B4-BE49-F238E27FC236}">
                    <a16:creationId xmlns:a16="http://schemas.microsoft.com/office/drawing/2014/main" id="{D8C6EADE-A595-4264-89FE-6353548C6539}"/>
                  </a:ext>
                </a:extLst>
              </p:cNvPr>
              <p:cNvSpPr/>
              <p:nvPr/>
            </p:nvSpPr>
            <p:spPr bwMode="auto">
              <a:xfrm>
                <a:off x="7874000" y="2533846"/>
                <a:ext cx="3262000" cy="80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5000"/>
                  </a:lnSpc>
                  <a:defRPr/>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103" name="PA-íṥḻíḑê">
                <a:extLst>
                  <a:ext uri="{FF2B5EF4-FFF2-40B4-BE49-F238E27FC236}">
                    <a16:creationId xmlns:a16="http://schemas.microsoft.com/office/drawing/2014/main" id="{57D46C25-435D-4570-B633-8809F2F1CF29}"/>
                  </a:ext>
                </a:extLst>
              </p:cNvPr>
              <p:cNvSpPr txBox="1"/>
              <p:nvPr/>
            </p:nvSpPr>
            <p:spPr bwMode="auto">
              <a:xfrm>
                <a:off x="7874000" y="2120966"/>
                <a:ext cx="32620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45000"/>
                  </a:lnSpc>
                  <a:spcBef>
                    <a:spcPct val="0"/>
                  </a:spcBef>
                </a:pPr>
                <a:r>
                  <a:rPr lang="zh-CN" altLang="en-US" sz="2000" b="1" dirty="0">
                    <a:solidFill>
                      <a:schemeClr val="tx1">
                        <a:lumMod val="75000"/>
                        <a:lumOff val="25000"/>
                      </a:schemeClr>
                    </a:solidFill>
                    <a:cs typeface="+mn-ea"/>
                    <a:sym typeface="+mn-lt"/>
                  </a:rPr>
                  <a:t>输入文本</a:t>
                </a:r>
                <a:endParaRPr lang="en-US" altLang="zh-CN" sz="2000" b="1" dirty="0">
                  <a:solidFill>
                    <a:schemeClr val="tx1">
                      <a:lumMod val="75000"/>
                      <a:lumOff val="25000"/>
                    </a:schemeClr>
                  </a:solidFill>
                  <a:cs typeface="+mn-ea"/>
                  <a:sym typeface="+mn-lt"/>
                </a:endParaRPr>
              </a:p>
            </p:txBody>
          </p:sp>
        </p:grpSp>
      </p:grpSp>
    </p:spTree>
    <p:custDataLst>
      <p:tags r:id="rId1"/>
    </p:custDataLst>
    <p:extLst>
      <p:ext uri="{BB962C8B-B14F-4D97-AF65-F5344CB8AC3E}">
        <p14:creationId xmlns:p14="http://schemas.microsoft.com/office/powerpoint/2010/main" val="3061981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ïṩḷíḓé">
            <a:extLst>
              <a:ext uri="{FF2B5EF4-FFF2-40B4-BE49-F238E27FC236}">
                <a16:creationId xmlns:a16="http://schemas.microsoft.com/office/drawing/2014/main" id="{92AD0F85-AA2E-46C8-8B20-52660606AD7F}"/>
              </a:ext>
            </a:extLst>
          </p:cNvPr>
          <p:cNvSpPr/>
          <p:nvPr/>
        </p:nvSpPr>
        <p:spPr>
          <a:xfrm>
            <a:off x="628591" y="2003889"/>
            <a:ext cx="2703965" cy="2923248"/>
          </a:xfrm>
          <a:prstGeom prst="rect">
            <a:avLst/>
          </a:prstGeom>
          <a:blipFill>
            <a:blip r:embed="rId3">
              <a:extLst>
                <a:ext uri="{28A0092B-C50C-407E-A947-70E740481C1C}">
                  <a14:useLocalDpi xmlns:a14="http://schemas.microsoft.com/office/drawing/2010/main"/>
                </a:ext>
              </a:extLst>
            </a:blip>
            <a:stretch>
              <a:fillRect/>
            </a:stretch>
          </a:blipFill>
          <a:ln w="38100">
            <a:noFill/>
            <a:round/>
            <a:headEnd/>
            <a:tailEnd/>
          </a:ln>
          <a:effectLst>
            <a:outerShdw sx="1000" sy="1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lnSpc>
                <a:spcPct val="145000"/>
              </a:lnSpc>
            </a:pPr>
            <a:endParaRPr lang="zh-CN" altLang="en-US" dirty="0"/>
          </a:p>
        </p:txBody>
      </p:sp>
      <p:sp>
        <p:nvSpPr>
          <p:cNvPr id="6" name="iṧľïḍê">
            <a:extLst>
              <a:ext uri="{FF2B5EF4-FFF2-40B4-BE49-F238E27FC236}">
                <a16:creationId xmlns:a16="http://schemas.microsoft.com/office/drawing/2014/main" id="{91353BDC-7977-4EAD-9EDD-37F900B49E28}"/>
              </a:ext>
            </a:extLst>
          </p:cNvPr>
          <p:cNvSpPr txBox="1"/>
          <p:nvPr/>
        </p:nvSpPr>
        <p:spPr>
          <a:xfrm>
            <a:off x="3549139" y="2606963"/>
            <a:ext cx="1456595" cy="369332"/>
          </a:xfrm>
          <a:prstGeom prst="rect">
            <a:avLst/>
          </a:prstGeom>
          <a:solidFill>
            <a:schemeClr val="accent2"/>
          </a:soli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spAutoFit/>
          </a:bodyPr>
          <a:lstStyle>
            <a:defPPr>
              <a:defRPr lang="zh-CN"/>
            </a:defPPr>
            <a:lvl1pPr algn="ctr" defTabSz="913765">
              <a:defRPr b="1">
                <a:solidFill>
                  <a:schemeClr val="bg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lang="zh-CN" altLang="en-US" dirty="0"/>
              <a:t>杜甫草堂</a:t>
            </a:r>
            <a:endParaRPr lang="en-US" altLang="zh-CN" dirty="0"/>
          </a:p>
        </p:txBody>
      </p:sp>
      <p:sp>
        <p:nvSpPr>
          <p:cNvPr id="7" name="îṩḷîḍé">
            <a:extLst>
              <a:ext uri="{FF2B5EF4-FFF2-40B4-BE49-F238E27FC236}">
                <a16:creationId xmlns:a16="http://schemas.microsoft.com/office/drawing/2014/main" id="{C2003D11-779D-4144-8119-7809E18160BB}"/>
              </a:ext>
            </a:extLst>
          </p:cNvPr>
          <p:cNvSpPr/>
          <p:nvPr/>
        </p:nvSpPr>
        <p:spPr>
          <a:xfrm>
            <a:off x="3549139" y="3094482"/>
            <a:ext cx="2516381" cy="1857753"/>
          </a:xfrm>
          <a:prstGeom prst="rect">
            <a:avLst/>
          </a:prstGeom>
          <a:ln>
            <a:noFill/>
          </a:ln>
        </p:spPr>
        <p:txBody>
          <a:bodyPr wrap="square" lIns="91440" tIns="45720" rIns="91440" bIns="45720" anchor="t">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spcBef>
                <a:spcPct val="0"/>
              </a:spcBef>
            </a:pPr>
            <a:r>
              <a:rPr lang="zh-CN" altLang="en-US" sz="1000" dirty="0">
                <a:solidFill>
                  <a:schemeClr val="tx1">
                    <a:lumMod val="50000"/>
                    <a:lumOff val="50000"/>
                  </a:schemeClr>
                </a:solidFill>
                <a:cs typeface="+mn-ea"/>
                <a:sym typeface="+mn-lt"/>
              </a:rPr>
              <a:t>请替换文字内容，修改文字内容，也可以直接复制你的内容到此请替换文字内容请替换文字内容请替换文字内容请替换文字内容请替换文字内容，修改文字内容，也可以直接复制你的内容到此请替换文字内容请替换文字内容请替换文字内容请替换文字内容</a:t>
            </a:r>
            <a:endParaRPr lang="en-US" altLang="zh-CN" sz="1000" dirty="0">
              <a:solidFill>
                <a:schemeClr val="tx1">
                  <a:lumMod val="50000"/>
                  <a:lumOff val="50000"/>
                </a:schemeClr>
              </a:solidFill>
              <a:cs typeface="+mn-ea"/>
              <a:sym typeface="+mn-lt"/>
            </a:endParaRPr>
          </a:p>
          <a:p>
            <a:pPr>
              <a:lnSpc>
                <a:spcPct val="145000"/>
              </a:lnSpc>
              <a:spcBef>
                <a:spcPct val="0"/>
              </a:spcBef>
            </a:pPr>
            <a:endParaRPr lang="en-US" altLang="zh-CN" sz="1000" dirty="0">
              <a:solidFill>
                <a:schemeClr val="tx1">
                  <a:lumMod val="50000"/>
                  <a:lumOff val="50000"/>
                </a:schemeClr>
              </a:solidFill>
              <a:cs typeface="+mn-ea"/>
              <a:sym typeface="+mn-lt"/>
            </a:endParaRPr>
          </a:p>
        </p:txBody>
      </p:sp>
      <p:sp>
        <p:nvSpPr>
          <p:cNvPr id="9" name="ïšľíḋê">
            <a:extLst>
              <a:ext uri="{FF2B5EF4-FFF2-40B4-BE49-F238E27FC236}">
                <a16:creationId xmlns:a16="http://schemas.microsoft.com/office/drawing/2014/main" id="{42B5C25E-84EC-4307-B941-37C88EA295F2}"/>
              </a:ext>
            </a:extLst>
          </p:cNvPr>
          <p:cNvSpPr/>
          <p:nvPr/>
        </p:nvSpPr>
        <p:spPr>
          <a:xfrm>
            <a:off x="6409555" y="2003889"/>
            <a:ext cx="2703965" cy="2923248"/>
          </a:xfrm>
          <a:prstGeom prst="rect">
            <a:avLst/>
          </a:prstGeom>
          <a:blipFill>
            <a:blip r:embed="rId4">
              <a:extLst>
                <a:ext uri="{28A0092B-C50C-407E-A947-70E740481C1C}">
                  <a14:useLocalDpi xmlns:a14="http://schemas.microsoft.com/office/drawing/2010/main"/>
                </a:ext>
              </a:extLst>
            </a:blip>
            <a:stretch>
              <a:fillRect/>
            </a:stretch>
          </a:blipFill>
          <a:ln w="38100">
            <a:noFill/>
            <a:round/>
            <a:headEnd/>
            <a:tailEnd/>
          </a:ln>
          <a:effectLst>
            <a:outerShdw sx="1000" sy="1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lnSpc>
                <a:spcPct val="145000"/>
              </a:lnSpc>
            </a:pPr>
            <a:endParaRPr lang="zh-CN" altLang="en-US" dirty="0"/>
          </a:p>
        </p:txBody>
      </p:sp>
      <p:sp>
        <p:nvSpPr>
          <p:cNvPr id="10" name="ïślîḍé">
            <a:extLst>
              <a:ext uri="{FF2B5EF4-FFF2-40B4-BE49-F238E27FC236}">
                <a16:creationId xmlns:a16="http://schemas.microsoft.com/office/drawing/2014/main" id="{041359B2-2281-41F5-A904-03271B55226F}"/>
              </a:ext>
            </a:extLst>
          </p:cNvPr>
          <p:cNvSpPr txBox="1"/>
          <p:nvPr/>
        </p:nvSpPr>
        <p:spPr>
          <a:xfrm>
            <a:off x="9457555" y="2606963"/>
            <a:ext cx="1456595" cy="369332"/>
          </a:xfrm>
          <a:prstGeom prst="rect">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spAutoFit/>
          </a:bodyPr>
          <a:lstStyle>
            <a:defPPr>
              <a:defRPr lang="zh-CN"/>
            </a:defPPr>
            <a:lvl1pPr algn="ctr" defTabSz="913765">
              <a:defRPr b="1">
                <a:solidFill>
                  <a:schemeClr val="bg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lang="zh-CN" altLang="en-US" dirty="0"/>
              <a:t>武侯祠</a:t>
            </a:r>
            <a:endParaRPr lang="en-US" altLang="zh-CN" dirty="0"/>
          </a:p>
        </p:txBody>
      </p:sp>
      <p:sp>
        <p:nvSpPr>
          <p:cNvPr id="11" name="íşḷïďé">
            <a:extLst>
              <a:ext uri="{FF2B5EF4-FFF2-40B4-BE49-F238E27FC236}">
                <a16:creationId xmlns:a16="http://schemas.microsoft.com/office/drawing/2014/main" id="{E147B5A5-9039-4460-803A-F09D341D2675}"/>
              </a:ext>
            </a:extLst>
          </p:cNvPr>
          <p:cNvSpPr/>
          <p:nvPr/>
        </p:nvSpPr>
        <p:spPr>
          <a:xfrm>
            <a:off x="9457555" y="3094482"/>
            <a:ext cx="2444885" cy="1857753"/>
          </a:xfrm>
          <a:prstGeom prst="rect">
            <a:avLst/>
          </a:prstGeom>
          <a:ln>
            <a:noFill/>
          </a:ln>
        </p:spPr>
        <p:txBody>
          <a:bodyPr wrap="square" lIns="91440" tIns="45720" rIns="91440" bIns="45720" anchor="t">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spcBef>
                <a:spcPct val="0"/>
              </a:spcBef>
            </a:pPr>
            <a:r>
              <a:rPr lang="zh-CN" altLang="en-US" sz="1000" dirty="0">
                <a:solidFill>
                  <a:schemeClr val="tx1">
                    <a:lumMod val="50000"/>
                    <a:lumOff val="50000"/>
                  </a:schemeClr>
                </a:solidFill>
                <a:cs typeface="+mn-ea"/>
                <a:sym typeface="+mn-lt"/>
              </a:rPr>
              <a:t>请替换文字内容，修改文字内容，也可以直接复制你的内容到此请替换文字内容请替换文字内容请替换文字内容请替换文字内容请替换文字内容，修改文字内容，也可以直接复制你的内容到此请替换文字内容请替换文字内容请替换文字内容请替换文字内容</a:t>
            </a:r>
            <a:endParaRPr lang="en-US" altLang="zh-CN" sz="1000" dirty="0">
              <a:solidFill>
                <a:schemeClr val="tx1">
                  <a:lumMod val="50000"/>
                  <a:lumOff val="50000"/>
                </a:schemeClr>
              </a:solidFill>
              <a:cs typeface="+mn-ea"/>
              <a:sym typeface="+mn-lt"/>
            </a:endParaRPr>
          </a:p>
          <a:p>
            <a:pPr>
              <a:lnSpc>
                <a:spcPct val="145000"/>
              </a:lnSpc>
              <a:spcBef>
                <a:spcPct val="0"/>
              </a:spcBef>
            </a:pPr>
            <a:endParaRPr lang="en-US" altLang="zh-CN" sz="1000" dirty="0">
              <a:solidFill>
                <a:schemeClr val="tx1">
                  <a:lumMod val="50000"/>
                  <a:lumOff val="50000"/>
                </a:schemeClr>
              </a:solidFill>
              <a:cs typeface="+mn-ea"/>
              <a:sym typeface="+mn-lt"/>
            </a:endParaRPr>
          </a:p>
        </p:txBody>
      </p:sp>
    </p:spTree>
    <p:custDataLst>
      <p:tags r:id="rId1"/>
    </p:custDataLst>
    <p:extLst>
      <p:ext uri="{BB962C8B-B14F-4D97-AF65-F5344CB8AC3E}">
        <p14:creationId xmlns:p14="http://schemas.microsoft.com/office/powerpoint/2010/main" val="38143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descr="e7d195523061f1c09e9d68d7cf438b91ef959ecb14fc25d26BBA7F7DBC18E55DFF4014AF651F0BF2569D4B6C1DA7F1A4683A481403BD872FC687266AD13265C1DE7C373772FD8728ABDD69ADD03BFF5BE2862BC891DBB79E95F02F9FAFF55FFA0BF52C29DC135FF6B91325D94BCA9A6BB3EEB12E3E4885336735066CDD35C447BD3FE26148CC7A31F8599E2EA19A7A6B">
            <a:extLst>
              <a:ext uri="{FF2B5EF4-FFF2-40B4-BE49-F238E27FC236}">
                <a16:creationId xmlns:a16="http://schemas.microsoft.com/office/drawing/2014/main" id="{65E033C6-F9A1-4DD9-A9AC-E58B78BD3822}"/>
              </a:ext>
            </a:extLst>
          </p:cNvPr>
          <p:cNvSpPr/>
          <p:nvPr/>
        </p:nvSpPr>
        <p:spPr>
          <a:xfrm>
            <a:off x="2582343" y="825498"/>
            <a:ext cx="7027314" cy="743473"/>
          </a:xfrm>
          <a:prstGeom prst="rect">
            <a:avLst/>
          </a:prstGeom>
        </p:spPr>
        <p:txBody>
          <a:bodyPr wrap="square">
            <a:spAutoFit/>
          </a:bodyPr>
          <a:lstStyle/>
          <a:p>
            <a:pPr algn="ctr">
              <a:lnSpc>
                <a:spcPct val="145000"/>
              </a:lnSpc>
            </a:pPr>
            <a:r>
              <a:rPr lang="zh-CN" altLang="en-US" sz="3200" b="1" kern="0" dirty="0">
                <a:solidFill>
                  <a:schemeClr val="tx1">
                    <a:lumMod val="75000"/>
                    <a:lumOff val="25000"/>
                  </a:schemeClr>
                </a:solidFill>
                <a:cs typeface="+mn-ea"/>
                <a:sym typeface="+mn-lt"/>
              </a:rPr>
              <a:t>杜甫草堂</a:t>
            </a:r>
            <a:endParaRPr lang="zh-CN" altLang="en-US" sz="3600" b="1" dirty="0">
              <a:solidFill>
                <a:schemeClr val="tx1">
                  <a:lumMod val="75000"/>
                  <a:lumOff val="25000"/>
                </a:schemeClr>
              </a:solidFill>
              <a:cs typeface="+mn-ea"/>
              <a:sym typeface="+mn-lt"/>
            </a:endParaRPr>
          </a:p>
        </p:txBody>
      </p:sp>
      <p:sp>
        <p:nvSpPr>
          <p:cNvPr id="20" name="矩形 19" descr="e7d195523061f1c09e9d68d7cf438b91ef959ecb14fc25d26BBA7F7DBC18E55DFF4014AF651F0BF2569D4B6C1DA7F1A4683A481403BD872FC687266AD13265C1DE7C373772FD8728ABDD69ADD03BFF5BE2862BC891DBB79E95F02F9FAFF55FFA0BF52C29DC135FF6B91325D94BCA9A6BB3EEB12E3E4885336735066CDD35C447BD3FE26148CC7A31F8599E2EA19A7A6B">
            <a:extLst>
              <a:ext uri="{FF2B5EF4-FFF2-40B4-BE49-F238E27FC236}">
                <a16:creationId xmlns:a16="http://schemas.microsoft.com/office/drawing/2014/main" id="{50082C73-AE2F-4118-83C2-C6368D839D64}"/>
              </a:ext>
            </a:extLst>
          </p:cNvPr>
          <p:cNvSpPr/>
          <p:nvPr/>
        </p:nvSpPr>
        <p:spPr>
          <a:xfrm>
            <a:off x="1544706" y="5085577"/>
            <a:ext cx="9102588" cy="807016"/>
          </a:xfrm>
          <a:prstGeom prst="rect">
            <a:avLst/>
          </a:prstGeom>
        </p:spPr>
        <p:txBody>
          <a:bodyPr wrap="square">
            <a:spAutoFit/>
          </a:bodyPr>
          <a:lstStyle/>
          <a:p>
            <a:pPr algn="ctr">
              <a:lnSpc>
                <a:spcPct val="145000"/>
              </a:lnSpc>
              <a:spcBef>
                <a:spcPct val="0"/>
              </a:spcBef>
            </a:pPr>
            <a:r>
              <a:rPr lang="zh-CN" altLang="en-US" sz="1100" dirty="0">
                <a:solidFill>
                  <a:schemeClr val="tx1">
                    <a:lumMod val="50000"/>
                    <a:lumOff val="50000"/>
                  </a:schemeClr>
                </a:solidFill>
                <a:cs typeface="+mn-ea"/>
                <a:sym typeface="+mn-lt"/>
              </a:rPr>
              <a:t>请替换文字内容，修改文字内容，也可以直接复制你的内容到此请替换文字内容请替换文字内容请替换文字内容请替换文字内容请替换文字内容，修改文字内容，也可以直接复制你的内容到此请替换文字内容请替换文字内容请替换文字内容请替换文字内容</a:t>
            </a:r>
            <a:endParaRPr lang="en-US" altLang="zh-CN" sz="1100" dirty="0">
              <a:solidFill>
                <a:schemeClr val="tx1">
                  <a:lumMod val="50000"/>
                  <a:lumOff val="50000"/>
                </a:schemeClr>
              </a:solidFill>
              <a:cs typeface="+mn-ea"/>
              <a:sym typeface="+mn-lt"/>
            </a:endParaRPr>
          </a:p>
          <a:p>
            <a:pPr algn="ctr">
              <a:lnSpc>
                <a:spcPct val="145000"/>
              </a:lnSpc>
              <a:spcBef>
                <a:spcPct val="0"/>
              </a:spcBef>
            </a:pPr>
            <a:endParaRPr lang="en-US" altLang="zh-CN" sz="1100" dirty="0">
              <a:solidFill>
                <a:schemeClr val="tx1">
                  <a:lumMod val="50000"/>
                  <a:lumOff val="50000"/>
                </a:schemeClr>
              </a:solidFill>
              <a:cs typeface="+mn-ea"/>
              <a:sym typeface="+mn-lt"/>
            </a:endParaRPr>
          </a:p>
        </p:txBody>
      </p:sp>
      <p:sp>
        <p:nvSpPr>
          <p:cNvPr id="22" name="矩形 21">
            <a:extLst>
              <a:ext uri="{FF2B5EF4-FFF2-40B4-BE49-F238E27FC236}">
                <a16:creationId xmlns:a16="http://schemas.microsoft.com/office/drawing/2014/main" id="{B209F8D7-B9BF-4C4A-9C73-E91F819C1504}"/>
              </a:ext>
            </a:extLst>
          </p:cNvPr>
          <p:cNvSpPr/>
          <p:nvPr/>
        </p:nvSpPr>
        <p:spPr>
          <a:xfrm>
            <a:off x="4180839" y="1774700"/>
            <a:ext cx="3830320" cy="609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sz="2400">
              <a:cs typeface="+mn-ea"/>
              <a:sym typeface="+mn-lt"/>
            </a:endParaRPr>
          </a:p>
        </p:txBody>
      </p:sp>
      <p:pic>
        <p:nvPicPr>
          <p:cNvPr id="27" name="图片 26">
            <a:extLst>
              <a:ext uri="{FF2B5EF4-FFF2-40B4-BE49-F238E27FC236}">
                <a16:creationId xmlns:a16="http://schemas.microsoft.com/office/drawing/2014/main" id="{5DA3ED5A-532C-42DE-B7AD-419893F2B1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9045" y="2305826"/>
            <a:ext cx="3661782" cy="2441188"/>
          </a:xfrm>
          <a:prstGeom prst="rect">
            <a:avLst/>
          </a:prstGeom>
        </p:spPr>
      </p:pic>
      <p:pic>
        <p:nvPicPr>
          <p:cNvPr id="28" name="图片 27">
            <a:extLst>
              <a:ext uri="{FF2B5EF4-FFF2-40B4-BE49-F238E27FC236}">
                <a16:creationId xmlns:a16="http://schemas.microsoft.com/office/drawing/2014/main" id="{4A4CE873-B0DD-4D69-8B10-8BE8267125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9470" y="3251092"/>
            <a:ext cx="2243883" cy="1495922"/>
          </a:xfrm>
          <a:prstGeom prst="rect">
            <a:avLst/>
          </a:prstGeom>
        </p:spPr>
      </p:pic>
      <p:pic>
        <p:nvPicPr>
          <p:cNvPr id="29" name="图片 28">
            <a:extLst>
              <a:ext uri="{FF2B5EF4-FFF2-40B4-BE49-F238E27FC236}">
                <a16:creationId xmlns:a16="http://schemas.microsoft.com/office/drawing/2014/main" id="{9A8DFF97-C12C-4DE5-A2D2-B680A92CF7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46518" y="3251092"/>
            <a:ext cx="2243883" cy="1495922"/>
          </a:xfrm>
          <a:prstGeom prst="rect">
            <a:avLst/>
          </a:prstGeom>
        </p:spPr>
      </p:pic>
      <p:sp>
        <p:nvSpPr>
          <p:cNvPr id="9" name="TextBox 8"/>
          <p:cNvSpPr txBox="1"/>
          <p:nvPr/>
        </p:nvSpPr>
        <p:spPr>
          <a:xfrm>
            <a:off x="104547" y="6733864"/>
            <a:ext cx="1440159" cy="123111"/>
          </a:xfrm>
          <a:prstGeom prst="rect">
            <a:avLst/>
          </a:prstGeom>
          <a:noFill/>
        </p:spPr>
        <p:txBody>
          <a:bodyPr wrap="square" rtlCol="0">
            <a:spAutoFit/>
          </a:bodyPr>
          <a:lstStyle/>
          <a:p>
            <a:pPr>
              <a:lnSpc>
                <a:spcPct val="200000"/>
              </a:lnSpc>
            </a:pPr>
            <a:r>
              <a:rPr lang="zh-CN" altLang="en-US" sz="100" dirty="0">
                <a:solidFill>
                  <a:schemeClr val="bg1"/>
                </a:solidFill>
                <a:latin typeface="微软雅黑" panose="020B0503020204020204" pitchFamily="34" charset="-122"/>
                <a:ea typeface="微软雅黑" panose="020B0503020204020204" pitchFamily="34" charset="-122"/>
              </a:rPr>
              <a:t>行</a:t>
            </a:r>
            <a:r>
              <a:rPr lang="zh-CN" altLang="en-US" sz="100" dirty="0" smtClean="0">
                <a:solidFill>
                  <a:schemeClr val="bg1"/>
                </a:solidFill>
                <a:latin typeface="微软雅黑" panose="020B0503020204020204" pitchFamily="34" charset="-122"/>
                <a:ea typeface="微软雅黑" panose="020B0503020204020204" pitchFamily="34" charset="-122"/>
              </a:rPr>
              <a:t>业</a:t>
            </a:r>
            <a:r>
              <a:rPr lang="en-US" altLang="zh-CN" sz="100" dirty="0" smtClean="0">
                <a:solidFill>
                  <a:schemeClr val="bg1"/>
                </a:solidFill>
                <a:latin typeface="微软雅黑" panose="020B0503020204020204" pitchFamily="34" charset="-122"/>
                <a:ea typeface="微软雅黑" panose="020B0503020204020204" pitchFamily="34" charset="-122"/>
              </a:rPr>
              <a:t>PPT</a:t>
            </a:r>
            <a:r>
              <a:rPr lang="zh-CN" altLang="en-US" sz="100" dirty="0" smtClean="0">
                <a:solidFill>
                  <a:schemeClr val="bg1"/>
                </a:solidFill>
                <a:latin typeface="微软雅黑" panose="020B0503020204020204" pitchFamily="34" charset="-122"/>
                <a:ea typeface="微软雅黑" panose="020B0503020204020204" pitchFamily="34" charset="-122"/>
              </a:rPr>
              <a:t>模板</a:t>
            </a:r>
            <a:r>
              <a:rPr lang="en-US" altLang="zh-CN" sz="100" dirty="0">
                <a:solidFill>
                  <a:schemeClr val="bg1"/>
                </a:solidFill>
                <a:latin typeface="微软雅黑" panose="020B0503020204020204" pitchFamily="34" charset="-122"/>
                <a:ea typeface="微软雅黑" panose="020B0503020204020204" pitchFamily="34" charset="-122"/>
              </a:rPr>
              <a:t>http://www.1ppt.com/hangye/</a:t>
            </a:r>
            <a:endParaRPr lang="en-US" altLang="zh-CN" sz="100" dirty="0" smtClean="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15442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83705;#84951;#84603;#171082;#161045;"/>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ISLIDE.ICON" val="#83705;#84951;#84603;#171082;#161045;"/>
</p:tagLst>
</file>

<file path=ppt/tags/tag20.xml><?xml version="1.0" encoding="utf-8"?>
<p:tagLst xmlns:a="http://schemas.openxmlformats.org/drawingml/2006/main" xmlns:r="http://schemas.openxmlformats.org/officeDocument/2006/relationships" xmlns:p="http://schemas.openxmlformats.org/presentationml/2006/main">
  <p:tag name="PA" val="v5.2.11"/>
</p:tagLst>
</file>

<file path=ppt/tags/tag21.xml><?xml version="1.0" encoding="utf-8"?>
<p:tagLst xmlns:a="http://schemas.openxmlformats.org/drawingml/2006/main" xmlns:r="http://schemas.openxmlformats.org/officeDocument/2006/relationships" xmlns:p="http://schemas.openxmlformats.org/presentationml/2006/main">
  <p:tag name="PA" val="v5.2.11"/>
</p:tagLst>
</file>

<file path=ppt/tags/tag22.xml><?xml version="1.0" encoding="utf-8"?>
<p:tagLst xmlns:a="http://schemas.openxmlformats.org/drawingml/2006/main" xmlns:r="http://schemas.openxmlformats.org/officeDocument/2006/relationships" xmlns:p="http://schemas.openxmlformats.org/presentationml/2006/main">
  <p:tag name="PA" val="v5.2.11"/>
</p:tagLst>
</file>

<file path=ppt/tags/tag23.xml><?xml version="1.0" encoding="utf-8"?>
<p:tagLst xmlns:a="http://schemas.openxmlformats.org/drawingml/2006/main" xmlns:r="http://schemas.openxmlformats.org/officeDocument/2006/relationships" xmlns:p="http://schemas.openxmlformats.org/presentationml/2006/main">
  <p:tag name="PA" val="v5.2.11"/>
</p:tagLst>
</file>

<file path=ppt/tags/tag24.xml><?xml version="1.0" encoding="utf-8"?>
<p:tagLst xmlns:a="http://schemas.openxmlformats.org/drawingml/2006/main" xmlns:r="http://schemas.openxmlformats.org/officeDocument/2006/relationships" xmlns:p="http://schemas.openxmlformats.org/presentationml/2006/main">
  <p:tag name="PA" val="v5.2.11"/>
</p:tagLst>
</file>

<file path=ppt/tags/tag25.xml><?xml version="1.0" encoding="utf-8"?>
<p:tagLst xmlns:a="http://schemas.openxmlformats.org/drawingml/2006/main" xmlns:r="http://schemas.openxmlformats.org/officeDocument/2006/relationships" xmlns:p="http://schemas.openxmlformats.org/presentationml/2006/main">
  <p:tag name="PA" val="v5.2.11"/>
</p:tagLst>
</file>

<file path=ppt/tags/tag26.xml><?xml version="1.0" encoding="utf-8"?>
<p:tagLst xmlns:a="http://schemas.openxmlformats.org/drawingml/2006/main" xmlns:r="http://schemas.openxmlformats.org/officeDocument/2006/relationships" xmlns:p="http://schemas.openxmlformats.org/presentationml/2006/main">
  <p:tag name="PA" val="v5.2.11"/>
</p:tagLst>
</file>

<file path=ppt/tags/tag27.xml><?xml version="1.0" encoding="utf-8"?>
<p:tagLst xmlns:a="http://schemas.openxmlformats.org/drawingml/2006/main" xmlns:r="http://schemas.openxmlformats.org/officeDocument/2006/relationships" xmlns:p="http://schemas.openxmlformats.org/presentationml/2006/main">
  <p:tag name="PA" val="v5.2.11"/>
</p:tagLst>
</file>

<file path=ppt/tags/tag28.xml><?xml version="1.0" encoding="utf-8"?>
<p:tagLst xmlns:a="http://schemas.openxmlformats.org/drawingml/2006/main" xmlns:r="http://schemas.openxmlformats.org/officeDocument/2006/relationships" xmlns:p="http://schemas.openxmlformats.org/presentationml/2006/main">
  <p:tag name="PA" val="v5.2.1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ISLIDE.DIAGRAM" val="#622279;"/>
</p:tagLst>
</file>

<file path=ppt/tags/tag30.xml><?xml version="1.0" encoding="utf-8"?>
<p:tagLst xmlns:a="http://schemas.openxmlformats.org/drawingml/2006/main" xmlns:r="http://schemas.openxmlformats.org/officeDocument/2006/relationships" xmlns:p="http://schemas.openxmlformats.org/presentationml/2006/main">
  <p:tag name="ISLIDE.DIAGRAM" val="#597904;"/>
</p:tagLst>
</file>

<file path=ppt/tags/tag31.xml><?xml version="1.0" encoding="utf-8"?>
<p:tagLst xmlns:a="http://schemas.openxmlformats.org/drawingml/2006/main" xmlns:r="http://schemas.openxmlformats.org/officeDocument/2006/relationships" xmlns:p="http://schemas.openxmlformats.org/presentationml/2006/main">
  <p:tag name="ISLIDE.DIAGRAM" val="#622275;"/>
</p:tagLst>
</file>

<file path=ppt/tags/tag32.xml><?xml version="1.0" encoding="utf-8"?>
<p:tagLst xmlns:a="http://schemas.openxmlformats.org/drawingml/2006/main" xmlns:r="http://schemas.openxmlformats.org/officeDocument/2006/relationships" xmlns:p="http://schemas.openxmlformats.org/presentationml/2006/main">
  <p:tag name="ISLIDE.DIAGRAM" val="#392765;"/>
</p:tagLst>
</file>

<file path=ppt/tags/tag33.xml><?xml version="1.0" encoding="utf-8"?>
<p:tagLst xmlns:a="http://schemas.openxmlformats.org/drawingml/2006/main" xmlns:r="http://schemas.openxmlformats.org/officeDocument/2006/relationships" xmlns:p="http://schemas.openxmlformats.org/presentationml/2006/main">
  <p:tag name="ISLIDE.DIAGRAM" val="#554148;"/>
</p:tagLst>
</file>

<file path=ppt/tags/tag34.xml><?xml version="1.0" encoding="utf-8"?>
<p:tagLst xmlns:a="http://schemas.openxmlformats.org/drawingml/2006/main" xmlns:r="http://schemas.openxmlformats.org/officeDocument/2006/relationships" xmlns:p="http://schemas.openxmlformats.org/presentationml/2006/main">
  <p:tag name="ISLIDE.ICON" val="#372407;#372520;#372407;"/>
</p:tagLst>
</file>

<file path=ppt/tags/tag4.xml><?xml version="1.0" encoding="utf-8"?>
<p:tagLst xmlns:a="http://schemas.openxmlformats.org/drawingml/2006/main" xmlns:r="http://schemas.openxmlformats.org/officeDocument/2006/relationships" xmlns:p="http://schemas.openxmlformats.org/presentationml/2006/main">
  <p:tag name="ISLIDE.ICON" val="#49633;#49633;"/>
</p:tagLst>
</file>

<file path=ppt/tags/tag5.xml><?xml version="1.0" encoding="utf-8"?>
<p:tagLst xmlns:a="http://schemas.openxmlformats.org/drawingml/2006/main" xmlns:r="http://schemas.openxmlformats.org/officeDocument/2006/relationships" xmlns:p="http://schemas.openxmlformats.org/presentationml/2006/main">
  <p:tag name="ISLIDE.DIAGRAM" val="#830228;"/>
</p:tagLst>
</file>

<file path=ppt/tags/tag6.xml><?xml version="1.0" encoding="utf-8"?>
<p:tagLst xmlns:a="http://schemas.openxmlformats.org/drawingml/2006/main" xmlns:r="http://schemas.openxmlformats.org/officeDocument/2006/relationships" xmlns:p="http://schemas.openxmlformats.org/presentationml/2006/main">
  <p:tag name="ISLIDE.ICON" val="#83705;#84951;#84603;#171082;#161045;"/>
</p:tagLst>
</file>

<file path=ppt/tags/tag7.xml><?xml version="1.0" encoding="utf-8"?>
<p:tagLst xmlns:a="http://schemas.openxmlformats.org/drawingml/2006/main" xmlns:r="http://schemas.openxmlformats.org/officeDocument/2006/relationships" xmlns:p="http://schemas.openxmlformats.org/presentationml/2006/main">
  <p:tag name="ISLIDE.ICON" val="#83705;#84951;#84603;#171082;#161045;"/>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第一PPT，www.1ppt.com">
  <a:themeElements>
    <a:clrScheme name="自定义 240">
      <a:dk1>
        <a:sysClr val="windowText" lastClr="000000"/>
      </a:dk1>
      <a:lt1>
        <a:sysClr val="window" lastClr="FFFFFF"/>
      </a:lt1>
      <a:dk2>
        <a:srgbClr val="44546A"/>
      </a:dk2>
      <a:lt2>
        <a:srgbClr val="E7E6E6"/>
      </a:lt2>
      <a:accent1>
        <a:srgbClr val="7FD6FF"/>
      </a:accent1>
      <a:accent2>
        <a:srgbClr val="1FB7FF"/>
      </a:accent2>
      <a:accent3>
        <a:srgbClr val="A5A5A5"/>
      </a:accent3>
      <a:accent4>
        <a:srgbClr val="FFC000"/>
      </a:accent4>
      <a:accent5>
        <a:srgbClr val="5B9BD5"/>
      </a:accent5>
      <a:accent6>
        <a:srgbClr val="70AD47"/>
      </a:accent6>
      <a:hlink>
        <a:srgbClr val="0563C1"/>
      </a:hlink>
      <a:folHlink>
        <a:srgbClr val="954F72"/>
      </a:folHlink>
    </a:clrScheme>
    <a:fontScheme name="rmmr2l5m">
      <a:majorFont>
        <a:latin typeface="阿里巴巴普惠体" panose="020F0302020204030204"/>
        <a:ea typeface="阿里巴巴普惠体"/>
        <a:cs typeface=""/>
      </a:majorFont>
      <a:minorFont>
        <a:latin typeface="阿里巴巴普惠体" panose="020F0502020204030204"/>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TotalTime>
  <Words>2437</Words>
  <Application>Microsoft Office PowerPoint</Application>
  <PresentationFormat>宽屏</PresentationFormat>
  <Paragraphs>246</Paragraphs>
  <Slides>30</Slides>
  <Notes>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30</vt:i4>
      </vt:variant>
    </vt:vector>
  </HeadingPairs>
  <TitlesOfParts>
    <vt:vector size="39" baseType="lpstr">
      <vt:lpstr>阿里巴巴普惠体</vt:lpstr>
      <vt:lpstr>三极春联字体简</vt:lpstr>
      <vt:lpstr>宋体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12</cp:revision>
  <dcterms:created xsi:type="dcterms:W3CDTF">2022-03-17T06:20:26Z</dcterms:created>
  <dcterms:modified xsi:type="dcterms:W3CDTF">2023-04-17T04:08:40Z</dcterms:modified>
</cp:coreProperties>
</file>