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97" r:id="rId4"/>
    <p:sldId id="352" r:id="rId5"/>
    <p:sldId id="353" r:id="rId6"/>
    <p:sldId id="354" r:id="rId7"/>
    <p:sldId id="355" r:id="rId8"/>
    <p:sldId id="356" r:id="rId9"/>
    <p:sldId id="373" r:id="rId10"/>
    <p:sldId id="357" r:id="rId11"/>
    <p:sldId id="358" r:id="rId12"/>
    <p:sldId id="359" r:id="rId13"/>
    <p:sldId id="360" r:id="rId14"/>
    <p:sldId id="374" r:id="rId15"/>
    <p:sldId id="361" r:id="rId16"/>
    <p:sldId id="362" r:id="rId17"/>
    <p:sldId id="363" r:id="rId18"/>
    <p:sldId id="364" r:id="rId19"/>
    <p:sldId id="375" r:id="rId20"/>
    <p:sldId id="365" r:id="rId21"/>
    <p:sldId id="369" r:id="rId22"/>
    <p:sldId id="370" r:id="rId23"/>
    <p:sldId id="371" r:id="rId24"/>
    <p:sldId id="372" r:id="rId25"/>
    <p:sldId id="376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0D4E4"/>
    <a:srgbClr val="5CA9C5"/>
    <a:srgbClr val="6799AF"/>
    <a:srgbClr val="C78E3A"/>
    <a:srgbClr val="73A1BD"/>
    <a:srgbClr val="FF5050"/>
    <a:srgbClr val="FFFFFF"/>
    <a:srgbClr val="F6D7B3"/>
    <a:srgbClr val="E5B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9664D-E46D-45EF-BD34-9D294392FDF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9496-226D-403D-8850-B1BEBA6CE4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4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5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8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0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4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0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1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42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23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7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2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2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92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41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1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9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8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1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9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66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39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589AD-CB7A-4C90-87DC-81E81A1B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2C25C2-BC10-43DF-95A0-3D3D46853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DF420-9D5D-48D7-83F2-5E9E6587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91AB00-6F27-4EC8-830D-A1DD6579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57BBF7-3275-4C1A-A744-CAB8044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3D400-7EA0-4E7C-ADE6-6005214F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D61ED9-1F1F-43B6-98C5-E7CE0C5C8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0CECF3-AB75-4E62-ADE6-C9C2D8DA7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241A8D-4948-473D-9A81-1C854EB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08AB15-47F5-431E-849E-487D433B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798F07-37C7-4551-9361-33CB3607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0C552-3469-4C20-BAEF-3BAB4CBA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ADEB30-ADF5-41CA-99E3-152DAED7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0EFA5-131A-49BA-BEE3-4CC078D2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D33F7-83F1-4573-9D47-35680AA6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FDF3EA-CC82-44B4-BE05-8AD7E3E3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99DF42-A56D-434E-9051-8A2A6A4F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A8CDF5-CFB8-4E8A-9B6B-E74D1E652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1D8B10-4589-4BEE-B35D-8346841E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B713F6-D514-4300-97CB-4FD4B8D2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E7DB2C-51AB-4D53-A299-7F81BB1B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4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6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17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E064A-195E-4BC0-9575-45EFB507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37B342-60B8-48CC-8AAF-0A586639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3B417-CDDE-4B11-A6FD-C49FC87F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DD0258-CE10-46D7-83BD-BA9983FA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970161-D7F0-4442-86EC-B24A6B2C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EB1C3-91A0-444E-9B13-FDDCA92C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41F8CC-CD9C-42E7-B27A-8DE6E597B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C9E42A-9D83-4559-91AB-4BD5FDB1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3393A-F8BC-423A-A232-74B09605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8766A-EDC0-446D-A1B3-6556C43B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D007C-0811-44E0-A35A-BE3EB954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65EB1C-9208-4CB4-B32A-9D80E15B8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92232B-BBF5-44C6-B5E4-59F965F4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B2335-F616-4E1E-8B59-B554606F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37A75B-E724-4F77-BD87-DB9A6610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3F9830-60AE-424A-A862-F1434187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B8251-B527-4943-B006-50C22F7A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E840A3-1E91-4AC3-8C15-7F7F47EA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9FF53B-1C77-4731-B24D-E6276435D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B8F278-762D-49A6-B949-1BE6723BD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F33686-F743-4C01-BE72-A4F47A8BB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C00727-90A6-4F03-9327-16745FBD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0631BB-D9EF-48B6-B6EC-79989273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68A617-0B49-42AD-AA12-38D18E95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B8251-B527-4943-B006-50C22F7A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E840A3-1E91-4AC3-8C15-7F7F47EA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9FF53B-1C77-4731-B24D-E6276435D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B8F278-762D-49A6-B949-1BE6723BD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F33686-F743-4C01-BE72-A4F47A8BB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C00727-90A6-4F03-9327-16745FBD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0631BB-D9EF-48B6-B6EC-79989273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68A617-0B49-42AD-AA12-38D18E95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55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776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715E1A-C663-4D57-9729-91EE05D3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80EA86-25EF-46C2-9370-536E85CA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60B336-3C3D-417A-A5EF-294F1840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EA939-A37C-48C8-B764-70396489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91B5C4-0882-4F5B-A770-DBD4779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5082A4-D8B0-4F95-B1D5-6D33D594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86CB04-962F-4482-A851-E0F93CC0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C7CF35-7236-4730-9CBA-AB87F9DF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067E05-2132-4026-A6FB-3622B0C7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BEA9EC-26F0-4D99-80E2-136C147E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45EE68-06E0-479D-AC4C-E76F15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81A2C1-D372-4C39-BB56-E8F387F6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FF1A90-81AB-4CCF-A66B-E3ABB8F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A1EAD9-7791-4F4B-A187-3196CBE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72B400-0D37-4253-AAA6-1DAA503CB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85D77-2637-4315-8545-7FA05675F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3056-CF4F-46BC-923E-B8EB4E74948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84A61-7F71-43F3-9676-4988E96E3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6892E9-B149-4D2D-9FD1-09DD6B04E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7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jpeg"/><Relationship Id="rId5" Type="http://schemas.openxmlformats.org/officeDocument/2006/relationships/tags" Target="../tags/tag6.xml"/><Relationship Id="rId10" Type="http://schemas.openxmlformats.org/officeDocument/2006/relationships/image" Target="../media/image37.jpeg"/><Relationship Id="rId4" Type="http://schemas.openxmlformats.org/officeDocument/2006/relationships/tags" Target="../tags/tag5.xml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9.xml"/><Relationship Id="rId7" Type="http://schemas.openxmlformats.org/officeDocument/2006/relationships/image" Target="../media/image4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A400310-E879-4FB1-BD8B-9C671ED23D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8C7E41-BBCD-46D7-A598-C0D60E047121}"/>
              </a:ext>
            </a:extLst>
          </p:cNvPr>
          <p:cNvSpPr/>
          <p:nvPr/>
        </p:nvSpPr>
        <p:spPr>
          <a:xfrm>
            <a:off x="3162300" y="951902"/>
            <a:ext cx="9029700" cy="4932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E151DA-1E8D-47C2-AD88-33845BF1F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266"/>
            <a:ext cx="6350000" cy="42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28D05E-27D1-4DE7-B26B-5CDC2B588679}"/>
              </a:ext>
            </a:extLst>
          </p:cNvPr>
          <p:cNvSpPr/>
          <p:nvPr/>
        </p:nvSpPr>
        <p:spPr>
          <a:xfrm>
            <a:off x="7049247" y="1613918"/>
            <a:ext cx="300895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63657">
              <a:lnSpc>
                <a:spcPts val="6500"/>
              </a:lnSpc>
            </a:pPr>
            <a:r>
              <a:rPr lang="zh-CN" altLang="en-US" sz="44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旅行相册</a:t>
            </a:r>
            <a:endParaRPr lang="en-US" altLang="zh-CN" sz="44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dist" defTabSz="963657">
              <a:lnSpc>
                <a:spcPts val="6500"/>
              </a:lnSpc>
            </a:pPr>
            <a:r>
              <a:rPr lang="zh-CN" altLang="en-US" sz="44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纪实游记</a:t>
            </a:r>
            <a:endParaRPr lang="en-US" altLang="zh-CN" sz="44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9C2CB1-77AB-435D-8386-607E265381EB}"/>
              </a:ext>
            </a:extLst>
          </p:cNvPr>
          <p:cNvSpPr/>
          <p:nvPr/>
        </p:nvSpPr>
        <p:spPr>
          <a:xfrm>
            <a:off x="8980265" y="3299251"/>
            <a:ext cx="2379819" cy="968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3657"/>
            <a:r>
              <a:rPr lang="en-US" altLang="zh-CN" sz="5695" i="1" noProof="1">
                <a:solidFill>
                  <a:srgbClr val="B0D4E4"/>
                </a:solidFill>
                <a:cs typeface="+mn-ea"/>
                <a:sym typeface="+mn-lt"/>
              </a:rPr>
              <a:t>Travel</a:t>
            </a:r>
            <a:r>
              <a:rPr lang="en-US" altLang="zh-CN" sz="4640" i="1" noProof="1">
                <a:solidFill>
                  <a:srgbClr val="B0D4E4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5DFDF0F-2329-4B3B-B65C-BAC2180382B0}"/>
              </a:ext>
            </a:extLst>
          </p:cNvPr>
          <p:cNvSpPr/>
          <p:nvPr/>
        </p:nvSpPr>
        <p:spPr>
          <a:xfrm>
            <a:off x="6854627" y="1301266"/>
            <a:ext cx="3398198" cy="3202085"/>
          </a:xfrm>
          <a:custGeom>
            <a:avLst/>
            <a:gdLst>
              <a:gd name="connsiteX0" fmla="*/ 0 w 3222172"/>
              <a:gd name="connsiteY0" fmla="*/ 0 h 3036218"/>
              <a:gd name="connsiteX1" fmla="*/ 3222172 w 3222172"/>
              <a:gd name="connsiteY1" fmla="*/ 0 h 3036218"/>
              <a:gd name="connsiteX2" fmla="*/ 3222172 w 3222172"/>
              <a:gd name="connsiteY2" fmla="*/ 1905018 h 3036218"/>
              <a:gd name="connsiteX3" fmla="*/ 3187960 w 3222172"/>
              <a:gd name="connsiteY3" fmla="*/ 1905018 h 3036218"/>
              <a:gd name="connsiteX4" fmla="*/ 3187960 w 3222172"/>
              <a:gd name="connsiteY4" fmla="*/ 32238 h 3036218"/>
              <a:gd name="connsiteX5" fmla="*/ 34213 w 3222172"/>
              <a:gd name="connsiteY5" fmla="*/ 32238 h 3036218"/>
              <a:gd name="connsiteX6" fmla="*/ 34213 w 3222172"/>
              <a:gd name="connsiteY6" fmla="*/ 3003980 h 3036218"/>
              <a:gd name="connsiteX7" fmla="*/ 3187960 w 3222172"/>
              <a:gd name="connsiteY7" fmla="*/ 3003980 h 3036218"/>
              <a:gd name="connsiteX8" fmla="*/ 3187960 w 3222172"/>
              <a:gd name="connsiteY8" fmla="*/ 2828348 h 3036218"/>
              <a:gd name="connsiteX9" fmla="*/ 3222172 w 3222172"/>
              <a:gd name="connsiteY9" fmla="*/ 2828348 h 3036218"/>
              <a:gd name="connsiteX10" fmla="*/ 3222172 w 3222172"/>
              <a:gd name="connsiteY10" fmla="*/ 3036218 h 3036218"/>
              <a:gd name="connsiteX11" fmla="*/ 0 w 3222172"/>
              <a:gd name="connsiteY11" fmla="*/ 3036218 h 3036218"/>
              <a:gd name="connsiteX12" fmla="*/ 0 w 3222172"/>
              <a:gd name="connsiteY12" fmla="*/ 0 h 30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172" h="3036218">
                <a:moveTo>
                  <a:pt x="0" y="0"/>
                </a:moveTo>
                <a:lnTo>
                  <a:pt x="3222172" y="0"/>
                </a:lnTo>
                <a:lnTo>
                  <a:pt x="3222172" y="1905018"/>
                </a:lnTo>
                <a:lnTo>
                  <a:pt x="3187960" y="1905018"/>
                </a:lnTo>
                <a:lnTo>
                  <a:pt x="3187960" y="32238"/>
                </a:lnTo>
                <a:lnTo>
                  <a:pt x="34213" y="32238"/>
                </a:lnTo>
                <a:lnTo>
                  <a:pt x="34213" y="3003980"/>
                </a:lnTo>
                <a:lnTo>
                  <a:pt x="3187960" y="3003980"/>
                </a:lnTo>
                <a:lnTo>
                  <a:pt x="3187960" y="2828348"/>
                </a:lnTo>
                <a:lnTo>
                  <a:pt x="3222172" y="2828348"/>
                </a:lnTo>
                <a:lnTo>
                  <a:pt x="3222172" y="3036218"/>
                </a:lnTo>
                <a:lnTo>
                  <a:pt x="0" y="3036218"/>
                </a:lnTo>
                <a:lnTo>
                  <a:pt x="0" y="0"/>
                </a:lnTo>
                <a:close/>
              </a:path>
            </a:pathLst>
          </a:custGeom>
          <a:solidFill>
            <a:srgbClr val="B0D4E4"/>
          </a:solidFill>
          <a:ln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1166A1F-EC8D-413B-A4FD-CBBB642BD0E2}"/>
              </a:ext>
            </a:extLst>
          </p:cNvPr>
          <p:cNvSpPr/>
          <p:nvPr/>
        </p:nvSpPr>
        <p:spPr>
          <a:xfrm>
            <a:off x="6734951" y="4757650"/>
            <a:ext cx="4212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</a:t>
            </a:r>
            <a:r>
              <a:rPr lang="zh-CN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20XX.XX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7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BC9C899-344D-452D-B3D7-20FC6E908B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A16088-084D-49AF-8DEB-DEC5BF2CD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39" y="542502"/>
            <a:ext cx="4914272" cy="32823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EABF53-4536-4813-A57E-2E3FBA6DD834}"/>
              </a:ext>
            </a:extLst>
          </p:cNvPr>
          <p:cNvSpPr/>
          <p:nvPr/>
        </p:nvSpPr>
        <p:spPr>
          <a:xfrm>
            <a:off x="6307931" y="4695735"/>
            <a:ext cx="5401468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CC10DD-47F9-4F7F-B2A0-44932C6346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885" y="562180"/>
            <a:ext cx="4896469" cy="3262668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38930BA-2BD7-441D-8F29-AE85D08D3BF6}"/>
              </a:ext>
            </a:extLst>
          </p:cNvPr>
          <p:cNvCxnSpPr>
            <a:cxnSpLocks/>
          </p:cNvCxnSpPr>
          <p:nvPr/>
        </p:nvCxnSpPr>
        <p:spPr>
          <a:xfrm>
            <a:off x="6096000" y="4496138"/>
            <a:ext cx="0" cy="1490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EB944202-71E2-49EC-B42B-C98D13C976B7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CFDFB5-3EA0-47E2-BD46-B3C8D24087A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71D2C7-6B58-4705-BA44-0328296BD318}"/>
              </a:ext>
            </a:extLst>
          </p:cNvPr>
          <p:cNvGrpSpPr/>
          <p:nvPr/>
        </p:nvGrpSpPr>
        <p:grpSpPr>
          <a:xfrm>
            <a:off x="1477676" y="4934182"/>
            <a:ext cx="3406556" cy="814484"/>
            <a:chOff x="1477676" y="4934182"/>
            <a:chExt cx="3406556" cy="81448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2CBF543-DE3E-4507-8517-EC4FE9A33F61}"/>
                </a:ext>
              </a:extLst>
            </p:cNvPr>
            <p:cNvGrpSpPr/>
            <p:nvPr/>
          </p:nvGrpSpPr>
          <p:grpSpPr>
            <a:xfrm>
              <a:off x="1477676" y="4934182"/>
              <a:ext cx="3406556" cy="814484"/>
              <a:chOff x="7524209" y="1101688"/>
              <a:chExt cx="3406556" cy="814484"/>
            </a:xfrm>
          </p:grpSpPr>
          <p:sp>
            <p:nvSpPr>
              <p:cNvPr id="8" name="流程图: 决策 7">
                <a:extLst>
                  <a:ext uri="{FF2B5EF4-FFF2-40B4-BE49-F238E27FC236}">
                    <a16:creationId xmlns:a16="http://schemas.microsoft.com/office/drawing/2014/main" id="{99459C6F-8A9F-4028-BC61-EC0CC4EA70EA}"/>
                  </a:ext>
                </a:extLst>
              </p:cNvPr>
              <p:cNvSpPr/>
              <p:nvPr/>
            </p:nvSpPr>
            <p:spPr>
              <a:xfrm>
                <a:off x="7524209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遇</a:t>
                </a:r>
              </a:p>
            </p:txBody>
          </p:sp>
          <p:sp>
            <p:nvSpPr>
              <p:cNvPr id="9" name="流程图: 决策 8">
                <a:extLst>
                  <a:ext uri="{FF2B5EF4-FFF2-40B4-BE49-F238E27FC236}">
                    <a16:creationId xmlns:a16="http://schemas.microsoft.com/office/drawing/2014/main" id="{EE21BB01-CDA5-446D-A27D-E789E9B60FD9}"/>
                  </a:ext>
                </a:extLst>
              </p:cNvPr>
              <p:cNvSpPr/>
              <p:nvPr/>
            </p:nvSpPr>
            <p:spPr>
              <a:xfrm>
                <a:off x="8197841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见</a:t>
                </a:r>
              </a:p>
            </p:txBody>
          </p:sp>
          <p:sp>
            <p:nvSpPr>
              <p:cNvPr id="10" name="流程图: 决策 9">
                <a:extLst>
                  <a:ext uri="{FF2B5EF4-FFF2-40B4-BE49-F238E27FC236}">
                    <a16:creationId xmlns:a16="http://schemas.microsoft.com/office/drawing/2014/main" id="{77D15D83-7674-4C9C-8E43-62A0174271DA}"/>
                  </a:ext>
                </a:extLst>
              </p:cNvPr>
              <p:cNvSpPr/>
              <p:nvPr/>
            </p:nvSpPr>
            <p:spPr>
              <a:xfrm>
                <a:off x="9434653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自</a:t>
                </a:r>
              </a:p>
            </p:txBody>
          </p:sp>
          <p:sp>
            <p:nvSpPr>
              <p:cNvPr id="11" name="流程图: 决策 10">
                <a:extLst>
                  <a:ext uri="{FF2B5EF4-FFF2-40B4-BE49-F238E27FC236}">
                    <a16:creationId xmlns:a16="http://schemas.microsoft.com/office/drawing/2014/main" id="{B5B30456-B0D7-43EA-9BB4-07417A3BDF4B}"/>
                  </a:ext>
                </a:extLst>
              </p:cNvPr>
              <p:cNvSpPr/>
              <p:nvPr/>
            </p:nvSpPr>
            <p:spPr>
              <a:xfrm>
                <a:off x="10108285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己</a:t>
                </a:r>
              </a:p>
            </p:txBody>
          </p:sp>
        </p:grpSp>
        <p:sp>
          <p:nvSpPr>
            <p:cNvPr id="16" name="sunny_322580">
              <a:extLst>
                <a:ext uri="{FF2B5EF4-FFF2-40B4-BE49-F238E27FC236}">
                  <a16:creationId xmlns:a16="http://schemas.microsoft.com/office/drawing/2014/main" id="{C59BFA95-2D3B-41CD-A47C-89BC32BC3E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4210" y="5050732"/>
              <a:ext cx="609685" cy="60876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7639" h="606722">
                  <a:moveTo>
                    <a:pt x="303775" y="498545"/>
                  </a:moveTo>
                  <a:cubicBezTo>
                    <a:pt x="317735" y="498545"/>
                    <a:pt x="329117" y="509923"/>
                    <a:pt x="329117" y="523878"/>
                  </a:cubicBezTo>
                  <a:lnTo>
                    <a:pt x="329117" y="581389"/>
                  </a:lnTo>
                  <a:cubicBezTo>
                    <a:pt x="329117" y="595344"/>
                    <a:pt x="317735" y="606722"/>
                    <a:pt x="303775" y="606722"/>
                  </a:cubicBezTo>
                  <a:cubicBezTo>
                    <a:pt x="289815" y="606722"/>
                    <a:pt x="278522" y="595344"/>
                    <a:pt x="278522" y="581389"/>
                  </a:cubicBezTo>
                  <a:lnTo>
                    <a:pt x="278522" y="523878"/>
                  </a:lnTo>
                  <a:cubicBezTo>
                    <a:pt x="278522" y="509923"/>
                    <a:pt x="289815" y="498545"/>
                    <a:pt x="303775" y="498545"/>
                  </a:cubicBezTo>
                  <a:close/>
                  <a:moveTo>
                    <a:pt x="230509" y="484364"/>
                  </a:moveTo>
                  <a:cubicBezTo>
                    <a:pt x="243502" y="489607"/>
                    <a:pt x="249731" y="504357"/>
                    <a:pt x="244481" y="517331"/>
                  </a:cubicBezTo>
                  <a:lnTo>
                    <a:pt x="233713" y="543989"/>
                  </a:lnTo>
                  <a:cubicBezTo>
                    <a:pt x="228462" y="556874"/>
                    <a:pt x="213779" y="563183"/>
                    <a:pt x="200787" y="557940"/>
                  </a:cubicBezTo>
                  <a:cubicBezTo>
                    <a:pt x="187794" y="552698"/>
                    <a:pt x="181565" y="537947"/>
                    <a:pt x="186815" y="525062"/>
                  </a:cubicBezTo>
                  <a:lnTo>
                    <a:pt x="197583" y="498404"/>
                  </a:lnTo>
                  <a:cubicBezTo>
                    <a:pt x="202834" y="485430"/>
                    <a:pt x="217606" y="479210"/>
                    <a:pt x="230509" y="484364"/>
                  </a:cubicBezTo>
                  <a:close/>
                  <a:moveTo>
                    <a:pt x="399572" y="482896"/>
                  </a:moveTo>
                  <a:cubicBezTo>
                    <a:pt x="405579" y="485318"/>
                    <a:pt x="410675" y="490027"/>
                    <a:pt x="413434" y="496425"/>
                  </a:cubicBezTo>
                  <a:lnTo>
                    <a:pt x="424649" y="522906"/>
                  </a:lnTo>
                  <a:cubicBezTo>
                    <a:pt x="430167" y="535791"/>
                    <a:pt x="424115" y="550630"/>
                    <a:pt x="411298" y="556051"/>
                  </a:cubicBezTo>
                  <a:cubicBezTo>
                    <a:pt x="398392" y="561560"/>
                    <a:pt x="383528" y="555518"/>
                    <a:pt x="378099" y="542722"/>
                  </a:cubicBezTo>
                  <a:lnTo>
                    <a:pt x="366795" y="516241"/>
                  </a:lnTo>
                  <a:cubicBezTo>
                    <a:pt x="361366" y="503357"/>
                    <a:pt x="367329" y="488517"/>
                    <a:pt x="380235" y="483096"/>
                  </a:cubicBezTo>
                  <a:cubicBezTo>
                    <a:pt x="386643" y="480342"/>
                    <a:pt x="393564" y="480475"/>
                    <a:pt x="399572" y="482896"/>
                  </a:cubicBezTo>
                  <a:close/>
                  <a:moveTo>
                    <a:pt x="459986" y="434043"/>
                  </a:moveTo>
                  <a:cubicBezTo>
                    <a:pt x="466462" y="434043"/>
                    <a:pt x="472938" y="436509"/>
                    <a:pt x="477878" y="441440"/>
                  </a:cubicBezTo>
                  <a:lnTo>
                    <a:pt x="532979" y="496435"/>
                  </a:lnTo>
                  <a:cubicBezTo>
                    <a:pt x="542860" y="506297"/>
                    <a:pt x="542860" y="522289"/>
                    <a:pt x="532979" y="532151"/>
                  </a:cubicBezTo>
                  <a:cubicBezTo>
                    <a:pt x="523098" y="542013"/>
                    <a:pt x="507076" y="542013"/>
                    <a:pt x="497195" y="532151"/>
                  </a:cubicBezTo>
                  <a:lnTo>
                    <a:pt x="442094" y="477156"/>
                  </a:lnTo>
                  <a:cubicBezTo>
                    <a:pt x="432213" y="467294"/>
                    <a:pt x="432213" y="451302"/>
                    <a:pt x="442094" y="441440"/>
                  </a:cubicBezTo>
                  <a:cubicBezTo>
                    <a:pt x="447034" y="436509"/>
                    <a:pt x="453510" y="434043"/>
                    <a:pt x="459986" y="434043"/>
                  </a:cubicBezTo>
                  <a:close/>
                  <a:moveTo>
                    <a:pt x="147653" y="434043"/>
                  </a:moveTo>
                  <a:cubicBezTo>
                    <a:pt x="154129" y="434043"/>
                    <a:pt x="160605" y="436509"/>
                    <a:pt x="165545" y="441440"/>
                  </a:cubicBezTo>
                  <a:cubicBezTo>
                    <a:pt x="175426" y="451302"/>
                    <a:pt x="175426" y="467294"/>
                    <a:pt x="165545" y="477156"/>
                  </a:cubicBezTo>
                  <a:lnTo>
                    <a:pt x="110444" y="532151"/>
                  </a:lnTo>
                  <a:cubicBezTo>
                    <a:pt x="100563" y="542013"/>
                    <a:pt x="84541" y="542013"/>
                    <a:pt x="74660" y="532151"/>
                  </a:cubicBezTo>
                  <a:cubicBezTo>
                    <a:pt x="64779" y="522289"/>
                    <a:pt x="64779" y="506297"/>
                    <a:pt x="74660" y="496435"/>
                  </a:cubicBezTo>
                  <a:lnTo>
                    <a:pt x="129761" y="441440"/>
                  </a:lnTo>
                  <a:cubicBezTo>
                    <a:pt x="134702" y="436509"/>
                    <a:pt x="141177" y="434043"/>
                    <a:pt x="147653" y="434043"/>
                  </a:cubicBezTo>
                  <a:close/>
                  <a:moveTo>
                    <a:pt x="109924" y="366069"/>
                  </a:moveTo>
                  <a:cubicBezTo>
                    <a:pt x="115929" y="368492"/>
                    <a:pt x="121022" y="373205"/>
                    <a:pt x="123779" y="379651"/>
                  </a:cubicBezTo>
                  <a:cubicBezTo>
                    <a:pt x="129205" y="392455"/>
                    <a:pt x="123245" y="407303"/>
                    <a:pt x="110347" y="412816"/>
                  </a:cubicBezTo>
                  <a:lnTo>
                    <a:pt x="83927" y="424019"/>
                  </a:lnTo>
                  <a:cubicBezTo>
                    <a:pt x="71029" y="429532"/>
                    <a:pt x="56173" y="423486"/>
                    <a:pt x="50747" y="410682"/>
                  </a:cubicBezTo>
                  <a:cubicBezTo>
                    <a:pt x="45232" y="397789"/>
                    <a:pt x="51192" y="382941"/>
                    <a:pt x="64090" y="377517"/>
                  </a:cubicBezTo>
                  <a:lnTo>
                    <a:pt x="90599" y="366225"/>
                  </a:lnTo>
                  <a:cubicBezTo>
                    <a:pt x="97004" y="363513"/>
                    <a:pt x="103920" y="363646"/>
                    <a:pt x="109924" y="366069"/>
                  </a:cubicBezTo>
                  <a:close/>
                  <a:moveTo>
                    <a:pt x="518101" y="362517"/>
                  </a:moveTo>
                  <a:lnTo>
                    <a:pt x="544804" y="373270"/>
                  </a:lnTo>
                  <a:cubicBezTo>
                    <a:pt x="557799" y="378514"/>
                    <a:pt x="564030" y="393267"/>
                    <a:pt x="558778" y="406242"/>
                  </a:cubicBezTo>
                  <a:cubicBezTo>
                    <a:pt x="553527" y="419129"/>
                    <a:pt x="538840" y="425439"/>
                    <a:pt x="525845" y="420195"/>
                  </a:cubicBezTo>
                  <a:lnTo>
                    <a:pt x="499142" y="409442"/>
                  </a:lnTo>
                  <a:cubicBezTo>
                    <a:pt x="486147" y="404198"/>
                    <a:pt x="479916" y="389445"/>
                    <a:pt x="485079" y="376559"/>
                  </a:cubicBezTo>
                  <a:cubicBezTo>
                    <a:pt x="490330" y="363583"/>
                    <a:pt x="505106" y="357273"/>
                    <a:pt x="518101" y="362517"/>
                  </a:cubicBezTo>
                  <a:close/>
                  <a:moveTo>
                    <a:pt x="524687" y="278099"/>
                  </a:moveTo>
                  <a:lnTo>
                    <a:pt x="582273" y="278099"/>
                  </a:lnTo>
                  <a:cubicBezTo>
                    <a:pt x="596246" y="278099"/>
                    <a:pt x="607639" y="289376"/>
                    <a:pt x="607639" y="303317"/>
                  </a:cubicBezTo>
                  <a:cubicBezTo>
                    <a:pt x="607639" y="317258"/>
                    <a:pt x="596246" y="328624"/>
                    <a:pt x="582273" y="328624"/>
                  </a:cubicBezTo>
                  <a:lnTo>
                    <a:pt x="524687" y="328624"/>
                  </a:lnTo>
                  <a:cubicBezTo>
                    <a:pt x="510714" y="328624"/>
                    <a:pt x="499321" y="317258"/>
                    <a:pt x="499321" y="303317"/>
                  </a:cubicBezTo>
                  <a:cubicBezTo>
                    <a:pt x="499321" y="289376"/>
                    <a:pt x="510714" y="278099"/>
                    <a:pt x="524687" y="278099"/>
                  </a:cubicBezTo>
                  <a:close/>
                  <a:moveTo>
                    <a:pt x="25272" y="278099"/>
                  </a:moveTo>
                  <a:lnTo>
                    <a:pt x="83469" y="278099"/>
                  </a:lnTo>
                  <a:cubicBezTo>
                    <a:pt x="97440" y="278099"/>
                    <a:pt x="108741" y="289376"/>
                    <a:pt x="108741" y="303317"/>
                  </a:cubicBezTo>
                  <a:cubicBezTo>
                    <a:pt x="108741" y="317258"/>
                    <a:pt x="97440" y="328624"/>
                    <a:pt x="83469" y="328624"/>
                  </a:cubicBezTo>
                  <a:lnTo>
                    <a:pt x="25272" y="328624"/>
                  </a:lnTo>
                  <a:cubicBezTo>
                    <a:pt x="11301" y="328624"/>
                    <a:pt x="0" y="317258"/>
                    <a:pt x="0" y="303317"/>
                  </a:cubicBezTo>
                  <a:cubicBezTo>
                    <a:pt x="0" y="289376"/>
                    <a:pt x="11301" y="278099"/>
                    <a:pt x="25272" y="278099"/>
                  </a:cubicBezTo>
                  <a:close/>
                  <a:moveTo>
                    <a:pt x="303775" y="252735"/>
                  </a:moveTo>
                  <a:cubicBezTo>
                    <a:pt x="275832" y="252735"/>
                    <a:pt x="253139" y="275403"/>
                    <a:pt x="253139" y="303317"/>
                  </a:cubicBezTo>
                  <a:cubicBezTo>
                    <a:pt x="253139" y="331320"/>
                    <a:pt x="275832" y="353900"/>
                    <a:pt x="303775" y="353900"/>
                  </a:cubicBezTo>
                  <a:cubicBezTo>
                    <a:pt x="331806" y="353900"/>
                    <a:pt x="354410" y="331320"/>
                    <a:pt x="354410" y="303317"/>
                  </a:cubicBezTo>
                  <a:cubicBezTo>
                    <a:pt x="354410" y="275403"/>
                    <a:pt x="331806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749" y="202241"/>
                    <a:pt x="405045" y="247490"/>
                    <a:pt x="405045" y="303317"/>
                  </a:cubicBezTo>
                  <a:cubicBezTo>
                    <a:pt x="405045" y="359233"/>
                    <a:pt x="359749" y="404482"/>
                    <a:pt x="303775" y="404482"/>
                  </a:cubicBezTo>
                  <a:cubicBezTo>
                    <a:pt x="247889" y="404482"/>
                    <a:pt x="202593" y="359233"/>
                    <a:pt x="202593" y="303317"/>
                  </a:cubicBezTo>
                  <a:cubicBezTo>
                    <a:pt x="202593" y="247490"/>
                    <a:pt x="247889" y="202241"/>
                    <a:pt x="303775" y="202241"/>
                  </a:cubicBezTo>
                  <a:close/>
                  <a:moveTo>
                    <a:pt x="81794" y="186528"/>
                  </a:moveTo>
                  <a:lnTo>
                    <a:pt x="108497" y="197285"/>
                  </a:lnTo>
                  <a:cubicBezTo>
                    <a:pt x="121492" y="202530"/>
                    <a:pt x="127723" y="217287"/>
                    <a:pt x="122471" y="230177"/>
                  </a:cubicBezTo>
                  <a:cubicBezTo>
                    <a:pt x="117220" y="243156"/>
                    <a:pt x="102533" y="249379"/>
                    <a:pt x="89538" y="244134"/>
                  </a:cubicBezTo>
                  <a:lnTo>
                    <a:pt x="62835" y="233377"/>
                  </a:lnTo>
                  <a:cubicBezTo>
                    <a:pt x="49840" y="228221"/>
                    <a:pt x="43609" y="213464"/>
                    <a:pt x="48861" y="200485"/>
                  </a:cubicBezTo>
                  <a:cubicBezTo>
                    <a:pt x="54112" y="187506"/>
                    <a:pt x="68799" y="181283"/>
                    <a:pt x="81794" y="186528"/>
                  </a:cubicBezTo>
                  <a:close/>
                  <a:moveTo>
                    <a:pt x="543087" y="182458"/>
                  </a:moveTo>
                  <a:cubicBezTo>
                    <a:pt x="549096" y="184881"/>
                    <a:pt x="554171" y="189594"/>
                    <a:pt x="556886" y="196040"/>
                  </a:cubicBezTo>
                  <a:cubicBezTo>
                    <a:pt x="562406" y="208933"/>
                    <a:pt x="556352" y="223781"/>
                    <a:pt x="543532" y="229205"/>
                  </a:cubicBezTo>
                  <a:lnTo>
                    <a:pt x="517001" y="240497"/>
                  </a:lnTo>
                  <a:cubicBezTo>
                    <a:pt x="504092" y="245921"/>
                    <a:pt x="489224" y="239964"/>
                    <a:pt x="483794" y="227071"/>
                  </a:cubicBezTo>
                  <a:cubicBezTo>
                    <a:pt x="478363" y="214267"/>
                    <a:pt x="484328" y="199419"/>
                    <a:pt x="497237" y="193906"/>
                  </a:cubicBezTo>
                  <a:lnTo>
                    <a:pt x="523679" y="182614"/>
                  </a:lnTo>
                  <a:cubicBezTo>
                    <a:pt x="530134" y="179902"/>
                    <a:pt x="537078" y="180035"/>
                    <a:pt x="543087" y="182458"/>
                  </a:cubicBezTo>
                  <a:close/>
                  <a:moveTo>
                    <a:pt x="303784" y="176951"/>
                  </a:moveTo>
                  <a:cubicBezTo>
                    <a:pt x="233923" y="176951"/>
                    <a:pt x="177232" y="233562"/>
                    <a:pt x="177232" y="303326"/>
                  </a:cubicBezTo>
                  <a:cubicBezTo>
                    <a:pt x="177232" y="373179"/>
                    <a:pt x="233923" y="429790"/>
                    <a:pt x="303784" y="429790"/>
                  </a:cubicBezTo>
                  <a:cubicBezTo>
                    <a:pt x="373734" y="429790"/>
                    <a:pt x="430425" y="373179"/>
                    <a:pt x="430425" y="303326"/>
                  </a:cubicBezTo>
                  <a:cubicBezTo>
                    <a:pt x="430425" y="233562"/>
                    <a:pt x="373734" y="176951"/>
                    <a:pt x="303784" y="176951"/>
                  </a:cubicBezTo>
                  <a:close/>
                  <a:moveTo>
                    <a:pt x="303784" y="126383"/>
                  </a:moveTo>
                  <a:cubicBezTo>
                    <a:pt x="401679" y="126383"/>
                    <a:pt x="480974" y="205656"/>
                    <a:pt x="480974" y="303326"/>
                  </a:cubicBezTo>
                  <a:cubicBezTo>
                    <a:pt x="480974" y="401085"/>
                    <a:pt x="401679" y="480269"/>
                    <a:pt x="303784" y="480269"/>
                  </a:cubicBezTo>
                  <a:cubicBezTo>
                    <a:pt x="205978" y="480269"/>
                    <a:pt x="126594" y="401085"/>
                    <a:pt x="126594" y="303326"/>
                  </a:cubicBezTo>
                  <a:cubicBezTo>
                    <a:pt x="126594" y="205656"/>
                    <a:pt x="205978" y="126383"/>
                    <a:pt x="303784" y="126383"/>
                  </a:cubicBezTo>
                  <a:close/>
                  <a:moveTo>
                    <a:pt x="92552" y="67125"/>
                  </a:moveTo>
                  <a:cubicBezTo>
                    <a:pt x="99028" y="67125"/>
                    <a:pt x="105504" y="69613"/>
                    <a:pt x="110444" y="74587"/>
                  </a:cubicBezTo>
                  <a:lnTo>
                    <a:pt x="165545" y="129485"/>
                  </a:lnTo>
                  <a:cubicBezTo>
                    <a:pt x="175426" y="139434"/>
                    <a:pt x="175426" y="155424"/>
                    <a:pt x="165545" y="165284"/>
                  </a:cubicBezTo>
                  <a:cubicBezTo>
                    <a:pt x="155664" y="175144"/>
                    <a:pt x="139642" y="175144"/>
                    <a:pt x="129761" y="165284"/>
                  </a:cubicBezTo>
                  <a:lnTo>
                    <a:pt x="74660" y="110297"/>
                  </a:lnTo>
                  <a:cubicBezTo>
                    <a:pt x="64779" y="100437"/>
                    <a:pt x="64779" y="84447"/>
                    <a:pt x="74660" y="74587"/>
                  </a:cubicBezTo>
                  <a:cubicBezTo>
                    <a:pt x="79601" y="69613"/>
                    <a:pt x="86076" y="67125"/>
                    <a:pt x="92552" y="67125"/>
                  </a:cubicBezTo>
                  <a:close/>
                  <a:moveTo>
                    <a:pt x="515087" y="67125"/>
                  </a:moveTo>
                  <a:cubicBezTo>
                    <a:pt x="521563" y="67125"/>
                    <a:pt x="528039" y="69613"/>
                    <a:pt x="532979" y="74587"/>
                  </a:cubicBezTo>
                  <a:cubicBezTo>
                    <a:pt x="542860" y="84447"/>
                    <a:pt x="542860" y="100437"/>
                    <a:pt x="532979" y="110297"/>
                  </a:cubicBezTo>
                  <a:lnTo>
                    <a:pt x="477878" y="165284"/>
                  </a:lnTo>
                  <a:cubicBezTo>
                    <a:pt x="467997" y="175144"/>
                    <a:pt x="451975" y="175144"/>
                    <a:pt x="442094" y="165284"/>
                  </a:cubicBezTo>
                  <a:cubicBezTo>
                    <a:pt x="432213" y="155424"/>
                    <a:pt x="432213" y="139434"/>
                    <a:pt x="442094" y="129574"/>
                  </a:cubicBezTo>
                  <a:lnTo>
                    <a:pt x="497195" y="74587"/>
                  </a:lnTo>
                  <a:cubicBezTo>
                    <a:pt x="502136" y="69613"/>
                    <a:pt x="508611" y="67125"/>
                    <a:pt x="515087" y="67125"/>
                  </a:cubicBezTo>
                  <a:close/>
                  <a:moveTo>
                    <a:pt x="215711" y="50428"/>
                  </a:moveTo>
                  <a:cubicBezTo>
                    <a:pt x="221730" y="52850"/>
                    <a:pt x="226826" y="57561"/>
                    <a:pt x="229540" y="64005"/>
                  </a:cubicBezTo>
                  <a:lnTo>
                    <a:pt x="240844" y="90491"/>
                  </a:lnTo>
                  <a:cubicBezTo>
                    <a:pt x="246273" y="103289"/>
                    <a:pt x="240310" y="118132"/>
                    <a:pt x="227404" y="123643"/>
                  </a:cubicBezTo>
                  <a:cubicBezTo>
                    <a:pt x="214498" y="129064"/>
                    <a:pt x="199634" y="123109"/>
                    <a:pt x="194205" y="110222"/>
                  </a:cubicBezTo>
                  <a:lnTo>
                    <a:pt x="182901" y="83825"/>
                  </a:lnTo>
                  <a:cubicBezTo>
                    <a:pt x="177472" y="70937"/>
                    <a:pt x="183435" y="56094"/>
                    <a:pt x="196341" y="50584"/>
                  </a:cubicBezTo>
                  <a:cubicBezTo>
                    <a:pt x="202750" y="47873"/>
                    <a:pt x="209692" y="48006"/>
                    <a:pt x="215711" y="50428"/>
                  </a:cubicBezTo>
                  <a:close/>
                  <a:moveTo>
                    <a:pt x="406838" y="48782"/>
                  </a:moveTo>
                  <a:cubicBezTo>
                    <a:pt x="419751" y="53936"/>
                    <a:pt x="426074" y="68687"/>
                    <a:pt x="420820" y="81660"/>
                  </a:cubicBezTo>
                  <a:lnTo>
                    <a:pt x="410044" y="108318"/>
                  </a:lnTo>
                  <a:cubicBezTo>
                    <a:pt x="404789" y="121292"/>
                    <a:pt x="390006" y="127512"/>
                    <a:pt x="377003" y="122269"/>
                  </a:cubicBezTo>
                  <a:cubicBezTo>
                    <a:pt x="364090" y="117027"/>
                    <a:pt x="357767" y="102365"/>
                    <a:pt x="363021" y="89391"/>
                  </a:cubicBezTo>
                  <a:lnTo>
                    <a:pt x="373797" y="62733"/>
                  </a:lnTo>
                  <a:cubicBezTo>
                    <a:pt x="379052" y="49759"/>
                    <a:pt x="393835" y="43539"/>
                    <a:pt x="406838" y="48782"/>
                  </a:cubicBezTo>
                  <a:close/>
                  <a:moveTo>
                    <a:pt x="303775" y="0"/>
                  </a:moveTo>
                  <a:cubicBezTo>
                    <a:pt x="317735" y="0"/>
                    <a:pt x="329117" y="11283"/>
                    <a:pt x="329117" y="25232"/>
                  </a:cubicBezTo>
                  <a:lnTo>
                    <a:pt x="329117" y="82804"/>
                  </a:lnTo>
                  <a:cubicBezTo>
                    <a:pt x="329117" y="96753"/>
                    <a:pt x="317735" y="108036"/>
                    <a:pt x="303775" y="108036"/>
                  </a:cubicBezTo>
                  <a:cubicBezTo>
                    <a:pt x="289815" y="108036"/>
                    <a:pt x="278522" y="96753"/>
                    <a:pt x="278522" y="82804"/>
                  </a:cubicBezTo>
                  <a:lnTo>
                    <a:pt x="278522" y="25232"/>
                  </a:lnTo>
                  <a:cubicBezTo>
                    <a:pt x="278522" y="11283"/>
                    <a:pt x="289815" y="0"/>
                    <a:pt x="303775" y="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E8A5D6B-E00C-4D4D-8A1B-BCEA7D3C1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60F69F-2651-4130-9D0F-208D506C62F8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92190D-DAD4-4F9C-BB04-549D32EBECE2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A7B89C-7E92-4AD2-9031-3A4D884178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85" y="335427"/>
            <a:ext cx="1938067" cy="1938067"/>
          </a:xfrm>
          <a:prstGeom prst="ellipse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6F830F-61C2-4221-BE92-ADA4FD9E2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618" y="2462212"/>
            <a:ext cx="1938067" cy="1869799"/>
          </a:xfrm>
          <a:prstGeom prst="ellipse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2DDF40-8343-4C24-A809-3524EA81B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472" y="1659040"/>
            <a:ext cx="7053944" cy="39465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BE362D-9BC5-4CBF-9E6D-F231B077F7AF}"/>
              </a:ext>
            </a:extLst>
          </p:cNvPr>
          <p:cNvSpPr/>
          <p:nvPr/>
        </p:nvSpPr>
        <p:spPr>
          <a:xfrm>
            <a:off x="6736444" y="5414814"/>
            <a:ext cx="2540000" cy="431705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D96873-764C-41CE-A7DF-7AD2F7B88A82}"/>
              </a:ext>
            </a:extLst>
          </p:cNvPr>
          <p:cNvSpPr/>
          <p:nvPr/>
        </p:nvSpPr>
        <p:spPr>
          <a:xfrm>
            <a:off x="6736444" y="1443186"/>
            <a:ext cx="2540000" cy="431705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0DE4DF2-E0EE-47E0-9DC2-F10326137E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89" y="4426297"/>
            <a:ext cx="1938067" cy="1806857"/>
          </a:xfrm>
          <a:prstGeom prst="ellipse">
            <a:avLst/>
          </a:prstGeom>
        </p:spPr>
      </p:pic>
      <p:sp>
        <p:nvSpPr>
          <p:cNvPr id="14" name="sunny_322580">
            <a:extLst>
              <a:ext uri="{FF2B5EF4-FFF2-40B4-BE49-F238E27FC236}">
                <a16:creationId xmlns:a16="http://schemas.microsoft.com/office/drawing/2014/main" id="{EFA7DEC0-5276-48C4-8342-3FB03DF2F97D}"/>
              </a:ext>
            </a:extLst>
          </p:cNvPr>
          <p:cNvSpPr>
            <a:spLocks noChangeAspect="1"/>
          </p:cNvSpPr>
          <p:nvPr/>
        </p:nvSpPr>
        <p:spPr bwMode="auto">
          <a:xfrm>
            <a:off x="379243" y="387138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76870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57AC31A3-52A4-4532-B429-4459CDA85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9DFB3D-D015-438B-81B0-736480824D27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50C296-7B33-4047-B4F5-4268C0B4AC9B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DDCCCE-5ED0-49E8-8FA5-5354E39CE4FA}"/>
              </a:ext>
            </a:extLst>
          </p:cNvPr>
          <p:cNvSpPr/>
          <p:nvPr/>
        </p:nvSpPr>
        <p:spPr>
          <a:xfrm>
            <a:off x="1275302" y="524919"/>
            <a:ext cx="6635088" cy="43510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6C5DDB-4C29-487A-A453-99361DE73153}"/>
              </a:ext>
            </a:extLst>
          </p:cNvPr>
          <p:cNvSpPr/>
          <p:nvPr/>
        </p:nvSpPr>
        <p:spPr>
          <a:xfrm>
            <a:off x="7991659" y="538692"/>
            <a:ext cx="3300174" cy="21537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E9C1AC-3F63-4F65-86DD-CEABB3BFCA39}"/>
              </a:ext>
            </a:extLst>
          </p:cNvPr>
          <p:cNvSpPr/>
          <p:nvPr/>
        </p:nvSpPr>
        <p:spPr>
          <a:xfrm>
            <a:off x="8006068" y="2778856"/>
            <a:ext cx="3300175" cy="208432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7">
            <a:extLst>
              <a:ext uri="{FF2B5EF4-FFF2-40B4-BE49-F238E27FC236}">
                <a16:creationId xmlns:a16="http://schemas.microsoft.com/office/drawing/2014/main" id="{7CD8B177-1E17-474A-9E40-E8B21D47D640}"/>
              </a:ext>
            </a:extLst>
          </p:cNvPr>
          <p:cNvSpPr>
            <a:spLocks noChangeAspect="1"/>
          </p:cNvSpPr>
          <p:nvPr/>
        </p:nvSpPr>
        <p:spPr bwMode="auto">
          <a:xfrm rot="20141590" flipH="1">
            <a:off x="10113419" y="5574160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99160FE9-8A20-4AA0-9CCD-5081095A344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153758" y="5988769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31DB9A35-6C6C-4D02-88FF-5910B84E9492}"/>
              </a:ext>
            </a:extLst>
          </p:cNvPr>
          <p:cNvSpPr>
            <a:spLocks noChangeAspect="1"/>
          </p:cNvSpPr>
          <p:nvPr/>
        </p:nvSpPr>
        <p:spPr bwMode="auto">
          <a:xfrm>
            <a:off x="9032061" y="5315002"/>
            <a:ext cx="609685" cy="564000"/>
          </a:xfrm>
          <a:custGeom>
            <a:avLst/>
            <a:gdLst>
              <a:gd name="T0" fmla="*/ 3575 w 3688"/>
              <a:gd name="T1" fmla="*/ 620 h 3417"/>
              <a:gd name="T2" fmla="*/ 2087 w 3688"/>
              <a:gd name="T3" fmla="*/ 201 h 3417"/>
              <a:gd name="T4" fmla="*/ 1167 w 3688"/>
              <a:gd name="T5" fmla="*/ 88 h 3417"/>
              <a:gd name="T6" fmla="*/ 170 w 3688"/>
              <a:gd name="T7" fmla="*/ 0 h 3417"/>
              <a:gd name="T8" fmla="*/ 48 w 3688"/>
              <a:gd name="T9" fmla="*/ 82 h 3417"/>
              <a:gd name="T10" fmla="*/ 13 w 3688"/>
              <a:gd name="T11" fmla="*/ 130 h 3417"/>
              <a:gd name="T12" fmla="*/ 8 w 3688"/>
              <a:gd name="T13" fmla="*/ 143 h 3417"/>
              <a:gd name="T14" fmla="*/ 4 w 3688"/>
              <a:gd name="T15" fmla="*/ 154 h 3417"/>
              <a:gd name="T16" fmla="*/ 2 w 3688"/>
              <a:gd name="T17" fmla="*/ 166 h 3417"/>
              <a:gd name="T18" fmla="*/ 0 w 3688"/>
              <a:gd name="T19" fmla="*/ 183 h 3417"/>
              <a:gd name="T20" fmla="*/ 0 w 3688"/>
              <a:gd name="T21" fmla="*/ 193 h 3417"/>
              <a:gd name="T22" fmla="*/ 2 w 3688"/>
              <a:gd name="T23" fmla="*/ 208 h 3417"/>
              <a:gd name="T24" fmla="*/ 3 w 3688"/>
              <a:gd name="T25" fmla="*/ 218 h 3417"/>
              <a:gd name="T26" fmla="*/ 554 w 3688"/>
              <a:gd name="T27" fmla="*/ 1922 h 3417"/>
              <a:gd name="T28" fmla="*/ 1056 w 3688"/>
              <a:gd name="T29" fmla="*/ 3320 h 3417"/>
              <a:gd name="T30" fmla="*/ 1305 w 3688"/>
              <a:gd name="T31" fmla="*/ 3288 h 3417"/>
              <a:gd name="T32" fmla="*/ 1718 w 3688"/>
              <a:gd name="T33" fmla="*/ 2217 h 3417"/>
              <a:gd name="T34" fmla="*/ 2201 w 3688"/>
              <a:gd name="T35" fmla="*/ 2780 h 3417"/>
              <a:gd name="T36" fmla="*/ 2429 w 3688"/>
              <a:gd name="T37" fmla="*/ 2720 h 3417"/>
              <a:gd name="T38" fmla="*/ 2542 w 3688"/>
              <a:gd name="T39" fmla="*/ 1221 h 3417"/>
              <a:gd name="T40" fmla="*/ 2542 w 3688"/>
              <a:gd name="T41" fmla="*/ 1217 h 3417"/>
              <a:gd name="T42" fmla="*/ 3542 w 3688"/>
              <a:gd name="T43" fmla="*/ 869 h 3417"/>
              <a:gd name="T44" fmla="*/ 3575 w 3688"/>
              <a:gd name="T45" fmla="*/ 620 h 3417"/>
              <a:gd name="T46" fmla="*/ 1132 w 3688"/>
              <a:gd name="T47" fmla="*/ 2847 h 3417"/>
              <a:gd name="T48" fmla="*/ 774 w 3688"/>
              <a:gd name="T49" fmla="*/ 1732 h 3417"/>
              <a:gd name="T50" fmla="*/ 414 w 3688"/>
              <a:gd name="T51" fmla="*/ 713 h 3417"/>
              <a:gd name="T52" fmla="*/ 1526 w 3688"/>
              <a:gd name="T53" fmla="*/ 2016 h 3417"/>
              <a:gd name="T54" fmla="*/ 1132 w 3688"/>
              <a:gd name="T55" fmla="*/ 2847 h 3417"/>
              <a:gd name="T56" fmla="*/ 2215 w 3688"/>
              <a:gd name="T57" fmla="*/ 2373 h 3417"/>
              <a:gd name="T58" fmla="*/ 1818 w 3688"/>
              <a:gd name="T59" fmla="*/ 1918 h 3417"/>
              <a:gd name="T60" fmla="*/ 1801 w 3688"/>
              <a:gd name="T61" fmla="*/ 1898 h 3417"/>
              <a:gd name="T62" fmla="*/ 1774 w 3688"/>
              <a:gd name="T63" fmla="*/ 1874 h 3417"/>
              <a:gd name="T64" fmla="*/ 482 w 3688"/>
              <a:gd name="T65" fmla="*/ 369 h 3417"/>
              <a:gd name="T66" fmla="*/ 1241 w 3688"/>
              <a:gd name="T67" fmla="*/ 718 h 3417"/>
              <a:gd name="T68" fmla="*/ 2267 w 3688"/>
              <a:gd name="T69" fmla="*/ 1281 h 3417"/>
              <a:gd name="T70" fmla="*/ 2215 w 3688"/>
              <a:gd name="T71" fmla="*/ 2373 h 3417"/>
              <a:gd name="T72" fmla="*/ 2351 w 3688"/>
              <a:gd name="T73" fmla="*/ 1016 h 3417"/>
              <a:gd name="T74" fmla="*/ 1378 w 3688"/>
              <a:gd name="T75" fmla="*/ 483 h 3417"/>
              <a:gd name="T76" fmla="*/ 1060 w 3688"/>
              <a:gd name="T77" fmla="*/ 316 h 3417"/>
              <a:gd name="T78" fmla="*/ 1901 w 3688"/>
              <a:gd name="T79" fmla="*/ 436 h 3417"/>
              <a:gd name="T80" fmla="*/ 3007 w 3688"/>
              <a:gd name="T81" fmla="*/ 700 h 3417"/>
              <a:gd name="T82" fmla="*/ 2351 w 3688"/>
              <a:gd name="T83" fmla="*/ 1016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88" h="3417">
                <a:moveTo>
                  <a:pt x="3575" y="620"/>
                </a:moveTo>
                <a:cubicBezTo>
                  <a:pt x="3100" y="417"/>
                  <a:pt x="2585" y="325"/>
                  <a:pt x="2087" y="201"/>
                </a:cubicBezTo>
                <a:cubicBezTo>
                  <a:pt x="1779" y="125"/>
                  <a:pt x="1480" y="121"/>
                  <a:pt x="1167" y="88"/>
                </a:cubicBezTo>
                <a:cubicBezTo>
                  <a:pt x="833" y="52"/>
                  <a:pt x="507" y="5"/>
                  <a:pt x="170" y="0"/>
                </a:cubicBezTo>
                <a:cubicBezTo>
                  <a:pt x="106" y="0"/>
                  <a:pt x="65" y="36"/>
                  <a:pt x="48" y="82"/>
                </a:cubicBezTo>
                <a:cubicBezTo>
                  <a:pt x="33" y="96"/>
                  <a:pt x="21" y="112"/>
                  <a:pt x="13" y="130"/>
                </a:cubicBezTo>
                <a:cubicBezTo>
                  <a:pt x="11" y="134"/>
                  <a:pt x="9" y="139"/>
                  <a:pt x="8" y="143"/>
                </a:cubicBezTo>
                <a:cubicBezTo>
                  <a:pt x="6" y="147"/>
                  <a:pt x="5" y="151"/>
                  <a:pt x="4" y="154"/>
                </a:cubicBezTo>
                <a:cubicBezTo>
                  <a:pt x="3" y="158"/>
                  <a:pt x="2" y="162"/>
                  <a:pt x="2" y="166"/>
                </a:cubicBezTo>
                <a:cubicBezTo>
                  <a:pt x="1" y="172"/>
                  <a:pt x="0" y="177"/>
                  <a:pt x="0" y="183"/>
                </a:cubicBezTo>
                <a:cubicBezTo>
                  <a:pt x="0" y="186"/>
                  <a:pt x="0" y="189"/>
                  <a:pt x="0" y="193"/>
                </a:cubicBezTo>
                <a:cubicBezTo>
                  <a:pt x="1" y="198"/>
                  <a:pt x="1" y="203"/>
                  <a:pt x="2" y="208"/>
                </a:cubicBezTo>
                <a:cubicBezTo>
                  <a:pt x="2" y="211"/>
                  <a:pt x="2" y="214"/>
                  <a:pt x="3" y="218"/>
                </a:cubicBezTo>
                <a:cubicBezTo>
                  <a:pt x="122" y="806"/>
                  <a:pt x="352" y="1359"/>
                  <a:pt x="554" y="1922"/>
                </a:cubicBezTo>
                <a:cubicBezTo>
                  <a:pt x="720" y="2388"/>
                  <a:pt x="810" y="2886"/>
                  <a:pt x="1056" y="3320"/>
                </a:cubicBezTo>
                <a:cubicBezTo>
                  <a:pt x="1111" y="3417"/>
                  <a:pt x="1282" y="3406"/>
                  <a:pt x="1305" y="3288"/>
                </a:cubicBezTo>
                <a:cubicBezTo>
                  <a:pt x="1377" y="2904"/>
                  <a:pt x="1509" y="2543"/>
                  <a:pt x="1718" y="2217"/>
                </a:cubicBezTo>
                <a:cubicBezTo>
                  <a:pt x="1880" y="2403"/>
                  <a:pt x="2048" y="2585"/>
                  <a:pt x="2201" y="2780"/>
                </a:cubicBezTo>
                <a:cubicBezTo>
                  <a:pt x="2266" y="2861"/>
                  <a:pt x="2406" y="2812"/>
                  <a:pt x="2429" y="2720"/>
                </a:cubicBezTo>
                <a:cubicBezTo>
                  <a:pt x="2548" y="2228"/>
                  <a:pt x="2509" y="1722"/>
                  <a:pt x="2542" y="1221"/>
                </a:cubicBezTo>
                <a:cubicBezTo>
                  <a:pt x="2542" y="1220"/>
                  <a:pt x="2542" y="1218"/>
                  <a:pt x="2542" y="1217"/>
                </a:cubicBezTo>
                <a:cubicBezTo>
                  <a:pt x="2736" y="945"/>
                  <a:pt x="3249" y="949"/>
                  <a:pt x="3542" y="869"/>
                </a:cubicBezTo>
                <a:cubicBezTo>
                  <a:pt x="3646" y="840"/>
                  <a:pt x="3688" y="669"/>
                  <a:pt x="3575" y="620"/>
                </a:cubicBezTo>
                <a:close/>
                <a:moveTo>
                  <a:pt x="1132" y="2847"/>
                </a:moveTo>
                <a:cubicBezTo>
                  <a:pt x="989" y="2485"/>
                  <a:pt x="904" y="2095"/>
                  <a:pt x="774" y="1732"/>
                </a:cubicBezTo>
                <a:cubicBezTo>
                  <a:pt x="652" y="1392"/>
                  <a:pt x="522" y="1057"/>
                  <a:pt x="414" y="713"/>
                </a:cubicBezTo>
                <a:cubicBezTo>
                  <a:pt x="774" y="1158"/>
                  <a:pt x="1104" y="1628"/>
                  <a:pt x="1526" y="2016"/>
                </a:cubicBezTo>
                <a:cubicBezTo>
                  <a:pt x="1351" y="2272"/>
                  <a:pt x="1221" y="2552"/>
                  <a:pt x="1132" y="2847"/>
                </a:cubicBezTo>
                <a:close/>
                <a:moveTo>
                  <a:pt x="2215" y="2373"/>
                </a:moveTo>
                <a:cubicBezTo>
                  <a:pt x="2084" y="2220"/>
                  <a:pt x="1948" y="2072"/>
                  <a:pt x="1818" y="1918"/>
                </a:cubicBezTo>
                <a:cubicBezTo>
                  <a:pt x="1813" y="1911"/>
                  <a:pt x="1808" y="1904"/>
                  <a:pt x="1801" y="1898"/>
                </a:cubicBezTo>
                <a:cubicBezTo>
                  <a:pt x="1793" y="1888"/>
                  <a:pt x="1783" y="1880"/>
                  <a:pt x="1774" y="1874"/>
                </a:cubicBezTo>
                <a:cubicBezTo>
                  <a:pt x="1276" y="1433"/>
                  <a:pt x="908" y="876"/>
                  <a:pt x="482" y="369"/>
                </a:cubicBezTo>
                <a:cubicBezTo>
                  <a:pt x="746" y="465"/>
                  <a:pt x="1012" y="597"/>
                  <a:pt x="1241" y="718"/>
                </a:cubicBezTo>
                <a:cubicBezTo>
                  <a:pt x="1582" y="898"/>
                  <a:pt x="1934" y="1084"/>
                  <a:pt x="2267" y="1281"/>
                </a:cubicBezTo>
                <a:cubicBezTo>
                  <a:pt x="2247" y="1644"/>
                  <a:pt x="2262" y="2012"/>
                  <a:pt x="2215" y="2373"/>
                </a:cubicBezTo>
                <a:close/>
                <a:moveTo>
                  <a:pt x="2351" y="1016"/>
                </a:moveTo>
                <a:cubicBezTo>
                  <a:pt x="2032" y="831"/>
                  <a:pt x="1699" y="664"/>
                  <a:pt x="1378" y="483"/>
                </a:cubicBezTo>
                <a:cubicBezTo>
                  <a:pt x="1277" y="426"/>
                  <a:pt x="1170" y="370"/>
                  <a:pt x="1060" y="316"/>
                </a:cubicBezTo>
                <a:cubicBezTo>
                  <a:pt x="1348" y="342"/>
                  <a:pt x="1635" y="380"/>
                  <a:pt x="1901" y="436"/>
                </a:cubicBezTo>
                <a:cubicBezTo>
                  <a:pt x="2261" y="513"/>
                  <a:pt x="2644" y="589"/>
                  <a:pt x="3007" y="700"/>
                </a:cubicBezTo>
                <a:cubicBezTo>
                  <a:pt x="2754" y="751"/>
                  <a:pt x="2507" y="824"/>
                  <a:pt x="2351" y="1016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5BEE35-AFFA-4EDC-BB6A-3E54FBE95C0E}"/>
              </a:ext>
            </a:extLst>
          </p:cNvPr>
          <p:cNvSpPr txBox="1"/>
          <p:nvPr/>
        </p:nvSpPr>
        <p:spPr>
          <a:xfrm>
            <a:off x="1273652" y="5032424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84ED8D-0690-4AE6-8FEF-5C9C3AD0F22E}"/>
              </a:ext>
            </a:extLst>
          </p:cNvPr>
          <p:cNvSpPr txBox="1"/>
          <p:nvPr/>
        </p:nvSpPr>
        <p:spPr>
          <a:xfrm>
            <a:off x="1275301" y="5409110"/>
            <a:ext cx="7509507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16" grpId="0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66416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7B8C7AD-785F-4D7A-9A08-BBCF49149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65B764-C2C9-482D-ACB8-25EED6BB7DDC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0826CD-F676-48E8-9071-D35CD183B26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7846FB6-F1F3-47B9-A203-0B76A0553A80}"/>
              </a:ext>
            </a:extLst>
          </p:cNvPr>
          <p:cNvSpPr/>
          <p:nvPr/>
        </p:nvSpPr>
        <p:spPr>
          <a:xfrm>
            <a:off x="5711205" y="1889276"/>
            <a:ext cx="5856359" cy="42009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7C3903-0728-4F66-A774-25E42AFB30CC}"/>
              </a:ext>
            </a:extLst>
          </p:cNvPr>
          <p:cNvSpPr/>
          <p:nvPr/>
        </p:nvSpPr>
        <p:spPr>
          <a:xfrm>
            <a:off x="1241893" y="1052290"/>
            <a:ext cx="4014009" cy="220726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F1B238-B7B1-4CCE-9EB6-0347B74A960A}"/>
              </a:ext>
            </a:extLst>
          </p:cNvPr>
          <p:cNvSpPr/>
          <p:nvPr/>
        </p:nvSpPr>
        <p:spPr>
          <a:xfrm>
            <a:off x="1095382" y="3360725"/>
            <a:ext cx="416052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sp>
        <p:nvSpPr>
          <p:cNvPr id="14" name="sunny_322580">
            <a:extLst>
              <a:ext uri="{FF2B5EF4-FFF2-40B4-BE49-F238E27FC236}">
                <a16:creationId xmlns:a16="http://schemas.microsoft.com/office/drawing/2014/main" id="{E71B1088-A7AD-4DFB-9F18-CD4F3FED170A}"/>
              </a:ext>
            </a:extLst>
          </p:cNvPr>
          <p:cNvSpPr>
            <a:spLocks noChangeAspect="1"/>
          </p:cNvSpPr>
          <p:nvPr/>
        </p:nvSpPr>
        <p:spPr bwMode="auto">
          <a:xfrm>
            <a:off x="5711205" y="1121466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2078E0D1-B5DF-4C59-A560-A91B00E33F19}"/>
              </a:ext>
            </a:extLst>
          </p:cNvPr>
          <p:cNvSpPr>
            <a:spLocks noChangeAspect="1"/>
          </p:cNvSpPr>
          <p:nvPr/>
        </p:nvSpPr>
        <p:spPr bwMode="auto">
          <a:xfrm rot="12567877" flipH="1" flipV="1">
            <a:off x="3399214" y="5235474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CB137AE9-CCEA-40D1-9305-6F436467EEE7}"/>
              </a:ext>
            </a:extLst>
          </p:cNvPr>
          <p:cNvSpPr>
            <a:spLocks noChangeAspect="1"/>
          </p:cNvSpPr>
          <p:nvPr/>
        </p:nvSpPr>
        <p:spPr bwMode="auto">
          <a:xfrm rot="11109467" flipH="1" flipV="1">
            <a:off x="4366660" y="4904462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06BAE695-43D4-444E-BC1C-3377B67B7F5C}"/>
              </a:ext>
            </a:extLst>
          </p:cNvPr>
          <p:cNvSpPr>
            <a:spLocks noChangeAspect="1"/>
          </p:cNvSpPr>
          <p:nvPr/>
        </p:nvSpPr>
        <p:spPr bwMode="auto">
          <a:xfrm rot="13372757" flipH="1" flipV="1">
            <a:off x="2184699" y="5772030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C0AE9C12-B466-46C3-907C-4A849B1D1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ADFD6B-E969-4DD0-9321-596F4BF8A662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28A704-40FA-4699-B040-09E00005162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6C1792-055A-4BA6-A7E0-43B7275E573A}"/>
              </a:ext>
            </a:extLst>
          </p:cNvPr>
          <p:cNvSpPr/>
          <p:nvPr/>
        </p:nvSpPr>
        <p:spPr>
          <a:xfrm>
            <a:off x="8010436" y="3605471"/>
            <a:ext cx="3672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FF687A-1745-4011-A395-277682D88BA0}"/>
              </a:ext>
            </a:extLst>
          </p:cNvPr>
          <p:cNvGrpSpPr/>
          <p:nvPr/>
        </p:nvGrpSpPr>
        <p:grpSpPr>
          <a:xfrm>
            <a:off x="936173" y="1069975"/>
            <a:ext cx="6487885" cy="5076825"/>
            <a:chOff x="936173" y="1069975"/>
            <a:chExt cx="6487885" cy="50768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8673C51-5A04-4E89-A0D5-FB2E1D0E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115" y="1528081"/>
              <a:ext cx="6096000" cy="403723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3C46FFB-BDE5-4B75-9215-2451C5315BE4}"/>
                </a:ext>
              </a:extLst>
            </p:cNvPr>
            <p:cNvSpPr/>
            <p:nvPr/>
          </p:nvSpPr>
          <p:spPr>
            <a:xfrm>
              <a:off x="936173" y="1069975"/>
              <a:ext cx="6487885" cy="5076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553D9B6-7910-4A45-9394-67A921A2E65E}"/>
              </a:ext>
            </a:extLst>
          </p:cNvPr>
          <p:cNvGrpSpPr/>
          <p:nvPr/>
        </p:nvGrpSpPr>
        <p:grpSpPr>
          <a:xfrm>
            <a:off x="8010436" y="2231789"/>
            <a:ext cx="3406556" cy="1094083"/>
            <a:chOff x="8010436" y="2231789"/>
            <a:chExt cx="3406556" cy="1094083"/>
          </a:xfrm>
        </p:grpSpPr>
        <p:sp>
          <p:nvSpPr>
            <p:cNvPr id="11" name="流程图: 决策 10">
              <a:extLst>
                <a:ext uri="{FF2B5EF4-FFF2-40B4-BE49-F238E27FC236}">
                  <a16:creationId xmlns:a16="http://schemas.microsoft.com/office/drawing/2014/main" id="{800A39B1-F1C5-43CE-93A7-1232DB1B8B98}"/>
                </a:ext>
              </a:extLst>
            </p:cNvPr>
            <p:cNvSpPr/>
            <p:nvPr/>
          </p:nvSpPr>
          <p:spPr>
            <a:xfrm>
              <a:off x="8010436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遇</a:t>
              </a:r>
            </a:p>
          </p:txBody>
        </p:sp>
        <p:sp>
          <p:nvSpPr>
            <p:cNvPr id="12" name="流程图: 决策 11">
              <a:extLst>
                <a:ext uri="{FF2B5EF4-FFF2-40B4-BE49-F238E27FC236}">
                  <a16:creationId xmlns:a16="http://schemas.microsoft.com/office/drawing/2014/main" id="{60C0CF8E-7C1F-432A-A87A-E1B678A7C451}"/>
                </a:ext>
              </a:extLst>
            </p:cNvPr>
            <p:cNvSpPr/>
            <p:nvPr/>
          </p:nvSpPr>
          <p:spPr>
            <a:xfrm>
              <a:off x="8684068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见</a:t>
              </a:r>
            </a:p>
          </p:txBody>
        </p:sp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FCBC0A38-3DD4-4183-8E7E-BC6870FD1436}"/>
                </a:ext>
              </a:extLst>
            </p:cNvPr>
            <p:cNvSpPr/>
            <p:nvPr/>
          </p:nvSpPr>
          <p:spPr>
            <a:xfrm>
              <a:off x="9920880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自</a:t>
              </a:r>
            </a:p>
          </p:txBody>
        </p:sp>
        <p:sp>
          <p:nvSpPr>
            <p:cNvPr id="14" name="流程图: 决策 13">
              <a:extLst>
                <a:ext uri="{FF2B5EF4-FFF2-40B4-BE49-F238E27FC236}">
                  <a16:creationId xmlns:a16="http://schemas.microsoft.com/office/drawing/2014/main" id="{51E78953-F906-4D30-A366-98111B416D09}"/>
                </a:ext>
              </a:extLst>
            </p:cNvPr>
            <p:cNvSpPr/>
            <p:nvPr/>
          </p:nvSpPr>
          <p:spPr>
            <a:xfrm>
              <a:off x="10594512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己</a:t>
              </a:r>
            </a:p>
          </p:txBody>
        </p:sp>
        <p:sp>
          <p:nvSpPr>
            <p:cNvPr id="16" name="sunny_322580">
              <a:extLst>
                <a:ext uri="{FF2B5EF4-FFF2-40B4-BE49-F238E27FC236}">
                  <a16:creationId xmlns:a16="http://schemas.microsoft.com/office/drawing/2014/main" id="{E0C6A640-C273-4A03-9465-7E8A38718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8872" y="2231789"/>
              <a:ext cx="609685" cy="60876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7639" h="606722">
                  <a:moveTo>
                    <a:pt x="303775" y="498545"/>
                  </a:moveTo>
                  <a:cubicBezTo>
                    <a:pt x="317735" y="498545"/>
                    <a:pt x="329117" y="509923"/>
                    <a:pt x="329117" y="523878"/>
                  </a:cubicBezTo>
                  <a:lnTo>
                    <a:pt x="329117" y="581389"/>
                  </a:lnTo>
                  <a:cubicBezTo>
                    <a:pt x="329117" y="595344"/>
                    <a:pt x="317735" y="606722"/>
                    <a:pt x="303775" y="606722"/>
                  </a:cubicBezTo>
                  <a:cubicBezTo>
                    <a:pt x="289815" y="606722"/>
                    <a:pt x="278522" y="595344"/>
                    <a:pt x="278522" y="581389"/>
                  </a:cubicBezTo>
                  <a:lnTo>
                    <a:pt x="278522" y="523878"/>
                  </a:lnTo>
                  <a:cubicBezTo>
                    <a:pt x="278522" y="509923"/>
                    <a:pt x="289815" y="498545"/>
                    <a:pt x="303775" y="498545"/>
                  </a:cubicBezTo>
                  <a:close/>
                  <a:moveTo>
                    <a:pt x="230509" y="484364"/>
                  </a:moveTo>
                  <a:cubicBezTo>
                    <a:pt x="243502" y="489607"/>
                    <a:pt x="249731" y="504357"/>
                    <a:pt x="244481" y="517331"/>
                  </a:cubicBezTo>
                  <a:lnTo>
                    <a:pt x="233713" y="543989"/>
                  </a:lnTo>
                  <a:cubicBezTo>
                    <a:pt x="228462" y="556874"/>
                    <a:pt x="213779" y="563183"/>
                    <a:pt x="200787" y="557940"/>
                  </a:cubicBezTo>
                  <a:cubicBezTo>
                    <a:pt x="187794" y="552698"/>
                    <a:pt x="181565" y="537947"/>
                    <a:pt x="186815" y="525062"/>
                  </a:cubicBezTo>
                  <a:lnTo>
                    <a:pt x="197583" y="498404"/>
                  </a:lnTo>
                  <a:cubicBezTo>
                    <a:pt x="202834" y="485430"/>
                    <a:pt x="217606" y="479210"/>
                    <a:pt x="230509" y="484364"/>
                  </a:cubicBezTo>
                  <a:close/>
                  <a:moveTo>
                    <a:pt x="399572" y="482896"/>
                  </a:moveTo>
                  <a:cubicBezTo>
                    <a:pt x="405579" y="485318"/>
                    <a:pt x="410675" y="490027"/>
                    <a:pt x="413434" y="496425"/>
                  </a:cubicBezTo>
                  <a:lnTo>
                    <a:pt x="424649" y="522906"/>
                  </a:lnTo>
                  <a:cubicBezTo>
                    <a:pt x="430167" y="535791"/>
                    <a:pt x="424115" y="550630"/>
                    <a:pt x="411298" y="556051"/>
                  </a:cubicBezTo>
                  <a:cubicBezTo>
                    <a:pt x="398392" y="561560"/>
                    <a:pt x="383528" y="555518"/>
                    <a:pt x="378099" y="542722"/>
                  </a:cubicBezTo>
                  <a:lnTo>
                    <a:pt x="366795" y="516241"/>
                  </a:lnTo>
                  <a:cubicBezTo>
                    <a:pt x="361366" y="503357"/>
                    <a:pt x="367329" y="488517"/>
                    <a:pt x="380235" y="483096"/>
                  </a:cubicBezTo>
                  <a:cubicBezTo>
                    <a:pt x="386643" y="480342"/>
                    <a:pt x="393564" y="480475"/>
                    <a:pt x="399572" y="482896"/>
                  </a:cubicBezTo>
                  <a:close/>
                  <a:moveTo>
                    <a:pt x="459986" y="434043"/>
                  </a:moveTo>
                  <a:cubicBezTo>
                    <a:pt x="466462" y="434043"/>
                    <a:pt x="472938" y="436509"/>
                    <a:pt x="477878" y="441440"/>
                  </a:cubicBezTo>
                  <a:lnTo>
                    <a:pt x="532979" y="496435"/>
                  </a:lnTo>
                  <a:cubicBezTo>
                    <a:pt x="542860" y="506297"/>
                    <a:pt x="542860" y="522289"/>
                    <a:pt x="532979" y="532151"/>
                  </a:cubicBezTo>
                  <a:cubicBezTo>
                    <a:pt x="523098" y="542013"/>
                    <a:pt x="507076" y="542013"/>
                    <a:pt x="497195" y="532151"/>
                  </a:cubicBezTo>
                  <a:lnTo>
                    <a:pt x="442094" y="477156"/>
                  </a:lnTo>
                  <a:cubicBezTo>
                    <a:pt x="432213" y="467294"/>
                    <a:pt x="432213" y="451302"/>
                    <a:pt x="442094" y="441440"/>
                  </a:cubicBezTo>
                  <a:cubicBezTo>
                    <a:pt x="447034" y="436509"/>
                    <a:pt x="453510" y="434043"/>
                    <a:pt x="459986" y="434043"/>
                  </a:cubicBezTo>
                  <a:close/>
                  <a:moveTo>
                    <a:pt x="147653" y="434043"/>
                  </a:moveTo>
                  <a:cubicBezTo>
                    <a:pt x="154129" y="434043"/>
                    <a:pt x="160605" y="436509"/>
                    <a:pt x="165545" y="441440"/>
                  </a:cubicBezTo>
                  <a:cubicBezTo>
                    <a:pt x="175426" y="451302"/>
                    <a:pt x="175426" y="467294"/>
                    <a:pt x="165545" y="477156"/>
                  </a:cubicBezTo>
                  <a:lnTo>
                    <a:pt x="110444" y="532151"/>
                  </a:lnTo>
                  <a:cubicBezTo>
                    <a:pt x="100563" y="542013"/>
                    <a:pt x="84541" y="542013"/>
                    <a:pt x="74660" y="532151"/>
                  </a:cubicBezTo>
                  <a:cubicBezTo>
                    <a:pt x="64779" y="522289"/>
                    <a:pt x="64779" y="506297"/>
                    <a:pt x="74660" y="496435"/>
                  </a:cubicBezTo>
                  <a:lnTo>
                    <a:pt x="129761" y="441440"/>
                  </a:lnTo>
                  <a:cubicBezTo>
                    <a:pt x="134702" y="436509"/>
                    <a:pt x="141177" y="434043"/>
                    <a:pt x="147653" y="434043"/>
                  </a:cubicBezTo>
                  <a:close/>
                  <a:moveTo>
                    <a:pt x="109924" y="366069"/>
                  </a:moveTo>
                  <a:cubicBezTo>
                    <a:pt x="115929" y="368492"/>
                    <a:pt x="121022" y="373205"/>
                    <a:pt x="123779" y="379651"/>
                  </a:cubicBezTo>
                  <a:cubicBezTo>
                    <a:pt x="129205" y="392455"/>
                    <a:pt x="123245" y="407303"/>
                    <a:pt x="110347" y="412816"/>
                  </a:cubicBezTo>
                  <a:lnTo>
                    <a:pt x="83927" y="424019"/>
                  </a:lnTo>
                  <a:cubicBezTo>
                    <a:pt x="71029" y="429532"/>
                    <a:pt x="56173" y="423486"/>
                    <a:pt x="50747" y="410682"/>
                  </a:cubicBezTo>
                  <a:cubicBezTo>
                    <a:pt x="45232" y="397789"/>
                    <a:pt x="51192" y="382941"/>
                    <a:pt x="64090" y="377517"/>
                  </a:cubicBezTo>
                  <a:lnTo>
                    <a:pt x="90599" y="366225"/>
                  </a:lnTo>
                  <a:cubicBezTo>
                    <a:pt x="97004" y="363513"/>
                    <a:pt x="103920" y="363646"/>
                    <a:pt x="109924" y="366069"/>
                  </a:cubicBezTo>
                  <a:close/>
                  <a:moveTo>
                    <a:pt x="518101" y="362517"/>
                  </a:moveTo>
                  <a:lnTo>
                    <a:pt x="544804" y="373270"/>
                  </a:lnTo>
                  <a:cubicBezTo>
                    <a:pt x="557799" y="378514"/>
                    <a:pt x="564030" y="393267"/>
                    <a:pt x="558778" y="406242"/>
                  </a:cubicBezTo>
                  <a:cubicBezTo>
                    <a:pt x="553527" y="419129"/>
                    <a:pt x="538840" y="425439"/>
                    <a:pt x="525845" y="420195"/>
                  </a:cubicBezTo>
                  <a:lnTo>
                    <a:pt x="499142" y="409442"/>
                  </a:lnTo>
                  <a:cubicBezTo>
                    <a:pt x="486147" y="404198"/>
                    <a:pt x="479916" y="389445"/>
                    <a:pt x="485079" y="376559"/>
                  </a:cubicBezTo>
                  <a:cubicBezTo>
                    <a:pt x="490330" y="363583"/>
                    <a:pt x="505106" y="357273"/>
                    <a:pt x="518101" y="362517"/>
                  </a:cubicBezTo>
                  <a:close/>
                  <a:moveTo>
                    <a:pt x="524687" y="278099"/>
                  </a:moveTo>
                  <a:lnTo>
                    <a:pt x="582273" y="278099"/>
                  </a:lnTo>
                  <a:cubicBezTo>
                    <a:pt x="596246" y="278099"/>
                    <a:pt x="607639" y="289376"/>
                    <a:pt x="607639" y="303317"/>
                  </a:cubicBezTo>
                  <a:cubicBezTo>
                    <a:pt x="607639" y="317258"/>
                    <a:pt x="596246" y="328624"/>
                    <a:pt x="582273" y="328624"/>
                  </a:cubicBezTo>
                  <a:lnTo>
                    <a:pt x="524687" y="328624"/>
                  </a:lnTo>
                  <a:cubicBezTo>
                    <a:pt x="510714" y="328624"/>
                    <a:pt x="499321" y="317258"/>
                    <a:pt x="499321" y="303317"/>
                  </a:cubicBezTo>
                  <a:cubicBezTo>
                    <a:pt x="499321" y="289376"/>
                    <a:pt x="510714" y="278099"/>
                    <a:pt x="524687" y="278099"/>
                  </a:cubicBezTo>
                  <a:close/>
                  <a:moveTo>
                    <a:pt x="25272" y="278099"/>
                  </a:moveTo>
                  <a:lnTo>
                    <a:pt x="83469" y="278099"/>
                  </a:lnTo>
                  <a:cubicBezTo>
                    <a:pt x="97440" y="278099"/>
                    <a:pt x="108741" y="289376"/>
                    <a:pt x="108741" y="303317"/>
                  </a:cubicBezTo>
                  <a:cubicBezTo>
                    <a:pt x="108741" y="317258"/>
                    <a:pt x="97440" y="328624"/>
                    <a:pt x="83469" y="328624"/>
                  </a:cubicBezTo>
                  <a:lnTo>
                    <a:pt x="25272" y="328624"/>
                  </a:lnTo>
                  <a:cubicBezTo>
                    <a:pt x="11301" y="328624"/>
                    <a:pt x="0" y="317258"/>
                    <a:pt x="0" y="303317"/>
                  </a:cubicBezTo>
                  <a:cubicBezTo>
                    <a:pt x="0" y="289376"/>
                    <a:pt x="11301" y="278099"/>
                    <a:pt x="25272" y="278099"/>
                  </a:cubicBezTo>
                  <a:close/>
                  <a:moveTo>
                    <a:pt x="303775" y="252735"/>
                  </a:moveTo>
                  <a:cubicBezTo>
                    <a:pt x="275832" y="252735"/>
                    <a:pt x="253139" y="275403"/>
                    <a:pt x="253139" y="303317"/>
                  </a:cubicBezTo>
                  <a:cubicBezTo>
                    <a:pt x="253139" y="331320"/>
                    <a:pt x="275832" y="353900"/>
                    <a:pt x="303775" y="353900"/>
                  </a:cubicBezTo>
                  <a:cubicBezTo>
                    <a:pt x="331806" y="353900"/>
                    <a:pt x="354410" y="331320"/>
                    <a:pt x="354410" y="303317"/>
                  </a:cubicBezTo>
                  <a:cubicBezTo>
                    <a:pt x="354410" y="275403"/>
                    <a:pt x="331806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749" y="202241"/>
                    <a:pt x="405045" y="247490"/>
                    <a:pt x="405045" y="303317"/>
                  </a:cubicBezTo>
                  <a:cubicBezTo>
                    <a:pt x="405045" y="359233"/>
                    <a:pt x="359749" y="404482"/>
                    <a:pt x="303775" y="404482"/>
                  </a:cubicBezTo>
                  <a:cubicBezTo>
                    <a:pt x="247889" y="404482"/>
                    <a:pt x="202593" y="359233"/>
                    <a:pt x="202593" y="303317"/>
                  </a:cubicBezTo>
                  <a:cubicBezTo>
                    <a:pt x="202593" y="247490"/>
                    <a:pt x="247889" y="202241"/>
                    <a:pt x="303775" y="202241"/>
                  </a:cubicBezTo>
                  <a:close/>
                  <a:moveTo>
                    <a:pt x="81794" y="186528"/>
                  </a:moveTo>
                  <a:lnTo>
                    <a:pt x="108497" y="197285"/>
                  </a:lnTo>
                  <a:cubicBezTo>
                    <a:pt x="121492" y="202530"/>
                    <a:pt x="127723" y="217287"/>
                    <a:pt x="122471" y="230177"/>
                  </a:cubicBezTo>
                  <a:cubicBezTo>
                    <a:pt x="117220" y="243156"/>
                    <a:pt x="102533" y="249379"/>
                    <a:pt x="89538" y="244134"/>
                  </a:cubicBezTo>
                  <a:lnTo>
                    <a:pt x="62835" y="233377"/>
                  </a:lnTo>
                  <a:cubicBezTo>
                    <a:pt x="49840" y="228221"/>
                    <a:pt x="43609" y="213464"/>
                    <a:pt x="48861" y="200485"/>
                  </a:cubicBezTo>
                  <a:cubicBezTo>
                    <a:pt x="54112" y="187506"/>
                    <a:pt x="68799" y="181283"/>
                    <a:pt x="81794" y="186528"/>
                  </a:cubicBezTo>
                  <a:close/>
                  <a:moveTo>
                    <a:pt x="543087" y="182458"/>
                  </a:moveTo>
                  <a:cubicBezTo>
                    <a:pt x="549096" y="184881"/>
                    <a:pt x="554171" y="189594"/>
                    <a:pt x="556886" y="196040"/>
                  </a:cubicBezTo>
                  <a:cubicBezTo>
                    <a:pt x="562406" y="208933"/>
                    <a:pt x="556352" y="223781"/>
                    <a:pt x="543532" y="229205"/>
                  </a:cubicBezTo>
                  <a:lnTo>
                    <a:pt x="517001" y="240497"/>
                  </a:lnTo>
                  <a:cubicBezTo>
                    <a:pt x="504092" y="245921"/>
                    <a:pt x="489224" y="239964"/>
                    <a:pt x="483794" y="227071"/>
                  </a:cubicBezTo>
                  <a:cubicBezTo>
                    <a:pt x="478363" y="214267"/>
                    <a:pt x="484328" y="199419"/>
                    <a:pt x="497237" y="193906"/>
                  </a:cubicBezTo>
                  <a:lnTo>
                    <a:pt x="523679" y="182614"/>
                  </a:lnTo>
                  <a:cubicBezTo>
                    <a:pt x="530134" y="179902"/>
                    <a:pt x="537078" y="180035"/>
                    <a:pt x="543087" y="182458"/>
                  </a:cubicBezTo>
                  <a:close/>
                  <a:moveTo>
                    <a:pt x="303784" y="176951"/>
                  </a:moveTo>
                  <a:cubicBezTo>
                    <a:pt x="233923" y="176951"/>
                    <a:pt x="177232" y="233562"/>
                    <a:pt x="177232" y="303326"/>
                  </a:cubicBezTo>
                  <a:cubicBezTo>
                    <a:pt x="177232" y="373179"/>
                    <a:pt x="233923" y="429790"/>
                    <a:pt x="303784" y="429790"/>
                  </a:cubicBezTo>
                  <a:cubicBezTo>
                    <a:pt x="373734" y="429790"/>
                    <a:pt x="430425" y="373179"/>
                    <a:pt x="430425" y="303326"/>
                  </a:cubicBezTo>
                  <a:cubicBezTo>
                    <a:pt x="430425" y="233562"/>
                    <a:pt x="373734" y="176951"/>
                    <a:pt x="303784" y="176951"/>
                  </a:cubicBezTo>
                  <a:close/>
                  <a:moveTo>
                    <a:pt x="303784" y="126383"/>
                  </a:moveTo>
                  <a:cubicBezTo>
                    <a:pt x="401679" y="126383"/>
                    <a:pt x="480974" y="205656"/>
                    <a:pt x="480974" y="303326"/>
                  </a:cubicBezTo>
                  <a:cubicBezTo>
                    <a:pt x="480974" y="401085"/>
                    <a:pt x="401679" y="480269"/>
                    <a:pt x="303784" y="480269"/>
                  </a:cubicBezTo>
                  <a:cubicBezTo>
                    <a:pt x="205978" y="480269"/>
                    <a:pt x="126594" y="401085"/>
                    <a:pt x="126594" y="303326"/>
                  </a:cubicBezTo>
                  <a:cubicBezTo>
                    <a:pt x="126594" y="205656"/>
                    <a:pt x="205978" y="126383"/>
                    <a:pt x="303784" y="126383"/>
                  </a:cubicBezTo>
                  <a:close/>
                  <a:moveTo>
                    <a:pt x="92552" y="67125"/>
                  </a:moveTo>
                  <a:cubicBezTo>
                    <a:pt x="99028" y="67125"/>
                    <a:pt x="105504" y="69613"/>
                    <a:pt x="110444" y="74587"/>
                  </a:cubicBezTo>
                  <a:lnTo>
                    <a:pt x="165545" y="129485"/>
                  </a:lnTo>
                  <a:cubicBezTo>
                    <a:pt x="175426" y="139434"/>
                    <a:pt x="175426" y="155424"/>
                    <a:pt x="165545" y="165284"/>
                  </a:cubicBezTo>
                  <a:cubicBezTo>
                    <a:pt x="155664" y="175144"/>
                    <a:pt x="139642" y="175144"/>
                    <a:pt x="129761" y="165284"/>
                  </a:cubicBezTo>
                  <a:lnTo>
                    <a:pt x="74660" y="110297"/>
                  </a:lnTo>
                  <a:cubicBezTo>
                    <a:pt x="64779" y="100437"/>
                    <a:pt x="64779" y="84447"/>
                    <a:pt x="74660" y="74587"/>
                  </a:cubicBezTo>
                  <a:cubicBezTo>
                    <a:pt x="79601" y="69613"/>
                    <a:pt x="86076" y="67125"/>
                    <a:pt x="92552" y="67125"/>
                  </a:cubicBezTo>
                  <a:close/>
                  <a:moveTo>
                    <a:pt x="515087" y="67125"/>
                  </a:moveTo>
                  <a:cubicBezTo>
                    <a:pt x="521563" y="67125"/>
                    <a:pt x="528039" y="69613"/>
                    <a:pt x="532979" y="74587"/>
                  </a:cubicBezTo>
                  <a:cubicBezTo>
                    <a:pt x="542860" y="84447"/>
                    <a:pt x="542860" y="100437"/>
                    <a:pt x="532979" y="110297"/>
                  </a:cubicBezTo>
                  <a:lnTo>
                    <a:pt x="477878" y="165284"/>
                  </a:lnTo>
                  <a:cubicBezTo>
                    <a:pt x="467997" y="175144"/>
                    <a:pt x="451975" y="175144"/>
                    <a:pt x="442094" y="165284"/>
                  </a:cubicBezTo>
                  <a:cubicBezTo>
                    <a:pt x="432213" y="155424"/>
                    <a:pt x="432213" y="139434"/>
                    <a:pt x="442094" y="129574"/>
                  </a:cubicBezTo>
                  <a:lnTo>
                    <a:pt x="497195" y="74587"/>
                  </a:lnTo>
                  <a:cubicBezTo>
                    <a:pt x="502136" y="69613"/>
                    <a:pt x="508611" y="67125"/>
                    <a:pt x="515087" y="67125"/>
                  </a:cubicBezTo>
                  <a:close/>
                  <a:moveTo>
                    <a:pt x="215711" y="50428"/>
                  </a:moveTo>
                  <a:cubicBezTo>
                    <a:pt x="221730" y="52850"/>
                    <a:pt x="226826" y="57561"/>
                    <a:pt x="229540" y="64005"/>
                  </a:cubicBezTo>
                  <a:lnTo>
                    <a:pt x="240844" y="90491"/>
                  </a:lnTo>
                  <a:cubicBezTo>
                    <a:pt x="246273" y="103289"/>
                    <a:pt x="240310" y="118132"/>
                    <a:pt x="227404" y="123643"/>
                  </a:cubicBezTo>
                  <a:cubicBezTo>
                    <a:pt x="214498" y="129064"/>
                    <a:pt x="199634" y="123109"/>
                    <a:pt x="194205" y="110222"/>
                  </a:cubicBezTo>
                  <a:lnTo>
                    <a:pt x="182901" y="83825"/>
                  </a:lnTo>
                  <a:cubicBezTo>
                    <a:pt x="177472" y="70937"/>
                    <a:pt x="183435" y="56094"/>
                    <a:pt x="196341" y="50584"/>
                  </a:cubicBezTo>
                  <a:cubicBezTo>
                    <a:pt x="202750" y="47873"/>
                    <a:pt x="209692" y="48006"/>
                    <a:pt x="215711" y="50428"/>
                  </a:cubicBezTo>
                  <a:close/>
                  <a:moveTo>
                    <a:pt x="406838" y="48782"/>
                  </a:moveTo>
                  <a:cubicBezTo>
                    <a:pt x="419751" y="53936"/>
                    <a:pt x="426074" y="68687"/>
                    <a:pt x="420820" y="81660"/>
                  </a:cubicBezTo>
                  <a:lnTo>
                    <a:pt x="410044" y="108318"/>
                  </a:lnTo>
                  <a:cubicBezTo>
                    <a:pt x="404789" y="121292"/>
                    <a:pt x="390006" y="127512"/>
                    <a:pt x="377003" y="122269"/>
                  </a:cubicBezTo>
                  <a:cubicBezTo>
                    <a:pt x="364090" y="117027"/>
                    <a:pt x="357767" y="102365"/>
                    <a:pt x="363021" y="89391"/>
                  </a:cubicBezTo>
                  <a:lnTo>
                    <a:pt x="373797" y="62733"/>
                  </a:lnTo>
                  <a:cubicBezTo>
                    <a:pt x="379052" y="49759"/>
                    <a:pt x="393835" y="43539"/>
                    <a:pt x="406838" y="48782"/>
                  </a:cubicBezTo>
                  <a:close/>
                  <a:moveTo>
                    <a:pt x="303775" y="0"/>
                  </a:moveTo>
                  <a:cubicBezTo>
                    <a:pt x="317735" y="0"/>
                    <a:pt x="329117" y="11283"/>
                    <a:pt x="329117" y="25232"/>
                  </a:cubicBezTo>
                  <a:lnTo>
                    <a:pt x="329117" y="82804"/>
                  </a:lnTo>
                  <a:cubicBezTo>
                    <a:pt x="329117" y="96753"/>
                    <a:pt x="317735" y="108036"/>
                    <a:pt x="303775" y="108036"/>
                  </a:cubicBezTo>
                  <a:cubicBezTo>
                    <a:pt x="289815" y="108036"/>
                    <a:pt x="278522" y="96753"/>
                    <a:pt x="278522" y="82804"/>
                  </a:cubicBezTo>
                  <a:lnTo>
                    <a:pt x="278522" y="25232"/>
                  </a:lnTo>
                  <a:cubicBezTo>
                    <a:pt x="278522" y="11283"/>
                    <a:pt x="289815" y="0"/>
                    <a:pt x="303775" y="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4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0369E2D-C724-4018-BE3F-D403E8CF9D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00645F-C03A-44AD-8A87-0020EC792D5A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08361A-7677-4A0A-9743-256C40805F29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9CDF42-001E-4512-8AEB-C0E1329772D0}"/>
              </a:ext>
            </a:extLst>
          </p:cNvPr>
          <p:cNvSpPr/>
          <p:nvPr/>
        </p:nvSpPr>
        <p:spPr>
          <a:xfrm>
            <a:off x="7620000" y="1453405"/>
            <a:ext cx="35814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242B96-8C68-4AE6-9117-E1497F377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993872"/>
            <a:ext cx="5791200" cy="34766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207575-3F7B-49B0-BEB4-F4B5DA0EB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275615"/>
            <a:ext cx="3581400" cy="238639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F4B6E03-D301-4D6E-A89A-247BA166DA42}"/>
              </a:ext>
            </a:extLst>
          </p:cNvPr>
          <p:cNvGrpSpPr/>
          <p:nvPr/>
        </p:nvGrpSpPr>
        <p:grpSpPr>
          <a:xfrm>
            <a:off x="812800" y="1173162"/>
            <a:ext cx="10388600" cy="4788694"/>
            <a:chOff x="812800" y="1173162"/>
            <a:chExt cx="10388600" cy="4788694"/>
          </a:xfrm>
        </p:grpSpPr>
        <p:sp>
          <p:nvSpPr>
            <p:cNvPr id="9" name="半闭框 8">
              <a:extLst>
                <a:ext uri="{FF2B5EF4-FFF2-40B4-BE49-F238E27FC236}">
                  <a16:creationId xmlns:a16="http://schemas.microsoft.com/office/drawing/2014/main" id="{CDD0C9CE-99DD-449E-A3DE-0999613151BD}"/>
                </a:ext>
              </a:extLst>
            </p:cNvPr>
            <p:cNvSpPr/>
            <p:nvPr/>
          </p:nvSpPr>
          <p:spPr>
            <a:xfrm rot="5400000">
              <a:off x="10795000" y="1173162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半闭框 10">
              <a:extLst>
                <a:ext uri="{FF2B5EF4-FFF2-40B4-BE49-F238E27FC236}">
                  <a16:creationId xmlns:a16="http://schemas.microsoft.com/office/drawing/2014/main" id="{C668C8E8-4382-4D6B-A1BC-7C0E50CC4BF4}"/>
                </a:ext>
              </a:extLst>
            </p:cNvPr>
            <p:cNvSpPr/>
            <p:nvPr/>
          </p:nvSpPr>
          <p:spPr>
            <a:xfrm rot="16200000">
              <a:off x="812800" y="5555456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D7F718E-C5C5-4F97-9F8F-9C832F6563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D5F27A-1C5F-4862-8948-BEB51D12B9E7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C01E15-22B7-4ECF-9016-9D7EA9FB23F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6" name="KSO_Img3">
            <a:extLst>
              <a:ext uri="{FF2B5EF4-FFF2-40B4-BE49-F238E27FC236}">
                <a16:creationId xmlns:a16="http://schemas.microsoft.com/office/drawing/2014/main" id="{A7F0CAE9-C3EA-481C-B8DC-E3C59DD7E0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60800" y="3613151"/>
            <a:ext cx="2235200" cy="133350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KSO_Img1">
            <a:extLst>
              <a:ext uri="{FF2B5EF4-FFF2-40B4-BE49-F238E27FC236}">
                <a16:creationId xmlns:a16="http://schemas.microsoft.com/office/drawing/2014/main" id="{ADC1A397-485D-4037-B46A-870DCC3327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52633" y="952500"/>
            <a:ext cx="4699000" cy="2565400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KSO_Img2">
            <a:extLst>
              <a:ext uri="{FF2B5EF4-FFF2-40B4-BE49-F238E27FC236}">
                <a16:creationId xmlns:a16="http://schemas.microsoft.com/office/drawing/2014/main" id="{BF4DF39B-FDF2-4417-9CA2-384B597EFD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52634" y="3606801"/>
            <a:ext cx="2857500" cy="2679700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KSO_Img4">
            <a:extLst>
              <a:ext uri="{FF2B5EF4-FFF2-40B4-BE49-F238E27FC236}">
                <a16:creationId xmlns:a16="http://schemas.microsoft.com/office/drawing/2014/main" id="{F27C1185-8278-4320-B556-6C076DE15A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37134" y="3606800"/>
            <a:ext cx="1714500" cy="1244600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F69423-8560-4A2C-BE9D-103647D06A27}"/>
              </a:ext>
            </a:extLst>
          </p:cNvPr>
          <p:cNvSpPr txBox="1"/>
          <p:nvPr/>
        </p:nvSpPr>
        <p:spPr>
          <a:xfrm>
            <a:off x="1784816" y="1539201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7DEEA5-10A1-4DB2-A31C-26EEFFC79416}"/>
              </a:ext>
            </a:extLst>
          </p:cNvPr>
          <p:cNvSpPr txBox="1"/>
          <p:nvPr/>
        </p:nvSpPr>
        <p:spPr>
          <a:xfrm>
            <a:off x="1786466" y="1915887"/>
            <a:ext cx="4169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KSO_Img3">
            <a:extLst>
              <a:ext uri="{FF2B5EF4-FFF2-40B4-BE49-F238E27FC236}">
                <a16:creationId xmlns:a16="http://schemas.microsoft.com/office/drawing/2014/main" id="{C97781EF-9A96-46B8-AD57-771F7C1CBDD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84816" y="3606800"/>
            <a:ext cx="1919350" cy="1333500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9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5" grpId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6045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5928320-78CF-4B30-9FD8-A396614EA8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sp>
        <p:nvSpPr>
          <p:cNvPr id="6" name="KSO_Img1">
            <a:extLst>
              <a:ext uri="{FF2B5EF4-FFF2-40B4-BE49-F238E27FC236}">
                <a16:creationId xmlns:a16="http://schemas.microsoft.com/office/drawing/2014/main" id="{5DBCDD66-BB0F-4406-B56F-5E17E67035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24523" y="723901"/>
            <a:ext cx="4416911" cy="25762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KSO_Img3">
            <a:extLst>
              <a:ext uri="{FF2B5EF4-FFF2-40B4-BE49-F238E27FC236}">
                <a16:creationId xmlns:a16="http://schemas.microsoft.com/office/drawing/2014/main" id="{630AE190-E66A-4390-9F8B-92603CC4FC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13034" y="723901"/>
            <a:ext cx="3598333" cy="544830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KSO_Img2">
            <a:extLst>
              <a:ext uri="{FF2B5EF4-FFF2-40B4-BE49-F238E27FC236}">
                <a16:creationId xmlns:a16="http://schemas.microsoft.com/office/drawing/2014/main" id="{9AFA68C4-6E43-4468-9C52-253603AE6E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46935" y="3429000"/>
            <a:ext cx="2290232" cy="274320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68BE06-DC52-4F04-9559-8CCA4114558D}"/>
              </a:ext>
            </a:extLst>
          </p:cNvPr>
          <p:cNvSpPr txBox="1"/>
          <p:nvPr/>
        </p:nvSpPr>
        <p:spPr>
          <a:xfrm>
            <a:off x="2173606" y="4094256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D99959-2460-4952-B9CE-FBEA0510C77D}"/>
              </a:ext>
            </a:extLst>
          </p:cNvPr>
          <p:cNvSpPr txBox="1"/>
          <p:nvPr/>
        </p:nvSpPr>
        <p:spPr>
          <a:xfrm>
            <a:off x="2264156" y="4470942"/>
            <a:ext cx="209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8" name="7">
            <a:extLst>
              <a:ext uri="{FF2B5EF4-FFF2-40B4-BE49-F238E27FC236}">
                <a16:creationId xmlns:a16="http://schemas.microsoft.com/office/drawing/2014/main" id="{FD1CC864-8D5D-45F8-B127-308967629DFD}"/>
              </a:ext>
            </a:extLst>
          </p:cNvPr>
          <p:cNvSpPr>
            <a:spLocks noChangeAspect="1"/>
          </p:cNvSpPr>
          <p:nvPr/>
        </p:nvSpPr>
        <p:spPr bwMode="auto">
          <a:xfrm rot="9104088" flipH="1" flipV="1">
            <a:off x="11097255" y="4366615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1575C7C0-ABA1-4FFF-A428-666F4FF1CAA0}"/>
              </a:ext>
            </a:extLst>
          </p:cNvPr>
          <p:cNvSpPr>
            <a:spLocks noChangeAspect="1"/>
          </p:cNvSpPr>
          <p:nvPr/>
        </p:nvSpPr>
        <p:spPr bwMode="auto">
          <a:xfrm rot="7645678" flipH="1" flipV="1">
            <a:off x="10805477" y="3124157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A5ED406E-4B3B-4CAD-9F49-9F390716EFB7}"/>
              </a:ext>
            </a:extLst>
          </p:cNvPr>
          <p:cNvSpPr>
            <a:spLocks noChangeAspect="1"/>
          </p:cNvSpPr>
          <p:nvPr/>
        </p:nvSpPr>
        <p:spPr bwMode="auto">
          <a:xfrm rot="9908968" flipH="1" flipV="1">
            <a:off x="10752599" y="5507488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sunny_322580">
            <a:extLst>
              <a:ext uri="{FF2B5EF4-FFF2-40B4-BE49-F238E27FC236}">
                <a16:creationId xmlns:a16="http://schemas.microsoft.com/office/drawing/2014/main" id="{289A5527-969A-4882-9F0D-58E3DB1932CE}"/>
              </a:ext>
            </a:extLst>
          </p:cNvPr>
          <p:cNvSpPr>
            <a:spLocks noChangeAspect="1"/>
          </p:cNvSpPr>
          <p:nvPr/>
        </p:nvSpPr>
        <p:spPr bwMode="auto">
          <a:xfrm>
            <a:off x="2264156" y="3428999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3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78B0BC2-69C1-4721-AF93-59134A91E4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188863-A8DE-4B17-BD92-93D0ACF74658}"/>
              </a:ext>
            </a:extLst>
          </p:cNvPr>
          <p:cNvSpPr/>
          <p:nvPr/>
        </p:nvSpPr>
        <p:spPr>
          <a:xfrm>
            <a:off x="0" y="-130"/>
            <a:ext cx="3395670" cy="685762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5855" y="1581151"/>
            <a:ext cx="9058910" cy="3619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7481" y="2079498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 –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7481" y="2773424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–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入此处标题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7481" y="3458460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–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入此处标题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7481" y="4142861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–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入此处标题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36711E1-F0A9-43FA-BF51-B2FFB3814CF1}"/>
              </a:ext>
            </a:extLst>
          </p:cNvPr>
          <p:cNvGrpSpPr/>
          <p:nvPr/>
        </p:nvGrpSpPr>
        <p:grpSpPr>
          <a:xfrm>
            <a:off x="3007360" y="2088094"/>
            <a:ext cx="2790508" cy="1931032"/>
            <a:chOff x="3007360" y="2088094"/>
            <a:chExt cx="2790508" cy="1931032"/>
          </a:xfrm>
        </p:grpSpPr>
        <p:sp>
          <p:nvSpPr>
            <p:cNvPr id="5" name="矩形 4"/>
            <p:cNvSpPr/>
            <p:nvPr/>
          </p:nvSpPr>
          <p:spPr>
            <a:xfrm>
              <a:off x="3007360" y="2088094"/>
              <a:ext cx="2694940" cy="1444964"/>
            </a:xfrm>
            <a:prstGeom prst="rect">
              <a:avLst/>
            </a:prstGeom>
            <a:noFill/>
            <a:ln w="28575">
              <a:solidFill>
                <a:srgbClr val="B0D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1DD5848-F427-4C93-B762-46C21A5781D1}"/>
                </a:ext>
              </a:extLst>
            </p:cNvPr>
            <p:cNvSpPr/>
            <p:nvPr/>
          </p:nvSpPr>
          <p:spPr>
            <a:xfrm>
              <a:off x="3500438" y="2574162"/>
              <a:ext cx="2297430" cy="1444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69285" y="2193161"/>
              <a:ext cx="2342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Contents</a:t>
              </a:r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目录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96000" y="408373"/>
            <a:ext cx="184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2F2F2"/>
                </a:solidFill>
              </a:rPr>
              <a:t>https://www.PPT818.com/</a:t>
            </a:r>
            <a:endParaRPr lang="zh-CN" altLang="en-US" sz="11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DD70FA-FD11-4A43-AC85-6316441DF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DF1A14DF-4314-4B4A-93D2-859CE96287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92351" y="2779172"/>
            <a:ext cx="2512483" cy="335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A1DEDCD-97A2-492C-81FD-29E67B36FF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233" y="3883879"/>
            <a:ext cx="3716867" cy="22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8CA01158-3BB2-4C27-B27E-B661B222FD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8335" y="666751"/>
            <a:ext cx="42312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25CE026-C1A1-4F30-950E-E9233E377291}"/>
              </a:ext>
            </a:extLst>
          </p:cNvPr>
          <p:cNvSpPr txBox="1"/>
          <p:nvPr/>
        </p:nvSpPr>
        <p:spPr>
          <a:xfrm>
            <a:off x="2254251" y="88265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FD0E0B-90C1-4C42-BDA4-0F7CE1CB3402}"/>
              </a:ext>
            </a:extLst>
          </p:cNvPr>
          <p:cNvSpPr txBox="1"/>
          <p:nvPr/>
        </p:nvSpPr>
        <p:spPr>
          <a:xfrm>
            <a:off x="2255901" y="1259336"/>
            <a:ext cx="2510833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8C83FA3-956E-42A3-A518-36CFDA3A8B63}"/>
              </a:ext>
            </a:extLst>
          </p:cNvPr>
          <p:cNvSpPr txBox="1"/>
          <p:nvPr/>
        </p:nvSpPr>
        <p:spPr>
          <a:xfrm>
            <a:off x="4947117" y="445405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3F972C-E4ED-49D9-9DE0-1C40B23D1C87}"/>
              </a:ext>
            </a:extLst>
          </p:cNvPr>
          <p:cNvSpPr txBox="1"/>
          <p:nvPr/>
        </p:nvSpPr>
        <p:spPr>
          <a:xfrm>
            <a:off x="4948768" y="4830736"/>
            <a:ext cx="1947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B08CDDD-E1F1-415B-ABEB-517E54944A03}"/>
              </a:ext>
            </a:extLst>
          </p:cNvPr>
          <p:cNvGrpSpPr/>
          <p:nvPr/>
        </p:nvGrpSpPr>
        <p:grpSpPr>
          <a:xfrm>
            <a:off x="2051051" y="463550"/>
            <a:ext cx="8155517" cy="6103172"/>
            <a:chOff x="2051051" y="463550"/>
            <a:chExt cx="8155517" cy="6103172"/>
          </a:xfrm>
        </p:grpSpPr>
        <p:sp>
          <p:nvSpPr>
            <p:cNvPr id="17" name="半闭框 16">
              <a:extLst>
                <a:ext uri="{FF2B5EF4-FFF2-40B4-BE49-F238E27FC236}">
                  <a16:creationId xmlns:a16="http://schemas.microsoft.com/office/drawing/2014/main" id="{AC5DDC61-E830-403D-811D-0980FA1B1051}"/>
                </a:ext>
              </a:extLst>
            </p:cNvPr>
            <p:cNvSpPr/>
            <p:nvPr/>
          </p:nvSpPr>
          <p:spPr>
            <a:xfrm rot="5400000">
              <a:off x="9800168" y="463550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88592116-E896-4704-8356-F60B5D15225C}"/>
                </a:ext>
              </a:extLst>
            </p:cNvPr>
            <p:cNvSpPr/>
            <p:nvPr/>
          </p:nvSpPr>
          <p:spPr>
            <a:xfrm rot="16200000">
              <a:off x="2051051" y="6160322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50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/>
      <p:bldP spid="14" grpId="1"/>
      <p:bldP spid="15" grpId="0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D40516A-0518-4990-97E4-0718622468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A540ED-A8B0-4FF6-AC73-F35300E1614D}"/>
              </a:ext>
            </a:extLst>
          </p:cNvPr>
          <p:cNvSpPr/>
          <p:nvPr/>
        </p:nvSpPr>
        <p:spPr>
          <a:xfrm>
            <a:off x="7972413" y="1996055"/>
            <a:ext cx="3120571" cy="19739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C45322-446B-4769-A5AF-9228889395C0}"/>
              </a:ext>
            </a:extLst>
          </p:cNvPr>
          <p:cNvSpPr/>
          <p:nvPr/>
        </p:nvSpPr>
        <p:spPr>
          <a:xfrm>
            <a:off x="1248985" y="2395198"/>
            <a:ext cx="3120571" cy="19739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971BC8-B293-4DCB-AC6D-51BF04696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704" y="2241050"/>
            <a:ext cx="3240000" cy="19450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D8826B-AD4C-4E23-923F-8ED8E64BA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79" y="1768337"/>
            <a:ext cx="4860000" cy="28905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17E190-98AB-43DE-8A34-8FC337B3D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950" y="2133599"/>
            <a:ext cx="3240000" cy="21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7B48EF9-3F37-43B5-8BE8-4414FBD63201}"/>
              </a:ext>
            </a:extLst>
          </p:cNvPr>
          <p:cNvSpPr txBox="1"/>
          <p:nvPr/>
        </p:nvSpPr>
        <p:spPr>
          <a:xfrm>
            <a:off x="3280203" y="4956978"/>
            <a:ext cx="5444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sp>
        <p:nvSpPr>
          <p:cNvPr id="14" name="sunny_322580">
            <a:extLst>
              <a:ext uri="{FF2B5EF4-FFF2-40B4-BE49-F238E27FC236}">
                <a16:creationId xmlns:a16="http://schemas.microsoft.com/office/drawing/2014/main" id="{58AF314C-602E-4867-B75F-EF773D393C28}"/>
              </a:ext>
            </a:extLst>
          </p:cNvPr>
          <p:cNvSpPr>
            <a:spLocks noChangeAspect="1"/>
          </p:cNvSpPr>
          <p:nvPr/>
        </p:nvSpPr>
        <p:spPr bwMode="auto">
          <a:xfrm>
            <a:off x="1339938" y="452921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09110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3345F97-0560-4644-91BA-CF2886E47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08F841-D853-4155-893E-25D1FAB02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85" y="2311702"/>
            <a:ext cx="6621716" cy="370468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374C73-F4FF-4162-AA2C-A31EA8B26F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946" y="645233"/>
            <a:ext cx="3059036" cy="397804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7BD571F-7D27-4AD6-8BAE-4FAD6A88FF3C}"/>
              </a:ext>
            </a:extLst>
          </p:cNvPr>
          <p:cNvSpPr/>
          <p:nvPr/>
        </p:nvSpPr>
        <p:spPr>
          <a:xfrm>
            <a:off x="3469554" y="2089997"/>
            <a:ext cx="2540000" cy="431705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C45F30-E089-49F9-B083-5007C6AF51F9}"/>
              </a:ext>
            </a:extLst>
          </p:cNvPr>
          <p:cNvSpPr txBox="1"/>
          <p:nvPr/>
        </p:nvSpPr>
        <p:spPr>
          <a:xfrm>
            <a:off x="996037" y="632101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594A85-969D-4A41-950D-C2CFCE0FE506}"/>
              </a:ext>
            </a:extLst>
          </p:cNvPr>
          <p:cNvSpPr txBox="1"/>
          <p:nvPr/>
        </p:nvSpPr>
        <p:spPr>
          <a:xfrm>
            <a:off x="997687" y="1008787"/>
            <a:ext cx="607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1926A73B-C4EF-4790-9ADB-0B3C90A1B915}"/>
              </a:ext>
            </a:extLst>
          </p:cNvPr>
          <p:cNvSpPr>
            <a:spLocks noChangeAspect="1"/>
          </p:cNvSpPr>
          <p:nvPr/>
        </p:nvSpPr>
        <p:spPr bwMode="auto">
          <a:xfrm rot="12567877" flipH="1" flipV="1">
            <a:off x="9459167" y="5197374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5">
            <a:extLst>
              <a:ext uri="{FF2B5EF4-FFF2-40B4-BE49-F238E27FC236}">
                <a16:creationId xmlns:a16="http://schemas.microsoft.com/office/drawing/2014/main" id="{82758B15-6791-40B5-B8ED-7B4AF18641B3}"/>
              </a:ext>
            </a:extLst>
          </p:cNvPr>
          <p:cNvSpPr>
            <a:spLocks noChangeAspect="1"/>
          </p:cNvSpPr>
          <p:nvPr/>
        </p:nvSpPr>
        <p:spPr bwMode="auto">
          <a:xfrm rot="11109467" flipH="1" flipV="1">
            <a:off x="10426613" y="4866362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70CF6424-EFE1-4269-AAB1-E02CD2311F70}"/>
              </a:ext>
            </a:extLst>
          </p:cNvPr>
          <p:cNvSpPr>
            <a:spLocks noChangeAspect="1"/>
          </p:cNvSpPr>
          <p:nvPr/>
        </p:nvSpPr>
        <p:spPr bwMode="auto">
          <a:xfrm rot="13372757" flipH="1" flipV="1">
            <a:off x="8244652" y="5733930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077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2" grpId="0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4D202BD2-143A-416A-AB63-417B5C10B0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A2EB44-E1EE-4CAB-9A14-0CACC492FEAE}"/>
              </a:ext>
            </a:extLst>
          </p:cNvPr>
          <p:cNvSpPr/>
          <p:nvPr/>
        </p:nvSpPr>
        <p:spPr>
          <a:xfrm>
            <a:off x="1033983" y="733424"/>
            <a:ext cx="2719132" cy="203934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13A937-C083-4E93-9E16-0F1ECDD242EF}"/>
              </a:ext>
            </a:extLst>
          </p:cNvPr>
          <p:cNvSpPr/>
          <p:nvPr/>
        </p:nvSpPr>
        <p:spPr>
          <a:xfrm rot="5400000">
            <a:off x="3581241" y="1989366"/>
            <a:ext cx="2719132" cy="2039349"/>
          </a:xfrm>
          <a:prstGeom prst="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0788438-2CC7-467C-807F-BFE725B607EA}"/>
              </a:ext>
            </a:extLst>
          </p:cNvPr>
          <p:cNvSpPr/>
          <p:nvPr/>
        </p:nvSpPr>
        <p:spPr>
          <a:xfrm>
            <a:off x="6128499" y="2772773"/>
            <a:ext cx="2719132" cy="20393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942196-B162-41B9-A817-A5A612CB9CBA}"/>
              </a:ext>
            </a:extLst>
          </p:cNvPr>
          <p:cNvSpPr/>
          <p:nvPr/>
        </p:nvSpPr>
        <p:spPr>
          <a:xfrm rot="5400000">
            <a:off x="8681708" y="3792448"/>
            <a:ext cx="2719132" cy="2039349"/>
          </a:xfrm>
          <a:prstGeom prst="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7A9285-399C-42A7-839C-8FBD2FC73195}"/>
              </a:ext>
            </a:extLst>
          </p:cNvPr>
          <p:cNvSpPr txBox="1"/>
          <p:nvPr/>
        </p:nvSpPr>
        <p:spPr>
          <a:xfrm>
            <a:off x="974566" y="2922654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734B8A-BD27-4B16-A6C7-0E319947ADA0}"/>
              </a:ext>
            </a:extLst>
          </p:cNvPr>
          <p:cNvSpPr txBox="1"/>
          <p:nvPr/>
        </p:nvSpPr>
        <p:spPr>
          <a:xfrm>
            <a:off x="976217" y="3299340"/>
            <a:ext cx="2784350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712378-8954-4514-9036-13E97CBACB13}"/>
              </a:ext>
            </a:extLst>
          </p:cNvPr>
          <p:cNvSpPr txBox="1"/>
          <p:nvPr/>
        </p:nvSpPr>
        <p:spPr>
          <a:xfrm>
            <a:off x="9013997" y="1763831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6F6650-4E46-4964-8F6B-6AEF4793AB80}"/>
              </a:ext>
            </a:extLst>
          </p:cNvPr>
          <p:cNvSpPr txBox="1"/>
          <p:nvPr/>
        </p:nvSpPr>
        <p:spPr>
          <a:xfrm>
            <a:off x="9015648" y="2140517"/>
            <a:ext cx="2465152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1702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0" grpId="0" animBg="1"/>
      <p:bldP spid="15" grpId="0" animBg="1"/>
      <p:bldP spid="16" grpId="0" animBg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A400310-E879-4FB1-BD8B-9C671ED23D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8C7E41-BBCD-46D7-A598-C0D60E047121}"/>
              </a:ext>
            </a:extLst>
          </p:cNvPr>
          <p:cNvSpPr/>
          <p:nvPr/>
        </p:nvSpPr>
        <p:spPr>
          <a:xfrm>
            <a:off x="3162300" y="951902"/>
            <a:ext cx="9029700" cy="4932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E151DA-1E8D-47C2-AD88-33845BF1F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266"/>
            <a:ext cx="6350000" cy="42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28D05E-27D1-4DE7-B26B-5CDC2B588679}"/>
              </a:ext>
            </a:extLst>
          </p:cNvPr>
          <p:cNvSpPr/>
          <p:nvPr/>
        </p:nvSpPr>
        <p:spPr>
          <a:xfrm>
            <a:off x="7049247" y="1588518"/>
            <a:ext cx="300895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657">
              <a:lnSpc>
                <a:spcPts val="6500"/>
              </a:lnSpc>
            </a:pPr>
            <a:r>
              <a:rPr lang="zh-CN" altLang="en-US" sz="5400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</a:t>
            </a:r>
            <a:r>
              <a:rPr lang="zh-CN" altLang="en-US" sz="5400" spc="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</a:t>
            </a:r>
            <a:endParaRPr lang="en-US" altLang="zh-CN" sz="5400" spc="6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ctr" defTabSz="963657">
              <a:lnSpc>
                <a:spcPts val="6500"/>
              </a:lnSpc>
            </a:pPr>
            <a:r>
              <a:rPr lang="zh-CN" altLang="en-US" sz="5400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欣赏</a:t>
            </a:r>
            <a:endParaRPr lang="en-US" altLang="zh-CN" sz="5400" spc="6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9C2CB1-77AB-435D-8386-607E265381EB}"/>
              </a:ext>
            </a:extLst>
          </p:cNvPr>
          <p:cNvSpPr/>
          <p:nvPr/>
        </p:nvSpPr>
        <p:spPr>
          <a:xfrm>
            <a:off x="8980265" y="3299251"/>
            <a:ext cx="2379819" cy="968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3657"/>
            <a:r>
              <a:rPr lang="en-US" altLang="zh-CN" sz="5695" i="1" noProof="1">
                <a:solidFill>
                  <a:srgbClr val="B0D4E4"/>
                </a:solidFill>
                <a:cs typeface="+mn-ea"/>
                <a:sym typeface="+mn-lt"/>
              </a:rPr>
              <a:t>Travel</a:t>
            </a:r>
            <a:r>
              <a:rPr lang="en-US" altLang="zh-CN" sz="4640" i="1" noProof="1">
                <a:solidFill>
                  <a:srgbClr val="B0D4E4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5DFDF0F-2329-4B3B-B65C-BAC2180382B0}"/>
              </a:ext>
            </a:extLst>
          </p:cNvPr>
          <p:cNvSpPr/>
          <p:nvPr/>
        </p:nvSpPr>
        <p:spPr>
          <a:xfrm>
            <a:off x="6854627" y="1301266"/>
            <a:ext cx="3398198" cy="3202085"/>
          </a:xfrm>
          <a:custGeom>
            <a:avLst/>
            <a:gdLst>
              <a:gd name="connsiteX0" fmla="*/ 0 w 3222172"/>
              <a:gd name="connsiteY0" fmla="*/ 0 h 3036218"/>
              <a:gd name="connsiteX1" fmla="*/ 3222172 w 3222172"/>
              <a:gd name="connsiteY1" fmla="*/ 0 h 3036218"/>
              <a:gd name="connsiteX2" fmla="*/ 3222172 w 3222172"/>
              <a:gd name="connsiteY2" fmla="*/ 1905018 h 3036218"/>
              <a:gd name="connsiteX3" fmla="*/ 3187960 w 3222172"/>
              <a:gd name="connsiteY3" fmla="*/ 1905018 h 3036218"/>
              <a:gd name="connsiteX4" fmla="*/ 3187960 w 3222172"/>
              <a:gd name="connsiteY4" fmla="*/ 32238 h 3036218"/>
              <a:gd name="connsiteX5" fmla="*/ 34213 w 3222172"/>
              <a:gd name="connsiteY5" fmla="*/ 32238 h 3036218"/>
              <a:gd name="connsiteX6" fmla="*/ 34213 w 3222172"/>
              <a:gd name="connsiteY6" fmla="*/ 3003980 h 3036218"/>
              <a:gd name="connsiteX7" fmla="*/ 3187960 w 3222172"/>
              <a:gd name="connsiteY7" fmla="*/ 3003980 h 3036218"/>
              <a:gd name="connsiteX8" fmla="*/ 3187960 w 3222172"/>
              <a:gd name="connsiteY8" fmla="*/ 2828348 h 3036218"/>
              <a:gd name="connsiteX9" fmla="*/ 3222172 w 3222172"/>
              <a:gd name="connsiteY9" fmla="*/ 2828348 h 3036218"/>
              <a:gd name="connsiteX10" fmla="*/ 3222172 w 3222172"/>
              <a:gd name="connsiteY10" fmla="*/ 3036218 h 3036218"/>
              <a:gd name="connsiteX11" fmla="*/ 0 w 3222172"/>
              <a:gd name="connsiteY11" fmla="*/ 3036218 h 3036218"/>
              <a:gd name="connsiteX12" fmla="*/ 0 w 3222172"/>
              <a:gd name="connsiteY12" fmla="*/ 0 h 30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172" h="3036218">
                <a:moveTo>
                  <a:pt x="0" y="0"/>
                </a:moveTo>
                <a:lnTo>
                  <a:pt x="3222172" y="0"/>
                </a:lnTo>
                <a:lnTo>
                  <a:pt x="3222172" y="1905018"/>
                </a:lnTo>
                <a:lnTo>
                  <a:pt x="3187960" y="1905018"/>
                </a:lnTo>
                <a:lnTo>
                  <a:pt x="3187960" y="32238"/>
                </a:lnTo>
                <a:lnTo>
                  <a:pt x="34213" y="32238"/>
                </a:lnTo>
                <a:lnTo>
                  <a:pt x="34213" y="3003980"/>
                </a:lnTo>
                <a:lnTo>
                  <a:pt x="3187960" y="3003980"/>
                </a:lnTo>
                <a:lnTo>
                  <a:pt x="3187960" y="2828348"/>
                </a:lnTo>
                <a:lnTo>
                  <a:pt x="3222172" y="2828348"/>
                </a:lnTo>
                <a:lnTo>
                  <a:pt x="3222172" y="3036218"/>
                </a:lnTo>
                <a:lnTo>
                  <a:pt x="0" y="3036218"/>
                </a:lnTo>
                <a:lnTo>
                  <a:pt x="0" y="0"/>
                </a:lnTo>
                <a:close/>
              </a:path>
            </a:pathLst>
          </a:custGeom>
          <a:solidFill>
            <a:srgbClr val="B0D4E4"/>
          </a:solidFill>
          <a:ln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1166A1F-EC8D-413B-A4FD-CBBB642BD0E2}"/>
              </a:ext>
            </a:extLst>
          </p:cNvPr>
          <p:cNvSpPr/>
          <p:nvPr/>
        </p:nvSpPr>
        <p:spPr>
          <a:xfrm>
            <a:off x="6734951" y="4757650"/>
            <a:ext cx="4212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</a:t>
            </a:r>
            <a:r>
              <a:rPr lang="zh-CN" alt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20XX.XX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5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3757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ED2610B2-D92E-4297-B941-ACE3464919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0E5A99-A63F-4B42-B245-9943B0E0E0BC}"/>
              </a:ext>
            </a:extLst>
          </p:cNvPr>
          <p:cNvSpPr/>
          <p:nvPr/>
        </p:nvSpPr>
        <p:spPr>
          <a:xfrm>
            <a:off x="1569720" y="838200"/>
            <a:ext cx="3916680" cy="51816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AC1046-AD34-48EA-9D29-D3679FE12393}"/>
              </a:ext>
            </a:extLst>
          </p:cNvPr>
          <p:cNvSpPr txBox="1"/>
          <p:nvPr/>
        </p:nvSpPr>
        <p:spPr>
          <a:xfrm>
            <a:off x="498658" y="3123565"/>
            <a:ext cx="1071062" cy="2896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点击添加标题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NOW OR NEVER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BAF460-5B99-40A9-8E1F-F99A28C0F76C}"/>
              </a:ext>
            </a:extLst>
          </p:cNvPr>
          <p:cNvSpPr/>
          <p:nvPr/>
        </p:nvSpPr>
        <p:spPr>
          <a:xfrm>
            <a:off x="5699760" y="838200"/>
            <a:ext cx="585216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ECBA733-58AA-4F35-BFB8-D0A8E005BB8B}"/>
              </a:ext>
            </a:extLst>
          </p:cNvPr>
          <p:cNvGrpSpPr/>
          <p:nvPr/>
        </p:nvGrpSpPr>
        <p:grpSpPr>
          <a:xfrm>
            <a:off x="6954520" y="2492375"/>
            <a:ext cx="4445000" cy="3526790"/>
            <a:chOff x="10952" y="3925"/>
            <a:chExt cx="7000" cy="5554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317C89F-735D-4CDA-B650-16F6EF6440DD}"/>
                </a:ext>
              </a:extLst>
            </p:cNvPr>
            <p:cNvSpPr/>
            <p:nvPr/>
          </p:nvSpPr>
          <p:spPr>
            <a:xfrm>
              <a:off x="14496" y="3925"/>
              <a:ext cx="3456" cy="5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AB7DC5-8C0C-4B25-A657-DA701BA3C1E5}"/>
                </a:ext>
              </a:extLst>
            </p:cNvPr>
            <p:cNvSpPr/>
            <p:nvPr/>
          </p:nvSpPr>
          <p:spPr>
            <a:xfrm>
              <a:off x="10952" y="3925"/>
              <a:ext cx="3456" cy="5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F09B804-7BCE-452A-AF03-799B14DA44B1}"/>
              </a:ext>
            </a:extLst>
          </p:cNvPr>
          <p:cNvSpPr txBox="1"/>
          <p:nvPr/>
        </p:nvSpPr>
        <p:spPr>
          <a:xfrm>
            <a:off x="5868035" y="924560"/>
            <a:ext cx="5515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DA0A39-9300-45C2-82F3-8170012B0333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F7C011-E1DD-4D0D-A137-5276C77F2905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16" name="sunny_322580">
            <a:extLst>
              <a:ext uri="{FF2B5EF4-FFF2-40B4-BE49-F238E27FC236}">
                <a16:creationId xmlns:a16="http://schemas.microsoft.com/office/drawing/2014/main" id="{F8D90EEA-C595-4C07-99CE-D3A601AB614F}"/>
              </a:ext>
            </a:extLst>
          </p:cNvPr>
          <p:cNvSpPr>
            <a:spLocks noChangeAspect="1"/>
          </p:cNvSpPr>
          <p:nvPr/>
        </p:nvSpPr>
        <p:spPr bwMode="auto">
          <a:xfrm>
            <a:off x="5963200" y="5411036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C78E3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  <p:bldP spid="11" grpId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041" y="65052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96793E0-EC57-47D9-97C9-C37B135BD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72A283-5A07-4F4B-869C-F0C54F98E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310" y="1218899"/>
            <a:ext cx="3136797" cy="20774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85524A-CE6D-4E76-AF7E-501FAC460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901" y="3549322"/>
            <a:ext cx="6487862" cy="23184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347577-8304-4905-BA3C-20A6B8BDA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946" y="1218899"/>
            <a:ext cx="3117713" cy="2077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5002F79-C9EE-4D00-BF76-5B72A352FD68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3E86AE-F305-404D-B5EC-41FAFC0AEEEB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835205-44AB-4AF2-A78D-93743977427F}"/>
              </a:ext>
            </a:extLst>
          </p:cNvPr>
          <p:cNvSpPr txBox="1"/>
          <p:nvPr/>
        </p:nvSpPr>
        <p:spPr>
          <a:xfrm>
            <a:off x="9504394" y="867226"/>
            <a:ext cx="1920526" cy="51017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点击添加标题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sp>
        <p:nvSpPr>
          <p:cNvPr id="12" name="sunny_322580">
            <a:extLst>
              <a:ext uri="{FF2B5EF4-FFF2-40B4-BE49-F238E27FC236}">
                <a16:creationId xmlns:a16="http://schemas.microsoft.com/office/drawing/2014/main" id="{BBCB6737-042F-4D02-A446-A5BF93A92DCF}"/>
              </a:ext>
            </a:extLst>
          </p:cNvPr>
          <p:cNvSpPr>
            <a:spLocks noChangeAspect="1"/>
          </p:cNvSpPr>
          <p:nvPr/>
        </p:nvSpPr>
        <p:spPr bwMode="auto">
          <a:xfrm>
            <a:off x="7929401" y="566461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73A1B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13617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414A33-D2F3-4034-B81C-35593BBCF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3E99CD-0083-46FB-9343-16CB985C311F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FB7CBD-F78C-4919-8D3F-0D5BBEED2D2B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9B197A-4F62-4529-8832-ADDE0DDDF10D}"/>
              </a:ext>
            </a:extLst>
          </p:cNvPr>
          <p:cNvSpPr/>
          <p:nvPr/>
        </p:nvSpPr>
        <p:spPr>
          <a:xfrm>
            <a:off x="7380452" y="485992"/>
            <a:ext cx="4276146" cy="59355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337AA21-2E58-49E5-B471-B413057921F4}"/>
              </a:ext>
            </a:extLst>
          </p:cNvPr>
          <p:cNvSpPr/>
          <p:nvPr/>
        </p:nvSpPr>
        <p:spPr>
          <a:xfrm>
            <a:off x="686214" y="3491645"/>
            <a:ext cx="4030936" cy="29112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249396-4DD5-4D1F-A746-1B1FEA300057}"/>
              </a:ext>
            </a:extLst>
          </p:cNvPr>
          <p:cNvSpPr/>
          <p:nvPr/>
        </p:nvSpPr>
        <p:spPr>
          <a:xfrm>
            <a:off x="4933762" y="3491645"/>
            <a:ext cx="2230078" cy="292989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C9A277-9B01-4C40-8DC8-ACAA61A0A109}"/>
              </a:ext>
            </a:extLst>
          </p:cNvPr>
          <p:cNvSpPr txBox="1"/>
          <p:nvPr/>
        </p:nvSpPr>
        <p:spPr>
          <a:xfrm>
            <a:off x="1574800" y="1168403"/>
            <a:ext cx="4841240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1" name="sunny_322580">
            <a:extLst>
              <a:ext uri="{FF2B5EF4-FFF2-40B4-BE49-F238E27FC236}">
                <a16:creationId xmlns:a16="http://schemas.microsoft.com/office/drawing/2014/main" id="{7C43587C-F947-4CD6-B139-4412C24B3B28}"/>
              </a:ext>
            </a:extLst>
          </p:cNvPr>
          <p:cNvSpPr>
            <a:spLocks noChangeAspect="1"/>
          </p:cNvSpPr>
          <p:nvPr/>
        </p:nvSpPr>
        <p:spPr bwMode="auto">
          <a:xfrm>
            <a:off x="6263513" y="181610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7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B6D9CEB-4253-42A8-848F-AAC510C56F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FD20DB-381B-4CCD-8A95-B31EDEB977EB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46A153-2989-40CF-9B06-7259AB1780A7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5E8BA8-5FCF-470D-8EBE-586476E0A6F0}"/>
              </a:ext>
            </a:extLst>
          </p:cNvPr>
          <p:cNvSpPr/>
          <p:nvPr/>
        </p:nvSpPr>
        <p:spPr>
          <a:xfrm>
            <a:off x="4379595" y="3185446"/>
            <a:ext cx="3427730" cy="316928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C008E8-2368-4DDE-ABAA-5CBA97129C98}"/>
              </a:ext>
            </a:extLst>
          </p:cNvPr>
          <p:cNvSpPr/>
          <p:nvPr/>
        </p:nvSpPr>
        <p:spPr>
          <a:xfrm>
            <a:off x="8007985" y="1600803"/>
            <a:ext cx="3427730" cy="316928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B0E737-DB50-4C81-9EB9-5E551E7A257F}"/>
              </a:ext>
            </a:extLst>
          </p:cNvPr>
          <p:cNvSpPr/>
          <p:nvPr/>
        </p:nvSpPr>
        <p:spPr>
          <a:xfrm>
            <a:off x="775335" y="3688715"/>
            <a:ext cx="3427730" cy="316928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03B3B3-6A21-4F2D-BC7B-E0C4B1D68A7B}"/>
              </a:ext>
            </a:extLst>
          </p:cNvPr>
          <p:cNvSpPr/>
          <p:nvPr/>
        </p:nvSpPr>
        <p:spPr>
          <a:xfrm>
            <a:off x="5087620" y="2987326"/>
            <a:ext cx="2011680" cy="198120"/>
          </a:xfrm>
          <a:prstGeom prst="rect">
            <a:avLst/>
          </a:prstGeom>
          <a:solidFill>
            <a:srgbClr val="67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D88362-669C-48B2-8936-4254F103B78E}"/>
              </a:ext>
            </a:extLst>
          </p:cNvPr>
          <p:cNvSpPr txBox="1"/>
          <p:nvPr/>
        </p:nvSpPr>
        <p:spPr>
          <a:xfrm>
            <a:off x="1636114" y="990697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8EA565-0E80-461A-A67A-96773F24DA3C}"/>
              </a:ext>
            </a:extLst>
          </p:cNvPr>
          <p:cNvSpPr txBox="1"/>
          <p:nvPr/>
        </p:nvSpPr>
        <p:spPr>
          <a:xfrm>
            <a:off x="1637764" y="1367383"/>
            <a:ext cx="561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unny_322580">
            <a:extLst>
              <a:ext uri="{FF2B5EF4-FFF2-40B4-BE49-F238E27FC236}">
                <a16:creationId xmlns:a16="http://schemas.microsoft.com/office/drawing/2014/main" id="{4FE9A7E2-DC91-495F-A4FC-1534228A46A7}"/>
              </a:ext>
            </a:extLst>
          </p:cNvPr>
          <p:cNvSpPr>
            <a:spLocks noChangeAspect="1"/>
          </p:cNvSpPr>
          <p:nvPr/>
        </p:nvSpPr>
        <p:spPr bwMode="auto">
          <a:xfrm>
            <a:off x="8007985" y="560111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6799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9" grpId="1" animBg="1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5313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B300EA6-3EA1-4F06-B2C4-3E2B6A6D6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57C25B-E070-4C3F-B9E8-FE0937B20F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13" y="982596"/>
            <a:ext cx="3067894" cy="51924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F11BE5E-6529-418D-90A7-B20B3B06CE5A}"/>
              </a:ext>
            </a:extLst>
          </p:cNvPr>
          <p:cNvSpPr/>
          <p:nvPr/>
        </p:nvSpPr>
        <p:spPr>
          <a:xfrm>
            <a:off x="5895703" y="982596"/>
            <a:ext cx="1901371" cy="5192487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B181DB-626B-4C18-B48C-E5B48A0FC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20" y="985443"/>
            <a:ext cx="4657259" cy="310483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3CF3E0-D72C-4212-8150-D10F236B18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371" y="4341248"/>
            <a:ext cx="2612008" cy="17446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1307ECE-0F93-4887-A539-94C7F81867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52" y="4341248"/>
            <a:ext cx="1726347" cy="17446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52B1BF-5D13-4B50-AFA1-C8BB78977E4D}"/>
              </a:ext>
            </a:extLst>
          </p:cNvPr>
          <p:cNvSpPr/>
          <p:nvPr/>
        </p:nvSpPr>
        <p:spPr>
          <a:xfrm>
            <a:off x="5952637" y="1245998"/>
            <a:ext cx="1844438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9B8275-61FB-44EB-9E70-38EAE25D0942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AAD5F4-5C17-43D2-9AF5-7D7E7CAFADD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</p:spTree>
    <p:extLst>
      <p:ext uri="{BB962C8B-B14F-4D97-AF65-F5344CB8AC3E}">
        <p14:creationId xmlns:p14="http://schemas.microsoft.com/office/powerpoint/2010/main" val="42578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02B897C-EB05-4392-AB00-3D3E2D7A868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旅游相册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0607"/>
  <p:tag name="MH_LIBRARY" val="GRAPHIC"/>
  <p:tag name="MH_ORDER" val="Img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0607"/>
  <p:tag name="MH_LIBRARY" val="GRAPHIC"/>
  <p:tag name="MH_ORDER" val="Img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0607"/>
  <p:tag name="MH_LIBRARY" val="GRAPHIC"/>
  <p:tag name="MH_ORDER" val="Img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djodeb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1171</Words>
  <Application>Microsoft Office PowerPoint</Application>
  <PresentationFormat>宽屏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方正正黑简体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49</cp:revision>
  <dcterms:created xsi:type="dcterms:W3CDTF">2018-05-22T01:58:47Z</dcterms:created>
  <dcterms:modified xsi:type="dcterms:W3CDTF">2023-04-17T04:08:55Z</dcterms:modified>
</cp:coreProperties>
</file>