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7.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8.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9.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0.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11.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2.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13.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4.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15.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16.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17.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18.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19.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20.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notesSlides/notesSlide21.xml" ContentType="application/vnd.openxmlformats-officedocument.presentationml.notesSlide+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22.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7"/>
  </p:notesMasterIdLst>
  <p:sldIdLst>
    <p:sldId id="409" r:id="rId4"/>
    <p:sldId id="410" r:id="rId5"/>
    <p:sldId id="411" r:id="rId6"/>
    <p:sldId id="413" r:id="rId7"/>
    <p:sldId id="424" r:id="rId8"/>
    <p:sldId id="425" r:id="rId9"/>
    <p:sldId id="443" r:id="rId10"/>
    <p:sldId id="427" r:id="rId11"/>
    <p:sldId id="428" r:id="rId12"/>
    <p:sldId id="430" r:id="rId13"/>
    <p:sldId id="415" r:id="rId14"/>
    <p:sldId id="444" r:id="rId15"/>
    <p:sldId id="431" r:id="rId16"/>
    <p:sldId id="432" r:id="rId17"/>
    <p:sldId id="417" r:id="rId18"/>
    <p:sldId id="418" r:id="rId19"/>
    <p:sldId id="445" r:id="rId20"/>
    <p:sldId id="420" r:id="rId21"/>
    <p:sldId id="421" r:id="rId22"/>
    <p:sldId id="423" r:id="rId23"/>
    <p:sldId id="446" r:id="rId24"/>
    <p:sldId id="412" r:id="rId25"/>
    <p:sldId id="44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1">
          <p15:clr>
            <a:srgbClr val="A4A3A4"/>
          </p15:clr>
        </p15:guide>
        <p15:guide id="2" pos="42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3A70"/>
    <a:srgbClr val="046F87"/>
    <a:srgbClr val="068A93"/>
    <a:srgbClr val="0AC2BB"/>
    <a:srgbClr val="08ABA1"/>
    <a:srgbClr val="057C8C"/>
    <a:srgbClr val="046382"/>
    <a:srgbClr val="E3F5FF"/>
    <a:srgbClr val="B2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4620" autoAdjust="0"/>
  </p:normalViewPr>
  <p:slideViewPr>
    <p:cSldViewPr snapToGrid="0">
      <p:cViewPr varScale="1">
        <p:scale>
          <a:sx n="106" d="100"/>
          <a:sy n="106" d="100"/>
        </p:scale>
        <p:origin x="858" y="78"/>
      </p:cViewPr>
      <p:guideLst>
        <p:guide orient="horz" pos="2201"/>
        <p:guide pos="426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1F07D-A9DB-4C59-B602-51CC88E2CCC6}"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ADED6-A70D-4A5F-AAF8-36799E93BB12}" type="slidenum">
              <a:rPr lang="zh-CN" altLang="en-US" smtClean="0"/>
              <a:t>‹#›</a:t>
            </a:fld>
            <a:endParaRPr lang="zh-CN" altLang="en-US"/>
          </a:p>
        </p:txBody>
      </p:sp>
    </p:spTree>
    <p:extLst>
      <p:ext uri="{BB962C8B-B14F-4D97-AF65-F5344CB8AC3E}">
        <p14:creationId xmlns:p14="http://schemas.microsoft.com/office/powerpoint/2010/main" val="204445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a:t>
            </a:fld>
            <a:endParaRPr lang="zh-CN" altLang="en-US"/>
          </a:p>
        </p:txBody>
      </p:sp>
    </p:spTree>
    <p:extLst>
      <p:ext uri="{BB962C8B-B14F-4D97-AF65-F5344CB8AC3E}">
        <p14:creationId xmlns:p14="http://schemas.microsoft.com/office/powerpoint/2010/main" val="300306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10</a:t>
            </a:fld>
            <a:endParaRPr lang="zh-CN" altLang="en-US"/>
          </a:p>
        </p:txBody>
      </p:sp>
    </p:spTree>
    <p:extLst>
      <p:ext uri="{BB962C8B-B14F-4D97-AF65-F5344CB8AC3E}">
        <p14:creationId xmlns:p14="http://schemas.microsoft.com/office/powerpoint/2010/main" val="262044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11</a:t>
            </a:fld>
            <a:endParaRPr lang="zh-CN" altLang="en-US"/>
          </a:p>
        </p:txBody>
      </p:sp>
    </p:spTree>
    <p:extLst>
      <p:ext uri="{BB962C8B-B14F-4D97-AF65-F5344CB8AC3E}">
        <p14:creationId xmlns:p14="http://schemas.microsoft.com/office/powerpoint/2010/main" val="194763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12</a:t>
            </a:fld>
            <a:endParaRPr lang="zh-CN" altLang="en-US"/>
          </a:p>
        </p:txBody>
      </p:sp>
    </p:spTree>
    <p:extLst>
      <p:ext uri="{BB962C8B-B14F-4D97-AF65-F5344CB8AC3E}">
        <p14:creationId xmlns:p14="http://schemas.microsoft.com/office/powerpoint/2010/main" val="6190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13</a:t>
            </a:fld>
            <a:endParaRPr lang="zh-CN" altLang="en-US"/>
          </a:p>
        </p:txBody>
      </p:sp>
    </p:spTree>
    <p:extLst>
      <p:ext uri="{BB962C8B-B14F-4D97-AF65-F5344CB8AC3E}">
        <p14:creationId xmlns:p14="http://schemas.microsoft.com/office/powerpoint/2010/main" val="147813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14</a:t>
            </a:fld>
            <a:endParaRPr lang="zh-CN" altLang="en-US"/>
          </a:p>
        </p:txBody>
      </p:sp>
    </p:spTree>
    <p:extLst>
      <p:ext uri="{BB962C8B-B14F-4D97-AF65-F5344CB8AC3E}">
        <p14:creationId xmlns:p14="http://schemas.microsoft.com/office/powerpoint/2010/main" val="110526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15</a:t>
            </a:fld>
            <a:endParaRPr lang="zh-CN" altLang="en-US"/>
          </a:p>
        </p:txBody>
      </p:sp>
    </p:spTree>
    <p:extLst>
      <p:ext uri="{BB962C8B-B14F-4D97-AF65-F5344CB8AC3E}">
        <p14:creationId xmlns:p14="http://schemas.microsoft.com/office/powerpoint/2010/main" val="262957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16</a:t>
            </a:fld>
            <a:endParaRPr lang="zh-CN" altLang="en-US"/>
          </a:p>
        </p:txBody>
      </p:sp>
    </p:spTree>
    <p:extLst>
      <p:ext uri="{BB962C8B-B14F-4D97-AF65-F5344CB8AC3E}">
        <p14:creationId xmlns:p14="http://schemas.microsoft.com/office/powerpoint/2010/main" val="1957760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17</a:t>
            </a:fld>
            <a:endParaRPr lang="zh-CN" altLang="en-US"/>
          </a:p>
        </p:txBody>
      </p:sp>
    </p:spTree>
    <p:extLst>
      <p:ext uri="{BB962C8B-B14F-4D97-AF65-F5344CB8AC3E}">
        <p14:creationId xmlns:p14="http://schemas.microsoft.com/office/powerpoint/2010/main" val="323911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18</a:t>
            </a:fld>
            <a:endParaRPr lang="zh-CN" altLang="en-US"/>
          </a:p>
        </p:txBody>
      </p:sp>
    </p:spTree>
    <p:extLst>
      <p:ext uri="{BB962C8B-B14F-4D97-AF65-F5344CB8AC3E}">
        <p14:creationId xmlns:p14="http://schemas.microsoft.com/office/powerpoint/2010/main" val="231998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19</a:t>
            </a:fld>
            <a:endParaRPr lang="zh-CN" altLang="en-US"/>
          </a:p>
        </p:txBody>
      </p:sp>
    </p:spTree>
    <p:extLst>
      <p:ext uri="{BB962C8B-B14F-4D97-AF65-F5344CB8AC3E}">
        <p14:creationId xmlns:p14="http://schemas.microsoft.com/office/powerpoint/2010/main" val="185579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a:t>
            </a:fld>
            <a:endParaRPr lang="zh-CN" altLang="en-US"/>
          </a:p>
        </p:txBody>
      </p:sp>
    </p:spTree>
    <p:extLst>
      <p:ext uri="{BB962C8B-B14F-4D97-AF65-F5344CB8AC3E}">
        <p14:creationId xmlns:p14="http://schemas.microsoft.com/office/powerpoint/2010/main" val="79518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20</a:t>
            </a:fld>
            <a:endParaRPr lang="zh-CN" altLang="en-US"/>
          </a:p>
        </p:txBody>
      </p:sp>
    </p:spTree>
    <p:extLst>
      <p:ext uri="{BB962C8B-B14F-4D97-AF65-F5344CB8AC3E}">
        <p14:creationId xmlns:p14="http://schemas.microsoft.com/office/powerpoint/2010/main" val="84731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21</a:t>
            </a:fld>
            <a:endParaRPr lang="zh-CN" altLang="en-US"/>
          </a:p>
        </p:txBody>
      </p:sp>
    </p:spTree>
    <p:extLst>
      <p:ext uri="{BB962C8B-B14F-4D97-AF65-F5344CB8AC3E}">
        <p14:creationId xmlns:p14="http://schemas.microsoft.com/office/powerpoint/2010/main" val="3603515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22</a:t>
            </a:fld>
            <a:endParaRPr lang="zh-CN" altLang="en-US"/>
          </a:p>
        </p:txBody>
      </p:sp>
    </p:spTree>
    <p:extLst>
      <p:ext uri="{BB962C8B-B14F-4D97-AF65-F5344CB8AC3E}">
        <p14:creationId xmlns:p14="http://schemas.microsoft.com/office/powerpoint/2010/main" val="277465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ADED6-A70D-4A5F-AAF8-36799E93BB1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778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3</a:t>
            </a:fld>
            <a:endParaRPr lang="zh-CN" altLang="en-US"/>
          </a:p>
        </p:txBody>
      </p:sp>
    </p:spTree>
    <p:extLst>
      <p:ext uri="{BB962C8B-B14F-4D97-AF65-F5344CB8AC3E}">
        <p14:creationId xmlns:p14="http://schemas.microsoft.com/office/powerpoint/2010/main" val="319917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4</a:t>
            </a:fld>
            <a:endParaRPr lang="zh-CN" altLang="en-US"/>
          </a:p>
        </p:txBody>
      </p:sp>
    </p:spTree>
    <p:extLst>
      <p:ext uri="{BB962C8B-B14F-4D97-AF65-F5344CB8AC3E}">
        <p14:creationId xmlns:p14="http://schemas.microsoft.com/office/powerpoint/2010/main" val="283219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5</a:t>
            </a:fld>
            <a:endParaRPr lang="zh-CN" altLang="en-US"/>
          </a:p>
        </p:txBody>
      </p:sp>
    </p:spTree>
    <p:extLst>
      <p:ext uri="{BB962C8B-B14F-4D97-AF65-F5344CB8AC3E}">
        <p14:creationId xmlns:p14="http://schemas.microsoft.com/office/powerpoint/2010/main" val="274366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6</a:t>
            </a:fld>
            <a:endParaRPr lang="zh-CN" altLang="en-US"/>
          </a:p>
        </p:txBody>
      </p:sp>
    </p:spTree>
    <p:extLst>
      <p:ext uri="{BB962C8B-B14F-4D97-AF65-F5344CB8AC3E}">
        <p14:creationId xmlns:p14="http://schemas.microsoft.com/office/powerpoint/2010/main" val="179690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7</a:t>
            </a:fld>
            <a:endParaRPr lang="zh-CN" altLang="en-US"/>
          </a:p>
        </p:txBody>
      </p:sp>
    </p:spTree>
    <p:extLst>
      <p:ext uri="{BB962C8B-B14F-4D97-AF65-F5344CB8AC3E}">
        <p14:creationId xmlns:p14="http://schemas.microsoft.com/office/powerpoint/2010/main" val="378453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8</a:t>
            </a:fld>
            <a:endParaRPr lang="zh-CN" altLang="en-US"/>
          </a:p>
        </p:txBody>
      </p:sp>
    </p:spTree>
    <p:extLst>
      <p:ext uri="{BB962C8B-B14F-4D97-AF65-F5344CB8AC3E}">
        <p14:creationId xmlns:p14="http://schemas.microsoft.com/office/powerpoint/2010/main" val="260386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47ADED6-A70D-4A5F-AAF8-36799E93BB12}" type="slidenum">
              <a:rPr lang="zh-CN" altLang="en-US" smtClean="0"/>
              <a:t>9</a:t>
            </a:fld>
            <a:endParaRPr lang="zh-CN" altLang="en-US"/>
          </a:p>
        </p:txBody>
      </p:sp>
    </p:spTree>
    <p:extLst>
      <p:ext uri="{BB962C8B-B14F-4D97-AF65-F5344CB8AC3E}">
        <p14:creationId xmlns:p14="http://schemas.microsoft.com/office/powerpoint/2010/main" val="4194276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hangye/"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
        <p:nvSpPr>
          <p:cNvPr id="9" name="文本框 8"/>
          <p:cNvSpPr txBox="1"/>
          <p:nvPr userDrawn="1"/>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latin typeface="思源黑体 Light" panose="020B0300000000000000" charset="-122"/>
                <a:ea typeface="思源黑体 Light" panose="020B0300000000000000" charset="-122"/>
                <a:cs typeface="思源黑体 Light" panose="020B0300000000000000" charset="-122"/>
              </a:rPr>
              <a:t>单击输入您的文字</a:t>
            </a:r>
          </a:p>
        </p:txBody>
      </p:sp>
      <p:grpSp>
        <p:nvGrpSpPr>
          <p:cNvPr id="35" name="组合 34"/>
          <p:cNvGrpSpPr/>
          <p:nvPr userDrawn="1"/>
        </p:nvGrpSpPr>
        <p:grpSpPr>
          <a:xfrm>
            <a:off x="-76200" y="225425"/>
            <a:ext cx="986155" cy="387985"/>
            <a:chOff x="11103" y="6584"/>
            <a:chExt cx="10927" cy="4296"/>
          </a:xfrm>
        </p:grpSpPr>
        <p:pic>
          <p:nvPicPr>
            <p:cNvPr id="29" name="图片 28" descr="资源 2"/>
            <p:cNvPicPr>
              <a:picLocks noChangeAspect="1"/>
            </p:cNvPicPr>
            <p:nvPr/>
          </p:nvPicPr>
          <p:blipFill>
            <a:blip r:embed="rId2"/>
            <a:srcRect l="-6114" t="-37553"/>
            <a:stretch>
              <a:fillRect/>
            </a:stretch>
          </p:blipFill>
          <p:spPr>
            <a:xfrm rot="21000000">
              <a:off x="11103" y="6584"/>
              <a:ext cx="9742" cy="4125"/>
            </a:xfrm>
            <a:prstGeom prst="rect">
              <a:avLst/>
            </a:prstGeom>
          </p:spPr>
        </p:pic>
        <p:pic>
          <p:nvPicPr>
            <p:cNvPr id="10" name="图片 9" descr="资源 3"/>
            <p:cNvPicPr>
              <a:picLocks noChangeAspect="1"/>
            </p:cNvPicPr>
            <p:nvPr/>
          </p:nvPicPr>
          <p:blipFill>
            <a:blip r:embed="rId3"/>
            <a:stretch>
              <a:fillRect/>
            </a:stretch>
          </p:blipFill>
          <p:spPr>
            <a:xfrm rot="21000000">
              <a:off x="11730" y="8360"/>
              <a:ext cx="10300" cy="25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6494ED1-02D7-4220-AD05-9CCE43D622EF}"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BD6781-2994-405C-A6F3-05E2E2B608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97758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61371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76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348904" y="66957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10"/>
              </a:rPr>
              <a:t>行业</a:t>
            </a: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1274468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2023-04-17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94ED1-02D7-4220-AD05-9CCE43D622EF}"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D6781-2994-405C-A6F3-05E2E2B6087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1157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4.xml"/><Relationship Id="rId7"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tags" Target="../tags/tag232.xml"/><Relationship Id="rId3" Type="http://schemas.openxmlformats.org/officeDocument/2006/relationships/tags" Target="../tags/tag217.xml"/><Relationship Id="rId21" Type="http://schemas.openxmlformats.org/officeDocument/2006/relationships/notesSlide" Target="../notesSlides/notesSlide10.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slideLayout" Target="../slideLayouts/slideLayout13.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image" Target="../media/image13.png"/><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image" Target="../media/image2.png"/><Relationship Id="rId10" Type="http://schemas.openxmlformats.org/officeDocument/2006/relationships/tags" Target="../tags/tag224.xml"/><Relationship Id="rId19" Type="http://schemas.openxmlformats.org/officeDocument/2006/relationships/tags" Target="../tags/tag233.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tags" Target="../tags/tag251.xml"/><Relationship Id="rId3" Type="http://schemas.openxmlformats.org/officeDocument/2006/relationships/tags" Target="../tags/tag236.xml"/><Relationship Id="rId21" Type="http://schemas.openxmlformats.org/officeDocument/2006/relationships/slideLayout" Target="../slideLayouts/slideLayout14.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tags" Target="../tags/tag250.xml"/><Relationship Id="rId2" Type="http://schemas.openxmlformats.org/officeDocument/2006/relationships/tags" Target="../tags/tag235.xml"/><Relationship Id="rId16" Type="http://schemas.openxmlformats.org/officeDocument/2006/relationships/tags" Target="../tags/tag249.xml"/><Relationship Id="rId20" Type="http://schemas.openxmlformats.org/officeDocument/2006/relationships/tags" Target="../tags/tag253.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tags" Target="../tags/tag248.xml"/><Relationship Id="rId10" Type="http://schemas.openxmlformats.org/officeDocument/2006/relationships/tags" Target="../tags/tag243.xml"/><Relationship Id="rId19" Type="http://schemas.openxmlformats.org/officeDocument/2006/relationships/tags" Target="../tags/tag252.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10" Type="http://schemas.openxmlformats.org/officeDocument/2006/relationships/image" Target="../media/image3.png"/><Relationship Id="rId4" Type="http://schemas.openxmlformats.org/officeDocument/2006/relationships/tags" Target="../tags/tag257.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3" Type="http://schemas.openxmlformats.org/officeDocument/2006/relationships/tags" Target="../tags/tag273.xml"/><Relationship Id="rId18" Type="http://schemas.openxmlformats.org/officeDocument/2006/relationships/tags" Target="../tags/tag278.xml"/><Relationship Id="rId26" Type="http://schemas.openxmlformats.org/officeDocument/2006/relationships/tags" Target="../tags/tag286.xml"/><Relationship Id="rId3" Type="http://schemas.openxmlformats.org/officeDocument/2006/relationships/tags" Target="../tags/tag263.xml"/><Relationship Id="rId21" Type="http://schemas.openxmlformats.org/officeDocument/2006/relationships/tags" Target="../tags/tag281.xml"/><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image" Target="../media/image16.jpeg"/><Relationship Id="rId2" Type="http://schemas.openxmlformats.org/officeDocument/2006/relationships/tags" Target="../tags/tag262.xml"/><Relationship Id="rId16" Type="http://schemas.openxmlformats.org/officeDocument/2006/relationships/tags" Target="../tags/tag276.xml"/><Relationship Id="rId20" Type="http://schemas.openxmlformats.org/officeDocument/2006/relationships/tags" Target="../tags/tag280.xml"/><Relationship Id="rId29" Type="http://schemas.openxmlformats.org/officeDocument/2006/relationships/slideLayout" Target="../slideLayouts/slideLayout14.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image" Target="../media/image15.jpeg"/><Relationship Id="rId5" Type="http://schemas.openxmlformats.org/officeDocument/2006/relationships/tags" Target="../tags/tag265.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10" Type="http://schemas.openxmlformats.org/officeDocument/2006/relationships/tags" Target="../tags/tag270.xml"/><Relationship Id="rId19" Type="http://schemas.openxmlformats.org/officeDocument/2006/relationships/tags" Target="../tags/tag279.xml"/><Relationship Id="rId31" Type="http://schemas.openxmlformats.org/officeDocument/2006/relationships/image" Target="../media/image14.jpeg"/><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notesSlide" Target="../notesSlides/notesSlide13.xml"/><Relationship Id="rId8" Type="http://schemas.openxmlformats.org/officeDocument/2006/relationships/tags" Target="../tags/tag268.xml"/></Relationships>
</file>

<file path=ppt/slides/_rels/slide14.xml.rels><?xml version="1.0" encoding="UTF-8" standalone="yes"?>
<Relationships xmlns="http://schemas.openxmlformats.org/package/2006/relationships"><Relationship Id="rId13" Type="http://schemas.openxmlformats.org/officeDocument/2006/relationships/tags" Target="../tags/tag301.xml"/><Relationship Id="rId18" Type="http://schemas.openxmlformats.org/officeDocument/2006/relationships/tags" Target="../tags/tag306.xml"/><Relationship Id="rId26" Type="http://schemas.openxmlformats.org/officeDocument/2006/relationships/tags" Target="../tags/tag314.xml"/><Relationship Id="rId39" Type="http://schemas.openxmlformats.org/officeDocument/2006/relationships/tags" Target="../tags/tag327.xml"/><Relationship Id="rId21" Type="http://schemas.openxmlformats.org/officeDocument/2006/relationships/tags" Target="../tags/tag309.xml"/><Relationship Id="rId34" Type="http://schemas.openxmlformats.org/officeDocument/2006/relationships/tags" Target="../tags/tag322.xml"/><Relationship Id="rId42" Type="http://schemas.openxmlformats.org/officeDocument/2006/relationships/tags" Target="../tags/tag330.xml"/><Relationship Id="rId47" Type="http://schemas.openxmlformats.org/officeDocument/2006/relationships/notesSlide" Target="../notesSlides/notesSlide14.xml"/><Relationship Id="rId7" Type="http://schemas.openxmlformats.org/officeDocument/2006/relationships/tags" Target="../tags/tag295.xml"/><Relationship Id="rId2" Type="http://schemas.openxmlformats.org/officeDocument/2006/relationships/tags" Target="../tags/tag290.xml"/><Relationship Id="rId16" Type="http://schemas.openxmlformats.org/officeDocument/2006/relationships/tags" Target="../tags/tag304.xml"/><Relationship Id="rId29" Type="http://schemas.openxmlformats.org/officeDocument/2006/relationships/tags" Target="../tags/tag317.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24" Type="http://schemas.openxmlformats.org/officeDocument/2006/relationships/tags" Target="../tags/tag312.xml"/><Relationship Id="rId32" Type="http://schemas.openxmlformats.org/officeDocument/2006/relationships/tags" Target="../tags/tag320.xml"/><Relationship Id="rId37" Type="http://schemas.openxmlformats.org/officeDocument/2006/relationships/tags" Target="../tags/tag325.xml"/><Relationship Id="rId40" Type="http://schemas.openxmlformats.org/officeDocument/2006/relationships/tags" Target="../tags/tag328.xml"/><Relationship Id="rId45" Type="http://schemas.openxmlformats.org/officeDocument/2006/relationships/tags" Target="../tags/tag333.xml"/><Relationship Id="rId5" Type="http://schemas.openxmlformats.org/officeDocument/2006/relationships/tags" Target="../tags/tag293.xml"/><Relationship Id="rId15" Type="http://schemas.openxmlformats.org/officeDocument/2006/relationships/tags" Target="../tags/tag303.xml"/><Relationship Id="rId23" Type="http://schemas.openxmlformats.org/officeDocument/2006/relationships/tags" Target="../tags/tag311.xml"/><Relationship Id="rId28" Type="http://schemas.openxmlformats.org/officeDocument/2006/relationships/tags" Target="../tags/tag316.xml"/><Relationship Id="rId36" Type="http://schemas.openxmlformats.org/officeDocument/2006/relationships/tags" Target="../tags/tag324.xml"/><Relationship Id="rId10" Type="http://schemas.openxmlformats.org/officeDocument/2006/relationships/tags" Target="../tags/tag298.xml"/><Relationship Id="rId19" Type="http://schemas.openxmlformats.org/officeDocument/2006/relationships/tags" Target="../tags/tag307.xml"/><Relationship Id="rId31" Type="http://schemas.openxmlformats.org/officeDocument/2006/relationships/tags" Target="../tags/tag319.xml"/><Relationship Id="rId44" Type="http://schemas.openxmlformats.org/officeDocument/2006/relationships/tags" Target="../tags/tag332.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 Id="rId22" Type="http://schemas.openxmlformats.org/officeDocument/2006/relationships/tags" Target="../tags/tag310.xml"/><Relationship Id="rId27" Type="http://schemas.openxmlformats.org/officeDocument/2006/relationships/tags" Target="../tags/tag315.xml"/><Relationship Id="rId30" Type="http://schemas.openxmlformats.org/officeDocument/2006/relationships/tags" Target="../tags/tag318.xml"/><Relationship Id="rId35" Type="http://schemas.openxmlformats.org/officeDocument/2006/relationships/tags" Target="../tags/tag323.xml"/><Relationship Id="rId43" Type="http://schemas.openxmlformats.org/officeDocument/2006/relationships/tags" Target="../tags/tag331.xml"/><Relationship Id="rId8" Type="http://schemas.openxmlformats.org/officeDocument/2006/relationships/tags" Target="../tags/tag296.xml"/><Relationship Id="rId3" Type="http://schemas.openxmlformats.org/officeDocument/2006/relationships/tags" Target="../tags/tag291.xml"/><Relationship Id="rId12" Type="http://schemas.openxmlformats.org/officeDocument/2006/relationships/tags" Target="../tags/tag300.xml"/><Relationship Id="rId17" Type="http://schemas.openxmlformats.org/officeDocument/2006/relationships/tags" Target="../tags/tag305.xml"/><Relationship Id="rId25" Type="http://schemas.openxmlformats.org/officeDocument/2006/relationships/tags" Target="../tags/tag313.xml"/><Relationship Id="rId33" Type="http://schemas.openxmlformats.org/officeDocument/2006/relationships/tags" Target="../tags/tag321.xml"/><Relationship Id="rId38" Type="http://schemas.openxmlformats.org/officeDocument/2006/relationships/tags" Target="../tags/tag326.xml"/><Relationship Id="rId46" Type="http://schemas.openxmlformats.org/officeDocument/2006/relationships/slideLayout" Target="../slideLayouts/slideLayout14.xml"/><Relationship Id="rId20" Type="http://schemas.openxmlformats.org/officeDocument/2006/relationships/tags" Target="../tags/tag308.xml"/><Relationship Id="rId41" Type="http://schemas.openxmlformats.org/officeDocument/2006/relationships/tags" Target="../tags/tag329.xml"/></Relationships>
</file>

<file path=ppt/slides/_rels/slide15.xml.rels><?xml version="1.0" encoding="UTF-8" standalone="yes"?>
<Relationships xmlns="http://schemas.openxmlformats.org/package/2006/relationships"><Relationship Id="rId8" Type="http://schemas.openxmlformats.org/officeDocument/2006/relationships/tags" Target="../tags/tag341.xml"/><Relationship Id="rId3" Type="http://schemas.openxmlformats.org/officeDocument/2006/relationships/tags" Target="../tags/tag336.xml"/><Relationship Id="rId7" Type="http://schemas.openxmlformats.org/officeDocument/2006/relationships/tags" Target="../tags/tag34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image" Target="../media/image17.jpeg"/><Relationship Id="rId5" Type="http://schemas.openxmlformats.org/officeDocument/2006/relationships/tags" Target="../tags/tag338.xml"/><Relationship Id="rId10" Type="http://schemas.openxmlformats.org/officeDocument/2006/relationships/notesSlide" Target="../notesSlides/notesSlide15.xml"/><Relationship Id="rId4" Type="http://schemas.openxmlformats.org/officeDocument/2006/relationships/tags" Target="../tags/tag337.xml"/><Relationship Id="rId9"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image" Target="../media/image20.jpeg"/><Relationship Id="rId3" Type="http://schemas.openxmlformats.org/officeDocument/2006/relationships/tags" Target="../tags/tag344.xml"/><Relationship Id="rId21" Type="http://schemas.openxmlformats.org/officeDocument/2006/relationships/tags" Target="../tags/tag362.xml"/><Relationship Id="rId7" Type="http://schemas.openxmlformats.org/officeDocument/2006/relationships/tags" Target="../tags/tag348.x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image" Target="../media/image19.jpeg"/><Relationship Id="rId2" Type="http://schemas.openxmlformats.org/officeDocument/2006/relationships/tags" Target="../tags/tag343.xml"/><Relationship Id="rId16" Type="http://schemas.openxmlformats.org/officeDocument/2006/relationships/tags" Target="../tags/tag357.xml"/><Relationship Id="rId20" Type="http://schemas.openxmlformats.org/officeDocument/2006/relationships/tags" Target="../tags/tag361.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24" Type="http://schemas.openxmlformats.org/officeDocument/2006/relationships/image" Target="../media/image18.jpeg"/><Relationship Id="rId5" Type="http://schemas.openxmlformats.org/officeDocument/2006/relationships/tags" Target="../tags/tag346.xml"/><Relationship Id="rId15" Type="http://schemas.openxmlformats.org/officeDocument/2006/relationships/tags" Target="../tags/tag356.xml"/><Relationship Id="rId23" Type="http://schemas.openxmlformats.org/officeDocument/2006/relationships/notesSlide" Target="../notesSlides/notesSlide16.xml"/><Relationship Id="rId10" Type="http://schemas.openxmlformats.org/officeDocument/2006/relationships/tags" Target="../tags/tag351.xml"/><Relationship Id="rId19" Type="http://schemas.openxmlformats.org/officeDocument/2006/relationships/tags" Target="../tags/tag360.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65.xml"/><Relationship Id="rId7" Type="http://schemas.openxmlformats.org/officeDocument/2006/relationships/tags" Target="../tags/tag369.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5" Type="http://schemas.openxmlformats.org/officeDocument/2006/relationships/tags" Target="../tags/tag367.xml"/><Relationship Id="rId10" Type="http://schemas.openxmlformats.org/officeDocument/2006/relationships/image" Target="../media/image3.png"/><Relationship Id="rId4" Type="http://schemas.openxmlformats.org/officeDocument/2006/relationships/tags" Target="../tags/tag366.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notesSlide" Target="../notesSlides/notesSlide18.xml"/><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slideLayout" Target="../slideLayouts/slideLayout14.xml"/><Relationship Id="rId2" Type="http://schemas.openxmlformats.org/officeDocument/2006/relationships/tags" Target="../tags/tag371.xml"/><Relationship Id="rId16" Type="http://schemas.openxmlformats.org/officeDocument/2006/relationships/image" Target="../media/image20.jpeg"/><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5" Type="http://schemas.openxmlformats.org/officeDocument/2006/relationships/tags" Target="../tags/tag374.xml"/><Relationship Id="rId15" Type="http://schemas.openxmlformats.org/officeDocument/2006/relationships/image" Target="../media/image19.jpeg"/><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tags" Target="../tags/tag388.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18.jpeg"/><Relationship Id="rId5" Type="http://schemas.openxmlformats.org/officeDocument/2006/relationships/tags" Target="../tags/tag385.xml"/><Relationship Id="rId10" Type="http://schemas.openxmlformats.org/officeDocument/2006/relationships/notesSlide" Target="../notesSlides/notesSlide19.xml"/><Relationship Id="rId4" Type="http://schemas.openxmlformats.org/officeDocument/2006/relationships/tags" Target="../tags/tag384.xml"/><Relationship Id="rId9"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3" Type="http://schemas.openxmlformats.org/officeDocument/2006/relationships/tags" Target="../tags/tag80.xml"/><Relationship Id="rId21" Type="http://schemas.openxmlformats.org/officeDocument/2006/relationships/slideLayout" Target="../slideLayouts/slideLayout2.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tags" Target="../tags/tag97.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image" Target="../media/image2.png"/><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image" Target="../media/image1.png"/><Relationship Id="rId10" Type="http://schemas.openxmlformats.org/officeDocument/2006/relationships/tags" Target="../tags/tag87.xml"/><Relationship Id="rId19" Type="http://schemas.openxmlformats.org/officeDocument/2006/relationships/tags" Target="../tags/tag96.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tags" Target="../tags/tag401.xml"/><Relationship Id="rId18" Type="http://schemas.openxmlformats.org/officeDocument/2006/relationships/tags" Target="../tags/tag406.xml"/><Relationship Id="rId3" Type="http://schemas.openxmlformats.org/officeDocument/2006/relationships/tags" Target="../tags/tag391.xml"/><Relationship Id="rId21" Type="http://schemas.openxmlformats.org/officeDocument/2006/relationships/notesSlide" Target="../notesSlides/notesSlide20.xml"/><Relationship Id="rId7" Type="http://schemas.openxmlformats.org/officeDocument/2006/relationships/tags" Target="../tags/tag395.xml"/><Relationship Id="rId12" Type="http://schemas.openxmlformats.org/officeDocument/2006/relationships/tags" Target="../tags/tag400.xml"/><Relationship Id="rId17" Type="http://schemas.openxmlformats.org/officeDocument/2006/relationships/tags" Target="../tags/tag405.xml"/><Relationship Id="rId2" Type="http://schemas.openxmlformats.org/officeDocument/2006/relationships/tags" Target="../tags/tag390.xml"/><Relationship Id="rId16" Type="http://schemas.openxmlformats.org/officeDocument/2006/relationships/tags" Target="../tags/tag404.xml"/><Relationship Id="rId20" Type="http://schemas.openxmlformats.org/officeDocument/2006/relationships/slideLayout" Target="../slideLayouts/slideLayout14.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tags" Target="../tags/tag403.xml"/><Relationship Id="rId10" Type="http://schemas.openxmlformats.org/officeDocument/2006/relationships/tags" Target="../tags/tag398.xml"/><Relationship Id="rId19" Type="http://schemas.openxmlformats.org/officeDocument/2006/relationships/tags" Target="../tags/tag407.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tags" Target="../tags/tag402.xml"/></Relationships>
</file>

<file path=ppt/slides/_rels/slide21.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tags" Target="../tags/tag419.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5" Type="http://schemas.openxmlformats.org/officeDocument/2006/relationships/tags" Target="../tags/tag412.xml"/><Relationship Id="rId15" Type="http://schemas.openxmlformats.org/officeDocument/2006/relationships/notesSlide" Target="../notesSlides/notesSlide21.xml"/><Relationship Id="rId10" Type="http://schemas.openxmlformats.org/officeDocument/2006/relationships/tags" Target="../tags/tag417.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3" Type="http://schemas.openxmlformats.org/officeDocument/2006/relationships/tags" Target="../tags/tag433.xml"/><Relationship Id="rId18" Type="http://schemas.openxmlformats.org/officeDocument/2006/relationships/tags" Target="../tags/tag438.xml"/><Relationship Id="rId26" Type="http://schemas.openxmlformats.org/officeDocument/2006/relationships/tags" Target="../tags/tag446.xml"/><Relationship Id="rId39" Type="http://schemas.openxmlformats.org/officeDocument/2006/relationships/tags" Target="../tags/tag459.xml"/><Relationship Id="rId21" Type="http://schemas.openxmlformats.org/officeDocument/2006/relationships/tags" Target="../tags/tag441.xml"/><Relationship Id="rId34" Type="http://schemas.openxmlformats.org/officeDocument/2006/relationships/tags" Target="../tags/tag454.xml"/><Relationship Id="rId42" Type="http://schemas.openxmlformats.org/officeDocument/2006/relationships/tags" Target="../tags/tag462.xml"/><Relationship Id="rId47" Type="http://schemas.openxmlformats.org/officeDocument/2006/relationships/tags" Target="../tags/tag467.xml"/><Relationship Id="rId50" Type="http://schemas.openxmlformats.org/officeDocument/2006/relationships/tags" Target="../tags/tag470.xml"/><Relationship Id="rId55" Type="http://schemas.openxmlformats.org/officeDocument/2006/relationships/tags" Target="../tags/tag475.xml"/><Relationship Id="rId7" Type="http://schemas.openxmlformats.org/officeDocument/2006/relationships/tags" Target="../tags/tag427.xml"/><Relationship Id="rId2" Type="http://schemas.openxmlformats.org/officeDocument/2006/relationships/tags" Target="../tags/tag422.xml"/><Relationship Id="rId16" Type="http://schemas.openxmlformats.org/officeDocument/2006/relationships/tags" Target="../tags/tag436.xml"/><Relationship Id="rId29" Type="http://schemas.openxmlformats.org/officeDocument/2006/relationships/tags" Target="../tags/tag449.xml"/><Relationship Id="rId11" Type="http://schemas.openxmlformats.org/officeDocument/2006/relationships/tags" Target="../tags/tag431.xml"/><Relationship Id="rId24" Type="http://schemas.openxmlformats.org/officeDocument/2006/relationships/tags" Target="../tags/tag444.xml"/><Relationship Id="rId32" Type="http://schemas.openxmlformats.org/officeDocument/2006/relationships/tags" Target="../tags/tag452.xml"/><Relationship Id="rId37" Type="http://schemas.openxmlformats.org/officeDocument/2006/relationships/tags" Target="../tags/tag457.xml"/><Relationship Id="rId40" Type="http://schemas.openxmlformats.org/officeDocument/2006/relationships/tags" Target="../tags/tag460.xml"/><Relationship Id="rId45" Type="http://schemas.openxmlformats.org/officeDocument/2006/relationships/tags" Target="../tags/tag465.xml"/><Relationship Id="rId53" Type="http://schemas.openxmlformats.org/officeDocument/2006/relationships/tags" Target="../tags/tag473.xml"/><Relationship Id="rId58" Type="http://schemas.openxmlformats.org/officeDocument/2006/relationships/image" Target="../media/image1.png"/><Relationship Id="rId5" Type="http://schemas.openxmlformats.org/officeDocument/2006/relationships/tags" Target="../tags/tag425.xml"/><Relationship Id="rId19" Type="http://schemas.openxmlformats.org/officeDocument/2006/relationships/tags" Target="../tags/tag439.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 Id="rId22" Type="http://schemas.openxmlformats.org/officeDocument/2006/relationships/tags" Target="../tags/tag442.xml"/><Relationship Id="rId27" Type="http://schemas.openxmlformats.org/officeDocument/2006/relationships/tags" Target="../tags/tag447.xml"/><Relationship Id="rId30" Type="http://schemas.openxmlformats.org/officeDocument/2006/relationships/tags" Target="../tags/tag450.xml"/><Relationship Id="rId35" Type="http://schemas.openxmlformats.org/officeDocument/2006/relationships/tags" Target="../tags/tag455.xml"/><Relationship Id="rId43" Type="http://schemas.openxmlformats.org/officeDocument/2006/relationships/tags" Target="../tags/tag463.xml"/><Relationship Id="rId48" Type="http://schemas.openxmlformats.org/officeDocument/2006/relationships/tags" Target="../tags/tag468.xml"/><Relationship Id="rId56" Type="http://schemas.openxmlformats.org/officeDocument/2006/relationships/slideLayout" Target="../slideLayouts/slideLayout2.xml"/><Relationship Id="rId8" Type="http://schemas.openxmlformats.org/officeDocument/2006/relationships/tags" Target="../tags/tag428.xml"/><Relationship Id="rId51" Type="http://schemas.openxmlformats.org/officeDocument/2006/relationships/tags" Target="../tags/tag471.xml"/><Relationship Id="rId3" Type="http://schemas.openxmlformats.org/officeDocument/2006/relationships/tags" Target="../tags/tag423.xml"/><Relationship Id="rId12" Type="http://schemas.openxmlformats.org/officeDocument/2006/relationships/tags" Target="../tags/tag432.xml"/><Relationship Id="rId17" Type="http://schemas.openxmlformats.org/officeDocument/2006/relationships/tags" Target="../tags/tag437.xml"/><Relationship Id="rId25" Type="http://schemas.openxmlformats.org/officeDocument/2006/relationships/tags" Target="../tags/tag445.xml"/><Relationship Id="rId33" Type="http://schemas.openxmlformats.org/officeDocument/2006/relationships/tags" Target="../tags/tag453.xml"/><Relationship Id="rId38" Type="http://schemas.openxmlformats.org/officeDocument/2006/relationships/tags" Target="../tags/tag458.xml"/><Relationship Id="rId46" Type="http://schemas.openxmlformats.org/officeDocument/2006/relationships/tags" Target="../tags/tag466.xml"/><Relationship Id="rId59" Type="http://schemas.openxmlformats.org/officeDocument/2006/relationships/image" Target="../media/image2.png"/><Relationship Id="rId20" Type="http://schemas.openxmlformats.org/officeDocument/2006/relationships/tags" Target="../tags/tag440.xml"/><Relationship Id="rId41" Type="http://schemas.openxmlformats.org/officeDocument/2006/relationships/tags" Target="../tags/tag461.xml"/><Relationship Id="rId54" Type="http://schemas.openxmlformats.org/officeDocument/2006/relationships/tags" Target="../tags/tag474.xml"/><Relationship Id="rId1" Type="http://schemas.openxmlformats.org/officeDocument/2006/relationships/tags" Target="../tags/tag421.xml"/><Relationship Id="rId6" Type="http://schemas.openxmlformats.org/officeDocument/2006/relationships/tags" Target="../tags/tag426.xml"/><Relationship Id="rId15" Type="http://schemas.openxmlformats.org/officeDocument/2006/relationships/tags" Target="../tags/tag435.xml"/><Relationship Id="rId23" Type="http://schemas.openxmlformats.org/officeDocument/2006/relationships/tags" Target="../tags/tag443.xml"/><Relationship Id="rId28" Type="http://schemas.openxmlformats.org/officeDocument/2006/relationships/tags" Target="../tags/tag448.xml"/><Relationship Id="rId36" Type="http://schemas.openxmlformats.org/officeDocument/2006/relationships/tags" Target="../tags/tag456.xml"/><Relationship Id="rId49" Type="http://schemas.openxmlformats.org/officeDocument/2006/relationships/tags" Target="../tags/tag469.xml"/><Relationship Id="rId57" Type="http://schemas.openxmlformats.org/officeDocument/2006/relationships/notesSlide" Target="../notesSlides/notesSlide22.xml"/><Relationship Id="rId10" Type="http://schemas.openxmlformats.org/officeDocument/2006/relationships/tags" Target="../tags/tag430.xml"/><Relationship Id="rId31" Type="http://schemas.openxmlformats.org/officeDocument/2006/relationships/tags" Target="../tags/tag451.xml"/><Relationship Id="rId44" Type="http://schemas.openxmlformats.org/officeDocument/2006/relationships/tags" Target="../tags/tag464.xml"/><Relationship Id="rId52" Type="http://schemas.openxmlformats.org/officeDocument/2006/relationships/tags" Target="../tags/tag47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478.xml"/><Relationship Id="rId7" Type="http://schemas.openxmlformats.org/officeDocument/2006/relationships/slideLayout" Target="../slideLayouts/slideLayout1.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image" Target="../media/image3.png"/><Relationship Id="rId4" Type="http://schemas.openxmlformats.org/officeDocument/2006/relationships/tags" Target="../tags/tag10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image" Target="../media/image6.jpeg"/><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image" Target="../media/image5.jpeg"/><Relationship Id="rId2" Type="http://schemas.openxmlformats.org/officeDocument/2006/relationships/tags" Target="../tags/tag106.xml"/><Relationship Id="rId16" Type="http://schemas.openxmlformats.org/officeDocument/2006/relationships/image" Target="../media/image4.jpeg"/><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notesSlide" Target="../notesSlides/notesSlide4.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 Type="http://schemas.openxmlformats.org/officeDocument/2006/relationships/tags" Target="../tags/tag120.xml"/><Relationship Id="rId21" Type="http://schemas.openxmlformats.org/officeDocument/2006/relationships/tags" Target="../tags/tag138.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image" Target="../media/image2.png"/><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tags" Target="../tags/tag146.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image" Target="../media/image1.png"/><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notesSlide" Target="../notesSlides/notesSlide5.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slideLayout" Target="../slideLayouts/slideLayout13.xml"/><Relationship Id="rId8" Type="http://schemas.openxmlformats.org/officeDocument/2006/relationships/tags" Target="../tags/tag125.xml"/></Relationships>
</file>

<file path=ppt/slides/_rels/slide6.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26" Type="http://schemas.openxmlformats.org/officeDocument/2006/relationships/image" Target="../media/image10.jpeg"/><Relationship Id="rId3" Type="http://schemas.openxmlformats.org/officeDocument/2006/relationships/tags" Target="../tags/tag149.xml"/><Relationship Id="rId21" Type="http://schemas.openxmlformats.org/officeDocument/2006/relationships/slideLayout" Target="../slideLayouts/slideLayout13.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5" Type="http://schemas.openxmlformats.org/officeDocument/2006/relationships/image" Target="../media/image9.jpeg"/><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29" Type="http://schemas.openxmlformats.org/officeDocument/2006/relationships/image" Target="../media/image2.png"/><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image" Target="../media/image8.png"/><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image" Target="../media/image7.png"/><Relationship Id="rId28" Type="http://schemas.openxmlformats.org/officeDocument/2006/relationships/image" Target="../media/image1.png"/><Relationship Id="rId10" Type="http://schemas.openxmlformats.org/officeDocument/2006/relationships/tags" Target="../tags/tag156.xml"/><Relationship Id="rId19" Type="http://schemas.openxmlformats.org/officeDocument/2006/relationships/tags" Target="../tags/tag165.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notesSlide" Target="../notesSlides/notesSlide6.xml"/><Relationship Id="rId27"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10" Type="http://schemas.openxmlformats.org/officeDocument/2006/relationships/image" Target="../media/image3.png"/><Relationship Id="rId4" Type="http://schemas.openxmlformats.org/officeDocument/2006/relationships/tags" Target="../tags/tag170.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image" Target="../media/image1.pn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notesSlide" Target="../notesSlides/notesSlide8.xml"/><Relationship Id="rId10" Type="http://schemas.openxmlformats.org/officeDocument/2006/relationships/tags" Target="../tags/tag183.xml"/><Relationship Id="rId19" Type="http://schemas.openxmlformats.org/officeDocument/2006/relationships/tags" Target="../tags/tag192.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slideLayout" Target="../slideLayouts/slideLayout13.xml"/><Relationship Id="rId30"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image" Target="../media/image12.pn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notesSlide" Target="../notesSlides/notesSlide9.xml"/><Relationship Id="rId2" Type="http://schemas.openxmlformats.org/officeDocument/2006/relationships/tags" Target="../tags/tag201.xml"/><Relationship Id="rId16" Type="http://schemas.openxmlformats.org/officeDocument/2006/relationships/slideLayout" Target="../slideLayouts/slideLayout13.xml"/><Relationship Id="rId20" Type="http://schemas.openxmlformats.org/officeDocument/2006/relationships/image" Target="../media/image2.png"/><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image" Target="../media/image1.png"/><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8" name="PA-组合 7"/>
          <p:cNvGrpSpPr/>
          <p:nvPr>
            <p:custDataLst>
              <p:tags r:id="rId2"/>
            </p:custDataLst>
          </p:nvPr>
        </p:nvGrpSpPr>
        <p:grpSpPr>
          <a:xfrm>
            <a:off x="1887220" y="1544955"/>
            <a:ext cx="8417560" cy="2001476"/>
            <a:chOff x="868390" y="1140300"/>
            <a:chExt cx="8417414" cy="2001363"/>
          </a:xfrm>
        </p:grpSpPr>
        <p:sp>
          <p:nvSpPr>
            <p:cNvPr id="6" name="PA-文本框 5"/>
            <p:cNvSpPr txBox="1"/>
            <p:nvPr>
              <p:custDataLst>
                <p:tags r:id="rId5"/>
              </p:custDataLst>
            </p:nvPr>
          </p:nvSpPr>
          <p:spPr>
            <a:xfrm>
              <a:off x="868390" y="1140300"/>
              <a:ext cx="8417414" cy="1200261"/>
            </a:xfrm>
            <a:prstGeom prst="rect">
              <a:avLst/>
            </a:prstGeom>
            <a:noFill/>
            <a:ln>
              <a:noFill/>
            </a:ln>
          </p:spPr>
          <p:txBody>
            <a:bodyPr wrap="square" rtlCol="0">
              <a:spAutoFit/>
            </a:bodyPr>
            <a:lstStyle/>
            <a:p>
              <a:pPr algn="dist"/>
              <a:r>
                <a:rPr lang="zh-CN" altLang="en-US" sz="7200" b="1" dirty="0">
                  <a:solidFill>
                    <a:srgbClr val="046382"/>
                  </a:solidFill>
                  <a:cs typeface="+mn-ea"/>
                  <a:sym typeface="+mn-lt"/>
                </a:rPr>
                <a:t>医学</a:t>
              </a:r>
              <a:r>
                <a:rPr lang="zh-CN" altLang="en-US" sz="7200" b="1" dirty="0" smtClean="0">
                  <a:solidFill>
                    <a:srgbClr val="046382"/>
                  </a:solidFill>
                  <a:cs typeface="+mn-ea"/>
                  <a:sym typeface="+mn-lt"/>
                </a:rPr>
                <a:t>医疗</a:t>
              </a:r>
              <a:r>
                <a:rPr lang="zh-CN" altLang="en-US" sz="7200" b="1" dirty="0">
                  <a:solidFill>
                    <a:srgbClr val="046382"/>
                  </a:solidFill>
                  <a:cs typeface="+mn-ea"/>
                  <a:sym typeface="+mn-lt"/>
                </a:rPr>
                <a:t>通用</a:t>
              </a:r>
              <a:r>
                <a:rPr lang="zh-CN" altLang="en-US" sz="7200" b="1" dirty="0" smtClean="0">
                  <a:solidFill>
                    <a:srgbClr val="046382"/>
                  </a:solidFill>
                  <a:cs typeface="+mn-ea"/>
                  <a:sym typeface="+mn-lt"/>
                </a:rPr>
                <a:t>模板</a:t>
              </a:r>
              <a:endParaRPr lang="zh-CN" altLang="en-US" sz="7200" b="1" dirty="0">
                <a:solidFill>
                  <a:srgbClr val="046382"/>
                </a:solidFill>
                <a:cs typeface="+mn-ea"/>
                <a:sym typeface="+mn-lt"/>
              </a:endParaRPr>
            </a:p>
          </p:txBody>
        </p:sp>
        <p:sp>
          <p:nvSpPr>
            <p:cNvPr id="7" name="PA-文本框 6"/>
            <p:cNvSpPr txBox="1"/>
            <p:nvPr>
              <p:custDataLst>
                <p:tags r:id="rId6"/>
              </p:custDataLst>
            </p:nvPr>
          </p:nvSpPr>
          <p:spPr>
            <a:xfrm>
              <a:off x="950178" y="2354184"/>
              <a:ext cx="8253838" cy="787479"/>
            </a:xfrm>
            <a:prstGeom prst="rect">
              <a:avLst/>
            </a:prstGeom>
            <a:noFill/>
            <a:ln>
              <a:noFill/>
            </a:ln>
          </p:spPr>
          <p:txBody>
            <a:bodyPr wrap="square" rtlCol="0">
              <a:spAutoFit/>
            </a:bodyPr>
            <a:lstStyle/>
            <a:p>
              <a:pPr algn="ctr">
                <a:lnSpc>
                  <a:spcPct val="150000"/>
                </a:lnSpc>
              </a:pPr>
              <a:r>
                <a:rPr sz="1600" dirty="0">
                  <a:solidFill>
                    <a:schemeClr val="tx1">
                      <a:lumMod val="95000"/>
                      <a:lumOff val="5000"/>
                    </a:schemeClr>
                  </a:solidFill>
                  <a:cs typeface="+mn-ea"/>
                  <a:sym typeface="+mn-lt"/>
                </a:rPr>
                <a:t>In this paragraph, the main words described by the input words should not be too </a:t>
              </a:r>
              <a:r>
                <a:rPr lang="en-US" altLang="zh-CN" sz="1600" dirty="0">
                  <a:solidFill>
                    <a:schemeClr val="tx1">
                      <a:lumMod val="95000"/>
                      <a:lumOff val="5000"/>
                    </a:schemeClr>
                  </a:solidFill>
                  <a:cs typeface="+mn-ea"/>
                  <a:sym typeface="+mn-lt"/>
                </a:rPr>
                <a:t>In this paragraph, the main words described by the input words should not be too</a:t>
              </a:r>
              <a:endParaRPr lang="zh-CN" sz="1600" dirty="0">
                <a:solidFill>
                  <a:schemeClr val="tx1">
                    <a:lumMod val="95000"/>
                    <a:lumOff val="5000"/>
                  </a:schemeClr>
                </a:solidFill>
                <a:cs typeface="+mn-ea"/>
                <a:sym typeface="+mn-lt"/>
              </a:endParaRPr>
            </a:p>
          </p:txBody>
        </p:sp>
      </p:grpSp>
      <p:cxnSp>
        <p:nvCxnSpPr>
          <p:cNvPr id="9" name="PA-直接连接符 8"/>
          <p:cNvCxnSpPr/>
          <p:nvPr>
            <p:custDataLst>
              <p:tags r:id="rId3"/>
            </p:custDataLst>
          </p:nvPr>
        </p:nvCxnSpPr>
        <p:spPr>
          <a:xfrm>
            <a:off x="2063750" y="3657600"/>
            <a:ext cx="802068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PA-文本框 9"/>
          <p:cNvSpPr txBox="1"/>
          <p:nvPr>
            <p:custDataLst>
              <p:tags r:id="rId4"/>
            </p:custDataLst>
          </p:nvPr>
        </p:nvSpPr>
        <p:spPr>
          <a:xfrm>
            <a:off x="4711065" y="3873500"/>
            <a:ext cx="2769870" cy="398780"/>
          </a:xfrm>
          <a:prstGeom prst="rect">
            <a:avLst/>
          </a:prstGeom>
          <a:noFill/>
        </p:spPr>
        <p:txBody>
          <a:bodyPr wrap="square" rtlCol="0">
            <a:spAutoFit/>
          </a:bodyPr>
          <a:lstStyle/>
          <a:p>
            <a:pPr algn="l"/>
            <a:r>
              <a:rPr lang="zh-CN" altLang="en-US" sz="2000" smtClean="0">
                <a:solidFill>
                  <a:schemeClr val="tx1">
                    <a:lumMod val="95000"/>
                    <a:lumOff val="5000"/>
                  </a:schemeClr>
                </a:solidFill>
                <a:cs typeface="+mn-ea"/>
                <a:sym typeface="+mn-lt"/>
              </a:rPr>
              <a:t>汇报人：</a:t>
            </a:r>
            <a:r>
              <a:rPr lang="en-US" altLang="zh-CN" sz="2000" smtClean="0">
                <a:solidFill>
                  <a:schemeClr val="tx1">
                    <a:lumMod val="95000"/>
                    <a:lumOff val="5000"/>
                  </a:schemeClr>
                </a:solidFill>
                <a:cs typeface="+mn-ea"/>
                <a:sym typeface="+mn-lt"/>
              </a:rPr>
              <a:t>PPT818</a:t>
            </a:r>
            <a:endParaRPr lang="zh-CN" altLang="en-US" sz="2000" dirty="0">
              <a:solidFill>
                <a:schemeClr val="tx1">
                  <a:lumMod val="95000"/>
                  <a:lumOff val="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Motion origin="layout" path="M -1.328932 0 L 0 0 E" pathEditMode="relative">
                                      <p:cBhvr from="" to="">
                                        <p:cTn id="16" dur="1000" fill="hold">
                                          <p:stCondLst>
                                            <p:cond delay="0"/>
                                          </p:stCondLst>
                                        </p:cTn>
                                        <p:tgtEl>
                                          <p:spTgt spid="9"/>
                                        </p:tgtEl>
                                        <p:attrNameLst>
                                          <p:attrName>ppt_x</p:attrName>
                                          <p:attrName>ppt_y</p:attrName>
                                        </p:attrNameLst>
                                      </p:cBhvr>
                                    </p:animMotion>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1.5"/>
                                          </p:val>
                                        </p:tav>
                                      </p:tavLst>
                                    </p:anim>
                                    <p:anim calcmode="lin" valueType="num">
                                      <p:cBhvr>
                                        <p:cTn id="21" dur="500" fill="hold"/>
                                        <p:tgtEl>
                                          <p:spTgt spid="10"/>
                                        </p:tgtEl>
                                        <p:attrNameLst>
                                          <p:attrName>ppt_h</p:attrName>
                                        </p:attrNameLst>
                                      </p:cBhvr>
                                      <p:tavLst>
                                        <p:tav tm="0">
                                          <p:val>
                                            <p:fltVal val="0"/>
                                          </p:val>
                                        </p:tav>
                                        <p:tav tm="100000">
                                          <p:val>
                                            <p:strVal val="#ppt_h*1.5"/>
                                          </p:val>
                                        </p:tav>
                                      </p:tavLst>
                                    </p:anim>
                                    <p:animEffect transition="in" filter="fade">
                                      <p:cBhvr>
                                        <p:cTn id="22" dur="500"/>
                                        <p:tgtEl>
                                          <p:spTgt spid="10"/>
                                        </p:tgtEl>
                                      </p:cBhvr>
                                    </p:animEffect>
                                    <p:anim to="" calcmode="lin" valueType="num">
                                      <p:cBhvr>
                                        <p:cTn id="23" dur="500" fill="hold">
                                          <p:stCondLst>
                                            <p:cond delay="0"/>
                                          </p:stCondLst>
                                        </p:cTn>
                                        <p:tgtEl>
                                          <p:spTgt spid="10"/>
                                        </p:tgtEl>
                                        <p:attrNameLst>
                                          <p:attrName>ppt_x</p:attrName>
                                        </p:attrNameLst>
                                      </p:cBhvr>
                                      <p:tavLst>
                                        <p:tav tm="0">
                                          <p:val>
                                            <p:strVal val="#ppt_x"/>
                                          </p:val>
                                        </p:tav>
                                        <p:tav tm="100000">
                                          <p:val>
                                            <p:strVal val="0.5"/>
                                          </p:val>
                                        </p:tav>
                                      </p:tavLst>
                                    </p:anim>
                                    <p:anim to="" calcmode="lin" valueType="num">
                                      <p:cBhvr>
                                        <p:cTn id="24" dur="500" fill="hold">
                                          <p:stCondLst>
                                            <p:cond delay="0"/>
                                          </p:stCondLst>
                                        </p:cTn>
                                        <p:tgtEl>
                                          <p:spTgt spid="10"/>
                                        </p:tgtEl>
                                        <p:attrNameLst>
                                          <p:attrName>ppt_y</p:attrName>
                                        </p:attrNameLst>
                                      </p:cBhvr>
                                      <p:tavLst>
                                        <p:tav tm="0">
                                          <p:val>
                                            <p:strVal val="#ppt_y"/>
                                          </p:val>
                                        </p:tav>
                                        <p:tav tm="100000">
                                          <p:val>
                                            <p:strVal val="0.5"/>
                                          </p:val>
                                        </p:tav>
                                      </p:tavLst>
                                    </p:anim>
                                  </p:childTnLst>
                                </p:cTn>
                              </p:par>
                            </p:childTnLst>
                          </p:cTn>
                        </p:par>
                        <p:par>
                          <p:cTn id="25" fill="hold">
                            <p:stCondLst>
                              <p:cond delay="3500"/>
                            </p:stCondLst>
                            <p:childTnLst>
                              <p:par>
                                <p:cTn id="26" presetID="53" presetClass="entr" presetSubtype="16" fill="hold" grpId="1"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1.5"/>
                                          </p:val>
                                        </p:tav>
                                        <p:tav tm="100000">
                                          <p:val>
                                            <p:strVal val="#ppt_w"/>
                                          </p:val>
                                        </p:tav>
                                      </p:tavLst>
                                    </p:anim>
                                    <p:anim calcmode="lin" valueType="num">
                                      <p:cBhvr>
                                        <p:cTn id="29" dur="500" fill="hold"/>
                                        <p:tgtEl>
                                          <p:spTgt spid="10"/>
                                        </p:tgtEl>
                                        <p:attrNameLst>
                                          <p:attrName>ppt_h</p:attrName>
                                        </p:attrNameLst>
                                      </p:cBhvr>
                                      <p:tavLst>
                                        <p:tav tm="0">
                                          <p:val>
                                            <p:strVal val="#ppt_h*1.5"/>
                                          </p:val>
                                        </p:tav>
                                        <p:tav tm="100000">
                                          <p:val>
                                            <p:strVal val="#ppt_h"/>
                                          </p:val>
                                        </p:tav>
                                      </p:tavLst>
                                    </p:anim>
                                    <p:animEffect transition="in" filter="fade">
                                      <p:cBhvr>
                                        <p:cTn id="30" dur="500"/>
                                        <p:tgtEl>
                                          <p:spTgt spid="10"/>
                                        </p:tgtEl>
                                      </p:cBhvr>
                                    </p:animEffect>
                                    <p:anim to="" calcmode="lin" valueType="num">
                                      <p:cBhvr>
                                        <p:cTn id="31" dur="500" fill="hold">
                                          <p:stCondLst>
                                            <p:cond delay="0"/>
                                          </p:stCondLst>
                                        </p:cTn>
                                        <p:tgtEl>
                                          <p:spTgt spid="10"/>
                                        </p:tgtEl>
                                        <p:attrNameLst>
                                          <p:attrName>ppt_x</p:attrName>
                                        </p:attrNameLst>
                                      </p:cBhvr>
                                      <p:tavLst>
                                        <p:tav tm="0">
                                          <p:val>
                                            <p:strVal val="0.5"/>
                                          </p:val>
                                        </p:tav>
                                        <p:tav tm="100000">
                                          <p:val>
                                            <p:strVal val="#ppt_x"/>
                                          </p:val>
                                        </p:tav>
                                      </p:tavLst>
                                    </p:anim>
                                    <p:anim to="" calcmode="lin" valueType="num">
                                      <p:cBhvr>
                                        <p:cTn id="32" dur="500" fill="hold">
                                          <p:stCondLst>
                                            <p:cond delay="0"/>
                                          </p:stCondLst>
                                        </p:cTn>
                                        <p:tgtEl>
                                          <p:spTgt spid="10"/>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2720417" y="1802674"/>
            <a:ext cx="1826141" cy="584775"/>
          </a:xfrm>
          <a:prstGeom prst="rect">
            <a:avLst/>
          </a:prstGeom>
          <a:noFill/>
        </p:spPr>
        <p:txBody>
          <a:bodyPr wrap="none" rtlCol="0">
            <a:spAutoFit/>
          </a:bodyPr>
          <a:lstStyle/>
          <a:p>
            <a:r>
              <a:rPr lang="zh-CN" altLang="en-US" sz="3200" dirty="0">
                <a:cs typeface="+mn-ea"/>
                <a:sym typeface="+mn-lt"/>
              </a:rPr>
              <a:t>添加标题</a:t>
            </a:r>
          </a:p>
        </p:txBody>
      </p:sp>
      <p:sp>
        <p:nvSpPr>
          <p:cNvPr id="3" name="PA-文本框 2"/>
          <p:cNvSpPr txBox="1"/>
          <p:nvPr>
            <p:custDataLst>
              <p:tags r:id="rId3"/>
            </p:custDataLst>
          </p:nvPr>
        </p:nvSpPr>
        <p:spPr>
          <a:xfrm>
            <a:off x="1708785" y="2530475"/>
            <a:ext cx="4111625" cy="1568450"/>
          </a:xfrm>
          <a:prstGeom prst="rect">
            <a:avLst/>
          </a:prstGeom>
          <a:noFill/>
        </p:spPr>
        <p:txBody>
          <a:bodyPr wrap="square" rtlCol="0">
            <a:spAutoFit/>
          </a:bodyPr>
          <a:lstStyle/>
          <a:p>
            <a:pPr algn="l" fontAlgn="auto">
              <a:lnSpc>
                <a:spcPct val="150000"/>
              </a:lnSpc>
            </a:pPr>
            <a:r>
              <a:rPr lang="en-US" altLang="zh-CN" sz="1600" dirty="0">
                <a:cs typeface="+mn-ea"/>
                <a:sym typeface="+mn-lt"/>
              </a:rPr>
              <a:t>再次输入您的文字内容，简单明了，不要太过于繁琐</a:t>
            </a:r>
          </a:p>
          <a:p>
            <a:pPr algn="l" fontAlgn="auto">
              <a:lnSpc>
                <a:spcPct val="150000"/>
              </a:lnSpc>
            </a:pPr>
            <a:r>
              <a:rPr lang="en-US" altLang="zh-CN" sz="1600" dirty="0">
                <a:cs typeface="+mn-ea"/>
                <a:sym typeface="+mn-lt"/>
              </a:rPr>
              <a:t>再次输入您的文字内容，简单明了，不要太过于繁琐</a:t>
            </a:r>
            <a:endParaRPr lang="zh-CN" altLang="en-US" sz="1600" dirty="0">
              <a:cs typeface="+mn-ea"/>
              <a:sym typeface="+mn-lt"/>
            </a:endParaRPr>
          </a:p>
        </p:txBody>
      </p:sp>
      <p:sp>
        <p:nvSpPr>
          <p:cNvPr id="8" name="PA-文本框 7"/>
          <p:cNvSpPr txBox="1"/>
          <p:nvPr>
            <p:custDataLst>
              <p:tags r:id="rId4"/>
            </p:custDataLst>
          </p:nvPr>
        </p:nvSpPr>
        <p:spPr>
          <a:xfrm>
            <a:off x="7420162" y="3368392"/>
            <a:ext cx="1826141" cy="584775"/>
          </a:xfrm>
          <a:prstGeom prst="rect">
            <a:avLst/>
          </a:prstGeom>
          <a:noFill/>
        </p:spPr>
        <p:txBody>
          <a:bodyPr wrap="none" rtlCol="0">
            <a:spAutoFit/>
          </a:bodyPr>
          <a:lstStyle/>
          <a:p>
            <a:r>
              <a:rPr lang="zh-CN" altLang="en-US" sz="3200" dirty="0">
                <a:cs typeface="+mn-ea"/>
                <a:sym typeface="+mn-lt"/>
              </a:rPr>
              <a:t>添加标题</a:t>
            </a:r>
          </a:p>
        </p:txBody>
      </p:sp>
      <p:sp>
        <p:nvSpPr>
          <p:cNvPr id="13" name="PA-文本框 12"/>
          <p:cNvSpPr txBox="1"/>
          <p:nvPr>
            <p:custDataLst>
              <p:tags r:id="rId5"/>
            </p:custDataLst>
          </p:nvPr>
        </p:nvSpPr>
        <p:spPr>
          <a:xfrm>
            <a:off x="6463665" y="4390390"/>
            <a:ext cx="4190365" cy="1568450"/>
          </a:xfrm>
          <a:prstGeom prst="rect">
            <a:avLst/>
          </a:prstGeom>
          <a:noFill/>
        </p:spPr>
        <p:txBody>
          <a:bodyPr wrap="square" rtlCol="0">
            <a:spAutoFit/>
          </a:bodyPr>
          <a:lstStyle/>
          <a:p>
            <a:pPr algn="l" fontAlgn="auto">
              <a:lnSpc>
                <a:spcPct val="150000"/>
              </a:lnSpc>
            </a:pPr>
            <a:r>
              <a:rPr lang="en-US" altLang="zh-CN" sz="1600" dirty="0">
                <a:cs typeface="+mn-ea"/>
                <a:sym typeface="+mn-lt"/>
              </a:rPr>
              <a:t>再次输入您的文字内容，简单明了，不要太过于繁琐</a:t>
            </a:r>
          </a:p>
          <a:p>
            <a:pPr algn="l" fontAlgn="auto">
              <a:lnSpc>
                <a:spcPct val="150000"/>
              </a:lnSpc>
            </a:pPr>
            <a:r>
              <a:rPr lang="en-US" altLang="zh-CN" sz="1600" dirty="0">
                <a:cs typeface="+mn-ea"/>
                <a:sym typeface="+mn-lt"/>
              </a:rPr>
              <a:t>再次输入您的文字内容，简单明了，不要太过于繁琐</a:t>
            </a:r>
            <a:endParaRPr lang="zh-CN" altLang="en-US" sz="1600" dirty="0">
              <a:cs typeface="+mn-ea"/>
              <a:sym typeface="+mn-lt"/>
            </a:endParaRPr>
          </a:p>
        </p:txBody>
      </p:sp>
      <p:sp>
        <p:nvSpPr>
          <p:cNvPr id="5" name="PA-文本框 4"/>
          <p:cNvSpPr txBox="1"/>
          <p:nvPr userDrawn="1">
            <p:custDataLst>
              <p:tags r:id="rId6"/>
            </p:custDataLst>
          </p:nvPr>
        </p:nvSpPr>
        <p:spPr>
          <a:xfrm>
            <a:off x="891540" y="254000"/>
            <a:ext cx="4052570" cy="521970"/>
          </a:xfrm>
          <a:prstGeom prst="rect">
            <a:avLst/>
          </a:prstGeom>
          <a:noFill/>
        </p:spPr>
        <p:txBody>
          <a:bodyPr wrap="square" rtlCol="0">
            <a:spAutoFit/>
          </a:bodyPr>
          <a:lstStyle/>
          <a:p>
            <a:r>
              <a:rPr lang="zh-CN" altLang="en-US" sz="2800" b="1" dirty="0">
                <a:solidFill>
                  <a:srgbClr val="046382"/>
                </a:solidFill>
                <a:cs typeface="+mn-ea"/>
                <a:sym typeface="+mn-lt"/>
              </a:rPr>
              <a:t>单击输入您的文字</a:t>
            </a:r>
          </a:p>
        </p:txBody>
      </p:sp>
      <p:grpSp>
        <p:nvGrpSpPr>
          <p:cNvPr id="35" name="PA-组合 34"/>
          <p:cNvGrpSpPr/>
          <p:nvPr userDrawn="1">
            <p:custDataLst>
              <p:tags r:id="rId7"/>
            </p:custDataLst>
          </p:nvPr>
        </p:nvGrpSpPr>
        <p:grpSpPr>
          <a:xfrm>
            <a:off x="-76200" y="225425"/>
            <a:ext cx="986155" cy="387985"/>
            <a:chOff x="11103" y="6584"/>
            <a:chExt cx="10927" cy="4296"/>
          </a:xfrm>
        </p:grpSpPr>
        <p:pic>
          <p:nvPicPr>
            <p:cNvPr id="6" name="PA-图片 5" descr="资源 2"/>
            <p:cNvPicPr>
              <a:picLocks noChangeAspect="1"/>
            </p:cNvPicPr>
            <p:nvPr>
              <p:custDataLst>
                <p:tags r:id="rId18"/>
              </p:custDataLst>
            </p:nvPr>
          </p:nvPicPr>
          <p:blipFill>
            <a:blip r:embed="rId22"/>
            <a:srcRect l="-6114" t="-37553"/>
            <a:stretch>
              <a:fillRect/>
            </a:stretch>
          </p:blipFill>
          <p:spPr>
            <a:xfrm rot="21000000">
              <a:off x="11103" y="6584"/>
              <a:ext cx="9742" cy="4125"/>
            </a:xfrm>
            <a:prstGeom prst="rect">
              <a:avLst/>
            </a:prstGeom>
          </p:spPr>
        </p:pic>
        <p:pic>
          <p:nvPicPr>
            <p:cNvPr id="7" name="PA-图片 6" descr="资源 3"/>
            <p:cNvPicPr>
              <a:picLocks noChangeAspect="1"/>
            </p:cNvPicPr>
            <p:nvPr>
              <p:custDataLst>
                <p:tags r:id="rId19"/>
              </p:custDataLst>
            </p:nvPr>
          </p:nvPicPr>
          <p:blipFill>
            <a:blip r:embed="rId23"/>
            <a:stretch>
              <a:fillRect/>
            </a:stretch>
          </p:blipFill>
          <p:spPr>
            <a:xfrm rot="21000000">
              <a:off x="11730" y="8360"/>
              <a:ext cx="10300" cy="2520"/>
            </a:xfrm>
            <a:prstGeom prst="rect">
              <a:avLst/>
            </a:prstGeom>
          </p:spPr>
        </p:pic>
      </p:grpSp>
      <p:grpSp>
        <p:nvGrpSpPr>
          <p:cNvPr id="26" name="PA-组合 25"/>
          <p:cNvGrpSpPr/>
          <p:nvPr>
            <p:custDataLst>
              <p:tags r:id="rId8"/>
            </p:custDataLst>
          </p:nvPr>
        </p:nvGrpSpPr>
        <p:grpSpPr>
          <a:xfrm>
            <a:off x="1674495" y="4266565"/>
            <a:ext cx="4084955" cy="939800"/>
            <a:chOff x="2637" y="6719"/>
            <a:chExt cx="6433" cy="1480"/>
          </a:xfrm>
        </p:grpSpPr>
        <p:sp>
          <p:nvSpPr>
            <p:cNvPr id="9" name="PA-十字形 8"/>
            <p:cNvSpPr/>
            <p:nvPr>
              <p:custDataLst>
                <p:tags r:id="rId15"/>
              </p:custDataLst>
            </p:nvPr>
          </p:nvSpPr>
          <p:spPr>
            <a:xfrm>
              <a:off x="2637" y="6719"/>
              <a:ext cx="1700" cy="1480"/>
            </a:xfrm>
            <a:prstGeom prst="plus">
              <a:avLst>
                <a:gd name="adj" fmla="val 31756"/>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十字形 9"/>
            <p:cNvSpPr/>
            <p:nvPr>
              <p:custDataLst>
                <p:tags r:id="rId16"/>
              </p:custDataLst>
            </p:nvPr>
          </p:nvSpPr>
          <p:spPr>
            <a:xfrm>
              <a:off x="5094" y="6719"/>
              <a:ext cx="1700" cy="1480"/>
            </a:xfrm>
            <a:prstGeom prst="plus">
              <a:avLst>
                <a:gd name="adj" fmla="val 31756"/>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十字形 16"/>
            <p:cNvSpPr/>
            <p:nvPr>
              <p:custDataLst>
                <p:tags r:id="rId17"/>
              </p:custDataLst>
            </p:nvPr>
          </p:nvSpPr>
          <p:spPr>
            <a:xfrm>
              <a:off x="7370" y="6719"/>
              <a:ext cx="1700" cy="1480"/>
            </a:xfrm>
            <a:prstGeom prst="plus">
              <a:avLst>
                <a:gd name="adj" fmla="val 31756"/>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5" name="PA-图片 24" descr="资源 1"/>
          <p:cNvPicPr>
            <a:picLocks noChangeAspect="1"/>
          </p:cNvPicPr>
          <p:nvPr>
            <p:custDataLst>
              <p:tags r:id="rId9"/>
            </p:custDataLst>
          </p:nvPr>
        </p:nvPicPr>
        <p:blipFill>
          <a:blip r:embed="rId24"/>
          <a:srcRect l="7265" t="-24848" r="31805"/>
          <a:stretch>
            <a:fillRect/>
          </a:stretch>
        </p:blipFill>
        <p:spPr>
          <a:xfrm>
            <a:off x="1669415" y="4110355"/>
            <a:ext cx="4116705" cy="1046480"/>
          </a:xfrm>
          <a:prstGeom prst="rect">
            <a:avLst/>
          </a:prstGeom>
        </p:spPr>
      </p:pic>
      <p:grpSp>
        <p:nvGrpSpPr>
          <p:cNvPr id="27" name="PA-组合 26"/>
          <p:cNvGrpSpPr/>
          <p:nvPr>
            <p:custDataLst>
              <p:tags r:id="rId10"/>
            </p:custDataLst>
          </p:nvPr>
        </p:nvGrpSpPr>
        <p:grpSpPr>
          <a:xfrm>
            <a:off x="6619875" y="2183130"/>
            <a:ext cx="4084955" cy="939800"/>
            <a:chOff x="2637" y="6719"/>
            <a:chExt cx="6433" cy="1480"/>
          </a:xfrm>
        </p:grpSpPr>
        <p:sp>
          <p:nvSpPr>
            <p:cNvPr id="28" name="PA-十字形 27"/>
            <p:cNvSpPr/>
            <p:nvPr>
              <p:custDataLst>
                <p:tags r:id="rId12"/>
              </p:custDataLst>
            </p:nvPr>
          </p:nvSpPr>
          <p:spPr>
            <a:xfrm>
              <a:off x="2637" y="6719"/>
              <a:ext cx="1700" cy="1480"/>
            </a:xfrm>
            <a:prstGeom prst="plus">
              <a:avLst>
                <a:gd name="adj" fmla="val 31756"/>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PA-十字形 28"/>
            <p:cNvSpPr/>
            <p:nvPr>
              <p:custDataLst>
                <p:tags r:id="rId13"/>
              </p:custDataLst>
            </p:nvPr>
          </p:nvSpPr>
          <p:spPr>
            <a:xfrm>
              <a:off x="5094" y="6719"/>
              <a:ext cx="1700" cy="1480"/>
            </a:xfrm>
            <a:prstGeom prst="plus">
              <a:avLst>
                <a:gd name="adj" fmla="val 31756"/>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PA-十字形 29"/>
            <p:cNvSpPr/>
            <p:nvPr>
              <p:custDataLst>
                <p:tags r:id="rId14"/>
              </p:custDataLst>
            </p:nvPr>
          </p:nvSpPr>
          <p:spPr>
            <a:xfrm>
              <a:off x="7370" y="6719"/>
              <a:ext cx="1700" cy="1480"/>
            </a:xfrm>
            <a:prstGeom prst="plus">
              <a:avLst>
                <a:gd name="adj" fmla="val 31756"/>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1" name="PA-图片 30" descr="资源 1"/>
          <p:cNvPicPr>
            <a:picLocks noChangeAspect="1"/>
          </p:cNvPicPr>
          <p:nvPr>
            <p:custDataLst>
              <p:tags r:id="rId11"/>
            </p:custDataLst>
          </p:nvPr>
        </p:nvPicPr>
        <p:blipFill>
          <a:blip r:embed="rId24"/>
          <a:srcRect l="7265" t="-24848" r="31805"/>
          <a:stretch>
            <a:fillRect/>
          </a:stretch>
        </p:blipFill>
        <p:spPr>
          <a:xfrm>
            <a:off x="6614795" y="2026920"/>
            <a:ext cx="4116705" cy="1046480"/>
          </a:xfrm>
          <a:prstGeom prst="rect">
            <a:avLst/>
          </a:prstGeom>
        </p:spPr>
      </p:pic>
      <p:sp>
        <p:nvSpPr>
          <p:cNvPr id="21" name="TextBox 20"/>
          <p:cNvSpPr txBox="1"/>
          <p:nvPr/>
        </p:nvSpPr>
        <p:spPr>
          <a:xfrm>
            <a:off x="171460" y="64925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1.5"/>
                                          </p:val>
                                        </p:tav>
                                      </p:tavLst>
                                    </p:anim>
                                    <p:anim calcmode="lin" valueType="num">
                                      <p:cBhvr>
                                        <p:cTn id="17" dur="500" fill="hold"/>
                                        <p:tgtEl>
                                          <p:spTgt spid="3"/>
                                        </p:tgtEl>
                                        <p:attrNameLst>
                                          <p:attrName>ppt_h</p:attrName>
                                        </p:attrNameLst>
                                      </p:cBhvr>
                                      <p:tavLst>
                                        <p:tav tm="0">
                                          <p:val>
                                            <p:fltVal val="0"/>
                                          </p:val>
                                        </p:tav>
                                        <p:tav tm="100000">
                                          <p:val>
                                            <p:strVal val="#ppt_h*1.5"/>
                                          </p:val>
                                        </p:tav>
                                      </p:tavLst>
                                    </p:anim>
                                    <p:animEffect transition="in" filter="fade">
                                      <p:cBhvr>
                                        <p:cTn id="18" dur="500"/>
                                        <p:tgtEl>
                                          <p:spTgt spid="3"/>
                                        </p:tgtEl>
                                      </p:cBhvr>
                                    </p:animEffect>
                                    <p:anim to="" calcmode="lin" valueType="num">
                                      <p:cBhvr>
                                        <p:cTn id="19" dur="500" fill="hold">
                                          <p:stCondLst>
                                            <p:cond delay="0"/>
                                          </p:stCondLst>
                                        </p:cTn>
                                        <p:tgtEl>
                                          <p:spTgt spid="3"/>
                                        </p:tgtEl>
                                        <p:attrNameLst>
                                          <p:attrName>ppt_x</p:attrName>
                                        </p:attrNameLst>
                                      </p:cBhvr>
                                      <p:tavLst>
                                        <p:tav tm="0">
                                          <p:val>
                                            <p:strVal val="#ppt_x"/>
                                          </p:val>
                                        </p:tav>
                                        <p:tav tm="100000">
                                          <p:val>
                                            <p:strVal val="0.5"/>
                                          </p:val>
                                        </p:tav>
                                      </p:tavLst>
                                    </p:anim>
                                    <p:anim to="" calcmode="lin" valueType="num">
                                      <p:cBhvr>
                                        <p:cTn id="20" dur="500" fill="hold">
                                          <p:stCondLst>
                                            <p:cond delay="0"/>
                                          </p:stCondLst>
                                        </p:cTn>
                                        <p:tgtEl>
                                          <p:spTgt spid="3"/>
                                        </p:tgtEl>
                                        <p:attrNameLst>
                                          <p:attrName>ppt_y</p:attrName>
                                        </p:attrNameLst>
                                      </p:cBhvr>
                                      <p:tavLst>
                                        <p:tav tm="0">
                                          <p:val>
                                            <p:strVal val="#ppt_y"/>
                                          </p:val>
                                        </p:tav>
                                        <p:tav tm="100000">
                                          <p:val>
                                            <p:strVal val="0.5"/>
                                          </p:val>
                                        </p:tav>
                                      </p:tavLst>
                                    </p:anim>
                                  </p:childTnLst>
                                </p:cTn>
                              </p:par>
                            </p:childTnLst>
                          </p:cTn>
                        </p:par>
                        <p:par>
                          <p:cTn id="21" fill="hold">
                            <p:stCondLst>
                              <p:cond delay="1500"/>
                            </p:stCondLst>
                            <p:childTnLst>
                              <p:par>
                                <p:cTn id="22" presetID="53" presetClass="entr" presetSubtype="16" fill="hold" grpId="1"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strVal val="#ppt_w*1.5"/>
                                          </p:val>
                                        </p:tav>
                                        <p:tav tm="100000">
                                          <p:val>
                                            <p:strVal val="#ppt_w"/>
                                          </p:val>
                                        </p:tav>
                                      </p:tavLst>
                                    </p:anim>
                                    <p:anim calcmode="lin" valueType="num">
                                      <p:cBhvr>
                                        <p:cTn id="25" dur="500" fill="hold"/>
                                        <p:tgtEl>
                                          <p:spTgt spid="3"/>
                                        </p:tgtEl>
                                        <p:attrNameLst>
                                          <p:attrName>ppt_h</p:attrName>
                                        </p:attrNameLst>
                                      </p:cBhvr>
                                      <p:tavLst>
                                        <p:tav tm="0">
                                          <p:val>
                                            <p:strVal val="#ppt_h*1.5"/>
                                          </p:val>
                                        </p:tav>
                                        <p:tav tm="100000">
                                          <p:val>
                                            <p:strVal val="#ppt_h"/>
                                          </p:val>
                                        </p:tav>
                                      </p:tavLst>
                                    </p:anim>
                                    <p:animEffect transition="in" filter="fade">
                                      <p:cBhvr>
                                        <p:cTn id="26" dur="500"/>
                                        <p:tgtEl>
                                          <p:spTgt spid="3"/>
                                        </p:tgtEl>
                                      </p:cBhvr>
                                    </p:animEffect>
                                    <p:anim to="" calcmode="lin" valueType="num">
                                      <p:cBhvr>
                                        <p:cTn id="27" dur="500" fill="hold">
                                          <p:stCondLst>
                                            <p:cond delay="0"/>
                                          </p:stCondLst>
                                        </p:cTn>
                                        <p:tgtEl>
                                          <p:spTgt spid="3"/>
                                        </p:tgtEl>
                                        <p:attrNameLst>
                                          <p:attrName>ppt_x</p:attrName>
                                        </p:attrNameLst>
                                      </p:cBhvr>
                                      <p:tavLst>
                                        <p:tav tm="0">
                                          <p:val>
                                            <p:strVal val="0.5"/>
                                          </p:val>
                                        </p:tav>
                                        <p:tav tm="100000">
                                          <p:val>
                                            <p:strVal val="#ppt_x"/>
                                          </p:val>
                                        </p:tav>
                                      </p:tavLst>
                                    </p:anim>
                                    <p:anim to="" calcmode="lin" valueType="num">
                                      <p:cBhvr>
                                        <p:cTn id="28" dur="500" fill="hold">
                                          <p:stCondLst>
                                            <p:cond delay="0"/>
                                          </p:stCondLst>
                                        </p:cTn>
                                        <p:tgtEl>
                                          <p:spTgt spid="3"/>
                                        </p:tgtEl>
                                        <p:attrNameLst>
                                          <p:attrName>ppt_y</p:attrName>
                                        </p:attrNameLst>
                                      </p:cBhvr>
                                      <p:tavLst>
                                        <p:tav tm="0">
                                          <p:val>
                                            <p:strVal val="0.5"/>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800" decel="100000"/>
                                        <p:tgtEl>
                                          <p:spTgt spid="25"/>
                                        </p:tgtEl>
                                      </p:cBhvr>
                                    </p:animEffect>
                                    <p:anim calcmode="lin" valueType="num">
                                      <p:cBhvr>
                                        <p:cTn id="42" dur="800" decel="100000" fill="hold"/>
                                        <p:tgtEl>
                                          <p:spTgt spid="25"/>
                                        </p:tgtEl>
                                        <p:attrNameLst>
                                          <p:attrName>style.rotation</p:attrName>
                                        </p:attrNameLst>
                                      </p:cBhvr>
                                      <p:tavLst>
                                        <p:tav tm="0">
                                          <p:val>
                                            <p:fltVal val="-90"/>
                                          </p:val>
                                        </p:tav>
                                        <p:tav tm="100000">
                                          <p:val>
                                            <p:fltVal val="0"/>
                                          </p:val>
                                        </p:tav>
                                      </p:tavLst>
                                    </p:anim>
                                    <p:anim calcmode="lin" valueType="num">
                                      <p:cBhvr>
                                        <p:cTn id="43" dur="800" decel="100000" fill="hold"/>
                                        <p:tgtEl>
                                          <p:spTgt spid="25"/>
                                        </p:tgtEl>
                                        <p:attrNameLst>
                                          <p:attrName>ppt_x</p:attrName>
                                        </p:attrNameLst>
                                      </p:cBhvr>
                                      <p:tavLst>
                                        <p:tav tm="0">
                                          <p:val>
                                            <p:strVal val="#ppt_x+0.4"/>
                                          </p:val>
                                        </p:tav>
                                        <p:tav tm="100000">
                                          <p:val>
                                            <p:strVal val="#ppt_x-0.05"/>
                                          </p:val>
                                        </p:tav>
                                      </p:tavLst>
                                    </p:anim>
                                    <p:anim calcmode="lin" valueType="num">
                                      <p:cBhvr>
                                        <p:cTn id="44" dur="800" decel="100000" fill="hold"/>
                                        <p:tgtEl>
                                          <p:spTgt spid="2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800" decel="100000"/>
                                        <p:tgtEl>
                                          <p:spTgt spid="27"/>
                                        </p:tgtEl>
                                      </p:cBhvr>
                                    </p:animEffect>
                                    <p:anim calcmode="lin" valueType="num">
                                      <p:cBhvr>
                                        <p:cTn id="51" dur="800" decel="100000" fill="hold"/>
                                        <p:tgtEl>
                                          <p:spTgt spid="27"/>
                                        </p:tgtEl>
                                        <p:attrNameLst>
                                          <p:attrName>style.rotation</p:attrName>
                                        </p:attrNameLst>
                                      </p:cBhvr>
                                      <p:tavLst>
                                        <p:tav tm="0">
                                          <p:val>
                                            <p:fltVal val="-90"/>
                                          </p:val>
                                        </p:tav>
                                        <p:tav tm="100000">
                                          <p:val>
                                            <p:fltVal val="0"/>
                                          </p:val>
                                        </p:tav>
                                      </p:tavLst>
                                    </p:anim>
                                    <p:anim calcmode="lin" valueType="num">
                                      <p:cBhvr>
                                        <p:cTn id="52" dur="800" decel="100000" fill="hold"/>
                                        <p:tgtEl>
                                          <p:spTgt spid="27"/>
                                        </p:tgtEl>
                                        <p:attrNameLst>
                                          <p:attrName>ppt_x</p:attrName>
                                        </p:attrNameLst>
                                      </p:cBhvr>
                                      <p:tavLst>
                                        <p:tav tm="0">
                                          <p:val>
                                            <p:strVal val="#ppt_x+0.4"/>
                                          </p:val>
                                        </p:tav>
                                        <p:tav tm="100000">
                                          <p:val>
                                            <p:strVal val="#ppt_x-0.05"/>
                                          </p:val>
                                        </p:tav>
                                      </p:tavLst>
                                    </p:anim>
                                    <p:anim calcmode="lin" valueType="num">
                                      <p:cBhvr>
                                        <p:cTn id="53" dur="800" decel="100000" fill="hold"/>
                                        <p:tgtEl>
                                          <p:spTgt spid="27"/>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800" decel="100000"/>
                                        <p:tgtEl>
                                          <p:spTgt spid="31"/>
                                        </p:tgtEl>
                                      </p:cBhvr>
                                    </p:animEffect>
                                    <p:anim calcmode="lin" valueType="num">
                                      <p:cBhvr>
                                        <p:cTn id="60" dur="800" decel="100000" fill="hold"/>
                                        <p:tgtEl>
                                          <p:spTgt spid="31"/>
                                        </p:tgtEl>
                                        <p:attrNameLst>
                                          <p:attrName>style.rotation</p:attrName>
                                        </p:attrNameLst>
                                      </p:cBhvr>
                                      <p:tavLst>
                                        <p:tav tm="0">
                                          <p:val>
                                            <p:fltVal val="-90"/>
                                          </p:val>
                                        </p:tav>
                                        <p:tav tm="100000">
                                          <p:val>
                                            <p:fltVal val="0"/>
                                          </p:val>
                                        </p:tav>
                                      </p:tavLst>
                                    </p:anim>
                                    <p:anim calcmode="lin" valueType="num">
                                      <p:cBhvr>
                                        <p:cTn id="61" dur="800" decel="100000" fill="hold"/>
                                        <p:tgtEl>
                                          <p:spTgt spid="31"/>
                                        </p:tgtEl>
                                        <p:attrNameLst>
                                          <p:attrName>ppt_x</p:attrName>
                                        </p:attrNameLst>
                                      </p:cBhvr>
                                      <p:tavLst>
                                        <p:tav tm="0">
                                          <p:val>
                                            <p:strVal val="#ppt_x+0.4"/>
                                          </p:val>
                                        </p:tav>
                                        <p:tav tm="100000">
                                          <p:val>
                                            <p:strVal val="#ppt_x-0.05"/>
                                          </p:val>
                                        </p:tav>
                                      </p:tavLst>
                                    </p:anim>
                                    <p:anim calcmode="lin" valueType="num">
                                      <p:cBhvr>
                                        <p:cTn id="62" dur="800" decel="100000" fill="hold"/>
                                        <p:tgtEl>
                                          <p:spTgt spid="31"/>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800" decel="100000"/>
                                        <p:tgtEl>
                                          <p:spTgt spid="8"/>
                                        </p:tgtEl>
                                      </p:cBhvr>
                                    </p:animEffect>
                                    <p:anim calcmode="lin" valueType="num">
                                      <p:cBhvr>
                                        <p:cTn id="69" dur="800" decel="100000" fill="hold"/>
                                        <p:tgtEl>
                                          <p:spTgt spid="8"/>
                                        </p:tgtEl>
                                        <p:attrNameLst>
                                          <p:attrName>style.rotation</p:attrName>
                                        </p:attrNameLst>
                                      </p:cBhvr>
                                      <p:tavLst>
                                        <p:tav tm="0">
                                          <p:val>
                                            <p:fltVal val="-90"/>
                                          </p:val>
                                        </p:tav>
                                        <p:tav tm="100000">
                                          <p:val>
                                            <p:fltVal val="0"/>
                                          </p:val>
                                        </p:tav>
                                      </p:tavLst>
                                    </p:anim>
                                    <p:anim calcmode="lin" valueType="num">
                                      <p:cBhvr>
                                        <p:cTn id="70" dur="800" decel="100000" fill="hold"/>
                                        <p:tgtEl>
                                          <p:spTgt spid="8"/>
                                        </p:tgtEl>
                                        <p:attrNameLst>
                                          <p:attrName>ppt_x</p:attrName>
                                        </p:attrNameLst>
                                      </p:cBhvr>
                                      <p:tavLst>
                                        <p:tav tm="0">
                                          <p:val>
                                            <p:strVal val="#ppt_x+0.4"/>
                                          </p:val>
                                        </p:tav>
                                        <p:tav tm="100000">
                                          <p:val>
                                            <p:strVal val="#ppt_x-0.05"/>
                                          </p:val>
                                        </p:tav>
                                      </p:tavLst>
                                    </p:anim>
                                    <p:anim calcmode="lin" valueType="num">
                                      <p:cBhvr>
                                        <p:cTn id="71" dur="800" decel="100000" fill="hold"/>
                                        <p:tgtEl>
                                          <p:spTgt spid="8"/>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800" decel="100000"/>
                                        <p:tgtEl>
                                          <p:spTgt spid="13"/>
                                        </p:tgtEl>
                                      </p:cBhvr>
                                    </p:animEffect>
                                    <p:anim calcmode="lin" valueType="num">
                                      <p:cBhvr>
                                        <p:cTn id="78" dur="800" decel="100000" fill="hold"/>
                                        <p:tgtEl>
                                          <p:spTgt spid="13"/>
                                        </p:tgtEl>
                                        <p:attrNameLst>
                                          <p:attrName>style.rotation</p:attrName>
                                        </p:attrNameLst>
                                      </p:cBhvr>
                                      <p:tavLst>
                                        <p:tav tm="0">
                                          <p:val>
                                            <p:fltVal val="-90"/>
                                          </p:val>
                                        </p:tav>
                                        <p:tav tm="100000">
                                          <p:val>
                                            <p:fltVal val="0"/>
                                          </p:val>
                                        </p:tav>
                                      </p:tavLst>
                                    </p:anim>
                                    <p:anim calcmode="lin" valueType="num">
                                      <p:cBhvr>
                                        <p:cTn id="79" dur="800" decel="100000" fill="hold"/>
                                        <p:tgtEl>
                                          <p:spTgt spid="13"/>
                                        </p:tgtEl>
                                        <p:attrNameLst>
                                          <p:attrName>ppt_x</p:attrName>
                                        </p:attrNameLst>
                                      </p:cBhvr>
                                      <p:tavLst>
                                        <p:tav tm="0">
                                          <p:val>
                                            <p:strVal val="#ppt_x+0.4"/>
                                          </p:val>
                                        </p:tav>
                                        <p:tav tm="100000">
                                          <p:val>
                                            <p:strVal val="#ppt_x-0.05"/>
                                          </p:val>
                                        </p:tav>
                                      </p:tavLst>
                                    </p:anim>
                                    <p:anim calcmode="lin" valueType="num">
                                      <p:cBhvr>
                                        <p:cTn id="80" dur="800" decel="100000" fill="hold"/>
                                        <p:tgtEl>
                                          <p:spTgt spid="13"/>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PA-组合 38"/>
          <p:cNvGrpSpPr/>
          <p:nvPr>
            <p:custDataLst>
              <p:tags r:id="rId2"/>
            </p:custDataLst>
          </p:nvPr>
        </p:nvGrpSpPr>
        <p:grpSpPr>
          <a:xfrm>
            <a:off x="493395" y="2004060"/>
            <a:ext cx="11205210" cy="3349748"/>
            <a:chOff x="493395" y="2004060"/>
            <a:chExt cx="11205210" cy="3349748"/>
          </a:xfrm>
        </p:grpSpPr>
        <p:grpSp>
          <p:nvGrpSpPr>
            <p:cNvPr id="14" name="组合 13"/>
            <p:cNvGrpSpPr/>
            <p:nvPr/>
          </p:nvGrpSpPr>
          <p:grpSpPr>
            <a:xfrm>
              <a:off x="4583794" y="2258695"/>
              <a:ext cx="3024413" cy="2980080"/>
              <a:chOff x="4848971" y="2200250"/>
              <a:chExt cx="2494058" cy="2457499"/>
            </a:xfrm>
          </p:grpSpPr>
          <p:grpSp>
            <p:nvGrpSpPr>
              <p:cNvPr id="3" name="组合 2"/>
              <p:cNvGrpSpPr/>
              <p:nvPr/>
            </p:nvGrpSpPr>
            <p:grpSpPr>
              <a:xfrm>
                <a:off x="4848971" y="2200250"/>
                <a:ext cx="2494058" cy="2457499"/>
                <a:chOff x="1707770" y="1867097"/>
                <a:chExt cx="2494058" cy="2457499"/>
              </a:xfrm>
            </p:grpSpPr>
            <p:grpSp>
              <p:nvGrpSpPr>
                <p:cNvPr id="2" name="组合 1"/>
                <p:cNvGrpSpPr/>
                <p:nvPr/>
              </p:nvGrpSpPr>
              <p:grpSpPr>
                <a:xfrm>
                  <a:off x="1707770" y="1867097"/>
                  <a:ext cx="2494058" cy="1188661"/>
                  <a:chOff x="1707770" y="1867097"/>
                  <a:chExt cx="2494058" cy="1188661"/>
                </a:xfrm>
              </p:grpSpPr>
              <p:sp>
                <p:nvSpPr>
                  <p:cNvPr id="7" name="PA-矩形 6"/>
                  <p:cNvSpPr/>
                  <p:nvPr>
                    <p:custDataLst>
                      <p:tags r:id="rId19"/>
                    </p:custDataLst>
                  </p:nvPr>
                </p:nvSpPr>
                <p:spPr>
                  <a:xfrm>
                    <a:off x="1707770" y="1867097"/>
                    <a:ext cx="1188661" cy="1188661"/>
                  </a:xfrm>
                  <a:prstGeom prst="rect">
                    <a:avLst/>
                  </a:prstGeom>
                  <a:solidFill>
                    <a:srgbClr val="013A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p:cNvSpPr/>
                  <p:nvPr>
                    <p:custDataLst>
                      <p:tags r:id="rId20"/>
                    </p:custDataLst>
                  </p:nvPr>
                </p:nvSpPr>
                <p:spPr>
                  <a:xfrm>
                    <a:off x="3013167" y="1867097"/>
                    <a:ext cx="1188661" cy="1188661"/>
                  </a:xfrm>
                  <a:prstGeom prst="rect">
                    <a:avLst/>
                  </a:prstGeom>
                  <a:solidFill>
                    <a:srgbClr val="046F8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a:off x="1707770" y="3135935"/>
                  <a:ext cx="2494058" cy="1188661"/>
                  <a:chOff x="1707770" y="1867097"/>
                  <a:chExt cx="2494058" cy="1188661"/>
                </a:xfrm>
              </p:grpSpPr>
              <p:sp>
                <p:nvSpPr>
                  <p:cNvPr id="10" name="PA-矩形 9"/>
                  <p:cNvSpPr/>
                  <p:nvPr>
                    <p:custDataLst>
                      <p:tags r:id="rId17"/>
                    </p:custDataLst>
                  </p:nvPr>
                </p:nvSpPr>
                <p:spPr>
                  <a:xfrm>
                    <a:off x="1707770" y="1867097"/>
                    <a:ext cx="1188661" cy="1188661"/>
                  </a:xfrm>
                  <a:prstGeom prst="rect">
                    <a:avLst/>
                  </a:prstGeom>
                  <a:solidFill>
                    <a:srgbClr val="0AC2B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PA-矩形 10"/>
                  <p:cNvSpPr/>
                  <p:nvPr>
                    <p:custDataLst>
                      <p:tags r:id="rId18"/>
                    </p:custDataLst>
                  </p:nvPr>
                </p:nvSpPr>
                <p:spPr>
                  <a:xfrm>
                    <a:off x="3013167" y="1867097"/>
                    <a:ext cx="1188661" cy="1188661"/>
                  </a:xfrm>
                  <a:prstGeom prst="rect">
                    <a:avLst/>
                  </a:prstGeom>
                  <a:solidFill>
                    <a:srgbClr val="068A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2" name="PA-椭圆 11"/>
              <p:cNvSpPr/>
              <p:nvPr>
                <p:custDataLst>
                  <p:tags r:id="rId15"/>
                </p:custDataLst>
              </p:nvPr>
            </p:nvSpPr>
            <p:spPr>
              <a:xfrm>
                <a:off x="5619750" y="2952749"/>
                <a:ext cx="952500" cy="952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文本框 12"/>
              <p:cNvSpPr txBox="1"/>
              <p:nvPr>
                <p:custDataLst>
                  <p:tags r:id="rId16"/>
                </p:custDataLst>
              </p:nvPr>
            </p:nvSpPr>
            <p:spPr>
              <a:xfrm>
                <a:off x="5410168" y="3175500"/>
                <a:ext cx="1410335" cy="444160"/>
              </a:xfrm>
              <a:prstGeom prst="rect">
                <a:avLst/>
              </a:prstGeom>
              <a:noFill/>
            </p:spPr>
            <p:txBody>
              <a:bodyPr wrap="square" rtlCol="0">
                <a:spAutoFit/>
              </a:bodyPr>
              <a:lstStyle/>
              <a:p>
                <a:pPr algn="ctr"/>
                <a:r>
                  <a:rPr lang="zh-CN" altLang="en-US" sz="2900" b="1" dirty="0">
                    <a:solidFill>
                      <a:schemeClr val="tx1">
                        <a:lumMod val="95000"/>
                        <a:lumOff val="5000"/>
                      </a:schemeClr>
                    </a:solidFill>
                    <a:cs typeface="+mn-ea"/>
                    <a:sym typeface="+mn-lt"/>
                  </a:rPr>
                  <a:t>文字</a:t>
                </a:r>
              </a:p>
            </p:txBody>
          </p:sp>
        </p:grpSp>
        <p:sp>
          <p:nvSpPr>
            <p:cNvPr id="15" name="PA-文本框 14"/>
            <p:cNvSpPr txBox="1"/>
            <p:nvPr>
              <p:custDataLst>
                <p:tags r:id="rId3"/>
              </p:custDataLst>
            </p:nvPr>
          </p:nvSpPr>
          <p:spPr>
            <a:xfrm>
              <a:off x="8051165" y="2035810"/>
              <a:ext cx="1504315" cy="475615"/>
            </a:xfrm>
            <a:prstGeom prst="rect">
              <a:avLst/>
            </a:prstGeom>
            <a:noFill/>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6" name="PA-文本框 15"/>
            <p:cNvSpPr txBox="1"/>
            <p:nvPr>
              <p:custDataLst>
                <p:tags r:id="rId4"/>
              </p:custDataLst>
            </p:nvPr>
          </p:nvSpPr>
          <p:spPr>
            <a:xfrm>
              <a:off x="8051165" y="2430145"/>
              <a:ext cx="3647440" cy="787523"/>
            </a:xfrm>
            <a:prstGeom prst="rect">
              <a:avLst/>
            </a:prstGeom>
            <a:noFill/>
          </p:spPr>
          <p:txBody>
            <a:bodyPr wrap="square" rtlCol="0">
              <a:spAutoFit/>
            </a:bodyPr>
            <a:lstStyle/>
            <a:p>
              <a:pPr algn="l">
                <a:lnSpc>
                  <a:spcPct val="150000"/>
                </a:lnSpc>
              </a:pPr>
              <a:r>
                <a:rPr lang="zh-CN" altLang="en-US" sz="1600">
                  <a:solidFill>
                    <a:schemeClr val="tx1">
                      <a:lumMod val="95000"/>
                      <a:lumOff val="5000"/>
                    </a:schemeClr>
                  </a:solidFill>
                  <a:cs typeface="+mn-ea"/>
                  <a:sym typeface="+mn-lt"/>
                </a:rPr>
                <a:t>再次输入您的文字内容，简单明了，不要太过于繁琐</a:t>
              </a:r>
            </a:p>
          </p:txBody>
        </p:sp>
        <p:sp>
          <p:nvSpPr>
            <p:cNvPr id="17" name="PA-文本框 16"/>
            <p:cNvSpPr txBox="1"/>
            <p:nvPr>
              <p:custDataLst>
                <p:tags r:id="rId5"/>
              </p:custDataLst>
            </p:nvPr>
          </p:nvSpPr>
          <p:spPr>
            <a:xfrm>
              <a:off x="8051165" y="4171950"/>
              <a:ext cx="1504315" cy="475615"/>
            </a:xfrm>
            <a:prstGeom prst="rect">
              <a:avLst/>
            </a:prstGeom>
            <a:noFill/>
          </p:spPr>
          <p:txBody>
            <a:bodyPr wrap="square" rtlCol="0">
              <a:spAutoFit/>
            </a:bodyPr>
            <a:lstStyle/>
            <a:p>
              <a:pPr algn="l"/>
              <a:r>
                <a:rPr lang="zh-CN" altLang="en-US" sz="2500">
                  <a:solidFill>
                    <a:schemeClr val="tx1">
                      <a:lumMod val="95000"/>
                      <a:lumOff val="5000"/>
                    </a:schemeClr>
                  </a:solidFill>
                  <a:cs typeface="+mn-ea"/>
                  <a:sym typeface="+mn-lt"/>
                </a:rPr>
                <a:t>输入文本</a:t>
              </a:r>
            </a:p>
          </p:txBody>
        </p:sp>
        <p:sp>
          <p:nvSpPr>
            <p:cNvPr id="18" name="PA-文本框 17"/>
            <p:cNvSpPr txBox="1"/>
            <p:nvPr>
              <p:custDataLst>
                <p:tags r:id="rId6"/>
              </p:custDataLst>
            </p:nvPr>
          </p:nvSpPr>
          <p:spPr>
            <a:xfrm>
              <a:off x="8051165" y="4566285"/>
              <a:ext cx="3647440" cy="787523"/>
            </a:xfrm>
            <a:prstGeom prst="rect">
              <a:avLst/>
            </a:prstGeom>
            <a:noFill/>
          </p:spPr>
          <p:txBody>
            <a:bodyPr wrap="square" rtlCol="0">
              <a:spAutoFit/>
            </a:bodyPr>
            <a:lstStyle/>
            <a:p>
              <a:pPr algn="l">
                <a:lnSpc>
                  <a:spcPct val="150000"/>
                </a:lnSpc>
              </a:pPr>
              <a:r>
                <a:rPr lang="zh-CN" altLang="en-US" sz="1600">
                  <a:solidFill>
                    <a:schemeClr val="tx1">
                      <a:lumMod val="95000"/>
                      <a:lumOff val="5000"/>
                    </a:schemeClr>
                  </a:solidFill>
                  <a:cs typeface="+mn-ea"/>
                  <a:sym typeface="+mn-lt"/>
                </a:rPr>
                <a:t>再次输入您的文字内容，简单明了，不要太过于繁琐</a:t>
              </a:r>
            </a:p>
          </p:txBody>
        </p:sp>
        <p:sp>
          <p:nvSpPr>
            <p:cNvPr id="19" name="PA-文本框 18"/>
            <p:cNvSpPr txBox="1"/>
            <p:nvPr>
              <p:custDataLst>
                <p:tags r:id="rId7"/>
              </p:custDataLst>
            </p:nvPr>
          </p:nvSpPr>
          <p:spPr>
            <a:xfrm>
              <a:off x="2636520" y="2004060"/>
              <a:ext cx="1504315" cy="475615"/>
            </a:xfrm>
            <a:prstGeom prst="rect">
              <a:avLst/>
            </a:prstGeom>
            <a:noFill/>
          </p:spPr>
          <p:txBody>
            <a:bodyPr wrap="square" rtlCol="0">
              <a:spAutoFit/>
            </a:bodyPr>
            <a:lstStyle/>
            <a:p>
              <a:pPr algn="r"/>
              <a:r>
                <a:rPr lang="zh-CN" altLang="en-US" sz="2500" dirty="0">
                  <a:solidFill>
                    <a:schemeClr val="tx1">
                      <a:lumMod val="95000"/>
                      <a:lumOff val="5000"/>
                    </a:schemeClr>
                  </a:solidFill>
                  <a:cs typeface="+mn-ea"/>
                  <a:sym typeface="+mn-lt"/>
                </a:rPr>
                <a:t>输入文本</a:t>
              </a:r>
            </a:p>
          </p:txBody>
        </p:sp>
        <p:sp>
          <p:nvSpPr>
            <p:cNvPr id="20" name="PA-文本框 19"/>
            <p:cNvSpPr txBox="1"/>
            <p:nvPr>
              <p:custDataLst>
                <p:tags r:id="rId8"/>
              </p:custDataLst>
            </p:nvPr>
          </p:nvSpPr>
          <p:spPr>
            <a:xfrm>
              <a:off x="493395" y="2398395"/>
              <a:ext cx="3647440" cy="787523"/>
            </a:xfrm>
            <a:prstGeom prst="rect">
              <a:avLst/>
            </a:prstGeom>
            <a:noFill/>
          </p:spPr>
          <p:txBody>
            <a:bodyPr wrap="square" rtlCol="0">
              <a:spAutoFit/>
            </a:bodyPr>
            <a:lstStyle/>
            <a:p>
              <a:pPr algn="r">
                <a:lnSpc>
                  <a:spcPct val="150000"/>
                </a:lnSpc>
              </a:pPr>
              <a:r>
                <a:rPr lang="zh-CN" altLang="en-US" sz="1600">
                  <a:solidFill>
                    <a:schemeClr val="tx1">
                      <a:lumMod val="95000"/>
                      <a:lumOff val="5000"/>
                    </a:schemeClr>
                  </a:solidFill>
                  <a:cs typeface="+mn-ea"/>
                  <a:sym typeface="+mn-lt"/>
                </a:rPr>
                <a:t>再次输入您的文字内容，简单明了，不要太过于繁琐</a:t>
              </a:r>
            </a:p>
          </p:txBody>
        </p:sp>
        <p:sp>
          <p:nvSpPr>
            <p:cNvPr id="21" name="PA-文本框 20"/>
            <p:cNvSpPr txBox="1"/>
            <p:nvPr>
              <p:custDataLst>
                <p:tags r:id="rId9"/>
              </p:custDataLst>
            </p:nvPr>
          </p:nvSpPr>
          <p:spPr>
            <a:xfrm>
              <a:off x="2636520" y="4171315"/>
              <a:ext cx="1504315" cy="475615"/>
            </a:xfrm>
            <a:prstGeom prst="rect">
              <a:avLst/>
            </a:prstGeom>
            <a:noFill/>
          </p:spPr>
          <p:txBody>
            <a:bodyPr wrap="square" rtlCol="0">
              <a:spAutoFit/>
            </a:bodyPr>
            <a:lstStyle/>
            <a:p>
              <a:pPr algn="r"/>
              <a:r>
                <a:rPr lang="zh-CN" altLang="en-US" sz="2500">
                  <a:solidFill>
                    <a:schemeClr val="tx1">
                      <a:lumMod val="95000"/>
                      <a:lumOff val="5000"/>
                    </a:schemeClr>
                  </a:solidFill>
                  <a:cs typeface="+mn-ea"/>
                  <a:sym typeface="+mn-lt"/>
                </a:rPr>
                <a:t>输入文本</a:t>
              </a:r>
            </a:p>
          </p:txBody>
        </p:sp>
        <p:sp>
          <p:nvSpPr>
            <p:cNvPr id="22" name="PA-文本框 21"/>
            <p:cNvSpPr txBox="1"/>
            <p:nvPr>
              <p:custDataLst>
                <p:tags r:id="rId10"/>
              </p:custDataLst>
            </p:nvPr>
          </p:nvSpPr>
          <p:spPr>
            <a:xfrm>
              <a:off x="493395" y="4565650"/>
              <a:ext cx="3647440" cy="787523"/>
            </a:xfrm>
            <a:prstGeom prst="rect">
              <a:avLst/>
            </a:prstGeom>
            <a:noFill/>
          </p:spPr>
          <p:txBody>
            <a:bodyPr wrap="square" rtlCol="0">
              <a:spAutoFit/>
            </a:bodyPr>
            <a:lstStyle/>
            <a:p>
              <a:pPr algn="r">
                <a:lnSpc>
                  <a:spcPct val="150000"/>
                </a:lnSpc>
              </a:pPr>
              <a:r>
                <a:rPr lang="zh-CN" altLang="en-US" sz="1600">
                  <a:solidFill>
                    <a:schemeClr val="tx1">
                      <a:lumMod val="95000"/>
                      <a:lumOff val="5000"/>
                    </a:schemeClr>
                  </a:solidFill>
                  <a:cs typeface="+mn-ea"/>
                  <a:sym typeface="+mn-lt"/>
                </a:rPr>
                <a:t>再次输入您的文字内容，简单明了，不要太过于繁琐</a:t>
              </a:r>
            </a:p>
          </p:txBody>
        </p:sp>
        <p:sp>
          <p:nvSpPr>
            <p:cNvPr id="35" name="PA-形状 4718"/>
            <p:cNvSpPr/>
            <p:nvPr>
              <p:custDataLst>
                <p:tags r:id="rId11"/>
              </p:custDataLst>
            </p:nvPr>
          </p:nvSpPr>
          <p:spPr>
            <a:xfrm>
              <a:off x="4838489" y="2528812"/>
              <a:ext cx="787215" cy="791864"/>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solidFill>
              <a:schemeClr val="bg1"/>
            </a:solidFill>
            <a:ln w="12700">
              <a:miter lim="400000"/>
            </a:ln>
          </p:spPr>
          <p:txBody>
            <a:bodyPr lIns="22860" rIns="22860"/>
            <a:lstStyle/>
            <a:p>
              <a:pPr defTabSz="457200">
                <a:defRPr sz="1800">
                  <a:solidFill>
                    <a:schemeClr val="accent6">
                      <a:hueOff val="-2214564"/>
                      <a:satOff val="-18431"/>
                      <a:lumOff val="-82906"/>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sp>
          <p:nvSpPr>
            <p:cNvPr id="36" name="PA-形状 4717"/>
            <p:cNvSpPr/>
            <p:nvPr>
              <p:custDataLst>
                <p:tags r:id="rId12"/>
              </p:custDataLst>
            </p:nvPr>
          </p:nvSpPr>
          <p:spPr>
            <a:xfrm>
              <a:off x="6527796" y="4250057"/>
              <a:ext cx="698110" cy="647746"/>
            </a:xfrm>
            <a:custGeom>
              <a:avLst/>
              <a:gdLst/>
              <a:ahLst/>
              <a:cxnLst>
                <a:cxn ang="0">
                  <a:pos x="wd2" y="hd2"/>
                </a:cxn>
                <a:cxn ang="5400000">
                  <a:pos x="wd2" y="hd2"/>
                </a:cxn>
                <a:cxn ang="10800000">
                  <a:pos x="wd2" y="hd2"/>
                </a:cxn>
                <a:cxn ang="16200000">
                  <a:pos x="wd2" y="hd2"/>
                </a:cxn>
              </a:cxnLst>
              <a:rect l="0" t="0" r="r" b="b"/>
              <a:pathLst>
                <a:path w="21585" h="21600" extrusionOk="0">
                  <a:moveTo>
                    <a:pt x="21006" y="18157"/>
                  </a:moveTo>
                  <a:cubicBezTo>
                    <a:pt x="21187" y="18338"/>
                    <a:pt x="21332" y="18556"/>
                    <a:pt x="21440" y="18809"/>
                  </a:cubicBezTo>
                  <a:cubicBezTo>
                    <a:pt x="21549" y="19063"/>
                    <a:pt x="21585" y="19317"/>
                    <a:pt x="21585" y="19570"/>
                  </a:cubicBezTo>
                  <a:cubicBezTo>
                    <a:pt x="21585" y="19860"/>
                    <a:pt x="21549" y="20114"/>
                    <a:pt x="21440" y="20332"/>
                  </a:cubicBezTo>
                  <a:cubicBezTo>
                    <a:pt x="21332" y="20585"/>
                    <a:pt x="21187" y="20803"/>
                    <a:pt x="21006" y="20984"/>
                  </a:cubicBezTo>
                  <a:cubicBezTo>
                    <a:pt x="20934" y="21093"/>
                    <a:pt x="20825" y="21165"/>
                    <a:pt x="20717" y="21238"/>
                  </a:cubicBezTo>
                  <a:cubicBezTo>
                    <a:pt x="20608" y="21310"/>
                    <a:pt x="20463" y="21383"/>
                    <a:pt x="20355" y="21455"/>
                  </a:cubicBezTo>
                  <a:cubicBezTo>
                    <a:pt x="20246" y="21491"/>
                    <a:pt x="20102" y="21528"/>
                    <a:pt x="19993" y="21564"/>
                  </a:cubicBezTo>
                  <a:cubicBezTo>
                    <a:pt x="19848" y="21564"/>
                    <a:pt x="19704" y="21600"/>
                    <a:pt x="19559" y="21600"/>
                  </a:cubicBezTo>
                  <a:cubicBezTo>
                    <a:pt x="19414" y="21600"/>
                    <a:pt x="19306" y="21564"/>
                    <a:pt x="19161" y="21564"/>
                  </a:cubicBezTo>
                  <a:cubicBezTo>
                    <a:pt x="19052" y="21528"/>
                    <a:pt x="18908" y="21491"/>
                    <a:pt x="18799" y="21455"/>
                  </a:cubicBezTo>
                  <a:cubicBezTo>
                    <a:pt x="18691" y="21383"/>
                    <a:pt x="18546" y="21310"/>
                    <a:pt x="18437" y="21238"/>
                  </a:cubicBezTo>
                  <a:cubicBezTo>
                    <a:pt x="18329" y="21165"/>
                    <a:pt x="18220" y="21093"/>
                    <a:pt x="18148" y="20984"/>
                  </a:cubicBezTo>
                  <a:cubicBezTo>
                    <a:pt x="13915" y="16744"/>
                    <a:pt x="13915" y="16744"/>
                    <a:pt x="13915" y="16744"/>
                  </a:cubicBezTo>
                  <a:cubicBezTo>
                    <a:pt x="13336" y="17287"/>
                    <a:pt x="13336" y="17287"/>
                    <a:pt x="13336" y="17287"/>
                  </a:cubicBezTo>
                  <a:cubicBezTo>
                    <a:pt x="12757" y="16744"/>
                    <a:pt x="12757" y="16744"/>
                    <a:pt x="12757" y="16744"/>
                  </a:cubicBezTo>
                  <a:cubicBezTo>
                    <a:pt x="14457" y="15040"/>
                    <a:pt x="14457" y="15040"/>
                    <a:pt x="14457" y="15040"/>
                  </a:cubicBezTo>
                  <a:cubicBezTo>
                    <a:pt x="11599" y="12141"/>
                    <a:pt x="11599" y="12141"/>
                    <a:pt x="11599" y="12141"/>
                  </a:cubicBezTo>
                  <a:cubicBezTo>
                    <a:pt x="8198" y="15620"/>
                    <a:pt x="8198" y="15620"/>
                    <a:pt x="8198" y="15620"/>
                  </a:cubicBezTo>
                  <a:cubicBezTo>
                    <a:pt x="8343" y="15983"/>
                    <a:pt x="8415" y="16381"/>
                    <a:pt x="8451" y="16744"/>
                  </a:cubicBezTo>
                  <a:cubicBezTo>
                    <a:pt x="8451" y="17142"/>
                    <a:pt x="8451" y="17541"/>
                    <a:pt x="8343" y="17976"/>
                  </a:cubicBezTo>
                  <a:cubicBezTo>
                    <a:pt x="8234" y="18338"/>
                    <a:pt x="8090" y="18701"/>
                    <a:pt x="7909" y="19063"/>
                  </a:cubicBezTo>
                  <a:cubicBezTo>
                    <a:pt x="7728" y="19389"/>
                    <a:pt x="7511" y="19715"/>
                    <a:pt x="7221" y="20005"/>
                  </a:cubicBezTo>
                  <a:cubicBezTo>
                    <a:pt x="7040" y="20223"/>
                    <a:pt x="6823" y="20404"/>
                    <a:pt x="6570" y="20549"/>
                  </a:cubicBezTo>
                  <a:cubicBezTo>
                    <a:pt x="6353" y="20658"/>
                    <a:pt x="6100" y="20803"/>
                    <a:pt x="5846" y="20948"/>
                  </a:cubicBezTo>
                  <a:cubicBezTo>
                    <a:pt x="5593" y="21020"/>
                    <a:pt x="5340" y="21093"/>
                    <a:pt x="5050" y="21165"/>
                  </a:cubicBezTo>
                  <a:cubicBezTo>
                    <a:pt x="4797" y="21238"/>
                    <a:pt x="4508" y="21274"/>
                    <a:pt x="4254" y="21274"/>
                  </a:cubicBezTo>
                  <a:cubicBezTo>
                    <a:pt x="4073" y="21274"/>
                    <a:pt x="3929" y="21274"/>
                    <a:pt x="3784" y="21238"/>
                  </a:cubicBezTo>
                  <a:cubicBezTo>
                    <a:pt x="3639" y="21238"/>
                    <a:pt x="3531" y="21201"/>
                    <a:pt x="3386" y="21165"/>
                  </a:cubicBezTo>
                  <a:cubicBezTo>
                    <a:pt x="3241" y="21129"/>
                    <a:pt x="3097" y="21093"/>
                    <a:pt x="2952" y="21056"/>
                  </a:cubicBezTo>
                  <a:cubicBezTo>
                    <a:pt x="2807" y="21020"/>
                    <a:pt x="2662" y="20948"/>
                    <a:pt x="2554" y="20875"/>
                  </a:cubicBezTo>
                  <a:cubicBezTo>
                    <a:pt x="2011" y="20658"/>
                    <a:pt x="2011" y="20658"/>
                    <a:pt x="2011" y="20658"/>
                  </a:cubicBezTo>
                  <a:cubicBezTo>
                    <a:pt x="3856" y="18809"/>
                    <a:pt x="3856" y="18809"/>
                    <a:pt x="3856" y="18809"/>
                  </a:cubicBezTo>
                  <a:cubicBezTo>
                    <a:pt x="3856" y="17360"/>
                    <a:pt x="3856" y="17360"/>
                    <a:pt x="3856" y="17360"/>
                  </a:cubicBezTo>
                  <a:cubicBezTo>
                    <a:pt x="2445" y="17360"/>
                    <a:pt x="2445" y="17360"/>
                    <a:pt x="2445" y="17360"/>
                  </a:cubicBezTo>
                  <a:cubicBezTo>
                    <a:pt x="564" y="19244"/>
                    <a:pt x="564" y="19244"/>
                    <a:pt x="564" y="19244"/>
                  </a:cubicBezTo>
                  <a:cubicBezTo>
                    <a:pt x="347" y="18701"/>
                    <a:pt x="347" y="18701"/>
                    <a:pt x="347" y="18701"/>
                  </a:cubicBezTo>
                  <a:cubicBezTo>
                    <a:pt x="166" y="18302"/>
                    <a:pt x="57" y="17903"/>
                    <a:pt x="21" y="17468"/>
                  </a:cubicBezTo>
                  <a:cubicBezTo>
                    <a:pt x="-15" y="17034"/>
                    <a:pt x="-15" y="16635"/>
                    <a:pt x="94" y="16200"/>
                  </a:cubicBezTo>
                  <a:cubicBezTo>
                    <a:pt x="166" y="15801"/>
                    <a:pt x="274" y="15403"/>
                    <a:pt x="492" y="15040"/>
                  </a:cubicBezTo>
                  <a:cubicBezTo>
                    <a:pt x="672" y="14642"/>
                    <a:pt x="926" y="14315"/>
                    <a:pt x="1215" y="14062"/>
                  </a:cubicBezTo>
                  <a:cubicBezTo>
                    <a:pt x="1432" y="13808"/>
                    <a:pt x="1649" y="13627"/>
                    <a:pt x="1903" y="13518"/>
                  </a:cubicBezTo>
                  <a:cubicBezTo>
                    <a:pt x="2120" y="13373"/>
                    <a:pt x="2337" y="13228"/>
                    <a:pt x="2590" y="13083"/>
                  </a:cubicBezTo>
                  <a:cubicBezTo>
                    <a:pt x="2843" y="13011"/>
                    <a:pt x="3097" y="12938"/>
                    <a:pt x="3386" y="12866"/>
                  </a:cubicBezTo>
                  <a:cubicBezTo>
                    <a:pt x="3675" y="12793"/>
                    <a:pt x="3965" y="12757"/>
                    <a:pt x="4254" y="12757"/>
                  </a:cubicBezTo>
                  <a:cubicBezTo>
                    <a:pt x="4471" y="12757"/>
                    <a:pt x="4689" y="12793"/>
                    <a:pt x="4942" y="12830"/>
                  </a:cubicBezTo>
                  <a:cubicBezTo>
                    <a:pt x="5159" y="12902"/>
                    <a:pt x="5412" y="12974"/>
                    <a:pt x="5665" y="13047"/>
                  </a:cubicBezTo>
                  <a:cubicBezTo>
                    <a:pt x="9030" y="9604"/>
                    <a:pt x="9030" y="9604"/>
                    <a:pt x="9030" y="9604"/>
                  </a:cubicBezTo>
                  <a:cubicBezTo>
                    <a:pt x="4254" y="4784"/>
                    <a:pt x="4254" y="4784"/>
                    <a:pt x="4254" y="4784"/>
                  </a:cubicBezTo>
                  <a:cubicBezTo>
                    <a:pt x="3675" y="5364"/>
                    <a:pt x="3675" y="5364"/>
                    <a:pt x="3675" y="5364"/>
                  </a:cubicBezTo>
                  <a:cubicBezTo>
                    <a:pt x="528" y="2211"/>
                    <a:pt x="528" y="2211"/>
                    <a:pt x="528" y="2211"/>
                  </a:cubicBezTo>
                  <a:cubicBezTo>
                    <a:pt x="2228" y="507"/>
                    <a:pt x="2228" y="507"/>
                    <a:pt x="2228" y="507"/>
                  </a:cubicBezTo>
                  <a:cubicBezTo>
                    <a:pt x="5376" y="3660"/>
                    <a:pt x="5376" y="3660"/>
                    <a:pt x="5376" y="3660"/>
                  </a:cubicBezTo>
                  <a:cubicBezTo>
                    <a:pt x="4797" y="4240"/>
                    <a:pt x="4797" y="4240"/>
                    <a:pt x="4797" y="4240"/>
                  </a:cubicBezTo>
                  <a:cubicBezTo>
                    <a:pt x="9609" y="9060"/>
                    <a:pt x="9609" y="9060"/>
                    <a:pt x="9609" y="9060"/>
                  </a:cubicBezTo>
                  <a:cubicBezTo>
                    <a:pt x="13046" y="5654"/>
                    <a:pt x="13046" y="5654"/>
                    <a:pt x="13046" y="5654"/>
                  </a:cubicBezTo>
                  <a:cubicBezTo>
                    <a:pt x="12902" y="5219"/>
                    <a:pt x="12793" y="4820"/>
                    <a:pt x="12793" y="4458"/>
                  </a:cubicBezTo>
                  <a:cubicBezTo>
                    <a:pt x="12793" y="4059"/>
                    <a:pt x="12829" y="3660"/>
                    <a:pt x="12902" y="3298"/>
                  </a:cubicBezTo>
                  <a:cubicBezTo>
                    <a:pt x="12974" y="2899"/>
                    <a:pt x="13082" y="2537"/>
                    <a:pt x="13300" y="2211"/>
                  </a:cubicBezTo>
                  <a:cubicBezTo>
                    <a:pt x="13480" y="1848"/>
                    <a:pt x="13734" y="1522"/>
                    <a:pt x="14059" y="1196"/>
                  </a:cubicBezTo>
                  <a:cubicBezTo>
                    <a:pt x="14240" y="1015"/>
                    <a:pt x="14457" y="834"/>
                    <a:pt x="14674" y="689"/>
                  </a:cubicBezTo>
                  <a:cubicBezTo>
                    <a:pt x="14928" y="544"/>
                    <a:pt x="15145" y="399"/>
                    <a:pt x="15398" y="326"/>
                  </a:cubicBezTo>
                  <a:cubicBezTo>
                    <a:pt x="15651" y="181"/>
                    <a:pt x="15905" y="109"/>
                    <a:pt x="16194" y="36"/>
                  </a:cubicBezTo>
                  <a:cubicBezTo>
                    <a:pt x="16447" y="0"/>
                    <a:pt x="16737" y="0"/>
                    <a:pt x="17026" y="0"/>
                  </a:cubicBezTo>
                  <a:cubicBezTo>
                    <a:pt x="17171" y="0"/>
                    <a:pt x="17316" y="0"/>
                    <a:pt x="17460" y="0"/>
                  </a:cubicBezTo>
                  <a:cubicBezTo>
                    <a:pt x="17605" y="36"/>
                    <a:pt x="17750" y="36"/>
                    <a:pt x="17858" y="72"/>
                  </a:cubicBezTo>
                  <a:cubicBezTo>
                    <a:pt x="18003" y="109"/>
                    <a:pt x="18148" y="145"/>
                    <a:pt x="18293" y="181"/>
                  </a:cubicBezTo>
                  <a:cubicBezTo>
                    <a:pt x="18401" y="254"/>
                    <a:pt x="18546" y="290"/>
                    <a:pt x="18691" y="326"/>
                  </a:cubicBezTo>
                  <a:cubicBezTo>
                    <a:pt x="19233" y="544"/>
                    <a:pt x="19233" y="544"/>
                    <a:pt x="19233" y="544"/>
                  </a:cubicBezTo>
                  <a:cubicBezTo>
                    <a:pt x="17388" y="2428"/>
                    <a:pt x="17388" y="2428"/>
                    <a:pt x="17388" y="2428"/>
                  </a:cubicBezTo>
                  <a:cubicBezTo>
                    <a:pt x="17352" y="3842"/>
                    <a:pt x="17352" y="3842"/>
                    <a:pt x="17352" y="3842"/>
                  </a:cubicBezTo>
                  <a:cubicBezTo>
                    <a:pt x="18799" y="3805"/>
                    <a:pt x="18799" y="3805"/>
                    <a:pt x="18799" y="3805"/>
                  </a:cubicBezTo>
                  <a:cubicBezTo>
                    <a:pt x="20644" y="2030"/>
                    <a:pt x="20644" y="2030"/>
                    <a:pt x="20644" y="2030"/>
                  </a:cubicBezTo>
                  <a:cubicBezTo>
                    <a:pt x="20861" y="2537"/>
                    <a:pt x="20861" y="2537"/>
                    <a:pt x="20861" y="2537"/>
                  </a:cubicBezTo>
                  <a:cubicBezTo>
                    <a:pt x="21078" y="2936"/>
                    <a:pt x="21187" y="3370"/>
                    <a:pt x="21223" y="3769"/>
                  </a:cubicBezTo>
                  <a:cubicBezTo>
                    <a:pt x="21259" y="4204"/>
                    <a:pt x="21259" y="4603"/>
                    <a:pt x="21151" y="5001"/>
                  </a:cubicBezTo>
                  <a:cubicBezTo>
                    <a:pt x="21078" y="5400"/>
                    <a:pt x="20970" y="5799"/>
                    <a:pt x="20753" y="6161"/>
                  </a:cubicBezTo>
                  <a:cubicBezTo>
                    <a:pt x="20536" y="6560"/>
                    <a:pt x="20282" y="6886"/>
                    <a:pt x="19993" y="7212"/>
                  </a:cubicBezTo>
                  <a:cubicBezTo>
                    <a:pt x="19776" y="7393"/>
                    <a:pt x="19595" y="7574"/>
                    <a:pt x="19342" y="7719"/>
                  </a:cubicBezTo>
                  <a:cubicBezTo>
                    <a:pt x="19089" y="7864"/>
                    <a:pt x="18871" y="8009"/>
                    <a:pt x="18618" y="8082"/>
                  </a:cubicBezTo>
                  <a:cubicBezTo>
                    <a:pt x="18365" y="8227"/>
                    <a:pt x="18112" y="8299"/>
                    <a:pt x="17822" y="8372"/>
                  </a:cubicBezTo>
                  <a:cubicBezTo>
                    <a:pt x="17569" y="8408"/>
                    <a:pt x="17279" y="8444"/>
                    <a:pt x="17026" y="8444"/>
                  </a:cubicBezTo>
                  <a:cubicBezTo>
                    <a:pt x="16773" y="8444"/>
                    <a:pt x="16520" y="8408"/>
                    <a:pt x="16266" y="8372"/>
                  </a:cubicBezTo>
                  <a:cubicBezTo>
                    <a:pt x="16049" y="8299"/>
                    <a:pt x="15832" y="8263"/>
                    <a:pt x="15579" y="8191"/>
                  </a:cubicBezTo>
                  <a:cubicBezTo>
                    <a:pt x="12214" y="11597"/>
                    <a:pt x="12214" y="11597"/>
                    <a:pt x="12214" y="11597"/>
                  </a:cubicBezTo>
                  <a:cubicBezTo>
                    <a:pt x="15036" y="14460"/>
                    <a:pt x="15036" y="14460"/>
                    <a:pt x="15036" y="14460"/>
                  </a:cubicBezTo>
                  <a:cubicBezTo>
                    <a:pt x="16737" y="12757"/>
                    <a:pt x="16737" y="12757"/>
                    <a:pt x="16737" y="12757"/>
                  </a:cubicBezTo>
                  <a:cubicBezTo>
                    <a:pt x="17279" y="13337"/>
                    <a:pt x="17279" y="13337"/>
                    <a:pt x="17279" y="13337"/>
                  </a:cubicBezTo>
                  <a:cubicBezTo>
                    <a:pt x="16737" y="13917"/>
                    <a:pt x="16737" y="13917"/>
                    <a:pt x="16737" y="13917"/>
                  </a:cubicBezTo>
                  <a:lnTo>
                    <a:pt x="21006" y="18157"/>
                  </a:lnTo>
                  <a:close/>
                  <a:moveTo>
                    <a:pt x="7366" y="15656"/>
                  </a:moveTo>
                  <a:cubicBezTo>
                    <a:pt x="7257" y="15403"/>
                    <a:pt x="7257" y="15403"/>
                    <a:pt x="7257" y="15403"/>
                  </a:cubicBezTo>
                  <a:cubicBezTo>
                    <a:pt x="15398" y="7248"/>
                    <a:pt x="15398" y="7248"/>
                    <a:pt x="15398" y="7248"/>
                  </a:cubicBezTo>
                  <a:cubicBezTo>
                    <a:pt x="15651" y="7357"/>
                    <a:pt x="15651" y="7357"/>
                    <a:pt x="15651" y="7357"/>
                  </a:cubicBezTo>
                  <a:cubicBezTo>
                    <a:pt x="15868" y="7430"/>
                    <a:pt x="16086" y="7502"/>
                    <a:pt x="16339" y="7538"/>
                  </a:cubicBezTo>
                  <a:cubicBezTo>
                    <a:pt x="16556" y="7611"/>
                    <a:pt x="16773" y="7611"/>
                    <a:pt x="17026" y="7611"/>
                  </a:cubicBezTo>
                  <a:cubicBezTo>
                    <a:pt x="17243" y="7611"/>
                    <a:pt x="17460" y="7611"/>
                    <a:pt x="17677" y="7538"/>
                  </a:cubicBezTo>
                  <a:cubicBezTo>
                    <a:pt x="17895" y="7502"/>
                    <a:pt x="18112" y="7466"/>
                    <a:pt x="18329" y="7393"/>
                  </a:cubicBezTo>
                  <a:cubicBezTo>
                    <a:pt x="18510" y="7285"/>
                    <a:pt x="18691" y="7176"/>
                    <a:pt x="18908" y="7067"/>
                  </a:cubicBezTo>
                  <a:cubicBezTo>
                    <a:pt x="19089" y="6922"/>
                    <a:pt x="19269" y="6777"/>
                    <a:pt x="19414" y="6632"/>
                  </a:cubicBezTo>
                  <a:cubicBezTo>
                    <a:pt x="19631" y="6415"/>
                    <a:pt x="19812" y="6197"/>
                    <a:pt x="19957" y="5944"/>
                  </a:cubicBezTo>
                  <a:cubicBezTo>
                    <a:pt x="20102" y="5690"/>
                    <a:pt x="20210" y="5400"/>
                    <a:pt x="20319" y="5110"/>
                  </a:cubicBezTo>
                  <a:cubicBezTo>
                    <a:pt x="20355" y="4893"/>
                    <a:pt x="20391" y="4603"/>
                    <a:pt x="20427" y="4313"/>
                  </a:cubicBezTo>
                  <a:cubicBezTo>
                    <a:pt x="20427" y="3987"/>
                    <a:pt x="20427" y="3697"/>
                    <a:pt x="20355" y="3443"/>
                  </a:cubicBezTo>
                  <a:cubicBezTo>
                    <a:pt x="19161" y="4603"/>
                    <a:pt x="19161" y="4603"/>
                    <a:pt x="19161" y="4603"/>
                  </a:cubicBezTo>
                  <a:cubicBezTo>
                    <a:pt x="16556" y="4639"/>
                    <a:pt x="16556" y="4639"/>
                    <a:pt x="16556" y="4639"/>
                  </a:cubicBezTo>
                  <a:cubicBezTo>
                    <a:pt x="16592" y="2102"/>
                    <a:pt x="16592" y="2102"/>
                    <a:pt x="16592" y="2102"/>
                  </a:cubicBezTo>
                  <a:cubicBezTo>
                    <a:pt x="17750" y="870"/>
                    <a:pt x="17750" y="870"/>
                    <a:pt x="17750" y="870"/>
                  </a:cubicBezTo>
                  <a:cubicBezTo>
                    <a:pt x="17641" y="834"/>
                    <a:pt x="17497" y="834"/>
                    <a:pt x="17388" y="797"/>
                  </a:cubicBezTo>
                  <a:cubicBezTo>
                    <a:pt x="17243" y="797"/>
                    <a:pt x="17135" y="797"/>
                    <a:pt x="17026" y="797"/>
                  </a:cubicBezTo>
                  <a:cubicBezTo>
                    <a:pt x="16773" y="797"/>
                    <a:pt x="16556" y="797"/>
                    <a:pt x="16339" y="870"/>
                  </a:cubicBezTo>
                  <a:cubicBezTo>
                    <a:pt x="16122" y="906"/>
                    <a:pt x="15905" y="979"/>
                    <a:pt x="15688" y="1051"/>
                  </a:cubicBezTo>
                  <a:cubicBezTo>
                    <a:pt x="15507" y="1123"/>
                    <a:pt x="15326" y="1232"/>
                    <a:pt x="15109" y="1341"/>
                  </a:cubicBezTo>
                  <a:cubicBezTo>
                    <a:pt x="14928" y="1486"/>
                    <a:pt x="14747" y="1631"/>
                    <a:pt x="14602" y="1776"/>
                  </a:cubicBezTo>
                  <a:cubicBezTo>
                    <a:pt x="14349" y="2030"/>
                    <a:pt x="14168" y="2319"/>
                    <a:pt x="13987" y="2609"/>
                  </a:cubicBezTo>
                  <a:cubicBezTo>
                    <a:pt x="13842" y="2899"/>
                    <a:pt x="13734" y="3226"/>
                    <a:pt x="13661" y="3552"/>
                  </a:cubicBezTo>
                  <a:cubicBezTo>
                    <a:pt x="13589" y="3878"/>
                    <a:pt x="13589" y="4204"/>
                    <a:pt x="13625" y="4566"/>
                  </a:cubicBezTo>
                  <a:cubicBezTo>
                    <a:pt x="13661" y="4893"/>
                    <a:pt x="13734" y="5219"/>
                    <a:pt x="13915" y="5545"/>
                  </a:cubicBezTo>
                  <a:cubicBezTo>
                    <a:pt x="13987" y="5835"/>
                    <a:pt x="13987" y="5835"/>
                    <a:pt x="13987" y="5835"/>
                  </a:cubicBezTo>
                  <a:cubicBezTo>
                    <a:pt x="5846" y="13989"/>
                    <a:pt x="5846" y="13989"/>
                    <a:pt x="5846" y="13989"/>
                  </a:cubicBezTo>
                  <a:cubicBezTo>
                    <a:pt x="5557" y="13844"/>
                    <a:pt x="5557" y="13844"/>
                    <a:pt x="5557" y="13844"/>
                  </a:cubicBezTo>
                  <a:cubicBezTo>
                    <a:pt x="5376" y="13808"/>
                    <a:pt x="5159" y="13736"/>
                    <a:pt x="4942" y="13699"/>
                  </a:cubicBezTo>
                  <a:cubicBezTo>
                    <a:pt x="4689" y="13627"/>
                    <a:pt x="4471" y="13627"/>
                    <a:pt x="4254" y="13627"/>
                  </a:cubicBezTo>
                  <a:cubicBezTo>
                    <a:pt x="4001" y="13627"/>
                    <a:pt x="3748" y="13627"/>
                    <a:pt x="3531" y="13663"/>
                  </a:cubicBezTo>
                  <a:cubicBezTo>
                    <a:pt x="3314" y="13699"/>
                    <a:pt x="3097" y="13772"/>
                    <a:pt x="2916" y="13844"/>
                  </a:cubicBezTo>
                  <a:cubicBezTo>
                    <a:pt x="2699" y="13953"/>
                    <a:pt x="2518" y="14062"/>
                    <a:pt x="2301" y="14170"/>
                  </a:cubicBezTo>
                  <a:cubicBezTo>
                    <a:pt x="2120" y="14315"/>
                    <a:pt x="1939" y="14460"/>
                    <a:pt x="1794" y="14605"/>
                  </a:cubicBezTo>
                  <a:cubicBezTo>
                    <a:pt x="1613" y="14787"/>
                    <a:pt x="1432" y="15040"/>
                    <a:pt x="1288" y="15294"/>
                  </a:cubicBezTo>
                  <a:cubicBezTo>
                    <a:pt x="1107" y="15548"/>
                    <a:pt x="998" y="15838"/>
                    <a:pt x="962" y="16091"/>
                  </a:cubicBezTo>
                  <a:cubicBezTo>
                    <a:pt x="853" y="16345"/>
                    <a:pt x="817" y="16635"/>
                    <a:pt x="817" y="16925"/>
                  </a:cubicBezTo>
                  <a:cubicBezTo>
                    <a:pt x="817" y="17215"/>
                    <a:pt x="817" y="17505"/>
                    <a:pt x="890" y="17758"/>
                  </a:cubicBezTo>
                  <a:cubicBezTo>
                    <a:pt x="2120" y="16562"/>
                    <a:pt x="2120" y="16562"/>
                    <a:pt x="2120" y="16562"/>
                  </a:cubicBezTo>
                  <a:cubicBezTo>
                    <a:pt x="4652" y="16562"/>
                    <a:pt x="4652" y="16562"/>
                    <a:pt x="4652" y="16562"/>
                  </a:cubicBezTo>
                  <a:cubicBezTo>
                    <a:pt x="4616" y="19172"/>
                    <a:pt x="4616" y="19172"/>
                    <a:pt x="4616" y="19172"/>
                  </a:cubicBezTo>
                  <a:cubicBezTo>
                    <a:pt x="3458" y="20368"/>
                    <a:pt x="3458" y="20368"/>
                    <a:pt x="3458" y="20368"/>
                  </a:cubicBezTo>
                  <a:cubicBezTo>
                    <a:pt x="3567" y="20404"/>
                    <a:pt x="3712" y="20404"/>
                    <a:pt x="3856" y="20404"/>
                  </a:cubicBezTo>
                  <a:cubicBezTo>
                    <a:pt x="4001" y="20404"/>
                    <a:pt x="4110" y="20404"/>
                    <a:pt x="4254" y="20404"/>
                  </a:cubicBezTo>
                  <a:cubicBezTo>
                    <a:pt x="4471" y="20404"/>
                    <a:pt x="4689" y="20404"/>
                    <a:pt x="4906" y="20368"/>
                  </a:cubicBezTo>
                  <a:cubicBezTo>
                    <a:pt x="5123" y="20332"/>
                    <a:pt x="5340" y="20259"/>
                    <a:pt x="5521" y="20187"/>
                  </a:cubicBezTo>
                  <a:cubicBezTo>
                    <a:pt x="5738" y="20078"/>
                    <a:pt x="5955" y="19969"/>
                    <a:pt x="6136" y="19860"/>
                  </a:cubicBezTo>
                  <a:cubicBezTo>
                    <a:pt x="6317" y="19715"/>
                    <a:pt x="6498" y="19570"/>
                    <a:pt x="6642" y="19426"/>
                  </a:cubicBezTo>
                  <a:cubicBezTo>
                    <a:pt x="6896" y="19172"/>
                    <a:pt x="7113" y="18882"/>
                    <a:pt x="7257" y="18592"/>
                  </a:cubicBezTo>
                  <a:cubicBezTo>
                    <a:pt x="7402" y="18302"/>
                    <a:pt x="7511" y="17976"/>
                    <a:pt x="7583" y="17686"/>
                  </a:cubicBezTo>
                  <a:cubicBezTo>
                    <a:pt x="7655" y="17323"/>
                    <a:pt x="7655" y="16997"/>
                    <a:pt x="7619" y="16671"/>
                  </a:cubicBezTo>
                  <a:cubicBezTo>
                    <a:pt x="7619" y="16345"/>
                    <a:pt x="7511" y="15983"/>
                    <a:pt x="7366" y="15656"/>
                  </a:cubicBezTo>
                  <a:close/>
                  <a:moveTo>
                    <a:pt x="1649" y="2211"/>
                  </a:moveTo>
                  <a:cubicBezTo>
                    <a:pt x="3675" y="4240"/>
                    <a:pt x="3675" y="4240"/>
                    <a:pt x="3675" y="4240"/>
                  </a:cubicBezTo>
                  <a:cubicBezTo>
                    <a:pt x="4254" y="3660"/>
                    <a:pt x="4254" y="3660"/>
                    <a:pt x="4254" y="3660"/>
                  </a:cubicBezTo>
                  <a:cubicBezTo>
                    <a:pt x="2228" y="1631"/>
                    <a:pt x="2228" y="1631"/>
                    <a:pt x="2228" y="1631"/>
                  </a:cubicBezTo>
                  <a:lnTo>
                    <a:pt x="1649" y="2211"/>
                  </a:lnTo>
                  <a:close/>
                  <a:moveTo>
                    <a:pt x="20391" y="20404"/>
                  </a:moveTo>
                  <a:cubicBezTo>
                    <a:pt x="20536" y="20332"/>
                    <a:pt x="20608" y="20187"/>
                    <a:pt x="20680" y="20042"/>
                  </a:cubicBezTo>
                  <a:cubicBezTo>
                    <a:pt x="20753" y="19897"/>
                    <a:pt x="20789" y="19715"/>
                    <a:pt x="20789" y="19570"/>
                  </a:cubicBezTo>
                  <a:cubicBezTo>
                    <a:pt x="20789" y="19426"/>
                    <a:pt x="20753" y="19244"/>
                    <a:pt x="20680" y="19136"/>
                  </a:cubicBezTo>
                  <a:cubicBezTo>
                    <a:pt x="20608" y="18991"/>
                    <a:pt x="20536" y="18846"/>
                    <a:pt x="20391" y="18701"/>
                  </a:cubicBezTo>
                  <a:cubicBezTo>
                    <a:pt x="16158" y="14460"/>
                    <a:pt x="16158" y="14460"/>
                    <a:pt x="16158" y="14460"/>
                  </a:cubicBezTo>
                  <a:cubicBezTo>
                    <a:pt x="14457" y="16164"/>
                    <a:pt x="14457" y="16164"/>
                    <a:pt x="14457" y="16164"/>
                  </a:cubicBezTo>
                  <a:cubicBezTo>
                    <a:pt x="18691" y="20404"/>
                    <a:pt x="18691" y="20404"/>
                    <a:pt x="18691" y="20404"/>
                  </a:cubicBezTo>
                  <a:cubicBezTo>
                    <a:pt x="18835" y="20549"/>
                    <a:pt x="18980" y="20621"/>
                    <a:pt x="19089" y="20694"/>
                  </a:cubicBezTo>
                  <a:cubicBezTo>
                    <a:pt x="19233" y="20766"/>
                    <a:pt x="19414" y="20803"/>
                    <a:pt x="19559" y="20803"/>
                  </a:cubicBezTo>
                  <a:cubicBezTo>
                    <a:pt x="19704" y="20803"/>
                    <a:pt x="19884" y="20766"/>
                    <a:pt x="20029" y="20694"/>
                  </a:cubicBezTo>
                  <a:cubicBezTo>
                    <a:pt x="20174" y="20621"/>
                    <a:pt x="20319" y="20549"/>
                    <a:pt x="20391" y="20404"/>
                  </a:cubicBezTo>
                  <a:close/>
                </a:path>
              </a:pathLst>
            </a:custGeom>
            <a:solidFill>
              <a:schemeClr val="bg1"/>
            </a:solidFill>
            <a:ln w="12700">
              <a:miter lim="400000"/>
            </a:ln>
          </p:spPr>
          <p:txBody>
            <a:bodyPr lIns="22860" rIns="22860"/>
            <a:lstStyle/>
            <a:p>
              <a:pPr defTabSz="457200">
                <a:defRPr sz="1800">
                  <a:solidFill>
                    <a:schemeClr val="accent6">
                      <a:hueOff val="-2214564"/>
                      <a:satOff val="-18429"/>
                      <a:lumOff val="-82904"/>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sp>
          <p:nvSpPr>
            <p:cNvPr id="37" name="PA-形状 4713"/>
            <p:cNvSpPr/>
            <p:nvPr>
              <p:custDataLst>
                <p:tags r:id="rId13"/>
              </p:custDataLst>
            </p:nvPr>
          </p:nvSpPr>
          <p:spPr>
            <a:xfrm>
              <a:off x="6551372" y="2528812"/>
              <a:ext cx="687262" cy="825955"/>
            </a:xfrm>
            <a:custGeom>
              <a:avLst/>
              <a:gdLst/>
              <a:ahLst/>
              <a:cxnLst>
                <a:cxn ang="0">
                  <a:pos x="wd2" y="hd2"/>
                </a:cxn>
                <a:cxn ang="5400000">
                  <a:pos x="wd2" y="hd2"/>
                </a:cxn>
                <a:cxn ang="10800000">
                  <a:pos x="wd2" y="hd2"/>
                </a:cxn>
                <a:cxn ang="16200000">
                  <a:pos x="wd2" y="hd2"/>
                </a:cxn>
              </a:cxnLst>
              <a:rect l="0" t="0" r="r" b="b"/>
              <a:pathLst>
                <a:path w="21600" h="21600" extrusionOk="0">
                  <a:moveTo>
                    <a:pt x="0" y="17153"/>
                  </a:moveTo>
                  <a:lnTo>
                    <a:pt x="0" y="0"/>
                  </a:lnTo>
                  <a:lnTo>
                    <a:pt x="21600" y="0"/>
                  </a:lnTo>
                  <a:lnTo>
                    <a:pt x="21600" y="17153"/>
                  </a:lnTo>
                  <a:lnTo>
                    <a:pt x="13595" y="17153"/>
                  </a:lnTo>
                  <a:lnTo>
                    <a:pt x="13595" y="16200"/>
                  </a:lnTo>
                  <a:lnTo>
                    <a:pt x="20584" y="16200"/>
                  </a:lnTo>
                  <a:lnTo>
                    <a:pt x="20584" y="847"/>
                  </a:lnTo>
                  <a:lnTo>
                    <a:pt x="1144" y="847"/>
                  </a:lnTo>
                  <a:lnTo>
                    <a:pt x="1144" y="16200"/>
                  </a:lnTo>
                  <a:lnTo>
                    <a:pt x="8132" y="16200"/>
                  </a:lnTo>
                  <a:lnTo>
                    <a:pt x="8132" y="17153"/>
                  </a:lnTo>
                  <a:lnTo>
                    <a:pt x="0" y="17153"/>
                  </a:lnTo>
                  <a:close/>
                  <a:moveTo>
                    <a:pt x="11435" y="7412"/>
                  </a:moveTo>
                  <a:lnTo>
                    <a:pt x="11435" y="21600"/>
                  </a:lnTo>
                  <a:lnTo>
                    <a:pt x="10292" y="21600"/>
                  </a:lnTo>
                  <a:lnTo>
                    <a:pt x="10292" y="7412"/>
                  </a:lnTo>
                  <a:lnTo>
                    <a:pt x="6099" y="10800"/>
                  </a:lnTo>
                  <a:lnTo>
                    <a:pt x="5336" y="10165"/>
                  </a:lnTo>
                  <a:lnTo>
                    <a:pt x="10927" y="5612"/>
                  </a:lnTo>
                  <a:lnTo>
                    <a:pt x="16391" y="10165"/>
                  </a:lnTo>
                  <a:lnTo>
                    <a:pt x="15628" y="10800"/>
                  </a:lnTo>
                  <a:lnTo>
                    <a:pt x="11435" y="7412"/>
                  </a:lnTo>
                  <a:close/>
                </a:path>
              </a:pathLst>
            </a:custGeom>
            <a:solidFill>
              <a:schemeClr val="bg1"/>
            </a:solidFill>
            <a:ln w="12700">
              <a:miter lim="400000"/>
            </a:ln>
          </p:spPr>
          <p:txBody>
            <a:bodyPr lIns="22860" rIns="22860"/>
            <a:lstStyle/>
            <a:p>
              <a:pPr defTabSz="457200">
                <a:defRPr sz="1800">
                  <a:solidFill>
                    <a:schemeClr val="accent6">
                      <a:hueOff val="-2214564"/>
                      <a:satOff val="-18431"/>
                      <a:lumOff val="-82906"/>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sp>
          <p:nvSpPr>
            <p:cNvPr id="38" name="PA-形状 4782"/>
            <p:cNvSpPr/>
            <p:nvPr>
              <p:custDataLst>
                <p:tags r:id="rId14"/>
              </p:custDataLst>
            </p:nvPr>
          </p:nvSpPr>
          <p:spPr>
            <a:xfrm>
              <a:off x="4939032" y="4209234"/>
              <a:ext cx="715932" cy="712832"/>
            </a:xfrm>
            <a:custGeom>
              <a:avLst/>
              <a:gdLst/>
              <a:ahLst/>
              <a:cxnLst>
                <a:cxn ang="0">
                  <a:pos x="wd2" y="hd2"/>
                </a:cxn>
                <a:cxn ang="5400000">
                  <a:pos x="wd2" y="hd2"/>
                </a:cxn>
                <a:cxn ang="10800000">
                  <a:pos x="wd2" y="hd2"/>
                </a:cxn>
                <a:cxn ang="16200000">
                  <a:pos x="wd2" y="hd2"/>
                </a:cxn>
              </a:cxnLst>
              <a:rect l="0" t="0" r="r" b="b"/>
              <a:pathLst>
                <a:path w="21600" h="21600" extrusionOk="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solidFill>
              <a:schemeClr val="bg1"/>
            </a:solidFill>
            <a:ln w="12700">
              <a:miter lim="400000"/>
            </a:ln>
          </p:spPr>
          <p:txBody>
            <a:bodyPr lIns="22860" rIns="22860"/>
            <a:lstStyle/>
            <a:p>
              <a:pPr defTabSz="457200">
                <a:defRPr sz="1800">
                  <a:solidFill>
                    <a:schemeClr val="accent6">
                      <a:hueOff val="-2214564"/>
                      <a:satOff val="-18445"/>
                      <a:lumOff val="-82920"/>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800" decel="100000"/>
                                        <p:tgtEl>
                                          <p:spTgt spid="39"/>
                                        </p:tgtEl>
                                      </p:cBhvr>
                                    </p:animEffect>
                                    <p:anim calcmode="lin" valueType="num">
                                      <p:cBhvr>
                                        <p:cTn id="8" dur="800" decel="100000" fill="hold"/>
                                        <p:tgtEl>
                                          <p:spTgt spid="39"/>
                                        </p:tgtEl>
                                        <p:attrNameLst>
                                          <p:attrName>style.rotation</p:attrName>
                                        </p:attrNameLst>
                                      </p:cBhvr>
                                      <p:tavLst>
                                        <p:tav tm="0">
                                          <p:val>
                                            <p:fltVal val="-90"/>
                                          </p:val>
                                        </p:tav>
                                        <p:tav tm="100000">
                                          <p:val>
                                            <p:fltVal val="0"/>
                                          </p:val>
                                        </p:tav>
                                      </p:tavLst>
                                    </p:anim>
                                    <p:anim calcmode="lin" valueType="num">
                                      <p:cBhvr>
                                        <p:cTn id="9" dur="800" decel="100000" fill="hold"/>
                                        <p:tgtEl>
                                          <p:spTgt spid="39"/>
                                        </p:tgtEl>
                                        <p:attrNameLst>
                                          <p:attrName>ppt_x</p:attrName>
                                        </p:attrNameLst>
                                      </p:cBhvr>
                                      <p:tavLst>
                                        <p:tav tm="0">
                                          <p:val>
                                            <p:strVal val="#ppt_x+0.4"/>
                                          </p:val>
                                        </p:tav>
                                        <p:tav tm="100000">
                                          <p:val>
                                            <p:strVal val="#ppt_x-0.05"/>
                                          </p:val>
                                        </p:tav>
                                      </p:tavLst>
                                    </p:anim>
                                    <p:anim calcmode="lin" valueType="num">
                                      <p:cBhvr>
                                        <p:cTn id="10" dur="800" decel="100000" fill="hold"/>
                                        <p:tgtEl>
                                          <p:spTgt spid="3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640330" y="2018030"/>
            <a:ext cx="6911340" cy="1410970"/>
            <a:chOff x="2640271" y="2161434"/>
            <a:chExt cx="6911459" cy="1410871"/>
          </a:xfrm>
        </p:grpSpPr>
        <p:sp>
          <p:nvSpPr>
            <p:cNvPr id="11" name="PA-矩形 10"/>
            <p:cNvSpPr/>
            <p:nvPr>
              <p:custDataLst>
                <p:tags r:id="rId3"/>
              </p:custDataLst>
            </p:nvPr>
          </p:nvSpPr>
          <p:spPr>
            <a:xfrm>
              <a:off x="2867973" y="2351189"/>
              <a:ext cx="1011446" cy="1011446"/>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2" name="PA-文本框 11"/>
            <p:cNvSpPr txBox="1"/>
            <p:nvPr>
              <p:custDataLst>
                <p:tags r:id="rId4"/>
              </p:custDataLst>
            </p:nvPr>
          </p:nvSpPr>
          <p:spPr>
            <a:xfrm>
              <a:off x="3981047" y="2161434"/>
              <a:ext cx="4966970" cy="783590"/>
            </a:xfrm>
            <a:prstGeom prst="rect">
              <a:avLst/>
            </a:prstGeom>
            <a:noFill/>
          </p:spPr>
          <p:txBody>
            <a:bodyPr wrap="square" rtlCol="0">
              <a:spAutoFit/>
            </a:bodyPr>
            <a:lstStyle/>
            <a:p>
              <a:pPr algn="ctr"/>
              <a:r>
                <a:rPr lang="zh-CN" altLang="en-US" sz="4500" b="1" dirty="0">
                  <a:solidFill>
                    <a:srgbClr val="046382"/>
                  </a:solidFill>
                  <a:cs typeface="+mn-ea"/>
                  <a:sym typeface="+mn-lt"/>
                </a:rPr>
                <a:t>单击输入您的文字</a:t>
              </a:r>
            </a:p>
          </p:txBody>
        </p:sp>
        <p:sp>
          <p:nvSpPr>
            <p:cNvPr id="13" name="PA-文本框 12"/>
            <p:cNvSpPr txBox="1"/>
            <p:nvPr>
              <p:custDataLst>
                <p:tags r:id="rId5"/>
              </p:custDataLst>
            </p:nvPr>
          </p:nvSpPr>
          <p:spPr>
            <a:xfrm>
              <a:off x="4064175" y="2925974"/>
              <a:ext cx="5487555" cy="646331"/>
            </a:xfrm>
            <a:prstGeom prst="rect">
              <a:avLst/>
            </a:prstGeom>
            <a:noFill/>
          </p:spPr>
          <p:txBody>
            <a:bodyPr wrap="square" rtlCol="0">
              <a:spAutoFit/>
            </a:bodyPr>
            <a:lstStyle/>
            <a:p>
              <a:pPr algn="l"/>
              <a:r>
                <a:rPr lang="zh-CN" altLang="en-US" sz="3600" dirty="0">
                  <a:solidFill>
                    <a:schemeClr val="tx1">
                      <a:lumMod val="95000"/>
                      <a:lumOff val="5000"/>
                    </a:schemeClr>
                  </a:solidFill>
                  <a:cs typeface="+mn-ea"/>
                  <a:sym typeface="+mn-lt"/>
                </a:rPr>
                <a:t>Click to enter your text</a:t>
              </a:r>
            </a:p>
          </p:txBody>
        </p:sp>
        <p:sp>
          <p:nvSpPr>
            <p:cNvPr id="14" name="PA-文本框 13"/>
            <p:cNvSpPr txBox="1"/>
            <p:nvPr>
              <p:custDataLst>
                <p:tags r:id="rId6"/>
              </p:custDataLst>
            </p:nvPr>
          </p:nvSpPr>
          <p:spPr>
            <a:xfrm>
              <a:off x="2640271" y="2397461"/>
              <a:ext cx="1466850" cy="953068"/>
            </a:xfrm>
            <a:prstGeom prst="rect">
              <a:avLst/>
            </a:prstGeom>
            <a:noFill/>
          </p:spPr>
          <p:txBody>
            <a:bodyPr wrap="square" rtlCol="0">
              <a:spAutoFit/>
            </a:bodyPr>
            <a:lstStyle/>
            <a:p>
              <a:pPr algn="ctr"/>
              <a:r>
                <a:rPr lang="en-US" altLang="zh-CN" sz="5600" b="1" dirty="0">
                  <a:solidFill>
                    <a:schemeClr val="bg1"/>
                  </a:solidFill>
                  <a:cs typeface="+mn-ea"/>
                  <a:sym typeface="+mn-lt"/>
                </a:rPr>
                <a:t>03</a:t>
              </a:r>
            </a:p>
          </p:txBody>
        </p:sp>
        <p:cxnSp>
          <p:nvCxnSpPr>
            <p:cNvPr id="15" name="PA-直接连接符 14"/>
            <p:cNvCxnSpPr/>
            <p:nvPr>
              <p:custDataLst>
                <p:tags r:id="rId7"/>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2BE70729-DD4C-4741-AD7D-0B47D72A7B2A}"/>
              </a:ext>
            </a:extLst>
          </p:cNvPr>
          <p:cNvGrpSpPr/>
          <p:nvPr>
            <p:custDataLst>
              <p:tags r:id="rId2"/>
            </p:custDataLst>
          </p:nvPr>
        </p:nvGrpSpPr>
        <p:grpSpPr>
          <a:xfrm>
            <a:off x="1342390" y="2424430"/>
            <a:ext cx="2792095" cy="3033395"/>
            <a:chOff x="1342390" y="2424430"/>
            <a:chExt cx="2792095" cy="3033395"/>
          </a:xfrm>
        </p:grpSpPr>
        <p:grpSp>
          <p:nvGrpSpPr>
            <p:cNvPr id="2" name="PA-组合 1"/>
            <p:cNvGrpSpPr/>
            <p:nvPr>
              <p:custDataLst>
                <p:tags r:id="rId22"/>
              </p:custDataLst>
            </p:nvPr>
          </p:nvGrpSpPr>
          <p:grpSpPr>
            <a:xfrm>
              <a:off x="1342390" y="2540314"/>
              <a:ext cx="2792095" cy="2876982"/>
              <a:chOff x="2382" y="6446"/>
              <a:chExt cx="10455" cy="10769"/>
            </a:xfrm>
          </p:grpSpPr>
          <p:sp>
            <p:nvSpPr>
              <p:cNvPr id="111618" name="PA-矩形 81"/>
              <p:cNvSpPr/>
              <p:nvPr>
                <p:custDataLst>
                  <p:tags r:id="rId26"/>
                </p:custDataLst>
              </p:nvPr>
            </p:nvSpPr>
            <p:spPr>
              <a:xfrm>
                <a:off x="2409" y="6446"/>
                <a:ext cx="10426" cy="1037"/>
              </a:xfrm>
              <a:prstGeom prst="rect">
                <a:avLst/>
              </a:prstGeom>
              <a:solidFill>
                <a:srgbClr val="013A70"/>
              </a:solidFill>
              <a:ln w="25400">
                <a:noFill/>
              </a:ln>
            </p:spPr>
            <p:txBody>
              <a:bodyPr lIns="0" tIns="0" rIns="0" bIns="0" anchor="ctr">
                <a:spAutoFit/>
              </a:bodyPr>
              <a:lstStyle/>
              <a:p>
                <a:pPr algn="ctr" hangingPunct="0"/>
                <a:endParaRPr lang="en-US" altLang="en-US" dirty="0">
                  <a:cs typeface="+mn-ea"/>
                  <a:sym typeface="+mn-lt"/>
                </a:endParaRPr>
              </a:p>
            </p:txBody>
          </p:sp>
          <p:sp>
            <p:nvSpPr>
              <p:cNvPr id="111619" name="PA-矩形 2"/>
              <p:cNvSpPr/>
              <p:nvPr>
                <p:custDataLst>
                  <p:tags r:id="rId27"/>
                </p:custDataLst>
              </p:nvPr>
            </p:nvSpPr>
            <p:spPr>
              <a:xfrm>
                <a:off x="2382" y="10509"/>
                <a:ext cx="10455" cy="1037"/>
              </a:xfrm>
              <a:prstGeom prst="rect">
                <a:avLst/>
              </a:prstGeom>
              <a:noFill/>
              <a:ln w="76200" cap="flat" cmpd="sng">
                <a:solidFill>
                  <a:srgbClr val="013A70"/>
                </a:solidFill>
                <a:prstDash val="solid"/>
                <a:miter/>
                <a:headEnd type="none" w="med" len="med"/>
                <a:tailEnd type="none" w="med" len="med"/>
              </a:ln>
            </p:spPr>
            <p:txBody>
              <a:bodyPr lIns="0" tIns="0" rIns="0" bIns="0" anchor="ctr">
                <a:spAutoFit/>
              </a:bodyPr>
              <a:lstStyle/>
              <a:p>
                <a:pPr algn="ctr" hangingPunct="0"/>
                <a:endParaRPr lang="en-US" altLang="en-US" dirty="0">
                  <a:cs typeface="+mn-ea"/>
                  <a:sym typeface="+mn-lt"/>
                </a:endParaRPr>
              </a:p>
            </p:txBody>
          </p:sp>
          <p:sp>
            <p:nvSpPr>
              <p:cNvPr id="111623" name="PA-矩形 3"/>
              <p:cNvSpPr/>
              <p:nvPr>
                <p:custDataLst>
                  <p:tags r:id="rId28"/>
                </p:custDataLst>
              </p:nvPr>
            </p:nvSpPr>
            <p:spPr>
              <a:xfrm>
                <a:off x="4415" y="16178"/>
                <a:ext cx="6416" cy="1037"/>
              </a:xfrm>
              <a:prstGeom prst="rect">
                <a:avLst/>
              </a:prstGeom>
              <a:solidFill>
                <a:srgbClr val="013A70"/>
              </a:solidFill>
              <a:ln w="25400">
                <a:noFill/>
              </a:ln>
            </p:spPr>
            <p:txBody>
              <a:bodyPr lIns="0" tIns="0" rIns="0" bIns="0" anchor="ctr">
                <a:spAutoFit/>
              </a:bodyPr>
              <a:lstStyle/>
              <a:p>
                <a:pPr algn="ctr" hangingPunct="0"/>
                <a:endParaRPr lang="en-US" altLang="en-US" dirty="0">
                  <a:cs typeface="+mn-ea"/>
                  <a:sym typeface="+mn-lt"/>
                </a:endParaRPr>
              </a:p>
            </p:txBody>
          </p:sp>
        </p:grpSp>
        <p:sp>
          <p:nvSpPr>
            <p:cNvPr id="28" name="PA-文本框 27"/>
            <p:cNvSpPr txBox="1"/>
            <p:nvPr>
              <p:custDataLst>
                <p:tags r:id="rId23"/>
              </p:custDataLst>
            </p:nvPr>
          </p:nvSpPr>
          <p:spPr>
            <a:xfrm>
              <a:off x="1691640" y="2424430"/>
              <a:ext cx="2092960" cy="509270"/>
            </a:xfrm>
            <a:prstGeom prst="rect">
              <a:avLst/>
            </a:prstGeom>
            <a:noFill/>
          </p:spPr>
          <p:txBody>
            <a:bodyPr anchor="ctr"/>
            <a:lstStyle/>
            <a:p>
              <a:pPr algn="ctr" fontAlgn="auto"/>
              <a:r>
                <a:rPr lang="en-US" altLang="zh-CN" sz="3600" noProof="0" dirty="0">
                  <a:ln>
                    <a:noFill/>
                  </a:ln>
                  <a:solidFill>
                    <a:schemeClr val="bg1"/>
                  </a:solidFill>
                  <a:uLnTx/>
                  <a:uFillTx/>
                  <a:cs typeface="+mn-ea"/>
                  <a:sym typeface="+mn-lt"/>
                </a:rPr>
                <a:t>01</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sp>
          <p:nvSpPr>
            <p:cNvPr id="31" name="PA-文本框 30"/>
            <p:cNvSpPr txBox="1"/>
            <p:nvPr>
              <p:custDataLst>
                <p:tags r:id="rId24"/>
              </p:custDataLst>
            </p:nvPr>
          </p:nvSpPr>
          <p:spPr>
            <a:xfrm>
              <a:off x="1889125" y="5102860"/>
              <a:ext cx="1718945" cy="354965"/>
            </a:xfrm>
            <a:prstGeom prst="rect">
              <a:avLst/>
            </a:prstGeom>
            <a:noFill/>
          </p:spPr>
          <p:txBody>
            <a:bodyPr anchor="ctr"/>
            <a:lstStyle/>
            <a:p>
              <a:pPr algn="ctr"/>
              <a:r>
                <a:rPr lang="zh-CN" altLang="en-US" sz="1200">
                  <a:solidFill>
                    <a:schemeClr val="bg1"/>
                  </a:solidFill>
                  <a:cs typeface="+mn-ea"/>
                  <a:sym typeface="+mn-lt"/>
                </a:rPr>
                <a:t>输入文本</a:t>
              </a:r>
              <a:endParaRPr kumimoji="0" lang="zh-CN" altLang="en-US" sz="1200" i="0" u="none" strike="noStrike" kern="0" cap="none" spc="0" normalizeH="0" baseline="0" noProof="0" dirty="0">
                <a:ln>
                  <a:noFill/>
                </a:ln>
                <a:solidFill>
                  <a:schemeClr val="bg1"/>
                </a:solidFill>
                <a:effectLst/>
                <a:uLnTx/>
                <a:uFillTx/>
                <a:cs typeface="+mn-ea"/>
                <a:sym typeface="+mn-lt"/>
              </a:endParaRPr>
            </a:p>
          </p:txBody>
        </p:sp>
        <p:pic>
          <p:nvPicPr>
            <p:cNvPr id="13" name="PA-图片 12" descr="MSBQ13715300360932_banner"/>
            <p:cNvPicPr>
              <a:picLocks noChangeAspect="1"/>
            </p:cNvPicPr>
            <p:nvPr>
              <p:custDataLst>
                <p:tags r:id="rId25"/>
              </p:custDataLst>
            </p:nvPr>
          </p:nvPicPr>
          <p:blipFill>
            <a:blip r:embed="rId31"/>
            <a:stretch>
              <a:fillRect/>
            </a:stretch>
          </p:blipFill>
          <p:spPr>
            <a:xfrm>
              <a:off x="1369695" y="3095625"/>
              <a:ext cx="2733675" cy="1824355"/>
            </a:xfrm>
            <a:prstGeom prst="rect">
              <a:avLst/>
            </a:prstGeom>
          </p:spPr>
        </p:pic>
      </p:grpSp>
      <p:grpSp>
        <p:nvGrpSpPr>
          <p:cNvPr id="26" name="组合 25">
            <a:extLst>
              <a:ext uri="{FF2B5EF4-FFF2-40B4-BE49-F238E27FC236}">
                <a16:creationId xmlns:a16="http://schemas.microsoft.com/office/drawing/2014/main" id="{63529A21-EAB2-4296-9E9C-B5FDC6E1CCF2}"/>
              </a:ext>
            </a:extLst>
          </p:cNvPr>
          <p:cNvGrpSpPr/>
          <p:nvPr>
            <p:custDataLst>
              <p:tags r:id="rId3"/>
            </p:custDataLst>
          </p:nvPr>
        </p:nvGrpSpPr>
        <p:grpSpPr>
          <a:xfrm>
            <a:off x="8190865" y="2424430"/>
            <a:ext cx="2792095" cy="3039745"/>
            <a:chOff x="8190865" y="2424430"/>
            <a:chExt cx="2792095" cy="3039745"/>
          </a:xfrm>
        </p:grpSpPr>
        <p:grpSp>
          <p:nvGrpSpPr>
            <p:cNvPr id="9" name="PA-组合 8"/>
            <p:cNvGrpSpPr/>
            <p:nvPr>
              <p:custDataLst>
                <p:tags r:id="rId15"/>
              </p:custDataLst>
            </p:nvPr>
          </p:nvGrpSpPr>
          <p:grpSpPr>
            <a:xfrm>
              <a:off x="8190865" y="2540314"/>
              <a:ext cx="2792095" cy="2876982"/>
              <a:chOff x="2382" y="6446"/>
              <a:chExt cx="10455" cy="10769"/>
            </a:xfrm>
          </p:grpSpPr>
          <p:sp>
            <p:nvSpPr>
              <p:cNvPr id="10" name="PA-矩形 81"/>
              <p:cNvSpPr/>
              <p:nvPr>
                <p:custDataLst>
                  <p:tags r:id="rId19"/>
                </p:custDataLst>
              </p:nvPr>
            </p:nvSpPr>
            <p:spPr>
              <a:xfrm>
                <a:off x="2409" y="6446"/>
                <a:ext cx="10426" cy="1037"/>
              </a:xfrm>
              <a:prstGeom prst="rect">
                <a:avLst/>
              </a:prstGeom>
              <a:solidFill>
                <a:srgbClr val="0AC2BB"/>
              </a:solidFill>
              <a:ln w="25400">
                <a:noFill/>
              </a:ln>
            </p:spPr>
            <p:txBody>
              <a:bodyPr lIns="0" tIns="0" rIns="0" bIns="0" anchor="ctr">
                <a:spAutoFit/>
              </a:bodyPr>
              <a:lstStyle/>
              <a:p>
                <a:pPr algn="ctr" hangingPunct="0"/>
                <a:endParaRPr lang="en-US" altLang="en-US" dirty="0">
                  <a:cs typeface="+mn-ea"/>
                  <a:sym typeface="+mn-lt"/>
                </a:endParaRPr>
              </a:p>
            </p:txBody>
          </p:sp>
          <p:sp>
            <p:nvSpPr>
              <p:cNvPr id="11" name="PA-矩形 2"/>
              <p:cNvSpPr/>
              <p:nvPr>
                <p:custDataLst>
                  <p:tags r:id="rId20"/>
                </p:custDataLst>
              </p:nvPr>
            </p:nvSpPr>
            <p:spPr>
              <a:xfrm>
                <a:off x="2382" y="10509"/>
                <a:ext cx="10455" cy="1037"/>
              </a:xfrm>
              <a:prstGeom prst="rect">
                <a:avLst/>
              </a:prstGeom>
              <a:noFill/>
              <a:ln w="76200" cap="flat" cmpd="sng">
                <a:solidFill>
                  <a:srgbClr val="0AC2BB"/>
                </a:solidFill>
                <a:prstDash val="solid"/>
                <a:miter/>
                <a:headEnd type="none" w="med" len="med"/>
                <a:tailEnd type="none" w="med" len="med"/>
              </a:ln>
            </p:spPr>
            <p:txBody>
              <a:bodyPr lIns="0" tIns="0" rIns="0" bIns="0" anchor="ctr">
                <a:spAutoFit/>
              </a:bodyPr>
              <a:lstStyle/>
              <a:p>
                <a:pPr algn="ctr" hangingPunct="0"/>
                <a:endParaRPr lang="en-US" altLang="en-US" dirty="0">
                  <a:cs typeface="+mn-ea"/>
                  <a:sym typeface="+mn-lt"/>
                </a:endParaRPr>
              </a:p>
            </p:txBody>
          </p:sp>
          <p:sp>
            <p:nvSpPr>
              <p:cNvPr id="12" name="PA-矩形 3"/>
              <p:cNvSpPr/>
              <p:nvPr>
                <p:custDataLst>
                  <p:tags r:id="rId21"/>
                </p:custDataLst>
              </p:nvPr>
            </p:nvSpPr>
            <p:spPr>
              <a:xfrm>
                <a:off x="4415" y="16178"/>
                <a:ext cx="6416" cy="1037"/>
              </a:xfrm>
              <a:prstGeom prst="rect">
                <a:avLst/>
              </a:prstGeom>
              <a:solidFill>
                <a:srgbClr val="0AC2BB"/>
              </a:solidFill>
              <a:ln w="25400">
                <a:noFill/>
              </a:ln>
            </p:spPr>
            <p:txBody>
              <a:bodyPr lIns="0" tIns="0" rIns="0" bIns="0" anchor="ctr">
                <a:spAutoFit/>
              </a:bodyPr>
              <a:lstStyle/>
              <a:p>
                <a:pPr algn="ctr" hangingPunct="0"/>
                <a:endParaRPr lang="en-US" altLang="en-US" dirty="0">
                  <a:cs typeface="+mn-ea"/>
                  <a:sym typeface="+mn-lt"/>
                </a:endParaRPr>
              </a:p>
            </p:txBody>
          </p:sp>
        </p:grpSp>
        <p:sp>
          <p:nvSpPr>
            <p:cNvPr id="15" name="PA-文本框 14"/>
            <p:cNvSpPr txBox="1"/>
            <p:nvPr>
              <p:custDataLst>
                <p:tags r:id="rId16"/>
              </p:custDataLst>
            </p:nvPr>
          </p:nvSpPr>
          <p:spPr>
            <a:xfrm>
              <a:off x="8540115" y="2424430"/>
              <a:ext cx="2092960" cy="509270"/>
            </a:xfrm>
            <a:prstGeom prst="rect">
              <a:avLst/>
            </a:prstGeom>
            <a:noFill/>
          </p:spPr>
          <p:txBody>
            <a:bodyPr anchor="ctr"/>
            <a:lstStyle/>
            <a:p>
              <a:pPr algn="ctr" fontAlgn="auto"/>
              <a:r>
                <a:rPr lang="en-US" altLang="zh-CN" sz="3600" noProof="0" dirty="0">
                  <a:ln>
                    <a:noFill/>
                  </a:ln>
                  <a:solidFill>
                    <a:schemeClr val="bg1"/>
                  </a:solidFill>
                  <a:uLnTx/>
                  <a:uFillTx/>
                  <a:cs typeface="+mn-ea"/>
                  <a:sym typeface="+mn-lt"/>
                </a:rPr>
                <a:t>03</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pic>
          <p:nvPicPr>
            <p:cNvPr id="18" name="PA-图片 17" descr="MSBQ13715300368958_banner"/>
            <p:cNvPicPr>
              <a:picLocks noChangeAspect="1"/>
            </p:cNvPicPr>
            <p:nvPr>
              <p:custDataLst>
                <p:tags r:id="rId17"/>
              </p:custDataLst>
            </p:nvPr>
          </p:nvPicPr>
          <p:blipFill>
            <a:blip r:embed="rId32"/>
            <a:stretch>
              <a:fillRect/>
            </a:stretch>
          </p:blipFill>
          <p:spPr>
            <a:xfrm>
              <a:off x="8212455" y="3095625"/>
              <a:ext cx="2769870" cy="1848485"/>
            </a:xfrm>
            <a:prstGeom prst="rect">
              <a:avLst/>
            </a:prstGeom>
          </p:spPr>
        </p:pic>
        <p:sp>
          <p:nvSpPr>
            <p:cNvPr id="19" name="PA-文本框 18"/>
            <p:cNvSpPr txBox="1"/>
            <p:nvPr>
              <p:custDataLst>
                <p:tags r:id="rId18"/>
              </p:custDataLst>
            </p:nvPr>
          </p:nvSpPr>
          <p:spPr>
            <a:xfrm>
              <a:off x="8705215" y="5109210"/>
              <a:ext cx="1718945" cy="354965"/>
            </a:xfrm>
            <a:prstGeom prst="rect">
              <a:avLst/>
            </a:prstGeom>
            <a:noFill/>
          </p:spPr>
          <p:txBody>
            <a:bodyPr anchor="ctr"/>
            <a:lstStyle/>
            <a:p>
              <a:pPr algn="ctr"/>
              <a:r>
                <a:rPr lang="zh-CN" altLang="en-US" sz="1200">
                  <a:solidFill>
                    <a:schemeClr val="bg1"/>
                  </a:solidFill>
                  <a:cs typeface="+mn-ea"/>
                  <a:sym typeface="+mn-lt"/>
                </a:rPr>
                <a:t>输入文本</a:t>
              </a:r>
              <a:endParaRPr kumimoji="0" lang="zh-CN" altLang="en-US" sz="1200" i="0" u="none" strike="noStrike" kern="0" cap="none" spc="0" normalizeH="0" baseline="0" noProof="0" dirty="0">
                <a:ln>
                  <a:noFill/>
                </a:ln>
                <a:solidFill>
                  <a:schemeClr val="bg1"/>
                </a:solidFill>
                <a:effectLst/>
                <a:uLnTx/>
                <a:uFillTx/>
                <a:cs typeface="+mn-ea"/>
                <a:sym typeface="+mn-lt"/>
              </a:endParaRPr>
            </a:p>
          </p:txBody>
        </p:sp>
      </p:grpSp>
      <p:grpSp>
        <p:nvGrpSpPr>
          <p:cNvPr id="21" name="组合 20">
            <a:extLst>
              <a:ext uri="{FF2B5EF4-FFF2-40B4-BE49-F238E27FC236}">
                <a16:creationId xmlns:a16="http://schemas.microsoft.com/office/drawing/2014/main" id="{91E3330D-0113-481A-BA53-D4CDAE683FAE}"/>
              </a:ext>
            </a:extLst>
          </p:cNvPr>
          <p:cNvGrpSpPr/>
          <p:nvPr>
            <p:custDataLst>
              <p:tags r:id="rId4"/>
            </p:custDataLst>
          </p:nvPr>
        </p:nvGrpSpPr>
        <p:grpSpPr>
          <a:xfrm>
            <a:off x="4758055" y="2424430"/>
            <a:ext cx="2792095" cy="3041650"/>
            <a:chOff x="4758055" y="2424430"/>
            <a:chExt cx="2792095" cy="3041650"/>
          </a:xfrm>
        </p:grpSpPr>
        <p:grpSp>
          <p:nvGrpSpPr>
            <p:cNvPr id="3" name="PA-组合 2"/>
            <p:cNvGrpSpPr/>
            <p:nvPr>
              <p:custDataLst>
                <p:tags r:id="rId5"/>
              </p:custDataLst>
            </p:nvPr>
          </p:nvGrpSpPr>
          <p:grpSpPr>
            <a:xfrm>
              <a:off x="4758055" y="2549204"/>
              <a:ext cx="2792095" cy="2876982"/>
              <a:chOff x="2382" y="6446"/>
              <a:chExt cx="10455" cy="10769"/>
            </a:xfrm>
          </p:grpSpPr>
          <p:sp>
            <p:nvSpPr>
              <p:cNvPr id="5" name="PA-矩形 81"/>
              <p:cNvSpPr/>
              <p:nvPr>
                <p:custDataLst>
                  <p:tags r:id="rId12"/>
                </p:custDataLst>
              </p:nvPr>
            </p:nvSpPr>
            <p:spPr>
              <a:xfrm>
                <a:off x="2409" y="6446"/>
                <a:ext cx="10426" cy="1037"/>
              </a:xfrm>
              <a:prstGeom prst="rect">
                <a:avLst/>
              </a:prstGeom>
              <a:solidFill>
                <a:srgbClr val="046F87"/>
              </a:solidFill>
              <a:ln w="25400">
                <a:noFill/>
              </a:ln>
            </p:spPr>
            <p:txBody>
              <a:bodyPr lIns="0" tIns="0" rIns="0" bIns="0" anchor="ctr">
                <a:spAutoFit/>
              </a:bodyPr>
              <a:lstStyle/>
              <a:p>
                <a:pPr algn="ctr" hangingPunct="0"/>
                <a:endParaRPr lang="en-US" altLang="en-US" dirty="0">
                  <a:cs typeface="+mn-ea"/>
                  <a:sym typeface="+mn-lt"/>
                </a:endParaRPr>
              </a:p>
            </p:txBody>
          </p:sp>
          <p:sp>
            <p:nvSpPr>
              <p:cNvPr id="6" name="PA-矩形 2"/>
              <p:cNvSpPr/>
              <p:nvPr>
                <p:custDataLst>
                  <p:tags r:id="rId13"/>
                </p:custDataLst>
              </p:nvPr>
            </p:nvSpPr>
            <p:spPr>
              <a:xfrm>
                <a:off x="2382" y="10509"/>
                <a:ext cx="10455" cy="1037"/>
              </a:xfrm>
              <a:prstGeom prst="rect">
                <a:avLst/>
              </a:prstGeom>
              <a:noFill/>
              <a:ln w="76200" cap="flat" cmpd="sng">
                <a:solidFill>
                  <a:srgbClr val="046F87"/>
                </a:solidFill>
                <a:prstDash val="solid"/>
                <a:miter/>
                <a:headEnd type="none" w="med" len="med"/>
                <a:tailEnd type="none" w="med" len="med"/>
              </a:ln>
            </p:spPr>
            <p:txBody>
              <a:bodyPr lIns="0" tIns="0" rIns="0" bIns="0" anchor="ctr">
                <a:spAutoFit/>
              </a:bodyPr>
              <a:lstStyle/>
              <a:p>
                <a:pPr algn="ctr" hangingPunct="0"/>
                <a:endParaRPr lang="en-US" altLang="en-US" dirty="0">
                  <a:cs typeface="+mn-ea"/>
                  <a:sym typeface="+mn-lt"/>
                </a:endParaRPr>
              </a:p>
            </p:txBody>
          </p:sp>
          <p:sp>
            <p:nvSpPr>
              <p:cNvPr id="7" name="PA-矩形 3"/>
              <p:cNvSpPr/>
              <p:nvPr>
                <p:custDataLst>
                  <p:tags r:id="rId14"/>
                </p:custDataLst>
              </p:nvPr>
            </p:nvSpPr>
            <p:spPr>
              <a:xfrm>
                <a:off x="4415" y="16178"/>
                <a:ext cx="6416" cy="1037"/>
              </a:xfrm>
              <a:prstGeom prst="rect">
                <a:avLst/>
              </a:prstGeom>
              <a:solidFill>
                <a:srgbClr val="046F87"/>
              </a:solidFill>
              <a:ln w="25400">
                <a:noFill/>
              </a:ln>
            </p:spPr>
            <p:txBody>
              <a:bodyPr lIns="0" tIns="0" rIns="0" bIns="0" anchor="ctr">
                <a:spAutoFit/>
              </a:bodyPr>
              <a:lstStyle/>
              <a:p>
                <a:pPr algn="ctr" hangingPunct="0"/>
                <a:endParaRPr lang="en-US" altLang="en-US" dirty="0">
                  <a:cs typeface="+mn-ea"/>
                  <a:sym typeface="+mn-lt"/>
                </a:endParaRPr>
              </a:p>
            </p:txBody>
          </p:sp>
        </p:grpSp>
        <p:sp>
          <p:nvSpPr>
            <p:cNvPr id="14" name="PA-文本框 13"/>
            <p:cNvSpPr txBox="1"/>
            <p:nvPr>
              <p:custDataLst>
                <p:tags r:id="rId6"/>
              </p:custDataLst>
            </p:nvPr>
          </p:nvSpPr>
          <p:spPr>
            <a:xfrm>
              <a:off x="5119370" y="2424430"/>
              <a:ext cx="2092960" cy="509270"/>
            </a:xfrm>
            <a:prstGeom prst="rect">
              <a:avLst/>
            </a:prstGeom>
            <a:noFill/>
          </p:spPr>
          <p:txBody>
            <a:bodyPr anchor="ctr"/>
            <a:lstStyle/>
            <a:p>
              <a:pPr algn="ctr" fontAlgn="auto"/>
              <a:r>
                <a:rPr lang="en-US" altLang="zh-CN" sz="3600" noProof="0" dirty="0">
                  <a:ln>
                    <a:noFill/>
                  </a:ln>
                  <a:solidFill>
                    <a:schemeClr val="bg1"/>
                  </a:solidFill>
                  <a:uLnTx/>
                  <a:uFillTx/>
                  <a:cs typeface="+mn-ea"/>
                  <a:sym typeface="+mn-lt"/>
                </a:rPr>
                <a:t>02</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pic>
          <p:nvPicPr>
            <p:cNvPr id="4" name="PA-图片 3" descr="MSBQ13715300353135_banner"/>
            <p:cNvPicPr>
              <a:picLocks noChangeAspect="1"/>
            </p:cNvPicPr>
            <p:nvPr>
              <p:custDataLst>
                <p:tags r:id="rId7"/>
              </p:custDataLst>
            </p:nvPr>
          </p:nvPicPr>
          <p:blipFill>
            <a:blip r:embed="rId33"/>
            <a:stretch>
              <a:fillRect/>
            </a:stretch>
          </p:blipFill>
          <p:spPr>
            <a:xfrm>
              <a:off x="4792345" y="3095625"/>
              <a:ext cx="2733675" cy="1824355"/>
            </a:xfrm>
            <a:prstGeom prst="rect">
              <a:avLst/>
            </a:prstGeom>
          </p:spPr>
        </p:pic>
        <p:sp>
          <p:nvSpPr>
            <p:cNvPr id="8" name="PA-文本框 7"/>
            <p:cNvSpPr txBox="1"/>
            <p:nvPr>
              <p:custDataLst>
                <p:tags r:id="rId8"/>
              </p:custDataLst>
            </p:nvPr>
          </p:nvSpPr>
          <p:spPr>
            <a:xfrm>
              <a:off x="5319395" y="5111115"/>
              <a:ext cx="1718945" cy="354965"/>
            </a:xfrm>
            <a:prstGeom prst="rect">
              <a:avLst/>
            </a:prstGeom>
            <a:noFill/>
          </p:spPr>
          <p:txBody>
            <a:bodyPr anchor="ctr"/>
            <a:lstStyle/>
            <a:p>
              <a:pPr algn="ctr"/>
              <a:r>
                <a:rPr lang="zh-CN" altLang="en-US" sz="1200">
                  <a:solidFill>
                    <a:schemeClr val="bg1"/>
                  </a:solidFill>
                  <a:cs typeface="+mn-ea"/>
                  <a:sym typeface="+mn-lt"/>
                </a:rPr>
                <a:t>输入文本</a:t>
              </a:r>
              <a:endParaRPr kumimoji="0" lang="zh-CN" altLang="en-US" sz="1200" i="0" u="none" strike="noStrike" kern="0" cap="none" spc="0" normalizeH="0" baseline="0" noProof="0" dirty="0">
                <a:ln>
                  <a:noFill/>
                </a:ln>
                <a:solidFill>
                  <a:schemeClr val="bg1"/>
                </a:solidFill>
                <a:effectLst/>
                <a:uLnTx/>
                <a:uFillTx/>
                <a:cs typeface="+mn-ea"/>
                <a:sym typeface="+mn-lt"/>
              </a:endParaRPr>
            </a:p>
          </p:txBody>
        </p:sp>
        <p:sp>
          <p:nvSpPr>
            <p:cNvPr id="23" name="PA-文本框 13">
              <a:extLst>
                <a:ext uri="{FF2B5EF4-FFF2-40B4-BE49-F238E27FC236}">
                  <a16:creationId xmlns:a16="http://schemas.microsoft.com/office/drawing/2014/main" id="{1C378260-0200-4A75-8752-1CC893026282}"/>
                </a:ext>
              </a:extLst>
            </p:cNvPr>
            <p:cNvSpPr txBox="1"/>
            <p:nvPr>
              <p:custDataLst>
                <p:tags r:id="rId9"/>
              </p:custDataLst>
            </p:nvPr>
          </p:nvSpPr>
          <p:spPr>
            <a:xfrm>
              <a:off x="5119370" y="2424430"/>
              <a:ext cx="2092960" cy="509270"/>
            </a:xfrm>
            <a:prstGeom prst="rect">
              <a:avLst/>
            </a:prstGeom>
            <a:noFill/>
          </p:spPr>
          <p:txBody>
            <a:bodyPr anchor="ctr"/>
            <a:lstStyle/>
            <a:p>
              <a:pPr algn="ctr" fontAlgn="auto"/>
              <a:r>
                <a:rPr lang="en-US" altLang="zh-CN" sz="3600" noProof="0">
                  <a:ln>
                    <a:noFill/>
                  </a:ln>
                  <a:solidFill>
                    <a:schemeClr val="bg1"/>
                  </a:solidFill>
                  <a:uLnTx/>
                  <a:uFillTx/>
                  <a:cs typeface="+mn-ea"/>
                  <a:sym typeface="+mn-lt"/>
                </a:rPr>
                <a:t>02</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sp>
          <p:nvSpPr>
            <p:cNvPr id="24" name="PA-文本框 13">
              <a:extLst>
                <a:ext uri="{FF2B5EF4-FFF2-40B4-BE49-F238E27FC236}">
                  <a16:creationId xmlns:a16="http://schemas.microsoft.com/office/drawing/2014/main" id="{9641B363-2146-4FE6-898C-58DDCC87F302}"/>
                </a:ext>
              </a:extLst>
            </p:cNvPr>
            <p:cNvSpPr txBox="1"/>
            <p:nvPr>
              <p:custDataLst>
                <p:tags r:id="rId10"/>
              </p:custDataLst>
            </p:nvPr>
          </p:nvSpPr>
          <p:spPr>
            <a:xfrm>
              <a:off x="5119370" y="2424430"/>
              <a:ext cx="2092960" cy="509270"/>
            </a:xfrm>
            <a:prstGeom prst="rect">
              <a:avLst/>
            </a:prstGeom>
            <a:noFill/>
          </p:spPr>
          <p:txBody>
            <a:bodyPr anchor="ctr"/>
            <a:lstStyle/>
            <a:p>
              <a:pPr algn="ctr" fontAlgn="auto"/>
              <a:r>
                <a:rPr lang="en-US" altLang="zh-CN" sz="3600" noProof="0">
                  <a:ln>
                    <a:noFill/>
                  </a:ln>
                  <a:solidFill>
                    <a:schemeClr val="bg1"/>
                  </a:solidFill>
                  <a:uLnTx/>
                  <a:uFillTx/>
                  <a:cs typeface="+mn-ea"/>
                  <a:sym typeface="+mn-lt"/>
                </a:rPr>
                <a:t>02</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sp>
          <p:nvSpPr>
            <p:cNvPr id="25" name="PA-文本框 13">
              <a:extLst>
                <a:ext uri="{FF2B5EF4-FFF2-40B4-BE49-F238E27FC236}">
                  <a16:creationId xmlns:a16="http://schemas.microsoft.com/office/drawing/2014/main" id="{44CF9EAB-F3E7-494C-BD16-F02E9B3C3885}"/>
                </a:ext>
              </a:extLst>
            </p:cNvPr>
            <p:cNvSpPr txBox="1"/>
            <p:nvPr>
              <p:custDataLst>
                <p:tags r:id="rId11"/>
              </p:custDataLst>
            </p:nvPr>
          </p:nvSpPr>
          <p:spPr>
            <a:xfrm>
              <a:off x="5119370" y="2424430"/>
              <a:ext cx="2092960" cy="509270"/>
            </a:xfrm>
            <a:prstGeom prst="rect">
              <a:avLst/>
            </a:prstGeom>
            <a:noFill/>
          </p:spPr>
          <p:txBody>
            <a:bodyPr anchor="ctr"/>
            <a:lstStyle/>
            <a:p>
              <a:pPr algn="ctr" fontAlgn="auto"/>
              <a:r>
                <a:rPr lang="en-US" altLang="zh-CN" sz="3600" noProof="0">
                  <a:ln>
                    <a:noFill/>
                  </a:ln>
                  <a:solidFill>
                    <a:schemeClr val="bg1"/>
                  </a:solidFill>
                  <a:uLnTx/>
                  <a:uFillTx/>
                  <a:cs typeface="+mn-ea"/>
                  <a:sym typeface="+mn-lt"/>
                </a:rPr>
                <a:t>02</a:t>
              </a:r>
              <a:endParaRPr kumimoji="0" lang="en-US" altLang="zh-CN" sz="3600" i="0" u="none" strike="noStrike" kern="0" cap="none" spc="0" normalizeH="0" baseline="0" noProof="0" dirty="0">
                <a:ln>
                  <a:noFill/>
                </a:ln>
                <a:solidFill>
                  <a:schemeClr val="bg1"/>
                </a:solidFill>
                <a:effectLst/>
                <a:uLnTx/>
                <a:uFillTx/>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strVal val="(6*min(max(#ppt_w*#ppt_h,.3),1)-7.4)/-.7*#ppt_w"/>
                                          </p:val>
                                        </p:tav>
                                        <p:tav tm="100000">
                                          <p:val>
                                            <p:strVal val="#ppt_w"/>
                                          </p:val>
                                        </p:tav>
                                      </p:tavLst>
                                    </p:anim>
                                    <p:anim calcmode="lin" valueType="num">
                                      <p:cBhvr>
                                        <p:cTn id="17" dur="500" fill="hold"/>
                                        <p:tgtEl>
                                          <p:spTgt spid="21"/>
                                        </p:tgtEl>
                                        <p:attrNameLst>
                                          <p:attrName>ppt_h</p:attrName>
                                        </p:attrNameLst>
                                      </p:cBhvr>
                                      <p:tavLst>
                                        <p:tav tm="0">
                                          <p:val>
                                            <p:strVal val="(6*min(max(#ppt_w*#ppt_h,.3),1)-7.4)/-.7*#ppt_h"/>
                                          </p:val>
                                        </p:tav>
                                        <p:tav tm="100000">
                                          <p:val>
                                            <p:strVal val="#ppt_h"/>
                                          </p:val>
                                        </p:tav>
                                      </p:tavLst>
                                    </p:anim>
                                    <p:anim calcmode="lin" valueType="num">
                                      <p:cBhvr>
                                        <p:cTn id="18" dur="500" fill="hold"/>
                                        <p:tgtEl>
                                          <p:spTgt spid="21"/>
                                        </p:tgtEl>
                                        <p:attrNameLst>
                                          <p:attrName>ppt_x</p:attrName>
                                        </p:attrNameLst>
                                      </p:cBhvr>
                                      <p:tavLst>
                                        <p:tav tm="0">
                                          <p:val>
                                            <p:fltVal val="0.5"/>
                                          </p:val>
                                        </p:tav>
                                        <p:tav tm="100000">
                                          <p:val>
                                            <p:strVal val="#ppt_x"/>
                                          </p:val>
                                        </p:tav>
                                      </p:tavLst>
                                    </p:anim>
                                    <p:anim calcmode="lin" valueType="num">
                                      <p:cBhvr>
                                        <p:cTn id="19"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3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800" decel="100000"/>
                                        <p:tgtEl>
                                          <p:spTgt spid="26"/>
                                        </p:tgtEl>
                                      </p:cBhvr>
                                    </p:animEffect>
                                    <p:anim calcmode="lin" valueType="num">
                                      <p:cBhvr>
                                        <p:cTn id="24" dur="800" decel="100000" fill="hold"/>
                                        <p:tgtEl>
                                          <p:spTgt spid="26"/>
                                        </p:tgtEl>
                                        <p:attrNameLst>
                                          <p:attrName>style.rotation</p:attrName>
                                        </p:attrNameLst>
                                      </p:cBhvr>
                                      <p:tavLst>
                                        <p:tav tm="0">
                                          <p:val>
                                            <p:fltVal val="-90"/>
                                          </p:val>
                                        </p:tav>
                                        <p:tav tm="100000">
                                          <p:val>
                                            <p:fltVal val="0"/>
                                          </p:val>
                                        </p:tav>
                                      </p:tavLst>
                                    </p:anim>
                                    <p:anim calcmode="lin" valueType="num">
                                      <p:cBhvr>
                                        <p:cTn id="25" dur="800" decel="100000" fill="hold"/>
                                        <p:tgtEl>
                                          <p:spTgt spid="26"/>
                                        </p:tgtEl>
                                        <p:attrNameLst>
                                          <p:attrName>ppt_x</p:attrName>
                                        </p:attrNameLst>
                                      </p:cBhvr>
                                      <p:tavLst>
                                        <p:tav tm="0">
                                          <p:val>
                                            <p:strVal val="#ppt_x+0.4"/>
                                          </p:val>
                                        </p:tav>
                                        <p:tav tm="100000">
                                          <p:val>
                                            <p:strVal val="#ppt_x-0.05"/>
                                          </p:val>
                                        </p:tav>
                                      </p:tavLst>
                                    </p:anim>
                                    <p:anim calcmode="lin" valueType="num">
                                      <p:cBhvr>
                                        <p:cTn id="26" dur="800" decel="100000" fill="hold"/>
                                        <p:tgtEl>
                                          <p:spTgt spid="2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A-椭圆 6"/>
          <p:cNvSpPr>
            <a:spLocks noChangeArrowheads="1"/>
          </p:cNvSpPr>
          <p:nvPr>
            <p:custDataLst>
              <p:tags r:id="rId2"/>
            </p:custDataLst>
          </p:nvPr>
        </p:nvSpPr>
        <p:spPr bwMode="auto">
          <a:xfrm>
            <a:off x="4374261" y="2144878"/>
            <a:ext cx="3441743" cy="3426269"/>
          </a:xfrm>
          <a:prstGeom prst="ellipse">
            <a:avLst/>
          </a:prstGeom>
          <a:noFill/>
          <a:ln w="12700" cap="flat">
            <a:solidFill>
              <a:srgbClr val="E1E9E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99" name="PA-椭圆 98"/>
          <p:cNvSpPr/>
          <p:nvPr>
            <p:custDataLst>
              <p:tags r:id="rId3"/>
            </p:custDataLst>
          </p:nvPr>
        </p:nvSpPr>
        <p:spPr>
          <a:xfrm>
            <a:off x="5365184" y="3123795"/>
            <a:ext cx="1466726" cy="1466717"/>
          </a:xfrm>
          <a:prstGeom prst="ellipse">
            <a:avLst/>
          </a:prstGeom>
          <a:solidFill>
            <a:srgbClr val="E1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1" name="PA-AutoShape 81"/>
          <p:cNvSpPr/>
          <p:nvPr>
            <p:custDataLst>
              <p:tags r:id="rId4"/>
            </p:custDataLst>
          </p:nvPr>
        </p:nvSpPr>
        <p:spPr bwMode="auto">
          <a:xfrm>
            <a:off x="5824855" y="3533775"/>
            <a:ext cx="548005" cy="5454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50800" tIns="50800" rIns="50800" bIns="50800" anchor="ctr">
            <a:noAutofit/>
          </a:bodyPr>
          <a:lstStyle/>
          <a:p>
            <a:pPr lvl="0" algn="l" defTabSz="608965">
              <a:spcBef>
                <a:spcPts val="0"/>
              </a:spcBef>
              <a:spcAft>
                <a:spcPts val="0"/>
              </a:spcAft>
              <a:buClrTx/>
              <a:buSzTx/>
              <a:buFontTx/>
              <a:defRPr/>
            </a:pPr>
            <a:endParaRPr lang="en-US" sz="4000" kern="0" noProof="0">
              <a:ln>
                <a:noFill/>
              </a:ln>
              <a:solidFill>
                <a:srgbClr val="FFFFFF"/>
              </a:solidFill>
              <a:effectLst>
                <a:outerShdw blurRad="38100" dist="38100" dir="2700000" algn="tl">
                  <a:srgbClr val="000000"/>
                </a:outerShdw>
              </a:effectLst>
              <a:uLnTx/>
              <a:uFillTx/>
              <a:cs typeface="+mn-ea"/>
              <a:sym typeface="+mn-lt"/>
            </a:endParaRPr>
          </a:p>
        </p:txBody>
      </p:sp>
      <p:grpSp>
        <p:nvGrpSpPr>
          <p:cNvPr id="7" name="PA-组合 6"/>
          <p:cNvGrpSpPr/>
          <p:nvPr>
            <p:custDataLst>
              <p:tags r:id="rId5"/>
            </p:custDataLst>
          </p:nvPr>
        </p:nvGrpSpPr>
        <p:grpSpPr>
          <a:xfrm>
            <a:off x="2390140" y="1923415"/>
            <a:ext cx="3242945" cy="1094740"/>
            <a:chOff x="3764" y="3029"/>
            <a:chExt cx="5107" cy="1724"/>
          </a:xfrm>
        </p:grpSpPr>
        <p:sp>
          <p:nvSpPr>
            <p:cNvPr id="89" name="PA-任意多边形 7"/>
            <p:cNvSpPr/>
            <p:nvPr>
              <p:custDataLst>
                <p:tags r:id="rId42"/>
              </p:custDataLst>
            </p:nvPr>
          </p:nvSpPr>
          <p:spPr bwMode="auto">
            <a:xfrm>
              <a:off x="7140" y="3029"/>
              <a:ext cx="1731" cy="1724"/>
            </a:xfrm>
            <a:custGeom>
              <a:avLst/>
              <a:gdLst>
                <a:gd name="T0" fmla="*/ 253 w 295"/>
                <a:gd name="T1" fmla="*/ 71 h 295"/>
                <a:gd name="T2" fmla="*/ 224 w 295"/>
                <a:gd name="T3" fmla="*/ 253 h 295"/>
                <a:gd name="T4" fmla="*/ 43 w 295"/>
                <a:gd name="T5" fmla="*/ 224 h 295"/>
                <a:gd name="T6" fmla="*/ 71 w 295"/>
                <a:gd name="T7" fmla="*/ 42 h 295"/>
                <a:gd name="T8" fmla="*/ 253 w 295"/>
                <a:gd name="T9" fmla="*/ 71 h 295"/>
              </a:gdLst>
              <a:ahLst/>
              <a:cxnLst>
                <a:cxn ang="0">
                  <a:pos x="T0" y="T1"/>
                </a:cxn>
                <a:cxn ang="0">
                  <a:pos x="T2" y="T3"/>
                </a:cxn>
                <a:cxn ang="0">
                  <a:pos x="T4" y="T5"/>
                </a:cxn>
                <a:cxn ang="0">
                  <a:pos x="T6" y="T7"/>
                </a:cxn>
                <a:cxn ang="0">
                  <a:pos x="T8" y="T9"/>
                </a:cxn>
              </a:cxnLst>
              <a:rect l="0" t="0" r="r" b="b"/>
              <a:pathLst>
                <a:path w="295" h="295">
                  <a:moveTo>
                    <a:pt x="253" y="71"/>
                  </a:moveTo>
                  <a:cubicBezTo>
                    <a:pt x="295" y="129"/>
                    <a:pt x="282" y="211"/>
                    <a:pt x="224" y="253"/>
                  </a:cubicBezTo>
                  <a:cubicBezTo>
                    <a:pt x="166" y="295"/>
                    <a:pt x="85" y="282"/>
                    <a:pt x="43" y="224"/>
                  </a:cubicBezTo>
                  <a:cubicBezTo>
                    <a:pt x="0" y="166"/>
                    <a:pt x="13" y="85"/>
                    <a:pt x="71" y="42"/>
                  </a:cubicBezTo>
                  <a:cubicBezTo>
                    <a:pt x="129" y="0"/>
                    <a:pt x="211" y="13"/>
                    <a:pt x="253" y="71"/>
                  </a:cubicBezTo>
                  <a:close/>
                </a:path>
              </a:pathLst>
            </a:custGeom>
            <a:solidFill>
              <a:srgbClr val="013A70"/>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10" name="PA-文本框 109"/>
            <p:cNvSpPr txBox="1"/>
            <p:nvPr>
              <p:custDataLst>
                <p:tags r:id="rId43"/>
              </p:custDataLst>
            </p:nvPr>
          </p:nvSpPr>
          <p:spPr>
            <a:xfrm>
              <a:off x="5443" y="3204"/>
              <a:ext cx="690" cy="533"/>
            </a:xfrm>
            <a:prstGeom prst="rect">
              <a:avLst/>
            </a:prstGeom>
            <a:noFill/>
          </p:spPr>
          <p:txBody>
            <a:bodyPr wrap="none" rtlCol="0">
              <a:spAutoFit/>
            </a:bodyPr>
            <a:lstStyle/>
            <a:p>
              <a:pPr algn="r"/>
              <a:r>
                <a:rPr lang="en-US" sz="1600" b="1" dirty="0">
                  <a:solidFill>
                    <a:schemeClr val="tx1"/>
                  </a:solidFill>
                  <a:cs typeface="+mn-ea"/>
                  <a:sym typeface="+mn-lt"/>
                </a:rPr>
                <a:t>01</a:t>
              </a:r>
            </a:p>
          </p:txBody>
        </p:sp>
        <p:sp>
          <p:nvSpPr>
            <p:cNvPr id="126" name="PA-任意多边形 1171"/>
            <p:cNvSpPr/>
            <p:nvPr>
              <p:custDataLst>
                <p:tags r:id="rId44"/>
              </p:custDataLst>
            </p:nvPr>
          </p:nvSpPr>
          <p:spPr bwMode="auto">
            <a:xfrm>
              <a:off x="7733" y="3687"/>
              <a:ext cx="545" cy="408"/>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9" name="PA-文本框 18"/>
            <p:cNvSpPr txBox="1"/>
            <p:nvPr>
              <p:custDataLst>
                <p:tags r:id="rId45"/>
              </p:custDataLst>
            </p:nvPr>
          </p:nvSpPr>
          <p:spPr>
            <a:xfrm>
              <a:off x="3764" y="3801"/>
              <a:ext cx="2369" cy="628"/>
            </a:xfrm>
            <a:prstGeom prst="rect">
              <a:avLst/>
            </a:prstGeom>
            <a:noFill/>
          </p:spPr>
          <p:txBody>
            <a:bodyPr wrap="square" rtlCol="0">
              <a:spAutoFit/>
            </a:bodyPr>
            <a:lstStyle/>
            <a:p>
              <a:pPr algn="r"/>
              <a:r>
                <a:rPr lang="zh-CN" altLang="en-US" sz="2000" dirty="0">
                  <a:solidFill>
                    <a:schemeClr val="tx1">
                      <a:lumMod val="95000"/>
                      <a:lumOff val="5000"/>
                    </a:schemeClr>
                  </a:solidFill>
                  <a:cs typeface="+mn-ea"/>
                  <a:sym typeface="+mn-lt"/>
                </a:rPr>
                <a:t>输入文本</a:t>
              </a:r>
            </a:p>
          </p:txBody>
        </p:sp>
      </p:grpSp>
      <p:grpSp>
        <p:nvGrpSpPr>
          <p:cNvPr id="12" name="PA-组合 11"/>
          <p:cNvGrpSpPr/>
          <p:nvPr>
            <p:custDataLst>
              <p:tags r:id="rId6"/>
            </p:custDataLst>
          </p:nvPr>
        </p:nvGrpSpPr>
        <p:grpSpPr>
          <a:xfrm>
            <a:off x="1576070" y="3373755"/>
            <a:ext cx="3282950" cy="966470"/>
            <a:chOff x="2482" y="5313"/>
            <a:chExt cx="5170" cy="1522"/>
          </a:xfrm>
        </p:grpSpPr>
        <p:sp>
          <p:nvSpPr>
            <p:cNvPr id="91" name="PA-椭圆 8"/>
            <p:cNvSpPr>
              <a:spLocks noChangeArrowheads="1"/>
            </p:cNvSpPr>
            <p:nvPr>
              <p:custDataLst>
                <p:tags r:id="rId35"/>
              </p:custDataLst>
            </p:nvPr>
          </p:nvSpPr>
          <p:spPr bwMode="auto">
            <a:xfrm>
              <a:off x="6127" y="5313"/>
              <a:ext cx="1525" cy="1522"/>
            </a:xfrm>
            <a:prstGeom prst="ellipse">
              <a:avLst/>
            </a:prstGeom>
            <a:solidFill>
              <a:srgbClr val="046F87"/>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08" name="PA-文本框 107"/>
            <p:cNvSpPr txBox="1"/>
            <p:nvPr>
              <p:custDataLst>
                <p:tags r:id="rId36"/>
              </p:custDataLst>
            </p:nvPr>
          </p:nvSpPr>
          <p:spPr>
            <a:xfrm>
              <a:off x="4161" y="5416"/>
              <a:ext cx="690" cy="533"/>
            </a:xfrm>
            <a:prstGeom prst="rect">
              <a:avLst/>
            </a:prstGeom>
            <a:noFill/>
          </p:spPr>
          <p:txBody>
            <a:bodyPr wrap="none" rtlCol="0">
              <a:spAutoFit/>
            </a:bodyPr>
            <a:lstStyle/>
            <a:p>
              <a:pPr algn="r"/>
              <a:r>
                <a:rPr lang="en-US" sz="1600" b="1" dirty="0">
                  <a:solidFill>
                    <a:schemeClr val="tx1"/>
                  </a:solidFill>
                  <a:cs typeface="+mn-ea"/>
                  <a:sym typeface="+mn-lt"/>
                </a:rPr>
                <a:t>02</a:t>
              </a:r>
            </a:p>
          </p:txBody>
        </p:sp>
        <p:grpSp>
          <p:nvGrpSpPr>
            <p:cNvPr id="121" name="Group 1089"/>
            <p:cNvGrpSpPr>
              <a:grpSpLocks noChangeAspect="1"/>
            </p:cNvGrpSpPr>
            <p:nvPr/>
          </p:nvGrpSpPr>
          <p:grpSpPr bwMode="auto">
            <a:xfrm>
              <a:off x="6679" y="5837"/>
              <a:ext cx="440" cy="474"/>
              <a:chOff x="7231" y="-1200"/>
              <a:chExt cx="920" cy="992"/>
            </a:xfrm>
            <a:solidFill>
              <a:schemeClr val="bg1"/>
            </a:solidFill>
          </p:grpSpPr>
          <p:sp>
            <p:nvSpPr>
              <p:cNvPr id="122" name="PA-任意多边形 1091"/>
              <p:cNvSpPr/>
              <p:nvPr>
                <p:custDataLst>
                  <p:tags r:id="rId38"/>
                </p:custDataLst>
              </p:nvPr>
            </p:nvSpPr>
            <p:spPr bwMode="auto">
              <a:xfrm>
                <a:off x="7599" y="-1009"/>
                <a:ext cx="43" cy="84"/>
              </a:xfrm>
              <a:custGeom>
                <a:avLst/>
                <a:gdLst>
                  <a:gd name="T0" fmla="*/ 0 w 174"/>
                  <a:gd name="T1" fmla="*/ 0 h 336"/>
                  <a:gd name="T2" fmla="*/ 38 w 174"/>
                  <a:gd name="T3" fmla="*/ 11 h 336"/>
                  <a:gd name="T4" fmla="*/ 70 w 174"/>
                  <a:gd name="T5" fmla="*/ 23 h 336"/>
                  <a:gd name="T6" fmla="*/ 95 w 174"/>
                  <a:gd name="T7" fmla="*/ 34 h 336"/>
                  <a:gd name="T8" fmla="*/ 115 w 174"/>
                  <a:gd name="T9" fmla="*/ 47 h 336"/>
                  <a:gd name="T10" fmla="*/ 136 w 174"/>
                  <a:gd name="T11" fmla="*/ 64 h 336"/>
                  <a:gd name="T12" fmla="*/ 152 w 174"/>
                  <a:gd name="T13" fmla="*/ 85 h 336"/>
                  <a:gd name="T14" fmla="*/ 164 w 174"/>
                  <a:gd name="T15" fmla="*/ 110 h 336"/>
                  <a:gd name="T16" fmla="*/ 171 w 174"/>
                  <a:gd name="T17" fmla="*/ 137 h 336"/>
                  <a:gd name="T18" fmla="*/ 174 w 174"/>
                  <a:gd name="T19" fmla="*/ 168 h 336"/>
                  <a:gd name="T20" fmla="*/ 171 w 174"/>
                  <a:gd name="T21" fmla="*/ 200 h 336"/>
                  <a:gd name="T22" fmla="*/ 164 w 174"/>
                  <a:gd name="T23" fmla="*/ 230 h 336"/>
                  <a:gd name="T24" fmla="*/ 152 w 174"/>
                  <a:gd name="T25" fmla="*/ 257 h 336"/>
                  <a:gd name="T26" fmla="*/ 136 w 174"/>
                  <a:gd name="T27" fmla="*/ 280 h 336"/>
                  <a:gd name="T28" fmla="*/ 116 w 174"/>
                  <a:gd name="T29" fmla="*/ 299 h 336"/>
                  <a:gd name="T30" fmla="*/ 93 w 174"/>
                  <a:gd name="T31" fmla="*/ 314 h 336"/>
                  <a:gd name="T32" fmla="*/ 66 w 174"/>
                  <a:gd name="T33" fmla="*/ 325 h 336"/>
                  <a:gd name="T34" fmla="*/ 36 w 174"/>
                  <a:gd name="T35" fmla="*/ 333 h 336"/>
                  <a:gd name="T36" fmla="*/ 0 w 174"/>
                  <a:gd name="T37" fmla="*/ 336 h 336"/>
                  <a:gd name="T38" fmla="*/ 0 w 174"/>
                  <a:gd name="T3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336">
                    <a:moveTo>
                      <a:pt x="0" y="0"/>
                    </a:moveTo>
                    <a:lnTo>
                      <a:pt x="38" y="11"/>
                    </a:lnTo>
                    <a:lnTo>
                      <a:pt x="70" y="23"/>
                    </a:lnTo>
                    <a:lnTo>
                      <a:pt x="95" y="34"/>
                    </a:lnTo>
                    <a:lnTo>
                      <a:pt x="115" y="47"/>
                    </a:lnTo>
                    <a:lnTo>
                      <a:pt x="136" y="64"/>
                    </a:lnTo>
                    <a:lnTo>
                      <a:pt x="152" y="85"/>
                    </a:lnTo>
                    <a:lnTo>
                      <a:pt x="164" y="110"/>
                    </a:lnTo>
                    <a:lnTo>
                      <a:pt x="171" y="137"/>
                    </a:lnTo>
                    <a:lnTo>
                      <a:pt x="174" y="168"/>
                    </a:lnTo>
                    <a:lnTo>
                      <a:pt x="171" y="200"/>
                    </a:lnTo>
                    <a:lnTo>
                      <a:pt x="164" y="230"/>
                    </a:lnTo>
                    <a:lnTo>
                      <a:pt x="152" y="257"/>
                    </a:lnTo>
                    <a:lnTo>
                      <a:pt x="136" y="280"/>
                    </a:lnTo>
                    <a:lnTo>
                      <a:pt x="116" y="299"/>
                    </a:lnTo>
                    <a:lnTo>
                      <a:pt x="93" y="314"/>
                    </a:lnTo>
                    <a:lnTo>
                      <a:pt x="66" y="325"/>
                    </a:lnTo>
                    <a:lnTo>
                      <a:pt x="36" y="333"/>
                    </a:lnTo>
                    <a:lnTo>
                      <a:pt x="0" y="336"/>
                    </a:lnTo>
                    <a:lnTo>
                      <a:pt x="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3" name="PA-任意多边形 1092"/>
              <p:cNvSpPr/>
              <p:nvPr>
                <p:custDataLst>
                  <p:tags r:id="rId39"/>
                </p:custDataLst>
              </p:nvPr>
            </p:nvSpPr>
            <p:spPr bwMode="auto">
              <a:xfrm>
                <a:off x="7545" y="-1117"/>
                <a:ext cx="39" cy="75"/>
              </a:xfrm>
              <a:custGeom>
                <a:avLst/>
                <a:gdLst>
                  <a:gd name="T0" fmla="*/ 155 w 155"/>
                  <a:gd name="T1" fmla="*/ 0 h 299"/>
                  <a:gd name="T2" fmla="*/ 155 w 155"/>
                  <a:gd name="T3" fmla="*/ 299 h 299"/>
                  <a:gd name="T4" fmla="*/ 121 w 155"/>
                  <a:gd name="T5" fmla="*/ 292 h 299"/>
                  <a:gd name="T6" fmla="*/ 91 w 155"/>
                  <a:gd name="T7" fmla="*/ 281 h 299"/>
                  <a:gd name="T8" fmla="*/ 64 w 155"/>
                  <a:gd name="T9" fmla="*/ 267 h 299"/>
                  <a:gd name="T10" fmla="*/ 41 w 155"/>
                  <a:gd name="T11" fmla="*/ 249 h 299"/>
                  <a:gd name="T12" fmla="*/ 22 w 155"/>
                  <a:gd name="T13" fmla="*/ 230 h 299"/>
                  <a:gd name="T14" fmla="*/ 10 w 155"/>
                  <a:gd name="T15" fmla="*/ 207 h 299"/>
                  <a:gd name="T16" fmla="*/ 2 w 155"/>
                  <a:gd name="T17" fmla="*/ 180 h 299"/>
                  <a:gd name="T18" fmla="*/ 0 w 155"/>
                  <a:gd name="T19" fmla="*/ 150 h 299"/>
                  <a:gd name="T20" fmla="*/ 3 w 155"/>
                  <a:gd name="T21" fmla="*/ 116 h 299"/>
                  <a:gd name="T22" fmla="*/ 15 w 155"/>
                  <a:gd name="T23" fmla="*/ 82 h 299"/>
                  <a:gd name="T24" fmla="*/ 35 w 155"/>
                  <a:gd name="T25" fmla="*/ 50 h 299"/>
                  <a:gd name="T26" fmla="*/ 51 w 155"/>
                  <a:gd name="T27" fmla="*/ 33 h 299"/>
                  <a:gd name="T28" fmla="*/ 71 w 155"/>
                  <a:gd name="T29" fmla="*/ 20 h 299"/>
                  <a:gd name="T30" fmla="*/ 95 w 155"/>
                  <a:gd name="T31" fmla="*/ 10 h 299"/>
                  <a:gd name="T32" fmla="*/ 123 w 155"/>
                  <a:gd name="T33" fmla="*/ 2 h 299"/>
                  <a:gd name="T34" fmla="*/ 155 w 155"/>
                  <a:gd name="T3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99">
                    <a:moveTo>
                      <a:pt x="155" y="0"/>
                    </a:moveTo>
                    <a:lnTo>
                      <a:pt x="155" y="299"/>
                    </a:lnTo>
                    <a:lnTo>
                      <a:pt x="121" y="292"/>
                    </a:lnTo>
                    <a:lnTo>
                      <a:pt x="91" y="281"/>
                    </a:lnTo>
                    <a:lnTo>
                      <a:pt x="64" y="267"/>
                    </a:lnTo>
                    <a:lnTo>
                      <a:pt x="41" y="249"/>
                    </a:lnTo>
                    <a:lnTo>
                      <a:pt x="22" y="230"/>
                    </a:lnTo>
                    <a:lnTo>
                      <a:pt x="10" y="207"/>
                    </a:lnTo>
                    <a:lnTo>
                      <a:pt x="2" y="180"/>
                    </a:lnTo>
                    <a:lnTo>
                      <a:pt x="0" y="150"/>
                    </a:lnTo>
                    <a:lnTo>
                      <a:pt x="3" y="116"/>
                    </a:lnTo>
                    <a:lnTo>
                      <a:pt x="15" y="82"/>
                    </a:lnTo>
                    <a:lnTo>
                      <a:pt x="35" y="50"/>
                    </a:lnTo>
                    <a:lnTo>
                      <a:pt x="51" y="33"/>
                    </a:lnTo>
                    <a:lnTo>
                      <a:pt x="71" y="20"/>
                    </a:lnTo>
                    <a:lnTo>
                      <a:pt x="95" y="10"/>
                    </a:lnTo>
                    <a:lnTo>
                      <a:pt x="123" y="2"/>
                    </a:lnTo>
                    <a:lnTo>
                      <a:pt x="15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4" name="PA-任意多边形 1093"/>
              <p:cNvSpPr>
                <a:spLocks noEditPoints="1"/>
              </p:cNvSpPr>
              <p:nvPr>
                <p:custDataLst>
                  <p:tags r:id="rId40"/>
                </p:custDataLst>
              </p:nvPr>
            </p:nvSpPr>
            <p:spPr bwMode="auto">
              <a:xfrm>
                <a:off x="7407" y="-1200"/>
                <a:ext cx="368" cy="368"/>
              </a:xfrm>
              <a:custGeom>
                <a:avLst/>
                <a:gdLst>
                  <a:gd name="T0" fmla="*/ 664 w 1469"/>
                  <a:gd name="T1" fmla="*/ 240 h 1470"/>
                  <a:gd name="T2" fmla="*/ 558 w 1469"/>
                  <a:gd name="T3" fmla="*/ 272 h 1470"/>
                  <a:gd name="T4" fmla="*/ 479 w 1469"/>
                  <a:gd name="T5" fmla="*/ 348 h 1470"/>
                  <a:gd name="T6" fmla="*/ 437 w 1469"/>
                  <a:gd name="T7" fmla="*/ 453 h 1470"/>
                  <a:gd name="T8" fmla="*/ 444 w 1469"/>
                  <a:gd name="T9" fmla="*/ 571 h 1470"/>
                  <a:gd name="T10" fmla="*/ 500 w 1469"/>
                  <a:gd name="T11" fmla="*/ 661 h 1470"/>
                  <a:gd name="T12" fmla="*/ 606 w 1469"/>
                  <a:gd name="T13" fmla="*/ 723 h 1470"/>
                  <a:gd name="T14" fmla="*/ 705 w 1469"/>
                  <a:gd name="T15" fmla="*/ 1098 h 1470"/>
                  <a:gd name="T16" fmla="*/ 614 w 1469"/>
                  <a:gd name="T17" fmla="*/ 1073 h 1470"/>
                  <a:gd name="T18" fmla="*/ 557 w 1469"/>
                  <a:gd name="T19" fmla="*/ 1016 h 1470"/>
                  <a:gd name="T20" fmla="*/ 533 w 1469"/>
                  <a:gd name="T21" fmla="*/ 930 h 1470"/>
                  <a:gd name="T22" fmla="*/ 418 w 1469"/>
                  <a:gd name="T23" fmla="*/ 931 h 1470"/>
                  <a:gd name="T24" fmla="*/ 439 w 1469"/>
                  <a:gd name="T25" fmla="*/ 1035 h 1470"/>
                  <a:gd name="T26" fmla="*/ 501 w 1469"/>
                  <a:gd name="T27" fmla="*/ 1123 h 1470"/>
                  <a:gd name="T28" fmla="*/ 609 w 1469"/>
                  <a:gd name="T29" fmla="*/ 1179 h 1470"/>
                  <a:gd name="T30" fmla="*/ 705 w 1469"/>
                  <a:gd name="T31" fmla="*/ 1319 h 1470"/>
                  <a:gd name="T32" fmla="*/ 811 w 1469"/>
                  <a:gd name="T33" fmla="*/ 1188 h 1470"/>
                  <a:gd name="T34" fmla="*/ 916 w 1469"/>
                  <a:gd name="T35" fmla="*/ 1157 h 1470"/>
                  <a:gd name="T36" fmla="*/ 998 w 1469"/>
                  <a:gd name="T37" fmla="*/ 1093 h 1470"/>
                  <a:gd name="T38" fmla="*/ 1044 w 1469"/>
                  <a:gd name="T39" fmla="*/ 990 h 1470"/>
                  <a:gd name="T40" fmla="*/ 1052 w 1469"/>
                  <a:gd name="T41" fmla="*/ 863 h 1470"/>
                  <a:gd name="T42" fmla="*/ 1015 w 1469"/>
                  <a:gd name="T43" fmla="*/ 769 h 1470"/>
                  <a:gd name="T44" fmla="*/ 942 w 1469"/>
                  <a:gd name="T45" fmla="*/ 708 h 1470"/>
                  <a:gd name="T46" fmla="*/ 822 w 1469"/>
                  <a:gd name="T47" fmla="*/ 661 h 1470"/>
                  <a:gd name="T48" fmla="*/ 799 w 1469"/>
                  <a:gd name="T49" fmla="*/ 338 h 1470"/>
                  <a:gd name="T50" fmla="*/ 876 w 1469"/>
                  <a:gd name="T51" fmla="*/ 378 h 1470"/>
                  <a:gd name="T52" fmla="*/ 916 w 1469"/>
                  <a:gd name="T53" fmla="*/ 454 h 1470"/>
                  <a:gd name="T54" fmla="*/ 1029 w 1469"/>
                  <a:gd name="T55" fmla="*/ 443 h 1470"/>
                  <a:gd name="T56" fmla="*/ 985 w 1469"/>
                  <a:gd name="T57" fmla="*/ 339 h 1470"/>
                  <a:gd name="T58" fmla="*/ 897 w 1469"/>
                  <a:gd name="T59" fmla="*/ 267 h 1470"/>
                  <a:gd name="T60" fmla="*/ 765 w 1469"/>
                  <a:gd name="T61" fmla="*/ 236 h 1470"/>
                  <a:gd name="T62" fmla="*/ 735 w 1469"/>
                  <a:gd name="T63" fmla="*/ 0 h 1470"/>
                  <a:gd name="T64" fmla="*/ 954 w 1469"/>
                  <a:gd name="T65" fmla="*/ 34 h 1470"/>
                  <a:gd name="T66" fmla="*/ 1146 w 1469"/>
                  <a:gd name="T67" fmla="*/ 126 h 1470"/>
                  <a:gd name="T68" fmla="*/ 1303 w 1469"/>
                  <a:gd name="T69" fmla="*/ 267 h 1470"/>
                  <a:gd name="T70" fmla="*/ 1412 w 1469"/>
                  <a:gd name="T71" fmla="*/ 449 h 1470"/>
                  <a:gd name="T72" fmla="*/ 1466 w 1469"/>
                  <a:gd name="T73" fmla="*/ 660 h 1470"/>
                  <a:gd name="T74" fmla="*/ 1456 w 1469"/>
                  <a:gd name="T75" fmla="*/ 883 h 1470"/>
                  <a:gd name="T76" fmla="*/ 1382 w 1469"/>
                  <a:gd name="T77" fmla="*/ 1085 h 1470"/>
                  <a:gd name="T78" fmla="*/ 1255 w 1469"/>
                  <a:gd name="T79" fmla="*/ 1255 h 1470"/>
                  <a:gd name="T80" fmla="*/ 1085 w 1469"/>
                  <a:gd name="T81" fmla="*/ 1381 h 1470"/>
                  <a:gd name="T82" fmla="*/ 883 w 1469"/>
                  <a:gd name="T83" fmla="*/ 1455 h 1470"/>
                  <a:gd name="T84" fmla="*/ 660 w 1469"/>
                  <a:gd name="T85" fmla="*/ 1467 h 1470"/>
                  <a:gd name="T86" fmla="*/ 448 w 1469"/>
                  <a:gd name="T87" fmla="*/ 1413 h 1470"/>
                  <a:gd name="T88" fmla="*/ 267 w 1469"/>
                  <a:gd name="T89" fmla="*/ 1302 h 1470"/>
                  <a:gd name="T90" fmla="*/ 126 w 1469"/>
                  <a:gd name="T91" fmla="*/ 1147 h 1470"/>
                  <a:gd name="T92" fmla="*/ 33 w 1469"/>
                  <a:gd name="T93" fmla="*/ 954 h 1470"/>
                  <a:gd name="T94" fmla="*/ 0 w 1469"/>
                  <a:gd name="T95" fmla="*/ 735 h 1470"/>
                  <a:gd name="T96" fmla="*/ 33 w 1469"/>
                  <a:gd name="T97" fmla="*/ 517 h 1470"/>
                  <a:gd name="T98" fmla="*/ 126 w 1469"/>
                  <a:gd name="T99" fmla="*/ 324 h 1470"/>
                  <a:gd name="T100" fmla="*/ 267 w 1469"/>
                  <a:gd name="T101" fmla="*/ 168 h 1470"/>
                  <a:gd name="T102" fmla="*/ 448 w 1469"/>
                  <a:gd name="T103" fmla="*/ 58 h 1470"/>
                  <a:gd name="T104" fmla="*/ 660 w 1469"/>
                  <a:gd name="T105" fmla="*/ 4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9" h="1470">
                    <a:moveTo>
                      <a:pt x="705" y="152"/>
                    </a:moveTo>
                    <a:lnTo>
                      <a:pt x="705" y="237"/>
                    </a:lnTo>
                    <a:lnTo>
                      <a:pt x="664" y="240"/>
                    </a:lnTo>
                    <a:lnTo>
                      <a:pt x="626" y="246"/>
                    </a:lnTo>
                    <a:lnTo>
                      <a:pt x="591" y="257"/>
                    </a:lnTo>
                    <a:lnTo>
                      <a:pt x="558" y="272"/>
                    </a:lnTo>
                    <a:lnTo>
                      <a:pt x="531" y="292"/>
                    </a:lnTo>
                    <a:lnTo>
                      <a:pt x="506" y="316"/>
                    </a:lnTo>
                    <a:lnTo>
                      <a:pt x="479" y="348"/>
                    </a:lnTo>
                    <a:lnTo>
                      <a:pt x="459" y="381"/>
                    </a:lnTo>
                    <a:lnTo>
                      <a:pt x="446" y="417"/>
                    </a:lnTo>
                    <a:lnTo>
                      <a:pt x="437" y="453"/>
                    </a:lnTo>
                    <a:lnTo>
                      <a:pt x="434" y="492"/>
                    </a:lnTo>
                    <a:lnTo>
                      <a:pt x="437" y="533"/>
                    </a:lnTo>
                    <a:lnTo>
                      <a:pt x="444" y="571"/>
                    </a:lnTo>
                    <a:lnTo>
                      <a:pt x="458" y="605"/>
                    </a:lnTo>
                    <a:lnTo>
                      <a:pt x="477" y="635"/>
                    </a:lnTo>
                    <a:lnTo>
                      <a:pt x="500" y="661"/>
                    </a:lnTo>
                    <a:lnTo>
                      <a:pt x="530" y="685"/>
                    </a:lnTo>
                    <a:lnTo>
                      <a:pt x="565" y="705"/>
                    </a:lnTo>
                    <a:lnTo>
                      <a:pt x="606" y="723"/>
                    </a:lnTo>
                    <a:lnTo>
                      <a:pt x="653" y="738"/>
                    </a:lnTo>
                    <a:lnTo>
                      <a:pt x="705" y="749"/>
                    </a:lnTo>
                    <a:lnTo>
                      <a:pt x="705" y="1098"/>
                    </a:lnTo>
                    <a:lnTo>
                      <a:pt x="671" y="1093"/>
                    </a:lnTo>
                    <a:lnTo>
                      <a:pt x="641" y="1085"/>
                    </a:lnTo>
                    <a:lnTo>
                      <a:pt x="614" y="1073"/>
                    </a:lnTo>
                    <a:lnTo>
                      <a:pt x="591" y="1058"/>
                    </a:lnTo>
                    <a:lnTo>
                      <a:pt x="572" y="1039"/>
                    </a:lnTo>
                    <a:lnTo>
                      <a:pt x="557" y="1016"/>
                    </a:lnTo>
                    <a:lnTo>
                      <a:pt x="547" y="994"/>
                    </a:lnTo>
                    <a:lnTo>
                      <a:pt x="538" y="965"/>
                    </a:lnTo>
                    <a:lnTo>
                      <a:pt x="533" y="930"/>
                    </a:lnTo>
                    <a:lnTo>
                      <a:pt x="530" y="888"/>
                    </a:lnTo>
                    <a:lnTo>
                      <a:pt x="417" y="888"/>
                    </a:lnTo>
                    <a:lnTo>
                      <a:pt x="418" y="931"/>
                    </a:lnTo>
                    <a:lnTo>
                      <a:pt x="422" y="969"/>
                    </a:lnTo>
                    <a:lnTo>
                      <a:pt x="429" y="1004"/>
                    </a:lnTo>
                    <a:lnTo>
                      <a:pt x="439" y="1035"/>
                    </a:lnTo>
                    <a:lnTo>
                      <a:pt x="453" y="1063"/>
                    </a:lnTo>
                    <a:lnTo>
                      <a:pt x="474" y="1095"/>
                    </a:lnTo>
                    <a:lnTo>
                      <a:pt x="501" y="1123"/>
                    </a:lnTo>
                    <a:lnTo>
                      <a:pt x="532" y="1145"/>
                    </a:lnTo>
                    <a:lnTo>
                      <a:pt x="569" y="1164"/>
                    </a:lnTo>
                    <a:lnTo>
                      <a:pt x="609" y="1179"/>
                    </a:lnTo>
                    <a:lnTo>
                      <a:pt x="655" y="1189"/>
                    </a:lnTo>
                    <a:lnTo>
                      <a:pt x="705" y="1194"/>
                    </a:lnTo>
                    <a:lnTo>
                      <a:pt x="705" y="1319"/>
                    </a:lnTo>
                    <a:lnTo>
                      <a:pt x="765" y="1319"/>
                    </a:lnTo>
                    <a:lnTo>
                      <a:pt x="765" y="1194"/>
                    </a:lnTo>
                    <a:lnTo>
                      <a:pt x="811" y="1188"/>
                    </a:lnTo>
                    <a:lnTo>
                      <a:pt x="850" y="1181"/>
                    </a:lnTo>
                    <a:lnTo>
                      <a:pt x="885" y="1169"/>
                    </a:lnTo>
                    <a:lnTo>
                      <a:pt x="916" y="1157"/>
                    </a:lnTo>
                    <a:lnTo>
                      <a:pt x="944" y="1142"/>
                    </a:lnTo>
                    <a:lnTo>
                      <a:pt x="973" y="1119"/>
                    </a:lnTo>
                    <a:lnTo>
                      <a:pt x="998" y="1093"/>
                    </a:lnTo>
                    <a:lnTo>
                      <a:pt x="1018" y="1063"/>
                    </a:lnTo>
                    <a:lnTo>
                      <a:pt x="1033" y="1029"/>
                    </a:lnTo>
                    <a:lnTo>
                      <a:pt x="1044" y="990"/>
                    </a:lnTo>
                    <a:lnTo>
                      <a:pt x="1052" y="947"/>
                    </a:lnTo>
                    <a:lnTo>
                      <a:pt x="1054" y="901"/>
                    </a:lnTo>
                    <a:lnTo>
                      <a:pt x="1052" y="863"/>
                    </a:lnTo>
                    <a:lnTo>
                      <a:pt x="1044" y="828"/>
                    </a:lnTo>
                    <a:lnTo>
                      <a:pt x="1031" y="797"/>
                    </a:lnTo>
                    <a:lnTo>
                      <a:pt x="1015" y="769"/>
                    </a:lnTo>
                    <a:lnTo>
                      <a:pt x="994" y="744"/>
                    </a:lnTo>
                    <a:lnTo>
                      <a:pt x="967" y="723"/>
                    </a:lnTo>
                    <a:lnTo>
                      <a:pt x="942" y="708"/>
                    </a:lnTo>
                    <a:lnTo>
                      <a:pt x="910" y="693"/>
                    </a:lnTo>
                    <a:lnTo>
                      <a:pt x="870" y="678"/>
                    </a:lnTo>
                    <a:lnTo>
                      <a:pt x="822" y="661"/>
                    </a:lnTo>
                    <a:lnTo>
                      <a:pt x="765" y="645"/>
                    </a:lnTo>
                    <a:lnTo>
                      <a:pt x="765" y="334"/>
                    </a:lnTo>
                    <a:lnTo>
                      <a:pt x="799" y="338"/>
                    </a:lnTo>
                    <a:lnTo>
                      <a:pt x="828" y="346"/>
                    </a:lnTo>
                    <a:lnTo>
                      <a:pt x="855" y="360"/>
                    </a:lnTo>
                    <a:lnTo>
                      <a:pt x="876" y="378"/>
                    </a:lnTo>
                    <a:lnTo>
                      <a:pt x="895" y="402"/>
                    </a:lnTo>
                    <a:lnTo>
                      <a:pt x="907" y="427"/>
                    </a:lnTo>
                    <a:lnTo>
                      <a:pt x="916" y="454"/>
                    </a:lnTo>
                    <a:lnTo>
                      <a:pt x="921" y="484"/>
                    </a:lnTo>
                    <a:lnTo>
                      <a:pt x="1033" y="484"/>
                    </a:lnTo>
                    <a:lnTo>
                      <a:pt x="1029" y="443"/>
                    </a:lnTo>
                    <a:lnTo>
                      <a:pt x="1019" y="405"/>
                    </a:lnTo>
                    <a:lnTo>
                      <a:pt x="1005" y="370"/>
                    </a:lnTo>
                    <a:lnTo>
                      <a:pt x="985" y="339"/>
                    </a:lnTo>
                    <a:lnTo>
                      <a:pt x="961" y="311"/>
                    </a:lnTo>
                    <a:lnTo>
                      <a:pt x="931" y="286"/>
                    </a:lnTo>
                    <a:lnTo>
                      <a:pt x="897" y="267"/>
                    </a:lnTo>
                    <a:lnTo>
                      <a:pt x="858" y="252"/>
                    </a:lnTo>
                    <a:lnTo>
                      <a:pt x="814" y="242"/>
                    </a:lnTo>
                    <a:lnTo>
                      <a:pt x="765" y="236"/>
                    </a:lnTo>
                    <a:lnTo>
                      <a:pt x="765" y="152"/>
                    </a:lnTo>
                    <a:lnTo>
                      <a:pt x="705" y="152"/>
                    </a:lnTo>
                    <a:close/>
                    <a:moveTo>
                      <a:pt x="735" y="0"/>
                    </a:moveTo>
                    <a:lnTo>
                      <a:pt x="811" y="4"/>
                    </a:lnTo>
                    <a:lnTo>
                      <a:pt x="883" y="15"/>
                    </a:lnTo>
                    <a:lnTo>
                      <a:pt x="954" y="34"/>
                    </a:lnTo>
                    <a:lnTo>
                      <a:pt x="1021" y="58"/>
                    </a:lnTo>
                    <a:lnTo>
                      <a:pt x="1085" y="89"/>
                    </a:lnTo>
                    <a:lnTo>
                      <a:pt x="1146" y="126"/>
                    </a:lnTo>
                    <a:lnTo>
                      <a:pt x="1202" y="168"/>
                    </a:lnTo>
                    <a:lnTo>
                      <a:pt x="1255" y="216"/>
                    </a:lnTo>
                    <a:lnTo>
                      <a:pt x="1303" y="267"/>
                    </a:lnTo>
                    <a:lnTo>
                      <a:pt x="1344" y="324"/>
                    </a:lnTo>
                    <a:lnTo>
                      <a:pt x="1382" y="385"/>
                    </a:lnTo>
                    <a:lnTo>
                      <a:pt x="1412" y="449"/>
                    </a:lnTo>
                    <a:lnTo>
                      <a:pt x="1437" y="517"/>
                    </a:lnTo>
                    <a:lnTo>
                      <a:pt x="1456" y="587"/>
                    </a:lnTo>
                    <a:lnTo>
                      <a:pt x="1466" y="660"/>
                    </a:lnTo>
                    <a:lnTo>
                      <a:pt x="1469" y="735"/>
                    </a:lnTo>
                    <a:lnTo>
                      <a:pt x="1466" y="811"/>
                    </a:lnTo>
                    <a:lnTo>
                      <a:pt x="1456" y="883"/>
                    </a:lnTo>
                    <a:lnTo>
                      <a:pt x="1437" y="954"/>
                    </a:lnTo>
                    <a:lnTo>
                      <a:pt x="1412" y="1021"/>
                    </a:lnTo>
                    <a:lnTo>
                      <a:pt x="1382" y="1085"/>
                    </a:lnTo>
                    <a:lnTo>
                      <a:pt x="1344" y="1147"/>
                    </a:lnTo>
                    <a:lnTo>
                      <a:pt x="1303" y="1203"/>
                    </a:lnTo>
                    <a:lnTo>
                      <a:pt x="1255" y="1255"/>
                    </a:lnTo>
                    <a:lnTo>
                      <a:pt x="1202" y="1302"/>
                    </a:lnTo>
                    <a:lnTo>
                      <a:pt x="1146" y="1345"/>
                    </a:lnTo>
                    <a:lnTo>
                      <a:pt x="1085" y="1381"/>
                    </a:lnTo>
                    <a:lnTo>
                      <a:pt x="1021" y="1413"/>
                    </a:lnTo>
                    <a:lnTo>
                      <a:pt x="954" y="1438"/>
                    </a:lnTo>
                    <a:lnTo>
                      <a:pt x="883" y="1455"/>
                    </a:lnTo>
                    <a:lnTo>
                      <a:pt x="811" y="1467"/>
                    </a:lnTo>
                    <a:lnTo>
                      <a:pt x="735" y="1470"/>
                    </a:lnTo>
                    <a:lnTo>
                      <a:pt x="660" y="1467"/>
                    </a:lnTo>
                    <a:lnTo>
                      <a:pt x="586" y="1455"/>
                    </a:lnTo>
                    <a:lnTo>
                      <a:pt x="516" y="1438"/>
                    </a:lnTo>
                    <a:lnTo>
                      <a:pt x="448" y="1413"/>
                    </a:lnTo>
                    <a:lnTo>
                      <a:pt x="384" y="1381"/>
                    </a:lnTo>
                    <a:lnTo>
                      <a:pt x="324" y="1345"/>
                    </a:lnTo>
                    <a:lnTo>
                      <a:pt x="267" y="1302"/>
                    </a:lnTo>
                    <a:lnTo>
                      <a:pt x="215" y="1255"/>
                    </a:lnTo>
                    <a:lnTo>
                      <a:pt x="167" y="1203"/>
                    </a:lnTo>
                    <a:lnTo>
                      <a:pt x="126" y="1147"/>
                    </a:lnTo>
                    <a:lnTo>
                      <a:pt x="88" y="1085"/>
                    </a:lnTo>
                    <a:lnTo>
                      <a:pt x="58" y="1021"/>
                    </a:lnTo>
                    <a:lnTo>
                      <a:pt x="33" y="954"/>
                    </a:lnTo>
                    <a:lnTo>
                      <a:pt x="15" y="883"/>
                    </a:lnTo>
                    <a:lnTo>
                      <a:pt x="4" y="811"/>
                    </a:lnTo>
                    <a:lnTo>
                      <a:pt x="0" y="735"/>
                    </a:lnTo>
                    <a:lnTo>
                      <a:pt x="4" y="660"/>
                    </a:lnTo>
                    <a:lnTo>
                      <a:pt x="15" y="587"/>
                    </a:lnTo>
                    <a:lnTo>
                      <a:pt x="33" y="517"/>
                    </a:lnTo>
                    <a:lnTo>
                      <a:pt x="58" y="449"/>
                    </a:lnTo>
                    <a:lnTo>
                      <a:pt x="88" y="385"/>
                    </a:lnTo>
                    <a:lnTo>
                      <a:pt x="126" y="324"/>
                    </a:lnTo>
                    <a:lnTo>
                      <a:pt x="167" y="267"/>
                    </a:lnTo>
                    <a:lnTo>
                      <a:pt x="215" y="216"/>
                    </a:lnTo>
                    <a:lnTo>
                      <a:pt x="267" y="168"/>
                    </a:lnTo>
                    <a:lnTo>
                      <a:pt x="324" y="126"/>
                    </a:lnTo>
                    <a:lnTo>
                      <a:pt x="384" y="89"/>
                    </a:lnTo>
                    <a:lnTo>
                      <a:pt x="448" y="58"/>
                    </a:lnTo>
                    <a:lnTo>
                      <a:pt x="516" y="34"/>
                    </a:lnTo>
                    <a:lnTo>
                      <a:pt x="586" y="15"/>
                    </a:lnTo>
                    <a:lnTo>
                      <a:pt x="660" y="4"/>
                    </a:lnTo>
                    <a:lnTo>
                      <a:pt x="73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5" name="PA-任意多边形 1094"/>
              <p:cNvSpPr>
                <a:spLocks noEditPoints="1"/>
              </p:cNvSpPr>
              <p:nvPr>
                <p:custDataLst>
                  <p:tags r:id="rId41"/>
                </p:custDataLst>
              </p:nvPr>
            </p:nvSpPr>
            <p:spPr bwMode="auto">
              <a:xfrm>
                <a:off x="7231" y="-798"/>
                <a:ext cx="920" cy="590"/>
              </a:xfrm>
              <a:custGeom>
                <a:avLst/>
                <a:gdLst>
                  <a:gd name="T0" fmla="*/ 2873 w 3679"/>
                  <a:gd name="T1" fmla="*/ 776 h 2359"/>
                  <a:gd name="T2" fmla="*/ 2829 w 3679"/>
                  <a:gd name="T3" fmla="*/ 867 h 2359"/>
                  <a:gd name="T4" fmla="*/ 2873 w 3679"/>
                  <a:gd name="T5" fmla="*/ 960 h 2359"/>
                  <a:gd name="T6" fmla="*/ 2975 w 3679"/>
                  <a:gd name="T7" fmla="*/ 983 h 2359"/>
                  <a:gd name="T8" fmla="*/ 3054 w 3679"/>
                  <a:gd name="T9" fmla="*/ 920 h 2359"/>
                  <a:gd name="T10" fmla="*/ 3054 w 3679"/>
                  <a:gd name="T11" fmla="*/ 816 h 2359"/>
                  <a:gd name="T12" fmla="*/ 2975 w 3679"/>
                  <a:gd name="T13" fmla="*/ 753 h 2359"/>
                  <a:gd name="T14" fmla="*/ 1240 w 3679"/>
                  <a:gd name="T15" fmla="*/ 141 h 2359"/>
                  <a:gd name="T16" fmla="*/ 955 w 3679"/>
                  <a:gd name="T17" fmla="*/ 295 h 2359"/>
                  <a:gd name="T18" fmla="*/ 1356 w 3679"/>
                  <a:gd name="T19" fmla="*/ 212 h 2359"/>
                  <a:gd name="T20" fmla="*/ 1765 w 3679"/>
                  <a:gd name="T21" fmla="*/ 239 h 2359"/>
                  <a:gd name="T22" fmla="*/ 1896 w 3679"/>
                  <a:gd name="T23" fmla="*/ 182 h 2359"/>
                  <a:gd name="T24" fmla="*/ 1459 w 3679"/>
                  <a:gd name="T25" fmla="*/ 126 h 2359"/>
                  <a:gd name="T26" fmla="*/ 1744 w 3679"/>
                  <a:gd name="T27" fmla="*/ 19 h 2359"/>
                  <a:gd name="T28" fmla="*/ 2073 w 3679"/>
                  <a:gd name="T29" fmla="*/ 94 h 2359"/>
                  <a:gd name="T30" fmla="*/ 2348 w 3679"/>
                  <a:gd name="T31" fmla="*/ 220 h 2359"/>
                  <a:gd name="T32" fmla="*/ 2536 w 3679"/>
                  <a:gd name="T33" fmla="*/ 309 h 2359"/>
                  <a:gd name="T34" fmla="*/ 2695 w 3679"/>
                  <a:gd name="T35" fmla="*/ 176 h 2359"/>
                  <a:gd name="T36" fmla="*/ 2892 w 3679"/>
                  <a:gd name="T37" fmla="*/ 94 h 2359"/>
                  <a:gd name="T38" fmla="*/ 2955 w 3679"/>
                  <a:gd name="T39" fmla="*/ 145 h 2359"/>
                  <a:gd name="T40" fmla="*/ 2903 w 3679"/>
                  <a:gd name="T41" fmla="*/ 301 h 2359"/>
                  <a:gd name="T42" fmla="*/ 2957 w 3679"/>
                  <a:gd name="T43" fmla="*/ 480 h 2359"/>
                  <a:gd name="T44" fmla="*/ 3191 w 3679"/>
                  <a:gd name="T45" fmla="*/ 657 h 2359"/>
                  <a:gd name="T46" fmla="*/ 3366 w 3679"/>
                  <a:gd name="T47" fmla="*/ 891 h 2359"/>
                  <a:gd name="T48" fmla="*/ 3474 w 3679"/>
                  <a:gd name="T49" fmla="*/ 961 h 2359"/>
                  <a:gd name="T50" fmla="*/ 3608 w 3679"/>
                  <a:gd name="T51" fmla="*/ 956 h 2359"/>
                  <a:gd name="T52" fmla="*/ 3679 w 3679"/>
                  <a:gd name="T53" fmla="*/ 1072 h 2359"/>
                  <a:gd name="T54" fmla="*/ 3665 w 3679"/>
                  <a:gd name="T55" fmla="*/ 1259 h 2359"/>
                  <a:gd name="T56" fmla="*/ 3603 w 3679"/>
                  <a:gd name="T57" fmla="*/ 1387 h 2359"/>
                  <a:gd name="T58" fmla="*/ 3332 w 3679"/>
                  <a:gd name="T59" fmla="*/ 1615 h 2359"/>
                  <a:gd name="T60" fmla="*/ 3049 w 3679"/>
                  <a:gd name="T61" fmla="*/ 1779 h 2359"/>
                  <a:gd name="T62" fmla="*/ 2789 w 3679"/>
                  <a:gd name="T63" fmla="*/ 1890 h 2359"/>
                  <a:gd name="T64" fmla="*/ 2590 w 3679"/>
                  <a:gd name="T65" fmla="*/ 1951 h 2359"/>
                  <a:gd name="T66" fmla="*/ 2491 w 3679"/>
                  <a:gd name="T67" fmla="*/ 2037 h 2359"/>
                  <a:gd name="T68" fmla="*/ 2497 w 3679"/>
                  <a:gd name="T69" fmla="*/ 2295 h 2359"/>
                  <a:gd name="T70" fmla="*/ 1942 w 3679"/>
                  <a:gd name="T71" fmla="*/ 2233 h 2359"/>
                  <a:gd name="T72" fmla="*/ 1602 w 3679"/>
                  <a:gd name="T73" fmla="*/ 2113 h 2359"/>
                  <a:gd name="T74" fmla="*/ 1104 w 3679"/>
                  <a:gd name="T75" fmla="*/ 2084 h 2359"/>
                  <a:gd name="T76" fmla="*/ 873 w 3679"/>
                  <a:gd name="T77" fmla="*/ 2176 h 2359"/>
                  <a:gd name="T78" fmla="*/ 410 w 3679"/>
                  <a:gd name="T79" fmla="*/ 2359 h 2359"/>
                  <a:gd name="T80" fmla="*/ 285 w 3679"/>
                  <a:gd name="T81" fmla="*/ 2119 h 2359"/>
                  <a:gd name="T82" fmla="*/ 211 w 3679"/>
                  <a:gd name="T83" fmla="*/ 1827 h 2359"/>
                  <a:gd name="T84" fmla="*/ 141 w 3679"/>
                  <a:gd name="T85" fmla="*/ 1552 h 2359"/>
                  <a:gd name="T86" fmla="*/ 40 w 3679"/>
                  <a:gd name="T87" fmla="*/ 1369 h 2359"/>
                  <a:gd name="T88" fmla="*/ 0 w 3679"/>
                  <a:gd name="T89" fmla="*/ 1137 h 2359"/>
                  <a:gd name="T90" fmla="*/ 16 w 3679"/>
                  <a:gd name="T91" fmla="*/ 895 h 2359"/>
                  <a:gd name="T92" fmla="*/ 83 w 3679"/>
                  <a:gd name="T93" fmla="*/ 677 h 2359"/>
                  <a:gd name="T94" fmla="*/ 82 w 3679"/>
                  <a:gd name="T95" fmla="*/ 564 h 2359"/>
                  <a:gd name="T96" fmla="*/ 28 w 3679"/>
                  <a:gd name="T97" fmla="*/ 476 h 2359"/>
                  <a:gd name="T98" fmla="*/ 31 w 3679"/>
                  <a:gd name="T99" fmla="*/ 368 h 2359"/>
                  <a:gd name="T100" fmla="*/ 83 w 3679"/>
                  <a:gd name="T101" fmla="*/ 276 h 2359"/>
                  <a:gd name="T102" fmla="*/ 174 w 3679"/>
                  <a:gd name="T103" fmla="*/ 240 h 2359"/>
                  <a:gd name="T104" fmla="*/ 237 w 3679"/>
                  <a:gd name="T105" fmla="*/ 269 h 2359"/>
                  <a:gd name="T106" fmla="*/ 168 w 3679"/>
                  <a:gd name="T107" fmla="*/ 304 h 2359"/>
                  <a:gd name="T108" fmla="*/ 151 w 3679"/>
                  <a:gd name="T109" fmla="*/ 381 h 2359"/>
                  <a:gd name="T110" fmla="*/ 184 w 3679"/>
                  <a:gd name="T111" fmla="*/ 446 h 2359"/>
                  <a:gd name="T112" fmla="*/ 354 w 3679"/>
                  <a:gd name="T113" fmla="*/ 338 h 2359"/>
                  <a:gd name="T114" fmla="*/ 665 w 3679"/>
                  <a:gd name="T115" fmla="*/ 155 h 2359"/>
                  <a:gd name="T116" fmla="*/ 1016 w 3679"/>
                  <a:gd name="T117" fmla="*/ 44 h 2359"/>
                  <a:gd name="T118" fmla="*/ 1384 w 3679"/>
                  <a:gd name="T119" fmla="*/ 2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9" h="2359">
                    <a:moveTo>
                      <a:pt x="2947" y="749"/>
                    </a:moveTo>
                    <a:lnTo>
                      <a:pt x="2921" y="753"/>
                    </a:lnTo>
                    <a:lnTo>
                      <a:pt x="2896" y="762"/>
                    </a:lnTo>
                    <a:lnTo>
                      <a:pt x="2873" y="776"/>
                    </a:lnTo>
                    <a:lnTo>
                      <a:pt x="2856" y="795"/>
                    </a:lnTo>
                    <a:lnTo>
                      <a:pt x="2842" y="816"/>
                    </a:lnTo>
                    <a:lnTo>
                      <a:pt x="2833" y="841"/>
                    </a:lnTo>
                    <a:lnTo>
                      <a:pt x="2829" y="867"/>
                    </a:lnTo>
                    <a:lnTo>
                      <a:pt x="2833" y="895"/>
                    </a:lnTo>
                    <a:lnTo>
                      <a:pt x="2842" y="920"/>
                    </a:lnTo>
                    <a:lnTo>
                      <a:pt x="2856" y="941"/>
                    </a:lnTo>
                    <a:lnTo>
                      <a:pt x="2873" y="960"/>
                    </a:lnTo>
                    <a:lnTo>
                      <a:pt x="2896" y="974"/>
                    </a:lnTo>
                    <a:lnTo>
                      <a:pt x="2921" y="983"/>
                    </a:lnTo>
                    <a:lnTo>
                      <a:pt x="2947" y="986"/>
                    </a:lnTo>
                    <a:lnTo>
                      <a:pt x="2975" y="983"/>
                    </a:lnTo>
                    <a:lnTo>
                      <a:pt x="2999" y="974"/>
                    </a:lnTo>
                    <a:lnTo>
                      <a:pt x="3021" y="960"/>
                    </a:lnTo>
                    <a:lnTo>
                      <a:pt x="3039" y="941"/>
                    </a:lnTo>
                    <a:lnTo>
                      <a:pt x="3054" y="920"/>
                    </a:lnTo>
                    <a:lnTo>
                      <a:pt x="3063" y="895"/>
                    </a:lnTo>
                    <a:lnTo>
                      <a:pt x="3065" y="867"/>
                    </a:lnTo>
                    <a:lnTo>
                      <a:pt x="3063" y="841"/>
                    </a:lnTo>
                    <a:lnTo>
                      <a:pt x="3054" y="816"/>
                    </a:lnTo>
                    <a:lnTo>
                      <a:pt x="3039" y="795"/>
                    </a:lnTo>
                    <a:lnTo>
                      <a:pt x="3021" y="776"/>
                    </a:lnTo>
                    <a:lnTo>
                      <a:pt x="2999" y="762"/>
                    </a:lnTo>
                    <a:lnTo>
                      <a:pt x="2975" y="753"/>
                    </a:lnTo>
                    <a:lnTo>
                      <a:pt x="2947" y="749"/>
                    </a:lnTo>
                    <a:close/>
                    <a:moveTo>
                      <a:pt x="1459" y="126"/>
                    </a:moveTo>
                    <a:lnTo>
                      <a:pt x="1349" y="130"/>
                    </a:lnTo>
                    <a:lnTo>
                      <a:pt x="1240" y="141"/>
                    </a:lnTo>
                    <a:lnTo>
                      <a:pt x="1130" y="160"/>
                    </a:lnTo>
                    <a:lnTo>
                      <a:pt x="1023" y="186"/>
                    </a:lnTo>
                    <a:lnTo>
                      <a:pt x="917" y="219"/>
                    </a:lnTo>
                    <a:lnTo>
                      <a:pt x="955" y="295"/>
                    </a:lnTo>
                    <a:lnTo>
                      <a:pt x="1053" y="264"/>
                    </a:lnTo>
                    <a:lnTo>
                      <a:pt x="1153" y="240"/>
                    </a:lnTo>
                    <a:lnTo>
                      <a:pt x="1255" y="222"/>
                    </a:lnTo>
                    <a:lnTo>
                      <a:pt x="1356" y="212"/>
                    </a:lnTo>
                    <a:lnTo>
                      <a:pt x="1459" y="209"/>
                    </a:lnTo>
                    <a:lnTo>
                      <a:pt x="1562" y="211"/>
                    </a:lnTo>
                    <a:lnTo>
                      <a:pt x="1665" y="221"/>
                    </a:lnTo>
                    <a:lnTo>
                      <a:pt x="1765" y="239"/>
                    </a:lnTo>
                    <a:lnTo>
                      <a:pt x="1866" y="261"/>
                    </a:lnTo>
                    <a:lnTo>
                      <a:pt x="1965" y="293"/>
                    </a:lnTo>
                    <a:lnTo>
                      <a:pt x="2001" y="215"/>
                    </a:lnTo>
                    <a:lnTo>
                      <a:pt x="1896" y="182"/>
                    </a:lnTo>
                    <a:lnTo>
                      <a:pt x="1788" y="157"/>
                    </a:lnTo>
                    <a:lnTo>
                      <a:pt x="1679" y="140"/>
                    </a:lnTo>
                    <a:lnTo>
                      <a:pt x="1570" y="130"/>
                    </a:lnTo>
                    <a:lnTo>
                      <a:pt x="1459" y="126"/>
                    </a:lnTo>
                    <a:close/>
                    <a:moveTo>
                      <a:pt x="1476" y="0"/>
                    </a:moveTo>
                    <a:lnTo>
                      <a:pt x="1566" y="3"/>
                    </a:lnTo>
                    <a:lnTo>
                      <a:pt x="1656" y="9"/>
                    </a:lnTo>
                    <a:lnTo>
                      <a:pt x="1744" y="19"/>
                    </a:lnTo>
                    <a:lnTo>
                      <a:pt x="1829" y="33"/>
                    </a:lnTo>
                    <a:lnTo>
                      <a:pt x="1913" y="51"/>
                    </a:lnTo>
                    <a:lnTo>
                      <a:pt x="1995" y="71"/>
                    </a:lnTo>
                    <a:lnTo>
                      <a:pt x="2073" y="94"/>
                    </a:lnTo>
                    <a:lnTo>
                      <a:pt x="2147" y="122"/>
                    </a:lnTo>
                    <a:lnTo>
                      <a:pt x="2218" y="152"/>
                    </a:lnTo>
                    <a:lnTo>
                      <a:pt x="2285" y="185"/>
                    </a:lnTo>
                    <a:lnTo>
                      <a:pt x="2348" y="220"/>
                    </a:lnTo>
                    <a:lnTo>
                      <a:pt x="2405" y="259"/>
                    </a:lnTo>
                    <a:lnTo>
                      <a:pt x="2457" y="300"/>
                    </a:lnTo>
                    <a:lnTo>
                      <a:pt x="2503" y="345"/>
                    </a:lnTo>
                    <a:lnTo>
                      <a:pt x="2536" y="309"/>
                    </a:lnTo>
                    <a:lnTo>
                      <a:pt x="2572" y="274"/>
                    </a:lnTo>
                    <a:lnTo>
                      <a:pt x="2610" y="240"/>
                    </a:lnTo>
                    <a:lnTo>
                      <a:pt x="2651" y="206"/>
                    </a:lnTo>
                    <a:lnTo>
                      <a:pt x="2695" y="176"/>
                    </a:lnTo>
                    <a:lnTo>
                      <a:pt x="2740" y="150"/>
                    </a:lnTo>
                    <a:lnTo>
                      <a:pt x="2789" y="126"/>
                    </a:lnTo>
                    <a:lnTo>
                      <a:pt x="2839" y="107"/>
                    </a:lnTo>
                    <a:lnTo>
                      <a:pt x="2892" y="94"/>
                    </a:lnTo>
                    <a:lnTo>
                      <a:pt x="2947" y="88"/>
                    </a:lnTo>
                    <a:lnTo>
                      <a:pt x="3004" y="88"/>
                    </a:lnTo>
                    <a:lnTo>
                      <a:pt x="2977" y="113"/>
                    </a:lnTo>
                    <a:lnTo>
                      <a:pt x="2955" y="145"/>
                    </a:lnTo>
                    <a:lnTo>
                      <a:pt x="2937" y="179"/>
                    </a:lnTo>
                    <a:lnTo>
                      <a:pt x="2923" y="216"/>
                    </a:lnTo>
                    <a:lnTo>
                      <a:pt x="2912" y="258"/>
                    </a:lnTo>
                    <a:lnTo>
                      <a:pt x="2903" y="301"/>
                    </a:lnTo>
                    <a:lnTo>
                      <a:pt x="2897" y="348"/>
                    </a:lnTo>
                    <a:lnTo>
                      <a:pt x="2892" y="396"/>
                    </a:lnTo>
                    <a:lnTo>
                      <a:pt x="2888" y="445"/>
                    </a:lnTo>
                    <a:lnTo>
                      <a:pt x="2957" y="480"/>
                    </a:lnTo>
                    <a:lnTo>
                      <a:pt x="3021" y="517"/>
                    </a:lnTo>
                    <a:lnTo>
                      <a:pt x="3082" y="560"/>
                    </a:lnTo>
                    <a:lnTo>
                      <a:pt x="3138" y="606"/>
                    </a:lnTo>
                    <a:lnTo>
                      <a:pt x="3191" y="657"/>
                    </a:lnTo>
                    <a:lnTo>
                      <a:pt x="3240" y="710"/>
                    </a:lnTo>
                    <a:lnTo>
                      <a:pt x="3286" y="767"/>
                    </a:lnTo>
                    <a:lnTo>
                      <a:pt x="3327" y="828"/>
                    </a:lnTo>
                    <a:lnTo>
                      <a:pt x="3366" y="891"/>
                    </a:lnTo>
                    <a:lnTo>
                      <a:pt x="3403" y="959"/>
                    </a:lnTo>
                    <a:lnTo>
                      <a:pt x="3422" y="960"/>
                    </a:lnTo>
                    <a:lnTo>
                      <a:pt x="3445" y="961"/>
                    </a:lnTo>
                    <a:lnTo>
                      <a:pt x="3474" y="961"/>
                    </a:lnTo>
                    <a:lnTo>
                      <a:pt x="3506" y="960"/>
                    </a:lnTo>
                    <a:lnTo>
                      <a:pt x="3539" y="959"/>
                    </a:lnTo>
                    <a:lnTo>
                      <a:pt x="3575" y="958"/>
                    </a:lnTo>
                    <a:lnTo>
                      <a:pt x="3608" y="956"/>
                    </a:lnTo>
                    <a:lnTo>
                      <a:pt x="3642" y="958"/>
                    </a:lnTo>
                    <a:lnTo>
                      <a:pt x="3674" y="959"/>
                    </a:lnTo>
                    <a:lnTo>
                      <a:pt x="3677" y="1017"/>
                    </a:lnTo>
                    <a:lnTo>
                      <a:pt x="3679" y="1072"/>
                    </a:lnTo>
                    <a:lnTo>
                      <a:pt x="3679" y="1123"/>
                    </a:lnTo>
                    <a:lnTo>
                      <a:pt x="3676" y="1172"/>
                    </a:lnTo>
                    <a:lnTo>
                      <a:pt x="3672" y="1217"/>
                    </a:lnTo>
                    <a:lnTo>
                      <a:pt x="3665" y="1259"/>
                    </a:lnTo>
                    <a:lnTo>
                      <a:pt x="3655" y="1296"/>
                    </a:lnTo>
                    <a:lnTo>
                      <a:pt x="3641" y="1331"/>
                    </a:lnTo>
                    <a:lnTo>
                      <a:pt x="3624" y="1362"/>
                    </a:lnTo>
                    <a:lnTo>
                      <a:pt x="3603" y="1387"/>
                    </a:lnTo>
                    <a:lnTo>
                      <a:pt x="3538" y="1451"/>
                    </a:lnTo>
                    <a:lnTo>
                      <a:pt x="3472" y="1510"/>
                    </a:lnTo>
                    <a:lnTo>
                      <a:pt x="3403" y="1564"/>
                    </a:lnTo>
                    <a:lnTo>
                      <a:pt x="3332" y="1615"/>
                    </a:lnTo>
                    <a:lnTo>
                      <a:pt x="3262" y="1661"/>
                    </a:lnTo>
                    <a:lnTo>
                      <a:pt x="3191" y="1704"/>
                    </a:lnTo>
                    <a:lnTo>
                      <a:pt x="3119" y="1744"/>
                    </a:lnTo>
                    <a:lnTo>
                      <a:pt x="3049" y="1779"/>
                    </a:lnTo>
                    <a:lnTo>
                      <a:pt x="2980" y="1812"/>
                    </a:lnTo>
                    <a:lnTo>
                      <a:pt x="2913" y="1841"/>
                    </a:lnTo>
                    <a:lnTo>
                      <a:pt x="2849" y="1866"/>
                    </a:lnTo>
                    <a:lnTo>
                      <a:pt x="2789" y="1890"/>
                    </a:lnTo>
                    <a:lnTo>
                      <a:pt x="2733" y="1909"/>
                    </a:lnTo>
                    <a:lnTo>
                      <a:pt x="2680" y="1926"/>
                    </a:lnTo>
                    <a:lnTo>
                      <a:pt x="2632" y="1940"/>
                    </a:lnTo>
                    <a:lnTo>
                      <a:pt x="2590" y="1951"/>
                    </a:lnTo>
                    <a:lnTo>
                      <a:pt x="2555" y="1961"/>
                    </a:lnTo>
                    <a:lnTo>
                      <a:pt x="2526" y="1968"/>
                    </a:lnTo>
                    <a:lnTo>
                      <a:pt x="2503" y="1973"/>
                    </a:lnTo>
                    <a:lnTo>
                      <a:pt x="2491" y="2037"/>
                    </a:lnTo>
                    <a:lnTo>
                      <a:pt x="2486" y="2102"/>
                    </a:lnTo>
                    <a:lnTo>
                      <a:pt x="2486" y="2167"/>
                    </a:lnTo>
                    <a:lnTo>
                      <a:pt x="2489" y="2231"/>
                    </a:lnTo>
                    <a:lnTo>
                      <a:pt x="2497" y="2295"/>
                    </a:lnTo>
                    <a:lnTo>
                      <a:pt x="2506" y="2359"/>
                    </a:lnTo>
                    <a:lnTo>
                      <a:pt x="2030" y="2359"/>
                    </a:lnTo>
                    <a:lnTo>
                      <a:pt x="1985" y="2297"/>
                    </a:lnTo>
                    <a:lnTo>
                      <a:pt x="1942" y="2233"/>
                    </a:lnTo>
                    <a:lnTo>
                      <a:pt x="1902" y="2167"/>
                    </a:lnTo>
                    <a:lnTo>
                      <a:pt x="1862" y="2101"/>
                    </a:lnTo>
                    <a:lnTo>
                      <a:pt x="1731" y="2109"/>
                    </a:lnTo>
                    <a:lnTo>
                      <a:pt x="1602" y="2113"/>
                    </a:lnTo>
                    <a:lnTo>
                      <a:pt x="1474" y="2112"/>
                    </a:lnTo>
                    <a:lnTo>
                      <a:pt x="1348" y="2107"/>
                    </a:lnTo>
                    <a:lnTo>
                      <a:pt x="1225" y="2098"/>
                    </a:lnTo>
                    <a:lnTo>
                      <a:pt x="1104" y="2084"/>
                    </a:lnTo>
                    <a:lnTo>
                      <a:pt x="987" y="2067"/>
                    </a:lnTo>
                    <a:lnTo>
                      <a:pt x="876" y="2044"/>
                    </a:lnTo>
                    <a:lnTo>
                      <a:pt x="872" y="2111"/>
                    </a:lnTo>
                    <a:lnTo>
                      <a:pt x="873" y="2176"/>
                    </a:lnTo>
                    <a:lnTo>
                      <a:pt x="877" y="2239"/>
                    </a:lnTo>
                    <a:lnTo>
                      <a:pt x="883" y="2299"/>
                    </a:lnTo>
                    <a:lnTo>
                      <a:pt x="891" y="2359"/>
                    </a:lnTo>
                    <a:lnTo>
                      <a:pt x="410" y="2359"/>
                    </a:lnTo>
                    <a:lnTo>
                      <a:pt x="373" y="2305"/>
                    </a:lnTo>
                    <a:lnTo>
                      <a:pt x="340" y="2247"/>
                    </a:lnTo>
                    <a:lnTo>
                      <a:pt x="310" y="2185"/>
                    </a:lnTo>
                    <a:lnTo>
                      <a:pt x="285" y="2119"/>
                    </a:lnTo>
                    <a:lnTo>
                      <a:pt x="262" y="2050"/>
                    </a:lnTo>
                    <a:lnTo>
                      <a:pt x="242" y="1978"/>
                    </a:lnTo>
                    <a:lnTo>
                      <a:pt x="226" y="1904"/>
                    </a:lnTo>
                    <a:lnTo>
                      <a:pt x="211" y="1827"/>
                    </a:lnTo>
                    <a:lnTo>
                      <a:pt x="198" y="1748"/>
                    </a:lnTo>
                    <a:lnTo>
                      <a:pt x="187" y="1668"/>
                    </a:lnTo>
                    <a:lnTo>
                      <a:pt x="177" y="1586"/>
                    </a:lnTo>
                    <a:lnTo>
                      <a:pt x="141" y="1552"/>
                    </a:lnTo>
                    <a:lnTo>
                      <a:pt x="110" y="1512"/>
                    </a:lnTo>
                    <a:lnTo>
                      <a:pt x="83" y="1468"/>
                    </a:lnTo>
                    <a:lnTo>
                      <a:pt x="59" y="1421"/>
                    </a:lnTo>
                    <a:lnTo>
                      <a:pt x="40" y="1369"/>
                    </a:lnTo>
                    <a:lnTo>
                      <a:pt x="25" y="1314"/>
                    </a:lnTo>
                    <a:lnTo>
                      <a:pt x="13" y="1256"/>
                    </a:lnTo>
                    <a:lnTo>
                      <a:pt x="5" y="1197"/>
                    </a:lnTo>
                    <a:lnTo>
                      <a:pt x="0" y="1137"/>
                    </a:lnTo>
                    <a:lnTo>
                      <a:pt x="0" y="1077"/>
                    </a:lnTo>
                    <a:lnTo>
                      <a:pt x="1" y="1015"/>
                    </a:lnTo>
                    <a:lnTo>
                      <a:pt x="8" y="955"/>
                    </a:lnTo>
                    <a:lnTo>
                      <a:pt x="16" y="895"/>
                    </a:lnTo>
                    <a:lnTo>
                      <a:pt x="29" y="837"/>
                    </a:lnTo>
                    <a:lnTo>
                      <a:pt x="44" y="781"/>
                    </a:lnTo>
                    <a:lnTo>
                      <a:pt x="61" y="727"/>
                    </a:lnTo>
                    <a:lnTo>
                      <a:pt x="83" y="677"/>
                    </a:lnTo>
                    <a:lnTo>
                      <a:pt x="107" y="630"/>
                    </a:lnTo>
                    <a:lnTo>
                      <a:pt x="134" y="588"/>
                    </a:lnTo>
                    <a:lnTo>
                      <a:pt x="105" y="577"/>
                    </a:lnTo>
                    <a:lnTo>
                      <a:pt x="82" y="564"/>
                    </a:lnTo>
                    <a:lnTo>
                      <a:pt x="63" y="546"/>
                    </a:lnTo>
                    <a:lnTo>
                      <a:pt x="46" y="525"/>
                    </a:lnTo>
                    <a:lnTo>
                      <a:pt x="35" y="501"/>
                    </a:lnTo>
                    <a:lnTo>
                      <a:pt x="28" y="476"/>
                    </a:lnTo>
                    <a:lnTo>
                      <a:pt x="23" y="450"/>
                    </a:lnTo>
                    <a:lnTo>
                      <a:pt x="23" y="422"/>
                    </a:lnTo>
                    <a:lnTo>
                      <a:pt x="25" y="394"/>
                    </a:lnTo>
                    <a:lnTo>
                      <a:pt x="31" y="368"/>
                    </a:lnTo>
                    <a:lnTo>
                      <a:pt x="40" y="342"/>
                    </a:lnTo>
                    <a:lnTo>
                      <a:pt x="51" y="318"/>
                    </a:lnTo>
                    <a:lnTo>
                      <a:pt x="66" y="295"/>
                    </a:lnTo>
                    <a:lnTo>
                      <a:pt x="83" y="276"/>
                    </a:lnTo>
                    <a:lnTo>
                      <a:pt x="103" y="260"/>
                    </a:lnTo>
                    <a:lnTo>
                      <a:pt x="124" y="249"/>
                    </a:lnTo>
                    <a:lnTo>
                      <a:pt x="148" y="243"/>
                    </a:lnTo>
                    <a:lnTo>
                      <a:pt x="174" y="240"/>
                    </a:lnTo>
                    <a:lnTo>
                      <a:pt x="202" y="245"/>
                    </a:lnTo>
                    <a:lnTo>
                      <a:pt x="231" y="255"/>
                    </a:lnTo>
                    <a:lnTo>
                      <a:pt x="262" y="273"/>
                    </a:lnTo>
                    <a:lnTo>
                      <a:pt x="237" y="269"/>
                    </a:lnTo>
                    <a:lnTo>
                      <a:pt x="215" y="271"/>
                    </a:lnTo>
                    <a:lnTo>
                      <a:pt x="196" y="279"/>
                    </a:lnTo>
                    <a:lnTo>
                      <a:pt x="179" y="290"/>
                    </a:lnTo>
                    <a:lnTo>
                      <a:pt x="168" y="304"/>
                    </a:lnTo>
                    <a:lnTo>
                      <a:pt x="158" y="322"/>
                    </a:lnTo>
                    <a:lnTo>
                      <a:pt x="153" y="340"/>
                    </a:lnTo>
                    <a:lnTo>
                      <a:pt x="149" y="360"/>
                    </a:lnTo>
                    <a:lnTo>
                      <a:pt x="151" y="381"/>
                    </a:lnTo>
                    <a:lnTo>
                      <a:pt x="154" y="399"/>
                    </a:lnTo>
                    <a:lnTo>
                      <a:pt x="161" y="418"/>
                    </a:lnTo>
                    <a:lnTo>
                      <a:pt x="171" y="433"/>
                    </a:lnTo>
                    <a:lnTo>
                      <a:pt x="184" y="446"/>
                    </a:lnTo>
                    <a:lnTo>
                      <a:pt x="201" y="455"/>
                    </a:lnTo>
                    <a:lnTo>
                      <a:pt x="220" y="458"/>
                    </a:lnTo>
                    <a:lnTo>
                      <a:pt x="285" y="396"/>
                    </a:lnTo>
                    <a:lnTo>
                      <a:pt x="354" y="338"/>
                    </a:lnTo>
                    <a:lnTo>
                      <a:pt x="427" y="285"/>
                    </a:lnTo>
                    <a:lnTo>
                      <a:pt x="503" y="238"/>
                    </a:lnTo>
                    <a:lnTo>
                      <a:pt x="583" y="194"/>
                    </a:lnTo>
                    <a:lnTo>
                      <a:pt x="665" y="155"/>
                    </a:lnTo>
                    <a:lnTo>
                      <a:pt x="750" y="121"/>
                    </a:lnTo>
                    <a:lnTo>
                      <a:pt x="838" y="91"/>
                    </a:lnTo>
                    <a:lnTo>
                      <a:pt x="926" y="66"/>
                    </a:lnTo>
                    <a:lnTo>
                      <a:pt x="1016" y="44"/>
                    </a:lnTo>
                    <a:lnTo>
                      <a:pt x="1108" y="28"/>
                    </a:lnTo>
                    <a:lnTo>
                      <a:pt x="1199" y="14"/>
                    </a:lnTo>
                    <a:lnTo>
                      <a:pt x="1292" y="5"/>
                    </a:lnTo>
                    <a:lnTo>
                      <a:pt x="1384" y="2"/>
                    </a:lnTo>
                    <a:lnTo>
                      <a:pt x="147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2" name="PA-文本框 1"/>
            <p:cNvSpPr txBox="1"/>
            <p:nvPr>
              <p:custDataLst>
                <p:tags r:id="rId37"/>
              </p:custDataLst>
            </p:nvPr>
          </p:nvSpPr>
          <p:spPr>
            <a:xfrm>
              <a:off x="2482" y="5970"/>
              <a:ext cx="2369" cy="628"/>
            </a:xfrm>
            <a:prstGeom prst="rect">
              <a:avLst/>
            </a:prstGeom>
            <a:noFill/>
          </p:spPr>
          <p:txBody>
            <a:bodyPr wrap="square" rtlCol="0">
              <a:spAutoFit/>
            </a:bodyPr>
            <a:lstStyle/>
            <a:p>
              <a:pPr algn="r"/>
              <a:r>
                <a:rPr lang="zh-CN" altLang="en-US" sz="2000" dirty="0">
                  <a:solidFill>
                    <a:schemeClr val="tx1">
                      <a:lumMod val="95000"/>
                      <a:lumOff val="5000"/>
                    </a:schemeClr>
                  </a:solidFill>
                  <a:cs typeface="+mn-ea"/>
                  <a:sym typeface="+mn-lt"/>
                </a:rPr>
                <a:t>输入文本</a:t>
              </a:r>
            </a:p>
          </p:txBody>
        </p:sp>
      </p:grpSp>
      <p:grpSp>
        <p:nvGrpSpPr>
          <p:cNvPr id="11" name="PA-组合 10"/>
          <p:cNvGrpSpPr/>
          <p:nvPr>
            <p:custDataLst>
              <p:tags r:id="rId7"/>
            </p:custDataLst>
          </p:nvPr>
        </p:nvGrpSpPr>
        <p:grpSpPr>
          <a:xfrm>
            <a:off x="2386330" y="4696460"/>
            <a:ext cx="3246755" cy="1094740"/>
            <a:chOff x="3758" y="7396"/>
            <a:chExt cx="5113" cy="1724"/>
          </a:xfrm>
        </p:grpSpPr>
        <p:sp>
          <p:nvSpPr>
            <p:cNvPr id="92" name="PA-任意多边形 9"/>
            <p:cNvSpPr/>
            <p:nvPr>
              <p:custDataLst>
                <p:tags r:id="rId28"/>
              </p:custDataLst>
            </p:nvPr>
          </p:nvSpPr>
          <p:spPr bwMode="auto">
            <a:xfrm>
              <a:off x="7140" y="7396"/>
              <a:ext cx="1731" cy="1724"/>
            </a:xfrm>
            <a:custGeom>
              <a:avLst/>
              <a:gdLst>
                <a:gd name="T0" fmla="*/ 43 w 295"/>
                <a:gd name="T1" fmla="*/ 71 h 295"/>
                <a:gd name="T2" fmla="*/ 224 w 295"/>
                <a:gd name="T3" fmla="*/ 42 h 295"/>
                <a:gd name="T4" fmla="*/ 253 w 295"/>
                <a:gd name="T5" fmla="*/ 224 h 295"/>
                <a:gd name="T6" fmla="*/ 71 w 295"/>
                <a:gd name="T7" fmla="*/ 253 h 295"/>
                <a:gd name="T8" fmla="*/ 43 w 295"/>
                <a:gd name="T9" fmla="*/ 71 h 295"/>
              </a:gdLst>
              <a:ahLst/>
              <a:cxnLst>
                <a:cxn ang="0">
                  <a:pos x="T0" y="T1"/>
                </a:cxn>
                <a:cxn ang="0">
                  <a:pos x="T2" y="T3"/>
                </a:cxn>
                <a:cxn ang="0">
                  <a:pos x="T4" y="T5"/>
                </a:cxn>
                <a:cxn ang="0">
                  <a:pos x="T6" y="T7"/>
                </a:cxn>
                <a:cxn ang="0">
                  <a:pos x="T8" y="T9"/>
                </a:cxn>
              </a:cxnLst>
              <a:rect l="0" t="0" r="r" b="b"/>
              <a:pathLst>
                <a:path w="295" h="295">
                  <a:moveTo>
                    <a:pt x="43" y="71"/>
                  </a:moveTo>
                  <a:cubicBezTo>
                    <a:pt x="85" y="13"/>
                    <a:pt x="166" y="0"/>
                    <a:pt x="224" y="42"/>
                  </a:cubicBezTo>
                  <a:cubicBezTo>
                    <a:pt x="282" y="84"/>
                    <a:pt x="295" y="166"/>
                    <a:pt x="253" y="224"/>
                  </a:cubicBezTo>
                  <a:cubicBezTo>
                    <a:pt x="211" y="282"/>
                    <a:pt x="129" y="295"/>
                    <a:pt x="71" y="253"/>
                  </a:cubicBezTo>
                  <a:cubicBezTo>
                    <a:pt x="13" y="210"/>
                    <a:pt x="0" y="129"/>
                    <a:pt x="43" y="71"/>
                  </a:cubicBezTo>
                  <a:close/>
                </a:path>
              </a:pathLst>
            </a:custGeom>
            <a:solidFill>
              <a:srgbClr val="013A70"/>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12" name="PA-文本框 111"/>
            <p:cNvSpPr txBox="1"/>
            <p:nvPr>
              <p:custDataLst>
                <p:tags r:id="rId29"/>
              </p:custDataLst>
            </p:nvPr>
          </p:nvSpPr>
          <p:spPr>
            <a:xfrm>
              <a:off x="5437" y="7627"/>
              <a:ext cx="690" cy="533"/>
            </a:xfrm>
            <a:prstGeom prst="rect">
              <a:avLst/>
            </a:prstGeom>
            <a:noFill/>
          </p:spPr>
          <p:txBody>
            <a:bodyPr wrap="none" rtlCol="0">
              <a:spAutoFit/>
            </a:bodyPr>
            <a:lstStyle/>
            <a:p>
              <a:pPr algn="r"/>
              <a:r>
                <a:rPr lang="en-US" sz="1600" b="1" dirty="0">
                  <a:solidFill>
                    <a:schemeClr val="tx1"/>
                  </a:solidFill>
                  <a:cs typeface="+mn-ea"/>
                  <a:sym typeface="+mn-lt"/>
                </a:rPr>
                <a:t>03</a:t>
              </a:r>
            </a:p>
          </p:txBody>
        </p:sp>
        <p:grpSp>
          <p:nvGrpSpPr>
            <p:cNvPr id="139" name="Group 1271"/>
            <p:cNvGrpSpPr>
              <a:grpSpLocks noChangeAspect="1"/>
            </p:cNvGrpSpPr>
            <p:nvPr/>
          </p:nvGrpSpPr>
          <p:grpSpPr bwMode="auto">
            <a:xfrm>
              <a:off x="7796" y="8048"/>
              <a:ext cx="419" cy="419"/>
              <a:chOff x="5516" y="3626"/>
              <a:chExt cx="1981" cy="1979"/>
            </a:xfrm>
            <a:solidFill>
              <a:schemeClr val="bg1"/>
            </a:solidFill>
          </p:grpSpPr>
          <p:sp>
            <p:nvSpPr>
              <p:cNvPr id="140" name="PA-任意多边形 1273"/>
              <p:cNvSpPr/>
              <p:nvPr>
                <p:custDataLst>
                  <p:tags r:id="rId31"/>
                </p:custDataLst>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41" name="PA-任意多边形 1274"/>
              <p:cNvSpPr/>
              <p:nvPr>
                <p:custDataLst>
                  <p:tags r:id="rId32"/>
                </p:custDataLst>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42" name="PA-任意多边形 1275"/>
              <p:cNvSpPr/>
              <p:nvPr>
                <p:custDataLst>
                  <p:tags r:id="rId33"/>
                </p:custDataLst>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43" name="PA-任意多边形 1276"/>
              <p:cNvSpPr>
                <a:spLocks noEditPoints="1"/>
              </p:cNvSpPr>
              <p:nvPr>
                <p:custDataLst>
                  <p:tags r:id="rId34"/>
                </p:custDataLst>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3" name="PA-文本框 2"/>
            <p:cNvSpPr txBox="1"/>
            <p:nvPr>
              <p:custDataLst>
                <p:tags r:id="rId30"/>
              </p:custDataLst>
            </p:nvPr>
          </p:nvSpPr>
          <p:spPr>
            <a:xfrm>
              <a:off x="3758" y="8224"/>
              <a:ext cx="2369" cy="628"/>
            </a:xfrm>
            <a:prstGeom prst="rect">
              <a:avLst/>
            </a:prstGeom>
            <a:noFill/>
          </p:spPr>
          <p:txBody>
            <a:bodyPr wrap="square" rtlCol="0">
              <a:spAutoFit/>
            </a:bodyPr>
            <a:lstStyle/>
            <a:p>
              <a:pPr algn="r"/>
              <a:r>
                <a:rPr lang="zh-CN" altLang="en-US" sz="2000" dirty="0">
                  <a:solidFill>
                    <a:schemeClr val="tx1">
                      <a:lumMod val="95000"/>
                      <a:lumOff val="5000"/>
                    </a:schemeClr>
                  </a:solidFill>
                  <a:cs typeface="+mn-ea"/>
                  <a:sym typeface="+mn-lt"/>
                </a:rPr>
                <a:t>输入文本</a:t>
              </a:r>
            </a:p>
          </p:txBody>
        </p:sp>
      </p:grpSp>
      <p:grpSp>
        <p:nvGrpSpPr>
          <p:cNvPr id="10" name="PA-组合 9"/>
          <p:cNvGrpSpPr/>
          <p:nvPr>
            <p:custDataLst>
              <p:tags r:id="rId8"/>
            </p:custDataLst>
          </p:nvPr>
        </p:nvGrpSpPr>
        <p:grpSpPr>
          <a:xfrm>
            <a:off x="6557010" y="4696460"/>
            <a:ext cx="3248660" cy="1094740"/>
            <a:chOff x="10326" y="7396"/>
            <a:chExt cx="5116" cy="1724"/>
          </a:xfrm>
        </p:grpSpPr>
        <p:sp>
          <p:nvSpPr>
            <p:cNvPr id="96" name="PA-任意多边形 10"/>
            <p:cNvSpPr/>
            <p:nvPr>
              <p:custDataLst>
                <p:tags r:id="rId22"/>
              </p:custDataLst>
            </p:nvPr>
          </p:nvSpPr>
          <p:spPr bwMode="auto">
            <a:xfrm>
              <a:off x="10326" y="7396"/>
              <a:ext cx="1731" cy="1724"/>
            </a:xfrm>
            <a:custGeom>
              <a:avLst/>
              <a:gdLst>
                <a:gd name="T0" fmla="*/ 42 w 295"/>
                <a:gd name="T1" fmla="*/ 224 h 295"/>
                <a:gd name="T2" fmla="*/ 71 w 295"/>
                <a:gd name="T3" fmla="*/ 42 h 295"/>
                <a:gd name="T4" fmla="*/ 252 w 295"/>
                <a:gd name="T5" fmla="*/ 71 h 295"/>
                <a:gd name="T6" fmla="*/ 224 w 295"/>
                <a:gd name="T7" fmla="*/ 253 h 295"/>
                <a:gd name="T8" fmla="*/ 42 w 295"/>
                <a:gd name="T9" fmla="*/ 224 h 295"/>
              </a:gdLst>
              <a:ahLst/>
              <a:cxnLst>
                <a:cxn ang="0">
                  <a:pos x="T0" y="T1"/>
                </a:cxn>
                <a:cxn ang="0">
                  <a:pos x="T2" y="T3"/>
                </a:cxn>
                <a:cxn ang="0">
                  <a:pos x="T4" y="T5"/>
                </a:cxn>
                <a:cxn ang="0">
                  <a:pos x="T6" y="T7"/>
                </a:cxn>
                <a:cxn ang="0">
                  <a:pos x="T8" y="T9"/>
                </a:cxn>
              </a:cxnLst>
              <a:rect l="0" t="0" r="r" b="b"/>
              <a:pathLst>
                <a:path w="295" h="295">
                  <a:moveTo>
                    <a:pt x="42" y="224"/>
                  </a:moveTo>
                  <a:cubicBezTo>
                    <a:pt x="0" y="166"/>
                    <a:pt x="13" y="84"/>
                    <a:pt x="71" y="42"/>
                  </a:cubicBezTo>
                  <a:cubicBezTo>
                    <a:pt x="129" y="0"/>
                    <a:pt x="210" y="13"/>
                    <a:pt x="252" y="71"/>
                  </a:cubicBezTo>
                  <a:cubicBezTo>
                    <a:pt x="295" y="129"/>
                    <a:pt x="282" y="210"/>
                    <a:pt x="224" y="253"/>
                  </a:cubicBezTo>
                  <a:cubicBezTo>
                    <a:pt x="166" y="295"/>
                    <a:pt x="84" y="282"/>
                    <a:pt x="42" y="224"/>
                  </a:cubicBezTo>
                  <a:close/>
                </a:path>
              </a:pathLst>
            </a:custGeom>
            <a:solidFill>
              <a:srgbClr val="0AC2BB"/>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06" name="PA-文本框 105"/>
            <p:cNvSpPr txBox="1"/>
            <p:nvPr>
              <p:custDataLst>
                <p:tags r:id="rId23"/>
              </p:custDataLst>
            </p:nvPr>
          </p:nvSpPr>
          <p:spPr>
            <a:xfrm>
              <a:off x="13073" y="7627"/>
              <a:ext cx="690" cy="533"/>
            </a:xfrm>
            <a:prstGeom prst="rect">
              <a:avLst/>
            </a:prstGeom>
            <a:noFill/>
          </p:spPr>
          <p:txBody>
            <a:bodyPr wrap="none" rtlCol="0">
              <a:spAutoFit/>
            </a:bodyPr>
            <a:lstStyle/>
            <a:p>
              <a:pPr algn="l"/>
              <a:r>
                <a:rPr lang="en-US" sz="1600" b="1" dirty="0">
                  <a:solidFill>
                    <a:schemeClr val="tx1"/>
                  </a:solidFill>
                  <a:cs typeface="+mn-ea"/>
                  <a:sym typeface="+mn-lt"/>
                </a:rPr>
                <a:t>06</a:t>
              </a:r>
            </a:p>
          </p:txBody>
        </p:sp>
        <p:grpSp>
          <p:nvGrpSpPr>
            <p:cNvPr id="135" name="Group 1254"/>
            <p:cNvGrpSpPr>
              <a:grpSpLocks noChangeAspect="1"/>
            </p:cNvGrpSpPr>
            <p:nvPr/>
          </p:nvGrpSpPr>
          <p:grpSpPr bwMode="auto">
            <a:xfrm>
              <a:off x="10981" y="8048"/>
              <a:ext cx="422" cy="419"/>
              <a:chOff x="3311" y="3798"/>
              <a:chExt cx="760" cy="754"/>
            </a:xfrm>
            <a:solidFill>
              <a:schemeClr val="bg1"/>
            </a:solidFill>
          </p:grpSpPr>
          <p:sp>
            <p:nvSpPr>
              <p:cNvPr id="136" name="PA-任意多边形 1256"/>
              <p:cNvSpPr/>
              <p:nvPr>
                <p:custDataLst>
                  <p:tags r:id="rId25"/>
                </p:custDataLst>
              </p:nvPr>
            </p:nvSpPr>
            <p:spPr bwMode="auto">
              <a:xfrm>
                <a:off x="3652" y="3874"/>
                <a:ext cx="419" cy="667"/>
              </a:xfrm>
              <a:custGeom>
                <a:avLst/>
                <a:gdLst>
                  <a:gd name="T0" fmla="*/ 788 w 2091"/>
                  <a:gd name="T1" fmla="*/ 34 h 3334"/>
                  <a:gd name="T2" fmla="*/ 986 w 2091"/>
                  <a:gd name="T3" fmla="*/ 288 h 3334"/>
                  <a:gd name="T4" fmla="*/ 1263 w 2091"/>
                  <a:gd name="T5" fmla="*/ 616 h 3334"/>
                  <a:gd name="T6" fmla="*/ 1409 w 2091"/>
                  <a:gd name="T7" fmla="*/ 500 h 3334"/>
                  <a:gd name="T8" fmla="*/ 1769 w 2091"/>
                  <a:gd name="T9" fmla="*/ 455 h 3334"/>
                  <a:gd name="T10" fmla="*/ 1880 w 2091"/>
                  <a:gd name="T11" fmla="*/ 643 h 3334"/>
                  <a:gd name="T12" fmla="*/ 1971 w 2091"/>
                  <a:gd name="T13" fmla="*/ 843 h 3334"/>
                  <a:gd name="T14" fmla="*/ 2036 w 2091"/>
                  <a:gd name="T15" fmla="*/ 1054 h 3334"/>
                  <a:gd name="T16" fmla="*/ 2077 w 2091"/>
                  <a:gd name="T17" fmla="*/ 1275 h 3334"/>
                  <a:gd name="T18" fmla="*/ 2091 w 2091"/>
                  <a:gd name="T19" fmla="*/ 1504 h 3334"/>
                  <a:gd name="T20" fmla="*/ 2076 w 2091"/>
                  <a:gd name="T21" fmla="*/ 1742 h 3334"/>
                  <a:gd name="T22" fmla="*/ 2032 w 2091"/>
                  <a:gd name="T23" fmla="*/ 1972 h 3334"/>
                  <a:gd name="T24" fmla="*/ 1961 w 2091"/>
                  <a:gd name="T25" fmla="*/ 2190 h 3334"/>
                  <a:gd name="T26" fmla="*/ 1864 w 2091"/>
                  <a:gd name="T27" fmla="*/ 2396 h 3334"/>
                  <a:gd name="T28" fmla="*/ 1746 w 2091"/>
                  <a:gd name="T29" fmla="*/ 2588 h 3334"/>
                  <a:gd name="T30" fmla="*/ 1603 w 2091"/>
                  <a:gd name="T31" fmla="*/ 2763 h 3334"/>
                  <a:gd name="T32" fmla="*/ 1442 w 2091"/>
                  <a:gd name="T33" fmla="*/ 2920 h 3334"/>
                  <a:gd name="T34" fmla="*/ 1263 w 2091"/>
                  <a:gd name="T35" fmla="*/ 3058 h 3334"/>
                  <a:gd name="T36" fmla="*/ 1069 w 2091"/>
                  <a:gd name="T37" fmla="*/ 3175 h 3334"/>
                  <a:gd name="T38" fmla="*/ 859 w 2091"/>
                  <a:gd name="T39" fmla="*/ 3267 h 3334"/>
                  <a:gd name="T40" fmla="*/ 637 w 2091"/>
                  <a:gd name="T41" fmla="*/ 3334 h 3334"/>
                  <a:gd name="T42" fmla="*/ 998 w 2091"/>
                  <a:gd name="T43" fmla="*/ 2993 h 3334"/>
                  <a:gd name="T44" fmla="*/ 1309 w 2091"/>
                  <a:gd name="T45" fmla="*/ 2658 h 3334"/>
                  <a:gd name="T46" fmla="*/ 1193 w 2091"/>
                  <a:gd name="T47" fmla="*/ 2061 h 3334"/>
                  <a:gd name="T48" fmla="*/ 920 w 2091"/>
                  <a:gd name="T49" fmla="*/ 1856 h 3334"/>
                  <a:gd name="T50" fmla="*/ 544 w 2091"/>
                  <a:gd name="T51" fmla="*/ 1775 h 3334"/>
                  <a:gd name="T52" fmla="*/ 298 w 2091"/>
                  <a:gd name="T53" fmla="*/ 1714 h 3334"/>
                  <a:gd name="T54" fmla="*/ 214 w 2091"/>
                  <a:gd name="T55" fmla="*/ 1548 h 3334"/>
                  <a:gd name="T56" fmla="*/ 36 w 2091"/>
                  <a:gd name="T57" fmla="*/ 1626 h 3334"/>
                  <a:gd name="T58" fmla="*/ 147 w 2091"/>
                  <a:gd name="T59" fmla="*/ 1402 h 3334"/>
                  <a:gd name="T60" fmla="*/ 380 w 2091"/>
                  <a:gd name="T61" fmla="*/ 1471 h 3334"/>
                  <a:gd name="T62" fmla="*/ 637 w 2091"/>
                  <a:gd name="T63" fmla="*/ 1082 h 3334"/>
                  <a:gd name="T64" fmla="*/ 1134 w 2091"/>
                  <a:gd name="T65" fmla="*/ 947 h 3334"/>
                  <a:gd name="T66" fmla="*/ 924 w 2091"/>
                  <a:gd name="T67" fmla="*/ 630 h 3334"/>
                  <a:gd name="T68" fmla="*/ 714 w 2091"/>
                  <a:gd name="T69" fmla="*/ 461 h 3334"/>
                  <a:gd name="T70" fmla="*/ 470 w 2091"/>
                  <a:gd name="T71" fmla="*/ 392 h 3334"/>
                  <a:gd name="T72" fmla="*/ 233 w 2091"/>
                  <a:gd name="T73" fmla="*/ 551 h 3334"/>
                  <a:gd name="T74" fmla="*/ 372 w 2091"/>
                  <a:gd name="T75" fmla="*/ 392 h 3334"/>
                  <a:gd name="T76" fmla="*/ 578 w 2091"/>
                  <a:gd name="T77" fmla="*/ 234 h 3334"/>
                  <a:gd name="T78" fmla="*/ 692 w 2091"/>
                  <a:gd name="T79" fmla="*/ 376 h 3334"/>
                  <a:gd name="T80" fmla="*/ 866 w 2091"/>
                  <a:gd name="T81" fmla="*/ 349 h 3334"/>
                  <a:gd name="T82" fmla="*/ 605 w 2091"/>
                  <a:gd name="T83" fmla="*/ 81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1" h="3334">
                    <a:moveTo>
                      <a:pt x="610" y="0"/>
                    </a:moveTo>
                    <a:lnTo>
                      <a:pt x="788" y="34"/>
                    </a:lnTo>
                    <a:lnTo>
                      <a:pt x="939" y="169"/>
                    </a:lnTo>
                    <a:lnTo>
                      <a:pt x="986" y="288"/>
                    </a:lnTo>
                    <a:lnTo>
                      <a:pt x="1022" y="400"/>
                    </a:lnTo>
                    <a:lnTo>
                      <a:pt x="1263" y="616"/>
                    </a:lnTo>
                    <a:lnTo>
                      <a:pt x="1325" y="635"/>
                    </a:lnTo>
                    <a:lnTo>
                      <a:pt x="1409" y="500"/>
                    </a:lnTo>
                    <a:lnTo>
                      <a:pt x="1712" y="473"/>
                    </a:lnTo>
                    <a:lnTo>
                      <a:pt x="1769" y="455"/>
                    </a:lnTo>
                    <a:lnTo>
                      <a:pt x="1827" y="547"/>
                    </a:lnTo>
                    <a:lnTo>
                      <a:pt x="1880" y="643"/>
                    </a:lnTo>
                    <a:lnTo>
                      <a:pt x="1929" y="741"/>
                    </a:lnTo>
                    <a:lnTo>
                      <a:pt x="1971" y="843"/>
                    </a:lnTo>
                    <a:lnTo>
                      <a:pt x="2007" y="947"/>
                    </a:lnTo>
                    <a:lnTo>
                      <a:pt x="2036" y="1054"/>
                    </a:lnTo>
                    <a:lnTo>
                      <a:pt x="2060" y="1163"/>
                    </a:lnTo>
                    <a:lnTo>
                      <a:pt x="2077" y="1275"/>
                    </a:lnTo>
                    <a:lnTo>
                      <a:pt x="2088" y="1389"/>
                    </a:lnTo>
                    <a:lnTo>
                      <a:pt x="2091" y="1504"/>
                    </a:lnTo>
                    <a:lnTo>
                      <a:pt x="2087" y="1624"/>
                    </a:lnTo>
                    <a:lnTo>
                      <a:pt x="2076" y="1742"/>
                    </a:lnTo>
                    <a:lnTo>
                      <a:pt x="2057" y="1859"/>
                    </a:lnTo>
                    <a:lnTo>
                      <a:pt x="2032" y="1972"/>
                    </a:lnTo>
                    <a:lnTo>
                      <a:pt x="2000" y="2082"/>
                    </a:lnTo>
                    <a:lnTo>
                      <a:pt x="1961" y="2190"/>
                    </a:lnTo>
                    <a:lnTo>
                      <a:pt x="1916" y="2295"/>
                    </a:lnTo>
                    <a:lnTo>
                      <a:pt x="1864" y="2396"/>
                    </a:lnTo>
                    <a:lnTo>
                      <a:pt x="1807" y="2493"/>
                    </a:lnTo>
                    <a:lnTo>
                      <a:pt x="1746" y="2588"/>
                    </a:lnTo>
                    <a:lnTo>
                      <a:pt x="1676" y="2677"/>
                    </a:lnTo>
                    <a:lnTo>
                      <a:pt x="1603" y="2763"/>
                    </a:lnTo>
                    <a:lnTo>
                      <a:pt x="1525" y="2844"/>
                    </a:lnTo>
                    <a:lnTo>
                      <a:pt x="1442" y="2920"/>
                    </a:lnTo>
                    <a:lnTo>
                      <a:pt x="1355" y="2992"/>
                    </a:lnTo>
                    <a:lnTo>
                      <a:pt x="1263" y="3058"/>
                    </a:lnTo>
                    <a:lnTo>
                      <a:pt x="1168" y="3119"/>
                    </a:lnTo>
                    <a:lnTo>
                      <a:pt x="1069" y="3175"/>
                    </a:lnTo>
                    <a:lnTo>
                      <a:pt x="965" y="3224"/>
                    </a:lnTo>
                    <a:lnTo>
                      <a:pt x="859" y="3267"/>
                    </a:lnTo>
                    <a:lnTo>
                      <a:pt x="750" y="3305"/>
                    </a:lnTo>
                    <a:lnTo>
                      <a:pt x="637" y="3334"/>
                    </a:lnTo>
                    <a:lnTo>
                      <a:pt x="672" y="3210"/>
                    </a:lnTo>
                    <a:lnTo>
                      <a:pt x="998" y="2993"/>
                    </a:lnTo>
                    <a:lnTo>
                      <a:pt x="1084" y="2762"/>
                    </a:lnTo>
                    <a:lnTo>
                      <a:pt x="1309" y="2658"/>
                    </a:lnTo>
                    <a:lnTo>
                      <a:pt x="1523" y="2254"/>
                    </a:lnTo>
                    <a:lnTo>
                      <a:pt x="1193" y="2061"/>
                    </a:lnTo>
                    <a:lnTo>
                      <a:pt x="1022" y="1869"/>
                    </a:lnTo>
                    <a:lnTo>
                      <a:pt x="920" y="1856"/>
                    </a:lnTo>
                    <a:lnTo>
                      <a:pt x="719" y="1802"/>
                    </a:lnTo>
                    <a:lnTo>
                      <a:pt x="544" y="1775"/>
                    </a:lnTo>
                    <a:lnTo>
                      <a:pt x="392" y="1818"/>
                    </a:lnTo>
                    <a:lnTo>
                      <a:pt x="298" y="1714"/>
                    </a:lnTo>
                    <a:lnTo>
                      <a:pt x="205" y="1687"/>
                    </a:lnTo>
                    <a:lnTo>
                      <a:pt x="214" y="1548"/>
                    </a:lnTo>
                    <a:lnTo>
                      <a:pt x="102" y="1552"/>
                    </a:lnTo>
                    <a:lnTo>
                      <a:pt x="36" y="1626"/>
                    </a:lnTo>
                    <a:lnTo>
                      <a:pt x="0" y="1471"/>
                    </a:lnTo>
                    <a:lnTo>
                      <a:pt x="147" y="1402"/>
                    </a:lnTo>
                    <a:lnTo>
                      <a:pt x="298" y="1471"/>
                    </a:lnTo>
                    <a:lnTo>
                      <a:pt x="380" y="1471"/>
                    </a:lnTo>
                    <a:lnTo>
                      <a:pt x="410" y="1352"/>
                    </a:lnTo>
                    <a:lnTo>
                      <a:pt x="637" y="1082"/>
                    </a:lnTo>
                    <a:lnTo>
                      <a:pt x="951" y="924"/>
                    </a:lnTo>
                    <a:lnTo>
                      <a:pt x="1134" y="947"/>
                    </a:lnTo>
                    <a:lnTo>
                      <a:pt x="1151" y="859"/>
                    </a:lnTo>
                    <a:lnTo>
                      <a:pt x="924" y="630"/>
                    </a:lnTo>
                    <a:lnTo>
                      <a:pt x="839" y="461"/>
                    </a:lnTo>
                    <a:lnTo>
                      <a:pt x="714" y="461"/>
                    </a:lnTo>
                    <a:lnTo>
                      <a:pt x="637" y="417"/>
                    </a:lnTo>
                    <a:lnTo>
                      <a:pt x="470" y="392"/>
                    </a:lnTo>
                    <a:lnTo>
                      <a:pt x="436" y="590"/>
                    </a:lnTo>
                    <a:lnTo>
                      <a:pt x="233" y="551"/>
                    </a:lnTo>
                    <a:lnTo>
                      <a:pt x="217" y="427"/>
                    </a:lnTo>
                    <a:lnTo>
                      <a:pt x="372" y="392"/>
                    </a:lnTo>
                    <a:lnTo>
                      <a:pt x="424" y="171"/>
                    </a:lnTo>
                    <a:lnTo>
                      <a:pt x="578" y="234"/>
                    </a:lnTo>
                    <a:lnTo>
                      <a:pt x="574" y="328"/>
                    </a:lnTo>
                    <a:lnTo>
                      <a:pt x="692" y="376"/>
                    </a:lnTo>
                    <a:lnTo>
                      <a:pt x="770" y="400"/>
                    </a:lnTo>
                    <a:lnTo>
                      <a:pt x="866" y="349"/>
                    </a:lnTo>
                    <a:lnTo>
                      <a:pt x="781" y="250"/>
                    </a:lnTo>
                    <a:lnTo>
                      <a:pt x="605" y="81"/>
                    </a:lnTo>
                    <a:lnTo>
                      <a:pt x="61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7" name="PA-任意多边形 1257"/>
              <p:cNvSpPr/>
              <p:nvPr>
                <p:custDataLst>
                  <p:tags r:id="rId26"/>
                </p:custDataLst>
              </p:nvPr>
            </p:nvSpPr>
            <p:spPr bwMode="auto">
              <a:xfrm>
                <a:off x="3311" y="3979"/>
                <a:ext cx="441" cy="573"/>
              </a:xfrm>
              <a:custGeom>
                <a:avLst/>
                <a:gdLst>
                  <a:gd name="T0" fmla="*/ 261 w 2205"/>
                  <a:gd name="T1" fmla="*/ 106 h 2865"/>
                  <a:gd name="T2" fmla="*/ 581 w 2205"/>
                  <a:gd name="T3" fmla="*/ 176 h 2865"/>
                  <a:gd name="T4" fmla="*/ 1098 w 2205"/>
                  <a:gd name="T5" fmla="*/ 443 h 2865"/>
                  <a:gd name="T6" fmla="*/ 1370 w 2205"/>
                  <a:gd name="T7" fmla="*/ 1109 h 2865"/>
                  <a:gd name="T8" fmla="*/ 1416 w 2205"/>
                  <a:gd name="T9" fmla="*/ 980 h 2865"/>
                  <a:gd name="T10" fmla="*/ 1837 w 2205"/>
                  <a:gd name="T11" fmla="*/ 1269 h 2865"/>
                  <a:gd name="T12" fmla="*/ 2106 w 2205"/>
                  <a:gd name="T13" fmla="*/ 1448 h 2865"/>
                  <a:gd name="T14" fmla="*/ 2118 w 2205"/>
                  <a:gd name="T15" fmla="*/ 1964 h 2865"/>
                  <a:gd name="T16" fmla="*/ 2121 w 2205"/>
                  <a:gd name="T17" fmla="*/ 1978 h 2865"/>
                  <a:gd name="T18" fmla="*/ 2131 w 2205"/>
                  <a:gd name="T19" fmla="*/ 2011 h 2865"/>
                  <a:gd name="T20" fmla="*/ 2146 w 2205"/>
                  <a:gd name="T21" fmla="*/ 2058 h 2865"/>
                  <a:gd name="T22" fmla="*/ 2162 w 2205"/>
                  <a:gd name="T23" fmla="*/ 2113 h 2865"/>
                  <a:gd name="T24" fmla="*/ 2177 w 2205"/>
                  <a:gd name="T25" fmla="*/ 2168 h 2865"/>
                  <a:gd name="T26" fmla="*/ 2192 w 2205"/>
                  <a:gd name="T27" fmla="*/ 2217 h 2865"/>
                  <a:gd name="T28" fmla="*/ 2202 w 2205"/>
                  <a:gd name="T29" fmla="*/ 2253 h 2865"/>
                  <a:gd name="T30" fmla="*/ 2205 w 2205"/>
                  <a:gd name="T31" fmla="*/ 2270 h 2865"/>
                  <a:gd name="T32" fmla="*/ 2202 w 2205"/>
                  <a:gd name="T33" fmla="*/ 2286 h 2865"/>
                  <a:gd name="T34" fmla="*/ 2193 w 2205"/>
                  <a:gd name="T35" fmla="*/ 2323 h 2865"/>
                  <a:gd name="T36" fmla="*/ 2181 w 2205"/>
                  <a:gd name="T37" fmla="*/ 2374 h 2865"/>
                  <a:gd name="T38" fmla="*/ 2166 w 2205"/>
                  <a:gd name="T39" fmla="*/ 2433 h 2865"/>
                  <a:gd name="T40" fmla="*/ 2150 w 2205"/>
                  <a:gd name="T41" fmla="*/ 2495 h 2865"/>
                  <a:gd name="T42" fmla="*/ 2136 w 2205"/>
                  <a:gd name="T43" fmla="*/ 2549 h 2865"/>
                  <a:gd name="T44" fmla="*/ 2125 w 2205"/>
                  <a:gd name="T45" fmla="*/ 2592 h 2865"/>
                  <a:gd name="T46" fmla="*/ 2119 w 2205"/>
                  <a:gd name="T47" fmla="*/ 2616 h 2865"/>
                  <a:gd name="T48" fmla="*/ 2137 w 2205"/>
                  <a:gd name="T49" fmla="*/ 2848 h 2865"/>
                  <a:gd name="T50" fmla="*/ 1979 w 2205"/>
                  <a:gd name="T51" fmla="*/ 2863 h 2865"/>
                  <a:gd name="T52" fmla="*/ 1779 w 2205"/>
                  <a:gd name="T53" fmla="*/ 2862 h 2865"/>
                  <a:gd name="T54" fmla="*/ 1545 w 2205"/>
                  <a:gd name="T55" fmla="*/ 2832 h 2865"/>
                  <a:gd name="T56" fmla="*/ 1321 w 2205"/>
                  <a:gd name="T57" fmla="*/ 2776 h 2865"/>
                  <a:gd name="T58" fmla="*/ 1108 w 2205"/>
                  <a:gd name="T59" fmla="*/ 2693 h 2865"/>
                  <a:gd name="T60" fmla="*/ 909 w 2205"/>
                  <a:gd name="T61" fmla="*/ 2588 h 2865"/>
                  <a:gd name="T62" fmla="*/ 723 w 2205"/>
                  <a:gd name="T63" fmla="*/ 2460 h 2865"/>
                  <a:gd name="T64" fmla="*/ 556 w 2205"/>
                  <a:gd name="T65" fmla="*/ 2313 h 2865"/>
                  <a:gd name="T66" fmla="*/ 407 w 2205"/>
                  <a:gd name="T67" fmla="*/ 2146 h 2865"/>
                  <a:gd name="T68" fmla="*/ 278 w 2205"/>
                  <a:gd name="T69" fmla="*/ 1963 h 2865"/>
                  <a:gd name="T70" fmla="*/ 172 w 2205"/>
                  <a:gd name="T71" fmla="*/ 1766 h 2865"/>
                  <a:gd name="T72" fmla="*/ 90 w 2205"/>
                  <a:gd name="T73" fmla="*/ 1555 h 2865"/>
                  <a:gd name="T74" fmla="*/ 33 w 2205"/>
                  <a:gd name="T75" fmla="*/ 1331 h 2865"/>
                  <a:gd name="T76" fmla="*/ 3 w 2205"/>
                  <a:gd name="T77" fmla="*/ 1099 h 2865"/>
                  <a:gd name="T78" fmla="*/ 3 w 2205"/>
                  <a:gd name="T79" fmla="*/ 865 h 2865"/>
                  <a:gd name="T80" fmla="*/ 31 w 2205"/>
                  <a:gd name="T81" fmla="*/ 641 h 2865"/>
                  <a:gd name="T82" fmla="*/ 84 w 2205"/>
                  <a:gd name="T83" fmla="*/ 427 h 2865"/>
                  <a:gd name="T84" fmla="*/ 162 w 2205"/>
                  <a:gd name="T85" fmla="*/ 223 h 2865"/>
                  <a:gd name="T86" fmla="*/ 261 w 2205"/>
                  <a:gd name="T87" fmla="*/ 3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5" h="2865">
                    <a:moveTo>
                      <a:pt x="397" y="0"/>
                    </a:moveTo>
                    <a:lnTo>
                      <a:pt x="261" y="106"/>
                    </a:lnTo>
                    <a:lnTo>
                      <a:pt x="368" y="176"/>
                    </a:lnTo>
                    <a:lnTo>
                      <a:pt x="581" y="176"/>
                    </a:lnTo>
                    <a:lnTo>
                      <a:pt x="898" y="120"/>
                    </a:lnTo>
                    <a:lnTo>
                      <a:pt x="1098" y="443"/>
                    </a:lnTo>
                    <a:lnTo>
                      <a:pt x="1098" y="743"/>
                    </a:lnTo>
                    <a:lnTo>
                      <a:pt x="1370" y="1109"/>
                    </a:lnTo>
                    <a:lnTo>
                      <a:pt x="1416" y="1109"/>
                    </a:lnTo>
                    <a:lnTo>
                      <a:pt x="1416" y="980"/>
                    </a:lnTo>
                    <a:lnTo>
                      <a:pt x="1521" y="1199"/>
                    </a:lnTo>
                    <a:lnTo>
                      <a:pt x="1837" y="1269"/>
                    </a:lnTo>
                    <a:lnTo>
                      <a:pt x="1979" y="1410"/>
                    </a:lnTo>
                    <a:lnTo>
                      <a:pt x="2106" y="1448"/>
                    </a:lnTo>
                    <a:lnTo>
                      <a:pt x="1979" y="1710"/>
                    </a:lnTo>
                    <a:lnTo>
                      <a:pt x="2118" y="1964"/>
                    </a:lnTo>
                    <a:lnTo>
                      <a:pt x="2119" y="1968"/>
                    </a:lnTo>
                    <a:lnTo>
                      <a:pt x="2121" y="1978"/>
                    </a:lnTo>
                    <a:lnTo>
                      <a:pt x="2126" y="1993"/>
                    </a:lnTo>
                    <a:lnTo>
                      <a:pt x="2131" y="2011"/>
                    </a:lnTo>
                    <a:lnTo>
                      <a:pt x="2139" y="2033"/>
                    </a:lnTo>
                    <a:lnTo>
                      <a:pt x="2146" y="2058"/>
                    </a:lnTo>
                    <a:lnTo>
                      <a:pt x="2153" y="2085"/>
                    </a:lnTo>
                    <a:lnTo>
                      <a:pt x="2162" y="2113"/>
                    </a:lnTo>
                    <a:lnTo>
                      <a:pt x="2169" y="2141"/>
                    </a:lnTo>
                    <a:lnTo>
                      <a:pt x="2177" y="2168"/>
                    </a:lnTo>
                    <a:lnTo>
                      <a:pt x="2184" y="2194"/>
                    </a:lnTo>
                    <a:lnTo>
                      <a:pt x="2192" y="2217"/>
                    </a:lnTo>
                    <a:lnTo>
                      <a:pt x="2197" y="2237"/>
                    </a:lnTo>
                    <a:lnTo>
                      <a:pt x="2202" y="2253"/>
                    </a:lnTo>
                    <a:lnTo>
                      <a:pt x="2204" y="2264"/>
                    </a:lnTo>
                    <a:lnTo>
                      <a:pt x="2205" y="2270"/>
                    </a:lnTo>
                    <a:lnTo>
                      <a:pt x="2204" y="2275"/>
                    </a:lnTo>
                    <a:lnTo>
                      <a:pt x="2202" y="2286"/>
                    </a:lnTo>
                    <a:lnTo>
                      <a:pt x="2198" y="2302"/>
                    </a:lnTo>
                    <a:lnTo>
                      <a:pt x="2193" y="2323"/>
                    </a:lnTo>
                    <a:lnTo>
                      <a:pt x="2187" y="2347"/>
                    </a:lnTo>
                    <a:lnTo>
                      <a:pt x="2181" y="2374"/>
                    </a:lnTo>
                    <a:lnTo>
                      <a:pt x="2173" y="2404"/>
                    </a:lnTo>
                    <a:lnTo>
                      <a:pt x="2166" y="2433"/>
                    </a:lnTo>
                    <a:lnTo>
                      <a:pt x="2157" y="2464"/>
                    </a:lnTo>
                    <a:lnTo>
                      <a:pt x="2150" y="2495"/>
                    </a:lnTo>
                    <a:lnTo>
                      <a:pt x="2142" y="2523"/>
                    </a:lnTo>
                    <a:lnTo>
                      <a:pt x="2136" y="2549"/>
                    </a:lnTo>
                    <a:lnTo>
                      <a:pt x="2130" y="2572"/>
                    </a:lnTo>
                    <a:lnTo>
                      <a:pt x="2125" y="2592"/>
                    </a:lnTo>
                    <a:lnTo>
                      <a:pt x="2121" y="2608"/>
                    </a:lnTo>
                    <a:lnTo>
                      <a:pt x="2119" y="2616"/>
                    </a:lnTo>
                    <a:lnTo>
                      <a:pt x="2118" y="2620"/>
                    </a:lnTo>
                    <a:lnTo>
                      <a:pt x="2137" y="2848"/>
                    </a:lnTo>
                    <a:lnTo>
                      <a:pt x="2059" y="2857"/>
                    </a:lnTo>
                    <a:lnTo>
                      <a:pt x="1979" y="2863"/>
                    </a:lnTo>
                    <a:lnTo>
                      <a:pt x="1899" y="2865"/>
                    </a:lnTo>
                    <a:lnTo>
                      <a:pt x="1779" y="2862"/>
                    </a:lnTo>
                    <a:lnTo>
                      <a:pt x="1661" y="2851"/>
                    </a:lnTo>
                    <a:lnTo>
                      <a:pt x="1545" y="2832"/>
                    </a:lnTo>
                    <a:lnTo>
                      <a:pt x="1431" y="2808"/>
                    </a:lnTo>
                    <a:lnTo>
                      <a:pt x="1321" y="2776"/>
                    </a:lnTo>
                    <a:lnTo>
                      <a:pt x="1213" y="2738"/>
                    </a:lnTo>
                    <a:lnTo>
                      <a:pt x="1108" y="2693"/>
                    </a:lnTo>
                    <a:lnTo>
                      <a:pt x="1007" y="2644"/>
                    </a:lnTo>
                    <a:lnTo>
                      <a:pt x="909" y="2588"/>
                    </a:lnTo>
                    <a:lnTo>
                      <a:pt x="814" y="2528"/>
                    </a:lnTo>
                    <a:lnTo>
                      <a:pt x="723" y="2460"/>
                    </a:lnTo>
                    <a:lnTo>
                      <a:pt x="638" y="2389"/>
                    </a:lnTo>
                    <a:lnTo>
                      <a:pt x="556" y="2313"/>
                    </a:lnTo>
                    <a:lnTo>
                      <a:pt x="480" y="2232"/>
                    </a:lnTo>
                    <a:lnTo>
                      <a:pt x="407" y="2146"/>
                    </a:lnTo>
                    <a:lnTo>
                      <a:pt x="340" y="2057"/>
                    </a:lnTo>
                    <a:lnTo>
                      <a:pt x="278" y="1963"/>
                    </a:lnTo>
                    <a:lnTo>
                      <a:pt x="222" y="1866"/>
                    </a:lnTo>
                    <a:lnTo>
                      <a:pt x="172" y="1766"/>
                    </a:lnTo>
                    <a:lnTo>
                      <a:pt x="127" y="1661"/>
                    </a:lnTo>
                    <a:lnTo>
                      <a:pt x="90" y="1555"/>
                    </a:lnTo>
                    <a:lnTo>
                      <a:pt x="58" y="1444"/>
                    </a:lnTo>
                    <a:lnTo>
                      <a:pt x="33" y="1331"/>
                    </a:lnTo>
                    <a:lnTo>
                      <a:pt x="15" y="1217"/>
                    </a:lnTo>
                    <a:lnTo>
                      <a:pt x="3" y="1099"/>
                    </a:lnTo>
                    <a:lnTo>
                      <a:pt x="0" y="980"/>
                    </a:lnTo>
                    <a:lnTo>
                      <a:pt x="3" y="865"/>
                    </a:lnTo>
                    <a:lnTo>
                      <a:pt x="13" y="752"/>
                    </a:lnTo>
                    <a:lnTo>
                      <a:pt x="31" y="641"/>
                    </a:lnTo>
                    <a:lnTo>
                      <a:pt x="54" y="533"/>
                    </a:lnTo>
                    <a:lnTo>
                      <a:pt x="84" y="427"/>
                    </a:lnTo>
                    <a:lnTo>
                      <a:pt x="120" y="324"/>
                    </a:lnTo>
                    <a:lnTo>
                      <a:pt x="162" y="223"/>
                    </a:lnTo>
                    <a:lnTo>
                      <a:pt x="209" y="125"/>
                    </a:lnTo>
                    <a:lnTo>
                      <a:pt x="261" y="30"/>
                    </a:lnTo>
                    <a:lnTo>
                      <a:pt x="39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8" name="PA-任意多边形 1258"/>
              <p:cNvSpPr>
                <a:spLocks noEditPoints="1"/>
              </p:cNvSpPr>
              <p:nvPr>
                <p:custDataLst>
                  <p:tags r:id="rId27"/>
                </p:custDataLst>
              </p:nvPr>
            </p:nvSpPr>
            <p:spPr bwMode="auto">
              <a:xfrm>
                <a:off x="3398" y="3798"/>
                <a:ext cx="455" cy="137"/>
              </a:xfrm>
              <a:custGeom>
                <a:avLst/>
                <a:gdLst>
                  <a:gd name="T0" fmla="*/ 971 w 2275"/>
                  <a:gd name="T1" fmla="*/ 203 h 686"/>
                  <a:gd name="T2" fmla="*/ 967 w 2275"/>
                  <a:gd name="T3" fmla="*/ 210 h 686"/>
                  <a:gd name="T4" fmla="*/ 959 w 2275"/>
                  <a:gd name="T5" fmla="*/ 220 h 686"/>
                  <a:gd name="T6" fmla="*/ 946 w 2275"/>
                  <a:gd name="T7" fmla="*/ 231 h 686"/>
                  <a:gd name="T8" fmla="*/ 933 w 2275"/>
                  <a:gd name="T9" fmla="*/ 243 h 686"/>
                  <a:gd name="T10" fmla="*/ 915 w 2275"/>
                  <a:gd name="T11" fmla="*/ 255 h 686"/>
                  <a:gd name="T12" fmla="*/ 899 w 2275"/>
                  <a:gd name="T13" fmla="*/ 268 h 686"/>
                  <a:gd name="T14" fmla="*/ 883 w 2275"/>
                  <a:gd name="T15" fmla="*/ 279 h 686"/>
                  <a:gd name="T16" fmla="*/ 868 w 2275"/>
                  <a:gd name="T17" fmla="*/ 289 h 686"/>
                  <a:gd name="T18" fmla="*/ 857 w 2275"/>
                  <a:gd name="T19" fmla="*/ 296 h 686"/>
                  <a:gd name="T20" fmla="*/ 850 w 2275"/>
                  <a:gd name="T21" fmla="*/ 301 h 686"/>
                  <a:gd name="T22" fmla="*/ 846 w 2275"/>
                  <a:gd name="T23" fmla="*/ 303 h 686"/>
                  <a:gd name="T24" fmla="*/ 971 w 2275"/>
                  <a:gd name="T25" fmla="*/ 376 h 686"/>
                  <a:gd name="T26" fmla="*/ 1230 w 2275"/>
                  <a:gd name="T27" fmla="*/ 308 h 686"/>
                  <a:gd name="T28" fmla="*/ 1169 w 2275"/>
                  <a:gd name="T29" fmla="*/ 203 h 686"/>
                  <a:gd name="T30" fmla="*/ 1056 w 2275"/>
                  <a:gd name="T31" fmla="*/ 238 h 686"/>
                  <a:gd name="T32" fmla="*/ 971 w 2275"/>
                  <a:gd name="T33" fmla="*/ 203 h 686"/>
                  <a:gd name="T34" fmla="*/ 1740 w 2275"/>
                  <a:gd name="T35" fmla="*/ 81 h 686"/>
                  <a:gd name="T36" fmla="*/ 1545 w 2275"/>
                  <a:gd name="T37" fmla="*/ 188 h 686"/>
                  <a:gd name="T38" fmla="*/ 1435 w 2275"/>
                  <a:gd name="T39" fmla="*/ 257 h 686"/>
                  <a:gd name="T40" fmla="*/ 1512 w 2275"/>
                  <a:gd name="T41" fmla="*/ 307 h 686"/>
                  <a:gd name="T42" fmla="*/ 1684 w 2275"/>
                  <a:gd name="T43" fmla="*/ 289 h 686"/>
                  <a:gd name="T44" fmla="*/ 1864 w 2275"/>
                  <a:gd name="T45" fmla="*/ 154 h 686"/>
                  <a:gd name="T46" fmla="*/ 1740 w 2275"/>
                  <a:gd name="T47" fmla="*/ 81 h 686"/>
                  <a:gd name="T48" fmla="*/ 1465 w 2275"/>
                  <a:gd name="T49" fmla="*/ 0 h 686"/>
                  <a:gd name="T50" fmla="*/ 1573 w 2275"/>
                  <a:gd name="T51" fmla="*/ 3 h 686"/>
                  <a:gd name="T52" fmla="*/ 1680 w 2275"/>
                  <a:gd name="T53" fmla="*/ 12 h 686"/>
                  <a:gd name="T54" fmla="*/ 1784 w 2275"/>
                  <a:gd name="T55" fmla="*/ 27 h 686"/>
                  <a:gd name="T56" fmla="*/ 1886 w 2275"/>
                  <a:gd name="T57" fmla="*/ 48 h 686"/>
                  <a:gd name="T58" fmla="*/ 1987 w 2275"/>
                  <a:gd name="T59" fmla="*/ 74 h 686"/>
                  <a:gd name="T60" fmla="*/ 2086 w 2275"/>
                  <a:gd name="T61" fmla="*/ 104 h 686"/>
                  <a:gd name="T62" fmla="*/ 2181 w 2275"/>
                  <a:gd name="T63" fmla="*/ 140 h 686"/>
                  <a:gd name="T64" fmla="*/ 2275 w 2275"/>
                  <a:gd name="T65" fmla="*/ 181 h 686"/>
                  <a:gd name="T66" fmla="*/ 2206 w 2275"/>
                  <a:gd name="T67" fmla="*/ 192 h 686"/>
                  <a:gd name="T68" fmla="*/ 2020 w 2275"/>
                  <a:gd name="T69" fmla="*/ 163 h 686"/>
                  <a:gd name="T70" fmla="*/ 1888 w 2275"/>
                  <a:gd name="T71" fmla="*/ 250 h 686"/>
                  <a:gd name="T72" fmla="*/ 1794 w 2275"/>
                  <a:gd name="T73" fmla="*/ 354 h 686"/>
                  <a:gd name="T74" fmla="*/ 1455 w 2275"/>
                  <a:gd name="T75" fmla="*/ 384 h 686"/>
                  <a:gd name="T76" fmla="*/ 1315 w 2275"/>
                  <a:gd name="T77" fmla="*/ 362 h 686"/>
                  <a:gd name="T78" fmla="*/ 1220 w 2275"/>
                  <a:gd name="T79" fmla="*/ 511 h 686"/>
                  <a:gd name="T80" fmla="*/ 940 w 2275"/>
                  <a:gd name="T81" fmla="*/ 527 h 686"/>
                  <a:gd name="T82" fmla="*/ 764 w 2275"/>
                  <a:gd name="T83" fmla="*/ 476 h 686"/>
                  <a:gd name="T84" fmla="*/ 610 w 2275"/>
                  <a:gd name="T85" fmla="*/ 561 h 686"/>
                  <a:gd name="T86" fmla="*/ 272 w 2275"/>
                  <a:gd name="T87" fmla="*/ 608 h 686"/>
                  <a:gd name="T88" fmla="*/ 1 w 2275"/>
                  <a:gd name="T89" fmla="*/ 686 h 686"/>
                  <a:gd name="T90" fmla="*/ 0 w 2275"/>
                  <a:gd name="T91" fmla="*/ 686 h 686"/>
                  <a:gd name="T92" fmla="*/ 73 w 2275"/>
                  <a:gd name="T93" fmla="*/ 604 h 686"/>
                  <a:gd name="T94" fmla="*/ 150 w 2275"/>
                  <a:gd name="T95" fmla="*/ 527 h 686"/>
                  <a:gd name="T96" fmla="*/ 230 w 2275"/>
                  <a:gd name="T97" fmla="*/ 453 h 686"/>
                  <a:gd name="T98" fmla="*/ 315 w 2275"/>
                  <a:gd name="T99" fmla="*/ 385 h 686"/>
                  <a:gd name="T100" fmla="*/ 404 w 2275"/>
                  <a:gd name="T101" fmla="*/ 322 h 686"/>
                  <a:gd name="T102" fmla="*/ 497 w 2275"/>
                  <a:gd name="T103" fmla="*/ 264 h 686"/>
                  <a:gd name="T104" fmla="*/ 592 w 2275"/>
                  <a:gd name="T105" fmla="*/ 210 h 686"/>
                  <a:gd name="T106" fmla="*/ 693 w 2275"/>
                  <a:gd name="T107" fmla="*/ 162 h 686"/>
                  <a:gd name="T108" fmla="*/ 795 w 2275"/>
                  <a:gd name="T109" fmla="*/ 120 h 686"/>
                  <a:gd name="T110" fmla="*/ 901 w 2275"/>
                  <a:gd name="T111" fmla="*/ 85 h 686"/>
                  <a:gd name="T112" fmla="*/ 1009 w 2275"/>
                  <a:gd name="T113" fmla="*/ 55 h 686"/>
                  <a:gd name="T114" fmla="*/ 1119 w 2275"/>
                  <a:gd name="T115" fmla="*/ 31 h 686"/>
                  <a:gd name="T116" fmla="*/ 1233 w 2275"/>
                  <a:gd name="T117" fmla="*/ 14 h 686"/>
                  <a:gd name="T118" fmla="*/ 1348 w 2275"/>
                  <a:gd name="T119" fmla="*/ 4 h 686"/>
                  <a:gd name="T120" fmla="*/ 1465 w 2275"/>
                  <a:gd name="T1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5" h="686">
                    <a:moveTo>
                      <a:pt x="971" y="203"/>
                    </a:moveTo>
                    <a:lnTo>
                      <a:pt x="967" y="210"/>
                    </a:lnTo>
                    <a:lnTo>
                      <a:pt x="959" y="220"/>
                    </a:lnTo>
                    <a:lnTo>
                      <a:pt x="946" y="231"/>
                    </a:lnTo>
                    <a:lnTo>
                      <a:pt x="933" y="243"/>
                    </a:lnTo>
                    <a:lnTo>
                      <a:pt x="915" y="255"/>
                    </a:lnTo>
                    <a:lnTo>
                      <a:pt x="899" y="268"/>
                    </a:lnTo>
                    <a:lnTo>
                      <a:pt x="883" y="279"/>
                    </a:lnTo>
                    <a:lnTo>
                      <a:pt x="868" y="289"/>
                    </a:lnTo>
                    <a:lnTo>
                      <a:pt x="857" y="296"/>
                    </a:lnTo>
                    <a:lnTo>
                      <a:pt x="850" y="301"/>
                    </a:lnTo>
                    <a:lnTo>
                      <a:pt x="846" y="303"/>
                    </a:lnTo>
                    <a:lnTo>
                      <a:pt x="971" y="376"/>
                    </a:lnTo>
                    <a:lnTo>
                      <a:pt x="1230" y="308"/>
                    </a:lnTo>
                    <a:lnTo>
                      <a:pt x="1169" y="203"/>
                    </a:lnTo>
                    <a:lnTo>
                      <a:pt x="1056" y="238"/>
                    </a:lnTo>
                    <a:lnTo>
                      <a:pt x="971" y="203"/>
                    </a:lnTo>
                    <a:close/>
                    <a:moveTo>
                      <a:pt x="1740" y="81"/>
                    </a:moveTo>
                    <a:lnTo>
                      <a:pt x="1545" y="188"/>
                    </a:lnTo>
                    <a:lnTo>
                      <a:pt x="1435" y="257"/>
                    </a:lnTo>
                    <a:lnTo>
                      <a:pt x="1512" y="307"/>
                    </a:lnTo>
                    <a:lnTo>
                      <a:pt x="1684" y="289"/>
                    </a:lnTo>
                    <a:lnTo>
                      <a:pt x="1864" y="154"/>
                    </a:lnTo>
                    <a:lnTo>
                      <a:pt x="1740" y="81"/>
                    </a:lnTo>
                    <a:close/>
                    <a:moveTo>
                      <a:pt x="1465" y="0"/>
                    </a:moveTo>
                    <a:lnTo>
                      <a:pt x="1573" y="3"/>
                    </a:lnTo>
                    <a:lnTo>
                      <a:pt x="1680" y="12"/>
                    </a:lnTo>
                    <a:lnTo>
                      <a:pt x="1784" y="27"/>
                    </a:lnTo>
                    <a:lnTo>
                      <a:pt x="1886" y="48"/>
                    </a:lnTo>
                    <a:lnTo>
                      <a:pt x="1987" y="74"/>
                    </a:lnTo>
                    <a:lnTo>
                      <a:pt x="2086" y="104"/>
                    </a:lnTo>
                    <a:lnTo>
                      <a:pt x="2181" y="140"/>
                    </a:lnTo>
                    <a:lnTo>
                      <a:pt x="2275" y="181"/>
                    </a:lnTo>
                    <a:lnTo>
                      <a:pt x="2206" y="192"/>
                    </a:lnTo>
                    <a:lnTo>
                      <a:pt x="2020" y="163"/>
                    </a:lnTo>
                    <a:lnTo>
                      <a:pt x="1888" y="250"/>
                    </a:lnTo>
                    <a:lnTo>
                      <a:pt x="1794" y="354"/>
                    </a:lnTo>
                    <a:lnTo>
                      <a:pt x="1455" y="384"/>
                    </a:lnTo>
                    <a:lnTo>
                      <a:pt x="1315" y="362"/>
                    </a:lnTo>
                    <a:lnTo>
                      <a:pt x="1220" y="511"/>
                    </a:lnTo>
                    <a:lnTo>
                      <a:pt x="940" y="527"/>
                    </a:lnTo>
                    <a:lnTo>
                      <a:pt x="764" y="476"/>
                    </a:lnTo>
                    <a:lnTo>
                      <a:pt x="610" y="561"/>
                    </a:lnTo>
                    <a:lnTo>
                      <a:pt x="272" y="608"/>
                    </a:lnTo>
                    <a:lnTo>
                      <a:pt x="1" y="686"/>
                    </a:lnTo>
                    <a:lnTo>
                      <a:pt x="0" y="686"/>
                    </a:lnTo>
                    <a:lnTo>
                      <a:pt x="73" y="604"/>
                    </a:lnTo>
                    <a:lnTo>
                      <a:pt x="150" y="527"/>
                    </a:lnTo>
                    <a:lnTo>
                      <a:pt x="230" y="453"/>
                    </a:lnTo>
                    <a:lnTo>
                      <a:pt x="315" y="385"/>
                    </a:lnTo>
                    <a:lnTo>
                      <a:pt x="404" y="322"/>
                    </a:lnTo>
                    <a:lnTo>
                      <a:pt x="497" y="264"/>
                    </a:lnTo>
                    <a:lnTo>
                      <a:pt x="592" y="210"/>
                    </a:lnTo>
                    <a:lnTo>
                      <a:pt x="693" y="162"/>
                    </a:lnTo>
                    <a:lnTo>
                      <a:pt x="795" y="120"/>
                    </a:lnTo>
                    <a:lnTo>
                      <a:pt x="901" y="85"/>
                    </a:lnTo>
                    <a:lnTo>
                      <a:pt x="1009" y="55"/>
                    </a:lnTo>
                    <a:lnTo>
                      <a:pt x="1119" y="31"/>
                    </a:lnTo>
                    <a:lnTo>
                      <a:pt x="1233" y="14"/>
                    </a:lnTo>
                    <a:lnTo>
                      <a:pt x="1348" y="4"/>
                    </a:lnTo>
                    <a:lnTo>
                      <a:pt x="146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4" name="PA-文本框 3"/>
            <p:cNvSpPr txBox="1"/>
            <p:nvPr>
              <p:custDataLst>
                <p:tags r:id="rId24"/>
              </p:custDataLst>
            </p:nvPr>
          </p:nvSpPr>
          <p:spPr>
            <a:xfrm>
              <a:off x="13073" y="8203"/>
              <a:ext cx="2369" cy="628"/>
            </a:xfrm>
            <a:prstGeom prst="rect">
              <a:avLst/>
            </a:prstGeom>
            <a:noFill/>
          </p:spPr>
          <p:txBody>
            <a:bodyPr wrap="square" rtlCol="0">
              <a:spAutoFit/>
            </a:bodyPr>
            <a:lstStyle/>
            <a:p>
              <a:pPr algn="l"/>
              <a:r>
                <a:rPr lang="zh-CN" altLang="en-US" sz="2000" dirty="0">
                  <a:solidFill>
                    <a:schemeClr val="tx1">
                      <a:lumMod val="95000"/>
                      <a:lumOff val="5000"/>
                    </a:schemeClr>
                  </a:solidFill>
                  <a:cs typeface="+mn-ea"/>
                  <a:sym typeface="+mn-lt"/>
                </a:rPr>
                <a:t>输入文本</a:t>
              </a:r>
            </a:p>
          </p:txBody>
        </p:sp>
      </p:grpSp>
      <p:grpSp>
        <p:nvGrpSpPr>
          <p:cNvPr id="9" name="PA-组合 8"/>
          <p:cNvGrpSpPr/>
          <p:nvPr>
            <p:custDataLst>
              <p:tags r:id="rId9"/>
            </p:custDataLst>
          </p:nvPr>
        </p:nvGrpSpPr>
        <p:grpSpPr>
          <a:xfrm>
            <a:off x="7330440" y="3373755"/>
            <a:ext cx="3274695" cy="966470"/>
            <a:chOff x="11544" y="5313"/>
            <a:chExt cx="5157" cy="1522"/>
          </a:xfrm>
        </p:grpSpPr>
        <p:sp>
          <p:nvSpPr>
            <p:cNvPr id="94" name="PA-椭圆 11"/>
            <p:cNvSpPr>
              <a:spLocks noChangeArrowheads="1"/>
            </p:cNvSpPr>
            <p:nvPr>
              <p:custDataLst>
                <p:tags r:id="rId15"/>
              </p:custDataLst>
            </p:nvPr>
          </p:nvSpPr>
          <p:spPr bwMode="auto">
            <a:xfrm>
              <a:off x="11544" y="5313"/>
              <a:ext cx="1529" cy="1522"/>
            </a:xfrm>
            <a:prstGeom prst="ellipse">
              <a:avLst/>
            </a:prstGeom>
            <a:solidFill>
              <a:srgbClr val="068A93"/>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02" name="PA-文本框 101"/>
            <p:cNvSpPr txBox="1"/>
            <p:nvPr>
              <p:custDataLst>
                <p:tags r:id="rId16"/>
              </p:custDataLst>
            </p:nvPr>
          </p:nvSpPr>
          <p:spPr>
            <a:xfrm>
              <a:off x="14332" y="5504"/>
              <a:ext cx="690" cy="533"/>
            </a:xfrm>
            <a:prstGeom prst="rect">
              <a:avLst/>
            </a:prstGeom>
            <a:noFill/>
          </p:spPr>
          <p:txBody>
            <a:bodyPr wrap="none" rtlCol="0">
              <a:spAutoFit/>
            </a:bodyPr>
            <a:lstStyle/>
            <a:p>
              <a:r>
                <a:rPr lang="en-US" sz="1600" b="1" dirty="0">
                  <a:solidFill>
                    <a:schemeClr val="tx1"/>
                  </a:solidFill>
                  <a:cs typeface="+mn-ea"/>
                  <a:sym typeface="+mn-lt"/>
                </a:rPr>
                <a:t>05</a:t>
              </a:r>
            </a:p>
          </p:txBody>
        </p:sp>
        <p:grpSp>
          <p:nvGrpSpPr>
            <p:cNvPr id="129" name="Group 24"/>
            <p:cNvGrpSpPr>
              <a:grpSpLocks noChangeAspect="1"/>
            </p:cNvGrpSpPr>
            <p:nvPr/>
          </p:nvGrpSpPr>
          <p:grpSpPr bwMode="auto">
            <a:xfrm>
              <a:off x="12035" y="5802"/>
              <a:ext cx="528" cy="528"/>
              <a:chOff x="4896" y="1442"/>
              <a:chExt cx="211" cy="211"/>
            </a:xfrm>
            <a:solidFill>
              <a:schemeClr val="bg1"/>
            </a:solidFill>
          </p:grpSpPr>
          <p:sp>
            <p:nvSpPr>
              <p:cNvPr id="131" name="PA-任意多边形 26"/>
              <p:cNvSpPr/>
              <p:nvPr>
                <p:custDataLst>
                  <p:tags r:id="rId18"/>
                </p:custDataLst>
              </p:nvPr>
            </p:nvSpPr>
            <p:spPr bwMode="auto">
              <a:xfrm>
                <a:off x="5025" y="1497"/>
                <a:ext cx="30" cy="44"/>
              </a:xfrm>
              <a:custGeom>
                <a:avLst/>
                <a:gdLst>
                  <a:gd name="T0" fmla="*/ 324 w 468"/>
                  <a:gd name="T1" fmla="*/ 0 h 706"/>
                  <a:gd name="T2" fmla="*/ 352 w 468"/>
                  <a:gd name="T3" fmla="*/ 5 h 706"/>
                  <a:gd name="T4" fmla="*/ 370 w 468"/>
                  <a:gd name="T5" fmla="*/ 20 h 706"/>
                  <a:gd name="T6" fmla="*/ 378 w 468"/>
                  <a:gd name="T7" fmla="*/ 47 h 706"/>
                  <a:gd name="T8" fmla="*/ 377 w 468"/>
                  <a:gd name="T9" fmla="*/ 87 h 706"/>
                  <a:gd name="T10" fmla="*/ 370 w 468"/>
                  <a:gd name="T11" fmla="*/ 127 h 706"/>
                  <a:gd name="T12" fmla="*/ 317 w 468"/>
                  <a:gd name="T13" fmla="*/ 422 h 706"/>
                  <a:gd name="T14" fmla="*/ 299 w 468"/>
                  <a:gd name="T15" fmla="*/ 520 h 706"/>
                  <a:gd name="T16" fmla="*/ 300 w 468"/>
                  <a:gd name="T17" fmla="*/ 554 h 706"/>
                  <a:gd name="T18" fmla="*/ 308 w 468"/>
                  <a:gd name="T19" fmla="*/ 581 h 706"/>
                  <a:gd name="T20" fmla="*/ 323 w 468"/>
                  <a:gd name="T21" fmla="*/ 596 h 706"/>
                  <a:gd name="T22" fmla="*/ 345 w 468"/>
                  <a:gd name="T23" fmla="*/ 600 h 706"/>
                  <a:gd name="T24" fmla="*/ 379 w 468"/>
                  <a:gd name="T25" fmla="*/ 591 h 706"/>
                  <a:gd name="T26" fmla="*/ 409 w 468"/>
                  <a:gd name="T27" fmla="*/ 580 h 706"/>
                  <a:gd name="T28" fmla="*/ 435 w 468"/>
                  <a:gd name="T29" fmla="*/ 567 h 706"/>
                  <a:gd name="T30" fmla="*/ 457 w 468"/>
                  <a:gd name="T31" fmla="*/ 565 h 706"/>
                  <a:gd name="T32" fmla="*/ 468 w 468"/>
                  <a:gd name="T33" fmla="*/ 580 h 706"/>
                  <a:gd name="T34" fmla="*/ 467 w 468"/>
                  <a:gd name="T35" fmla="*/ 599 h 706"/>
                  <a:gd name="T36" fmla="*/ 456 w 468"/>
                  <a:gd name="T37" fmla="*/ 617 h 706"/>
                  <a:gd name="T38" fmla="*/ 424 w 468"/>
                  <a:gd name="T39" fmla="*/ 646 h 706"/>
                  <a:gd name="T40" fmla="*/ 366 w 468"/>
                  <a:gd name="T41" fmla="*/ 683 h 706"/>
                  <a:gd name="T42" fmla="*/ 302 w 468"/>
                  <a:gd name="T43" fmla="*/ 703 h 706"/>
                  <a:gd name="T44" fmla="*/ 233 w 468"/>
                  <a:gd name="T45" fmla="*/ 705 h 706"/>
                  <a:gd name="T46" fmla="*/ 165 w 468"/>
                  <a:gd name="T47" fmla="*/ 699 h 706"/>
                  <a:gd name="T48" fmla="*/ 123 w 468"/>
                  <a:gd name="T49" fmla="*/ 683 h 706"/>
                  <a:gd name="T50" fmla="*/ 83 w 468"/>
                  <a:gd name="T51" fmla="*/ 650 h 706"/>
                  <a:gd name="T52" fmla="*/ 56 w 468"/>
                  <a:gd name="T53" fmla="*/ 604 h 706"/>
                  <a:gd name="T54" fmla="*/ 50 w 468"/>
                  <a:gd name="T55" fmla="*/ 552 h 706"/>
                  <a:gd name="T56" fmla="*/ 72 w 468"/>
                  <a:gd name="T57" fmla="*/ 404 h 706"/>
                  <a:gd name="T58" fmla="*/ 119 w 468"/>
                  <a:gd name="T59" fmla="*/ 145 h 706"/>
                  <a:gd name="T60" fmla="*/ 118 w 468"/>
                  <a:gd name="T61" fmla="*/ 110 h 706"/>
                  <a:gd name="T62" fmla="*/ 109 w 468"/>
                  <a:gd name="T63" fmla="*/ 87 h 706"/>
                  <a:gd name="T64" fmla="*/ 87 w 468"/>
                  <a:gd name="T65" fmla="*/ 75 h 706"/>
                  <a:gd name="T66" fmla="*/ 54 w 468"/>
                  <a:gd name="T67" fmla="*/ 72 h 706"/>
                  <a:gd name="T68" fmla="*/ 25 w 468"/>
                  <a:gd name="T69" fmla="*/ 66 h 706"/>
                  <a:gd name="T70" fmla="*/ 5 w 468"/>
                  <a:gd name="T71" fmla="*/ 50 h 706"/>
                  <a:gd name="T72" fmla="*/ 0 w 468"/>
                  <a:gd name="T73" fmla="*/ 33 h 706"/>
                  <a:gd name="T74" fmla="*/ 10 w 468"/>
                  <a:gd name="T75" fmla="*/ 14 h 706"/>
                  <a:gd name="T76" fmla="*/ 32 w 468"/>
                  <a:gd name="T77" fmla="*/ 4 h 706"/>
                  <a:gd name="T78" fmla="*/ 65 w 468"/>
                  <a:gd name="T79"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8" h="706">
                    <a:moveTo>
                      <a:pt x="65" y="0"/>
                    </a:moveTo>
                    <a:lnTo>
                      <a:pt x="324" y="0"/>
                    </a:lnTo>
                    <a:lnTo>
                      <a:pt x="339" y="2"/>
                    </a:lnTo>
                    <a:lnTo>
                      <a:pt x="352" y="5"/>
                    </a:lnTo>
                    <a:lnTo>
                      <a:pt x="363" y="12"/>
                    </a:lnTo>
                    <a:lnTo>
                      <a:pt x="370" y="20"/>
                    </a:lnTo>
                    <a:lnTo>
                      <a:pt x="376" y="33"/>
                    </a:lnTo>
                    <a:lnTo>
                      <a:pt x="378" y="47"/>
                    </a:lnTo>
                    <a:lnTo>
                      <a:pt x="379" y="67"/>
                    </a:lnTo>
                    <a:lnTo>
                      <a:pt x="377" y="87"/>
                    </a:lnTo>
                    <a:lnTo>
                      <a:pt x="374" y="108"/>
                    </a:lnTo>
                    <a:lnTo>
                      <a:pt x="370" y="127"/>
                    </a:lnTo>
                    <a:lnTo>
                      <a:pt x="344" y="274"/>
                    </a:lnTo>
                    <a:lnTo>
                      <a:pt x="317" y="422"/>
                    </a:lnTo>
                    <a:lnTo>
                      <a:pt x="307" y="472"/>
                    </a:lnTo>
                    <a:lnTo>
                      <a:pt x="299" y="520"/>
                    </a:lnTo>
                    <a:lnTo>
                      <a:pt x="298" y="538"/>
                    </a:lnTo>
                    <a:lnTo>
                      <a:pt x="300" y="554"/>
                    </a:lnTo>
                    <a:lnTo>
                      <a:pt x="303" y="570"/>
                    </a:lnTo>
                    <a:lnTo>
                      <a:pt x="308" y="581"/>
                    </a:lnTo>
                    <a:lnTo>
                      <a:pt x="314" y="590"/>
                    </a:lnTo>
                    <a:lnTo>
                      <a:pt x="323" y="596"/>
                    </a:lnTo>
                    <a:lnTo>
                      <a:pt x="334" y="600"/>
                    </a:lnTo>
                    <a:lnTo>
                      <a:pt x="345" y="600"/>
                    </a:lnTo>
                    <a:lnTo>
                      <a:pt x="362" y="596"/>
                    </a:lnTo>
                    <a:lnTo>
                      <a:pt x="379" y="591"/>
                    </a:lnTo>
                    <a:lnTo>
                      <a:pt x="396" y="586"/>
                    </a:lnTo>
                    <a:lnTo>
                      <a:pt x="409" y="580"/>
                    </a:lnTo>
                    <a:lnTo>
                      <a:pt x="422" y="572"/>
                    </a:lnTo>
                    <a:lnTo>
                      <a:pt x="435" y="567"/>
                    </a:lnTo>
                    <a:lnTo>
                      <a:pt x="447" y="564"/>
                    </a:lnTo>
                    <a:lnTo>
                      <a:pt x="457" y="565"/>
                    </a:lnTo>
                    <a:lnTo>
                      <a:pt x="464" y="571"/>
                    </a:lnTo>
                    <a:lnTo>
                      <a:pt x="468" y="580"/>
                    </a:lnTo>
                    <a:lnTo>
                      <a:pt x="468" y="590"/>
                    </a:lnTo>
                    <a:lnTo>
                      <a:pt x="467" y="599"/>
                    </a:lnTo>
                    <a:lnTo>
                      <a:pt x="462" y="608"/>
                    </a:lnTo>
                    <a:lnTo>
                      <a:pt x="456" y="617"/>
                    </a:lnTo>
                    <a:lnTo>
                      <a:pt x="450" y="623"/>
                    </a:lnTo>
                    <a:lnTo>
                      <a:pt x="424" y="646"/>
                    </a:lnTo>
                    <a:lnTo>
                      <a:pt x="396" y="667"/>
                    </a:lnTo>
                    <a:lnTo>
                      <a:pt x="366" y="683"/>
                    </a:lnTo>
                    <a:lnTo>
                      <a:pt x="335" y="696"/>
                    </a:lnTo>
                    <a:lnTo>
                      <a:pt x="302" y="703"/>
                    </a:lnTo>
                    <a:lnTo>
                      <a:pt x="267" y="706"/>
                    </a:lnTo>
                    <a:lnTo>
                      <a:pt x="233" y="705"/>
                    </a:lnTo>
                    <a:lnTo>
                      <a:pt x="199" y="702"/>
                    </a:lnTo>
                    <a:lnTo>
                      <a:pt x="165" y="699"/>
                    </a:lnTo>
                    <a:lnTo>
                      <a:pt x="145" y="694"/>
                    </a:lnTo>
                    <a:lnTo>
                      <a:pt x="123" y="683"/>
                    </a:lnTo>
                    <a:lnTo>
                      <a:pt x="103" y="668"/>
                    </a:lnTo>
                    <a:lnTo>
                      <a:pt x="83" y="650"/>
                    </a:lnTo>
                    <a:lnTo>
                      <a:pt x="68" y="628"/>
                    </a:lnTo>
                    <a:lnTo>
                      <a:pt x="56" y="604"/>
                    </a:lnTo>
                    <a:lnTo>
                      <a:pt x="49" y="579"/>
                    </a:lnTo>
                    <a:lnTo>
                      <a:pt x="50" y="552"/>
                    </a:lnTo>
                    <a:lnTo>
                      <a:pt x="61" y="479"/>
                    </a:lnTo>
                    <a:lnTo>
                      <a:pt x="72" y="404"/>
                    </a:lnTo>
                    <a:lnTo>
                      <a:pt x="97" y="274"/>
                    </a:lnTo>
                    <a:lnTo>
                      <a:pt x="119" y="145"/>
                    </a:lnTo>
                    <a:lnTo>
                      <a:pt x="119" y="126"/>
                    </a:lnTo>
                    <a:lnTo>
                      <a:pt x="118" y="110"/>
                    </a:lnTo>
                    <a:lnTo>
                      <a:pt x="114" y="98"/>
                    </a:lnTo>
                    <a:lnTo>
                      <a:pt x="109" y="87"/>
                    </a:lnTo>
                    <a:lnTo>
                      <a:pt x="100" y="80"/>
                    </a:lnTo>
                    <a:lnTo>
                      <a:pt x="87" y="75"/>
                    </a:lnTo>
                    <a:lnTo>
                      <a:pt x="72" y="72"/>
                    </a:lnTo>
                    <a:lnTo>
                      <a:pt x="54" y="72"/>
                    </a:lnTo>
                    <a:lnTo>
                      <a:pt x="39" y="69"/>
                    </a:lnTo>
                    <a:lnTo>
                      <a:pt x="25" y="66"/>
                    </a:lnTo>
                    <a:lnTo>
                      <a:pt x="13" y="59"/>
                    </a:lnTo>
                    <a:lnTo>
                      <a:pt x="5" y="50"/>
                    </a:lnTo>
                    <a:lnTo>
                      <a:pt x="1" y="42"/>
                    </a:lnTo>
                    <a:lnTo>
                      <a:pt x="0" y="33"/>
                    </a:lnTo>
                    <a:lnTo>
                      <a:pt x="4" y="23"/>
                    </a:lnTo>
                    <a:lnTo>
                      <a:pt x="10" y="14"/>
                    </a:lnTo>
                    <a:lnTo>
                      <a:pt x="20" y="8"/>
                    </a:lnTo>
                    <a:lnTo>
                      <a:pt x="32" y="4"/>
                    </a:lnTo>
                    <a:lnTo>
                      <a:pt x="48" y="1"/>
                    </a:lnTo>
                    <a:lnTo>
                      <a:pt x="6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2" name="PA-任意多边形 27"/>
              <p:cNvSpPr>
                <a:spLocks noEditPoints="1"/>
              </p:cNvSpPr>
              <p:nvPr>
                <p:custDataLst>
                  <p:tags r:id="rId19"/>
                </p:custDataLst>
              </p:nvPr>
            </p:nvSpPr>
            <p:spPr bwMode="auto">
              <a:xfrm>
                <a:off x="4974" y="1442"/>
                <a:ext cx="133" cy="133"/>
              </a:xfrm>
              <a:custGeom>
                <a:avLst/>
                <a:gdLst>
                  <a:gd name="T0" fmla="*/ 856 w 2120"/>
                  <a:gd name="T1" fmla="*/ 279 h 2131"/>
                  <a:gd name="T2" fmla="*/ 614 w 2120"/>
                  <a:gd name="T3" fmla="*/ 387 h 2131"/>
                  <a:gd name="T4" fmla="*/ 421 w 2120"/>
                  <a:gd name="T5" fmla="*/ 564 h 2131"/>
                  <a:gd name="T6" fmla="*/ 295 w 2120"/>
                  <a:gd name="T7" fmla="*/ 796 h 2131"/>
                  <a:gd name="T8" fmla="*/ 249 w 2120"/>
                  <a:gd name="T9" fmla="*/ 1066 h 2131"/>
                  <a:gd name="T10" fmla="*/ 295 w 2120"/>
                  <a:gd name="T11" fmla="*/ 1336 h 2131"/>
                  <a:gd name="T12" fmla="*/ 421 w 2120"/>
                  <a:gd name="T13" fmla="*/ 1569 h 2131"/>
                  <a:gd name="T14" fmla="*/ 614 w 2120"/>
                  <a:gd name="T15" fmla="*/ 1746 h 2131"/>
                  <a:gd name="T16" fmla="*/ 856 w 2120"/>
                  <a:gd name="T17" fmla="*/ 1855 h 2131"/>
                  <a:gd name="T18" fmla="*/ 1132 w 2120"/>
                  <a:gd name="T19" fmla="*/ 1878 h 2131"/>
                  <a:gd name="T20" fmla="*/ 1394 w 2120"/>
                  <a:gd name="T21" fmla="*/ 1810 h 2131"/>
                  <a:gd name="T22" fmla="*/ 1613 w 2120"/>
                  <a:gd name="T23" fmla="*/ 1666 h 2131"/>
                  <a:gd name="T24" fmla="*/ 1775 w 2120"/>
                  <a:gd name="T25" fmla="*/ 1459 h 2131"/>
                  <a:gd name="T26" fmla="*/ 1863 w 2120"/>
                  <a:gd name="T27" fmla="*/ 1206 h 2131"/>
                  <a:gd name="T28" fmla="*/ 1863 w 2120"/>
                  <a:gd name="T29" fmla="*/ 928 h 2131"/>
                  <a:gd name="T30" fmla="*/ 1775 w 2120"/>
                  <a:gd name="T31" fmla="*/ 674 h 2131"/>
                  <a:gd name="T32" fmla="*/ 1613 w 2120"/>
                  <a:gd name="T33" fmla="*/ 468 h 2131"/>
                  <a:gd name="T34" fmla="*/ 1394 w 2120"/>
                  <a:gd name="T35" fmla="*/ 323 h 2131"/>
                  <a:gd name="T36" fmla="*/ 1132 w 2120"/>
                  <a:gd name="T37" fmla="*/ 255 h 2131"/>
                  <a:gd name="T38" fmla="*/ 1166 w 2120"/>
                  <a:gd name="T39" fmla="*/ 5 h 2131"/>
                  <a:gd name="T40" fmla="*/ 1443 w 2120"/>
                  <a:gd name="T41" fmla="*/ 71 h 2131"/>
                  <a:gd name="T42" fmla="*/ 1696 w 2120"/>
                  <a:gd name="T43" fmla="*/ 214 h 2131"/>
                  <a:gd name="T44" fmla="*/ 1908 w 2120"/>
                  <a:gd name="T45" fmla="*/ 427 h 2131"/>
                  <a:gd name="T46" fmla="*/ 2049 w 2120"/>
                  <a:gd name="T47" fmla="*/ 682 h 2131"/>
                  <a:gd name="T48" fmla="*/ 2116 w 2120"/>
                  <a:gd name="T49" fmla="*/ 959 h 2131"/>
                  <a:gd name="T50" fmla="*/ 2105 w 2120"/>
                  <a:gd name="T51" fmla="*/ 1243 h 2131"/>
                  <a:gd name="T52" fmla="*/ 2021 w 2120"/>
                  <a:gd name="T53" fmla="*/ 1516 h 2131"/>
                  <a:gd name="T54" fmla="*/ 1861 w 2120"/>
                  <a:gd name="T55" fmla="*/ 1764 h 2131"/>
                  <a:gd name="T56" fmla="*/ 1633 w 2120"/>
                  <a:gd name="T57" fmla="*/ 1963 h 2131"/>
                  <a:gd name="T58" fmla="*/ 1365 w 2120"/>
                  <a:gd name="T59" fmla="*/ 2086 h 2131"/>
                  <a:gd name="T60" fmla="*/ 1080 w 2120"/>
                  <a:gd name="T61" fmla="*/ 2131 h 2131"/>
                  <a:gd name="T62" fmla="*/ 792 w 2120"/>
                  <a:gd name="T63" fmla="*/ 2097 h 2131"/>
                  <a:gd name="T64" fmla="*/ 523 w 2120"/>
                  <a:gd name="T65" fmla="*/ 1986 h 2131"/>
                  <a:gd name="T66" fmla="*/ 374 w 2120"/>
                  <a:gd name="T67" fmla="*/ 2066 h 2131"/>
                  <a:gd name="T68" fmla="*/ 187 w 2120"/>
                  <a:gd name="T69" fmla="*/ 2109 h 2131"/>
                  <a:gd name="T70" fmla="*/ 52 w 2120"/>
                  <a:gd name="T71" fmla="*/ 2100 h 2131"/>
                  <a:gd name="T72" fmla="*/ 32 w 2120"/>
                  <a:gd name="T73" fmla="*/ 2056 h 2131"/>
                  <a:gd name="T74" fmla="*/ 90 w 2120"/>
                  <a:gd name="T75" fmla="*/ 2005 h 2131"/>
                  <a:gd name="T76" fmla="*/ 203 w 2120"/>
                  <a:gd name="T77" fmla="*/ 1897 h 2131"/>
                  <a:gd name="T78" fmla="*/ 274 w 2120"/>
                  <a:gd name="T79" fmla="*/ 1776 h 2131"/>
                  <a:gd name="T80" fmla="*/ 137 w 2120"/>
                  <a:gd name="T81" fmla="*/ 1587 h 2131"/>
                  <a:gd name="T82" fmla="*/ 30 w 2120"/>
                  <a:gd name="T83" fmla="*/ 1319 h 2131"/>
                  <a:gd name="T84" fmla="*/ 0 w 2120"/>
                  <a:gd name="T85" fmla="*/ 1034 h 2131"/>
                  <a:gd name="T86" fmla="*/ 46 w 2120"/>
                  <a:gd name="T87" fmla="*/ 752 h 2131"/>
                  <a:gd name="T88" fmla="*/ 169 w 2120"/>
                  <a:gd name="T89" fmla="*/ 489 h 2131"/>
                  <a:gd name="T90" fmla="*/ 366 w 2120"/>
                  <a:gd name="T91" fmla="*/ 261 h 2131"/>
                  <a:gd name="T92" fmla="*/ 611 w 2120"/>
                  <a:gd name="T93" fmla="*/ 100 h 2131"/>
                  <a:gd name="T94" fmla="*/ 884 w 2120"/>
                  <a:gd name="T95" fmla="*/ 14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0" h="2131">
                    <a:moveTo>
                      <a:pt x="1062" y="252"/>
                    </a:moveTo>
                    <a:lnTo>
                      <a:pt x="991" y="255"/>
                    </a:lnTo>
                    <a:lnTo>
                      <a:pt x="923" y="264"/>
                    </a:lnTo>
                    <a:lnTo>
                      <a:pt x="856" y="279"/>
                    </a:lnTo>
                    <a:lnTo>
                      <a:pt x="792" y="298"/>
                    </a:lnTo>
                    <a:lnTo>
                      <a:pt x="730" y="323"/>
                    </a:lnTo>
                    <a:lnTo>
                      <a:pt x="670" y="353"/>
                    </a:lnTo>
                    <a:lnTo>
                      <a:pt x="614" y="387"/>
                    </a:lnTo>
                    <a:lnTo>
                      <a:pt x="561" y="425"/>
                    </a:lnTo>
                    <a:lnTo>
                      <a:pt x="510" y="468"/>
                    </a:lnTo>
                    <a:lnTo>
                      <a:pt x="464" y="514"/>
                    </a:lnTo>
                    <a:lnTo>
                      <a:pt x="421" y="564"/>
                    </a:lnTo>
                    <a:lnTo>
                      <a:pt x="383" y="618"/>
                    </a:lnTo>
                    <a:lnTo>
                      <a:pt x="349" y="674"/>
                    </a:lnTo>
                    <a:lnTo>
                      <a:pt x="319" y="734"/>
                    </a:lnTo>
                    <a:lnTo>
                      <a:pt x="295" y="796"/>
                    </a:lnTo>
                    <a:lnTo>
                      <a:pt x="274" y="860"/>
                    </a:lnTo>
                    <a:lnTo>
                      <a:pt x="261" y="927"/>
                    </a:lnTo>
                    <a:lnTo>
                      <a:pt x="252" y="996"/>
                    </a:lnTo>
                    <a:lnTo>
                      <a:pt x="249" y="1066"/>
                    </a:lnTo>
                    <a:lnTo>
                      <a:pt x="252" y="1137"/>
                    </a:lnTo>
                    <a:lnTo>
                      <a:pt x="261" y="1206"/>
                    </a:lnTo>
                    <a:lnTo>
                      <a:pt x="274" y="1273"/>
                    </a:lnTo>
                    <a:lnTo>
                      <a:pt x="295" y="1336"/>
                    </a:lnTo>
                    <a:lnTo>
                      <a:pt x="319" y="1399"/>
                    </a:lnTo>
                    <a:lnTo>
                      <a:pt x="349" y="1459"/>
                    </a:lnTo>
                    <a:lnTo>
                      <a:pt x="383" y="1515"/>
                    </a:lnTo>
                    <a:lnTo>
                      <a:pt x="421" y="1569"/>
                    </a:lnTo>
                    <a:lnTo>
                      <a:pt x="464" y="1619"/>
                    </a:lnTo>
                    <a:lnTo>
                      <a:pt x="510" y="1665"/>
                    </a:lnTo>
                    <a:lnTo>
                      <a:pt x="561" y="1708"/>
                    </a:lnTo>
                    <a:lnTo>
                      <a:pt x="614" y="1746"/>
                    </a:lnTo>
                    <a:lnTo>
                      <a:pt x="670" y="1780"/>
                    </a:lnTo>
                    <a:lnTo>
                      <a:pt x="730" y="1810"/>
                    </a:lnTo>
                    <a:lnTo>
                      <a:pt x="792" y="1835"/>
                    </a:lnTo>
                    <a:lnTo>
                      <a:pt x="856" y="1855"/>
                    </a:lnTo>
                    <a:lnTo>
                      <a:pt x="923" y="1870"/>
                    </a:lnTo>
                    <a:lnTo>
                      <a:pt x="991" y="1878"/>
                    </a:lnTo>
                    <a:lnTo>
                      <a:pt x="1062" y="1881"/>
                    </a:lnTo>
                    <a:lnTo>
                      <a:pt x="1132" y="1878"/>
                    </a:lnTo>
                    <a:lnTo>
                      <a:pt x="1201" y="1870"/>
                    </a:lnTo>
                    <a:lnTo>
                      <a:pt x="1267" y="1855"/>
                    </a:lnTo>
                    <a:lnTo>
                      <a:pt x="1332" y="1835"/>
                    </a:lnTo>
                    <a:lnTo>
                      <a:pt x="1394" y="1810"/>
                    </a:lnTo>
                    <a:lnTo>
                      <a:pt x="1453" y="1781"/>
                    </a:lnTo>
                    <a:lnTo>
                      <a:pt x="1510" y="1746"/>
                    </a:lnTo>
                    <a:lnTo>
                      <a:pt x="1564" y="1708"/>
                    </a:lnTo>
                    <a:lnTo>
                      <a:pt x="1613" y="1666"/>
                    </a:lnTo>
                    <a:lnTo>
                      <a:pt x="1660" y="1619"/>
                    </a:lnTo>
                    <a:lnTo>
                      <a:pt x="1702" y="1570"/>
                    </a:lnTo>
                    <a:lnTo>
                      <a:pt x="1741" y="1516"/>
                    </a:lnTo>
                    <a:lnTo>
                      <a:pt x="1775" y="1459"/>
                    </a:lnTo>
                    <a:lnTo>
                      <a:pt x="1805" y="1400"/>
                    </a:lnTo>
                    <a:lnTo>
                      <a:pt x="1830" y="1337"/>
                    </a:lnTo>
                    <a:lnTo>
                      <a:pt x="1849" y="1273"/>
                    </a:lnTo>
                    <a:lnTo>
                      <a:pt x="1863" y="1206"/>
                    </a:lnTo>
                    <a:lnTo>
                      <a:pt x="1873" y="1137"/>
                    </a:lnTo>
                    <a:lnTo>
                      <a:pt x="1875" y="1067"/>
                    </a:lnTo>
                    <a:lnTo>
                      <a:pt x="1873" y="996"/>
                    </a:lnTo>
                    <a:lnTo>
                      <a:pt x="1863" y="928"/>
                    </a:lnTo>
                    <a:lnTo>
                      <a:pt x="1849" y="861"/>
                    </a:lnTo>
                    <a:lnTo>
                      <a:pt x="1830" y="797"/>
                    </a:lnTo>
                    <a:lnTo>
                      <a:pt x="1805" y="734"/>
                    </a:lnTo>
                    <a:lnTo>
                      <a:pt x="1775" y="674"/>
                    </a:lnTo>
                    <a:lnTo>
                      <a:pt x="1741" y="618"/>
                    </a:lnTo>
                    <a:lnTo>
                      <a:pt x="1702" y="564"/>
                    </a:lnTo>
                    <a:lnTo>
                      <a:pt x="1660" y="514"/>
                    </a:lnTo>
                    <a:lnTo>
                      <a:pt x="1613" y="468"/>
                    </a:lnTo>
                    <a:lnTo>
                      <a:pt x="1564" y="426"/>
                    </a:lnTo>
                    <a:lnTo>
                      <a:pt x="1510" y="387"/>
                    </a:lnTo>
                    <a:lnTo>
                      <a:pt x="1453" y="353"/>
                    </a:lnTo>
                    <a:lnTo>
                      <a:pt x="1394" y="323"/>
                    </a:lnTo>
                    <a:lnTo>
                      <a:pt x="1332" y="298"/>
                    </a:lnTo>
                    <a:lnTo>
                      <a:pt x="1267" y="279"/>
                    </a:lnTo>
                    <a:lnTo>
                      <a:pt x="1201" y="264"/>
                    </a:lnTo>
                    <a:lnTo>
                      <a:pt x="1132" y="255"/>
                    </a:lnTo>
                    <a:lnTo>
                      <a:pt x="1062" y="252"/>
                    </a:lnTo>
                    <a:close/>
                    <a:moveTo>
                      <a:pt x="1024" y="0"/>
                    </a:moveTo>
                    <a:lnTo>
                      <a:pt x="1095" y="0"/>
                    </a:lnTo>
                    <a:lnTo>
                      <a:pt x="1166" y="5"/>
                    </a:lnTo>
                    <a:lnTo>
                      <a:pt x="1237" y="14"/>
                    </a:lnTo>
                    <a:lnTo>
                      <a:pt x="1306" y="29"/>
                    </a:lnTo>
                    <a:lnTo>
                      <a:pt x="1375" y="47"/>
                    </a:lnTo>
                    <a:lnTo>
                      <a:pt x="1443" y="71"/>
                    </a:lnTo>
                    <a:lnTo>
                      <a:pt x="1508" y="100"/>
                    </a:lnTo>
                    <a:lnTo>
                      <a:pt x="1573" y="133"/>
                    </a:lnTo>
                    <a:lnTo>
                      <a:pt x="1636" y="171"/>
                    </a:lnTo>
                    <a:lnTo>
                      <a:pt x="1696" y="214"/>
                    </a:lnTo>
                    <a:lnTo>
                      <a:pt x="1755" y="261"/>
                    </a:lnTo>
                    <a:lnTo>
                      <a:pt x="1810" y="314"/>
                    </a:lnTo>
                    <a:lnTo>
                      <a:pt x="1861" y="369"/>
                    </a:lnTo>
                    <a:lnTo>
                      <a:pt x="1908" y="427"/>
                    </a:lnTo>
                    <a:lnTo>
                      <a:pt x="1951" y="487"/>
                    </a:lnTo>
                    <a:lnTo>
                      <a:pt x="1989" y="550"/>
                    </a:lnTo>
                    <a:lnTo>
                      <a:pt x="2021" y="615"/>
                    </a:lnTo>
                    <a:lnTo>
                      <a:pt x="2049" y="682"/>
                    </a:lnTo>
                    <a:lnTo>
                      <a:pt x="2073" y="749"/>
                    </a:lnTo>
                    <a:lnTo>
                      <a:pt x="2092" y="818"/>
                    </a:lnTo>
                    <a:lnTo>
                      <a:pt x="2105" y="888"/>
                    </a:lnTo>
                    <a:lnTo>
                      <a:pt x="2116" y="959"/>
                    </a:lnTo>
                    <a:lnTo>
                      <a:pt x="2120" y="1030"/>
                    </a:lnTo>
                    <a:lnTo>
                      <a:pt x="2120" y="1101"/>
                    </a:lnTo>
                    <a:lnTo>
                      <a:pt x="2116" y="1172"/>
                    </a:lnTo>
                    <a:lnTo>
                      <a:pt x="2105" y="1243"/>
                    </a:lnTo>
                    <a:lnTo>
                      <a:pt x="2092" y="1313"/>
                    </a:lnTo>
                    <a:lnTo>
                      <a:pt x="2073" y="1381"/>
                    </a:lnTo>
                    <a:lnTo>
                      <a:pt x="2049" y="1449"/>
                    </a:lnTo>
                    <a:lnTo>
                      <a:pt x="2021" y="1516"/>
                    </a:lnTo>
                    <a:lnTo>
                      <a:pt x="1989" y="1581"/>
                    </a:lnTo>
                    <a:lnTo>
                      <a:pt x="1951" y="1644"/>
                    </a:lnTo>
                    <a:lnTo>
                      <a:pt x="1908" y="1705"/>
                    </a:lnTo>
                    <a:lnTo>
                      <a:pt x="1861" y="1764"/>
                    </a:lnTo>
                    <a:lnTo>
                      <a:pt x="1810" y="1819"/>
                    </a:lnTo>
                    <a:lnTo>
                      <a:pt x="1754" y="1872"/>
                    </a:lnTo>
                    <a:lnTo>
                      <a:pt x="1694" y="1920"/>
                    </a:lnTo>
                    <a:lnTo>
                      <a:pt x="1633" y="1963"/>
                    </a:lnTo>
                    <a:lnTo>
                      <a:pt x="1568" y="2001"/>
                    </a:lnTo>
                    <a:lnTo>
                      <a:pt x="1502" y="2034"/>
                    </a:lnTo>
                    <a:lnTo>
                      <a:pt x="1435" y="2063"/>
                    </a:lnTo>
                    <a:lnTo>
                      <a:pt x="1365" y="2086"/>
                    </a:lnTo>
                    <a:lnTo>
                      <a:pt x="1295" y="2104"/>
                    </a:lnTo>
                    <a:lnTo>
                      <a:pt x="1223" y="2118"/>
                    </a:lnTo>
                    <a:lnTo>
                      <a:pt x="1151" y="2127"/>
                    </a:lnTo>
                    <a:lnTo>
                      <a:pt x="1080" y="2131"/>
                    </a:lnTo>
                    <a:lnTo>
                      <a:pt x="1007" y="2130"/>
                    </a:lnTo>
                    <a:lnTo>
                      <a:pt x="935" y="2124"/>
                    </a:lnTo>
                    <a:lnTo>
                      <a:pt x="863" y="2112"/>
                    </a:lnTo>
                    <a:lnTo>
                      <a:pt x="792" y="2097"/>
                    </a:lnTo>
                    <a:lnTo>
                      <a:pt x="723" y="2076"/>
                    </a:lnTo>
                    <a:lnTo>
                      <a:pt x="655" y="2051"/>
                    </a:lnTo>
                    <a:lnTo>
                      <a:pt x="587" y="2021"/>
                    </a:lnTo>
                    <a:lnTo>
                      <a:pt x="523" y="1986"/>
                    </a:lnTo>
                    <a:lnTo>
                      <a:pt x="519" y="1982"/>
                    </a:lnTo>
                    <a:lnTo>
                      <a:pt x="471" y="2016"/>
                    </a:lnTo>
                    <a:lnTo>
                      <a:pt x="423" y="2043"/>
                    </a:lnTo>
                    <a:lnTo>
                      <a:pt x="374" y="2066"/>
                    </a:lnTo>
                    <a:lnTo>
                      <a:pt x="327" y="2084"/>
                    </a:lnTo>
                    <a:lnTo>
                      <a:pt x="278" y="2096"/>
                    </a:lnTo>
                    <a:lnTo>
                      <a:pt x="232" y="2104"/>
                    </a:lnTo>
                    <a:lnTo>
                      <a:pt x="187" y="2109"/>
                    </a:lnTo>
                    <a:lnTo>
                      <a:pt x="145" y="2110"/>
                    </a:lnTo>
                    <a:lnTo>
                      <a:pt x="104" y="2109"/>
                    </a:lnTo>
                    <a:lnTo>
                      <a:pt x="66" y="2105"/>
                    </a:lnTo>
                    <a:lnTo>
                      <a:pt x="52" y="2100"/>
                    </a:lnTo>
                    <a:lnTo>
                      <a:pt x="43" y="2092"/>
                    </a:lnTo>
                    <a:lnTo>
                      <a:pt x="35" y="2080"/>
                    </a:lnTo>
                    <a:lnTo>
                      <a:pt x="31" y="2069"/>
                    </a:lnTo>
                    <a:lnTo>
                      <a:pt x="32" y="2056"/>
                    </a:lnTo>
                    <a:lnTo>
                      <a:pt x="35" y="2043"/>
                    </a:lnTo>
                    <a:lnTo>
                      <a:pt x="44" y="2033"/>
                    </a:lnTo>
                    <a:lnTo>
                      <a:pt x="55" y="2025"/>
                    </a:lnTo>
                    <a:lnTo>
                      <a:pt x="90" y="2005"/>
                    </a:lnTo>
                    <a:lnTo>
                      <a:pt x="122" y="1982"/>
                    </a:lnTo>
                    <a:lnTo>
                      <a:pt x="151" y="1956"/>
                    </a:lnTo>
                    <a:lnTo>
                      <a:pt x="178" y="1927"/>
                    </a:lnTo>
                    <a:lnTo>
                      <a:pt x="203" y="1897"/>
                    </a:lnTo>
                    <a:lnTo>
                      <a:pt x="224" y="1868"/>
                    </a:lnTo>
                    <a:lnTo>
                      <a:pt x="244" y="1837"/>
                    </a:lnTo>
                    <a:lnTo>
                      <a:pt x="260" y="1806"/>
                    </a:lnTo>
                    <a:lnTo>
                      <a:pt x="274" y="1776"/>
                    </a:lnTo>
                    <a:lnTo>
                      <a:pt x="267" y="1770"/>
                    </a:lnTo>
                    <a:lnTo>
                      <a:pt x="219" y="1711"/>
                    </a:lnTo>
                    <a:lnTo>
                      <a:pt x="176" y="1651"/>
                    </a:lnTo>
                    <a:lnTo>
                      <a:pt x="137" y="1587"/>
                    </a:lnTo>
                    <a:lnTo>
                      <a:pt x="103" y="1522"/>
                    </a:lnTo>
                    <a:lnTo>
                      <a:pt x="74" y="1456"/>
                    </a:lnTo>
                    <a:lnTo>
                      <a:pt x="50" y="1388"/>
                    </a:lnTo>
                    <a:lnTo>
                      <a:pt x="30" y="1319"/>
                    </a:lnTo>
                    <a:lnTo>
                      <a:pt x="16" y="1248"/>
                    </a:lnTo>
                    <a:lnTo>
                      <a:pt x="6" y="1177"/>
                    </a:lnTo>
                    <a:lnTo>
                      <a:pt x="0" y="1106"/>
                    </a:lnTo>
                    <a:lnTo>
                      <a:pt x="0" y="1034"/>
                    </a:lnTo>
                    <a:lnTo>
                      <a:pt x="5" y="963"/>
                    </a:lnTo>
                    <a:lnTo>
                      <a:pt x="14" y="892"/>
                    </a:lnTo>
                    <a:lnTo>
                      <a:pt x="27" y="822"/>
                    </a:lnTo>
                    <a:lnTo>
                      <a:pt x="46" y="752"/>
                    </a:lnTo>
                    <a:lnTo>
                      <a:pt x="69" y="685"/>
                    </a:lnTo>
                    <a:lnTo>
                      <a:pt x="98" y="618"/>
                    </a:lnTo>
                    <a:lnTo>
                      <a:pt x="131" y="552"/>
                    </a:lnTo>
                    <a:lnTo>
                      <a:pt x="169" y="489"/>
                    </a:lnTo>
                    <a:lnTo>
                      <a:pt x="211" y="428"/>
                    </a:lnTo>
                    <a:lnTo>
                      <a:pt x="258" y="369"/>
                    </a:lnTo>
                    <a:lnTo>
                      <a:pt x="310" y="314"/>
                    </a:lnTo>
                    <a:lnTo>
                      <a:pt x="366" y="261"/>
                    </a:lnTo>
                    <a:lnTo>
                      <a:pt x="423" y="214"/>
                    </a:lnTo>
                    <a:lnTo>
                      <a:pt x="484" y="171"/>
                    </a:lnTo>
                    <a:lnTo>
                      <a:pt x="546" y="133"/>
                    </a:lnTo>
                    <a:lnTo>
                      <a:pt x="611" y="100"/>
                    </a:lnTo>
                    <a:lnTo>
                      <a:pt x="678" y="71"/>
                    </a:lnTo>
                    <a:lnTo>
                      <a:pt x="745" y="47"/>
                    </a:lnTo>
                    <a:lnTo>
                      <a:pt x="814" y="29"/>
                    </a:lnTo>
                    <a:lnTo>
                      <a:pt x="884" y="14"/>
                    </a:lnTo>
                    <a:lnTo>
                      <a:pt x="953" y="5"/>
                    </a:lnTo>
                    <a:lnTo>
                      <a:pt x="102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3" name="PA-任意多边形 28"/>
              <p:cNvSpPr/>
              <p:nvPr>
                <p:custDataLst>
                  <p:tags r:id="rId20"/>
                </p:custDataLst>
              </p:nvPr>
            </p:nvSpPr>
            <p:spPr bwMode="auto">
              <a:xfrm>
                <a:off x="4896" y="1504"/>
                <a:ext cx="148" cy="149"/>
              </a:xfrm>
              <a:custGeom>
                <a:avLst/>
                <a:gdLst>
                  <a:gd name="T0" fmla="*/ 485 w 2369"/>
                  <a:gd name="T1" fmla="*/ 6 h 2383"/>
                  <a:gd name="T2" fmla="*/ 546 w 2369"/>
                  <a:gd name="T3" fmla="*/ 37 h 2383"/>
                  <a:gd name="T4" fmla="*/ 628 w 2369"/>
                  <a:gd name="T5" fmla="*/ 113 h 2383"/>
                  <a:gd name="T6" fmla="*/ 732 w 2369"/>
                  <a:gd name="T7" fmla="*/ 220 h 2383"/>
                  <a:gd name="T8" fmla="*/ 914 w 2369"/>
                  <a:gd name="T9" fmla="*/ 406 h 2383"/>
                  <a:gd name="T10" fmla="*/ 947 w 2369"/>
                  <a:gd name="T11" fmla="*/ 470 h 2383"/>
                  <a:gd name="T12" fmla="*/ 954 w 2369"/>
                  <a:gd name="T13" fmla="*/ 534 h 2383"/>
                  <a:gd name="T14" fmla="*/ 933 w 2369"/>
                  <a:gd name="T15" fmla="*/ 598 h 2383"/>
                  <a:gd name="T16" fmla="*/ 887 w 2369"/>
                  <a:gd name="T17" fmla="*/ 660 h 2383"/>
                  <a:gd name="T18" fmla="*/ 759 w 2369"/>
                  <a:gd name="T19" fmla="*/ 788 h 2383"/>
                  <a:gd name="T20" fmla="*/ 684 w 2369"/>
                  <a:gd name="T21" fmla="*/ 861 h 2383"/>
                  <a:gd name="T22" fmla="*/ 678 w 2369"/>
                  <a:gd name="T23" fmla="*/ 880 h 2383"/>
                  <a:gd name="T24" fmla="*/ 682 w 2369"/>
                  <a:gd name="T25" fmla="*/ 902 h 2383"/>
                  <a:gd name="T26" fmla="*/ 742 w 2369"/>
                  <a:gd name="T27" fmla="*/ 1021 h 2383"/>
                  <a:gd name="T28" fmla="*/ 814 w 2369"/>
                  <a:gd name="T29" fmla="*/ 1131 h 2383"/>
                  <a:gd name="T30" fmla="*/ 916 w 2369"/>
                  <a:gd name="T31" fmla="*/ 1255 h 2383"/>
                  <a:gd name="T32" fmla="*/ 1046 w 2369"/>
                  <a:gd name="T33" fmla="*/ 1392 h 2383"/>
                  <a:gd name="T34" fmla="*/ 1187 w 2369"/>
                  <a:gd name="T35" fmla="*/ 1516 h 2383"/>
                  <a:gd name="T36" fmla="*/ 1341 w 2369"/>
                  <a:gd name="T37" fmla="*/ 1626 h 2383"/>
                  <a:gd name="T38" fmla="*/ 1403 w 2369"/>
                  <a:gd name="T39" fmla="*/ 1660 h 2383"/>
                  <a:gd name="T40" fmla="*/ 1466 w 2369"/>
                  <a:gd name="T41" fmla="*/ 1694 h 2383"/>
                  <a:gd name="T42" fmla="*/ 1495 w 2369"/>
                  <a:gd name="T43" fmla="*/ 1699 h 2383"/>
                  <a:gd name="T44" fmla="*/ 1520 w 2369"/>
                  <a:gd name="T45" fmla="*/ 1684 h 2383"/>
                  <a:gd name="T46" fmla="*/ 1741 w 2369"/>
                  <a:gd name="T47" fmla="*/ 1466 h 2383"/>
                  <a:gd name="T48" fmla="*/ 1796 w 2369"/>
                  <a:gd name="T49" fmla="*/ 1434 h 2383"/>
                  <a:gd name="T50" fmla="*/ 1854 w 2369"/>
                  <a:gd name="T51" fmla="*/ 1424 h 2383"/>
                  <a:gd name="T52" fmla="*/ 1911 w 2369"/>
                  <a:gd name="T53" fmla="*/ 1434 h 2383"/>
                  <a:gd name="T54" fmla="*/ 1965 w 2369"/>
                  <a:gd name="T55" fmla="*/ 1466 h 2383"/>
                  <a:gd name="T56" fmla="*/ 2304 w 2369"/>
                  <a:gd name="T57" fmla="*/ 1802 h 2383"/>
                  <a:gd name="T58" fmla="*/ 2349 w 2369"/>
                  <a:gd name="T59" fmla="*/ 1863 h 2383"/>
                  <a:gd name="T60" fmla="*/ 2369 w 2369"/>
                  <a:gd name="T61" fmla="*/ 1927 h 2383"/>
                  <a:gd name="T62" fmla="*/ 2361 w 2369"/>
                  <a:gd name="T63" fmla="*/ 1992 h 2383"/>
                  <a:gd name="T64" fmla="*/ 2330 w 2369"/>
                  <a:gd name="T65" fmla="*/ 2056 h 2383"/>
                  <a:gd name="T66" fmla="*/ 2269 w 2369"/>
                  <a:gd name="T67" fmla="*/ 2123 h 2383"/>
                  <a:gd name="T68" fmla="*/ 2197 w 2369"/>
                  <a:gd name="T69" fmla="*/ 2193 h 2383"/>
                  <a:gd name="T70" fmla="*/ 2129 w 2369"/>
                  <a:gd name="T71" fmla="*/ 2267 h 2383"/>
                  <a:gd name="T72" fmla="*/ 2063 w 2369"/>
                  <a:gd name="T73" fmla="*/ 2324 h 2383"/>
                  <a:gd name="T74" fmla="*/ 1991 w 2369"/>
                  <a:gd name="T75" fmla="*/ 2361 h 2383"/>
                  <a:gd name="T76" fmla="*/ 1912 w 2369"/>
                  <a:gd name="T77" fmla="*/ 2380 h 2383"/>
                  <a:gd name="T78" fmla="*/ 1826 w 2369"/>
                  <a:gd name="T79" fmla="*/ 2383 h 2383"/>
                  <a:gd name="T80" fmla="*/ 1687 w 2369"/>
                  <a:gd name="T81" fmla="*/ 2362 h 2383"/>
                  <a:gd name="T82" fmla="*/ 1552 w 2369"/>
                  <a:gd name="T83" fmla="*/ 2324 h 2383"/>
                  <a:gd name="T84" fmla="*/ 1420 w 2369"/>
                  <a:gd name="T85" fmla="*/ 2272 h 2383"/>
                  <a:gd name="T86" fmla="*/ 1256 w 2369"/>
                  <a:gd name="T87" fmla="*/ 2192 h 2383"/>
                  <a:gd name="T88" fmla="*/ 1067 w 2369"/>
                  <a:gd name="T89" fmla="*/ 2078 h 2383"/>
                  <a:gd name="T90" fmla="*/ 888 w 2369"/>
                  <a:gd name="T91" fmla="*/ 1951 h 2383"/>
                  <a:gd name="T92" fmla="*/ 721 w 2369"/>
                  <a:gd name="T93" fmla="*/ 1807 h 2383"/>
                  <a:gd name="T94" fmla="*/ 565 w 2369"/>
                  <a:gd name="T95" fmla="*/ 1649 h 2383"/>
                  <a:gd name="T96" fmla="*/ 427 w 2369"/>
                  <a:gd name="T97" fmla="*/ 1483 h 2383"/>
                  <a:gd name="T98" fmla="*/ 307 w 2369"/>
                  <a:gd name="T99" fmla="*/ 1318 h 2383"/>
                  <a:gd name="T100" fmla="*/ 200 w 2369"/>
                  <a:gd name="T101" fmla="*/ 1143 h 2383"/>
                  <a:gd name="T102" fmla="*/ 110 w 2369"/>
                  <a:gd name="T103" fmla="*/ 958 h 2383"/>
                  <a:gd name="T104" fmla="*/ 48 w 2369"/>
                  <a:gd name="T105" fmla="*/ 799 h 2383"/>
                  <a:gd name="T106" fmla="*/ 14 w 2369"/>
                  <a:gd name="T107" fmla="*/ 670 h 2383"/>
                  <a:gd name="T108" fmla="*/ 0 w 2369"/>
                  <a:gd name="T109" fmla="*/ 539 h 2383"/>
                  <a:gd name="T110" fmla="*/ 8 w 2369"/>
                  <a:gd name="T111" fmla="*/ 432 h 2383"/>
                  <a:gd name="T112" fmla="*/ 33 w 2369"/>
                  <a:gd name="T113" fmla="*/ 357 h 2383"/>
                  <a:gd name="T114" fmla="*/ 75 w 2369"/>
                  <a:gd name="T115" fmla="*/ 288 h 2383"/>
                  <a:gd name="T116" fmla="*/ 297 w 2369"/>
                  <a:gd name="T117" fmla="*/ 62 h 2383"/>
                  <a:gd name="T118" fmla="*/ 358 w 2369"/>
                  <a:gd name="T119" fmla="*/ 19 h 2383"/>
                  <a:gd name="T120" fmla="*/ 422 w 2369"/>
                  <a:gd name="T121" fmla="*/ 0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9" h="2383">
                    <a:moveTo>
                      <a:pt x="453" y="0"/>
                    </a:moveTo>
                    <a:lnTo>
                      <a:pt x="485" y="6"/>
                    </a:lnTo>
                    <a:lnTo>
                      <a:pt x="516" y="19"/>
                    </a:lnTo>
                    <a:lnTo>
                      <a:pt x="546" y="37"/>
                    </a:lnTo>
                    <a:lnTo>
                      <a:pt x="574" y="62"/>
                    </a:lnTo>
                    <a:lnTo>
                      <a:pt x="628" y="113"/>
                    </a:lnTo>
                    <a:lnTo>
                      <a:pt x="680" y="167"/>
                    </a:lnTo>
                    <a:lnTo>
                      <a:pt x="732" y="220"/>
                    </a:lnTo>
                    <a:lnTo>
                      <a:pt x="887" y="375"/>
                    </a:lnTo>
                    <a:lnTo>
                      <a:pt x="914" y="406"/>
                    </a:lnTo>
                    <a:lnTo>
                      <a:pt x="933" y="437"/>
                    </a:lnTo>
                    <a:lnTo>
                      <a:pt x="947" y="470"/>
                    </a:lnTo>
                    <a:lnTo>
                      <a:pt x="954" y="502"/>
                    </a:lnTo>
                    <a:lnTo>
                      <a:pt x="954" y="534"/>
                    </a:lnTo>
                    <a:lnTo>
                      <a:pt x="947" y="566"/>
                    </a:lnTo>
                    <a:lnTo>
                      <a:pt x="933" y="598"/>
                    </a:lnTo>
                    <a:lnTo>
                      <a:pt x="914" y="629"/>
                    </a:lnTo>
                    <a:lnTo>
                      <a:pt x="887" y="660"/>
                    </a:lnTo>
                    <a:lnTo>
                      <a:pt x="824" y="725"/>
                    </a:lnTo>
                    <a:lnTo>
                      <a:pt x="759" y="788"/>
                    </a:lnTo>
                    <a:lnTo>
                      <a:pt x="693" y="851"/>
                    </a:lnTo>
                    <a:lnTo>
                      <a:pt x="684" y="861"/>
                    </a:lnTo>
                    <a:lnTo>
                      <a:pt x="679" y="871"/>
                    </a:lnTo>
                    <a:lnTo>
                      <a:pt x="678" y="880"/>
                    </a:lnTo>
                    <a:lnTo>
                      <a:pt x="679" y="890"/>
                    </a:lnTo>
                    <a:lnTo>
                      <a:pt x="682" y="902"/>
                    </a:lnTo>
                    <a:lnTo>
                      <a:pt x="710" y="963"/>
                    </a:lnTo>
                    <a:lnTo>
                      <a:pt x="742" y="1021"/>
                    </a:lnTo>
                    <a:lnTo>
                      <a:pt x="778" y="1076"/>
                    </a:lnTo>
                    <a:lnTo>
                      <a:pt x="814" y="1131"/>
                    </a:lnTo>
                    <a:lnTo>
                      <a:pt x="854" y="1183"/>
                    </a:lnTo>
                    <a:lnTo>
                      <a:pt x="916" y="1255"/>
                    </a:lnTo>
                    <a:lnTo>
                      <a:pt x="980" y="1325"/>
                    </a:lnTo>
                    <a:lnTo>
                      <a:pt x="1046" y="1392"/>
                    </a:lnTo>
                    <a:lnTo>
                      <a:pt x="1115" y="1456"/>
                    </a:lnTo>
                    <a:lnTo>
                      <a:pt x="1187" y="1516"/>
                    </a:lnTo>
                    <a:lnTo>
                      <a:pt x="1262" y="1573"/>
                    </a:lnTo>
                    <a:lnTo>
                      <a:pt x="1341" y="1626"/>
                    </a:lnTo>
                    <a:lnTo>
                      <a:pt x="1372" y="1644"/>
                    </a:lnTo>
                    <a:lnTo>
                      <a:pt x="1403" y="1660"/>
                    </a:lnTo>
                    <a:lnTo>
                      <a:pt x="1435" y="1677"/>
                    </a:lnTo>
                    <a:lnTo>
                      <a:pt x="1466" y="1694"/>
                    </a:lnTo>
                    <a:lnTo>
                      <a:pt x="1481" y="1699"/>
                    </a:lnTo>
                    <a:lnTo>
                      <a:pt x="1495" y="1699"/>
                    </a:lnTo>
                    <a:lnTo>
                      <a:pt x="1507" y="1694"/>
                    </a:lnTo>
                    <a:lnTo>
                      <a:pt x="1520" y="1684"/>
                    </a:lnTo>
                    <a:lnTo>
                      <a:pt x="1714" y="1488"/>
                    </a:lnTo>
                    <a:lnTo>
                      <a:pt x="1741" y="1466"/>
                    </a:lnTo>
                    <a:lnTo>
                      <a:pt x="1769" y="1447"/>
                    </a:lnTo>
                    <a:lnTo>
                      <a:pt x="1796" y="1434"/>
                    </a:lnTo>
                    <a:lnTo>
                      <a:pt x="1825" y="1427"/>
                    </a:lnTo>
                    <a:lnTo>
                      <a:pt x="1854" y="1424"/>
                    </a:lnTo>
                    <a:lnTo>
                      <a:pt x="1883" y="1427"/>
                    </a:lnTo>
                    <a:lnTo>
                      <a:pt x="1911" y="1434"/>
                    </a:lnTo>
                    <a:lnTo>
                      <a:pt x="1939" y="1447"/>
                    </a:lnTo>
                    <a:lnTo>
                      <a:pt x="1965" y="1466"/>
                    </a:lnTo>
                    <a:lnTo>
                      <a:pt x="1991" y="1488"/>
                    </a:lnTo>
                    <a:lnTo>
                      <a:pt x="2304" y="1802"/>
                    </a:lnTo>
                    <a:lnTo>
                      <a:pt x="2330" y="1832"/>
                    </a:lnTo>
                    <a:lnTo>
                      <a:pt x="2349" y="1863"/>
                    </a:lnTo>
                    <a:lnTo>
                      <a:pt x="2361" y="1894"/>
                    </a:lnTo>
                    <a:lnTo>
                      <a:pt x="2369" y="1927"/>
                    </a:lnTo>
                    <a:lnTo>
                      <a:pt x="2369" y="1959"/>
                    </a:lnTo>
                    <a:lnTo>
                      <a:pt x="2361" y="1992"/>
                    </a:lnTo>
                    <a:lnTo>
                      <a:pt x="2349" y="2025"/>
                    </a:lnTo>
                    <a:lnTo>
                      <a:pt x="2330" y="2056"/>
                    </a:lnTo>
                    <a:lnTo>
                      <a:pt x="2304" y="2087"/>
                    </a:lnTo>
                    <a:lnTo>
                      <a:pt x="2269" y="2123"/>
                    </a:lnTo>
                    <a:lnTo>
                      <a:pt x="2233" y="2158"/>
                    </a:lnTo>
                    <a:lnTo>
                      <a:pt x="2197" y="2193"/>
                    </a:lnTo>
                    <a:lnTo>
                      <a:pt x="2161" y="2229"/>
                    </a:lnTo>
                    <a:lnTo>
                      <a:pt x="2129" y="2267"/>
                    </a:lnTo>
                    <a:lnTo>
                      <a:pt x="2097" y="2298"/>
                    </a:lnTo>
                    <a:lnTo>
                      <a:pt x="2063" y="2324"/>
                    </a:lnTo>
                    <a:lnTo>
                      <a:pt x="2028" y="2345"/>
                    </a:lnTo>
                    <a:lnTo>
                      <a:pt x="1991" y="2361"/>
                    </a:lnTo>
                    <a:lnTo>
                      <a:pt x="1952" y="2372"/>
                    </a:lnTo>
                    <a:lnTo>
                      <a:pt x="1912" y="2380"/>
                    </a:lnTo>
                    <a:lnTo>
                      <a:pt x="1870" y="2383"/>
                    </a:lnTo>
                    <a:lnTo>
                      <a:pt x="1826" y="2383"/>
                    </a:lnTo>
                    <a:lnTo>
                      <a:pt x="1756" y="2374"/>
                    </a:lnTo>
                    <a:lnTo>
                      <a:pt x="1687" y="2362"/>
                    </a:lnTo>
                    <a:lnTo>
                      <a:pt x="1619" y="2345"/>
                    </a:lnTo>
                    <a:lnTo>
                      <a:pt x="1552" y="2324"/>
                    </a:lnTo>
                    <a:lnTo>
                      <a:pt x="1485" y="2299"/>
                    </a:lnTo>
                    <a:lnTo>
                      <a:pt x="1420" y="2272"/>
                    </a:lnTo>
                    <a:lnTo>
                      <a:pt x="1355" y="2242"/>
                    </a:lnTo>
                    <a:lnTo>
                      <a:pt x="1256" y="2192"/>
                    </a:lnTo>
                    <a:lnTo>
                      <a:pt x="1160" y="2137"/>
                    </a:lnTo>
                    <a:lnTo>
                      <a:pt x="1067" y="2078"/>
                    </a:lnTo>
                    <a:lnTo>
                      <a:pt x="976" y="2017"/>
                    </a:lnTo>
                    <a:lnTo>
                      <a:pt x="888" y="1951"/>
                    </a:lnTo>
                    <a:lnTo>
                      <a:pt x="803" y="1881"/>
                    </a:lnTo>
                    <a:lnTo>
                      <a:pt x="721" y="1807"/>
                    </a:lnTo>
                    <a:lnTo>
                      <a:pt x="642" y="1730"/>
                    </a:lnTo>
                    <a:lnTo>
                      <a:pt x="565" y="1649"/>
                    </a:lnTo>
                    <a:lnTo>
                      <a:pt x="491" y="1565"/>
                    </a:lnTo>
                    <a:lnTo>
                      <a:pt x="427" y="1483"/>
                    </a:lnTo>
                    <a:lnTo>
                      <a:pt x="365" y="1402"/>
                    </a:lnTo>
                    <a:lnTo>
                      <a:pt x="307" y="1318"/>
                    </a:lnTo>
                    <a:lnTo>
                      <a:pt x="251" y="1231"/>
                    </a:lnTo>
                    <a:lnTo>
                      <a:pt x="200" y="1143"/>
                    </a:lnTo>
                    <a:lnTo>
                      <a:pt x="153" y="1053"/>
                    </a:lnTo>
                    <a:lnTo>
                      <a:pt x="110" y="958"/>
                    </a:lnTo>
                    <a:lnTo>
                      <a:pt x="71" y="861"/>
                    </a:lnTo>
                    <a:lnTo>
                      <a:pt x="48" y="799"/>
                    </a:lnTo>
                    <a:lnTo>
                      <a:pt x="30" y="734"/>
                    </a:lnTo>
                    <a:lnTo>
                      <a:pt x="14" y="670"/>
                    </a:lnTo>
                    <a:lnTo>
                      <a:pt x="5" y="604"/>
                    </a:lnTo>
                    <a:lnTo>
                      <a:pt x="0" y="539"/>
                    </a:lnTo>
                    <a:lnTo>
                      <a:pt x="2" y="473"/>
                    </a:lnTo>
                    <a:lnTo>
                      <a:pt x="8" y="432"/>
                    </a:lnTo>
                    <a:lnTo>
                      <a:pt x="18" y="394"/>
                    </a:lnTo>
                    <a:lnTo>
                      <a:pt x="33" y="357"/>
                    </a:lnTo>
                    <a:lnTo>
                      <a:pt x="51" y="322"/>
                    </a:lnTo>
                    <a:lnTo>
                      <a:pt x="75" y="288"/>
                    </a:lnTo>
                    <a:lnTo>
                      <a:pt x="104" y="256"/>
                    </a:lnTo>
                    <a:lnTo>
                      <a:pt x="297" y="62"/>
                    </a:lnTo>
                    <a:lnTo>
                      <a:pt x="327" y="37"/>
                    </a:lnTo>
                    <a:lnTo>
                      <a:pt x="358" y="19"/>
                    </a:lnTo>
                    <a:lnTo>
                      <a:pt x="389" y="6"/>
                    </a:lnTo>
                    <a:lnTo>
                      <a:pt x="422" y="0"/>
                    </a:lnTo>
                    <a:lnTo>
                      <a:pt x="45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4" name="PA-任意多边形 29"/>
              <p:cNvSpPr/>
              <p:nvPr>
                <p:custDataLst>
                  <p:tags r:id="rId21"/>
                </p:custDataLst>
              </p:nvPr>
            </p:nvSpPr>
            <p:spPr bwMode="auto">
              <a:xfrm>
                <a:off x="5033" y="1476"/>
                <a:ext cx="18" cy="17"/>
              </a:xfrm>
              <a:custGeom>
                <a:avLst/>
                <a:gdLst>
                  <a:gd name="T0" fmla="*/ 141 w 277"/>
                  <a:gd name="T1" fmla="*/ 0 h 277"/>
                  <a:gd name="T2" fmla="*/ 169 w 277"/>
                  <a:gd name="T3" fmla="*/ 3 h 277"/>
                  <a:gd name="T4" fmla="*/ 194 w 277"/>
                  <a:gd name="T5" fmla="*/ 11 h 277"/>
                  <a:gd name="T6" fmla="*/ 217 w 277"/>
                  <a:gd name="T7" fmla="*/ 24 h 277"/>
                  <a:gd name="T8" fmla="*/ 237 w 277"/>
                  <a:gd name="T9" fmla="*/ 42 h 277"/>
                  <a:gd name="T10" fmla="*/ 254 w 277"/>
                  <a:gd name="T11" fmla="*/ 63 h 277"/>
                  <a:gd name="T12" fmla="*/ 267 w 277"/>
                  <a:gd name="T13" fmla="*/ 87 h 277"/>
                  <a:gd name="T14" fmla="*/ 275 w 277"/>
                  <a:gd name="T15" fmla="*/ 113 h 277"/>
                  <a:gd name="T16" fmla="*/ 277 w 277"/>
                  <a:gd name="T17" fmla="*/ 140 h 277"/>
                  <a:gd name="T18" fmla="*/ 275 w 277"/>
                  <a:gd name="T19" fmla="*/ 168 h 277"/>
                  <a:gd name="T20" fmla="*/ 267 w 277"/>
                  <a:gd name="T21" fmla="*/ 194 h 277"/>
                  <a:gd name="T22" fmla="*/ 254 w 277"/>
                  <a:gd name="T23" fmla="*/ 218 h 277"/>
                  <a:gd name="T24" fmla="*/ 237 w 277"/>
                  <a:gd name="T25" fmla="*/ 237 h 277"/>
                  <a:gd name="T26" fmla="*/ 217 w 277"/>
                  <a:gd name="T27" fmla="*/ 255 h 277"/>
                  <a:gd name="T28" fmla="*/ 194 w 277"/>
                  <a:gd name="T29" fmla="*/ 267 h 277"/>
                  <a:gd name="T30" fmla="*/ 169 w 277"/>
                  <a:gd name="T31" fmla="*/ 275 h 277"/>
                  <a:gd name="T32" fmla="*/ 141 w 277"/>
                  <a:gd name="T33" fmla="*/ 277 h 277"/>
                  <a:gd name="T34" fmla="*/ 113 w 277"/>
                  <a:gd name="T35" fmla="*/ 275 h 277"/>
                  <a:gd name="T36" fmla="*/ 87 w 277"/>
                  <a:gd name="T37" fmla="*/ 267 h 277"/>
                  <a:gd name="T38" fmla="*/ 64 w 277"/>
                  <a:gd name="T39" fmla="*/ 255 h 277"/>
                  <a:gd name="T40" fmla="*/ 43 w 277"/>
                  <a:gd name="T41" fmla="*/ 237 h 277"/>
                  <a:gd name="T42" fmla="*/ 27 w 277"/>
                  <a:gd name="T43" fmla="*/ 217 h 277"/>
                  <a:gd name="T44" fmla="*/ 14 w 277"/>
                  <a:gd name="T45" fmla="*/ 193 h 277"/>
                  <a:gd name="T46" fmla="*/ 4 w 277"/>
                  <a:gd name="T47" fmla="*/ 166 h 277"/>
                  <a:gd name="T48" fmla="*/ 0 w 277"/>
                  <a:gd name="T49" fmla="*/ 137 h 277"/>
                  <a:gd name="T50" fmla="*/ 4 w 277"/>
                  <a:gd name="T51" fmla="*/ 110 h 277"/>
                  <a:gd name="T52" fmla="*/ 14 w 277"/>
                  <a:gd name="T53" fmla="*/ 84 h 277"/>
                  <a:gd name="T54" fmla="*/ 27 w 277"/>
                  <a:gd name="T55" fmla="*/ 60 h 277"/>
                  <a:gd name="T56" fmla="*/ 43 w 277"/>
                  <a:gd name="T57" fmla="*/ 41 h 277"/>
                  <a:gd name="T58" fmla="*/ 64 w 277"/>
                  <a:gd name="T59" fmla="*/ 23 h 277"/>
                  <a:gd name="T60" fmla="*/ 87 w 277"/>
                  <a:gd name="T61" fmla="*/ 11 h 277"/>
                  <a:gd name="T62" fmla="*/ 113 w 277"/>
                  <a:gd name="T63" fmla="*/ 3 h 277"/>
                  <a:gd name="T64" fmla="*/ 141 w 277"/>
                  <a:gd name="T6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277">
                    <a:moveTo>
                      <a:pt x="141" y="0"/>
                    </a:moveTo>
                    <a:lnTo>
                      <a:pt x="169" y="3"/>
                    </a:lnTo>
                    <a:lnTo>
                      <a:pt x="194" y="11"/>
                    </a:lnTo>
                    <a:lnTo>
                      <a:pt x="217" y="24"/>
                    </a:lnTo>
                    <a:lnTo>
                      <a:pt x="237" y="42"/>
                    </a:lnTo>
                    <a:lnTo>
                      <a:pt x="254" y="63"/>
                    </a:lnTo>
                    <a:lnTo>
                      <a:pt x="267" y="87"/>
                    </a:lnTo>
                    <a:lnTo>
                      <a:pt x="275" y="113"/>
                    </a:lnTo>
                    <a:lnTo>
                      <a:pt x="277" y="140"/>
                    </a:lnTo>
                    <a:lnTo>
                      <a:pt x="275" y="168"/>
                    </a:lnTo>
                    <a:lnTo>
                      <a:pt x="267" y="194"/>
                    </a:lnTo>
                    <a:lnTo>
                      <a:pt x="254" y="218"/>
                    </a:lnTo>
                    <a:lnTo>
                      <a:pt x="237" y="237"/>
                    </a:lnTo>
                    <a:lnTo>
                      <a:pt x="217" y="255"/>
                    </a:lnTo>
                    <a:lnTo>
                      <a:pt x="194" y="267"/>
                    </a:lnTo>
                    <a:lnTo>
                      <a:pt x="169" y="275"/>
                    </a:lnTo>
                    <a:lnTo>
                      <a:pt x="141" y="277"/>
                    </a:lnTo>
                    <a:lnTo>
                      <a:pt x="113" y="275"/>
                    </a:lnTo>
                    <a:lnTo>
                      <a:pt x="87" y="267"/>
                    </a:lnTo>
                    <a:lnTo>
                      <a:pt x="64" y="255"/>
                    </a:lnTo>
                    <a:lnTo>
                      <a:pt x="43" y="237"/>
                    </a:lnTo>
                    <a:lnTo>
                      <a:pt x="27" y="217"/>
                    </a:lnTo>
                    <a:lnTo>
                      <a:pt x="14" y="193"/>
                    </a:lnTo>
                    <a:lnTo>
                      <a:pt x="4" y="166"/>
                    </a:lnTo>
                    <a:lnTo>
                      <a:pt x="0" y="137"/>
                    </a:lnTo>
                    <a:lnTo>
                      <a:pt x="4" y="110"/>
                    </a:lnTo>
                    <a:lnTo>
                      <a:pt x="14" y="84"/>
                    </a:lnTo>
                    <a:lnTo>
                      <a:pt x="27" y="60"/>
                    </a:lnTo>
                    <a:lnTo>
                      <a:pt x="43" y="41"/>
                    </a:lnTo>
                    <a:lnTo>
                      <a:pt x="64" y="23"/>
                    </a:lnTo>
                    <a:lnTo>
                      <a:pt x="87" y="11"/>
                    </a:lnTo>
                    <a:lnTo>
                      <a:pt x="113" y="3"/>
                    </a:lnTo>
                    <a:lnTo>
                      <a:pt x="14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5" name="PA-文本框 4"/>
            <p:cNvSpPr txBox="1"/>
            <p:nvPr>
              <p:custDataLst>
                <p:tags r:id="rId17"/>
              </p:custDataLst>
            </p:nvPr>
          </p:nvSpPr>
          <p:spPr>
            <a:xfrm>
              <a:off x="14332" y="5923"/>
              <a:ext cx="2369" cy="628"/>
            </a:xfrm>
            <a:prstGeom prst="rect">
              <a:avLst/>
            </a:prstGeom>
            <a:noFill/>
          </p:spPr>
          <p:txBody>
            <a:bodyPr wrap="square" rtlCol="0">
              <a:spAutoFit/>
            </a:bodyPr>
            <a:lstStyle/>
            <a:p>
              <a:pPr algn="l"/>
              <a:r>
                <a:rPr lang="zh-CN" altLang="en-US" sz="2000" dirty="0">
                  <a:solidFill>
                    <a:schemeClr val="tx1">
                      <a:lumMod val="95000"/>
                      <a:lumOff val="5000"/>
                    </a:schemeClr>
                  </a:solidFill>
                  <a:cs typeface="+mn-ea"/>
                  <a:sym typeface="+mn-lt"/>
                </a:rPr>
                <a:t>输入文本</a:t>
              </a:r>
            </a:p>
          </p:txBody>
        </p:sp>
      </p:grpSp>
      <p:grpSp>
        <p:nvGrpSpPr>
          <p:cNvPr id="8" name="PA-组合 7"/>
          <p:cNvGrpSpPr/>
          <p:nvPr>
            <p:custDataLst>
              <p:tags r:id="rId10"/>
            </p:custDataLst>
          </p:nvPr>
        </p:nvGrpSpPr>
        <p:grpSpPr>
          <a:xfrm>
            <a:off x="6557010" y="1923415"/>
            <a:ext cx="3255645" cy="1094740"/>
            <a:chOff x="10326" y="3029"/>
            <a:chExt cx="5127" cy="1724"/>
          </a:xfrm>
        </p:grpSpPr>
        <p:sp>
          <p:nvSpPr>
            <p:cNvPr id="98" name="PA-任意多边形 12"/>
            <p:cNvSpPr/>
            <p:nvPr>
              <p:custDataLst>
                <p:tags r:id="rId11"/>
              </p:custDataLst>
            </p:nvPr>
          </p:nvSpPr>
          <p:spPr bwMode="auto">
            <a:xfrm>
              <a:off x="10326" y="3029"/>
              <a:ext cx="1731" cy="1724"/>
            </a:xfrm>
            <a:custGeom>
              <a:avLst/>
              <a:gdLst>
                <a:gd name="T0" fmla="*/ 252 w 295"/>
                <a:gd name="T1" fmla="*/ 224 h 295"/>
                <a:gd name="T2" fmla="*/ 71 w 295"/>
                <a:gd name="T3" fmla="*/ 253 h 295"/>
                <a:gd name="T4" fmla="*/ 42 w 295"/>
                <a:gd name="T5" fmla="*/ 71 h 295"/>
                <a:gd name="T6" fmla="*/ 224 w 295"/>
                <a:gd name="T7" fmla="*/ 42 h 295"/>
                <a:gd name="T8" fmla="*/ 252 w 295"/>
                <a:gd name="T9" fmla="*/ 224 h 295"/>
              </a:gdLst>
              <a:ahLst/>
              <a:cxnLst>
                <a:cxn ang="0">
                  <a:pos x="T0" y="T1"/>
                </a:cxn>
                <a:cxn ang="0">
                  <a:pos x="T2" y="T3"/>
                </a:cxn>
                <a:cxn ang="0">
                  <a:pos x="T4" y="T5"/>
                </a:cxn>
                <a:cxn ang="0">
                  <a:pos x="T6" y="T7"/>
                </a:cxn>
                <a:cxn ang="0">
                  <a:pos x="T8" y="T9"/>
                </a:cxn>
              </a:cxnLst>
              <a:rect l="0" t="0" r="r" b="b"/>
              <a:pathLst>
                <a:path w="295" h="295">
                  <a:moveTo>
                    <a:pt x="252" y="224"/>
                  </a:moveTo>
                  <a:cubicBezTo>
                    <a:pt x="210" y="282"/>
                    <a:pt x="129" y="295"/>
                    <a:pt x="71" y="253"/>
                  </a:cubicBezTo>
                  <a:cubicBezTo>
                    <a:pt x="13" y="211"/>
                    <a:pt x="0" y="129"/>
                    <a:pt x="42" y="71"/>
                  </a:cubicBezTo>
                  <a:cubicBezTo>
                    <a:pt x="84" y="13"/>
                    <a:pt x="166" y="0"/>
                    <a:pt x="224" y="42"/>
                  </a:cubicBezTo>
                  <a:cubicBezTo>
                    <a:pt x="282" y="85"/>
                    <a:pt x="295" y="166"/>
                    <a:pt x="252" y="224"/>
                  </a:cubicBezTo>
                  <a:close/>
                </a:path>
              </a:pathLst>
            </a:custGeom>
            <a:solidFill>
              <a:srgbClr val="046F87"/>
            </a:solidFill>
            <a:ln w="9525" cap="flat">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04" name="PA-文本框 103"/>
            <p:cNvSpPr txBox="1"/>
            <p:nvPr>
              <p:custDataLst>
                <p:tags r:id="rId12"/>
              </p:custDataLst>
            </p:nvPr>
          </p:nvSpPr>
          <p:spPr>
            <a:xfrm>
              <a:off x="13084" y="3204"/>
              <a:ext cx="690" cy="533"/>
            </a:xfrm>
            <a:prstGeom prst="rect">
              <a:avLst/>
            </a:prstGeom>
            <a:noFill/>
          </p:spPr>
          <p:txBody>
            <a:bodyPr wrap="none" rtlCol="0">
              <a:spAutoFit/>
            </a:bodyPr>
            <a:lstStyle/>
            <a:p>
              <a:r>
                <a:rPr lang="en-US" sz="1600" b="1" dirty="0">
                  <a:solidFill>
                    <a:schemeClr val="tx1"/>
                  </a:solidFill>
                  <a:cs typeface="+mn-ea"/>
                  <a:sym typeface="+mn-lt"/>
                </a:rPr>
                <a:t>04</a:t>
              </a:r>
            </a:p>
          </p:txBody>
        </p:sp>
        <p:sp>
          <p:nvSpPr>
            <p:cNvPr id="128" name="PA-任意多边形 1190"/>
            <p:cNvSpPr/>
            <p:nvPr>
              <p:custDataLst>
                <p:tags r:id="rId13"/>
              </p:custDataLst>
            </p:nvPr>
          </p:nvSpPr>
          <p:spPr bwMode="auto">
            <a:xfrm>
              <a:off x="11029" y="3687"/>
              <a:ext cx="434" cy="434"/>
            </a:xfrm>
            <a:custGeom>
              <a:avLst/>
              <a:gdLst>
                <a:gd name="T0" fmla="*/ 0 w 4467"/>
                <a:gd name="T1" fmla="*/ 0 h 4467"/>
                <a:gd name="T2" fmla="*/ 4467 w 4467"/>
                <a:gd name="T3" fmla="*/ 1597 h 4467"/>
                <a:gd name="T4" fmla="*/ 3098 w 4467"/>
                <a:gd name="T5" fmla="*/ 2483 h 4467"/>
                <a:gd name="T6" fmla="*/ 4057 w 4467"/>
                <a:gd name="T7" fmla="*/ 3442 h 4467"/>
                <a:gd name="T8" fmla="*/ 4093 w 4467"/>
                <a:gd name="T9" fmla="*/ 3483 h 4467"/>
                <a:gd name="T10" fmla="*/ 4123 w 4467"/>
                <a:gd name="T11" fmla="*/ 3528 h 4467"/>
                <a:gd name="T12" fmla="*/ 4148 w 4467"/>
                <a:gd name="T13" fmla="*/ 3574 h 4467"/>
                <a:gd name="T14" fmla="*/ 4165 w 4467"/>
                <a:gd name="T15" fmla="*/ 3622 h 4467"/>
                <a:gd name="T16" fmla="*/ 4177 w 4467"/>
                <a:gd name="T17" fmla="*/ 3672 h 4467"/>
                <a:gd name="T18" fmla="*/ 4184 w 4467"/>
                <a:gd name="T19" fmla="*/ 3724 h 4467"/>
                <a:gd name="T20" fmla="*/ 4184 w 4467"/>
                <a:gd name="T21" fmla="*/ 3775 h 4467"/>
                <a:gd name="T22" fmla="*/ 4177 w 4467"/>
                <a:gd name="T23" fmla="*/ 3827 h 4467"/>
                <a:gd name="T24" fmla="*/ 4165 w 4467"/>
                <a:gd name="T25" fmla="*/ 3877 h 4467"/>
                <a:gd name="T26" fmla="*/ 4148 w 4467"/>
                <a:gd name="T27" fmla="*/ 3926 h 4467"/>
                <a:gd name="T28" fmla="*/ 4123 w 4467"/>
                <a:gd name="T29" fmla="*/ 3972 h 4467"/>
                <a:gd name="T30" fmla="*/ 4093 w 4467"/>
                <a:gd name="T31" fmla="*/ 4016 h 4467"/>
                <a:gd name="T32" fmla="*/ 4057 w 4467"/>
                <a:gd name="T33" fmla="*/ 4057 h 4467"/>
                <a:gd name="T34" fmla="*/ 4016 w 4467"/>
                <a:gd name="T35" fmla="*/ 4093 h 4467"/>
                <a:gd name="T36" fmla="*/ 3972 w 4467"/>
                <a:gd name="T37" fmla="*/ 4123 h 4467"/>
                <a:gd name="T38" fmla="*/ 3926 w 4467"/>
                <a:gd name="T39" fmla="*/ 4148 h 4467"/>
                <a:gd name="T40" fmla="*/ 3877 w 4467"/>
                <a:gd name="T41" fmla="*/ 4165 h 4467"/>
                <a:gd name="T42" fmla="*/ 3827 w 4467"/>
                <a:gd name="T43" fmla="*/ 4177 h 4467"/>
                <a:gd name="T44" fmla="*/ 3775 w 4467"/>
                <a:gd name="T45" fmla="*/ 4184 h 4467"/>
                <a:gd name="T46" fmla="*/ 3724 w 4467"/>
                <a:gd name="T47" fmla="*/ 4184 h 4467"/>
                <a:gd name="T48" fmla="*/ 3672 w 4467"/>
                <a:gd name="T49" fmla="*/ 4177 h 4467"/>
                <a:gd name="T50" fmla="*/ 3622 w 4467"/>
                <a:gd name="T51" fmla="*/ 4165 h 4467"/>
                <a:gd name="T52" fmla="*/ 3574 w 4467"/>
                <a:gd name="T53" fmla="*/ 4148 h 4467"/>
                <a:gd name="T54" fmla="*/ 3528 w 4467"/>
                <a:gd name="T55" fmla="*/ 4123 h 4467"/>
                <a:gd name="T56" fmla="*/ 3483 w 4467"/>
                <a:gd name="T57" fmla="*/ 4093 h 4467"/>
                <a:gd name="T58" fmla="*/ 3442 w 4467"/>
                <a:gd name="T59" fmla="*/ 4057 h 4467"/>
                <a:gd name="T60" fmla="*/ 2483 w 4467"/>
                <a:gd name="T61" fmla="*/ 3098 h 4467"/>
                <a:gd name="T62" fmla="*/ 1597 w 4467"/>
                <a:gd name="T63" fmla="*/ 4467 h 4467"/>
                <a:gd name="T64" fmla="*/ 0 w 4467"/>
                <a:gd name="T65" fmla="*/ 0 h 4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7" h="4467">
                  <a:moveTo>
                    <a:pt x="0" y="0"/>
                  </a:moveTo>
                  <a:lnTo>
                    <a:pt x="4467" y="1597"/>
                  </a:lnTo>
                  <a:lnTo>
                    <a:pt x="3098" y="2483"/>
                  </a:lnTo>
                  <a:lnTo>
                    <a:pt x="4057" y="3442"/>
                  </a:lnTo>
                  <a:lnTo>
                    <a:pt x="4093" y="3483"/>
                  </a:lnTo>
                  <a:lnTo>
                    <a:pt x="4123" y="3528"/>
                  </a:lnTo>
                  <a:lnTo>
                    <a:pt x="4148" y="3574"/>
                  </a:lnTo>
                  <a:lnTo>
                    <a:pt x="4165" y="3622"/>
                  </a:lnTo>
                  <a:lnTo>
                    <a:pt x="4177" y="3672"/>
                  </a:lnTo>
                  <a:lnTo>
                    <a:pt x="4184" y="3724"/>
                  </a:lnTo>
                  <a:lnTo>
                    <a:pt x="4184" y="3775"/>
                  </a:lnTo>
                  <a:lnTo>
                    <a:pt x="4177" y="3827"/>
                  </a:lnTo>
                  <a:lnTo>
                    <a:pt x="4165" y="3877"/>
                  </a:lnTo>
                  <a:lnTo>
                    <a:pt x="4148" y="3926"/>
                  </a:lnTo>
                  <a:lnTo>
                    <a:pt x="4123" y="3972"/>
                  </a:lnTo>
                  <a:lnTo>
                    <a:pt x="4093" y="4016"/>
                  </a:lnTo>
                  <a:lnTo>
                    <a:pt x="4057" y="4057"/>
                  </a:lnTo>
                  <a:lnTo>
                    <a:pt x="4016" y="4093"/>
                  </a:lnTo>
                  <a:lnTo>
                    <a:pt x="3972" y="4123"/>
                  </a:lnTo>
                  <a:lnTo>
                    <a:pt x="3926" y="4148"/>
                  </a:lnTo>
                  <a:lnTo>
                    <a:pt x="3877" y="4165"/>
                  </a:lnTo>
                  <a:lnTo>
                    <a:pt x="3827" y="4177"/>
                  </a:lnTo>
                  <a:lnTo>
                    <a:pt x="3775" y="4184"/>
                  </a:lnTo>
                  <a:lnTo>
                    <a:pt x="3724" y="4184"/>
                  </a:lnTo>
                  <a:lnTo>
                    <a:pt x="3672" y="4177"/>
                  </a:lnTo>
                  <a:lnTo>
                    <a:pt x="3622" y="4165"/>
                  </a:lnTo>
                  <a:lnTo>
                    <a:pt x="3574" y="4148"/>
                  </a:lnTo>
                  <a:lnTo>
                    <a:pt x="3528" y="4123"/>
                  </a:lnTo>
                  <a:lnTo>
                    <a:pt x="3483" y="4093"/>
                  </a:lnTo>
                  <a:lnTo>
                    <a:pt x="3442" y="4057"/>
                  </a:lnTo>
                  <a:lnTo>
                    <a:pt x="2483" y="3098"/>
                  </a:lnTo>
                  <a:lnTo>
                    <a:pt x="1597" y="4467"/>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 name="PA-文本框 5"/>
            <p:cNvSpPr txBox="1"/>
            <p:nvPr>
              <p:custDataLst>
                <p:tags r:id="rId14"/>
              </p:custDataLst>
            </p:nvPr>
          </p:nvSpPr>
          <p:spPr>
            <a:xfrm>
              <a:off x="13084" y="3695"/>
              <a:ext cx="2369" cy="628"/>
            </a:xfrm>
            <a:prstGeom prst="rect">
              <a:avLst/>
            </a:prstGeom>
            <a:noFill/>
          </p:spPr>
          <p:txBody>
            <a:bodyPr wrap="square" rtlCol="0">
              <a:spAutoFit/>
            </a:bodyPr>
            <a:lstStyle/>
            <a:p>
              <a:pPr algn="l"/>
              <a:r>
                <a:rPr lang="zh-CN" altLang="en-US" sz="2000" dirty="0">
                  <a:solidFill>
                    <a:schemeClr val="tx1">
                      <a:lumMod val="95000"/>
                      <a:lumOff val="5000"/>
                    </a:schemeClr>
                  </a:solidFill>
                  <a:cs typeface="+mn-ea"/>
                  <a:sym typeface="+mn-lt"/>
                </a:rPr>
                <a:t>输入文本</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800" decel="100000"/>
                                        <p:tgtEl>
                                          <p:spTgt spid="88"/>
                                        </p:tgtEl>
                                      </p:cBhvr>
                                    </p:animEffect>
                                    <p:anim calcmode="lin" valueType="num">
                                      <p:cBhvr>
                                        <p:cTn id="8" dur="800" decel="100000" fill="hold"/>
                                        <p:tgtEl>
                                          <p:spTgt spid="88"/>
                                        </p:tgtEl>
                                        <p:attrNameLst>
                                          <p:attrName>style.rotation</p:attrName>
                                        </p:attrNameLst>
                                      </p:cBhvr>
                                      <p:tavLst>
                                        <p:tav tm="0">
                                          <p:val>
                                            <p:fltVal val="-90"/>
                                          </p:val>
                                        </p:tav>
                                        <p:tav tm="100000">
                                          <p:val>
                                            <p:fltVal val="0"/>
                                          </p:val>
                                        </p:tav>
                                      </p:tavLst>
                                    </p:anim>
                                    <p:anim calcmode="lin" valueType="num">
                                      <p:cBhvr>
                                        <p:cTn id="9" dur="800" decel="100000" fill="hold"/>
                                        <p:tgtEl>
                                          <p:spTgt spid="88"/>
                                        </p:tgtEl>
                                        <p:attrNameLst>
                                          <p:attrName>ppt_x</p:attrName>
                                        </p:attrNameLst>
                                      </p:cBhvr>
                                      <p:tavLst>
                                        <p:tav tm="0">
                                          <p:val>
                                            <p:strVal val="#ppt_x+0.4"/>
                                          </p:val>
                                        </p:tav>
                                        <p:tav tm="100000">
                                          <p:val>
                                            <p:strVal val="#ppt_x-0.05"/>
                                          </p:val>
                                        </p:tav>
                                      </p:tavLst>
                                    </p:anim>
                                    <p:anim calcmode="lin" valueType="num">
                                      <p:cBhvr>
                                        <p:cTn id="10" dur="800" decel="100000" fill="hold"/>
                                        <p:tgtEl>
                                          <p:spTgt spid="8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800" decel="100000"/>
                                        <p:tgtEl>
                                          <p:spTgt spid="99"/>
                                        </p:tgtEl>
                                      </p:cBhvr>
                                    </p:animEffect>
                                    <p:anim calcmode="lin" valueType="num">
                                      <p:cBhvr>
                                        <p:cTn id="17" dur="800" decel="100000" fill="hold"/>
                                        <p:tgtEl>
                                          <p:spTgt spid="99"/>
                                        </p:tgtEl>
                                        <p:attrNameLst>
                                          <p:attrName>style.rotation</p:attrName>
                                        </p:attrNameLst>
                                      </p:cBhvr>
                                      <p:tavLst>
                                        <p:tav tm="0">
                                          <p:val>
                                            <p:fltVal val="-90"/>
                                          </p:val>
                                        </p:tav>
                                        <p:tav tm="100000">
                                          <p:val>
                                            <p:fltVal val="0"/>
                                          </p:val>
                                        </p:tav>
                                      </p:tavLst>
                                    </p:anim>
                                    <p:anim calcmode="lin" valueType="num">
                                      <p:cBhvr>
                                        <p:cTn id="18" dur="800" decel="100000" fill="hold"/>
                                        <p:tgtEl>
                                          <p:spTgt spid="99"/>
                                        </p:tgtEl>
                                        <p:attrNameLst>
                                          <p:attrName>ppt_x</p:attrName>
                                        </p:attrNameLst>
                                      </p:cBhvr>
                                      <p:tavLst>
                                        <p:tav tm="0">
                                          <p:val>
                                            <p:strVal val="#ppt_x+0.4"/>
                                          </p:val>
                                        </p:tav>
                                        <p:tav tm="100000">
                                          <p:val>
                                            <p:strVal val="#ppt_x-0.05"/>
                                          </p:val>
                                        </p:tav>
                                      </p:tavLst>
                                    </p:anim>
                                    <p:anim calcmode="lin" valueType="num">
                                      <p:cBhvr>
                                        <p:cTn id="19" dur="800" decel="100000" fill="hold"/>
                                        <p:tgtEl>
                                          <p:spTgt spid="9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800" decel="100000"/>
                                        <p:tgtEl>
                                          <p:spTgt spid="261"/>
                                        </p:tgtEl>
                                      </p:cBhvr>
                                    </p:animEffect>
                                    <p:anim calcmode="lin" valueType="num">
                                      <p:cBhvr>
                                        <p:cTn id="26" dur="800" decel="100000" fill="hold"/>
                                        <p:tgtEl>
                                          <p:spTgt spid="261"/>
                                        </p:tgtEl>
                                        <p:attrNameLst>
                                          <p:attrName>style.rotation</p:attrName>
                                        </p:attrNameLst>
                                      </p:cBhvr>
                                      <p:tavLst>
                                        <p:tav tm="0">
                                          <p:val>
                                            <p:fltVal val="-90"/>
                                          </p:val>
                                        </p:tav>
                                        <p:tav tm="100000">
                                          <p:val>
                                            <p:fltVal val="0"/>
                                          </p:val>
                                        </p:tav>
                                      </p:tavLst>
                                    </p:anim>
                                    <p:anim calcmode="lin" valueType="num">
                                      <p:cBhvr>
                                        <p:cTn id="27" dur="800" decel="100000" fill="hold"/>
                                        <p:tgtEl>
                                          <p:spTgt spid="261"/>
                                        </p:tgtEl>
                                        <p:attrNameLst>
                                          <p:attrName>ppt_x</p:attrName>
                                        </p:attrNameLst>
                                      </p:cBhvr>
                                      <p:tavLst>
                                        <p:tav tm="0">
                                          <p:val>
                                            <p:strVal val="#ppt_x+0.4"/>
                                          </p:val>
                                        </p:tav>
                                        <p:tav tm="100000">
                                          <p:val>
                                            <p:strVal val="#ppt_x-0.05"/>
                                          </p:val>
                                        </p:tav>
                                      </p:tavLst>
                                    </p:anim>
                                    <p:anim calcmode="lin" valueType="num">
                                      <p:cBhvr>
                                        <p:cTn id="28" dur="800" decel="100000" fill="hold"/>
                                        <p:tgtEl>
                                          <p:spTgt spid="26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6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61"/>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800" decel="100000"/>
                                        <p:tgtEl>
                                          <p:spTgt spid="12"/>
                                        </p:tgtEl>
                                      </p:cBhvr>
                                    </p:animEffect>
                                    <p:anim calcmode="lin" valueType="num">
                                      <p:cBhvr>
                                        <p:cTn id="44" dur="800" decel="100000" fill="hold"/>
                                        <p:tgtEl>
                                          <p:spTgt spid="12"/>
                                        </p:tgtEl>
                                        <p:attrNameLst>
                                          <p:attrName>style.rotation</p:attrName>
                                        </p:attrNameLst>
                                      </p:cBhvr>
                                      <p:tavLst>
                                        <p:tav tm="0">
                                          <p:val>
                                            <p:fltVal val="-90"/>
                                          </p:val>
                                        </p:tav>
                                        <p:tav tm="100000">
                                          <p:val>
                                            <p:fltVal val="0"/>
                                          </p:val>
                                        </p:tav>
                                      </p:tavLst>
                                    </p:anim>
                                    <p:anim calcmode="lin" valueType="num">
                                      <p:cBhvr>
                                        <p:cTn id="45" dur="800" decel="100000" fill="hold"/>
                                        <p:tgtEl>
                                          <p:spTgt spid="12"/>
                                        </p:tgtEl>
                                        <p:attrNameLst>
                                          <p:attrName>ppt_x</p:attrName>
                                        </p:attrNameLst>
                                      </p:cBhvr>
                                      <p:tavLst>
                                        <p:tav tm="0">
                                          <p:val>
                                            <p:strVal val="#ppt_x+0.4"/>
                                          </p:val>
                                        </p:tav>
                                        <p:tav tm="100000">
                                          <p:val>
                                            <p:strVal val="#ppt_x-0.05"/>
                                          </p:val>
                                        </p:tav>
                                      </p:tavLst>
                                    </p:anim>
                                    <p:anim calcmode="lin" valueType="num">
                                      <p:cBhvr>
                                        <p:cTn id="46" dur="800" decel="100000" fill="hold"/>
                                        <p:tgtEl>
                                          <p:spTgt spid="1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800" decel="100000"/>
                                        <p:tgtEl>
                                          <p:spTgt spid="11"/>
                                        </p:tgtEl>
                                      </p:cBhvr>
                                    </p:animEffect>
                                    <p:anim calcmode="lin" valueType="num">
                                      <p:cBhvr>
                                        <p:cTn id="53" dur="800" decel="100000" fill="hold"/>
                                        <p:tgtEl>
                                          <p:spTgt spid="11"/>
                                        </p:tgtEl>
                                        <p:attrNameLst>
                                          <p:attrName>style.rotation</p:attrName>
                                        </p:attrNameLst>
                                      </p:cBhvr>
                                      <p:tavLst>
                                        <p:tav tm="0">
                                          <p:val>
                                            <p:fltVal val="-90"/>
                                          </p:val>
                                        </p:tav>
                                        <p:tav tm="100000">
                                          <p:val>
                                            <p:fltVal val="0"/>
                                          </p:val>
                                        </p:tav>
                                      </p:tavLst>
                                    </p:anim>
                                    <p:anim calcmode="lin" valueType="num">
                                      <p:cBhvr>
                                        <p:cTn id="54" dur="800" decel="100000" fill="hold"/>
                                        <p:tgtEl>
                                          <p:spTgt spid="11"/>
                                        </p:tgtEl>
                                        <p:attrNameLst>
                                          <p:attrName>ppt_x</p:attrName>
                                        </p:attrNameLst>
                                      </p:cBhvr>
                                      <p:tavLst>
                                        <p:tav tm="0">
                                          <p:val>
                                            <p:strVal val="#ppt_x+0.4"/>
                                          </p:val>
                                        </p:tav>
                                        <p:tav tm="100000">
                                          <p:val>
                                            <p:strVal val="#ppt_x-0.05"/>
                                          </p:val>
                                        </p:tav>
                                      </p:tavLst>
                                    </p:anim>
                                    <p:anim calcmode="lin" valueType="num">
                                      <p:cBhvr>
                                        <p:cTn id="55" dur="800" decel="100000" fill="hold"/>
                                        <p:tgtEl>
                                          <p:spTgt spid="1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800" decel="100000"/>
                                        <p:tgtEl>
                                          <p:spTgt spid="10"/>
                                        </p:tgtEl>
                                      </p:cBhvr>
                                    </p:animEffect>
                                    <p:anim calcmode="lin" valueType="num">
                                      <p:cBhvr>
                                        <p:cTn id="62" dur="800" decel="100000" fill="hold"/>
                                        <p:tgtEl>
                                          <p:spTgt spid="10"/>
                                        </p:tgtEl>
                                        <p:attrNameLst>
                                          <p:attrName>style.rotation</p:attrName>
                                        </p:attrNameLst>
                                      </p:cBhvr>
                                      <p:tavLst>
                                        <p:tav tm="0">
                                          <p:val>
                                            <p:fltVal val="-90"/>
                                          </p:val>
                                        </p:tav>
                                        <p:tav tm="100000">
                                          <p:val>
                                            <p:fltVal val="0"/>
                                          </p:val>
                                        </p:tav>
                                      </p:tavLst>
                                    </p:anim>
                                    <p:anim calcmode="lin" valueType="num">
                                      <p:cBhvr>
                                        <p:cTn id="63" dur="800" decel="100000" fill="hold"/>
                                        <p:tgtEl>
                                          <p:spTgt spid="10"/>
                                        </p:tgtEl>
                                        <p:attrNameLst>
                                          <p:attrName>ppt_x</p:attrName>
                                        </p:attrNameLst>
                                      </p:cBhvr>
                                      <p:tavLst>
                                        <p:tav tm="0">
                                          <p:val>
                                            <p:strVal val="#ppt_x+0.4"/>
                                          </p:val>
                                        </p:tav>
                                        <p:tav tm="100000">
                                          <p:val>
                                            <p:strVal val="#ppt_x-0.05"/>
                                          </p:val>
                                        </p:tav>
                                      </p:tavLst>
                                    </p:anim>
                                    <p:anim calcmode="lin" valueType="num">
                                      <p:cBhvr>
                                        <p:cTn id="64" dur="800" decel="100000" fill="hold"/>
                                        <p:tgtEl>
                                          <p:spTgt spid="10"/>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800" decel="100000"/>
                                        <p:tgtEl>
                                          <p:spTgt spid="9"/>
                                        </p:tgtEl>
                                      </p:cBhvr>
                                    </p:animEffect>
                                    <p:anim calcmode="lin" valueType="num">
                                      <p:cBhvr>
                                        <p:cTn id="71" dur="800" decel="100000" fill="hold"/>
                                        <p:tgtEl>
                                          <p:spTgt spid="9"/>
                                        </p:tgtEl>
                                        <p:attrNameLst>
                                          <p:attrName>style.rotation</p:attrName>
                                        </p:attrNameLst>
                                      </p:cBhvr>
                                      <p:tavLst>
                                        <p:tav tm="0">
                                          <p:val>
                                            <p:fltVal val="-90"/>
                                          </p:val>
                                        </p:tav>
                                        <p:tav tm="100000">
                                          <p:val>
                                            <p:fltVal val="0"/>
                                          </p:val>
                                        </p:tav>
                                      </p:tavLst>
                                    </p:anim>
                                    <p:anim calcmode="lin" valueType="num">
                                      <p:cBhvr>
                                        <p:cTn id="72" dur="800" decel="100000" fill="hold"/>
                                        <p:tgtEl>
                                          <p:spTgt spid="9"/>
                                        </p:tgtEl>
                                        <p:attrNameLst>
                                          <p:attrName>ppt_x</p:attrName>
                                        </p:attrNameLst>
                                      </p:cBhvr>
                                      <p:tavLst>
                                        <p:tav tm="0">
                                          <p:val>
                                            <p:strVal val="#ppt_x+0.4"/>
                                          </p:val>
                                        </p:tav>
                                        <p:tav tm="100000">
                                          <p:val>
                                            <p:strVal val="#ppt_x-0.05"/>
                                          </p:val>
                                        </p:tav>
                                      </p:tavLst>
                                    </p:anim>
                                    <p:anim calcmode="lin" valueType="num">
                                      <p:cBhvr>
                                        <p:cTn id="73" dur="800" decel="100000" fill="hold"/>
                                        <p:tgtEl>
                                          <p:spTgt spid="9"/>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800" decel="100000"/>
                                        <p:tgtEl>
                                          <p:spTgt spid="8"/>
                                        </p:tgtEl>
                                      </p:cBhvr>
                                    </p:animEffect>
                                    <p:anim calcmode="lin" valueType="num">
                                      <p:cBhvr>
                                        <p:cTn id="80" dur="800" decel="100000" fill="hold"/>
                                        <p:tgtEl>
                                          <p:spTgt spid="8"/>
                                        </p:tgtEl>
                                        <p:attrNameLst>
                                          <p:attrName>style.rotation</p:attrName>
                                        </p:attrNameLst>
                                      </p:cBhvr>
                                      <p:tavLst>
                                        <p:tav tm="0">
                                          <p:val>
                                            <p:fltVal val="-90"/>
                                          </p:val>
                                        </p:tav>
                                        <p:tav tm="100000">
                                          <p:val>
                                            <p:fltVal val="0"/>
                                          </p:val>
                                        </p:tav>
                                      </p:tavLst>
                                    </p:anim>
                                    <p:anim calcmode="lin" valueType="num">
                                      <p:cBhvr>
                                        <p:cTn id="81" dur="800" decel="100000" fill="hold"/>
                                        <p:tgtEl>
                                          <p:spTgt spid="8"/>
                                        </p:tgtEl>
                                        <p:attrNameLst>
                                          <p:attrName>ppt_x</p:attrName>
                                        </p:attrNameLst>
                                      </p:cBhvr>
                                      <p:tavLst>
                                        <p:tav tm="0">
                                          <p:val>
                                            <p:strVal val="#ppt_x+0.4"/>
                                          </p:val>
                                        </p:tav>
                                        <p:tav tm="100000">
                                          <p:val>
                                            <p:strVal val="#ppt_x-0.05"/>
                                          </p:val>
                                        </p:tav>
                                      </p:tavLst>
                                    </p:anim>
                                    <p:anim calcmode="lin" valueType="num">
                                      <p:cBhvr>
                                        <p:cTn id="82" dur="800" decel="100000" fill="hold"/>
                                        <p:tgtEl>
                                          <p:spTgt spid="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9" grpId="0" animBg="1"/>
      <p:bldP spid="2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p:cNvGrpSpPr/>
          <p:nvPr>
            <p:custDataLst>
              <p:tags r:id="rId2"/>
            </p:custDataLst>
          </p:nvPr>
        </p:nvGrpSpPr>
        <p:grpSpPr>
          <a:xfrm>
            <a:off x="763270" y="1130300"/>
            <a:ext cx="10665460" cy="4774831"/>
            <a:chOff x="574132" y="1416049"/>
            <a:chExt cx="10665369" cy="4775040"/>
          </a:xfrm>
        </p:grpSpPr>
        <p:sp>
          <p:nvSpPr>
            <p:cNvPr id="2" name="PA-矩形 1"/>
            <p:cNvSpPr/>
            <p:nvPr>
              <p:custDataLst>
                <p:tags r:id="rId3"/>
              </p:custDataLst>
            </p:nvPr>
          </p:nvSpPr>
          <p:spPr>
            <a:xfrm>
              <a:off x="685800" y="1428750"/>
              <a:ext cx="4838700" cy="3409950"/>
            </a:xfrm>
            <a:prstGeom prst="rect">
              <a:avLst/>
            </a:prstGeom>
            <a:blipFill>
              <a:blip r:embed="rId1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p:cNvSpPr/>
            <p:nvPr>
              <p:custDataLst>
                <p:tags r:id="rId4"/>
              </p:custDataLst>
            </p:nvPr>
          </p:nvSpPr>
          <p:spPr>
            <a:xfrm>
              <a:off x="6096000" y="1416049"/>
              <a:ext cx="4838700" cy="3409950"/>
            </a:xfrm>
            <a:prstGeom prst="rect">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文本框 7"/>
            <p:cNvSpPr txBox="1"/>
            <p:nvPr>
              <p:custDataLst>
                <p:tags r:id="rId5"/>
              </p:custDataLst>
            </p:nvPr>
          </p:nvSpPr>
          <p:spPr>
            <a:xfrm>
              <a:off x="6279515" y="1718324"/>
              <a:ext cx="1504315" cy="475615"/>
            </a:xfrm>
            <a:prstGeom prst="rect">
              <a:avLst/>
            </a:prstGeom>
            <a:noFill/>
          </p:spPr>
          <p:txBody>
            <a:bodyPr wrap="square" rtlCol="0">
              <a:spAutoFit/>
            </a:bodyPr>
            <a:lstStyle/>
            <a:p>
              <a:pPr algn="l"/>
              <a:r>
                <a:rPr lang="zh-CN" altLang="en-US" sz="2500" dirty="0">
                  <a:solidFill>
                    <a:schemeClr val="bg1"/>
                  </a:solidFill>
                  <a:cs typeface="+mn-ea"/>
                  <a:sym typeface="+mn-lt"/>
                </a:rPr>
                <a:t>输入文本</a:t>
              </a:r>
            </a:p>
          </p:txBody>
        </p:sp>
        <p:sp>
          <p:nvSpPr>
            <p:cNvPr id="9" name="PA-文本框 8"/>
            <p:cNvSpPr txBox="1"/>
            <p:nvPr>
              <p:custDataLst>
                <p:tags r:id="rId6"/>
              </p:custDataLst>
            </p:nvPr>
          </p:nvSpPr>
          <p:spPr>
            <a:xfrm>
              <a:off x="6279558" y="2341294"/>
              <a:ext cx="4439882" cy="1938105"/>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再次输入您的文字内容，简单明了，不要太过于繁琐再次输入您的文字内容，简单明了，不要太过于繁琐再次输入您的文字内容，简单明了，不要太过于繁琐再次输入您的文字内容，简单明了，不要太过于繁琐</a:t>
              </a:r>
            </a:p>
          </p:txBody>
        </p:sp>
        <p:sp>
          <p:nvSpPr>
            <p:cNvPr id="10" name="PA-文本框 9"/>
            <p:cNvSpPr txBox="1"/>
            <p:nvPr>
              <p:custDataLst>
                <p:tags r:id="rId7"/>
              </p:custDataLst>
            </p:nvPr>
          </p:nvSpPr>
          <p:spPr>
            <a:xfrm>
              <a:off x="574132" y="4995227"/>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1" name="PA-文本框 10"/>
            <p:cNvSpPr txBox="1"/>
            <p:nvPr>
              <p:custDataLst>
                <p:tags r:id="rId8"/>
              </p:custDataLst>
            </p:nvPr>
          </p:nvSpPr>
          <p:spPr>
            <a:xfrm>
              <a:off x="574133" y="5403532"/>
              <a:ext cx="10665368" cy="787557"/>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再次输入您的文字内容简单明了不要太过于繁琐再次输入您的文字内容再次输入您的文字内容简单明了不要太过于繁琐再次输入您的文字内容再次输入您的文字内容简单明了</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p:cNvGrpSpPr/>
          <p:nvPr>
            <p:custDataLst>
              <p:tags r:id="rId2"/>
            </p:custDataLst>
          </p:nvPr>
        </p:nvGrpSpPr>
        <p:grpSpPr>
          <a:xfrm>
            <a:off x="542923" y="1143000"/>
            <a:ext cx="11106154" cy="2457450"/>
            <a:chOff x="704850" y="1428750"/>
            <a:chExt cx="11106154" cy="2457450"/>
          </a:xfrm>
        </p:grpSpPr>
        <p:sp>
          <p:nvSpPr>
            <p:cNvPr id="2" name="PA-矩形 1"/>
            <p:cNvSpPr/>
            <p:nvPr>
              <p:custDataLst>
                <p:tags r:id="rId19"/>
              </p:custDataLst>
            </p:nvPr>
          </p:nvSpPr>
          <p:spPr>
            <a:xfrm>
              <a:off x="704850" y="1428750"/>
              <a:ext cx="3486150" cy="2457450"/>
            </a:xfrm>
            <a:prstGeom prst="rect">
              <a:avLst/>
            </a:prstGeom>
            <a:blipFill>
              <a:blip r:embed="rId2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p:cNvSpPr/>
            <p:nvPr>
              <p:custDataLst>
                <p:tags r:id="rId20"/>
              </p:custDataLst>
            </p:nvPr>
          </p:nvSpPr>
          <p:spPr>
            <a:xfrm>
              <a:off x="4514852" y="1428750"/>
              <a:ext cx="3486150" cy="2457450"/>
            </a:xfrm>
            <a:prstGeom prst="rect">
              <a:avLst/>
            </a:prstGeom>
            <a:blipFill>
              <a:blip r:embed="rId2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p:cNvSpPr/>
            <p:nvPr>
              <p:custDataLst>
                <p:tags r:id="rId21"/>
              </p:custDataLst>
            </p:nvPr>
          </p:nvSpPr>
          <p:spPr>
            <a:xfrm>
              <a:off x="8324854" y="1428750"/>
              <a:ext cx="3486150" cy="2457450"/>
            </a:xfrm>
            <a:prstGeom prst="rect">
              <a:avLst/>
            </a:prstGeom>
            <a:blipFill>
              <a:blip r:embed="rId2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PA-矩形 8"/>
          <p:cNvSpPr/>
          <p:nvPr>
            <p:custDataLst>
              <p:tags r:id="rId3"/>
            </p:custDataLst>
          </p:nvPr>
        </p:nvSpPr>
        <p:spPr>
          <a:xfrm>
            <a:off x="542923" y="3895725"/>
            <a:ext cx="11106154" cy="2457450"/>
          </a:xfrm>
          <a:prstGeom prst="rect">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PA-组合 12"/>
          <p:cNvGrpSpPr/>
          <p:nvPr>
            <p:custDataLst>
              <p:tags r:id="rId4"/>
            </p:custDataLst>
          </p:nvPr>
        </p:nvGrpSpPr>
        <p:grpSpPr>
          <a:xfrm>
            <a:off x="674551" y="4320888"/>
            <a:ext cx="2534341" cy="1784985"/>
            <a:chOff x="799409" y="4086225"/>
            <a:chExt cx="2534341" cy="1784985"/>
          </a:xfrm>
        </p:grpSpPr>
        <p:sp>
          <p:nvSpPr>
            <p:cNvPr id="11" name="PA-文本框 10"/>
            <p:cNvSpPr txBox="1"/>
            <p:nvPr>
              <p:custDataLst>
                <p:tags r:id="rId17"/>
              </p:custDataLst>
            </p:nvPr>
          </p:nvSpPr>
          <p:spPr>
            <a:xfrm>
              <a:off x="1263155" y="4086225"/>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bg1"/>
                  </a:solidFill>
                  <a:cs typeface="+mn-ea"/>
                  <a:sym typeface="+mn-lt"/>
                </a:rPr>
                <a:t>输入文本</a:t>
              </a:r>
            </a:p>
          </p:txBody>
        </p:sp>
        <p:sp>
          <p:nvSpPr>
            <p:cNvPr id="12" name="PA-文本框 11"/>
            <p:cNvSpPr txBox="1"/>
            <p:nvPr>
              <p:custDataLst>
                <p:tags r:id="rId18"/>
              </p:custDataLst>
            </p:nvPr>
          </p:nvSpPr>
          <p:spPr>
            <a:xfrm>
              <a:off x="799409" y="4672330"/>
              <a:ext cx="2534341" cy="1198880"/>
            </a:xfrm>
            <a:prstGeom prst="rect">
              <a:avLst/>
            </a:prstGeom>
            <a:noFill/>
          </p:spPr>
          <p:txBody>
            <a:bodyPr wrap="square" rtlCol="0">
              <a:spAutoFit/>
            </a:bodyPr>
            <a:lstStyle/>
            <a:p>
              <a:pPr algn="ctr">
                <a:lnSpc>
                  <a:spcPct val="150000"/>
                </a:lnSpc>
              </a:pPr>
              <a:r>
                <a:rPr lang="zh-CN" altLang="en-US" sz="1600" dirty="0">
                  <a:solidFill>
                    <a:schemeClr val="bg1"/>
                  </a:solidFill>
                  <a:cs typeface="+mn-ea"/>
                  <a:sym typeface="+mn-lt"/>
                </a:rPr>
                <a:t>再次输入您的文字内容简单明了不要太过于繁琐再次输入您的文字内容</a:t>
              </a:r>
            </a:p>
          </p:txBody>
        </p:sp>
      </p:grpSp>
      <p:grpSp>
        <p:nvGrpSpPr>
          <p:cNvPr id="14" name="PA-组合 13"/>
          <p:cNvGrpSpPr/>
          <p:nvPr>
            <p:custDataLst>
              <p:tags r:id="rId5"/>
            </p:custDataLst>
          </p:nvPr>
        </p:nvGrpSpPr>
        <p:grpSpPr>
          <a:xfrm>
            <a:off x="3444070" y="4320888"/>
            <a:ext cx="2534341" cy="1746885"/>
            <a:chOff x="799409" y="4086225"/>
            <a:chExt cx="2534341" cy="1746885"/>
          </a:xfrm>
        </p:grpSpPr>
        <p:sp>
          <p:nvSpPr>
            <p:cNvPr id="15" name="PA-文本框 14"/>
            <p:cNvSpPr txBox="1"/>
            <p:nvPr>
              <p:custDataLst>
                <p:tags r:id="rId15"/>
              </p:custDataLst>
            </p:nvPr>
          </p:nvSpPr>
          <p:spPr>
            <a:xfrm>
              <a:off x="1263155" y="4086225"/>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bg1"/>
                  </a:solidFill>
                  <a:cs typeface="+mn-ea"/>
                  <a:sym typeface="+mn-lt"/>
                </a:rPr>
                <a:t>输入文本</a:t>
              </a:r>
            </a:p>
          </p:txBody>
        </p:sp>
        <p:sp>
          <p:nvSpPr>
            <p:cNvPr id="16" name="PA-文本框 15"/>
            <p:cNvSpPr txBox="1"/>
            <p:nvPr>
              <p:custDataLst>
                <p:tags r:id="rId16"/>
              </p:custDataLst>
            </p:nvPr>
          </p:nvSpPr>
          <p:spPr>
            <a:xfrm>
              <a:off x="799409" y="4634230"/>
              <a:ext cx="2534341" cy="1198880"/>
            </a:xfrm>
            <a:prstGeom prst="rect">
              <a:avLst/>
            </a:prstGeom>
            <a:noFill/>
          </p:spPr>
          <p:txBody>
            <a:bodyPr wrap="square" rtlCol="0">
              <a:spAutoFit/>
            </a:bodyPr>
            <a:lstStyle/>
            <a:p>
              <a:pPr algn="ctr">
                <a:lnSpc>
                  <a:spcPct val="150000"/>
                </a:lnSpc>
              </a:pPr>
              <a:r>
                <a:rPr lang="zh-CN" altLang="en-US" sz="1600" dirty="0">
                  <a:solidFill>
                    <a:schemeClr val="bg1"/>
                  </a:solidFill>
                  <a:cs typeface="+mn-ea"/>
                  <a:sym typeface="+mn-lt"/>
                </a:rPr>
                <a:t>再次输入您的文字内容简单明了不要太过于繁琐再次输入您的文字内容</a:t>
              </a:r>
            </a:p>
          </p:txBody>
        </p:sp>
      </p:grpSp>
      <p:grpSp>
        <p:nvGrpSpPr>
          <p:cNvPr id="17" name="PA-组合 16"/>
          <p:cNvGrpSpPr/>
          <p:nvPr>
            <p:custDataLst>
              <p:tags r:id="rId6"/>
            </p:custDataLst>
          </p:nvPr>
        </p:nvGrpSpPr>
        <p:grpSpPr>
          <a:xfrm>
            <a:off x="6213589" y="4320888"/>
            <a:ext cx="2534341" cy="1734185"/>
            <a:chOff x="799409" y="4086225"/>
            <a:chExt cx="2534341" cy="1734185"/>
          </a:xfrm>
        </p:grpSpPr>
        <p:sp>
          <p:nvSpPr>
            <p:cNvPr id="18" name="PA-文本框 17"/>
            <p:cNvSpPr txBox="1"/>
            <p:nvPr>
              <p:custDataLst>
                <p:tags r:id="rId13"/>
              </p:custDataLst>
            </p:nvPr>
          </p:nvSpPr>
          <p:spPr>
            <a:xfrm>
              <a:off x="1263155" y="4086225"/>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bg1"/>
                  </a:solidFill>
                  <a:cs typeface="+mn-ea"/>
                  <a:sym typeface="+mn-lt"/>
                </a:rPr>
                <a:t>输入文本</a:t>
              </a:r>
            </a:p>
          </p:txBody>
        </p:sp>
        <p:sp>
          <p:nvSpPr>
            <p:cNvPr id="19" name="PA-文本框 18"/>
            <p:cNvSpPr txBox="1"/>
            <p:nvPr>
              <p:custDataLst>
                <p:tags r:id="rId14"/>
              </p:custDataLst>
            </p:nvPr>
          </p:nvSpPr>
          <p:spPr>
            <a:xfrm>
              <a:off x="799409" y="4621530"/>
              <a:ext cx="2534341" cy="1198880"/>
            </a:xfrm>
            <a:prstGeom prst="rect">
              <a:avLst/>
            </a:prstGeom>
            <a:noFill/>
          </p:spPr>
          <p:txBody>
            <a:bodyPr wrap="square" rtlCol="0">
              <a:spAutoFit/>
            </a:bodyPr>
            <a:lstStyle/>
            <a:p>
              <a:pPr algn="ctr">
                <a:lnSpc>
                  <a:spcPct val="150000"/>
                </a:lnSpc>
              </a:pPr>
              <a:r>
                <a:rPr lang="zh-CN" altLang="en-US" sz="1600" dirty="0">
                  <a:solidFill>
                    <a:schemeClr val="bg1"/>
                  </a:solidFill>
                  <a:cs typeface="+mn-ea"/>
                  <a:sym typeface="+mn-lt"/>
                </a:rPr>
                <a:t>再次输入您的文字内容简单明了不要太过于繁琐再次输入您的文字内容</a:t>
              </a:r>
            </a:p>
          </p:txBody>
        </p:sp>
      </p:grpSp>
      <p:grpSp>
        <p:nvGrpSpPr>
          <p:cNvPr id="20" name="PA-组合 19"/>
          <p:cNvGrpSpPr/>
          <p:nvPr>
            <p:custDataLst>
              <p:tags r:id="rId7"/>
            </p:custDataLst>
          </p:nvPr>
        </p:nvGrpSpPr>
        <p:grpSpPr>
          <a:xfrm>
            <a:off x="8983109" y="4320888"/>
            <a:ext cx="2534341" cy="1759585"/>
            <a:chOff x="799409" y="4086225"/>
            <a:chExt cx="2534341" cy="1759585"/>
          </a:xfrm>
        </p:grpSpPr>
        <p:sp>
          <p:nvSpPr>
            <p:cNvPr id="21" name="PA-文本框 20"/>
            <p:cNvSpPr txBox="1"/>
            <p:nvPr>
              <p:custDataLst>
                <p:tags r:id="rId11"/>
              </p:custDataLst>
            </p:nvPr>
          </p:nvSpPr>
          <p:spPr>
            <a:xfrm>
              <a:off x="1263155" y="4086225"/>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bg1"/>
                  </a:solidFill>
                  <a:cs typeface="+mn-ea"/>
                  <a:sym typeface="+mn-lt"/>
                </a:rPr>
                <a:t>输入文本</a:t>
              </a:r>
            </a:p>
          </p:txBody>
        </p:sp>
        <p:sp>
          <p:nvSpPr>
            <p:cNvPr id="22" name="PA-文本框 21"/>
            <p:cNvSpPr txBox="1"/>
            <p:nvPr>
              <p:custDataLst>
                <p:tags r:id="rId12"/>
              </p:custDataLst>
            </p:nvPr>
          </p:nvSpPr>
          <p:spPr>
            <a:xfrm>
              <a:off x="799409" y="4646930"/>
              <a:ext cx="2534341" cy="1198880"/>
            </a:xfrm>
            <a:prstGeom prst="rect">
              <a:avLst/>
            </a:prstGeom>
            <a:noFill/>
          </p:spPr>
          <p:txBody>
            <a:bodyPr wrap="square" rtlCol="0">
              <a:spAutoFit/>
            </a:bodyPr>
            <a:lstStyle/>
            <a:p>
              <a:pPr algn="ctr">
                <a:lnSpc>
                  <a:spcPct val="150000"/>
                </a:lnSpc>
              </a:pPr>
              <a:r>
                <a:rPr lang="zh-CN" altLang="en-US" sz="1600" dirty="0">
                  <a:solidFill>
                    <a:schemeClr val="bg1"/>
                  </a:solidFill>
                  <a:cs typeface="+mn-ea"/>
                  <a:sym typeface="+mn-lt"/>
                </a:rPr>
                <a:t>再次输入您的文字内容简单明了不要太过于繁琐再次输入您的文字内容</a:t>
              </a:r>
            </a:p>
          </p:txBody>
        </p:sp>
      </p:grpSp>
      <p:cxnSp>
        <p:nvCxnSpPr>
          <p:cNvPr id="25" name="PA-直接连接符 24"/>
          <p:cNvCxnSpPr/>
          <p:nvPr>
            <p:custDataLst>
              <p:tags r:id="rId8"/>
            </p:custDataLst>
          </p:nvPr>
        </p:nvCxnSpPr>
        <p:spPr>
          <a:xfrm>
            <a:off x="3338262" y="3977988"/>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6" name="PA-直接连接符 25"/>
          <p:cNvCxnSpPr/>
          <p:nvPr>
            <p:custDataLst>
              <p:tags r:id="rId9"/>
            </p:custDataLst>
          </p:nvPr>
        </p:nvCxnSpPr>
        <p:spPr>
          <a:xfrm>
            <a:off x="6096000" y="3977988"/>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7" name="PA-直接连接符 26"/>
          <p:cNvCxnSpPr/>
          <p:nvPr>
            <p:custDataLst>
              <p:tags r:id="rId10"/>
            </p:custDataLst>
          </p:nvPr>
        </p:nvCxnSpPr>
        <p:spPr>
          <a:xfrm>
            <a:off x="8830709" y="3977988"/>
            <a:ext cx="0" cy="2292923"/>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00" decel="100000"/>
                                        <p:tgtEl>
                                          <p:spTgt spid="13"/>
                                        </p:tgtEl>
                                      </p:cBhvr>
                                    </p:animEffect>
                                    <p:anim calcmode="lin" valueType="num">
                                      <p:cBhvr>
                                        <p:cTn id="26" dur="800" decel="100000" fill="hold"/>
                                        <p:tgtEl>
                                          <p:spTgt spid="13"/>
                                        </p:tgtEl>
                                        <p:attrNameLst>
                                          <p:attrName>style.rotation</p:attrName>
                                        </p:attrNameLst>
                                      </p:cBhvr>
                                      <p:tavLst>
                                        <p:tav tm="0">
                                          <p:val>
                                            <p:fltVal val="-90"/>
                                          </p:val>
                                        </p:tav>
                                        <p:tav tm="100000">
                                          <p:val>
                                            <p:fltVal val="0"/>
                                          </p:val>
                                        </p:tav>
                                      </p:tavLst>
                                    </p:anim>
                                    <p:anim calcmode="lin" valueType="num">
                                      <p:cBhvr>
                                        <p:cTn id="27" dur="800" decel="100000" fill="hold"/>
                                        <p:tgtEl>
                                          <p:spTgt spid="13"/>
                                        </p:tgtEl>
                                        <p:attrNameLst>
                                          <p:attrName>ppt_x</p:attrName>
                                        </p:attrNameLst>
                                      </p:cBhvr>
                                      <p:tavLst>
                                        <p:tav tm="0">
                                          <p:val>
                                            <p:strVal val="#ppt_x+0.4"/>
                                          </p:val>
                                        </p:tav>
                                        <p:tav tm="100000">
                                          <p:val>
                                            <p:strVal val="#ppt_x-0.05"/>
                                          </p:val>
                                        </p:tav>
                                      </p:tavLst>
                                    </p:anim>
                                    <p:anim calcmode="lin" valueType="num">
                                      <p:cBhvr>
                                        <p:cTn id="28" dur="800" decel="100000" fill="hold"/>
                                        <p:tgtEl>
                                          <p:spTgt spid="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800" decel="100000"/>
                                        <p:tgtEl>
                                          <p:spTgt spid="14"/>
                                        </p:tgtEl>
                                      </p:cBhvr>
                                    </p:animEffect>
                                    <p:anim calcmode="lin" valueType="num">
                                      <p:cBhvr>
                                        <p:cTn id="35" dur="800" decel="100000" fill="hold"/>
                                        <p:tgtEl>
                                          <p:spTgt spid="14"/>
                                        </p:tgtEl>
                                        <p:attrNameLst>
                                          <p:attrName>style.rotation</p:attrName>
                                        </p:attrNameLst>
                                      </p:cBhvr>
                                      <p:tavLst>
                                        <p:tav tm="0">
                                          <p:val>
                                            <p:fltVal val="-90"/>
                                          </p:val>
                                        </p:tav>
                                        <p:tav tm="100000">
                                          <p:val>
                                            <p:fltVal val="0"/>
                                          </p:val>
                                        </p:tav>
                                      </p:tavLst>
                                    </p:anim>
                                    <p:anim calcmode="lin" valueType="num">
                                      <p:cBhvr>
                                        <p:cTn id="36" dur="800" decel="100000" fill="hold"/>
                                        <p:tgtEl>
                                          <p:spTgt spid="14"/>
                                        </p:tgtEl>
                                        <p:attrNameLst>
                                          <p:attrName>ppt_x</p:attrName>
                                        </p:attrNameLst>
                                      </p:cBhvr>
                                      <p:tavLst>
                                        <p:tav tm="0">
                                          <p:val>
                                            <p:strVal val="#ppt_x+0.4"/>
                                          </p:val>
                                        </p:tav>
                                        <p:tav tm="100000">
                                          <p:val>
                                            <p:strVal val="#ppt_x-0.05"/>
                                          </p:val>
                                        </p:tav>
                                      </p:tavLst>
                                    </p:anim>
                                    <p:anim calcmode="lin" valueType="num">
                                      <p:cBhvr>
                                        <p:cTn id="37" dur="800" decel="100000" fill="hold"/>
                                        <p:tgtEl>
                                          <p:spTgt spid="1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800" decel="100000"/>
                                        <p:tgtEl>
                                          <p:spTgt spid="17"/>
                                        </p:tgtEl>
                                      </p:cBhvr>
                                    </p:animEffect>
                                    <p:anim calcmode="lin" valueType="num">
                                      <p:cBhvr>
                                        <p:cTn id="44" dur="800" decel="100000" fill="hold"/>
                                        <p:tgtEl>
                                          <p:spTgt spid="17"/>
                                        </p:tgtEl>
                                        <p:attrNameLst>
                                          <p:attrName>style.rotation</p:attrName>
                                        </p:attrNameLst>
                                      </p:cBhvr>
                                      <p:tavLst>
                                        <p:tav tm="0">
                                          <p:val>
                                            <p:fltVal val="-90"/>
                                          </p:val>
                                        </p:tav>
                                        <p:tav tm="100000">
                                          <p:val>
                                            <p:fltVal val="0"/>
                                          </p:val>
                                        </p:tav>
                                      </p:tavLst>
                                    </p:anim>
                                    <p:anim calcmode="lin" valueType="num">
                                      <p:cBhvr>
                                        <p:cTn id="45" dur="800" decel="100000" fill="hold"/>
                                        <p:tgtEl>
                                          <p:spTgt spid="17"/>
                                        </p:tgtEl>
                                        <p:attrNameLst>
                                          <p:attrName>ppt_x</p:attrName>
                                        </p:attrNameLst>
                                      </p:cBhvr>
                                      <p:tavLst>
                                        <p:tav tm="0">
                                          <p:val>
                                            <p:strVal val="#ppt_x+0.4"/>
                                          </p:val>
                                        </p:tav>
                                        <p:tav tm="100000">
                                          <p:val>
                                            <p:strVal val="#ppt_x-0.05"/>
                                          </p:val>
                                        </p:tav>
                                      </p:tavLst>
                                    </p:anim>
                                    <p:anim calcmode="lin" valueType="num">
                                      <p:cBhvr>
                                        <p:cTn id="46" dur="800" decel="100000" fill="hold"/>
                                        <p:tgtEl>
                                          <p:spTgt spid="1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800" decel="100000"/>
                                        <p:tgtEl>
                                          <p:spTgt spid="20"/>
                                        </p:tgtEl>
                                      </p:cBhvr>
                                    </p:animEffect>
                                    <p:anim calcmode="lin" valueType="num">
                                      <p:cBhvr>
                                        <p:cTn id="53" dur="800" decel="100000" fill="hold"/>
                                        <p:tgtEl>
                                          <p:spTgt spid="20"/>
                                        </p:tgtEl>
                                        <p:attrNameLst>
                                          <p:attrName>style.rotation</p:attrName>
                                        </p:attrNameLst>
                                      </p:cBhvr>
                                      <p:tavLst>
                                        <p:tav tm="0">
                                          <p:val>
                                            <p:fltVal val="-90"/>
                                          </p:val>
                                        </p:tav>
                                        <p:tav tm="100000">
                                          <p:val>
                                            <p:fltVal val="0"/>
                                          </p:val>
                                        </p:tav>
                                      </p:tavLst>
                                    </p:anim>
                                    <p:anim calcmode="lin" valueType="num">
                                      <p:cBhvr>
                                        <p:cTn id="54" dur="800" decel="100000" fill="hold"/>
                                        <p:tgtEl>
                                          <p:spTgt spid="20"/>
                                        </p:tgtEl>
                                        <p:attrNameLst>
                                          <p:attrName>ppt_x</p:attrName>
                                        </p:attrNameLst>
                                      </p:cBhvr>
                                      <p:tavLst>
                                        <p:tav tm="0">
                                          <p:val>
                                            <p:strVal val="#ppt_x+0.4"/>
                                          </p:val>
                                        </p:tav>
                                        <p:tav tm="100000">
                                          <p:val>
                                            <p:strVal val="#ppt_x-0.05"/>
                                          </p:val>
                                        </p:tav>
                                      </p:tavLst>
                                    </p:anim>
                                    <p:anim calcmode="lin" valueType="num">
                                      <p:cBhvr>
                                        <p:cTn id="55" dur="800" decel="100000" fill="hold"/>
                                        <p:tgtEl>
                                          <p:spTgt spid="20"/>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0"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Motion origin="layout" path="M 0 -1.944949 L 0 0 E" pathEditMode="relative">
                                      <p:cBhvr from="" to="">
                                        <p:cTn id="61" dur="1000" fill="hold">
                                          <p:stCondLst>
                                            <p:cond delay="0"/>
                                          </p:stCondLst>
                                        </p:cTn>
                                        <p:tgtEl>
                                          <p:spTgt spid="25"/>
                                        </p:tgtEl>
                                        <p:attrNameLst>
                                          <p:attrName>ppt_x</p:attrName>
                                          <p:attrName>ppt_y</p:attrName>
                                        </p:attrNameLst>
                                      </p:cBhvr>
                                    </p:animMotion>
                                  </p:childTnLst>
                                </p:cTn>
                              </p:par>
                            </p:childTnLst>
                          </p:cTn>
                        </p:par>
                        <p:par>
                          <p:cTn id="62" fill="hold">
                            <p:stCondLst>
                              <p:cond delay="7000"/>
                            </p:stCondLst>
                            <p:childTnLst>
                              <p:par>
                                <p:cTn id="63" presetID="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Motion origin="layout" path="M 0 -1.944949 L 0 0 E" pathEditMode="relative">
                                      <p:cBhvr from="" to="">
                                        <p:cTn id="65" dur="1000" fill="hold">
                                          <p:stCondLst>
                                            <p:cond delay="0"/>
                                          </p:stCondLst>
                                        </p:cTn>
                                        <p:tgtEl>
                                          <p:spTgt spid="26"/>
                                        </p:tgtEl>
                                        <p:attrNameLst>
                                          <p:attrName>ppt_x</p:attrName>
                                          <p:attrName>ppt_y</p:attrName>
                                        </p:attrNameLst>
                                      </p:cBhvr>
                                    </p:animMotion>
                                  </p:childTnLst>
                                </p:cTn>
                              </p:par>
                            </p:childTnLst>
                          </p:cTn>
                        </p:par>
                        <p:par>
                          <p:cTn id="66" fill="hold">
                            <p:stCondLst>
                              <p:cond delay="8000"/>
                            </p:stCondLst>
                            <p:childTnLst>
                              <p:par>
                                <p:cTn id="67" presetID="0"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Motion origin="layout" path="M 0 -1.944949 L 0 0 E" pathEditMode="relative">
                                      <p:cBhvr from="" to="">
                                        <p:cTn id="69" dur="1000" fill="hold">
                                          <p:stCondLst>
                                            <p:cond delay="0"/>
                                          </p:stCondLst>
                                        </p:cTn>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640330" y="2018030"/>
            <a:ext cx="6911340" cy="1410970"/>
            <a:chOff x="2640271" y="2161434"/>
            <a:chExt cx="6911459" cy="1410871"/>
          </a:xfrm>
        </p:grpSpPr>
        <p:sp>
          <p:nvSpPr>
            <p:cNvPr id="11" name="PA-矩形 10"/>
            <p:cNvSpPr/>
            <p:nvPr>
              <p:custDataLst>
                <p:tags r:id="rId3"/>
              </p:custDataLst>
            </p:nvPr>
          </p:nvSpPr>
          <p:spPr>
            <a:xfrm>
              <a:off x="2867973" y="2351189"/>
              <a:ext cx="1011446" cy="1011446"/>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2" name="PA-文本框 11"/>
            <p:cNvSpPr txBox="1"/>
            <p:nvPr>
              <p:custDataLst>
                <p:tags r:id="rId4"/>
              </p:custDataLst>
            </p:nvPr>
          </p:nvSpPr>
          <p:spPr>
            <a:xfrm>
              <a:off x="3981047" y="2161434"/>
              <a:ext cx="4966970" cy="783590"/>
            </a:xfrm>
            <a:prstGeom prst="rect">
              <a:avLst/>
            </a:prstGeom>
            <a:noFill/>
          </p:spPr>
          <p:txBody>
            <a:bodyPr wrap="square" rtlCol="0">
              <a:spAutoFit/>
            </a:bodyPr>
            <a:lstStyle/>
            <a:p>
              <a:pPr algn="ctr"/>
              <a:r>
                <a:rPr lang="zh-CN" altLang="en-US" sz="4500" b="1" dirty="0">
                  <a:solidFill>
                    <a:srgbClr val="046382"/>
                  </a:solidFill>
                  <a:cs typeface="+mn-ea"/>
                  <a:sym typeface="+mn-lt"/>
                </a:rPr>
                <a:t>单击输入您的文字</a:t>
              </a:r>
            </a:p>
          </p:txBody>
        </p:sp>
        <p:sp>
          <p:nvSpPr>
            <p:cNvPr id="13" name="PA-文本框 12"/>
            <p:cNvSpPr txBox="1"/>
            <p:nvPr>
              <p:custDataLst>
                <p:tags r:id="rId5"/>
              </p:custDataLst>
            </p:nvPr>
          </p:nvSpPr>
          <p:spPr>
            <a:xfrm>
              <a:off x="4064175" y="2925974"/>
              <a:ext cx="5487555" cy="646331"/>
            </a:xfrm>
            <a:prstGeom prst="rect">
              <a:avLst/>
            </a:prstGeom>
            <a:noFill/>
          </p:spPr>
          <p:txBody>
            <a:bodyPr wrap="square" rtlCol="0">
              <a:spAutoFit/>
            </a:bodyPr>
            <a:lstStyle/>
            <a:p>
              <a:pPr algn="l"/>
              <a:r>
                <a:rPr lang="zh-CN" altLang="en-US" sz="3600" dirty="0">
                  <a:solidFill>
                    <a:schemeClr val="tx1">
                      <a:lumMod val="95000"/>
                      <a:lumOff val="5000"/>
                    </a:schemeClr>
                  </a:solidFill>
                  <a:cs typeface="+mn-ea"/>
                  <a:sym typeface="+mn-lt"/>
                </a:rPr>
                <a:t>Click to enter your text</a:t>
              </a:r>
            </a:p>
          </p:txBody>
        </p:sp>
        <p:sp>
          <p:nvSpPr>
            <p:cNvPr id="14" name="PA-文本框 13"/>
            <p:cNvSpPr txBox="1"/>
            <p:nvPr>
              <p:custDataLst>
                <p:tags r:id="rId6"/>
              </p:custDataLst>
            </p:nvPr>
          </p:nvSpPr>
          <p:spPr>
            <a:xfrm>
              <a:off x="2640271" y="2397461"/>
              <a:ext cx="1466850" cy="953068"/>
            </a:xfrm>
            <a:prstGeom prst="rect">
              <a:avLst/>
            </a:prstGeom>
            <a:noFill/>
          </p:spPr>
          <p:txBody>
            <a:bodyPr wrap="square" rtlCol="0">
              <a:spAutoFit/>
            </a:bodyPr>
            <a:lstStyle/>
            <a:p>
              <a:pPr algn="ctr"/>
              <a:r>
                <a:rPr lang="en-US" altLang="zh-CN" sz="5600" b="1" dirty="0">
                  <a:solidFill>
                    <a:schemeClr val="bg1"/>
                  </a:solidFill>
                  <a:cs typeface="+mn-ea"/>
                  <a:sym typeface="+mn-lt"/>
                </a:rPr>
                <a:t>04</a:t>
              </a:r>
            </a:p>
          </p:txBody>
        </p:sp>
        <p:cxnSp>
          <p:nvCxnSpPr>
            <p:cNvPr id="15" name="PA-直接连接符 14"/>
            <p:cNvCxnSpPr/>
            <p:nvPr>
              <p:custDataLst>
                <p:tags r:id="rId7"/>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PA-组合 18"/>
          <p:cNvGrpSpPr/>
          <p:nvPr>
            <p:custDataLst>
              <p:tags r:id="rId2"/>
            </p:custDataLst>
          </p:nvPr>
        </p:nvGrpSpPr>
        <p:grpSpPr>
          <a:xfrm>
            <a:off x="382270" y="1314450"/>
            <a:ext cx="11514455" cy="4389271"/>
            <a:chOff x="420416" y="1314450"/>
            <a:chExt cx="11514413" cy="4389008"/>
          </a:xfrm>
        </p:grpSpPr>
        <p:grpSp>
          <p:nvGrpSpPr>
            <p:cNvPr id="7" name="组合 6"/>
            <p:cNvGrpSpPr/>
            <p:nvPr/>
          </p:nvGrpSpPr>
          <p:grpSpPr>
            <a:xfrm>
              <a:off x="542923" y="1314450"/>
              <a:ext cx="11106154" cy="2457450"/>
              <a:chOff x="704850" y="1428750"/>
              <a:chExt cx="11106154" cy="2457450"/>
            </a:xfrm>
          </p:grpSpPr>
          <p:sp>
            <p:nvSpPr>
              <p:cNvPr id="8" name="PA-矩形 7"/>
              <p:cNvSpPr/>
              <p:nvPr>
                <p:custDataLst>
                  <p:tags r:id="rId9"/>
                </p:custDataLst>
              </p:nvPr>
            </p:nvSpPr>
            <p:spPr>
              <a:xfrm>
                <a:off x="704850" y="1428750"/>
                <a:ext cx="3486150" cy="2457450"/>
              </a:xfrm>
              <a:prstGeom prst="rect">
                <a:avLst/>
              </a:prstGeom>
              <a:blipFill>
                <a:blip r:embed="rId1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矩形 8"/>
              <p:cNvSpPr/>
              <p:nvPr>
                <p:custDataLst>
                  <p:tags r:id="rId10"/>
                </p:custDataLst>
              </p:nvPr>
            </p:nvSpPr>
            <p:spPr>
              <a:xfrm>
                <a:off x="4514852" y="1428750"/>
                <a:ext cx="3486150" cy="2457450"/>
              </a:xfrm>
              <a:prstGeom prst="rect">
                <a:avLst/>
              </a:prstGeom>
              <a:blipFill>
                <a:blip r:embed="rId1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9"/>
              <p:cNvSpPr/>
              <p:nvPr>
                <p:custDataLst>
                  <p:tags r:id="rId11"/>
                </p:custDataLst>
              </p:nvPr>
            </p:nvSpPr>
            <p:spPr>
              <a:xfrm>
                <a:off x="8324854" y="1428750"/>
                <a:ext cx="3486150" cy="2457450"/>
              </a:xfrm>
              <a:prstGeom prst="rect">
                <a:avLst/>
              </a:prstGeom>
              <a:blipFill>
                <a:blip r:embed="rId1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p:nvGrpSpPr>
          <p:grpSpPr>
            <a:xfrm>
              <a:off x="420416" y="4094920"/>
              <a:ext cx="3576942" cy="1608538"/>
              <a:chOff x="420416" y="3942520"/>
              <a:chExt cx="3576942" cy="1608538"/>
            </a:xfrm>
          </p:grpSpPr>
          <p:sp>
            <p:nvSpPr>
              <p:cNvPr id="11" name="PA-文本框 10"/>
              <p:cNvSpPr txBox="1"/>
              <p:nvPr>
                <p:custDataLst>
                  <p:tags r:id="rId7"/>
                </p:custDataLst>
              </p:nvPr>
            </p:nvSpPr>
            <p:spPr>
              <a:xfrm>
                <a:off x="420416" y="394252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2" name="PA-文本框 11"/>
              <p:cNvSpPr txBox="1"/>
              <p:nvPr>
                <p:custDataLst>
                  <p:tags r:id="rId8"/>
                </p:custDataLst>
              </p:nvPr>
            </p:nvSpPr>
            <p:spPr>
              <a:xfrm>
                <a:off x="420416" y="4350801"/>
                <a:ext cx="3576942" cy="1200257"/>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再次输入您的文字内容简单明了不要太过于繁琐再次输入您的文字内容再次输入您的文字</a:t>
                </a:r>
              </a:p>
            </p:txBody>
          </p:sp>
        </p:grpSp>
        <p:grpSp>
          <p:nvGrpSpPr>
            <p:cNvPr id="13" name="组合 12"/>
            <p:cNvGrpSpPr/>
            <p:nvPr/>
          </p:nvGrpSpPr>
          <p:grpSpPr>
            <a:xfrm>
              <a:off x="4192318" y="4094920"/>
              <a:ext cx="3590277" cy="1608538"/>
              <a:chOff x="420416" y="3942520"/>
              <a:chExt cx="3590277" cy="1608538"/>
            </a:xfrm>
          </p:grpSpPr>
          <p:sp>
            <p:nvSpPr>
              <p:cNvPr id="14" name="PA-文本框 13"/>
              <p:cNvSpPr txBox="1"/>
              <p:nvPr>
                <p:custDataLst>
                  <p:tags r:id="rId5"/>
                </p:custDataLst>
              </p:nvPr>
            </p:nvSpPr>
            <p:spPr>
              <a:xfrm>
                <a:off x="420416" y="394252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5" name="PA-文本框 14"/>
              <p:cNvSpPr txBox="1"/>
              <p:nvPr>
                <p:custDataLst>
                  <p:tags r:id="rId6"/>
                </p:custDataLst>
              </p:nvPr>
            </p:nvSpPr>
            <p:spPr>
              <a:xfrm>
                <a:off x="420416" y="4350801"/>
                <a:ext cx="3590277" cy="1200257"/>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再次输入您的文字内容简单明了不要太过于繁琐再次输入您的文字内容再次输入您的文字</a:t>
                </a:r>
              </a:p>
            </p:txBody>
          </p:sp>
        </p:grpSp>
        <p:grpSp>
          <p:nvGrpSpPr>
            <p:cNvPr id="16" name="组合 15"/>
            <p:cNvGrpSpPr/>
            <p:nvPr/>
          </p:nvGrpSpPr>
          <p:grpSpPr>
            <a:xfrm>
              <a:off x="8105777" y="4094920"/>
              <a:ext cx="3829052" cy="1607113"/>
              <a:chOff x="420416" y="3942520"/>
              <a:chExt cx="3829052" cy="1607113"/>
            </a:xfrm>
          </p:grpSpPr>
          <p:sp>
            <p:nvSpPr>
              <p:cNvPr id="17" name="PA-文本框 16"/>
              <p:cNvSpPr txBox="1"/>
              <p:nvPr>
                <p:custDataLst>
                  <p:tags r:id="rId3"/>
                </p:custDataLst>
              </p:nvPr>
            </p:nvSpPr>
            <p:spPr>
              <a:xfrm>
                <a:off x="420416" y="394252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8" name="PA-文本框 17"/>
              <p:cNvSpPr txBox="1"/>
              <p:nvPr>
                <p:custDataLst>
                  <p:tags r:id="rId4"/>
                </p:custDataLst>
              </p:nvPr>
            </p:nvSpPr>
            <p:spPr>
              <a:xfrm>
                <a:off x="420417" y="4350825"/>
                <a:ext cx="3829051" cy="1198808"/>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再次输入您的文字内容简单明了不要太过于繁琐再次输入您的文字内容再次输入您的文字</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组合 16"/>
          <p:cNvGrpSpPr/>
          <p:nvPr>
            <p:custDataLst>
              <p:tags r:id="rId2"/>
            </p:custDataLst>
          </p:nvPr>
        </p:nvGrpSpPr>
        <p:grpSpPr>
          <a:xfrm>
            <a:off x="461645" y="1314450"/>
            <a:ext cx="11534775" cy="4678393"/>
            <a:chOff x="504821" y="1314450"/>
            <a:chExt cx="11534780" cy="4678268"/>
          </a:xfrm>
        </p:grpSpPr>
        <p:sp>
          <p:nvSpPr>
            <p:cNvPr id="8" name="PA-矩形 7"/>
            <p:cNvSpPr/>
            <p:nvPr>
              <p:custDataLst>
                <p:tags r:id="rId3"/>
              </p:custDataLst>
            </p:nvPr>
          </p:nvSpPr>
          <p:spPr>
            <a:xfrm>
              <a:off x="504821" y="1314450"/>
              <a:ext cx="5286379" cy="4495800"/>
            </a:xfrm>
            <a:prstGeom prst="rect">
              <a:avLst/>
            </a:prstGeom>
            <a:blipFill>
              <a:blip r:embed="rId1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5937232" y="1314450"/>
              <a:ext cx="6102369" cy="2347245"/>
              <a:chOff x="5937232" y="1314450"/>
              <a:chExt cx="6102369" cy="2347245"/>
            </a:xfrm>
          </p:grpSpPr>
          <p:sp>
            <p:nvSpPr>
              <p:cNvPr id="9" name="PA-文本框 8"/>
              <p:cNvSpPr txBox="1"/>
              <p:nvPr>
                <p:custDataLst>
                  <p:tags r:id="rId7"/>
                </p:custDataLst>
              </p:nvPr>
            </p:nvSpPr>
            <p:spPr>
              <a:xfrm>
                <a:off x="5937232" y="131445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0" name="PA-文本框 9"/>
              <p:cNvSpPr txBox="1"/>
              <p:nvPr>
                <p:custDataLst>
                  <p:tags r:id="rId8"/>
                </p:custDataLst>
              </p:nvPr>
            </p:nvSpPr>
            <p:spPr>
              <a:xfrm>
                <a:off x="5937233" y="1722755"/>
                <a:ext cx="6102368" cy="1938940"/>
              </a:xfrm>
              <a:prstGeom prst="rect">
                <a:avLst/>
              </a:prstGeom>
              <a:noFill/>
            </p:spPr>
            <p:txBody>
              <a:bodyPr wrap="square" rtlCol="0">
                <a:spAutoFit/>
              </a:bodyPr>
              <a:lstStyle/>
              <a:p>
                <a:pPr>
                  <a:lnSpc>
                    <a:spcPct val="150000"/>
                  </a:lnSpc>
                </a:pPr>
                <a:r>
                  <a:rPr lang="zh-CN" altLang="en-US" sz="2000" dirty="0">
                    <a:solidFill>
                      <a:schemeClr val="tx1">
                        <a:lumMod val="95000"/>
                        <a:lumOff val="5000"/>
                      </a:schemeClr>
                    </a:solidFill>
                    <a:cs typeface="+mn-ea"/>
                    <a:sym typeface="+mn-lt"/>
                  </a:rPr>
                  <a:t>再次输入您的文字内容简单明了不要太过于繁琐再次输入您的文字内容再次输入您的文字内容简单明了不要太过于繁琐再次输入您的文字内容再次输入您的文字内容简单明了</a:t>
                </a:r>
              </a:p>
            </p:txBody>
          </p:sp>
        </p:grpSp>
        <p:grpSp>
          <p:nvGrpSpPr>
            <p:cNvPr id="12" name="组合 11"/>
            <p:cNvGrpSpPr/>
            <p:nvPr/>
          </p:nvGrpSpPr>
          <p:grpSpPr>
            <a:xfrm>
              <a:off x="5937232" y="3645473"/>
              <a:ext cx="6102369" cy="2347245"/>
              <a:chOff x="5937232" y="1314450"/>
              <a:chExt cx="6102369" cy="2347245"/>
            </a:xfrm>
          </p:grpSpPr>
          <p:sp>
            <p:nvSpPr>
              <p:cNvPr id="13" name="PA-文本框 12"/>
              <p:cNvSpPr txBox="1"/>
              <p:nvPr>
                <p:custDataLst>
                  <p:tags r:id="rId5"/>
                </p:custDataLst>
              </p:nvPr>
            </p:nvSpPr>
            <p:spPr>
              <a:xfrm>
                <a:off x="5937232" y="1314450"/>
                <a:ext cx="1606848" cy="475615"/>
              </a:xfrm>
              <a:prstGeom prst="rect">
                <a:avLst/>
              </a:prstGeom>
              <a:noFill/>
              <a:extLst>
                <a:ext uri="{909E8E84-426E-40DD-AFC4-6F175D3DCCD1}">
                  <a14:hiddenFill xmlns:a14="http://schemas.microsoft.com/office/drawing/2010/main">
                    <a:solidFill>
                      <a:srgbClr val="227BB4"/>
                    </a:solidFill>
                  </a14:hiddenFill>
                </a:ext>
              </a:extLst>
            </p:spPr>
            <p:txBody>
              <a:bodyPr wrap="square" rtlCol="0">
                <a:spAutoFit/>
              </a:bodyPr>
              <a:lstStyle/>
              <a:p>
                <a:pPr algn="l"/>
                <a:r>
                  <a:rPr lang="zh-CN" altLang="en-US" sz="2500" dirty="0">
                    <a:solidFill>
                      <a:schemeClr val="tx1">
                        <a:lumMod val="95000"/>
                        <a:lumOff val="5000"/>
                      </a:schemeClr>
                    </a:solidFill>
                    <a:cs typeface="+mn-ea"/>
                    <a:sym typeface="+mn-lt"/>
                  </a:rPr>
                  <a:t>输入文本</a:t>
                </a:r>
              </a:p>
            </p:txBody>
          </p:sp>
          <p:sp>
            <p:nvSpPr>
              <p:cNvPr id="14" name="PA-文本框 13"/>
              <p:cNvSpPr txBox="1"/>
              <p:nvPr>
                <p:custDataLst>
                  <p:tags r:id="rId6"/>
                </p:custDataLst>
              </p:nvPr>
            </p:nvSpPr>
            <p:spPr>
              <a:xfrm>
                <a:off x="5937233" y="1722755"/>
                <a:ext cx="6102368" cy="1938940"/>
              </a:xfrm>
              <a:prstGeom prst="rect">
                <a:avLst/>
              </a:prstGeom>
              <a:noFill/>
            </p:spPr>
            <p:txBody>
              <a:bodyPr wrap="square" rtlCol="0">
                <a:spAutoFit/>
              </a:bodyPr>
              <a:lstStyle/>
              <a:p>
                <a:pPr>
                  <a:lnSpc>
                    <a:spcPct val="150000"/>
                  </a:lnSpc>
                </a:pPr>
                <a:r>
                  <a:rPr lang="zh-CN" altLang="en-US" sz="2000" dirty="0">
                    <a:solidFill>
                      <a:schemeClr val="tx1">
                        <a:lumMod val="95000"/>
                        <a:lumOff val="5000"/>
                      </a:schemeClr>
                    </a:solidFill>
                    <a:cs typeface="+mn-ea"/>
                    <a:sym typeface="+mn-lt"/>
                  </a:rPr>
                  <a:t>再次输入您的文字内容简单明了不要太过于繁琐再次输入您的文字内容再次输入您的文字内容简单明了不要太过于繁琐再次输入您的文字内容再次输入您的文字内容简单明了</a:t>
                </a:r>
              </a:p>
            </p:txBody>
          </p:sp>
        </p:grpSp>
        <p:cxnSp>
          <p:nvCxnSpPr>
            <p:cNvPr id="16" name="PA-直接连接符 15"/>
            <p:cNvCxnSpPr/>
            <p:nvPr>
              <p:custDataLst>
                <p:tags r:id="rId4"/>
              </p:custDataLst>
            </p:nvPr>
          </p:nvCxnSpPr>
          <p:spPr>
            <a:xfrm>
              <a:off x="6076950" y="3607373"/>
              <a:ext cx="5695950"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PA-组合 26"/>
          <p:cNvGrpSpPr/>
          <p:nvPr>
            <p:custDataLst>
              <p:tags r:id="rId2"/>
            </p:custDataLst>
          </p:nvPr>
        </p:nvGrpSpPr>
        <p:grpSpPr>
          <a:xfrm>
            <a:off x="3399155" y="839470"/>
            <a:ext cx="5207635" cy="1123315"/>
            <a:chOff x="1278" y="666"/>
            <a:chExt cx="8201" cy="1769"/>
          </a:xfrm>
        </p:grpSpPr>
        <p:sp>
          <p:nvSpPr>
            <p:cNvPr id="6" name="PA-文本框 5"/>
            <p:cNvSpPr txBox="1"/>
            <p:nvPr>
              <p:custDataLst>
                <p:tags r:id="rId19"/>
              </p:custDataLst>
            </p:nvPr>
          </p:nvSpPr>
          <p:spPr>
            <a:xfrm>
              <a:off x="1278" y="666"/>
              <a:ext cx="3348" cy="1745"/>
            </a:xfrm>
            <a:prstGeom prst="rect">
              <a:avLst/>
            </a:prstGeom>
            <a:noFill/>
          </p:spPr>
          <p:txBody>
            <a:bodyPr wrap="square" rtlCol="0">
              <a:spAutoFit/>
            </a:bodyPr>
            <a:lstStyle/>
            <a:p>
              <a:pPr algn="dist"/>
              <a:r>
                <a:rPr lang="zh-CN" altLang="en-US" sz="6600" b="1" dirty="0">
                  <a:solidFill>
                    <a:srgbClr val="046382"/>
                  </a:solidFill>
                  <a:cs typeface="+mn-ea"/>
                  <a:sym typeface="+mn-lt"/>
                </a:rPr>
                <a:t>目录</a:t>
              </a:r>
            </a:p>
          </p:txBody>
        </p:sp>
        <p:sp>
          <p:nvSpPr>
            <p:cNvPr id="7" name="PA-文本框 6"/>
            <p:cNvSpPr txBox="1"/>
            <p:nvPr>
              <p:custDataLst>
                <p:tags r:id="rId20"/>
              </p:custDataLst>
            </p:nvPr>
          </p:nvSpPr>
          <p:spPr>
            <a:xfrm>
              <a:off x="4665" y="1346"/>
              <a:ext cx="4814" cy="1089"/>
            </a:xfrm>
            <a:prstGeom prst="rect">
              <a:avLst/>
            </a:prstGeom>
            <a:noFill/>
          </p:spPr>
          <p:txBody>
            <a:bodyPr wrap="square" rtlCol="0">
              <a:spAutoFit/>
            </a:bodyPr>
            <a:lstStyle/>
            <a:p>
              <a:pPr algn="dist"/>
              <a:r>
                <a:rPr lang="en-US" sz="3900" dirty="0">
                  <a:solidFill>
                    <a:srgbClr val="046382"/>
                  </a:solidFill>
                  <a:cs typeface="+mn-ea"/>
                  <a:sym typeface="+mn-lt"/>
                </a:rPr>
                <a:t>/CONTENTS</a:t>
              </a:r>
            </a:p>
          </p:txBody>
        </p:sp>
      </p:grpSp>
      <p:grpSp>
        <p:nvGrpSpPr>
          <p:cNvPr id="8" name="PA-组合 7"/>
          <p:cNvGrpSpPr/>
          <p:nvPr>
            <p:custDataLst>
              <p:tags r:id="rId3"/>
            </p:custDataLst>
          </p:nvPr>
        </p:nvGrpSpPr>
        <p:grpSpPr>
          <a:xfrm>
            <a:off x="727075" y="2588895"/>
            <a:ext cx="10551160" cy="2186940"/>
            <a:chOff x="726864" y="2783838"/>
            <a:chExt cx="10551265" cy="2186866"/>
          </a:xfrm>
        </p:grpSpPr>
        <p:grpSp>
          <p:nvGrpSpPr>
            <p:cNvPr id="9" name="组合 8"/>
            <p:cNvGrpSpPr/>
            <p:nvPr/>
          </p:nvGrpSpPr>
          <p:grpSpPr>
            <a:xfrm>
              <a:off x="726864" y="2783838"/>
              <a:ext cx="10551265" cy="665040"/>
              <a:chOff x="726864" y="2783838"/>
              <a:chExt cx="10551265" cy="665040"/>
            </a:xfrm>
          </p:grpSpPr>
          <p:grpSp>
            <p:nvGrpSpPr>
              <p:cNvPr id="19" name="组合 18"/>
              <p:cNvGrpSpPr/>
              <p:nvPr/>
            </p:nvGrpSpPr>
            <p:grpSpPr>
              <a:xfrm>
                <a:off x="726864" y="2783838"/>
                <a:ext cx="4961890" cy="665040"/>
                <a:chOff x="726864" y="2783839"/>
                <a:chExt cx="4961890" cy="665040"/>
              </a:xfrm>
            </p:grpSpPr>
            <p:sp>
              <p:nvSpPr>
                <p:cNvPr id="24" name="PA-文本框 23"/>
                <p:cNvSpPr txBox="1"/>
                <p:nvPr>
                  <p:custDataLst>
                    <p:tags r:id="rId16"/>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cs typeface="+mn-ea"/>
                      <a:sym typeface="+mn-lt"/>
                    </a:rPr>
                    <a:t>       </a:t>
                  </a:r>
                  <a:r>
                    <a:rPr lang="zh-CN" altLang="en-US" sz="3200" dirty="0">
                      <a:solidFill>
                        <a:schemeClr val="tx1">
                          <a:lumMod val="95000"/>
                          <a:lumOff val="5000"/>
                        </a:schemeClr>
                      </a:solidFill>
                      <a:cs typeface="+mn-ea"/>
                      <a:sym typeface="+mn-lt"/>
                    </a:rPr>
                    <a:t>单击输入您的文字</a:t>
                  </a:r>
                </a:p>
              </p:txBody>
            </p:sp>
            <p:sp>
              <p:nvSpPr>
                <p:cNvPr id="25" name="PA-矩形 24"/>
                <p:cNvSpPr/>
                <p:nvPr>
                  <p:custDataLst>
                    <p:tags r:id="rId17"/>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PA-文本框 25"/>
                <p:cNvSpPr txBox="1"/>
                <p:nvPr>
                  <p:custDataLst>
                    <p:tags r:id="rId18"/>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cs typeface="+mn-ea"/>
                      <a:sym typeface="+mn-lt"/>
                    </a:rPr>
                    <a:t>01</a:t>
                  </a:r>
                </a:p>
              </p:txBody>
            </p:sp>
          </p:grpSp>
          <p:grpSp>
            <p:nvGrpSpPr>
              <p:cNvPr id="20" name="组合 19"/>
              <p:cNvGrpSpPr/>
              <p:nvPr/>
            </p:nvGrpSpPr>
            <p:grpSpPr>
              <a:xfrm>
                <a:off x="6316239" y="2783838"/>
                <a:ext cx="4961890" cy="665040"/>
                <a:chOff x="726864" y="2783839"/>
                <a:chExt cx="4961890" cy="665040"/>
              </a:xfrm>
            </p:grpSpPr>
            <p:sp>
              <p:nvSpPr>
                <p:cNvPr id="21" name="PA-文本框 20"/>
                <p:cNvSpPr txBox="1"/>
                <p:nvPr>
                  <p:custDataLst>
                    <p:tags r:id="rId13"/>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cs typeface="+mn-ea"/>
                      <a:sym typeface="+mn-lt"/>
                    </a:rPr>
                    <a:t>       </a:t>
                  </a:r>
                  <a:r>
                    <a:rPr lang="zh-CN" altLang="en-US" sz="3200" dirty="0">
                      <a:solidFill>
                        <a:schemeClr val="tx1">
                          <a:lumMod val="95000"/>
                          <a:lumOff val="5000"/>
                        </a:schemeClr>
                      </a:solidFill>
                      <a:cs typeface="+mn-ea"/>
                      <a:sym typeface="+mn-lt"/>
                    </a:rPr>
                    <a:t>单击输入您的文字</a:t>
                  </a:r>
                </a:p>
              </p:txBody>
            </p:sp>
            <p:sp>
              <p:nvSpPr>
                <p:cNvPr id="22" name="PA-矩形 21"/>
                <p:cNvSpPr/>
                <p:nvPr>
                  <p:custDataLst>
                    <p:tags r:id="rId14"/>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文本框 22"/>
                <p:cNvSpPr txBox="1"/>
                <p:nvPr>
                  <p:custDataLst>
                    <p:tags r:id="rId15"/>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cs typeface="+mn-ea"/>
                      <a:sym typeface="+mn-lt"/>
                    </a:rPr>
                    <a:t>02</a:t>
                  </a:r>
                </a:p>
              </p:txBody>
            </p:sp>
          </p:grpSp>
        </p:grpSp>
        <p:grpSp>
          <p:nvGrpSpPr>
            <p:cNvPr id="10" name="组合 9"/>
            <p:cNvGrpSpPr/>
            <p:nvPr/>
          </p:nvGrpSpPr>
          <p:grpSpPr>
            <a:xfrm>
              <a:off x="726864" y="4305664"/>
              <a:ext cx="10551265" cy="665040"/>
              <a:chOff x="726864" y="2783838"/>
              <a:chExt cx="10551265" cy="665040"/>
            </a:xfrm>
          </p:grpSpPr>
          <p:grpSp>
            <p:nvGrpSpPr>
              <p:cNvPr id="11" name="组合 10"/>
              <p:cNvGrpSpPr/>
              <p:nvPr/>
            </p:nvGrpSpPr>
            <p:grpSpPr>
              <a:xfrm>
                <a:off x="726864" y="2783838"/>
                <a:ext cx="4961890" cy="665040"/>
                <a:chOff x="726864" y="2783839"/>
                <a:chExt cx="4961890" cy="665040"/>
              </a:xfrm>
            </p:grpSpPr>
            <p:sp>
              <p:nvSpPr>
                <p:cNvPr id="16" name="PA-文本框 15"/>
                <p:cNvSpPr txBox="1"/>
                <p:nvPr>
                  <p:custDataLst>
                    <p:tags r:id="rId10"/>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cs typeface="+mn-ea"/>
                      <a:sym typeface="+mn-lt"/>
                    </a:rPr>
                    <a:t>       </a:t>
                  </a:r>
                  <a:r>
                    <a:rPr lang="zh-CN" altLang="en-US" sz="3200" dirty="0">
                      <a:solidFill>
                        <a:schemeClr val="tx1">
                          <a:lumMod val="95000"/>
                          <a:lumOff val="5000"/>
                        </a:schemeClr>
                      </a:solidFill>
                      <a:cs typeface="+mn-ea"/>
                      <a:sym typeface="+mn-lt"/>
                    </a:rPr>
                    <a:t>单击输入您的文字</a:t>
                  </a:r>
                </a:p>
              </p:txBody>
            </p:sp>
            <p:sp>
              <p:nvSpPr>
                <p:cNvPr id="17" name="PA-矩形 16"/>
                <p:cNvSpPr/>
                <p:nvPr>
                  <p:custDataLst>
                    <p:tags r:id="rId11"/>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文本框 17"/>
                <p:cNvSpPr txBox="1"/>
                <p:nvPr>
                  <p:custDataLst>
                    <p:tags r:id="rId12"/>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cs typeface="+mn-ea"/>
                      <a:sym typeface="+mn-lt"/>
                    </a:rPr>
                    <a:t>03</a:t>
                  </a:r>
                </a:p>
              </p:txBody>
            </p:sp>
          </p:grpSp>
          <p:grpSp>
            <p:nvGrpSpPr>
              <p:cNvPr id="12" name="组合 11"/>
              <p:cNvGrpSpPr/>
              <p:nvPr/>
            </p:nvGrpSpPr>
            <p:grpSpPr>
              <a:xfrm>
                <a:off x="6316239" y="2783838"/>
                <a:ext cx="4961890" cy="665040"/>
                <a:chOff x="726864" y="2783839"/>
                <a:chExt cx="4961890" cy="665040"/>
              </a:xfrm>
            </p:grpSpPr>
            <p:sp>
              <p:nvSpPr>
                <p:cNvPr id="13" name="PA-文本框 12"/>
                <p:cNvSpPr txBox="1"/>
                <p:nvPr>
                  <p:custDataLst>
                    <p:tags r:id="rId7"/>
                  </p:custDataLst>
                </p:nvPr>
              </p:nvSpPr>
              <p:spPr>
                <a:xfrm>
                  <a:off x="726864" y="2833941"/>
                  <a:ext cx="4961890" cy="583545"/>
                </a:xfrm>
                <a:prstGeom prst="rect">
                  <a:avLst/>
                </a:prstGeom>
                <a:noFill/>
              </p:spPr>
              <p:txBody>
                <a:bodyPr wrap="square" rtlCol="0">
                  <a:spAutoFit/>
                </a:bodyPr>
                <a:lstStyle/>
                <a:p>
                  <a:pPr algn="ctr"/>
                  <a:r>
                    <a:rPr lang="en-US" altLang="zh-CN" sz="3200" dirty="0">
                      <a:solidFill>
                        <a:schemeClr val="tx1">
                          <a:lumMod val="95000"/>
                          <a:lumOff val="5000"/>
                        </a:schemeClr>
                      </a:solidFill>
                      <a:cs typeface="+mn-ea"/>
                      <a:sym typeface="+mn-lt"/>
                    </a:rPr>
                    <a:t>       </a:t>
                  </a:r>
                  <a:r>
                    <a:rPr lang="zh-CN" altLang="en-US" sz="3200" dirty="0">
                      <a:solidFill>
                        <a:schemeClr val="tx1">
                          <a:lumMod val="95000"/>
                          <a:lumOff val="5000"/>
                        </a:schemeClr>
                      </a:solidFill>
                      <a:cs typeface="+mn-ea"/>
                      <a:sym typeface="+mn-lt"/>
                    </a:rPr>
                    <a:t>单击输入您的文字</a:t>
                  </a:r>
                </a:p>
              </p:txBody>
            </p:sp>
            <p:sp>
              <p:nvSpPr>
                <p:cNvPr id="14" name="PA-矩形 13"/>
                <p:cNvSpPr/>
                <p:nvPr>
                  <p:custDataLst>
                    <p:tags r:id="rId8"/>
                  </p:custDataLst>
                </p:nvPr>
              </p:nvSpPr>
              <p:spPr>
                <a:xfrm>
                  <a:off x="1061720" y="2783839"/>
                  <a:ext cx="645161" cy="645161"/>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文本框 14"/>
                <p:cNvSpPr txBox="1"/>
                <p:nvPr>
                  <p:custDataLst>
                    <p:tags r:id="rId9"/>
                  </p:custDataLst>
                </p:nvPr>
              </p:nvSpPr>
              <p:spPr>
                <a:xfrm>
                  <a:off x="913871" y="2802548"/>
                  <a:ext cx="940858" cy="646331"/>
                </a:xfrm>
                <a:prstGeom prst="rect">
                  <a:avLst/>
                </a:prstGeom>
                <a:noFill/>
              </p:spPr>
              <p:txBody>
                <a:bodyPr wrap="square" rtlCol="0">
                  <a:spAutoFit/>
                </a:bodyPr>
                <a:lstStyle/>
                <a:p>
                  <a:pPr algn="ctr"/>
                  <a:r>
                    <a:rPr lang="en-US" altLang="zh-CN" sz="3600" dirty="0">
                      <a:solidFill>
                        <a:schemeClr val="bg1"/>
                      </a:solidFill>
                      <a:cs typeface="+mn-ea"/>
                      <a:sym typeface="+mn-lt"/>
                    </a:rPr>
                    <a:t>04</a:t>
                  </a:r>
                </a:p>
              </p:txBody>
            </p:sp>
          </p:grpSp>
        </p:grpSp>
      </p:grpSp>
      <p:grpSp>
        <p:nvGrpSpPr>
          <p:cNvPr id="35" name="PA-组合 34"/>
          <p:cNvGrpSpPr/>
          <p:nvPr>
            <p:custDataLst>
              <p:tags r:id="rId4"/>
            </p:custDataLst>
          </p:nvPr>
        </p:nvGrpSpPr>
        <p:grpSpPr>
          <a:xfrm flipH="1">
            <a:off x="5982335" y="4130040"/>
            <a:ext cx="6938645" cy="2727960"/>
            <a:chOff x="11103" y="6584"/>
            <a:chExt cx="10927" cy="4296"/>
          </a:xfrm>
        </p:grpSpPr>
        <p:pic>
          <p:nvPicPr>
            <p:cNvPr id="29" name="PA-图片 28" descr="资源 2"/>
            <p:cNvPicPr>
              <a:picLocks noChangeAspect="1"/>
            </p:cNvPicPr>
            <p:nvPr>
              <p:custDataLst>
                <p:tags r:id="rId5"/>
              </p:custDataLst>
            </p:nvPr>
          </p:nvPicPr>
          <p:blipFill>
            <a:blip r:embed="rId23"/>
            <a:srcRect l="-6114" t="-37553"/>
            <a:stretch>
              <a:fillRect/>
            </a:stretch>
          </p:blipFill>
          <p:spPr>
            <a:xfrm rot="21000000">
              <a:off x="11103" y="6584"/>
              <a:ext cx="9742" cy="4125"/>
            </a:xfrm>
            <a:prstGeom prst="rect">
              <a:avLst/>
            </a:prstGeom>
          </p:spPr>
        </p:pic>
        <p:pic>
          <p:nvPicPr>
            <p:cNvPr id="34" name="PA-图片 33" descr="资源 3"/>
            <p:cNvPicPr>
              <a:picLocks noChangeAspect="1"/>
            </p:cNvPicPr>
            <p:nvPr>
              <p:custDataLst>
                <p:tags r:id="rId6"/>
              </p:custDataLst>
            </p:nvPr>
          </p:nvPicPr>
          <p:blipFill>
            <a:blip r:embed="rId24"/>
            <a:stretch>
              <a:fillRect/>
            </a:stretch>
          </p:blipFill>
          <p:spPr>
            <a:xfrm rot="21000000">
              <a:off x="11730" y="8360"/>
              <a:ext cx="10300" cy="2520"/>
            </a:xfrm>
            <a:prstGeom prst="rect">
              <a:avLst/>
            </a:prstGeom>
          </p:spPr>
        </p:pic>
      </p:grpSp>
      <p:sp>
        <p:nvSpPr>
          <p:cNvPr id="2" name="文本框 1"/>
          <p:cNvSpPr txBox="1"/>
          <p:nvPr/>
        </p:nvSpPr>
        <p:spPr>
          <a:xfrm>
            <a:off x="914080" y="839470"/>
            <a:ext cx="1811013" cy="415498"/>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1.5"/>
                                          </p:val>
                                        </p:tav>
                                      </p:tavLst>
                                    </p:anim>
                                    <p:anim calcmode="lin" valueType="num">
                                      <p:cBhvr>
                                        <p:cTn id="8" dur="500" fill="hold"/>
                                        <p:tgtEl>
                                          <p:spTgt spid="27"/>
                                        </p:tgtEl>
                                        <p:attrNameLst>
                                          <p:attrName>ppt_h</p:attrName>
                                        </p:attrNameLst>
                                      </p:cBhvr>
                                      <p:tavLst>
                                        <p:tav tm="0">
                                          <p:val>
                                            <p:fltVal val="0"/>
                                          </p:val>
                                        </p:tav>
                                        <p:tav tm="100000">
                                          <p:val>
                                            <p:strVal val="#ppt_h*1.5"/>
                                          </p:val>
                                        </p:tav>
                                      </p:tavLst>
                                    </p:anim>
                                    <p:animEffect transition="in" filter="fade">
                                      <p:cBhvr>
                                        <p:cTn id="9" dur="500"/>
                                        <p:tgtEl>
                                          <p:spTgt spid="27"/>
                                        </p:tgtEl>
                                      </p:cBhvr>
                                    </p:animEffect>
                                    <p:anim to="" calcmode="lin" valueType="num">
                                      <p:cBhvr>
                                        <p:cTn id="10" dur="500" fill="hold">
                                          <p:stCondLst>
                                            <p:cond delay="0"/>
                                          </p:stCondLst>
                                        </p:cTn>
                                        <p:tgtEl>
                                          <p:spTgt spid="27"/>
                                        </p:tgtEl>
                                        <p:attrNameLst>
                                          <p:attrName>ppt_x</p:attrName>
                                        </p:attrNameLst>
                                      </p:cBhvr>
                                      <p:tavLst>
                                        <p:tav tm="0">
                                          <p:val>
                                            <p:strVal val="#ppt_x"/>
                                          </p:val>
                                        </p:tav>
                                        <p:tav tm="100000">
                                          <p:val>
                                            <p:strVal val="0.5"/>
                                          </p:val>
                                        </p:tav>
                                      </p:tavLst>
                                    </p:anim>
                                    <p:anim to="" calcmode="lin" valueType="num">
                                      <p:cBhvr>
                                        <p:cTn id="11" dur="500" fill="hold">
                                          <p:stCondLst>
                                            <p:cond delay="0"/>
                                          </p:stCondLst>
                                        </p:cTn>
                                        <p:tgtEl>
                                          <p:spTgt spid="27"/>
                                        </p:tgtEl>
                                        <p:attrNameLst>
                                          <p:attrName>ppt_y</p:attrName>
                                        </p:attrNameLst>
                                      </p:cBhvr>
                                      <p:tavLst>
                                        <p:tav tm="0">
                                          <p:val>
                                            <p:strVal val="#ppt_y"/>
                                          </p:val>
                                        </p:tav>
                                        <p:tav tm="100000">
                                          <p:val>
                                            <p:strVal val="0.5"/>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strVal val="#ppt_w*1.5"/>
                                          </p:val>
                                        </p:tav>
                                        <p:tav tm="100000">
                                          <p:val>
                                            <p:strVal val="#ppt_w"/>
                                          </p:val>
                                        </p:tav>
                                      </p:tavLst>
                                    </p:anim>
                                    <p:anim calcmode="lin" valueType="num">
                                      <p:cBhvr>
                                        <p:cTn id="17" dur="500" fill="hold"/>
                                        <p:tgtEl>
                                          <p:spTgt spid="27"/>
                                        </p:tgtEl>
                                        <p:attrNameLst>
                                          <p:attrName>ppt_h</p:attrName>
                                        </p:attrNameLst>
                                      </p:cBhvr>
                                      <p:tavLst>
                                        <p:tav tm="0">
                                          <p:val>
                                            <p:strVal val="#ppt_h*1.5"/>
                                          </p:val>
                                        </p:tav>
                                        <p:tav tm="100000">
                                          <p:val>
                                            <p:strVal val="#ppt_h"/>
                                          </p:val>
                                        </p:tav>
                                      </p:tavLst>
                                    </p:anim>
                                    <p:animEffect transition="in" filter="fade">
                                      <p:cBhvr>
                                        <p:cTn id="18" dur="500"/>
                                        <p:tgtEl>
                                          <p:spTgt spid="27"/>
                                        </p:tgtEl>
                                      </p:cBhvr>
                                    </p:animEffect>
                                    <p:anim to="" calcmode="lin" valueType="num">
                                      <p:cBhvr>
                                        <p:cTn id="19" dur="500" fill="hold">
                                          <p:stCondLst>
                                            <p:cond delay="0"/>
                                          </p:stCondLst>
                                        </p:cTn>
                                        <p:tgtEl>
                                          <p:spTgt spid="27"/>
                                        </p:tgtEl>
                                        <p:attrNameLst>
                                          <p:attrName>ppt_x</p:attrName>
                                        </p:attrNameLst>
                                      </p:cBhvr>
                                      <p:tavLst>
                                        <p:tav tm="0">
                                          <p:val>
                                            <p:strVal val="0.5"/>
                                          </p:val>
                                        </p:tav>
                                        <p:tav tm="100000">
                                          <p:val>
                                            <p:strVal val="#ppt_x"/>
                                          </p:val>
                                        </p:tav>
                                      </p:tavLst>
                                    </p:anim>
                                    <p:anim to="" calcmode="lin" valueType="num">
                                      <p:cBhvr>
                                        <p:cTn id="20" dur="500" fill="hold">
                                          <p:stCondLst>
                                            <p:cond delay="0"/>
                                          </p:stCondLst>
                                        </p:cTn>
                                        <p:tgtEl>
                                          <p:spTgt spid="27"/>
                                        </p:tgtEl>
                                        <p:attrNameLst>
                                          <p:attrName>ppt_y</p:attrName>
                                        </p:attrNameLst>
                                      </p:cBhvr>
                                      <p:tavLst>
                                        <p:tav tm="0">
                                          <p:val>
                                            <p:strVal val="0.5"/>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nodeType="withEffect">
                                  <p:stCondLst>
                                    <p:cond delay="6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p:tgtEl>
                                          <p:spTgt spid="35"/>
                                        </p:tgtEl>
                                        <p:attrNameLst>
                                          <p:attrName>ppt_y</p:attrName>
                                        </p:attrNameLst>
                                      </p:cBhvr>
                                      <p:tavLst>
                                        <p:tav tm="0">
                                          <p:val>
                                            <p:strVal val="#ppt_y+#ppt_h*1.125000"/>
                                          </p:val>
                                        </p:tav>
                                        <p:tav tm="100000">
                                          <p:val>
                                            <p:strVal val="#ppt_y"/>
                                          </p:val>
                                        </p:tav>
                                      </p:tavLst>
                                    </p:anim>
                                    <p:animEffect transition="in" filter="wipe(up)">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PA-组合 29"/>
          <p:cNvGrpSpPr/>
          <p:nvPr>
            <p:custDataLst>
              <p:tags r:id="rId2"/>
            </p:custDataLst>
          </p:nvPr>
        </p:nvGrpSpPr>
        <p:grpSpPr>
          <a:xfrm>
            <a:off x="4378325" y="1733550"/>
            <a:ext cx="3435985" cy="3132455"/>
            <a:chOff x="6895" y="2730"/>
            <a:chExt cx="5411" cy="4933"/>
          </a:xfrm>
        </p:grpSpPr>
        <p:grpSp>
          <p:nvGrpSpPr>
            <p:cNvPr id="12" name="组合 11"/>
            <p:cNvGrpSpPr/>
            <p:nvPr/>
          </p:nvGrpSpPr>
          <p:grpSpPr>
            <a:xfrm>
              <a:off x="7451" y="2730"/>
              <a:ext cx="4298" cy="2868"/>
              <a:chOff x="1431236" y="2457450"/>
              <a:chExt cx="2729552" cy="1828800"/>
            </a:xfrm>
          </p:grpSpPr>
          <p:sp>
            <p:nvSpPr>
              <p:cNvPr id="15" name="PA-Flowchart: Decision 14"/>
              <p:cNvSpPr/>
              <p:nvPr>
                <p:custDataLst>
                  <p:tags r:id="rId18"/>
                </p:custDataLst>
              </p:nvPr>
            </p:nvSpPr>
            <p:spPr>
              <a:xfrm>
                <a:off x="1431236" y="2457450"/>
                <a:ext cx="2729552" cy="1828800"/>
              </a:xfrm>
              <a:prstGeom prst="flowChartDecision">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椭圆 15"/>
              <p:cNvSpPr/>
              <p:nvPr>
                <p:custDataLst>
                  <p:tags r:id="rId19"/>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PA-文本框 12"/>
            <p:cNvSpPr txBox="1"/>
            <p:nvPr>
              <p:custDataLst>
                <p:tags r:id="rId15"/>
              </p:custDataLst>
            </p:nvPr>
          </p:nvSpPr>
          <p:spPr>
            <a:xfrm>
              <a:off x="8416" y="5754"/>
              <a:ext cx="2369" cy="749"/>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14" name="PA-文本框 13"/>
            <p:cNvSpPr txBox="1"/>
            <p:nvPr>
              <p:custDataLst>
                <p:tags r:id="rId16"/>
              </p:custDataLst>
            </p:nvPr>
          </p:nvSpPr>
          <p:spPr>
            <a:xfrm>
              <a:off x="6895" y="6423"/>
              <a:ext cx="5411" cy="1240"/>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sp>
          <p:nvSpPr>
            <p:cNvPr id="24" name="PA-形状 4718"/>
            <p:cNvSpPr/>
            <p:nvPr>
              <p:custDataLst>
                <p:tags r:id="rId17"/>
              </p:custDataLst>
            </p:nvPr>
          </p:nvSpPr>
          <p:spPr>
            <a:xfrm>
              <a:off x="8980" y="3545"/>
              <a:ext cx="1240" cy="1247"/>
            </a:xfrm>
            <a:custGeom>
              <a:avLst/>
              <a:gdLst/>
              <a:ahLst/>
              <a:cxnLst>
                <a:cxn ang="0">
                  <a:pos x="wd2" y="hd2"/>
                </a:cxn>
                <a:cxn ang="5400000">
                  <a:pos x="wd2" y="hd2"/>
                </a:cxn>
                <a:cxn ang="10800000">
                  <a:pos x="wd2" y="hd2"/>
                </a:cxn>
                <a:cxn ang="16200000">
                  <a:pos x="wd2" y="hd2"/>
                </a:cxn>
              </a:cxnLst>
              <a:rect l="0" t="0" r="r" b="b"/>
              <a:pathLst>
                <a:path w="21600" h="21600" extrusionOk="0">
                  <a:moveTo>
                    <a:pt x="10819" y="0"/>
                  </a:moveTo>
                  <a:cubicBezTo>
                    <a:pt x="12298" y="0"/>
                    <a:pt x="13699" y="311"/>
                    <a:pt x="15023" y="856"/>
                  </a:cubicBezTo>
                  <a:cubicBezTo>
                    <a:pt x="16346" y="1401"/>
                    <a:pt x="17475" y="2179"/>
                    <a:pt x="18448" y="3152"/>
                  </a:cubicBezTo>
                  <a:cubicBezTo>
                    <a:pt x="19421" y="4125"/>
                    <a:pt x="20199" y="5293"/>
                    <a:pt x="20783" y="6616"/>
                  </a:cubicBezTo>
                  <a:cubicBezTo>
                    <a:pt x="21328" y="7901"/>
                    <a:pt x="21600" y="9341"/>
                    <a:pt x="21600" y="10819"/>
                  </a:cubicBezTo>
                  <a:cubicBezTo>
                    <a:pt x="21600" y="12298"/>
                    <a:pt x="21328" y="13699"/>
                    <a:pt x="20783" y="15023"/>
                  </a:cubicBezTo>
                  <a:cubicBezTo>
                    <a:pt x="20199" y="16346"/>
                    <a:pt x="19421" y="17475"/>
                    <a:pt x="18448" y="18448"/>
                  </a:cubicBezTo>
                  <a:cubicBezTo>
                    <a:pt x="17475" y="19421"/>
                    <a:pt x="16346" y="20199"/>
                    <a:pt x="15023" y="20783"/>
                  </a:cubicBezTo>
                  <a:cubicBezTo>
                    <a:pt x="13699" y="21328"/>
                    <a:pt x="12298" y="21600"/>
                    <a:pt x="10819" y="21600"/>
                  </a:cubicBezTo>
                  <a:cubicBezTo>
                    <a:pt x="9302" y="21600"/>
                    <a:pt x="7901" y="21328"/>
                    <a:pt x="6616" y="20783"/>
                  </a:cubicBezTo>
                  <a:cubicBezTo>
                    <a:pt x="5293" y="20199"/>
                    <a:pt x="4125" y="19421"/>
                    <a:pt x="3152" y="18448"/>
                  </a:cubicBezTo>
                  <a:cubicBezTo>
                    <a:pt x="2179" y="17475"/>
                    <a:pt x="1401" y="16346"/>
                    <a:pt x="856" y="15023"/>
                  </a:cubicBezTo>
                  <a:cubicBezTo>
                    <a:pt x="272" y="13699"/>
                    <a:pt x="0" y="12298"/>
                    <a:pt x="0" y="10819"/>
                  </a:cubicBezTo>
                  <a:cubicBezTo>
                    <a:pt x="0" y="10080"/>
                    <a:pt x="78" y="9341"/>
                    <a:pt x="234" y="8640"/>
                  </a:cubicBezTo>
                  <a:cubicBezTo>
                    <a:pt x="350" y="7901"/>
                    <a:pt x="584" y="7239"/>
                    <a:pt x="856" y="6616"/>
                  </a:cubicBezTo>
                  <a:cubicBezTo>
                    <a:pt x="1129" y="5955"/>
                    <a:pt x="1479" y="5371"/>
                    <a:pt x="1868" y="4787"/>
                  </a:cubicBezTo>
                  <a:cubicBezTo>
                    <a:pt x="2257" y="4203"/>
                    <a:pt x="2685" y="3658"/>
                    <a:pt x="3152" y="3152"/>
                  </a:cubicBezTo>
                  <a:cubicBezTo>
                    <a:pt x="3775" y="3775"/>
                    <a:pt x="3775" y="3775"/>
                    <a:pt x="3775" y="3775"/>
                  </a:cubicBezTo>
                  <a:cubicBezTo>
                    <a:pt x="3308" y="4242"/>
                    <a:pt x="2919" y="4748"/>
                    <a:pt x="2569" y="5254"/>
                  </a:cubicBezTo>
                  <a:cubicBezTo>
                    <a:pt x="2218" y="5799"/>
                    <a:pt x="1907" y="6344"/>
                    <a:pt x="1635" y="6966"/>
                  </a:cubicBezTo>
                  <a:cubicBezTo>
                    <a:pt x="1401" y="7550"/>
                    <a:pt x="1206" y="8134"/>
                    <a:pt x="1090" y="8796"/>
                  </a:cubicBezTo>
                  <a:cubicBezTo>
                    <a:pt x="934" y="9457"/>
                    <a:pt x="856" y="10119"/>
                    <a:pt x="856" y="10819"/>
                  </a:cubicBezTo>
                  <a:cubicBezTo>
                    <a:pt x="856" y="12182"/>
                    <a:pt x="1129" y="13466"/>
                    <a:pt x="1674" y="14672"/>
                  </a:cubicBezTo>
                  <a:cubicBezTo>
                    <a:pt x="2179" y="15879"/>
                    <a:pt x="2880" y="16930"/>
                    <a:pt x="3775" y="17864"/>
                  </a:cubicBezTo>
                  <a:cubicBezTo>
                    <a:pt x="4670" y="18720"/>
                    <a:pt x="5721" y="19421"/>
                    <a:pt x="6928" y="19965"/>
                  </a:cubicBezTo>
                  <a:cubicBezTo>
                    <a:pt x="8134" y="20471"/>
                    <a:pt x="9418" y="20744"/>
                    <a:pt x="10819" y="20744"/>
                  </a:cubicBezTo>
                  <a:cubicBezTo>
                    <a:pt x="12182" y="20744"/>
                    <a:pt x="13466" y="20471"/>
                    <a:pt x="14672" y="19965"/>
                  </a:cubicBezTo>
                  <a:cubicBezTo>
                    <a:pt x="15879" y="19421"/>
                    <a:pt x="16930" y="18720"/>
                    <a:pt x="17864" y="17864"/>
                  </a:cubicBezTo>
                  <a:cubicBezTo>
                    <a:pt x="18720" y="16930"/>
                    <a:pt x="19421" y="15879"/>
                    <a:pt x="19965" y="14672"/>
                  </a:cubicBezTo>
                  <a:cubicBezTo>
                    <a:pt x="20471" y="13466"/>
                    <a:pt x="20744" y="12182"/>
                    <a:pt x="20744" y="10819"/>
                  </a:cubicBezTo>
                  <a:cubicBezTo>
                    <a:pt x="20744" y="9496"/>
                    <a:pt x="20510" y="8251"/>
                    <a:pt x="20004" y="7044"/>
                  </a:cubicBezTo>
                  <a:cubicBezTo>
                    <a:pt x="19498" y="5877"/>
                    <a:pt x="18837" y="4826"/>
                    <a:pt x="17942" y="3931"/>
                  </a:cubicBezTo>
                  <a:cubicBezTo>
                    <a:pt x="17124" y="3036"/>
                    <a:pt x="16112" y="2335"/>
                    <a:pt x="14945" y="1790"/>
                  </a:cubicBezTo>
                  <a:cubicBezTo>
                    <a:pt x="13816" y="1245"/>
                    <a:pt x="12571" y="934"/>
                    <a:pt x="11248" y="856"/>
                  </a:cubicBezTo>
                  <a:cubicBezTo>
                    <a:pt x="11248" y="5176"/>
                    <a:pt x="11248" y="5176"/>
                    <a:pt x="11248" y="5176"/>
                  </a:cubicBezTo>
                  <a:cubicBezTo>
                    <a:pt x="10352" y="5176"/>
                    <a:pt x="10352" y="5176"/>
                    <a:pt x="10352" y="5176"/>
                  </a:cubicBezTo>
                  <a:cubicBezTo>
                    <a:pt x="10352" y="467"/>
                    <a:pt x="10352" y="467"/>
                    <a:pt x="10352" y="467"/>
                  </a:cubicBezTo>
                  <a:cubicBezTo>
                    <a:pt x="10391" y="467"/>
                    <a:pt x="10391" y="467"/>
                    <a:pt x="10391" y="467"/>
                  </a:cubicBezTo>
                  <a:cubicBezTo>
                    <a:pt x="10391" y="0"/>
                    <a:pt x="10391" y="0"/>
                    <a:pt x="10391" y="0"/>
                  </a:cubicBezTo>
                  <a:cubicBezTo>
                    <a:pt x="10469" y="0"/>
                    <a:pt x="10547" y="0"/>
                    <a:pt x="10586" y="0"/>
                  </a:cubicBezTo>
                  <a:cubicBezTo>
                    <a:pt x="10664" y="0"/>
                    <a:pt x="10742" y="0"/>
                    <a:pt x="10819" y="0"/>
                  </a:cubicBezTo>
                  <a:close/>
                  <a:moveTo>
                    <a:pt x="9730" y="11559"/>
                  </a:moveTo>
                  <a:cubicBezTo>
                    <a:pt x="5682" y="6344"/>
                    <a:pt x="5682" y="6344"/>
                    <a:pt x="5682" y="6344"/>
                  </a:cubicBezTo>
                  <a:cubicBezTo>
                    <a:pt x="5604" y="6266"/>
                    <a:pt x="5604" y="6149"/>
                    <a:pt x="5604" y="6032"/>
                  </a:cubicBezTo>
                  <a:cubicBezTo>
                    <a:pt x="5643" y="5916"/>
                    <a:pt x="5682" y="5799"/>
                    <a:pt x="5799" y="5721"/>
                  </a:cubicBezTo>
                  <a:cubicBezTo>
                    <a:pt x="5838" y="5682"/>
                    <a:pt x="5955" y="5643"/>
                    <a:pt x="6032" y="5643"/>
                  </a:cubicBezTo>
                  <a:cubicBezTo>
                    <a:pt x="6149" y="5643"/>
                    <a:pt x="6227" y="5682"/>
                    <a:pt x="6305" y="5721"/>
                  </a:cubicBezTo>
                  <a:cubicBezTo>
                    <a:pt x="11559" y="9730"/>
                    <a:pt x="11559" y="9730"/>
                    <a:pt x="11559" y="9730"/>
                  </a:cubicBezTo>
                  <a:cubicBezTo>
                    <a:pt x="11598" y="9730"/>
                    <a:pt x="11637" y="9769"/>
                    <a:pt x="11676" y="9846"/>
                  </a:cubicBezTo>
                  <a:cubicBezTo>
                    <a:pt x="11792" y="9963"/>
                    <a:pt x="11909" y="10119"/>
                    <a:pt x="11987" y="10275"/>
                  </a:cubicBezTo>
                  <a:cubicBezTo>
                    <a:pt x="12065" y="10430"/>
                    <a:pt x="12143" y="10586"/>
                    <a:pt x="12143" y="10819"/>
                  </a:cubicBezTo>
                  <a:cubicBezTo>
                    <a:pt x="12143" y="10975"/>
                    <a:pt x="12104" y="11131"/>
                    <a:pt x="12026" y="11325"/>
                  </a:cubicBezTo>
                  <a:cubicBezTo>
                    <a:pt x="11948" y="11481"/>
                    <a:pt x="11870" y="11637"/>
                    <a:pt x="11715" y="11715"/>
                  </a:cubicBezTo>
                  <a:cubicBezTo>
                    <a:pt x="11637" y="11870"/>
                    <a:pt x="11481" y="11948"/>
                    <a:pt x="11325" y="12026"/>
                  </a:cubicBezTo>
                  <a:cubicBezTo>
                    <a:pt x="11131" y="12104"/>
                    <a:pt x="10975" y="12143"/>
                    <a:pt x="10819" y="12143"/>
                  </a:cubicBezTo>
                  <a:cubicBezTo>
                    <a:pt x="10586" y="12143"/>
                    <a:pt x="10430" y="12065"/>
                    <a:pt x="10236" y="11987"/>
                  </a:cubicBezTo>
                  <a:cubicBezTo>
                    <a:pt x="10080" y="11870"/>
                    <a:pt x="9924" y="11754"/>
                    <a:pt x="9808" y="11637"/>
                  </a:cubicBezTo>
                  <a:lnTo>
                    <a:pt x="9730" y="11559"/>
                  </a:lnTo>
                  <a:close/>
                </a:path>
              </a:pathLst>
            </a:custGeom>
            <a:solidFill>
              <a:srgbClr val="0698A8"/>
            </a:solidFill>
            <a:ln w="12700">
              <a:miter lim="400000"/>
            </a:ln>
          </p:spPr>
          <p:txBody>
            <a:bodyPr lIns="22860" rIns="22860"/>
            <a:lstStyle/>
            <a:p>
              <a:pPr defTabSz="457200">
                <a:defRPr sz="1800">
                  <a:solidFill>
                    <a:schemeClr val="accent6">
                      <a:hueOff val="-2214564"/>
                      <a:satOff val="-18431"/>
                      <a:lumOff val="-82906"/>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grpSp>
      <p:grpSp>
        <p:nvGrpSpPr>
          <p:cNvPr id="31" name="PA-组合 30"/>
          <p:cNvGrpSpPr/>
          <p:nvPr>
            <p:custDataLst>
              <p:tags r:id="rId3"/>
            </p:custDataLst>
          </p:nvPr>
        </p:nvGrpSpPr>
        <p:grpSpPr>
          <a:xfrm>
            <a:off x="619125" y="1733550"/>
            <a:ext cx="3435985" cy="3141980"/>
            <a:chOff x="975" y="2730"/>
            <a:chExt cx="5411" cy="4948"/>
          </a:xfrm>
        </p:grpSpPr>
        <p:grpSp>
          <p:nvGrpSpPr>
            <p:cNvPr id="3" name="组合 2"/>
            <p:cNvGrpSpPr/>
            <p:nvPr/>
          </p:nvGrpSpPr>
          <p:grpSpPr>
            <a:xfrm>
              <a:off x="1532" y="2730"/>
              <a:ext cx="4298" cy="2880"/>
              <a:chOff x="1431236" y="2457450"/>
              <a:chExt cx="2729552" cy="1828800"/>
            </a:xfrm>
          </p:grpSpPr>
          <p:sp>
            <p:nvSpPr>
              <p:cNvPr id="2" name="PA-Flowchart: Decision 1"/>
              <p:cNvSpPr/>
              <p:nvPr>
                <p:custDataLst>
                  <p:tags r:id="rId13"/>
                </p:custDataLst>
              </p:nvPr>
            </p:nvSpPr>
            <p:spPr>
              <a:xfrm>
                <a:off x="1431236" y="2457450"/>
                <a:ext cx="2729552" cy="1828800"/>
              </a:xfrm>
              <a:prstGeom prst="flowChartDecision">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椭圆 6"/>
              <p:cNvSpPr/>
              <p:nvPr>
                <p:custDataLst>
                  <p:tags r:id="rId14"/>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PA-文本框 7"/>
            <p:cNvSpPr txBox="1"/>
            <p:nvPr>
              <p:custDataLst>
                <p:tags r:id="rId10"/>
              </p:custDataLst>
            </p:nvPr>
          </p:nvSpPr>
          <p:spPr>
            <a:xfrm>
              <a:off x="2496" y="5766"/>
              <a:ext cx="2369" cy="749"/>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9" name="PA-文本框 8"/>
            <p:cNvSpPr txBox="1"/>
            <p:nvPr>
              <p:custDataLst>
                <p:tags r:id="rId11"/>
              </p:custDataLst>
            </p:nvPr>
          </p:nvSpPr>
          <p:spPr>
            <a:xfrm>
              <a:off x="975" y="6438"/>
              <a:ext cx="5411" cy="1240"/>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sp>
          <p:nvSpPr>
            <p:cNvPr id="25" name="PA-形状 4717"/>
            <p:cNvSpPr/>
            <p:nvPr>
              <p:custDataLst>
                <p:tags r:id="rId12"/>
              </p:custDataLst>
            </p:nvPr>
          </p:nvSpPr>
          <p:spPr>
            <a:xfrm>
              <a:off x="3132" y="3660"/>
              <a:ext cx="1099" cy="1020"/>
            </a:xfrm>
            <a:custGeom>
              <a:avLst/>
              <a:gdLst/>
              <a:ahLst/>
              <a:cxnLst>
                <a:cxn ang="0">
                  <a:pos x="wd2" y="hd2"/>
                </a:cxn>
                <a:cxn ang="5400000">
                  <a:pos x="wd2" y="hd2"/>
                </a:cxn>
                <a:cxn ang="10800000">
                  <a:pos x="wd2" y="hd2"/>
                </a:cxn>
                <a:cxn ang="16200000">
                  <a:pos x="wd2" y="hd2"/>
                </a:cxn>
              </a:cxnLst>
              <a:rect l="0" t="0" r="r" b="b"/>
              <a:pathLst>
                <a:path w="21585" h="21600" extrusionOk="0">
                  <a:moveTo>
                    <a:pt x="21006" y="18157"/>
                  </a:moveTo>
                  <a:cubicBezTo>
                    <a:pt x="21187" y="18338"/>
                    <a:pt x="21332" y="18556"/>
                    <a:pt x="21440" y="18809"/>
                  </a:cubicBezTo>
                  <a:cubicBezTo>
                    <a:pt x="21549" y="19063"/>
                    <a:pt x="21585" y="19317"/>
                    <a:pt x="21585" y="19570"/>
                  </a:cubicBezTo>
                  <a:cubicBezTo>
                    <a:pt x="21585" y="19860"/>
                    <a:pt x="21549" y="20114"/>
                    <a:pt x="21440" y="20332"/>
                  </a:cubicBezTo>
                  <a:cubicBezTo>
                    <a:pt x="21332" y="20585"/>
                    <a:pt x="21187" y="20803"/>
                    <a:pt x="21006" y="20984"/>
                  </a:cubicBezTo>
                  <a:cubicBezTo>
                    <a:pt x="20934" y="21093"/>
                    <a:pt x="20825" y="21165"/>
                    <a:pt x="20717" y="21238"/>
                  </a:cubicBezTo>
                  <a:cubicBezTo>
                    <a:pt x="20608" y="21310"/>
                    <a:pt x="20463" y="21383"/>
                    <a:pt x="20355" y="21455"/>
                  </a:cubicBezTo>
                  <a:cubicBezTo>
                    <a:pt x="20246" y="21491"/>
                    <a:pt x="20102" y="21528"/>
                    <a:pt x="19993" y="21564"/>
                  </a:cubicBezTo>
                  <a:cubicBezTo>
                    <a:pt x="19848" y="21564"/>
                    <a:pt x="19704" y="21600"/>
                    <a:pt x="19559" y="21600"/>
                  </a:cubicBezTo>
                  <a:cubicBezTo>
                    <a:pt x="19414" y="21600"/>
                    <a:pt x="19306" y="21564"/>
                    <a:pt x="19161" y="21564"/>
                  </a:cubicBezTo>
                  <a:cubicBezTo>
                    <a:pt x="19052" y="21528"/>
                    <a:pt x="18908" y="21491"/>
                    <a:pt x="18799" y="21455"/>
                  </a:cubicBezTo>
                  <a:cubicBezTo>
                    <a:pt x="18691" y="21383"/>
                    <a:pt x="18546" y="21310"/>
                    <a:pt x="18437" y="21238"/>
                  </a:cubicBezTo>
                  <a:cubicBezTo>
                    <a:pt x="18329" y="21165"/>
                    <a:pt x="18220" y="21093"/>
                    <a:pt x="18148" y="20984"/>
                  </a:cubicBezTo>
                  <a:cubicBezTo>
                    <a:pt x="13915" y="16744"/>
                    <a:pt x="13915" y="16744"/>
                    <a:pt x="13915" y="16744"/>
                  </a:cubicBezTo>
                  <a:cubicBezTo>
                    <a:pt x="13336" y="17287"/>
                    <a:pt x="13336" y="17287"/>
                    <a:pt x="13336" y="17287"/>
                  </a:cubicBezTo>
                  <a:cubicBezTo>
                    <a:pt x="12757" y="16744"/>
                    <a:pt x="12757" y="16744"/>
                    <a:pt x="12757" y="16744"/>
                  </a:cubicBezTo>
                  <a:cubicBezTo>
                    <a:pt x="14457" y="15040"/>
                    <a:pt x="14457" y="15040"/>
                    <a:pt x="14457" y="15040"/>
                  </a:cubicBezTo>
                  <a:cubicBezTo>
                    <a:pt x="11599" y="12141"/>
                    <a:pt x="11599" y="12141"/>
                    <a:pt x="11599" y="12141"/>
                  </a:cubicBezTo>
                  <a:cubicBezTo>
                    <a:pt x="8198" y="15620"/>
                    <a:pt x="8198" y="15620"/>
                    <a:pt x="8198" y="15620"/>
                  </a:cubicBezTo>
                  <a:cubicBezTo>
                    <a:pt x="8343" y="15983"/>
                    <a:pt x="8415" y="16381"/>
                    <a:pt x="8451" y="16744"/>
                  </a:cubicBezTo>
                  <a:cubicBezTo>
                    <a:pt x="8451" y="17142"/>
                    <a:pt x="8451" y="17541"/>
                    <a:pt x="8343" y="17976"/>
                  </a:cubicBezTo>
                  <a:cubicBezTo>
                    <a:pt x="8234" y="18338"/>
                    <a:pt x="8090" y="18701"/>
                    <a:pt x="7909" y="19063"/>
                  </a:cubicBezTo>
                  <a:cubicBezTo>
                    <a:pt x="7728" y="19389"/>
                    <a:pt x="7511" y="19715"/>
                    <a:pt x="7221" y="20005"/>
                  </a:cubicBezTo>
                  <a:cubicBezTo>
                    <a:pt x="7040" y="20223"/>
                    <a:pt x="6823" y="20404"/>
                    <a:pt x="6570" y="20549"/>
                  </a:cubicBezTo>
                  <a:cubicBezTo>
                    <a:pt x="6353" y="20658"/>
                    <a:pt x="6100" y="20803"/>
                    <a:pt x="5846" y="20948"/>
                  </a:cubicBezTo>
                  <a:cubicBezTo>
                    <a:pt x="5593" y="21020"/>
                    <a:pt x="5340" y="21093"/>
                    <a:pt x="5050" y="21165"/>
                  </a:cubicBezTo>
                  <a:cubicBezTo>
                    <a:pt x="4797" y="21238"/>
                    <a:pt x="4508" y="21274"/>
                    <a:pt x="4254" y="21274"/>
                  </a:cubicBezTo>
                  <a:cubicBezTo>
                    <a:pt x="4073" y="21274"/>
                    <a:pt x="3929" y="21274"/>
                    <a:pt x="3784" y="21238"/>
                  </a:cubicBezTo>
                  <a:cubicBezTo>
                    <a:pt x="3639" y="21238"/>
                    <a:pt x="3531" y="21201"/>
                    <a:pt x="3386" y="21165"/>
                  </a:cubicBezTo>
                  <a:cubicBezTo>
                    <a:pt x="3241" y="21129"/>
                    <a:pt x="3097" y="21093"/>
                    <a:pt x="2952" y="21056"/>
                  </a:cubicBezTo>
                  <a:cubicBezTo>
                    <a:pt x="2807" y="21020"/>
                    <a:pt x="2662" y="20948"/>
                    <a:pt x="2554" y="20875"/>
                  </a:cubicBezTo>
                  <a:cubicBezTo>
                    <a:pt x="2011" y="20658"/>
                    <a:pt x="2011" y="20658"/>
                    <a:pt x="2011" y="20658"/>
                  </a:cubicBezTo>
                  <a:cubicBezTo>
                    <a:pt x="3856" y="18809"/>
                    <a:pt x="3856" y="18809"/>
                    <a:pt x="3856" y="18809"/>
                  </a:cubicBezTo>
                  <a:cubicBezTo>
                    <a:pt x="3856" y="17360"/>
                    <a:pt x="3856" y="17360"/>
                    <a:pt x="3856" y="17360"/>
                  </a:cubicBezTo>
                  <a:cubicBezTo>
                    <a:pt x="2445" y="17360"/>
                    <a:pt x="2445" y="17360"/>
                    <a:pt x="2445" y="17360"/>
                  </a:cubicBezTo>
                  <a:cubicBezTo>
                    <a:pt x="564" y="19244"/>
                    <a:pt x="564" y="19244"/>
                    <a:pt x="564" y="19244"/>
                  </a:cubicBezTo>
                  <a:cubicBezTo>
                    <a:pt x="347" y="18701"/>
                    <a:pt x="347" y="18701"/>
                    <a:pt x="347" y="18701"/>
                  </a:cubicBezTo>
                  <a:cubicBezTo>
                    <a:pt x="166" y="18302"/>
                    <a:pt x="57" y="17903"/>
                    <a:pt x="21" y="17468"/>
                  </a:cubicBezTo>
                  <a:cubicBezTo>
                    <a:pt x="-15" y="17034"/>
                    <a:pt x="-15" y="16635"/>
                    <a:pt x="94" y="16200"/>
                  </a:cubicBezTo>
                  <a:cubicBezTo>
                    <a:pt x="166" y="15801"/>
                    <a:pt x="274" y="15403"/>
                    <a:pt x="492" y="15040"/>
                  </a:cubicBezTo>
                  <a:cubicBezTo>
                    <a:pt x="672" y="14642"/>
                    <a:pt x="926" y="14315"/>
                    <a:pt x="1215" y="14062"/>
                  </a:cubicBezTo>
                  <a:cubicBezTo>
                    <a:pt x="1432" y="13808"/>
                    <a:pt x="1649" y="13627"/>
                    <a:pt x="1903" y="13518"/>
                  </a:cubicBezTo>
                  <a:cubicBezTo>
                    <a:pt x="2120" y="13373"/>
                    <a:pt x="2337" y="13228"/>
                    <a:pt x="2590" y="13083"/>
                  </a:cubicBezTo>
                  <a:cubicBezTo>
                    <a:pt x="2843" y="13011"/>
                    <a:pt x="3097" y="12938"/>
                    <a:pt x="3386" y="12866"/>
                  </a:cubicBezTo>
                  <a:cubicBezTo>
                    <a:pt x="3675" y="12793"/>
                    <a:pt x="3965" y="12757"/>
                    <a:pt x="4254" y="12757"/>
                  </a:cubicBezTo>
                  <a:cubicBezTo>
                    <a:pt x="4471" y="12757"/>
                    <a:pt x="4689" y="12793"/>
                    <a:pt x="4942" y="12830"/>
                  </a:cubicBezTo>
                  <a:cubicBezTo>
                    <a:pt x="5159" y="12902"/>
                    <a:pt x="5412" y="12974"/>
                    <a:pt x="5665" y="13047"/>
                  </a:cubicBezTo>
                  <a:cubicBezTo>
                    <a:pt x="9030" y="9604"/>
                    <a:pt x="9030" y="9604"/>
                    <a:pt x="9030" y="9604"/>
                  </a:cubicBezTo>
                  <a:cubicBezTo>
                    <a:pt x="4254" y="4784"/>
                    <a:pt x="4254" y="4784"/>
                    <a:pt x="4254" y="4784"/>
                  </a:cubicBezTo>
                  <a:cubicBezTo>
                    <a:pt x="3675" y="5364"/>
                    <a:pt x="3675" y="5364"/>
                    <a:pt x="3675" y="5364"/>
                  </a:cubicBezTo>
                  <a:cubicBezTo>
                    <a:pt x="528" y="2211"/>
                    <a:pt x="528" y="2211"/>
                    <a:pt x="528" y="2211"/>
                  </a:cubicBezTo>
                  <a:cubicBezTo>
                    <a:pt x="2228" y="507"/>
                    <a:pt x="2228" y="507"/>
                    <a:pt x="2228" y="507"/>
                  </a:cubicBezTo>
                  <a:cubicBezTo>
                    <a:pt x="5376" y="3660"/>
                    <a:pt x="5376" y="3660"/>
                    <a:pt x="5376" y="3660"/>
                  </a:cubicBezTo>
                  <a:cubicBezTo>
                    <a:pt x="4797" y="4240"/>
                    <a:pt x="4797" y="4240"/>
                    <a:pt x="4797" y="4240"/>
                  </a:cubicBezTo>
                  <a:cubicBezTo>
                    <a:pt x="9609" y="9060"/>
                    <a:pt x="9609" y="9060"/>
                    <a:pt x="9609" y="9060"/>
                  </a:cubicBezTo>
                  <a:cubicBezTo>
                    <a:pt x="13046" y="5654"/>
                    <a:pt x="13046" y="5654"/>
                    <a:pt x="13046" y="5654"/>
                  </a:cubicBezTo>
                  <a:cubicBezTo>
                    <a:pt x="12902" y="5219"/>
                    <a:pt x="12793" y="4820"/>
                    <a:pt x="12793" y="4458"/>
                  </a:cubicBezTo>
                  <a:cubicBezTo>
                    <a:pt x="12793" y="4059"/>
                    <a:pt x="12829" y="3660"/>
                    <a:pt x="12902" y="3298"/>
                  </a:cubicBezTo>
                  <a:cubicBezTo>
                    <a:pt x="12974" y="2899"/>
                    <a:pt x="13082" y="2537"/>
                    <a:pt x="13300" y="2211"/>
                  </a:cubicBezTo>
                  <a:cubicBezTo>
                    <a:pt x="13480" y="1848"/>
                    <a:pt x="13734" y="1522"/>
                    <a:pt x="14059" y="1196"/>
                  </a:cubicBezTo>
                  <a:cubicBezTo>
                    <a:pt x="14240" y="1015"/>
                    <a:pt x="14457" y="834"/>
                    <a:pt x="14674" y="689"/>
                  </a:cubicBezTo>
                  <a:cubicBezTo>
                    <a:pt x="14928" y="544"/>
                    <a:pt x="15145" y="399"/>
                    <a:pt x="15398" y="326"/>
                  </a:cubicBezTo>
                  <a:cubicBezTo>
                    <a:pt x="15651" y="181"/>
                    <a:pt x="15905" y="109"/>
                    <a:pt x="16194" y="36"/>
                  </a:cubicBezTo>
                  <a:cubicBezTo>
                    <a:pt x="16447" y="0"/>
                    <a:pt x="16737" y="0"/>
                    <a:pt x="17026" y="0"/>
                  </a:cubicBezTo>
                  <a:cubicBezTo>
                    <a:pt x="17171" y="0"/>
                    <a:pt x="17316" y="0"/>
                    <a:pt x="17460" y="0"/>
                  </a:cubicBezTo>
                  <a:cubicBezTo>
                    <a:pt x="17605" y="36"/>
                    <a:pt x="17750" y="36"/>
                    <a:pt x="17858" y="72"/>
                  </a:cubicBezTo>
                  <a:cubicBezTo>
                    <a:pt x="18003" y="109"/>
                    <a:pt x="18148" y="145"/>
                    <a:pt x="18293" y="181"/>
                  </a:cubicBezTo>
                  <a:cubicBezTo>
                    <a:pt x="18401" y="254"/>
                    <a:pt x="18546" y="290"/>
                    <a:pt x="18691" y="326"/>
                  </a:cubicBezTo>
                  <a:cubicBezTo>
                    <a:pt x="19233" y="544"/>
                    <a:pt x="19233" y="544"/>
                    <a:pt x="19233" y="544"/>
                  </a:cubicBezTo>
                  <a:cubicBezTo>
                    <a:pt x="17388" y="2428"/>
                    <a:pt x="17388" y="2428"/>
                    <a:pt x="17388" y="2428"/>
                  </a:cubicBezTo>
                  <a:cubicBezTo>
                    <a:pt x="17352" y="3842"/>
                    <a:pt x="17352" y="3842"/>
                    <a:pt x="17352" y="3842"/>
                  </a:cubicBezTo>
                  <a:cubicBezTo>
                    <a:pt x="18799" y="3805"/>
                    <a:pt x="18799" y="3805"/>
                    <a:pt x="18799" y="3805"/>
                  </a:cubicBezTo>
                  <a:cubicBezTo>
                    <a:pt x="20644" y="2030"/>
                    <a:pt x="20644" y="2030"/>
                    <a:pt x="20644" y="2030"/>
                  </a:cubicBezTo>
                  <a:cubicBezTo>
                    <a:pt x="20861" y="2537"/>
                    <a:pt x="20861" y="2537"/>
                    <a:pt x="20861" y="2537"/>
                  </a:cubicBezTo>
                  <a:cubicBezTo>
                    <a:pt x="21078" y="2936"/>
                    <a:pt x="21187" y="3370"/>
                    <a:pt x="21223" y="3769"/>
                  </a:cubicBezTo>
                  <a:cubicBezTo>
                    <a:pt x="21259" y="4204"/>
                    <a:pt x="21259" y="4603"/>
                    <a:pt x="21151" y="5001"/>
                  </a:cubicBezTo>
                  <a:cubicBezTo>
                    <a:pt x="21078" y="5400"/>
                    <a:pt x="20970" y="5799"/>
                    <a:pt x="20753" y="6161"/>
                  </a:cubicBezTo>
                  <a:cubicBezTo>
                    <a:pt x="20536" y="6560"/>
                    <a:pt x="20282" y="6886"/>
                    <a:pt x="19993" y="7212"/>
                  </a:cubicBezTo>
                  <a:cubicBezTo>
                    <a:pt x="19776" y="7393"/>
                    <a:pt x="19595" y="7574"/>
                    <a:pt x="19342" y="7719"/>
                  </a:cubicBezTo>
                  <a:cubicBezTo>
                    <a:pt x="19089" y="7864"/>
                    <a:pt x="18871" y="8009"/>
                    <a:pt x="18618" y="8082"/>
                  </a:cubicBezTo>
                  <a:cubicBezTo>
                    <a:pt x="18365" y="8227"/>
                    <a:pt x="18112" y="8299"/>
                    <a:pt x="17822" y="8372"/>
                  </a:cubicBezTo>
                  <a:cubicBezTo>
                    <a:pt x="17569" y="8408"/>
                    <a:pt x="17279" y="8444"/>
                    <a:pt x="17026" y="8444"/>
                  </a:cubicBezTo>
                  <a:cubicBezTo>
                    <a:pt x="16773" y="8444"/>
                    <a:pt x="16520" y="8408"/>
                    <a:pt x="16266" y="8372"/>
                  </a:cubicBezTo>
                  <a:cubicBezTo>
                    <a:pt x="16049" y="8299"/>
                    <a:pt x="15832" y="8263"/>
                    <a:pt x="15579" y="8191"/>
                  </a:cubicBezTo>
                  <a:cubicBezTo>
                    <a:pt x="12214" y="11597"/>
                    <a:pt x="12214" y="11597"/>
                    <a:pt x="12214" y="11597"/>
                  </a:cubicBezTo>
                  <a:cubicBezTo>
                    <a:pt x="15036" y="14460"/>
                    <a:pt x="15036" y="14460"/>
                    <a:pt x="15036" y="14460"/>
                  </a:cubicBezTo>
                  <a:cubicBezTo>
                    <a:pt x="16737" y="12757"/>
                    <a:pt x="16737" y="12757"/>
                    <a:pt x="16737" y="12757"/>
                  </a:cubicBezTo>
                  <a:cubicBezTo>
                    <a:pt x="17279" y="13337"/>
                    <a:pt x="17279" y="13337"/>
                    <a:pt x="17279" y="13337"/>
                  </a:cubicBezTo>
                  <a:cubicBezTo>
                    <a:pt x="16737" y="13917"/>
                    <a:pt x="16737" y="13917"/>
                    <a:pt x="16737" y="13917"/>
                  </a:cubicBezTo>
                  <a:lnTo>
                    <a:pt x="21006" y="18157"/>
                  </a:lnTo>
                  <a:close/>
                  <a:moveTo>
                    <a:pt x="7366" y="15656"/>
                  </a:moveTo>
                  <a:cubicBezTo>
                    <a:pt x="7257" y="15403"/>
                    <a:pt x="7257" y="15403"/>
                    <a:pt x="7257" y="15403"/>
                  </a:cubicBezTo>
                  <a:cubicBezTo>
                    <a:pt x="15398" y="7248"/>
                    <a:pt x="15398" y="7248"/>
                    <a:pt x="15398" y="7248"/>
                  </a:cubicBezTo>
                  <a:cubicBezTo>
                    <a:pt x="15651" y="7357"/>
                    <a:pt x="15651" y="7357"/>
                    <a:pt x="15651" y="7357"/>
                  </a:cubicBezTo>
                  <a:cubicBezTo>
                    <a:pt x="15868" y="7430"/>
                    <a:pt x="16086" y="7502"/>
                    <a:pt x="16339" y="7538"/>
                  </a:cubicBezTo>
                  <a:cubicBezTo>
                    <a:pt x="16556" y="7611"/>
                    <a:pt x="16773" y="7611"/>
                    <a:pt x="17026" y="7611"/>
                  </a:cubicBezTo>
                  <a:cubicBezTo>
                    <a:pt x="17243" y="7611"/>
                    <a:pt x="17460" y="7611"/>
                    <a:pt x="17677" y="7538"/>
                  </a:cubicBezTo>
                  <a:cubicBezTo>
                    <a:pt x="17895" y="7502"/>
                    <a:pt x="18112" y="7466"/>
                    <a:pt x="18329" y="7393"/>
                  </a:cubicBezTo>
                  <a:cubicBezTo>
                    <a:pt x="18510" y="7285"/>
                    <a:pt x="18691" y="7176"/>
                    <a:pt x="18908" y="7067"/>
                  </a:cubicBezTo>
                  <a:cubicBezTo>
                    <a:pt x="19089" y="6922"/>
                    <a:pt x="19269" y="6777"/>
                    <a:pt x="19414" y="6632"/>
                  </a:cubicBezTo>
                  <a:cubicBezTo>
                    <a:pt x="19631" y="6415"/>
                    <a:pt x="19812" y="6197"/>
                    <a:pt x="19957" y="5944"/>
                  </a:cubicBezTo>
                  <a:cubicBezTo>
                    <a:pt x="20102" y="5690"/>
                    <a:pt x="20210" y="5400"/>
                    <a:pt x="20319" y="5110"/>
                  </a:cubicBezTo>
                  <a:cubicBezTo>
                    <a:pt x="20355" y="4893"/>
                    <a:pt x="20391" y="4603"/>
                    <a:pt x="20427" y="4313"/>
                  </a:cubicBezTo>
                  <a:cubicBezTo>
                    <a:pt x="20427" y="3987"/>
                    <a:pt x="20427" y="3697"/>
                    <a:pt x="20355" y="3443"/>
                  </a:cubicBezTo>
                  <a:cubicBezTo>
                    <a:pt x="19161" y="4603"/>
                    <a:pt x="19161" y="4603"/>
                    <a:pt x="19161" y="4603"/>
                  </a:cubicBezTo>
                  <a:cubicBezTo>
                    <a:pt x="16556" y="4639"/>
                    <a:pt x="16556" y="4639"/>
                    <a:pt x="16556" y="4639"/>
                  </a:cubicBezTo>
                  <a:cubicBezTo>
                    <a:pt x="16592" y="2102"/>
                    <a:pt x="16592" y="2102"/>
                    <a:pt x="16592" y="2102"/>
                  </a:cubicBezTo>
                  <a:cubicBezTo>
                    <a:pt x="17750" y="870"/>
                    <a:pt x="17750" y="870"/>
                    <a:pt x="17750" y="870"/>
                  </a:cubicBezTo>
                  <a:cubicBezTo>
                    <a:pt x="17641" y="834"/>
                    <a:pt x="17497" y="834"/>
                    <a:pt x="17388" y="797"/>
                  </a:cubicBezTo>
                  <a:cubicBezTo>
                    <a:pt x="17243" y="797"/>
                    <a:pt x="17135" y="797"/>
                    <a:pt x="17026" y="797"/>
                  </a:cubicBezTo>
                  <a:cubicBezTo>
                    <a:pt x="16773" y="797"/>
                    <a:pt x="16556" y="797"/>
                    <a:pt x="16339" y="870"/>
                  </a:cubicBezTo>
                  <a:cubicBezTo>
                    <a:pt x="16122" y="906"/>
                    <a:pt x="15905" y="979"/>
                    <a:pt x="15688" y="1051"/>
                  </a:cubicBezTo>
                  <a:cubicBezTo>
                    <a:pt x="15507" y="1123"/>
                    <a:pt x="15326" y="1232"/>
                    <a:pt x="15109" y="1341"/>
                  </a:cubicBezTo>
                  <a:cubicBezTo>
                    <a:pt x="14928" y="1486"/>
                    <a:pt x="14747" y="1631"/>
                    <a:pt x="14602" y="1776"/>
                  </a:cubicBezTo>
                  <a:cubicBezTo>
                    <a:pt x="14349" y="2030"/>
                    <a:pt x="14168" y="2319"/>
                    <a:pt x="13987" y="2609"/>
                  </a:cubicBezTo>
                  <a:cubicBezTo>
                    <a:pt x="13842" y="2899"/>
                    <a:pt x="13734" y="3226"/>
                    <a:pt x="13661" y="3552"/>
                  </a:cubicBezTo>
                  <a:cubicBezTo>
                    <a:pt x="13589" y="3878"/>
                    <a:pt x="13589" y="4204"/>
                    <a:pt x="13625" y="4566"/>
                  </a:cubicBezTo>
                  <a:cubicBezTo>
                    <a:pt x="13661" y="4893"/>
                    <a:pt x="13734" y="5219"/>
                    <a:pt x="13915" y="5545"/>
                  </a:cubicBezTo>
                  <a:cubicBezTo>
                    <a:pt x="13987" y="5835"/>
                    <a:pt x="13987" y="5835"/>
                    <a:pt x="13987" y="5835"/>
                  </a:cubicBezTo>
                  <a:cubicBezTo>
                    <a:pt x="5846" y="13989"/>
                    <a:pt x="5846" y="13989"/>
                    <a:pt x="5846" y="13989"/>
                  </a:cubicBezTo>
                  <a:cubicBezTo>
                    <a:pt x="5557" y="13844"/>
                    <a:pt x="5557" y="13844"/>
                    <a:pt x="5557" y="13844"/>
                  </a:cubicBezTo>
                  <a:cubicBezTo>
                    <a:pt x="5376" y="13808"/>
                    <a:pt x="5159" y="13736"/>
                    <a:pt x="4942" y="13699"/>
                  </a:cubicBezTo>
                  <a:cubicBezTo>
                    <a:pt x="4689" y="13627"/>
                    <a:pt x="4471" y="13627"/>
                    <a:pt x="4254" y="13627"/>
                  </a:cubicBezTo>
                  <a:cubicBezTo>
                    <a:pt x="4001" y="13627"/>
                    <a:pt x="3748" y="13627"/>
                    <a:pt x="3531" y="13663"/>
                  </a:cubicBezTo>
                  <a:cubicBezTo>
                    <a:pt x="3314" y="13699"/>
                    <a:pt x="3097" y="13772"/>
                    <a:pt x="2916" y="13844"/>
                  </a:cubicBezTo>
                  <a:cubicBezTo>
                    <a:pt x="2699" y="13953"/>
                    <a:pt x="2518" y="14062"/>
                    <a:pt x="2301" y="14170"/>
                  </a:cubicBezTo>
                  <a:cubicBezTo>
                    <a:pt x="2120" y="14315"/>
                    <a:pt x="1939" y="14460"/>
                    <a:pt x="1794" y="14605"/>
                  </a:cubicBezTo>
                  <a:cubicBezTo>
                    <a:pt x="1613" y="14787"/>
                    <a:pt x="1432" y="15040"/>
                    <a:pt x="1288" y="15294"/>
                  </a:cubicBezTo>
                  <a:cubicBezTo>
                    <a:pt x="1107" y="15548"/>
                    <a:pt x="998" y="15838"/>
                    <a:pt x="962" y="16091"/>
                  </a:cubicBezTo>
                  <a:cubicBezTo>
                    <a:pt x="853" y="16345"/>
                    <a:pt x="817" y="16635"/>
                    <a:pt x="817" y="16925"/>
                  </a:cubicBezTo>
                  <a:cubicBezTo>
                    <a:pt x="817" y="17215"/>
                    <a:pt x="817" y="17505"/>
                    <a:pt x="890" y="17758"/>
                  </a:cubicBezTo>
                  <a:cubicBezTo>
                    <a:pt x="2120" y="16562"/>
                    <a:pt x="2120" y="16562"/>
                    <a:pt x="2120" y="16562"/>
                  </a:cubicBezTo>
                  <a:cubicBezTo>
                    <a:pt x="4652" y="16562"/>
                    <a:pt x="4652" y="16562"/>
                    <a:pt x="4652" y="16562"/>
                  </a:cubicBezTo>
                  <a:cubicBezTo>
                    <a:pt x="4616" y="19172"/>
                    <a:pt x="4616" y="19172"/>
                    <a:pt x="4616" y="19172"/>
                  </a:cubicBezTo>
                  <a:cubicBezTo>
                    <a:pt x="3458" y="20368"/>
                    <a:pt x="3458" y="20368"/>
                    <a:pt x="3458" y="20368"/>
                  </a:cubicBezTo>
                  <a:cubicBezTo>
                    <a:pt x="3567" y="20404"/>
                    <a:pt x="3712" y="20404"/>
                    <a:pt x="3856" y="20404"/>
                  </a:cubicBezTo>
                  <a:cubicBezTo>
                    <a:pt x="4001" y="20404"/>
                    <a:pt x="4110" y="20404"/>
                    <a:pt x="4254" y="20404"/>
                  </a:cubicBezTo>
                  <a:cubicBezTo>
                    <a:pt x="4471" y="20404"/>
                    <a:pt x="4689" y="20404"/>
                    <a:pt x="4906" y="20368"/>
                  </a:cubicBezTo>
                  <a:cubicBezTo>
                    <a:pt x="5123" y="20332"/>
                    <a:pt x="5340" y="20259"/>
                    <a:pt x="5521" y="20187"/>
                  </a:cubicBezTo>
                  <a:cubicBezTo>
                    <a:pt x="5738" y="20078"/>
                    <a:pt x="5955" y="19969"/>
                    <a:pt x="6136" y="19860"/>
                  </a:cubicBezTo>
                  <a:cubicBezTo>
                    <a:pt x="6317" y="19715"/>
                    <a:pt x="6498" y="19570"/>
                    <a:pt x="6642" y="19426"/>
                  </a:cubicBezTo>
                  <a:cubicBezTo>
                    <a:pt x="6896" y="19172"/>
                    <a:pt x="7113" y="18882"/>
                    <a:pt x="7257" y="18592"/>
                  </a:cubicBezTo>
                  <a:cubicBezTo>
                    <a:pt x="7402" y="18302"/>
                    <a:pt x="7511" y="17976"/>
                    <a:pt x="7583" y="17686"/>
                  </a:cubicBezTo>
                  <a:cubicBezTo>
                    <a:pt x="7655" y="17323"/>
                    <a:pt x="7655" y="16997"/>
                    <a:pt x="7619" y="16671"/>
                  </a:cubicBezTo>
                  <a:cubicBezTo>
                    <a:pt x="7619" y="16345"/>
                    <a:pt x="7511" y="15983"/>
                    <a:pt x="7366" y="15656"/>
                  </a:cubicBezTo>
                  <a:close/>
                  <a:moveTo>
                    <a:pt x="1649" y="2211"/>
                  </a:moveTo>
                  <a:cubicBezTo>
                    <a:pt x="3675" y="4240"/>
                    <a:pt x="3675" y="4240"/>
                    <a:pt x="3675" y="4240"/>
                  </a:cubicBezTo>
                  <a:cubicBezTo>
                    <a:pt x="4254" y="3660"/>
                    <a:pt x="4254" y="3660"/>
                    <a:pt x="4254" y="3660"/>
                  </a:cubicBezTo>
                  <a:cubicBezTo>
                    <a:pt x="2228" y="1631"/>
                    <a:pt x="2228" y="1631"/>
                    <a:pt x="2228" y="1631"/>
                  </a:cubicBezTo>
                  <a:lnTo>
                    <a:pt x="1649" y="2211"/>
                  </a:lnTo>
                  <a:close/>
                  <a:moveTo>
                    <a:pt x="20391" y="20404"/>
                  </a:moveTo>
                  <a:cubicBezTo>
                    <a:pt x="20536" y="20332"/>
                    <a:pt x="20608" y="20187"/>
                    <a:pt x="20680" y="20042"/>
                  </a:cubicBezTo>
                  <a:cubicBezTo>
                    <a:pt x="20753" y="19897"/>
                    <a:pt x="20789" y="19715"/>
                    <a:pt x="20789" y="19570"/>
                  </a:cubicBezTo>
                  <a:cubicBezTo>
                    <a:pt x="20789" y="19426"/>
                    <a:pt x="20753" y="19244"/>
                    <a:pt x="20680" y="19136"/>
                  </a:cubicBezTo>
                  <a:cubicBezTo>
                    <a:pt x="20608" y="18991"/>
                    <a:pt x="20536" y="18846"/>
                    <a:pt x="20391" y="18701"/>
                  </a:cubicBezTo>
                  <a:cubicBezTo>
                    <a:pt x="16158" y="14460"/>
                    <a:pt x="16158" y="14460"/>
                    <a:pt x="16158" y="14460"/>
                  </a:cubicBezTo>
                  <a:cubicBezTo>
                    <a:pt x="14457" y="16164"/>
                    <a:pt x="14457" y="16164"/>
                    <a:pt x="14457" y="16164"/>
                  </a:cubicBezTo>
                  <a:cubicBezTo>
                    <a:pt x="18691" y="20404"/>
                    <a:pt x="18691" y="20404"/>
                    <a:pt x="18691" y="20404"/>
                  </a:cubicBezTo>
                  <a:cubicBezTo>
                    <a:pt x="18835" y="20549"/>
                    <a:pt x="18980" y="20621"/>
                    <a:pt x="19089" y="20694"/>
                  </a:cubicBezTo>
                  <a:cubicBezTo>
                    <a:pt x="19233" y="20766"/>
                    <a:pt x="19414" y="20803"/>
                    <a:pt x="19559" y="20803"/>
                  </a:cubicBezTo>
                  <a:cubicBezTo>
                    <a:pt x="19704" y="20803"/>
                    <a:pt x="19884" y="20766"/>
                    <a:pt x="20029" y="20694"/>
                  </a:cubicBezTo>
                  <a:cubicBezTo>
                    <a:pt x="20174" y="20621"/>
                    <a:pt x="20319" y="20549"/>
                    <a:pt x="20391" y="20404"/>
                  </a:cubicBezTo>
                  <a:close/>
                </a:path>
              </a:pathLst>
            </a:custGeom>
            <a:solidFill>
              <a:srgbClr val="0698A8"/>
            </a:solidFill>
            <a:ln w="12700">
              <a:miter lim="400000"/>
            </a:ln>
          </p:spPr>
          <p:txBody>
            <a:bodyPr lIns="22860" rIns="22860"/>
            <a:lstStyle/>
            <a:p>
              <a:pPr defTabSz="457200">
                <a:defRPr sz="1800">
                  <a:solidFill>
                    <a:schemeClr val="accent6">
                      <a:hueOff val="-2214564"/>
                      <a:satOff val="-18429"/>
                      <a:lumOff val="-82904"/>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grpSp>
      <p:grpSp>
        <p:nvGrpSpPr>
          <p:cNvPr id="29" name="PA-组合 28"/>
          <p:cNvGrpSpPr/>
          <p:nvPr>
            <p:custDataLst>
              <p:tags r:id="rId4"/>
            </p:custDataLst>
          </p:nvPr>
        </p:nvGrpSpPr>
        <p:grpSpPr>
          <a:xfrm>
            <a:off x="8236585" y="1733550"/>
            <a:ext cx="3435985" cy="3141980"/>
            <a:chOff x="12971" y="2730"/>
            <a:chExt cx="5411" cy="4948"/>
          </a:xfrm>
        </p:grpSpPr>
        <p:grpSp>
          <p:nvGrpSpPr>
            <p:cNvPr id="18" name="组合 17"/>
            <p:cNvGrpSpPr/>
            <p:nvPr/>
          </p:nvGrpSpPr>
          <p:grpSpPr>
            <a:xfrm>
              <a:off x="13528" y="2730"/>
              <a:ext cx="4298" cy="2880"/>
              <a:chOff x="1431236" y="2457450"/>
              <a:chExt cx="2729552" cy="1828800"/>
            </a:xfrm>
          </p:grpSpPr>
          <p:sp>
            <p:nvSpPr>
              <p:cNvPr id="21" name="PA-Flowchart: Decision 20"/>
              <p:cNvSpPr/>
              <p:nvPr>
                <p:custDataLst>
                  <p:tags r:id="rId8"/>
                </p:custDataLst>
              </p:nvPr>
            </p:nvSpPr>
            <p:spPr>
              <a:xfrm>
                <a:off x="1431236" y="2457450"/>
                <a:ext cx="2729552" cy="1828800"/>
              </a:xfrm>
              <a:prstGeom prst="flowChartDecision">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椭圆 21"/>
              <p:cNvSpPr/>
              <p:nvPr>
                <p:custDataLst>
                  <p:tags r:id="rId9"/>
                </p:custDataLst>
              </p:nvPr>
            </p:nvSpPr>
            <p:spPr>
              <a:xfrm>
                <a:off x="2218488" y="2794326"/>
                <a:ext cx="1155047" cy="11550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PA-文本框 18"/>
            <p:cNvSpPr txBox="1"/>
            <p:nvPr>
              <p:custDataLst>
                <p:tags r:id="rId5"/>
              </p:custDataLst>
            </p:nvPr>
          </p:nvSpPr>
          <p:spPr>
            <a:xfrm>
              <a:off x="14492" y="5766"/>
              <a:ext cx="2369" cy="749"/>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20" name="PA-文本框 19"/>
            <p:cNvSpPr txBox="1"/>
            <p:nvPr>
              <p:custDataLst>
                <p:tags r:id="rId6"/>
              </p:custDataLst>
            </p:nvPr>
          </p:nvSpPr>
          <p:spPr>
            <a:xfrm>
              <a:off x="12971" y="6438"/>
              <a:ext cx="5411" cy="1240"/>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sp>
          <p:nvSpPr>
            <p:cNvPr id="26" name="PA-形状 4782"/>
            <p:cNvSpPr/>
            <p:nvPr>
              <p:custDataLst>
                <p:tags r:id="rId7"/>
              </p:custDataLst>
            </p:nvPr>
          </p:nvSpPr>
          <p:spPr>
            <a:xfrm>
              <a:off x="15113" y="3609"/>
              <a:ext cx="1127" cy="1123"/>
            </a:xfrm>
            <a:custGeom>
              <a:avLst/>
              <a:gdLst/>
              <a:ahLst/>
              <a:cxnLst>
                <a:cxn ang="0">
                  <a:pos x="wd2" y="hd2"/>
                </a:cxn>
                <a:cxn ang="5400000">
                  <a:pos x="wd2" y="hd2"/>
                </a:cxn>
                <a:cxn ang="10800000">
                  <a:pos x="wd2" y="hd2"/>
                </a:cxn>
                <a:cxn ang="16200000">
                  <a:pos x="wd2" y="hd2"/>
                </a:cxn>
              </a:cxnLst>
              <a:rect l="0" t="0" r="r" b="b"/>
              <a:pathLst>
                <a:path w="21600" h="21600" extrusionOk="0">
                  <a:moveTo>
                    <a:pt x="12999" y="0"/>
                  </a:moveTo>
                  <a:cubicBezTo>
                    <a:pt x="12999" y="2257"/>
                    <a:pt x="12999" y="2257"/>
                    <a:pt x="12999" y="2257"/>
                  </a:cubicBezTo>
                  <a:cubicBezTo>
                    <a:pt x="13194" y="2335"/>
                    <a:pt x="13388" y="2413"/>
                    <a:pt x="13583" y="2491"/>
                  </a:cubicBezTo>
                  <a:cubicBezTo>
                    <a:pt x="13777" y="2530"/>
                    <a:pt x="13972" y="2608"/>
                    <a:pt x="14166" y="2685"/>
                  </a:cubicBezTo>
                  <a:cubicBezTo>
                    <a:pt x="14361" y="2763"/>
                    <a:pt x="14556" y="2880"/>
                    <a:pt x="14750" y="2958"/>
                  </a:cubicBezTo>
                  <a:cubicBezTo>
                    <a:pt x="14906" y="3036"/>
                    <a:pt x="15101" y="3152"/>
                    <a:pt x="15256" y="3230"/>
                  </a:cubicBezTo>
                  <a:cubicBezTo>
                    <a:pt x="16930" y="1596"/>
                    <a:pt x="16930" y="1596"/>
                    <a:pt x="16930" y="1596"/>
                  </a:cubicBezTo>
                  <a:cubicBezTo>
                    <a:pt x="19965" y="4670"/>
                    <a:pt x="19965" y="4670"/>
                    <a:pt x="19965" y="4670"/>
                  </a:cubicBezTo>
                  <a:cubicBezTo>
                    <a:pt x="18292" y="6344"/>
                    <a:pt x="18292" y="6344"/>
                    <a:pt x="18292" y="6344"/>
                  </a:cubicBezTo>
                  <a:cubicBezTo>
                    <a:pt x="18409" y="6538"/>
                    <a:pt x="18486" y="6733"/>
                    <a:pt x="18603" y="6889"/>
                  </a:cubicBezTo>
                  <a:cubicBezTo>
                    <a:pt x="18681" y="7044"/>
                    <a:pt x="18759" y="7239"/>
                    <a:pt x="18798" y="7434"/>
                  </a:cubicBezTo>
                  <a:cubicBezTo>
                    <a:pt x="18915" y="7628"/>
                    <a:pt x="18992" y="7823"/>
                    <a:pt x="19031" y="8017"/>
                  </a:cubicBezTo>
                  <a:cubicBezTo>
                    <a:pt x="19109" y="8212"/>
                    <a:pt x="19148" y="8406"/>
                    <a:pt x="19226" y="8601"/>
                  </a:cubicBezTo>
                  <a:cubicBezTo>
                    <a:pt x="21600" y="8601"/>
                    <a:pt x="21600" y="8601"/>
                    <a:pt x="21600" y="8601"/>
                  </a:cubicBezTo>
                  <a:cubicBezTo>
                    <a:pt x="21600" y="12960"/>
                    <a:pt x="21600" y="12960"/>
                    <a:pt x="21600" y="12960"/>
                  </a:cubicBezTo>
                  <a:cubicBezTo>
                    <a:pt x="19109" y="12960"/>
                    <a:pt x="19109" y="12960"/>
                    <a:pt x="19109" y="12960"/>
                  </a:cubicBezTo>
                  <a:cubicBezTo>
                    <a:pt x="19070" y="13155"/>
                    <a:pt x="19031" y="13310"/>
                    <a:pt x="18954" y="13505"/>
                  </a:cubicBezTo>
                  <a:cubicBezTo>
                    <a:pt x="18915" y="13699"/>
                    <a:pt x="18798" y="13894"/>
                    <a:pt x="18720" y="14089"/>
                  </a:cubicBezTo>
                  <a:cubicBezTo>
                    <a:pt x="18642" y="14244"/>
                    <a:pt x="18564" y="14439"/>
                    <a:pt x="18486" y="14595"/>
                  </a:cubicBezTo>
                  <a:cubicBezTo>
                    <a:pt x="18409" y="14789"/>
                    <a:pt x="18292" y="14945"/>
                    <a:pt x="18214" y="15101"/>
                  </a:cubicBezTo>
                  <a:cubicBezTo>
                    <a:pt x="19965" y="16930"/>
                    <a:pt x="19965" y="16930"/>
                    <a:pt x="19965" y="16930"/>
                  </a:cubicBezTo>
                  <a:cubicBezTo>
                    <a:pt x="16930" y="19965"/>
                    <a:pt x="16930" y="19965"/>
                    <a:pt x="16930" y="19965"/>
                  </a:cubicBezTo>
                  <a:cubicBezTo>
                    <a:pt x="15101" y="18136"/>
                    <a:pt x="15101" y="18136"/>
                    <a:pt x="15101" y="18136"/>
                  </a:cubicBezTo>
                  <a:cubicBezTo>
                    <a:pt x="14945" y="18253"/>
                    <a:pt x="14789" y="18331"/>
                    <a:pt x="14595" y="18409"/>
                  </a:cubicBezTo>
                  <a:cubicBezTo>
                    <a:pt x="14439" y="18486"/>
                    <a:pt x="14244" y="18564"/>
                    <a:pt x="14050" y="18642"/>
                  </a:cubicBezTo>
                  <a:cubicBezTo>
                    <a:pt x="13894" y="18720"/>
                    <a:pt x="13699" y="18759"/>
                    <a:pt x="13505" y="18837"/>
                  </a:cubicBezTo>
                  <a:cubicBezTo>
                    <a:pt x="13349" y="18915"/>
                    <a:pt x="13155" y="18954"/>
                    <a:pt x="12999" y="18992"/>
                  </a:cubicBezTo>
                  <a:cubicBezTo>
                    <a:pt x="12999" y="21600"/>
                    <a:pt x="12999" y="21600"/>
                    <a:pt x="12999" y="21600"/>
                  </a:cubicBezTo>
                  <a:cubicBezTo>
                    <a:pt x="8640" y="21600"/>
                    <a:pt x="8640" y="21600"/>
                    <a:pt x="8640" y="21600"/>
                  </a:cubicBezTo>
                  <a:cubicBezTo>
                    <a:pt x="8640" y="18992"/>
                    <a:pt x="8640" y="18992"/>
                    <a:pt x="8640" y="18992"/>
                  </a:cubicBezTo>
                  <a:cubicBezTo>
                    <a:pt x="8445" y="18954"/>
                    <a:pt x="8290" y="18915"/>
                    <a:pt x="8095" y="18837"/>
                  </a:cubicBezTo>
                  <a:cubicBezTo>
                    <a:pt x="7901" y="18759"/>
                    <a:pt x="7745" y="18720"/>
                    <a:pt x="7550" y="18642"/>
                  </a:cubicBezTo>
                  <a:cubicBezTo>
                    <a:pt x="7356" y="18564"/>
                    <a:pt x="7161" y="18486"/>
                    <a:pt x="7005" y="18409"/>
                  </a:cubicBezTo>
                  <a:cubicBezTo>
                    <a:pt x="6850" y="18331"/>
                    <a:pt x="6655" y="18253"/>
                    <a:pt x="6499" y="18136"/>
                  </a:cubicBezTo>
                  <a:cubicBezTo>
                    <a:pt x="4670" y="19965"/>
                    <a:pt x="4670" y="19965"/>
                    <a:pt x="4670" y="19965"/>
                  </a:cubicBezTo>
                  <a:cubicBezTo>
                    <a:pt x="1635" y="16930"/>
                    <a:pt x="1635" y="16930"/>
                    <a:pt x="1635" y="16930"/>
                  </a:cubicBezTo>
                  <a:cubicBezTo>
                    <a:pt x="3425" y="15101"/>
                    <a:pt x="3425" y="15101"/>
                    <a:pt x="3425" y="15101"/>
                  </a:cubicBezTo>
                  <a:cubicBezTo>
                    <a:pt x="3308" y="14945"/>
                    <a:pt x="3230" y="14789"/>
                    <a:pt x="3114" y="14595"/>
                  </a:cubicBezTo>
                  <a:cubicBezTo>
                    <a:pt x="3036" y="14439"/>
                    <a:pt x="2958" y="14244"/>
                    <a:pt x="2919" y="14089"/>
                  </a:cubicBezTo>
                  <a:cubicBezTo>
                    <a:pt x="2802" y="13894"/>
                    <a:pt x="2724" y="13699"/>
                    <a:pt x="2646" y="13505"/>
                  </a:cubicBezTo>
                  <a:cubicBezTo>
                    <a:pt x="2569" y="13310"/>
                    <a:pt x="2530" y="13155"/>
                    <a:pt x="2491" y="12960"/>
                  </a:cubicBezTo>
                  <a:cubicBezTo>
                    <a:pt x="0" y="12960"/>
                    <a:pt x="0" y="12960"/>
                    <a:pt x="0" y="12960"/>
                  </a:cubicBezTo>
                  <a:cubicBezTo>
                    <a:pt x="0" y="8601"/>
                    <a:pt x="0" y="8601"/>
                    <a:pt x="0" y="8601"/>
                  </a:cubicBezTo>
                  <a:cubicBezTo>
                    <a:pt x="2413" y="8601"/>
                    <a:pt x="2413" y="8601"/>
                    <a:pt x="2413" y="8601"/>
                  </a:cubicBezTo>
                  <a:cubicBezTo>
                    <a:pt x="2452" y="8406"/>
                    <a:pt x="2530" y="8212"/>
                    <a:pt x="2569" y="8017"/>
                  </a:cubicBezTo>
                  <a:cubicBezTo>
                    <a:pt x="2608" y="7823"/>
                    <a:pt x="2685" y="7628"/>
                    <a:pt x="2802" y="7434"/>
                  </a:cubicBezTo>
                  <a:cubicBezTo>
                    <a:pt x="2880" y="7239"/>
                    <a:pt x="2958" y="7044"/>
                    <a:pt x="3036" y="6889"/>
                  </a:cubicBezTo>
                  <a:cubicBezTo>
                    <a:pt x="3114" y="6733"/>
                    <a:pt x="3191" y="6538"/>
                    <a:pt x="3308" y="6344"/>
                  </a:cubicBezTo>
                  <a:cubicBezTo>
                    <a:pt x="1635" y="4670"/>
                    <a:pt x="1635" y="4670"/>
                    <a:pt x="1635" y="4670"/>
                  </a:cubicBezTo>
                  <a:cubicBezTo>
                    <a:pt x="4670" y="1596"/>
                    <a:pt x="4670" y="1596"/>
                    <a:pt x="4670" y="1596"/>
                  </a:cubicBezTo>
                  <a:cubicBezTo>
                    <a:pt x="6344" y="3230"/>
                    <a:pt x="6344" y="3230"/>
                    <a:pt x="6344" y="3230"/>
                  </a:cubicBezTo>
                  <a:cubicBezTo>
                    <a:pt x="6499" y="3152"/>
                    <a:pt x="6694" y="3036"/>
                    <a:pt x="6889" y="2958"/>
                  </a:cubicBezTo>
                  <a:cubicBezTo>
                    <a:pt x="7083" y="2880"/>
                    <a:pt x="7278" y="2763"/>
                    <a:pt x="7472" y="2685"/>
                  </a:cubicBezTo>
                  <a:cubicBezTo>
                    <a:pt x="7628" y="2608"/>
                    <a:pt x="7823" y="2530"/>
                    <a:pt x="8017" y="2491"/>
                  </a:cubicBezTo>
                  <a:cubicBezTo>
                    <a:pt x="8212" y="2413"/>
                    <a:pt x="8406" y="2335"/>
                    <a:pt x="8640" y="2257"/>
                  </a:cubicBezTo>
                  <a:cubicBezTo>
                    <a:pt x="8640" y="0"/>
                    <a:pt x="8640" y="0"/>
                    <a:pt x="8640" y="0"/>
                  </a:cubicBezTo>
                  <a:lnTo>
                    <a:pt x="12999" y="0"/>
                  </a:lnTo>
                  <a:close/>
                  <a:moveTo>
                    <a:pt x="12143" y="856"/>
                  </a:moveTo>
                  <a:cubicBezTo>
                    <a:pt x="9496" y="856"/>
                    <a:pt x="9496" y="856"/>
                    <a:pt x="9496" y="856"/>
                  </a:cubicBezTo>
                  <a:cubicBezTo>
                    <a:pt x="9496" y="2919"/>
                    <a:pt x="9496" y="2919"/>
                    <a:pt x="9496" y="2919"/>
                  </a:cubicBezTo>
                  <a:cubicBezTo>
                    <a:pt x="8874" y="3152"/>
                    <a:pt x="8874" y="3152"/>
                    <a:pt x="8874" y="3152"/>
                  </a:cubicBezTo>
                  <a:cubicBezTo>
                    <a:pt x="8679" y="3152"/>
                    <a:pt x="8484" y="3230"/>
                    <a:pt x="8329" y="3269"/>
                  </a:cubicBezTo>
                  <a:cubicBezTo>
                    <a:pt x="8173" y="3347"/>
                    <a:pt x="7978" y="3425"/>
                    <a:pt x="7784" y="3503"/>
                  </a:cubicBezTo>
                  <a:cubicBezTo>
                    <a:pt x="7589" y="3542"/>
                    <a:pt x="7434" y="3619"/>
                    <a:pt x="7278" y="3736"/>
                  </a:cubicBezTo>
                  <a:cubicBezTo>
                    <a:pt x="7083" y="3814"/>
                    <a:pt x="6928" y="3892"/>
                    <a:pt x="6811" y="4009"/>
                  </a:cubicBezTo>
                  <a:cubicBezTo>
                    <a:pt x="6188" y="4359"/>
                    <a:pt x="6188" y="4359"/>
                    <a:pt x="6188" y="4359"/>
                  </a:cubicBezTo>
                  <a:cubicBezTo>
                    <a:pt x="4670" y="2841"/>
                    <a:pt x="4670" y="2841"/>
                    <a:pt x="4670" y="2841"/>
                  </a:cubicBezTo>
                  <a:cubicBezTo>
                    <a:pt x="2841" y="4670"/>
                    <a:pt x="2841" y="4670"/>
                    <a:pt x="2841" y="4670"/>
                  </a:cubicBezTo>
                  <a:cubicBezTo>
                    <a:pt x="4359" y="6227"/>
                    <a:pt x="4359" y="6227"/>
                    <a:pt x="4359" y="6227"/>
                  </a:cubicBezTo>
                  <a:cubicBezTo>
                    <a:pt x="4048" y="6772"/>
                    <a:pt x="4048" y="6772"/>
                    <a:pt x="4048" y="6772"/>
                  </a:cubicBezTo>
                  <a:cubicBezTo>
                    <a:pt x="3970" y="6966"/>
                    <a:pt x="3853" y="7122"/>
                    <a:pt x="3775" y="7278"/>
                  </a:cubicBezTo>
                  <a:cubicBezTo>
                    <a:pt x="3697" y="7434"/>
                    <a:pt x="3619" y="7589"/>
                    <a:pt x="3542" y="7745"/>
                  </a:cubicBezTo>
                  <a:cubicBezTo>
                    <a:pt x="3503" y="7939"/>
                    <a:pt x="3425" y="8134"/>
                    <a:pt x="3386" y="8290"/>
                  </a:cubicBezTo>
                  <a:cubicBezTo>
                    <a:pt x="3347" y="8484"/>
                    <a:pt x="3308" y="8640"/>
                    <a:pt x="3269" y="8796"/>
                  </a:cubicBezTo>
                  <a:cubicBezTo>
                    <a:pt x="3114" y="9457"/>
                    <a:pt x="3114" y="9457"/>
                    <a:pt x="3114" y="9457"/>
                  </a:cubicBezTo>
                  <a:cubicBezTo>
                    <a:pt x="856" y="9457"/>
                    <a:pt x="856" y="9457"/>
                    <a:pt x="856" y="9457"/>
                  </a:cubicBezTo>
                  <a:cubicBezTo>
                    <a:pt x="856" y="12104"/>
                    <a:pt x="856" y="12104"/>
                    <a:pt x="856" y="12104"/>
                  </a:cubicBezTo>
                  <a:cubicBezTo>
                    <a:pt x="3152" y="12104"/>
                    <a:pt x="3152" y="12104"/>
                    <a:pt x="3152" y="12104"/>
                  </a:cubicBezTo>
                  <a:cubicBezTo>
                    <a:pt x="3308" y="12726"/>
                    <a:pt x="3308" y="12726"/>
                    <a:pt x="3308" y="12726"/>
                  </a:cubicBezTo>
                  <a:cubicBezTo>
                    <a:pt x="3386" y="12882"/>
                    <a:pt x="3425" y="13038"/>
                    <a:pt x="3503" y="13232"/>
                  </a:cubicBezTo>
                  <a:cubicBezTo>
                    <a:pt x="3542" y="13388"/>
                    <a:pt x="3581" y="13544"/>
                    <a:pt x="3658" y="13738"/>
                  </a:cubicBezTo>
                  <a:cubicBezTo>
                    <a:pt x="3736" y="13894"/>
                    <a:pt x="3814" y="14050"/>
                    <a:pt x="3892" y="14205"/>
                  </a:cubicBezTo>
                  <a:cubicBezTo>
                    <a:pt x="3970" y="14361"/>
                    <a:pt x="4048" y="14517"/>
                    <a:pt x="4164" y="14672"/>
                  </a:cubicBezTo>
                  <a:cubicBezTo>
                    <a:pt x="4515" y="15256"/>
                    <a:pt x="4515" y="15256"/>
                    <a:pt x="4515" y="15256"/>
                  </a:cubicBezTo>
                  <a:cubicBezTo>
                    <a:pt x="2841" y="16930"/>
                    <a:pt x="2841" y="16930"/>
                    <a:pt x="2841" y="16930"/>
                  </a:cubicBezTo>
                  <a:cubicBezTo>
                    <a:pt x="4670" y="18759"/>
                    <a:pt x="4670" y="18759"/>
                    <a:pt x="4670" y="18759"/>
                  </a:cubicBezTo>
                  <a:cubicBezTo>
                    <a:pt x="6344" y="17085"/>
                    <a:pt x="6344" y="17085"/>
                    <a:pt x="6344" y="17085"/>
                  </a:cubicBezTo>
                  <a:cubicBezTo>
                    <a:pt x="6966" y="17358"/>
                    <a:pt x="6966" y="17358"/>
                    <a:pt x="6966" y="17358"/>
                  </a:cubicBezTo>
                  <a:cubicBezTo>
                    <a:pt x="7083" y="17475"/>
                    <a:pt x="7239" y="17552"/>
                    <a:pt x="7395" y="17630"/>
                  </a:cubicBezTo>
                  <a:cubicBezTo>
                    <a:pt x="7550" y="17708"/>
                    <a:pt x="7706" y="17747"/>
                    <a:pt x="7862" y="17825"/>
                  </a:cubicBezTo>
                  <a:cubicBezTo>
                    <a:pt x="8017" y="17903"/>
                    <a:pt x="8212" y="17942"/>
                    <a:pt x="8368" y="18019"/>
                  </a:cubicBezTo>
                  <a:cubicBezTo>
                    <a:pt x="8562" y="18058"/>
                    <a:pt x="8718" y="18136"/>
                    <a:pt x="8874" y="18175"/>
                  </a:cubicBezTo>
                  <a:cubicBezTo>
                    <a:pt x="9496" y="18331"/>
                    <a:pt x="9496" y="18331"/>
                    <a:pt x="9496" y="18331"/>
                  </a:cubicBezTo>
                  <a:cubicBezTo>
                    <a:pt x="9496" y="20705"/>
                    <a:pt x="9496" y="20705"/>
                    <a:pt x="9496" y="20705"/>
                  </a:cubicBezTo>
                  <a:cubicBezTo>
                    <a:pt x="12143" y="20705"/>
                    <a:pt x="12143" y="20705"/>
                    <a:pt x="12143" y="20705"/>
                  </a:cubicBezTo>
                  <a:cubicBezTo>
                    <a:pt x="12143" y="18331"/>
                    <a:pt x="12143" y="18331"/>
                    <a:pt x="12143" y="18331"/>
                  </a:cubicBezTo>
                  <a:cubicBezTo>
                    <a:pt x="12726" y="18175"/>
                    <a:pt x="12726" y="18175"/>
                    <a:pt x="12726" y="18175"/>
                  </a:cubicBezTo>
                  <a:cubicBezTo>
                    <a:pt x="12882" y="18136"/>
                    <a:pt x="13077" y="18058"/>
                    <a:pt x="13232" y="18019"/>
                  </a:cubicBezTo>
                  <a:cubicBezTo>
                    <a:pt x="13427" y="17942"/>
                    <a:pt x="13583" y="17903"/>
                    <a:pt x="13738" y="17825"/>
                  </a:cubicBezTo>
                  <a:cubicBezTo>
                    <a:pt x="13933" y="17747"/>
                    <a:pt x="14089" y="17708"/>
                    <a:pt x="14244" y="17630"/>
                  </a:cubicBezTo>
                  <a:cubicBezTo>
                    <a:pt x="14361" y="17552"/>
                    <a:pt x="14517" y="17475"/>
                    <a:pt x="14672" y="17358"/>
                  </a:cubicBezTo>
                  <a:cubicBezTo>
                    <a:pt x="15256" y="17085"/>
                    <a:pt x="15256" y="17085"/>
                    <a:pt x="15256" y="17085"/>
                  </a:cubicBezTo>
                  <a:cubicBezTo>
                    <a:pt x="16930" y="18759"/>
                    <a:pt x="16930" y="18759"/>
                    <a:pt x="16930" y="18759"/>
                  </a:cubicBezTo>
                  <a:cubicBezTo>
                    <a:pt x="18759" y="16930"/>
                    <a:pt x="18759" y="16930"/>
                    <a:pt x="18759" y="16930"/>
                  </a:cubicBezTo>
                  <a:cubicBezTo>
                    <a:pt x="17085" y="15256"/>
                    <a:pt x="17085" y="15256"/>
                    <a:pt x="17085" y="15256"/>
                  </a:cubicBezTo>
                  <a:cubicBezTo>
                    <a:pt x="17436" y="14672"/>
                    <a:pt x="17436" y="14672"/>
                    <a:pt x="17436" y="14672"/>
                  </a:cubicBezTo>
                  <a:cubicBezTo>
                    <a:pt x="17552" y="14517"/>
                    <a:pt x="17630" y="14361"/>
                    <a:pt x="17708" y="14205"/>
                  </a:cubicBezTo>
                  <a:cubicBezTo>
                    <a:pt x="17825" y="14050"/>
                    <a:pt x="17903" y="13894"/>
                    <a:pt x="17942" y="13738"/>
                  </a:cubicBezTo>
                  <a:cubicBezTo>
                    <a:pt x="18019" y="13544"/>
                    <a:pt x="18097" y="13388"/>
                    <a:pt x="18136" y="13232"/>
                  </a:cubicBezTo>
                  <a:cubicBezTo>
                    <a:pt x="18175" y="13038"/>
                    <a:pt x="18253" y="12882"/>
                    <a:pt x="18292" y="12726"/>
                  </a:cubicBezTo>
                  <a:cubicBezTo>
                    <a:pt x="18448" y="12104"/>
                    <a:pt x="18448" y="12104"/>
                    <a:pt x="18448" y="12104"/>
                  </a:cubicBezTo>
                  <a:cubicBezTo>
                    <a:pt x="20744" y="12104"/>
                    <a:pt x="20744" y="12104"/>
                    <a:pt x="20744" y="12104"/>
                  </a:cubicBezTo>
                  <a:cubicBezTo>
                    <a:pt x="20744" y="9457"/>
                    <a:pt x="20744" y="9457"/>
                    <a:pt x="20744" y="9457"/>
                  </a:cubicBezTo>
                  <a:cubicBezTo>
                    <a:pt x="18525" y="9457"/>
                    <a:pt x="18525" y="9457"/>
                    <a:pt x="18525" y="9457"/>
                  </a:cubicBezTo>
                  <a:cubicBezTo>
                    <a:pt x="18370" y="8796"/>
                    <a:pt x="18370" y="8796"/>
                    <a:pt x="18370" y="8796"/>
                  </a:cubicBezTo>
                  <a:cubicBezTo>
                    <a:pt x="18331" y="8640"/>
                    <a:pt x="18292" y="8484"/>
                    <a:pt x="18214" y="8290"/>
                  </a:cubicBezTo>
                  <a:cubicBezTo>
                    <a:pt x="18175" y="8134"/>
                    <a:pt x="18136" y="7939"/>
                    <a:pt x="18058" y="7745"/>
                  </a:cubicBezTo>
                  <a:cubicBezTo>
                    <a:pt x="17981" y="7589"/>
                    <a:pt x="17903" y="7434"/>
                    <a:pt x="17825" y="7278"/>
                  </a:cubicBezTo>
                  <a:cubicBezTo>
                    <a:pt x="17747" y="7122"/>
                    <a:pt x="17630" y="6966"/>
                    <a:pt x="17552" y="6772"/>
                  </a:cubicBezTo>
                  <a:cubicBezTo>
                    <a:pt x="17241" y="6227"/>
                    <a:pt x="17241" y="6227"/>
                    <a:pt x="17241" y="6227"/>
                  </a:cubicBezTo>
                  <a:cubicBezTo>
                    <a:pt x="18759" y="4670"/>
                    <a:pt x="18759" y="4670"/>
                    <a:pt x="18759" y="4670"/>
                  </a:cubicBezTo>
                  <a:cubicBezTo>
                    <a:pt x="16930" y="2841"/>
                    <a:pt x="16930" y="2841"/>
                    <a:pt x="16930" y="2841"/>
                  </a:cubicBezTo>
                  <a:cubicBezTo>
                    <a:pt x="15412" y="4359"/>
                    <a:pt x="15412" y="4359"/>
                    <a:pt x="15412" y="4359"/>
                  </a:cubicBezTo>
                  <a:cubicBezTo>
                    <a:pt x="14828" y="4009"/>
                    <a:pt x="14828" y="4009"/>
                    <a:pt x="14828" y="4009"/>
                  </a:cubicBezTo>
                  <a:cubicBezTo>
                    <a:pt x="14672" y="3892"/>
                    <a:pt x="14517" y="3814"/>
                    <a:pt x="14361" y="3736"/>
                  </a:cubicBezTo>
                  <a:cubicBezTo>
                    <a:pt x="14166" y="3619"/>
                    <a:pt x="14011" y="3542"/>
                    <a:pt x="13855" y="3503"/>
                  </a:cubicBezTo>
                  <a:cubicBezTo>
                    <a:pt x="13661" y="3425"/>
                    <a:pt x="13466" y="3347"/>
                    <a:pt x="13271" y="3269"/>
                  </a:cubicBezTo>
                  <a:cubicBezTo>
                    <a:pt x="13116" y="3230"/>
                    <a:pt x="12921" y="3152"/>
                    <a:pt x="12726" y="3152"/>
                  </a:cubicBezTo>
                  <a:cubicBezTo>
                    <a:pt x="12143" y="2919"/>
                    <a:pt x="12143" y="2919"/>
                    <a:pt x="12143" y="2919"/>
                  </a:cubicBezTo>
                  <a:lnTo>
                    <a:pt x="12143" y="856"/>
                  </a:lnTo>
                  <a:close/>
                  <a:moveTo>
                    <a:pt x="10819" y="14672"/>
                  </a:moveTo>
                  <a:cubicBezTo>
                    <a:pt x="10275" y="14672"/>
                    <a:pt x="9769" y="14595"/>
                    <a:pt x="9302" y="14400"/>
                  </a:cubicBezTo>
                  <a:cubicBezTo>
                    <a:pt x="8796" y="14166"/>
                    <a:pt x="8406" y="13894"/>
                    <a:pt x="8056" y="13505"/>
                  </a:cubicBezTo>
                  <a:cubicBezTo>
                    <a:pt x="7706" y="13194"/>
                    <a:pt x="7395" y="12765"/>
                    <a:pt x="7200" y="12298"/>
                  </a:cubicBezTo>
                  <a:cubicBezTo>
                    <a:pt x="7005" y="11831"/>
                    <a:pt x="6889" y="11325"/>
                    <a:pt x="6889" y="10781"/>
                  </a:cubicBezTo>
                  <a:cubicBezTo>
                    <a:pt x="6889" y="10236"/>
                    <a:pt x="7005" y="9730"/>
                    <a:pt x="7200" y="9263"/>
                  </a:cubicBezTo>
                  <a:cubicBezTo>
                    <a:pt x="7395" y="8796"/>
                    <a:pt x="7706" y="8406"/>
                    <a:pt x="8056" y="8056"/>
                  </a:cubicBezTo>
                  <a:cubicBezTo>
                    <a:pt x="8406" y="7667"/>
                    <a:pt x="8796" y="7395"/>
                    <a:pt x="9302" y="7200"/>
                  </a:cubicBezTo>
                  <a:cubicBezTo>
                    <a:pt x="9769" y="7005"/>
                    <a:pt x="10275" y="6889"/>
                    <a:pt x="10819" y="6889"/>
                  </a:cubicBezTo>
                  <a:cubicBezTo>
                    <a:pt x="11364" y="6889"/>
                    <a:pt x="11870" y="7005"/>
                    <a:pt x="12337" y="7200"/>
                  </a:cubicBezTo>
                  <a:cubicBezTo>
                    <a:pt x="12804" y="7395"/>
                    <a:pt x="13194" y="7667"/>
                    <a:pt x="13544" y="8056"/>
                  </a:cubicBezTo>
                  <a:cubicBezTo>
                    <a:pt x="13933" y="8406"/>
                    <a:pt x="14205" y="8796"/>
                    <a:pt x="14400" y="9263"/>
                  </a:cubicBezTo>
                  <a:cubicBezTo>
                    <a:pt x="14595" y="9730"/>
                    <a:pt x="14711" y="10236"/>
                    <a:pt x="14711" y="10781"/>
                  </a:cubicBezTo>
                  <a:cubicBezTo>
                    <a:pt x="14711" y="11325"/>
                    <a:pt x="14595" y="11831"/>
                    <a:pt x="14400" y="12298"/>
                  </a:cubicBezTo>
                  <a:cubicBezTo>
                    <a:pt x="14205" y="12765"/>
                    <a:pt x="13933" y="13194"/>
                    <a:pt x="13544" y="13505"/>
                  </a:cubicBezTo>
                  <a:cubicBezTo>
                    <a:pt x="13194" y="13894"/>
                    <a:pt x="12804" y="14166"/>
                    <a:pt x="12337" y="14400"/>
                  </a:cubicBezTo>
                  <a:cubicBezTo>
                    <a:pt x="11870" y="14595"/>
                    <a:pt x="11364" y="14672"/>
                    <a:pt x="10819" y="14672"/>
                  </a:cubicBezTo>
                  <a:close/>
                  <a:moveTo>
                    <a:pt x="10819" y="13816"/>
                  </a:moveTo>
                  <a:cubicBezTo>
                    <a:pt x="11209" y="13816"/>
                    <a:pt x="11598" y="13738"/>
                    <a:pt x="11987" y="13583"/>
                  </a:cubicBezTo>
                  <a:cubicBezTo>
                    <a:pt x="12337" y="13388"/>
                    <a:pt x="12649" y="13194"/>
                    <a:pt x="12921" y="12921"/>
                  </a:cubicBezTo>
                  <a:cubicBezTo>
                    <a:pt x="13194" y="12649"/>
                    <a:pt x="13427" y="12337"/>
                    <a:pt x="13583" y="11948"/>
                  </a:cubicBezTo>
                  <a:cubicBezTo>
                    <a:pt x="13777" y="11598"/>
                    <a:pt x="13855" y="11209"/>
                    <a:pt x="13855" y="10781"/>
                  </a:cubicBezTo>
                  <a:cubicBezTo>
                    <a:pt x="13855" y="10391"/>
                    <a:pt x="13777" y="10002"/>
                    <a:pt x="13583" y="9613"/>
                  </a:cubicBezTo>
                  <a:cubicBezTo>
                    <a:pt x="13427" y="9263"/>
                    <a:pt x="13194" y="8912"/>
                    <a:pt x="12921" y="8640"/>
                  </a:cubicBezTo>
                  <a:cubicBezTo>
                    <a:pt x="12649" y="8406"/>
                    <a:pt x="12337" y="8173"/>
                    <a:pt x="11987" y="8017"/>
                  </a:cubicBezTo>
                  <a:cubicBezTo>
                    <a:pt x="11598" y="7823"/>
                    <a:pt x="11209" y="7745"/>
                    <a:pt x="10819" y="7745"/>
                  </a:cubicBezTo>
                  <a:cubicBezTo>
                    <a:pt x="10391" y="7745"/>
                    <a:pt x="10002" y="7823"/>
                    <a:pt x="9652" y="8017"/>
                  </a:cubicBezTo>
                  <a:cubicBezTo>
                    <a:pt x="9263" y="8173"/>
                    <a:pt x="8951" y="8406"/>
                    <a:pt x="8679" y="8640"/>
                  </a:cubicBezTo>
                  <a:cubicBezTo>
                    <a:pt x="8406" y="8912"/>
                    <a:pt x="8173" y="9263"/>
                    <a:pt x="8017" y="9613"/>
                  </a:cubicBezTo>
                  <a:cubicBezTo>
                    <a:pt x="7862" y="10002"/>
                    <a:pt x="7784" y="10391"/>
                    <a:pt x="7784" y="10781"/>
                  </a:cubicBezTo>
                  <a:cubicBezTo>
                    <a:pt x="7784" y="11209"/>
                    <a:pt x="7862" y="11598"/>
                    <a:pt x="8017" y="11948"/>
                  </a:cubicBezTo>
                  <a:cubicBezTo>
                    <a:pt x="8173" y="12337"/>
                    <a:pt x="8406" y="12649"/>
                    <a:pt x="8679" y="12921"/>
                  </a:cubicBezTo>
                  <a:cubicBezTo>
                    <a:pt x="8951" y="13194"/>
                    <a:pt x="9263" y="13388"/>
                    <a:pt x="9652" y="13583"/>
                  </a:cubicBezTo>
                  <a:cubicBezTo>
                    <a:pt x="10002" y="13738"/>
                    <a:pt x="10391" y="13816"/>
                    <a:pt x="10819" y="13816"/>
                  </a:cubicBezTo>
                  <a:close/>
                </a:path>
              </a:pathLst>
            </a:custGeom>
            <a:solidFill>
              <a:srgbClr val="0698A8"/>
            </a:solidFill>
            <a:ln w="12700">
              <a:miter lim="400000"/>
            </a:ln>
          </p:spPr>
          <p:txBody>
            <a:bodyPr lIns="22860" rIns="22860"/>
            <a:lstStyle/>
            <a:p>
              <a:pPr defTabSz="457200">
                <a:defRPr sz="1800">
                  <a:solidFill>
                    <a:schemeClr val="accent6">
                      <a:hueOff val="-2214564"/>
                      <a:satOff val="-18445"/>
                      <a:lumOff val="-82920"/>
                    </a:schemeClr>
                  </a:solidFill>
                  <a:latin typeface="Calibri" panose="020F0502020204030204"/>
                  <a:ea typeface="Calibri" panose="020F0502020204030204"/>
                  <a:cs typeface="Calibri" panose="020F0502020204030204"/>
                  <a:sym typeface="Calibri" panose="020F0502020204030204"/>
                </a:defRPr>
              </a:pPr>
              <a:endParaRPr sz="900">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800" decel="100000"/>
                                        <p:tgtEl>
                                          <p:spTgt spid="31"/>
                                        </p:tgtEl>
                                      </p:cBhvr>
                                    </p:animEffect>
                                    <p:anim calcmode="lin" valueType="num">
                                      <p:cBhvr>
                                        <p:cTn id="8" dur="800" decel="100000" fill="hold"/>
                                        <p:tgtEl>
                                          <p:spTgt spid="31"/>
                                        </p:tgtEl>
                                        <p:attrNameLst>
                                          <p:attrName>style.rotation</p:attrName>
                                        </p:attrNameLst>
                                      </p:cBhvr>
                                      <p:tavLst>
                                        <p:tav tm="0">
                                          <p:val>
                                            <p:fltVal val="-90"/>
                                          </p:val>
                                        </p:tav>
                                        <p:tav tm="100000">
                                          <p:val>
                                            <p:fltVal val="0"/>
                                          </p:val>
                                        </p:tav>
                                      </p:tavLst>
                                    </p:anim>
                                    <p:anim calcmode="lin" valueType="num">
                                      <p:cBhvr>
                                        <p:cTn id="9" dur="800" decel="100000" fill="hold"/>
                                        <p:tgtEl>
                                          <p:spTgt spid="31"/>
                                        </p:tgtEl>
                                        <p:attrNameLst>
                                          <p:attrName>ppt_x</p:attrName>
                                        </p:attrNameLst>
                                      </p:cBhvr>
                                      <p:tavLst>
                                        <p:tav tm="0">
                                          <p:val>
                                            <p:strVal val="#ppt_x+0.4"/>
                                          </p:val>
                                        </p:tav>
                                        <p:tav tm="100000">
                                          <p:val>
                                            <p:strVal val="#ppt_x-0.05"/>
                                          </p:val>
                                        </p:tav>
                                      </p:tavLst>
                                    </p:anim>
                                    <p:anim calcmode="lin" valueType="num">
                                      <p:cBhvr>
                                        <p:cTn id="10" dur="800" decel="100000" fill="hold"/>
                                        <p:tgtEl>
                                          <p:spTgt spid="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800" decel="100000"/>
                                        <p:tgtEl>
                                          <p:spTgt spid="30"/>
                                        </p:tgtEl>
                                      </p:cBhvr>
                                    </p:animEffect>
                                    <p:anim calcmode="lin" valueType="num">
                                      <p:cBhvr>
                                        <p:cTn id="17" dur="800" decel="100000" fill="hold"/>
                                        <p:tgtEl>
                                          <p:spTgt spid="30"/>
                                        </p:tgtEl>
                                        <p:attrNameLst>
                                          <p:attrName>style.rotation</p:attrName>
                                        </p:attrNameLst>
                                      </p:cBhvr>
                                      <p:tavLst>
                                        <p:tav tm="0">
                                          <p:val>
                                            <p:fltVal val="-90"/>
                                          </p:val>
                                        </p:tav>
                                        <p:tav tm="100000">
                                          <p:val>
                                            <p:fltVal val="0"/>
                                          </p:val>
                                        </p:tav>
                                      </p:tavLst>
                                    </p:anim>
                                    <p:anim calcmode="lin" valueType="num">
                                      <p:cBhvr>
                                        <p:cTn id="18" dur="800" decel="100000" fill="hold"/>
                                        <p:tgtEl>
                                          <p:spTgt spid="30"/>
                                        </p:tgtEl>
                                        <p:attrNameLst>
                                          <p:attrName>ppt_x</p:attrName>
                                        </p:attrNameLst>
                                      </p:cBhvr>
                                      <p:tavLst>
                                        <p:tav tm="0">
                                          <p:val>
                                            <p:strVal val="#ppt_x+0.4"/>
                                          </p:val>
                                        </p:tav>
                                        <p:tav tm="100000">
                                          <p:val>
                                            <p:strVal val="#ppt_x-0.05"/>
                                          </p:val>
                                        </p:tav>
                                      </p:tavLst>
                                    </p:anim>
                                    <p:anim calcmode="lin" valueType="num">
                                      <p:cBhvr>
                                        <p:cTn id="19" dur="800" decel="100000" fill="hold"/>
                                        <p:tgtEl>
                                          <p:spTgt spid="3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800" decel="100000"/>
                                        <p:tgtEl>
                                          <p:spTgt spid="29"/>
                                        </p:tgtEl>
                                      </p:cBhvr>
                                    </p:animEffect>
                                    <p:anim calcmode="lin" valueType="num">
                                      <p:cBhvr>
                                        <p:cTn id="26" dur="800" decel="100000" fill="hold"/>
                                        <p:tgtEl>
                                          <p:spTgt spid="29"/>
                                        </p:tgtEl>
                                        <p:attrNameLst>
                                          <p:attrName>style.rotation</p:attrName>
                                        </p:attrNameLst>
                                      </p:cBhvr>
                                      <p:tavLst>
                                        <p:tav tm="0">
                                          <p:val>
                                            <p:fltVal val="-90"/>
                                          </p:val>
                                        </p:tav>
                                        <p:tav tm="100000">
                                          <p:val>
                                            <p:fltVal val="0"/>
                                          </p:val>
                                        </p:tav>
                                      </p:tavLst>
                                    </p:anim>
                                    <p:anim calcmode="lin" valueType="num">
                                      <p:cBhvr>
                                        <p:cTn id="27" dur="800" decel="100000" fill="hold"/>
                                        <p:tgtEl>
                                          <p:spTgt spid="29"/>
                                        </p:tgtEl>
                                        <p:attrNameLst>
                                          <p:attrName>ppt_x</p:attrName>
                                        </p:attrNameLst>
                                      </p:cBhvr>
                                      <p:tavLst>
                                        <p:tav tm="0">
                                          <p:val>
                                            <p:strVal val="#ppt_x+0.4"/>
                                          </p:val>
                                        </p:tav>
                                        <p:tav tm="100000">
                                          <p:val>
                                            <p:strVal val="#ppt_x-0.05"/>
                                          </p:val>
                                        </p:tav>
                                      </p:tavLst>
                                    </p:anim>
                                    <p:anim calcmode="lin" valueType="num">
                                      <p:cBhvr>
                                        <p:cTn id="28" dur="800" decel="100000" fill="hold"/>
                                        <p:tgtEl>
                                          <p:spTgt spid="2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矩形 29"/>
          <p:cNvSpPr/>
          <p:nvPr>
            <p:custDataLst>
              <p:tags r:id="rId2"/>
            </p:custDataLst>
          </p:nvPr>
        </p:nvSpPr>
        <p:spPr>
          <a:xfrm>
            <a:off x="1061408" y="2061084"/>
            <a:ext cx="860670" cy="890608"/>
          </a:xfrm>
          <a:prstGeom prst="rect">
            <a:avLst/>
          </a:prstGeom>
          <a:solidFill>
            <a:srgbClr val="013A70"/>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3200" spc="150" dirty="0">
                <a:solidFill>
                  <a:srgbClr val="FFFFFF"/>
                </a:solidFill>
                <a:cs typeface="+mn-ea"/>
                <a:sym typeface="+mn-lt"/>
              </a:rPr>
              <a:t>01</a:t>
            </a:r>
            <a:endParaRPr lang="zh-CN" altLang="en-US" sz="3200" spc="150" dirty="0">
              <a:solidFill>
                <a:srgbClr val="FFFFFF"/>
              </a:solidFill>
              <a:cs typeface="+mn-ea"/>
              <a:sym typeface="+mn-lt"/>
            </a:endParaRPr>
          </a:p>
        </p:txBody>
      </p:sp>
      <p:sp>
        <p:nvSpPr>
          <p:cNvPr id="38" name="PA-任意多边形 37"/>
          <p:cNvSpPr/>
          <p:nvPr>
            <p:custDataLst>
              <p:tags r:id="rId3"/>
            </p:custDataLst>
          </p:nvPr>
        </p:nvSpPr>
        <p:spPr>
          <a:xfrm>
            <a:off x="896759" y="1890706"/>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9C78A">
              <a:alpha val="71000"/>
            </a:srgbClr>
          </a:solidFill>
          <a:ln>
            <a:solidFill>
              <a:srgbClr val="013A70"/>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39" name="PA-文本框 38"/>
          <p:cNvSpPr txBox="1"/>
          <p:nvPr>
            <p:custDataLst>
              <p:tags r:id="rId4"/>
            </p:custDataLst>
          </p:nvPr>
        </p:nvSpPr>
        <p:spPr>
          <a:xfrm>
            <a:off x="2284889" y="1688314"/>
            <a:ext cx="3253578" cy="531651"/>
          </a:xfrm>
          <a:prstGeom prst="rect">
            <a:avLst/>
          </a:prstGeom>
          <a:noFill/>
        </p:spPr>
        <p:txBody>
          <a:bodyPr wrap="square" lIns="91440" tIns="45720" rIns="91440" bIns="45720" rtlCol="0" anchor="ctr" anchorCtr="0">
            <a:normAutofit/>
          </a:bodyPr>
          <a:lstStyle/>
          <a:p>
            <a:pPr>
              <a:lnSpc>
                <a:spcPct val="120000"/>
              </a:lnSpc>
            </a:pPr>
            <a:r>
              <a:rPr lang="zh-CN" altLang="en-US" sz="2000" b="1" spc="300" dirty="0">
                <a:solidFill>
                  <a:srgbClr val="013A70"/>
                </a:solidFill>
                <a:cs typeface="+mn-ea"/>
                <a:sym typeface="+mn-lt"/>
              </a:rPr>
              <a:t>单击此处添加标题</a:t>
            </a:r>
          </a:p>
        </p:txBody>
      </p:sp>
      <p:sp>
        <p:nvSpPr>
          <p:cNvPr id="40" name="PA-文本框 39"/>
          <p:cNvSpPr txBox="1"/>
          <p:nvPr>
            <p:custDataLst>
              <p:tags r:id="rId5"/>
            </p:custDataLst>
          </p:nvPr>
        </p:nvSpPr>
        <p:spPr>
          <a:xfrm>
            <a:off x="2284889" y="2246223"/>
            <a:ext cx="3253578" cy="1221116"/>
          </a:xfrm>
          <a:prstGeom prst="rect">
            <a:avLst/>
          </a:prstGeom>
          <a:noFill/>
        </p:spPr>
        <p:txBody>
          <a:bodyPr wrap="square" lIns="91440" tIns="45720" rIns="91440" bIns="45720" rtlCol="0" anchor="t" anchorCtr="0">
            <a:normAutofit/>
          </a:bodyPr>
          <a:lstStyle/>
          <a:p>
            <a:pPr>
              <a:lnSpc>
                <a:spcPct val="120000"/>
              </a:lnSpc>
            </a:pPr>
            <a:r>
              <a:rPr lang="zh-CN" altLang="en-US" sz="1600" spc="150" dirty="0">
                <a:solidFill>
                  <a:srgbClr val="000000">
                    <a:lumMod val="50000"/>
                    <a:lumOff val="50000"/>
                  </a:srgbClr>
                </a:solidFill>
                <a:cs typeface="+mn-ea"/>
                <a:sym typeface="+mn-lt"/>
              </a:rPr>
              <a:t>单击此处输入你的正文，文字是您思想的提炼，请尽量言简意赅的阐述观点。</a:t>
            </a:r>
          </a:p>
        </p:txBody>
      </p:sp>
      <p:sp>
        <p:nvSpPr>
          <p:cNvPr id="43" name="PA-矩形 42"/>
          <p:cNvSpPr/>
          <p:nvPr>
            <p:custDataLst>
              <p:tags r:id="rId6"/>
            </p:custDataLst>
          </p:nvPr>
        </p:nvSpPr>
        <p:spPr>
          <a:xfrm>
            <a:off x="6921719" y="2061084"/>
            <a:ext cx="860670" cy="890608"/>
          </a:xfrm>
          <a:prstGeom prst="rect">
            <a:avLst/>
          </a:prstGeom>
          <a:solidFill>
            <a:srgbClr val="046F87"/>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3200" spc="150" dirty="0">
                <a:solidFill>
                  <a:srgbClr val="FFFFFF"/>
                </a:solidFill>
                <a:cs typeface="+mn-ea"/>
                <a:sym typeface="+mn-lt"/>
              </a:rPr>
              <a:t>02</a:t>
            </a:r>
            <a:endParaRPr lang="zh-CN" altLang="en-US" sz="3200" spc="150" dirty="0">
              <a:solidFill>
                <a:srgbClr val="FFFFFF"/>
              </a:solidFill>
              <a:cs typeface="+mn-ea"/>
              <a:sym typeface="+mn-lt"/>
            </a:endParaRPr>
          </a:p>
        </p:txBody>
      </p:sp>
      <p:sp>
        <p:nvSpPr>
          <p:cNvPr id="44" name="PA-任意多边形 43"/>
          <p:cNvSpPr/>
          <p:nvPr>
            <p:custDataLst>
              <p:tags r:id="rId7"/>
            </p:custDataLst>
          </p:nvPr>
        </p:nvSpPr>
        <p:spPr>
          <a:xfrm>
            <a:off x="6757070" y="1890706"/>
            <a:ext cx="1189969" cy="12313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046F87"/>
          </a:solidFill>
          <a:ln>
            <a:solidFill>
              <a:srgbClr val="046F87"/>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45" name="PA-文本框 44"/>
          <p:cNvSpPr txBox="1"/>
          <p:nvPr>
            <p:custDataLst>
              <p:tags r:id="rId8"/>
            </p:custDataLst>
          </p:nvPr>
        </p:nvSpPr>
        <p:spPr>
          <a:xfrm>
            <a:off x="8145200" y="1688314"/>
            <a:ext cx="3253578" cy="531651"/>
          </a:xfrm>
          <a:prstGeom prst="rect">
            <a:avLst/>
          </a:prstGeom>
          <a:noFill/>
        </p:spPr>
        <p:txBody>
          <a:bodyPr wrap="square" lIns="91440" tIns="45720" rIns="91440" bIns="45720" rtlCol="0" anchor="ctr" anchorCtr="0">
            <a:normAutofit/>
          </a:bodyPr>
          <a:lstStyle/>
          <a:p>
            <a:pPr>
              <a:lnSpc>
                <a:spcPct val="120000"/>
              </a:lnSpc>
            </a:pPr>
            <a:r>
              <a:rPr lang="zh-CN" altLang="en-US" sz="2000" b="1" spc="300">
                <a:solidFill>
                  <a:srgbClr val="046F87"/>
                </a:solidFill>
                <a:cs typeface="+mn-ea"/>
                <a:sym typeface="+mn-lt"/>
              </a:rPr>
              <a:t>单击此处添加标题</a:t>
            </a:r>
          </a:p>
        </p:txBody>
      </p:sp>
      <p:sp>
        <p:nvSpPr>
          <p:cNvPr id="46" name="PA-文本框 45"/>
          <p:cNvSpPr txBox="1"/>
          <p:nvPr>
            <p:custDataLst>
              <p:tags r:id="rId9"/>
            </p:custDataLst>
          </p:nvPr>
        </p:nvSpPr>
        <p:spPr>
          <a:xfrm>
            <a:off x="8145200" y="2246223"/>
            <a:ext cx="3253578" cy="1221116"/>
          </a:xfrm>
          <a:prstGeom prst="rect">
            <a:avLst/>
          </a:prstGeom>
          <a:noFill/>
        </p:spPr>
        <p:txBody>
          <a:bodyPr wrap="square" lIns="91440" tIns="45720" rIns="91440" bIns="45720" rtlCol="0" anchor="t" anchorCtr="0">
            <a:normAutofit/>
          </a:bodyPr>
          <a:lstStyle/>
          <a:p>
            <a:pPr>
              <a:lnSpc>
                <a:spcPct val="120000"/>
              </a:lnSpc>
            </a:pPr>
            <a:r>
              <a:rPr lang="zh-CN" altLang="en-US" sz="1600" spc="150" dirty="0">
                <a:solidFill>
                  <a:srgbClr val="000000">
                    <a:lumMod val="50000"/>
                    <a:lumOff val="50000"/>
                  </a:srgbClr>
                </a:solidFill>
                <a:cs typeface="+mn-ea"/>
                <a:sym typeface="+mn-lt"/>
              </a:rPr>
              <a:t>单击此处输入你的正文，文字是您思想的提炼，请尽量言简意赅的阐述观点。</a:t>
            </a:r>
          </a:p>
        </p:txBody>
      </p:sp>
      <p:sp>
        <p:nvSpPr>
          <p:cNvPr id="48" name="PA-矩形 47"/>
          <p:cNvSpPr/>
          <p:nvPr>
            <p:custDataLst>
              <p:tags r:id="rId10"/>
            </p:custDataLst>
          </p:nvPr>
        </p:nvSpPr>
        <p:spPr>
          <a:xfrm>
            <a:off x="3991566" y="4540331"/>
            <a:ext cx="860668" cy="809642"/>
          </a:xfrm>
          <a:prstGeom prst="rect">
            <a:avLst/>
          </a:prstGeom>
          <a:solidFill>
            <a:srgbClr val="068A93"/>
          </a:solidFill>
          <a:ln>
            <a:no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lnSpc>
                <a:spcPct val="120000"/>
              </a:lnSpc>
            </a:pPr>
            <a:r>
              <a:rPr lang="en-US" altLang="zh-CN" sz="3200" spc="150" dirty="0">
                <a:solidFill>
                  <a:srgbClr val="FFFFFF"/>
                </a:solidFill>
                <a:cs typeface="+mn-ea"/>
                <a:sym typeface="+mn-lt"/>
              </a:rPr>
              <a:t>03</a:t>
            </a:r>
            <a:endParaRPr lang="zh-CN" altLang="en-US" sz="3200" spc="150" dirty="0">
              <a:solidFill>
                <a:srgbClr val="FFFFFF"/>
              </a:solidFill>
              <a:cs typeface="+mn-ea"/>
              <a:sym typeface="+mn-lt"/>
            </a:endParaRPr>
          </a:p>
        </p:txBody>
      </p:sp>
      <p:sp>
        <p:nvSpPr>
          <p:cNvPr id="49" name="PA-任意多边形 48"/>
          <p:cNvSpPr/>
          <p:nvPr>
            <p:custDataLst>
              <p:tags r:id="rId11"/>
            </p:custDataLst>
          </p:nvPr>
        </p:nvSpPr>
        <p:spPr>
          <a:xfrm>
            <a:off x="3826916" y="4385443"/>
            <a:ext cx="1189969" cy="111941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48AAC1"/>
          </a:solidFill>
          <a:ln>
            <a:solidFill>
              <a:srgbClr val="068A93"/>
            </a:solidFill>
          </a:ln>
        </p:spPr>
        <p:style>
          <a:lnRef idx="2">
            <a:srgbClr val="59C78A">
              <a:shade val="50000"/>
            </a:srgbClr>
          </a:lnRef>
          <a:fillRef idx="1">
            <a:srgbClr val="59C78A"/>
          </a:fillRef>
          <a:effectRef idx="0">
            <a:srgbClr val="59C78A"/>
          </a:effectRef>
          <a:fontRef idx="minor">
            <a:srgbClr val="FFFFFF"/>
          </a:fontRef>
        </p:style>
        <p:txBody>
          <a:bodyPr rtlCol="0" anchor="ctr">
            <a:normAutofit/>
          </a:bodyPr>
          <a:lstStyle/>
          <a:p>
            <a:pPr algn="ctr"/>
            <a:endParaRPr lang="zh-CN" altLang="en-US">
              <a:cs typeface="+mn-ea"/>
              <a:sym typeface="+mn-lt"/>
            </a:endParaRPr>
          </a:p>
        </p:txBody>
      </p:sp>
      <p:sp>
        <p:nvSpPr>
          <p:cNvPr id="50" name="PA-文本框 49"/>
          <p:cNvSpPr txBox="1"/>
          <p:nvPr>
            <p:custDataLst>
              <p:tags r:id="rId12"/>
            </p:custDataLst>
          </p:nvPr>
        </p:nvSpPr>
        <p:spPr>
          <a:xfrm>
            <a:off x="5215045" y="4192658"/>
            <a:ext cx="3253576" cy="483319"/>
          </a:xfrm>
          <a:prstGeom prst="rect">
            <a:avLst/>
          </a:prstGeom>
          <a:noFill/>
        </p:spPr>
        <p:txBody>
          <a:bodyPr wrap="square" lIns="91440" tIns="45720" rIns="91440" bIns="45720" rtlCol="0" anchor="ctr" anchorCtr="0">
            <a:normAutofit/>
          </a:bodyPr>
          <a:lstStyle/>
          <a:p>
            <a:pPr>
              <a:lnSpc>
                <a:spcPct val="120000"/>
              </a:lnSpc>
            </a:pPr>
            <a:r>
              <a:rPr lang="zh-CN" altLang="en-US" sz="2000" b="1" spc="300" dirty="0">
                <a:solidFill>
                  <a:srgbClr val="068A93"/>
                </a:solidFill>
                <a:cs typeface="+mn-ea"/>
                <a:sym typeface="+mn-lt"/>
              </a:rPr>
              <a:t>单击此处添加标题</a:t>
            </a:r>
          </a:p>
        </p:txBody>
      </p:sp>
      <p:sp>
        <p:nvSpPr>
          <p:cNvPr id="51" name="PA-文本框 50"/>
          <p:cNvSpPr txBox="1"/>
          <p:nvPr>
            <p:custDataLst>
              <p:tags r:id="rId13"/>
            </p:custDataLst>
          </p:nvPr>
        </p:nvSpPr>
        <p:spPr>
          <a:xfrm>
            <a:off x="5215045" y="4699848"/>
            <a:ext cx="3253576" cy="1110105"/>
          </a:xfrm>
          <a:prstGeom prst="rect">
            <a:avLst/>
          </a:prstGeom>
          <a:noFill/>
        </p:spPr>
        <p:txBody>
          <a:bodyPr wrap="square" lIns="91440" tIns="45720" rIns="91440" bIns="45720" rtlCol="0" anchor="t" anchorCtr="0">
            <a:normAutofit/>
          </a:bodyPr>
          <a:lstStyle/>
          <a:p>
            <a:pPr>
              <a:lnSpc>
                <a:spcPct val="120000"/>
              </a:lnSpc>
            </a:pPr>
            <a:r>
              <a:rPr lang="zh-CN" altLang="en-US" sz="1600" spc="150" dirty="0">
                <a:solidFill>
                  <a:srgbClr val="000000">
                    <a:lumMod val="50000"/>
                    <a:lumOff val="50000"/>
                  </a:srgbClr>
                </a:solidFill>
                <a:cs typeface="+mn-ea"/>
                <a:sym typeface="+mn-lt"/>
              </a:rPr>
              <a:t>单击此处输入你的正文，文字是您思想的提炼，请尽量言简意赅的阐述观点。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800" decel="100000"/>
                                        <p:tgtEl>
                                          <p:spTgt spid="30"/>
                                        </p:tgtEl>
                                      </p:cBhvr>
                                    </p:animEffect>
                                    <p:anim calcmode="lin" valueType="num">
                                      <p:cBhvr>
                                        <p:cTn id="8" dur="800" decel="100000" fill="hold"/>
                                        <p:tgtEl>
                                          <p:spTgt spid="30"/>
                                        </p:tgtEl>
                                        <p:attrNameLst>
                                          <p:attrName>style.rotation</p:attrName>
                                        </p:attrNameLst>
                                      </p:cBhvr>
                                      <p:tavLst>
                                        <p:tav tm="0">
                                          <p:val>
                                            <p:fltVal val="-90"/>
                                          </p:val>
                                        </p:tav>
                                        <p:tav tm="100000">
                                          <p:val>
                                            <p:fltVal val="0"/>
                                          </p:val>
                                        </p:tav>
                                      </p:tavLst>
                                    </p:anim>
                                    <p:anim calcmode="lin" valueType="num">
                                      <p:cBhvr>
                                        <p:cTn id="9" dur="800" decel="100000" fill="hold"/>
                                        <p:tgtEl>
                                          <p:spTgt spid="30"/>
                                        </p:tgtEl>
                                        <p:attrNameLst>
                                          <p:attrName>ppt_x</p:attrName>
                                        </p:attrNameLst>
                                      </p:cBhvr>
                                      <p:tavLst>
                                        <p:tav tm="0">
                                          <p:val>
                                            <p:strVal val="#ppt_x+0.4"/>
                                          </p:val>
                                        </p:tav>
                                        <p:tav tm="100000">
                                          <p:val>
                                            <p:strVal val="#ppt_x-0.05"/>
                                          </p:val>
                                        </p:tav>
                                      </p:tavLst>
                                    </p:anim>
                                    <p:anim calcmode="lin" valueType="num">
                                      <p:cBhvr>
                                        <p:cTn id="10" dur="800" decel="100000" fill="hold"/>
                                        <p:tgtEl>
                                          <p:spTgt spid="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800" decel="100000"/>
                                        <p:tgtEl>
                                          <p:spTgt spid="38"/>
                                        </p:tgtEl>
                                      </p:cBhvr>
                                    </p:animEffect>
                                    <p:anim calcmode="lin" valueType="num">
                                      <p:cBhvr>
                                        <p:cTn id="17" dur="800" decel="100000" fill="hold"/>
                                        <p:tgtEl>
                                          <p:spTgt spid="38"/>
                                        </p:tgtEl>
                                        <p:attrNameLst>
                                          <p:attrName>style.rotation</p:attrName>
                                        </p:attrNameLst>
                                      </p:cBhvr>
                                      <p:tavLst>
                                        <p:tav tm="0">
                                          <p:val>
                                            <p:fltVal val="-90"/>
                                          </p:val>
                                        </p:tav>
                                        <p:tav tm="100000">
                                          <p:val>
                                            <p:fltVal val="0"/>
                                          </p:val>
                                        </p:tav>
                                      </p:tavLst>
                                    </p:anim>
                                    <p:anim calcmode="lin" valueType="num">
                                      <p:cBhvr>
                                        <p:cTn id="18" dur="800" decel="100000" fill="hold"/>
                                        <p:tgtEl>
                                          <p:spTgt spid="38"/>
                                        </p:tgtEl>
                                        <p:attrNameLst>
                                          <p:attrName>ppt_x</p:attrName>
                                        </p:attrNameLst>
                                      </p:cBhvr>
                                      <p:tavLst>
                                        <p:tav tm="0">
                                          <p:val>
                                            <p:strVal val="#ppt_x+0.4"/>
                                          </p:val>
                                        </p:tav>
                                        <p:tav tm="100000">
                                          <p:val>
                                            <p:strVal val="#ppt_x-0.05"/>
                                          </p:val>
                                        </p:tav>
                                      </p:tavLst>
                                    </p:anim>
                                    <p:anim calcmode="lin" valueType="num">
                                      <p:cBhvr>
                                        <p:cTn id="19" dur="800" decel="100000" fill="hold"/>
                                        <p:tgtEl>
                                          <p:spTgt spid="3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800" decel="100000"/>
                                        <p:tgtEl>
                                          <p:spTgt spid="39"/>
                                        </p:tgtEl>
                                      </p:cBhvr>
                                    </p:animEffect>
                                    <p:anim calcmode="lin" valueType="num">
                                      <p:cBhvr>
                                        <p:cTn id="26" dur="800" decel="100000" fill="hold"/>
                                        <p:tgtEl>
                                          <p:spTgt spid="39"/>
                                        </p:tgtEl>
                                        <p:attrNameLst>
                                          <p:attrName>style.rotation</p:attrName>
                                        </p:attrNameLst>
                                      </p:cBhvr>
                                      <p:tavLst>
                                        <p:tav tm="0">
                                          <p:val>
                                            <p:fltVal val="-90"/>
                                          </p:val>
                                        </p:tav>
                                        <p:tav tm="100000">
                                          <p:val>
                                            <p:fltVal val="0"/>
                                          </p:val>
                                        </p:tav>
                                      </p:tavLst>
                                    </p:anim>
                                    <p:anim calcmode="lin" valueType="num">
                                      <p:cBhvr>
                                        <p:cTn id="27" dur="800" decel="100000" fill="hold"/>
                                        <p:tgtEl>
                                          <p:spTgt spid="39"/>
                                        </p:tgtEl>
                                        <p:attrNameLst>
                                          <p:attrName>ppt_x</p:attrName>
                                        </p:attrNameLst>
                                      </p:cBhvr>
                                      <p:tavLst>
                                        <p:tav tm="0">
                                          <p:val>
                                            <p:strVal val="#ppt_x+0.4"/>
                                          </p:val>
                                        </p:tav>
                                        <p:tav tm="100000">
                                          <p:val>
                                            <p:strVal val="#ppt_x-0.05"/>
                                          </p:val>
                                        </p:tav>
                                      </p:tavLst>
                                    </p:anim>
                                    <p:anim calcmode="lin" valueType="num">
                                      <p:cBhvr>
                                        <p:cTn id="28" dur="800" decel="100000" fill="hold"/>
                                        <p:tgtEl>
                                          <p:spTgt spid="3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800" decel="100000"/>
                                        <p:tgtEl>
                                          <p:spTgt spid="40"/>
                                        </p:tgtEl>
                                      </p:cBhvr>
                                    </p:animEffect>
                                    <p:anim calcmode="lin" valueType="num">
                                      <p:cBhvr>
                                        <p:cTn id="35" dur="800" decel="100000" fill="hold"/>
                                        <p:tgtEl>
                                          <p:spTgt spid="40"/>
                                        </p:tgtEl>
                                        <p:attrNameLst>
                                          <p:attrName>style.rotation</p:attrName>
                                        </p:attrNameLst>
                                      </p:cBhvr>
                                      <p:tavLst>
                                        <p:tav tm="0">
                                          <p:val>
                                            <p:fltVal val="-90"/>
                                          </p:val>
                                        </p:tav>
                                        <p:tav tm="100000">
                                          <p:val>
                                            <p:fltVal val="0"/>
                                          </p:val>
                                        </p:tav>
                                      </p:tavLst>
                                    </p:anim>
                                    <p:anim calcmode="lin" valueType="num">
                                      <p:cBhvr>
                                        <p:cTn id="36" dur="800" decel="100000" fill="hold"/>
                                        <p:tgtEl>
                                          <p:spTgt spid="40"/>
                                        </p:tgtEl>
                                        <p:attrNameLst>
                                          <p:attrName>ppt_x</p:attrName>
                                        </p:attrNameLst>
                                      </p:cBhvr>
                                      <p:tavLst>
                                        <p:tav tm="0">
                                          <p:val>
                                            <p:strVal val="#ppt_x+0.4"/>
                                          </p:val>
                                        </p:tav>
                                        <p:tav tm="100000">
                                          <p:val>
                                            <p:strVal val="#ppt_x-0.05"/>
                                          </p:val>
                                        </p:tav>
                                      </p:tavLst>
                                    </p:anim>
                                    <p:anim calcmode="lin" valueType="num">
                                      <p:cBhvr>
                                        <p:cTn id="37" dur="800" decel="100000" fill="hold"/>
                                        <p:tgtEl>
                                          <p:spTgt spid="4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800" decel="100000"/>
                                        <p:tgtEl>
                                          <p:spTgt spid="43"/>
                                        </p:tgtEl>
                                      </p:cBhvr>
                                    </p:animEffect>
                                    <p:anim calcmode="lin" valueType="num">
                                      <p:cBhvr>
                                        <p:cTn id="44" dur="800" decel="100000" fill="hold"/>
                                        <p:tgtEl>
                                          <p:spTgt spid="43"/>
                                        </p:tgtEl>
                                        <p:attrNameLst>
                                          <p:attrName>style.rotation</p:attrName>
                                        </p:attrNameLst>
                                      </p:cBhvr>
                                      <p:tavLst>
                                        <p:tav tm="0">
                                          <p:val>
                                            <p:fltVal val="-90"/>
                                          </p:val>
                                        </p:tav>
                                        <p:tav tm="100000">
                                          <p:val>
                                            <p:fltVal val="0"/>
                                          </p:val>
                                        </p:tav>
                                      </p:tavLst>
                                    </p:anim>
                                    <p:anim calcmode="lin" valueType="num">
                                      <p:cBhvr>
                                        <p:cTn id="45" dur="800" decel="100000" fill="hold"/>
                                        <p:tgtEl>
                                          <p:spTgt spid="43"/>
                                        </p:tgtEl>
                                        <p:attrNameLst>
                                          <p:attrName>ppt_x</p:attrName>
                                        </p:attrNameLst>
                                      </p:cBhvr>
                                      <p:tavLst>
                                        <p:tav tm="0">
                                          <p:val>
                                            <p:strVal val="#ppt_x+0.4"/>
                                          </p:val>
                                        </p:tav>
                                        <p:tav tm="100000">
                                          <p:val>
                                            <p:strVal val="#ppt_x-0.05"/>
                                          </p:val>
                                        </p:tav>
                                      </p:tavLst>
                                    </p:anim>
                                    <p:anim calcmode="lin" valueType="num">
                                      <p:cBhvr>
                                        <p:cTn id="46" dur="800" decel="100000" fill="hold"/>
                                        <p:tgtEl>
                                          <p:spTgt spid="4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800" decel="100000"/>
                                        <p:tgtEl>
                                          <p:spTgt spid="44"/>
                                        </p:tgtEl>
                                      </p:cBhvr>
                                    </p:animEffect>
                                    <p:anim calcmode="lin" valueType="num">
                                      <p:cBhvr>
                                        <p:cTn id="53" dur="800" decel="100000" fill="hold"/>
                                        <p:tgtEl>
                                          <p:spTgt spid="44"/>
                                        </p:tgtEl>
                                        <p:attrNameLst>
                                          <p:attrName>style.rotation</p:attrName>
                                        </p:attrNameLst>
                                      </p:cBhvr>
                                      <p:tavLst>
                                        <p:tav tm="0">
                                          <p:val>
                                            <p:fltVal val="-90"/>
                                          </p:val>
                                        </p:tav>
                                        <p:tav tm="100000">
                                          <p:val>
                                            <p:fltVal val="0"/>
                                          </p:val>
                                        </p:tav>
                                      </p:tavLst>
                                    </p:anim>
                                    <p:anim calcmode="lin" valueType="num">
                                      <p:cBhvr>
                                        <p:cTn id="54" dur="800" decel="100000" fill="hold"/>
                                        <p:tgtEl>
                                          <p:spTgt spid="44"/>
                                        </p:tgtEl>
                                        <p:attrNameLst>
                                          <p:attrName>ppt_x</p:attrName>
                                        </p:attrNameLst>
                                      </p:cBhvr>
                                      <p:tavLst>
                                        <p:tav tm="0">
                                          <p:val>
                                            <p:strVal val="#ppt_x+0.4"/>
                                          </p:val>
                                        </p:tav>
                                        <p:tav tm="100000">
                                          <p:val>
                                            <p:strVal val="#ppt_x-0.05"/>
                                          </p:val>
                                        </p:tav>
                                      </p:tavLst>
                                    </p:anim>
                                    <p:anim calcmode="lin" valueType="num">
                                      <p:cBhvr>
                                        <p:cTn id="55" dur="800" decel="100000" fill="hold"/>
                                        <p:tgtEl>
                                          <p:spTgt spid="4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800" decel="100000"/>
                                        <p:tgtEl>
                                          <p:spTgt spid="45"/>
                                        </p:tgtEl>
                                      </p:cBhvr>
                                    </p:animEffect>
                                    <p:anim calcmode="lin" valueType="num">
                                      <p:cBhvr>
                                        <p:cTn id="62" dur="800" decel="100000" fill="hold"/>
                                        <p:tgtEl>
                                          <p:spTgt spid="45"/>
                                        </p:tgtEl>
                                        <p:attrNameLst>
                                          <p:attrName>style.rotation</p:attrName>
                                        </p:attrNameLst>
                                      </p:cBhvr>
                                      <p:tavLst>
                                        <p:tav tm="0">
                                          <p:val>
                                            <p:fltVal val="-90"/>
                                          </p:val>
                                        </p:tav>
                                        <p:tav tm="100000">
                                          <p:val>
                                            <p:fltVal val="0"/>
                                          </p:val>
                                        </p:tav>
                                      </p:tavLst>
                                    </p:anim>
                                    <p:anim calcmode="lin" valueType="num">
                                      <p:cBhvr>
                                        <p:cTn id="63" dur="800" decel="100000" fill="hold"/>
                                        <p:tgtEl>
                                          <p:spTgt spid="45"/>
                                        </p:tgtEl>
                                        <p:attrNameLst>
                                          <p:attrName>ppt_x</p:attrName>
                                        </p:attrNameLst>
                                      </p:cBhvr>
                                      <p:tavLst>
                                        <p:tav tm="0">
                                          <p:val>
                                            <p:strVal val="#ppt_x+0.4"/>
                                          </p:val>
                                        </p:tav>
                                        <p:tav tm="100000">
                                          <p:val>
                                            <p:strVal val="#ppt_x-0.05"/>
                                          </p:val>
                                        </p:tav>
                                      </p:tavLst>
                                    </p:anim>
                                    <p:anim calcmode="lin" valueType="num">
                                      <p:cBhvr>
                                        <p:cTn id="64" dur="800" decel="100000" fill="hold"/>
                                        <p:tgtEl>
                                          <p:spTgt spid="45"/>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800" decel="100000"/>
                                        <p:tgtEl>
                                          <p:spTgt spid="46"/>
                                        </p:tgtEl>
                                      </p:cBhvr>
                                    </p:animEffect>
                                    <p:anim calcmode="lin" valueType="num">
                                      <p:cBhvr>
                                        <p:cTn id="71" dur="800" decel="100000" fill="hold"/>
                                        <p:tgtEl>
                                          <p:spTgt spid="46"/>
                                        </p:tgtEl>
                                        <p:attrNameLst>
                                          <p:attrName>style.rotation</p:attrName>
                                        </p:attrNameLst>
                                      </p:cBhvr>
                                      <p:tavLst>
                                        <p:tav tm="0">
                                          <p:val>
                                            <p:fltVal val="-90"/>
                                          </p:val>
                                        </p:tav>
                                        <p:tav tm="100000">
                                          <p:val>
                                            <p:fltVal val="0"/>
                                          </p:val>
                                        </p:tav>
                                      </p:tavLst>
                                    </p:anim>
                                    <p:anim calcmode="lin" valueType="num">
                                      <p:cBhvr>
                                        <p:cTn id="72" dur="800" decel="100000" fill="hold"/>
                                        <p:tgtEl>
                                          <p:spTgt spid="46"/>
                                        </p:tgtEl>
                                        <p:attrNameLst>
                                          <p:attrName>ppt_x</p:attrName>
                                        </p:attrNameLst>
                                      </p:cBhvr>
                                      <p:tavLst>
                                        <p:tav tm="0">
                                          <p:val>
                                            <p:strVal val="#ppt_x+0.4"/>
                                          </p:val>
                                        </p:tav>
                                        <p:tav tm="100000">
                                          <p:val>
                                            <p:strVal val="#ppt_x-0.05"/>
                                          </p:val>
                                        </p:tav>
                                      </p:tavLst>
                                    </p:anim>
                                    <p:anim calcmode="lin" valueType="num">
                                      <p:cBhvr>
                                        <p:cTn id="73" dur="800" decel="100000" fill="hold"/>
                                        <p:tgtEl>
                                          <p:spTgt spid="4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800" decel="100000"/>
                                        <p:tgtEl>
                                          <p:spTgt spid="48"/>
                                        </p:tgtEl>
                                      </p:cBhvr>
                                    </p:animEffect>
                                    <p:anim calcmode="lin" valueType="num">
                                      <p:cBhvr>
                                        <p:cTn id="80" dur="800" decel="100000" fill="hold"/>
                                        <p:tgtEl>
                                          <p:spTgt spid="48"/>
                                        </p:tgtEl>
                                        <p:attrNameLst>
                                          <p:attrName>style.rotation</p:attrName>
                                        </p:attrNameLst>
                                      </p:cBhvr>
                                      <p:tavLst>
                                        <p:tav tm="0">
                                          <p:val>
                                            <p:fltVal val="-90"/>
                                          </p:val>
                                        </p:tav>
                                        <p:tav tm="100000">
                                          <p:val>
                                            <p:fltVal val="0"/>
                                          </p:val>
                                        </p:tav>
                                      </p:tavLst>
                                    </p:anim>
                                    <p:anim calcmode="lin" valueType="num">
                                      <p:cBhvr>
                                        <p:cTn id="81" dur="800" decel="100000" fill="hold"/>
                                        <p:tgtEl>
                                          <p:spTgt spid="48"/>
                                        </p:tgtEl>
                                        <p:attrNameLst>
                                          <p:attrName>ppt_x</p:attrName>
                                        </p:attrNameLst>
                                      </p:cBhvr>
                                      <p:tavLst>
                                        <p:tav tm="0">
                                          <p:val>
                                            <p:strVal val="#ppt_x+0.4"/>
                                          </p:val>
                                        </p:tav>
                                        <p:tav tm="100000">
                                          <p:val>
                                            <p:strVal val="#ppt_x-0.05"/>
                                          </p:val>
                                        </p:tav>
                                      </p:tavLst>
                                    </p:anim>
                                    <p:anim calcmode="lin" valueType="num">
                                      <p:cBhvr>
                                        <p:cTn id="82" dur="800" decel="100000" fill="hold"/>
                                        <p:tgtEl>
                                          <p:spTgt spid="4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85" fill="hold">
                            <p:stCondLst>
                              <p:cond delay="9000"/>
                            </p:stCondLst>
                            <p:childTnLst>
                              <p:par>
                                <p:cTn id="86" presetID="30" presetClass="entr" presetSubtype="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800" decel="100000"/>
                                        <p:tgtEl>
                                          <p:spTgt spid="49"/>
                                        </p:tgtEl>
                                      </p:cBhvr>
                                    </p:animEffect>
                                    <p:anim calcmode="lin" valueType="num">
                                      <p:cBhvr>
                                        <p:cTn id="89" dur="800" decel="100000" fill="hold"/>
                                        <p:tgtEl>
                                          <p:spTgt spid="49"/>
                                        </p:tgtEl>
                                        <p:attrNameLst>
                                          <p:attrName>style.rotation</p:attrName>
                                        </p:attrNameLst>
                                      </p:cBhvr>
                                      <p:tavLst>
                                        <p:tav tm="0">
                                          <p:val>
                                            <p:fltVal val="-90"/>
                                          </p:val>
                                        </p:tav>
                                        <p:tav tm="100000">
                                          <p:val>
                                            <p:fltVal val="0"/>
                                          </p:val>
                                        </p:tav>
                                      </p:tavLst>
                                    </p:anim>
                                    <p:anim calcmode="lin" valueType="num">
                                      <p:cBhvr>
                                        <p:cTn id="90" dur="800" decel="100000" fill="hold"/>
                                        <p:tgtEl>
                                          <p:spTgt spid="49"/>
                                        </p:tgtEl>
                                        <p:attrNameLst>
                                          <p:attrName>ppt_x</p:attrName>
                                        </p:attrNameLst>
                                      </p:cBhvr>
                                      <p:tavLst>
                                        <p:tav tm="0">
                                          <p:val>
                                            <p:strVal val="#ppt_x+0.4"/>
                                          </p:val>
                                        </p:tav>
                                        <p:tav tm="100000">
                                          <p:val>
                                            <p:strVal val="#ppt_x-0.05"/>
                                          </p:val>
                                        </p:tav>
                                      </p:tavLst>
                                    </p:anim>
                                    <p:anim calcmode="lin" valueType="num">
                                      <p:cBhvr>
                                        <p:cTn id="91" dur="800" decel="100000" fill="hold"/>
                                        <p:tgtEl>
                                          <p:spTgt spid="49"/>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94" fill="hold">
                            <p:stCondLst>
                              <p:cond delay="10000"/>
                            </p:stCondLst>
                            <p:childTnLst>
                              <p:par>
                                <p:cTn id="95" presetID="30" presetClass="entr" presetSubtype="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800" decel="100000"/>
                                        <p:tgtEl>
                                          <p:spTgt spid="50"/>
                                        </p:tgtEl>
                                      </p:cBhvr>
                                    </p:animEffect>
                                    <p:anim calcmode="lin" valueType="num">
                                      <p:cBhvr>
                                        <p:cTn id="98" dur="800" decel="100000" fill="hold"/>
                                        <p:tgtEl>
                                          <p:spTgt spid="50"/>
                                        </p:tgtEl>
                                        <p:attrNameLst>
                                          <p:attrName>style.rotation</p:attrName>
                                        </p:attrNameLst>
                                      </p:cBhvr>
                                      <p:tavLst>
                                        <p:tav tm="0">
                                          <p:val>
                                            <p:fltVal val="-90"/>
                                          </p:val>
                                        </p:tav>
                                        <p:tav tm="100000">
                                          <p:val>
                                            <p:fltVal val="0"/>
                                          </p:val>
                                        </p:tav>
                                      </p:tavLst>
                                    </p:anim>
                                    <p:anim calcmode="lin" valueType="num">
                                      <p:cBhvr>
                                        <p:cTn id="99" dur="800" decel="100000" fill="hold"/>
                                        <p:tgtEl>
                                          <p:spTgt spid="50"/>
                                        </p:tgtEl>
                                        <p:attrNameLst>
                                          <p:attrName>ppt_x</p:attrName>
                                        </p:attrNameLst>
                                      </p:cBhvr>
                                      <p:tavLst>
                                        <p:tav tm="0">
                                          <p:val>
                                            <p:strVal val="#ppt_x+0.4"/>
                                          </p:val>
                                        </p:tav>
                                        <p:tav tm="100000">
                                          <p:val>
                                            <p:strVal val="#ppt_x-0.05"/>
                                          </p:val>
                                        </p:tav>
                                      </p:tavLst>
                                    </p:anim>
                                    <p:anim calcmode="lin" valueType="num">
                                      <p:cBhvr>
                                        <p:cTn id="100" dur="800" decel="100000" fill="hold"/>
                                        <p:tgtEl>
                                          <p:spTgt spid="50"/>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103" fill="hold">
                            <p:stCondLst>
                              <p:cond delay="11000"/>
                            </p:stCondLst>
                            <p:childTnLst>
                              <p:par>
                                <p:cTn id="104" presetID="3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800" decel="100000"/>
                                        <p:tgtEl>
                                          <p:spTgt spid="51"/>
                                        </p:tgtEl>
                                      </p:cBhvr>
                                    </p:animEffect>
                                    <p:anim calcmode="lin" valueType="num">
                                      <p:cBhvr>
                                        <p:cTn id="107" dur="800" decel="100000" fill="hold"/>
                                        <p:tgtEl>
                                          <p:spTgt spid="51"/>
                                        </p:tgtEl>
                                        <p:attrNameLst>
                                          <p:attrName>style.rotation</p:attrName>
                                        </p:attrNameLst>
                                      </p:cBhvr>
                                      <p:tavLst>
                                        <p:tav tm="0">
                                          <p:val>
                                            <p:fltVal val="-90"/>
                                          </p:val>
                                        </p:tav>
                                        <p:tav tm="100000">
                                          <p:val>
                                            <p:fltVal val="0"/>
                                          </p:val>
                                        </p:tav>
                                      </p:tavLst>
                                    </p:anim>
                                    <p:anim calcmode="lin" valueType="num">
                                      <p:cBhvr>
                                        <p:cTn id="108" dur="800" decel="100000" fill="hold"/>
                                        <p:tgtEl>
                                          <p:spTgt spid="51"/>
                                        </p:tgtEl>
                                        <p:attrNameLst>
                                          <p:attrName>ppt_x</p:attrName>
                                        </p:attrNameLst>
                                      </p:cBhvr>
                                      <p:tavLst>
                                        <p:tav tm="0">
                                          <p:val>
                                            <p:strVal val="#ppt_x+0.4"/>
                                          </p:val>
                                        </p:tav>
                                        <p:tav tm="100000">
                                          <p:val>
                                            <p:strVal val="#ppt_x-0.05"/>
                                          </p:val>
                                        </p:tav>
                                      </p:tavLst>
                                    </p:anim>
                                    <p:anim calcmode="lin" valueType="num">
                                      <p:cBhvr>
                                        <p:cTn id="109" dur="800" decel="100000" fill="hold"/>
                                        <p:tgtEl>
                                          <p:spTgt spid="51"/>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39" grpId="0"/>
      <p:bldP spid="40" grpId="0"/>
      <p:bldP spid="43" grpId="0" animBg="1"/>
      <p:bldP spid="44" grpId="0" animBg="1"/>
      <p:bldP spid="45" grpId="0"/>
      <p:bldP spid="46" grpId="0"/>
      <p:bldP spid="48" grpId="0" animBg="1"/>
      <p:bldP spid="49" grpId="0" animBg="1"/>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任意多边形 2"/>
          <p:cNvSpPr/>
          <p:nvPr>
            <p:custDataLst>
              <p:tags r:id="rId2"/>
            </p:custDataLst>
          </p:nvPr>
        </p:nvSpPr>
        <p:spPr>
          <a:xfrm>
            <a:off x="2062929" y="3980467"/>
            <a:ext cx="7995583" cy="2248781"/>
          </a:xfrm>
          <a:custGeom>
            <a:avLst/>
            <a:gdLst>
              <a:gd name="connsiteX0" fmla="*/ 0 w 4603751"/>
              <a:gd name="connsiteY0" fmla="*/ 0 h 2025650"/>
              <a:gd name="connsiteX1" fmla="*/ 152400 w 4603751"/>
              <a:gd name="connsiteY1" fmla="*/ 0 h 2025650"/>
              <a:gd name="connsiteX2" fmla="*/ 4445000 w 4603751"/>
              <a:gd name="connsiteY2" fmla="*/ 0 h 2025650"/>
              <a:gd name="connsiteX3" fmla="*/ 4597400 w 4603751"/>
              <a:gd name="connsiteY3" fmla="*/ 0 h 2025650"/>
              <a:gd name="connsiteX4" fmla="*/ 4603751 w 4603751"/>
              <a:gd name="connsiteY4" fmla="*/ 0 h 2025650"/>
              <a:gd name="connsiteX5" fmla="*/ 4603751 w 4603751"/>
              <a:gd name="connsiteY5" fmla="*/ 165100 h 2025650"/>
              <a:gd name="connsiteX6" fmla="*/ 4597400 w 4603751"/>
              <a:gd name="connsiteY6" fmla="*/ 165100 h 2025650"/>
              <a:gd name="connsiteX7" fmla="*/ 4597400 w 4603751"/>
              <a:gd name="connsiteY7" fmla="*/ 2025650 h 2025650"/>
              <a:gd name="connsiteX8" fmla="*/ 4445000 w 4603751"/>
              <a:gd name="connsiteY8" fmla="*/ 2025650 h 2025650"/>
              <a:gd name="connsiteX9" fmla="*/ 4445000 w 4603751"/>
              <a:gd name="connsiteY9" fmla="*/ 165100 h 2025650"/>
              <a:gd name="connsiteX10" fmla="*/ 152400 w 4603751"/>
              <a:gd name="connsiteY10" fmla="*/ 165100 h 2025650"/>
              <a:gd name="connsiteX11" fmla="*/ 152400 w 4603751"/>
              <a:gd name="connsiteY11" fmla="*/ 2025650 h 2025650"/>
              <a:gd name="connsiteX12" fmla="*/ 0 w 4603751"/>
              <a:gd name="connsiteY12" fmla="*/ 2025650 h 2025650"/>
              <a:gd name="connsiteX13" fmla="*/ 0 w 4603751"/>
              <a:gd name="connsiteY13" fmla="*/ 165100 h 2025650"/>
              <a:gd name="connsiteX0-1" fmla="*/ 0 w 4603751"/>
              <a:gd name="connsiteY0-2" fmla="*/ 0 h 2025650"/>
              <a:gd name="connsiteX1-3" fmla="*/ 152400 w 4603751"/>
              <a:gd name="connsiteY1-4" fmla="*/ 0 h 2025650"/>
              <a:gd name="connsiteX2-5" fmla="*/ 4445000 w 4603751"/>
              <a:gd name="connsiteY2-6" fmla="*/ 0 h 2025650"/>
              <a:gd name="connsiteX3-7" fmla="*/ 4597400 w 4603751"/>
              <a:gd name="connsiteY3-8" fmla="*/ 0 h 2025650"/>
              <a:gd name="connsiteX4-9" fmla="*/ 4603751 w 4603751"/>
              <a:gd name="connsiteY4-10" fmla="*/ 0 h 2025650"/>
              <a:gd name="connsiteX5-11" fmla="*/ 4603751 w 4603751"/>
              <a:gd name="connsiteY5-12" fmla="*/ 165100 h 2025650"/>
              <a:gd name="connsiteX6-13" fmla="*/ 4597400 w 4603751"/>
              <a:gd name="connsiteY6-14" fmla="*/ 165100 h 2025650"/>
              <a:gd name="connsiteX7-15" fmla="*/ 4597400 w 4603751"/>
              <a:gd name="connsiteY7-16" fmla="*/ 2025650 h 2025650"/>
              <a:gd name="connsiteX8-17" fmla="*/ 4445000 w 4603751"/>
              <a:gd name="connsiteY8-18" fmla="*/ 2025650 h 2025650"/>
              <a:gd name="connsiteX9-19" fmla="*/ 4445000 w 4603751"/>
              <a:gd name="connsiteY9-20" fmla="*/ 165100 h 2025650"/>
              <a:gd name="connsiteX10-21" fmla="*/ 146915 w 4603751"/>
              <a:gd name="connsiteY10-22" fmla="*/ 199419 h 2025650"/>
              <a:gd name="connsiteX11-23" fmla="*/ 152400 w 4603751"/>
              <a:gd name="connsiteY11-24" fmla="*/ 2025650 h 2025650"/>
              <a:gd name="connsiteX12-25" fmla="*/ 0 w 4603751"/>
              <a:gd name="connsiteY12-26" fmla="*/ 2025650 h 2025650"/>
              <a:gd name="connsiteX13-27" fmla="*/ 0 w 4603751"/>
              <a:gd name="connsiteY13-28" fmla="*/ 165100 h 2025650"/>
              <a:gd name="connsiteX14" fmla="*/ 0 w 4603751"/>
              <a:gd name="connsiteY14" fmla="*/ 0 h 2025650"/>
              <a:gd name="connsiteX0-29" fmla="*/ 0 w 4603751"/>
              <a:gd name="connsiteY0-30" fmla="*/ 0 h 2025650"/>
              <a:gd name="connsiteX1-31" fmla="*/ 152400 w 4603751"/>
              <a:gd name="connsiteY1-32" fmla="*/ 0 h 2025650"/>
              <a:gd name="connsiteX2-33" fmla="*/ 4445000 w 4603751"/>
              <a:gd name="connsiteY2-34" fmla="*/ 0 h 2025650"/>
              <a:gd name="connsiteX3-35" fmla="*/ 4597400 w 4603751"/>
              <a:gd name="connsiteY3-36" fmla="*/ 0 h 2025650"/>
              <a:gd name="connsiteX4-37" fmla="*/ 4603751 w 4603751"/>
              <a:gd name="connsiteY4-38" fmla="*/ 0 h 2025650"/>
              <a:gd name="connsiteX5-39" fmla="*/ 4603751 w 4603751"/>
              <a:gd name="connsiteY5-40" fmla="*/ 165100 h 2025650"/>
              <a:gd name="connsiteX6-41" fmla="*/ 4597400 w 4603751"/>
              <a:gd name="connsiteY6-42" fmla="*/ 165100 h 2025650"/>
              <a:gd name="connsiteX7-43" fmla="*/ 4597400 w 4603751"/>
              <a:gd name="connsiteY7-44" fmla="*/ 2025650 h 2025650"/>
              <a:gd name="connsiteX8-45" fmla="*/ 4445000 w 4603751"/>
              <a:gd name="connsiteY8-46" fmla="*/ 2025650 h 2025650"/>
              <a:gd name="connsiteX9-47" fmla="*/ 4445000 w 4603751"/>
              <a:gd name="connsiteY9-48" fmla="*/ 190839 h 2025650"/>
              <a:gd name="connsiteX10-49" fmla="*/ 146915 w 4603751"/>
              <a:gd name="connsiteY10-50" fmla="*/ 199419 h 2025650"/>
              <a:gd name="connsiteX11-51" fmla="*/ 152400 w 4603751"/>
              <a:gd name="connsiteY11-52" fmla="*/ 2025650 h 2025650"/>
              <a:gd name="connsiteX12-53" fmla="*/ 0 w 4603751"/>
              <a:gd name="connsiteY12-54" fmla="*/ 2025650 h 2025650"/>
              <a:gd name="connsiteX13-55" fmla="*/ 0 w 4603751"/>
              <a:gd name="connsiteY13-56" fmla="*/ 165100 h 2025650"/>
              <a:gd name="connsiteX14-57" fmla="*/ 0 w 4603751"/>
              <a:gd name="connsiteY14-58" fmla="*/ 0 h 20256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7" y="connsiteY14-58"/>
              </a:cxn>
            </a:cxnLst>
            <a:rect l="l" t="t" r="r" b="b"/>
            <a:pathLst>
              <a:path w="4603751" h="2025650">
                <a:moveTo>
                  <a:pt x="0" y="0"/>
                </a:moveTo>
                <a:lnTo>
                  <a:pt x="152400" y="0"/>
                </a:lnTo>
                <a:lnTo>
                  <a:pt x="4445000" y="0"/>
                </a:lnTo>
                <a:lnTo>
                  <a:pt x="4597400" y="0"/>
                </a:lnTo>
                <a:lnTo>
                  <a:pt x="4603751" y="0"/>
                </a:lnTo>
                <a:lnTo>
                  <a:pt x="4603751" y="165100"/>
                </a:lnTo>
                <a:lnTo>
                  <a:pt x="4597400" y="165100"/>
                </a:lnTo>
                <a:lnTo>
                  <a:pt x="4597400" y="2025650"/>
                </a:lnTo>
                <a:lnTo>
                  <a:pt x="4445000" y="2025650"/>
                </a:lnTo>
                <a:lnTo>
                  <a:pt x="4445000" y="190839"/>
                </a:lnTo>
                <a:lnTo>
                  <a:pt x="146915" y="199419"/>
                </a:lnTo>
                <a:cubicBezTo>
                  <a:pt x="148743" y="808163"/>
                  <a:pt x="150572" y="1416906"/>
                  <a:pt x="152400" y="2025650"/>
                </a:cubicBezTo>
                <a:lnTo>
                  <a:pt x="0" y="2025650"/>
                </a:lnTo>
                <a:lnTo>
                  <a:pt x="0" y="165100"/>
                </a:lnTo>
                <a:lnTo>
                  <a:pt x="0" y="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61" name="PA-组合 60"/>
          <p:cNvGrpSpPr/>
          <p:nvPr>
            <p:custDataLst>
              <p:tags r:id="rId3"/>
            </p:custDataLst>
          </p:nvPr>
        </p:nvGrpSpPr>
        <p:grpSpPr>
          <a:xfrm>
            <a:off x="2494778" y="1759972"/>
            <a:ext cx="1310192" cy="4405507"/>
            <a:chOff x="2771003" y="832872"/>
            <a:chExt cx="1310192" cy="4405507"/>
          </a:xfrm>
        </p:grpSpPr>
        <p:grpSp>
          <p:nvGrpSpPr>
            <p:cNvPr id="4" name="组合 3"/>
            <p:cNvGrpSpPr/>
            <p:nvPr/>
          </p:nvGrpSpPr>
          <p:grpSpPr>
            <a:xfrm>
              <a:off x="3012726" y="2580729"/>
              <a:ext cx="860035" cy="2657650"/>
              <a:chOff x="6724650" y="2241550"/>
              <a:chExt cx="774700" cy="2393950"/>
            </a:xfrm>
          </p:grpSpPr>
          <p:sp>
            <p:nvSpPr>
              <p:cNvPr id="37" name="PA-任意多边形 36"/>
              <p:cNvSpPr/>
              <p:nvPr>
                <p:custDataLst>
                  <p:tags r:id="rId45"/>
                </p:custDataLst>
              </p:nvPr>
            </p:nvSpPr>
            <p:spPr>
              <a:xfrm>
                <a:off x="67246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38" name="组合 37"/>
              <p:cNvGrpSpPr/>
              <p:nvPr/>
            </p:nvGrpSpPr>
            <p:grpSpPr>
              <a:xfrm>
                <a:off x="6935788" y="2798762"/>
                <a:ext cx="307975" cy="1730375"/>
                <a:chOff x="2559049" y="2908300"/>
                <a:chExt cx="307975" cy="1644650"/>
              </a:xfrm>
            </p:grpSpPr>
            <p:sp>
              <p:nvSpPr>
                <p:cNvPr id="40" name="PA-任意多边形 39"/>
                <p:cNvSpPr/>
                <p:nvPr>
                  <p:custDataLst>
                    <p:tags r:id="rId47"/>
                  </p:custDataLst>
                </p:nvPr>
              </p:nvSpPr>
              <p:spPr>
                <a:xfrm>
                  <a:off x="2559049" y="2908300"/>
                  <a:ext cx="307975"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13A70"/>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1" name="PA-椭圆 40"/>
                <p:cNvSpPr>
                  <a:spLocks noChangeAspect="1"/>
                </p:cNvSpPr>
                <p:nvPr>
                  <p:custDataLst>
                    <p:tags r:id="rId48"/>
                  </p:custDataLst>
                </p:nvPr>
              </p:nvSpPr>
              <p:spPr>
                <a:xfrm>
                  <a:off x="2671763" y="3019425"/>
                  <a:ext cx="97013" cy="9701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2" name="PA-椭圆 41"/>
                <p:cNvSpPr>
                  <a:spLocks noChangeAspect="1"/>
                </p:cNvSpPr>
                <p:nvPr>
                  <p:custDataLst>
                    <p:tags r:id="rId49"/>
                  </p:custDataLst>
                </p:nvPr>
              </p:nvSpPr>
              <p:spPr>
                <a:xfrm flipH="1">
                  <a:off x="2595584" y="3803325"/>
                  <a:ext cx="124685" cy="12468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3" name="PA-椭圆 42"/>
                <p:cNvSpPr>
                  <a:spLocks noChangeAspect="1"/>
                </p:cNvSpPr>
                <p:nvPr>
                  <p:custDataLst>
                    <p:tags r:id="rId50"/>
                  </p:custDataLst>
                </p:nvPr>
              </p:nvSpPr>
              <p:spPr>
                <a:xfrm>
                  <a:off x="2720272" y="3390021"/>
                  <a:ext cx="56268" cy="56268"/>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4" name="PA-椭圆 43"/>
                <p:cNvSpPr>
                  <a:spLocks noChangeAspect="1"/>
                </p:cNvSpPr>
                <p:nvPr>
                  <p:custDataLst>
                    <p:tags r:id="rId51"/>
                  </p:custDataLst>
                </p:nvPr>
              </p:nvSpPr>
              <p:spPr>
                <a:xfrm>
                  <a:off x="2713037" y="3572756"/>
                  <a:ext cx="73730" cy="7373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5" name="PA-椭圆 44"/>
                <p:cNvSpPr>
                  <a:spLocks noChangeAspect="1"/>
                </p:cNvSpPr>
                <p:nvPr>
                  <p:custDataLst>
                    <p:tags r:id="rId52"/>
                  </p:custDataLst>
                </p:nvPr>
              </p:nvSpPr>
              <p:spPr>
                <a:xfrm flipH="1">
                  <a:off x="2699057" y="4178147"/>
                  <a:ext cx="94761" cy="9476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6" name="PA-椭圆 45"/>
                <p:cNvSpPr>
                  <a:spLocks noChangeAspect="1"/>
                </p:cNvSpPr>
                <p:nvPr>
                  <p:custDataLst>
                    <p:tags r:id="rId53"/>
                  </p:custDataLst>
                </p:nvPr>
              </p:nvSpPr>
              <p:spPr>
                <a:xfrm>
                  <a:off x="2601662" y="3255228"/>
                  <a:ext cx="49516" cy="4951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7" name="PA-椭圆 46"/>
                <p:cNvSpPr>
                  <a:spLocks noChangeAspect="1"/>
                </p:cNvSpPr>
                <p:nvPr>
                  <p:custDataLst>
                    <p:tags r:id="rId54"/>
                  </p:custDataLst>
                </p:nvPr>
              </p:nvSpPr>
              <p:spPr>
                <a:xfrm flipH="1">
                  <a:off x="2614402" y="4370393"/>
                  <a:ext cx="60647" cy="60648"/>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48" name="PA-椭圆 47"/>
                <p:cNvSpPr>
                  <a:spLocks noChangeAspect="1"/>
                </p:cNvSpPr>
                <p:nvPr>
                  <p:custDataLst>
                    <p:tags r:id="rId55"/>
                  </p:custDataLst>
                </p:nvPr>
              </p:nvSpPr>
              <p:spPr>
                <a:xfrm flipH="1">
                  <a:off x="2569010" y="4027899"/>
                  <a:ext cx="42792" cy="42792"/>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sp>
            <p:nvSpPr>
              <p:cNvPr id="39" name="PA-文本框 38"/>
              <p:cNvSpPr txBox="1"/>
              <p:nvPr>
                <p:custDataLst>
                  <p:tags r:id="rId46"/>
                </p:custDataLst>
              </p:nvPr>
            </p:nvSpPr>
            <p:spPr>
              <a:xfrm>
                <a:off x="6797310" y="2285055"/>
                <a:ext cx="593752" cy="331756"/>
              </a:xfrm>
              <a:prstGeom prst="rect">
                <a:avLst/>
              </a:prstGeom>
              <a:noFill/>
            </p:spPr>
            <p:txBody>
              <a:bodyPr wrap="square" rtlCol="0">
                <a:spAutoFit/>
              </a:bodyPr>
              <a:lstStyle/>
              <a:p>
                <a:r>
                  <a:rPr lang="en-US" altLang="zh-CN" dirty="0">
                    <a:solidFill>
                      <a:srgbClr val="FFFFFF"/>
                    </a:solidFill>
                    <a:cs typeface="+mn-ea"/>
                    <a:sym typeface="+mn-lt"/>
                  </a:rPr>
                  <a:t>80%</a:t>
                </a:r>
                <a:endParaRPr lang="zh-CN" altLang="en-US" dirty="0">
                  <a:solidFill>
                    <a:srgbClr val="FFFFFF"/>
                  </a:solidFill>
                  <a:cs typeface="+mn-ea"/>
                  <a:sym typeface="+mn-lt"/>
                </a:endParaRPr>
              </a:p>
            </p:txBody>
          </p:sp>
        </p:grpSp>
        <p:sp>
          <p:nvSpPr>
            <p:cNvPr id="51" name="PA-任意多边形 50"/>
            <p:cNvSpPr/>
            <p:nvPr>
              <p:custDataLst>
                <p:tags r:id="rId43"/>
              </p:custDataLst>
            </p:nvPr>
          </p:nvSpPr>
          <p:spPr>
            <a:xfrm>
              <a:off x="2771003"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13A70"/>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dirty="0">
                <a:cs typeface="+mn-ea"/>
                <a:sym typeface="+mn-lt"/>
              </a:endParaRPr>
            </a:p>
          </p:txBody>
        </p:sp>
        <p:sp>
          <p:nvSpPr>
            <p:cNvPr id="53" name="PA-文本框 52"/>
            <p:cNvSpPr txBox="1"/>
            <p:nvPr>
              <p:custDataLst>
                <p:tags r:id="rId44"/>
              </p:custDataLst>
            </p:nvPr>
          </p:nvSpPr>
          <p:spPr>
            <a:xfrm>
              <a:off x="2939681" y="1121465"/>
              <a:ext cx="963840" cy="755650"/>
            </a:xfrm>
            <a:prstGeom prst="rect">
              <a:avLst/>
            </a:prstGeom>
            <a:noFill/>
          </p:spPr>
          <p:txBody>
            <a:bodyPr wrap="square" rtlCol="0">
              <a:spAutoFit/>
            </a:bodyPr>
            <a:lstStyle/>
            <a:p>
              <a:pPr algn="ctr">
                <a:lnSpc>
                  <a:spcPct val="120000"/>
                </a:lnSpc>
              </a:pPr>
              <a:r>
                <a:rPr lang="zh-CN" altLang="en-US" b="1">
                  <a:solidFill>
                    <a:srgbClr val="FFFFFF"/>
                  </a:solidFill>
                  <a:cs typeface="+mn-ea"/>
                  <a:sym typeface="+mn-lt"/>
                </a:rPr>
                <a:t>您的内容文字</a:t>
              </a:r>
            </a:p>
          </p:txBody>
        </p:sp>
      </p:grpSp>
      <p:grpSp>
        <p:nvGrpSpPr>
          <p:cNvPr id="63" name="PA-组合 62"/>
          <p:cNvGrpSpPr/>
          <p:nvPr>
            <p:custDataLst>
              <p:tags r:id="rId4"/>
            </p:custDataLst>
          </p:nvPr>
        </p:nvGrpSpPr>
        <p:grpSpPr>
          <a:xfrm>
            <a:off x="4493882" y="1759972"/>
            <a:ext cx="1310192" cy="4405507"/>
            <a:chOff x="4762826" y="832872"/>
            <a:chExt cx="1310192" cy="4405507"/>
          </a:xfrm>
        </p:grpSpPr>
        <p:grpSp>
          <p:nvGrpSpPr>
            <p:cNvPr id="5" name="组合 4"/>
            <p:cNvGrpSpPr/>
            <p:nvPr/>
          </p:nvGrpSpPr>
          <p:grpSpPr>
            <a:xfrm>
              <a:off x="4962448" y="2580729"/>
              <a:ext cx="860035" cy="2657650"/>
              <a:chOff x="7715250" y="2241550"/>
              <a:chExt cx="774700" cy="2393950"/>
            </a:xfrm>
          </p:grpSpPr>
          <p:sp>
            <p:nvSpPr>
              <p:cNvPr id="29" name="PA-任意多边形 28"/>
              <p:cNvSpPr/>
              <p:nvPr>
                <p:custDataLst>
                  <p:tags r:id="rId36"/>
                </p:custDataLst>
              </p:nvPr>
            </p:nvSpPr>
            <p:spPr>
              <a:xfrm>
                <a:off x="7715250"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30" name="组合 29"/>
              <p:cNvGrpSpPr/>
              <p:nvPr/>
            </p:nvGrpSpPr>
            <p:grpSpPr>
              <a:xfrm>
                <a:off x="7918450" y="3782196"/>
                <a:ext cx="348564" cy="729137"/>
                <a:chOff x="8229174" y="3890567"/>
                <a:chExt cx="392328" cy="729137"/>
              </a:xfrm>
            </p:grpSpPr>
            <p:sp>
              <p:nvSpPr>
                <p:cNvPr id="32" name="PA-任意多边形 31"/>
                <p:cNvSpPr/>
                <p:nvPr>
                  <p:custDataLst>
                    <p:tags r:id="rId38"/>
                  </p:custDataLst>
                </p:nvPr>
              </p:nvSpPr>
              <p:spPr>
                <a:xfrm>
                  <a:off x="8229174" y="3890567"/>
                  <a:ext cx="392328" cy="729137"/>
                </a:xfrm>
                <a:custGeom>
                  <a:avLst/>
                  <a:gdLst>
                    <a:gd name="connsiteX0" fmla="*/ 0 w 392328"/>
                    <a:gd name="connsiteY0" fmla="*/ 0 h 729137"/>
                    <a:gd name="connsiteX1" fmla="*/ 392328 w 392328"/>
                    <a:gd name="connsiteY1" fmla="*/ 0 h 729137"/>
                    <a:gd name="connsiteX2" fmla="*/ 392328 w 392328"/>
                    <a:gd name="connsiteY2" fmla="*/ 574148 h 729137"/>
                    <a:gd name="connsiteX3" fmla="*/ 237339 w 392328"/>
                    <a:gd name="connsiteY3" fmla="*/ 729137 h 729137"/>
                    <a:gd name="connsiteX4" fmla="*/ 154989 w 392328"/>
                    <a:gd name="connsiteY4" fmla="*/ 729137 h 729137"/>
                    <a:gd name="connsiteX5" fmla="*/ 0 w 392328"/>
                    <a:gd name="connsiteY5" fmla="*/ 574148 h 72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328" h="729137">
                      <a:moveTo>
                        <a:pt x="0" y="0"/>
                      </a:moveTo>
                      <a:lnTo>
                        <a:pt x="392328" y="0"/>
                      </a:lnTo>
                      <a:lnTo>
                        <a:pt x="392328" y="574148"/>
                      </a:lnTo>
                      <a:cubicBezTo>
                        <a:pt x="392328" y="659746"/>
                        <a:pt x="322937" y="729137"/>
                        <a:pt x="237339" y="729137"/>
                      </a:cubicBezTo>
                      <a:lnTo>
                        <a:pt x="154989" y="729137"/>
                      </a:lnTo>
                      <a:cubicBezTo>
                        <a:pt x="69391" y="729137"/>
                        <a:pt x="0" y="659746"/>
                        <a:pt x="0" y="574148"/>
                      </a:cubicBezTo>
                      <a:close/>
                    </a:path>
                  </a:pathLst>
                </a:custGeom>
                <a:solidFill>
                  <a:srgbClr val="046F87"/>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33" name="PA-椭圆 32"/>
                <p:cNvSpPr>
                  <a:spLocks noChangeAspect="1"/>
                </p:cNvSpPr>
                <p:nvPr>
                  <p:custDataLst>
                    <p:tags r:id="rId39"/>
                  </p:custDataLst>
                </p:nvPr>
              </p:nvSpPr>
              <p:spPr>
                <a:xfrm flipH="1">
                  <a:off x="8317618" y="3962408"/>
                  <a:ext cx="184964" cy="19460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34" name="PA-椭圆 33"/>
                <p:cNvSpPr>
                  <a:spLocks noChangeAspect="1"/>
                </p:cNvSpPr>
                <p:nvPr>
                  <p:custDataLst>
                    <p:tags r:id="rId40"/>
                  </p:custDataLst>
                </p:nvPr>
              </p:nvSpPr>
              <p:spPr>
                <a:xfrm>
                  <a:off x="8428854" y="4465143"/>
                  <a:ext cx="73730" cy="7757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35" name="PA-椭圆 34"/>
                <p:cNvSpPr>
                  <a:spLocks noChangeAspect="1"/>
                </p:cNvSpPr>
                <p:nvPr>
                  <p:custDataLst>
                    <p:tags r:id="rId41"/>
                  </p:custDataLst>
                </p:nvPr>
              </p:nvSpPr>
              <p:spPr>
                <a:xfrm flipH="1">
                  <a:off x="8414874" y="4273414"/>
                  <a:ext cx="94761" cy="9970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36" name="PA-椭圆 35"/>
                <p:cNvSpPr>
                  <a:spLocks noChangeAspect="1"/>
                </p:cNvSpPr>
                <p:nvPr>
                  <p:custDataLst>
                    <p:tags r:id="rId42"/>
                  </p:custDataLst>
                </p:nvPr>
              </p:nvSpPr>
              <p:spPr>
                <a:xfrm>
                  <a:off x="8279410" y="4351031"/>
                  <a:ext cx="52348" cy="55074"/>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sp>
            <p:nvSpPr>
              <p:cNvPr id="31" name="PA-文本框 30"/>
              <p:cNvSpPr txBox="1"/>
              <p:nvPr>
                <p:custDataLst>
                  <p:tags r:id="rId37"/>
                </p:custDataLst>
              </p:nvPr>
            </p:nvSpPr>
            <p:spPr>
              <a:xfrm>
                <a:off x="7799030" y="2292513"/>
                <a:ext cx="593752" cy="331756"/>
              </a:xfrm>
              <a:prstGeom prst="rect">
                <a:avLst/>
              </a:prstGeom>
              <a:noFill/>
            </p:spPr>
            <p:txBody>
              <a:bodyPr wrap="square" rtlCol="0">
                <a:spAutoFit/>
              </a:bodyPr>
              <a:lstStyle/>
              <a:p>
                <a:r>
                  <a:rPr lang="en-US" altLang="zh-CN" dirty="0">
                    <a:solidFill>
                      <a:srgbClr val="FFFFFF"/>
                    </a:solidFill>
                    <a:cs typeface="+mn-ea"/>
                    <a:sym typeface="+mn-lt"/>
                  </a:rPr>
                  <a:t>42%</a:t>
                </a:r>
                <a:endParaRPr lang="zh-CN" altLang="en-US" dirty="0">
                  <a:solidFill>
                    <a:srgbClr val="FFFFFF"/>
                  </a:solidFill>
                  <a:cs typeface="+mn-ea"/>
                  <a:sym typeface="+mn-lt"/>
                </a:endParaRPr>
              </a:p>
            </p:txBody>
          </p:sp>
        </p:grpSp>
        <p:sp>
          <p:nvSpPr>
            <p:cNvPr id="54" name="PA-任意多边形 53"/>
            <p:cNvSpPr/>
            <p:nvPr>
              <p:custDataLst>
                <p:tags r:id="rId34"/>
              </p:custDataLst>
            </p:nvPr>
          </p:nvSpPr>
          <p:spPr>
            <a:xfrm>
              <a:off x="4762826"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46F87"/>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dirty="0">
                <a:cs typeface="+mn-ea"/>
                <a:sym typeface="+mn-lt"/>
              </a:endParaRPr>
            </a:p>
          </p:txBody>
        </p:sp>
        <p:sp>
          <p:nvSpPr>
            <p:cNvPr id="55" name="PA-文本框 54"/>
            <p:cNvSpPr txBox="1"/>
            <p:nvPr>
              <p:custDataLst>
                <p:tags r:id="rId35"/>
              </p:custDataLst>
            </p:nvPr>
          </p:nvSpPr>
          <p:spPr>
            <a:xfrm>
              <a:off x="4931504" y="1121465"/>
              <a:ext cx="963840" cy="755650"/>
            </a:xfrm>
            <a:prstGeom prst="rect">
              <a:avLst/>
            </a:prstGeom>
            <a:noFill/>
          </p:spPr>
          <p:txBody>
            <a:bodyPr wrap="square" rtlCol="0">
              <a:spAutoFit/>
            </a:bodyPr>
            <a:lstStyle/>
            <a:p>
              <a:pPr algn="ctr">
                <a:lnSpc>
                  <a:spcPct val="120000"/>
                </a:lnSpc>
              </a:pPr>
              <a:r>
                <a:rPr lang="zh-CN" altLang="en-US" b="1">
                  <a:solidFill>
                    <a:srgbClr val="FFFFFF"/>
                  </a:solidFill>
                  <a:cs typeface="+mn-ea"/>
                  <a:sym typeface="+mn-lt"/>
                </a:rPr>
                <a:t>您的内容文字</a:t>
              </a:r>
            </a:p>
          </p:txBody>
        </p:sp>
      </p:grpSp>
      <p:grpSp>
        <p:nvGrpSpPr>
          <p:cNvPr id="64" name="PA-组合 63"/>
          <p:cNvGrpSpPr/>
          <p:nvPr>
            <p:custDataLst>
              <p:tags r:id="rId5"/>
            </p:custDataLst>
          </p:nvPr>
        </p:nvGrpSpPr>
        <p:grpSpPr>
          <a:xfrm>
            <a:off x="6302486" y="1759972"/>
            <a:ext cx="1310192" cy="4419606"/>
            <a:chOff x="6251221" y="832872"/>
            <a:chExt cx="1310192" cy="4419606"/>
          </a:xfrm>
        </p:grpSpPr>
        <p:grpSp>
          <p:nvGrpSpPr>
            <p:cNvPr id="6" name="组合 5"/>
            <p:cNvGrpSpPr/>
            <p:nvPr/>
          </p:nvGrpSpPr>
          <p:grpSpPr>
            <a:xfrm>
              <a:off x="6474020" y="2594828"/>
              <a:ext cx="860035" cy="2657650"/>
              <a:chOff x="8623300" y="2254250"/>
              <a:chExt cx="774700" cy="2393950"/>
            </a:xfrm>
          </p:grpSpPr>
          <p:sp>
            <p:nvSpPr>
              <p:cNvPr id="18" name="PA-任意多边形 17"/>
              <p:cNvSpPr/>
              <p:nvPr>
                <p:custDataLst>
                  <p:tags r:id="rId24"/>
                </p:custDataLst>
              </p:nvPr>
            </p:nvSpPr>
            <p:spPr>
              <a:xfrm>
                <a:off x="8623300" y="22542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19" name="组合 18"/>
              <p:cNvGrpSpPr/>
              <p:nvPr/>
            </p:nvGrpSpPr>
            <p:grpSpPr>
              <a:xfrm>
                <a:off x="8830577" y="3086100"/>
                <a:ext cx="346962" cy="1410192"/>
                <a:chOff x="2559049" y="2908300"/>
                <a:chExt cx="346962" cy="1644650"/>
              </a:xfrm>
            </p:grpSpPr>
            <p:sp>
              <p:nvSpPr>
                <p:cNvPr id="21" name="PA-任意多边形 20"/>
                <p:cNvSpPr/>
                <p:nvPr>
                  <p:custDataLst>
                    <p:tags r:id="rId26"/>
                  </p:custDataLst>
                </p:nvPr>
              </p:nvSpPr>
              <p:spPr>
                <a:xfrm>
                  <a:off x="2559049" y="2908300"/>
                  <a:ext cx="346962"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68A93"/>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2" name="PA-椭圆 21"/>
                <p:cNvSpPr>
                  <a:spLocks noChangeAspect="1"/>
                </p:cNvSpPr>
                <p:nvPr>
                  <p:custDataLst>
                    <p:tags r:id="rId27"/>
                  </p:custDataLst>
                </p:nvPr>
              </p:nvSpPr>
              <p:spPr>
                <a:xfrm>
                  <a:off x="2671763" y="3019425"/>
                  <a:ext cx="97013" cy="97013"/>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3" name="PA-椭圆 22"/>
                <p:cNvSpPr>
                  <a:spLocks noChangeAspect="1"/>
                </p:cNvSpPr>
                <p:nvPr>
                  <p:custDataLst>
                    <p:tags r:id="rId28"/>
                  </p:custDataLst>
                </p:nvPr>
              </p:nvSpPr>
              <p:spPr>
                <a:xfrm flipH="1">
                  <a:off x="2595584" y="3803325"/>
                  <a:ext cx="124685" cy="12468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4" name="PA-椭圆 23"/>
                <p:cNvSpPr>
                  <a:spLocks noChangeAspect="1"/>
                </p:cNvSpPr>
                <p:nvPr>
                  <p:custDataLst>
                    <p:tags r:id="rId29"/>
                  </p:custDataLst>
                </p:nvPr>
              </p:nvSpPr>
              <p:spPr>
                <a:xfrm>
                  <a:off x="2720260" y="3390011"/>
                  <a:ext cx="76524" cy="76525"/>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5" name="PA-椭圆 24"/>
                <p:cNvSpPr>
                  <a:spLocks noChangeAspect="1"/>
                </p:cNvSpPr>
                <p:nvPr>
                  <p:custDataLst>
                    <p:tags r:id="rId30"/>
                  </p:custDataLst>
                </p:nvPr>
              </p:nvSpPr>
              <p:spPr>
                <a:xfrm>
                  <a:off x="2713037" y="3572756"/>
                  <a:ext cx="73730" cy="7373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6" name="PA-椭圆 25"/>
                <p:cNvSpPr>
                  <a:spLocks noChangeAspect="1"/>
                </p:cNvSpPr>
                <p:nvPr>
                  <p:custDataLst>
                    <p:tags r:id="rId31"/>
                  </p:custDataLst>
                </p:nvPr>
              </p:nvSpPr>
              <p:spPr>
                <a:xfrm flipH="1">
                  <a:off x="2699057" y="4178147"/>
                  <a:ext cx="94761" cy="9476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7" name="PA-椭圆 26"/>
                <p:cNvSpPr>
                  <a:spLocks noChangeAspect="1"/>
                </p:cNvSpPr>
                <p:nvPr>
                  <p:custDataLst>
                    <p:tags r:id="rId32"/>
                  </p:custDataLst>
                </p:nvPr>
              </p:nvSpPr>
              <p:spPr>
                <a:xfrm>
                  <a:off x="2622540" y="4394389"/>
                  <a:ext cx="61984" cy="61987"/>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28" name="PA-椭圆 27"/>
                <p:cNvSpPr>
                  <a:spLocks noChangeAspect="1"/>
                </p:cNvSpPr>
                <p:nvPr>
                  <p:custDataLst>
                    <p:tags r:id="rId33"/>
                  </p:custDataLst>
                </p:nvPr>
              </p:nvSpPr>
              <p:spPr>
                <a:xfrm>
                  <a:off x="2595587" y="4053866"/>
                  <a:ext cx="42769" cy="427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sp>
            <p:nvSpPr>
              <p:cNvPr id="20" name="PA-文本框 19"/>
              <p:cNvSpPr txBox="1"/>
              <p:nvPr>
                <p:custDataLst>
                  <p:tags r:id="rId25"/>
                </p:custDataLst>
              </p:nvPr>
            </p:nvSpPr>
            <p:spPr>
              <a:xfrm>
                <a:off x="8693773" y="2318254"/>
                <a:ext cx="593752" cy="331756"/>
              </a:xfrm>
              <a:prstGeom prst="rect">
                <a:avLst/>
              </a:prstGeom>
              <a:noFill/>
            </p:spPr>
            <p:txBody>
              <a:bodyPr wrap="square" rtlCol="0">
                <a:spAutoFit/>
              </a:bodyPr>
              <a:lstStyle/>
              <a:p>
                <a:r>
                  <a:rPr lang="en-US" altLang="zh-CN" dirty="0">
                    <a:solidFill>
                      <a:srgbClr val="FFFFFF"/>
                    </a:solidFill>
                    <a:cs typeface="+mn-ea"/>
                    <a:sym typeface="+mn-lt"/>
                  </a:rPr>
                  <a:t>70%</a:t>
                </a:r>
                <a:endParaRPr lang="zh-CN" altLang="en-US" dirty="0">
                  <a:solidFill>
                    <a:srgbClr val="FFFFFF"/>
                  </a:solidFill>
                  <a:cs typeface="+mn-ea"/>
                  <a:sym typeface="+mn-lt"/>
                </a:endParaRPr>
              </a:p>
            </p:txBody>
          </p:sp>
        </p:grpSp>
        <p:sp>
          <p:nvSpPr>
            <p:cNvPr id="56" name="PA-任意多边形 55"/>
            <p:cNvSpPr/>
            <p:nvPr>
              <p:custDataLst>
                <p:tags r:id="rId22"/>
              </p:custDataLst>
            </p:nvPr>
          </p:nvSpPr>
          <p:spPr>
            <a:xfrm>
              <a:off x="6251221"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68A93"/>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57" name="PA-文本框 56"/>
            <p:cNvSpPr txBox="1"/>
            <p:nvPr>
              <p:custDataLst>
                <p:tags r:id="rId23"/>
              </p:custDataLst>
            </p:nvPr>
          </p:nvSpPr>
          <p:spPr>
            <a:xfrm>
              <a:off x="6419899" y="1121465"/>
              <a:ext cx="963840" cy="755650"/>
            </a:xfrm>
            <a:prstGeom prst="rect">
              <a:avLst/>
            </a:prstGeom>
            <a:noFill/>
          </p:spPr>
          <p:txBody>
            <a:bodyPr wrap="square" rtlCol="0">
              <a:spAutoFit/>
            </a:bodyPr>
            <a:lstStyle/>
            <a:p>
              <a:pPr algn="ctr">
                <a:lnSpc>
                  <a:spcPct val="120000"/>
                </a:lnSpc>
              </a:pPr>
              <a:r>
                <a:rPr lang="zh-CN" altLang="en-US" b="1">
                  <a:solidFill>
                    <a:srgbClr val="FFFFFF"/>
                  </a:solidFill>
                  <a:cs typeface="+mn-ea"/>
                  <a:sym typeface="+mn-lt"/>
                </a:rPr>
                <a:t>您的内容文字</a:t>
              </a:r>
            </a:p>
          </p:txBody>
        </p:sp>
      </p:grpSp>
      <p:grpSp>
        <p:nvGrpSpPr>
          <p:cNvPr id="62" name="PA-组合 61"/>
          <p:cNvGrpSpPr/>
          <p:nvPr>
            <p:custDataLst>
              <p:tags r:id="rId6"/>
            </p:custDataLst>
          </p:nvPr>
        </p:nvGrpSpPr>
        <p:grpSpPr>
          <a:xfrm>
            <a:off x="8111091" y="1759972"/>
            <a:ext cx="1310192" cy="4405507"/>
            <a:chOff x="7739616" y="832872"/>
            <a:chExt cx="1310192" cy="4405507"/>
          </a:xfrm>
        </p:grpSpPr>
        <p:grpSp>
          <p:nvGrpSpPr>
            <p:cNvPr id="7" name="组合 6"/>
            <p:cNvGrpSpPr/>
            <p:nvPr/>
          </p:nvGrpSpPr>
          <p:grpSpPr>
            <a:xfrm>
              <a:off x="7985591" y="2580729"/>
              <a:ext cx="860035" cy="2657650"/>
              <a:chOff x="9556751" y="2241550"/>
              <a:chExt cx="774700" cy="2393950"/>
            </a:xfrm>
          </p:grpSpPr>
          <p:sp>
            <p:nvSpPr>
              <p:cNvPr id="8" name="PA-任意多边形 7"/>
              <p:cNvSpPr/>
              <p:nvPr>
                <p:custDataLst>
                  <p:tags r:id="rId13"/>
                </p:custDataLst>
              </p:nvPr>
            </p:nvSpPr>
            <p:spPr>
              <a:xfrm>
                <a:off x="9556751" y="2241550"/>
                <a:ext cx="774700" cy="2393950"/>
              </a:xfrm>
              <a:custGeom>
                <a:avLst/>
                <a:gdLst>
                  <a:gd name="connsiteX0" fmla="*/ 368068 w 774700"/>
                  <a:gd name="connsiteY0" fmla="*/ 0 h 2393950"/>
                  <a:gd name="connsiteX1" fmla="*/ 381232 w 774700"/>
                  <a:gd name="connsiteY1" fmla="*/ 0 h 2393950"/>
                  <a:gd name="connsiteX2" fmla="*/ 444137 w 774700"/>
                  <a:gd name="connsiteY2" fmla="*/ 12700 h 2393950"/>
                  <a:gd name="connsiteX3" fmla="*/ 730249 w 774700"/>
                  <a:gd name="connsiteY3" fmla="*/ 12700 h 2393950"/>
                  <a:gd name="connsiteX4" fmla="*/ 774700 w 774700"/>
                  <a:gd name="connsiteY4" fmla="*/ 57151 h 2393950"/>
                  <a:gd name="connsiteX5" fmla="*/ 774700 w 774700"/>
                  <a:gd name="connsiteY5" fmla="*/ 234949 h 2393950"/>
                  <a:gd name="connsiteX6" fmla="*/ 730249 w 774700"/>
                  <a:gd name="connsiteY6" fmla="*/ 279400 h 2393950"/>
                  <a:gd name="connsiteX7" fmla="*/ 641350 w 774700"/>
                  <a:gd name="connsiteY7" fmla="*/ 279400 h 2393950"/>
                  <a:gd name="connsiteX8" fmla="*/ 641350 w 774700"/>
                  <a:gd name="connsiteY8" fmla="*/ 2133832 h 2393950"/>
                  <a:gd name="connsiteX9" fmla="*/ 381232 w 774700"/>
                  <a:gd name="connsiteY9" fmla="*/ 2393950 h 2393950"/>
                  <a:gd name="connsiteX10" fmla="*/ 368068 w 774700"/>
                  <a:gd name="connsiteY10" fmla="*/ 2393950 h 2393950"/>
                  <a:gd name="connsiteX11" fmla="*/ 107950 w 774700"/>
                  <a:gd name="connsiteY11" fmla="*/ 2133832 h 2393950"/>
                  <a:gd name="connsiteX12" fmla="*/ 107950 w 774700"/>
                  <a:gd name="connsiteY12" fmla="*/ 279400 h 2393950"/>
                  <a:gd name="connsiteX13" fmla="*/ 44451 w 774700"/>
                  <a:gd name="connsiteY13" fmla="*/ 279400 h 2393950"/>
                  <a:gd name="connsiteX14" fmla="*/ 0 w 774700"/>
                  <a:gd name="connsiteY14" fmla="*/ 234949 h 2393950"/>
                  <a:gd name="connsiteX15" fmla="*/ 0 w 774700"/>
                  <a:gd name="connsiteY15" fmla="*/ 57151 h 2393950"/>
                  <a:gd name="connsiteX16" fmla="*/ 44451 w 774700"/>
                  <a:gd name="connsiteY16" fmla="*/ 12700 h 2393950"/>
                  <a:gd name="connsiteX17" fmla="*/ 305163 w 774700"/>
                  <a:gd name="connsiteY17" fmla="*/ 12700 h 239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4700" h="2393950">
                    <a:moveTo>
                      <a:pt x="368068" y="0"/>
                    </a:moveTo>
                    <a:lnTo>
                      <a:pt x="381232" y="0"/>
                    </a:lnTo>
                    <a:lnTo>
                      <a:pt x="444137" y="12700"/>
                    </a:lnTo>
                    <a:lnTo>
                      <a:pt x="730249" y="12700"/>
                    </a:lnTo>
                    <a:cubicBezTo>
                      <a:pt x="754799" y="12700"/>
                      <a:pt x="774700" y="32601"/>
                      <a:pt x="774700" y="57151"/>
                    </a:cubicBezTo>
                    <a:lnTo>
                      <a:pt x="774700" y="234949"/>
                    </a:lnTo>
                    <a:cubicBezTo>
                      <a:pt x="774700" y="259499"/>
                      <a:pt x="754799" y="279400"/>
                      <a:pt x="730249" y="279400"/>
                    </a:cubicBezTo>
                    <a:lnTo>
                      <a:pt x="641350" y="279400"/>
                    </a:lnTo>
                    <a:lnTo>
                      <a:pt x="641350" y="2133832"/>
                    </a:lnTo>
                    <a:cubicBezTo>
                      <a:pt x="641350" y="2277491"/>
                      <a:pt x="524891" y="2393950"/>
                      <a:pt x="381232" y="2393950"/>
                    </a:cubicBezTo>
                    <a:lnTo>
                      <a:pt x="368068" y="2393950"/>
                    </a:lnTo>
                    <a:cubicBezTo>
                      <a:pt x="224409" y="2393950"/>
                      <a:pt x="107950" y="2277491"/>
                      <a:pt x="107950" y="2133832"/>
                    </a:cubicBezTo>
                    <a:lnTo>
                      <a:pt x="107950" y="279400"/>
                    </a:lnTo>
                    <a:lnTo>
                      <a:pt x="44451" y="279400"/>
                    </a:lnTo>
                    <a:cubicBezTo>
                      <a:pt x="19901" y="279400"/>
                      <a:pt x="0" y="259499"/>
                      <a:pt x="0" y="234949"/>
                    </a:cubicBezTo>
                    <a:lnTo>
                      <a:pt x="0" y="57151"/>
                    </a:lnTo>
                    <a:cubicBezTo>
                      <a:pt x="0" y="32601"/>
                      <a:pt x="19901" y="12700"/>
                      <a:pt x="44451" y="12700"/>
                    </a:cubicBezTo>
                    <a:lnTo>
                      <a:pt x="305163" y="12700"/>
                    </a:lnTo>
                    <a:close/>
                  </a:path>
                </a:pathLst>
              </a:custGeom>
              <a:solidFill>
                <a:srgbClr val="08ABA1"/>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nvGrpSpPr>
              <p:cNvPr id="9" name="组合 8"/>
              <p:cNvGrpSpPr/>
              <p:nvPr/>
            </p:nvGrpSpPr>
            <p:grpSpPr>
              <a:xfrm>
                <a:off x="9755793" y="3305592"/>
                <a:ext cx="346792" cy="1193360"/>
                <a:chOff x="2524729" y="2908300"/>
                <a:chExt cx="346792" cy="1644650"/>
              </a:xfrm>
            </p:grpSpPr>
            <p:sp>
              <p:nvSpPr>
                <p:cNvPr id="11" name="PA-任意多边形 10"/>
                <p:cNvSpPr/>
                <p:nvPr>
                  <p:custDataLst>
                    <p:tags r:id="rId15"/>
                  </p:custDataLst>
                </p:nvPr>
              </p:nvSpPr>
              <p:spPr>
                <a:xfrm>
                  <a:off x="2524729" y="2908300"/>
                  <a:ext cx="346792" cy="1644650"/>
                </a:xfrm>
                <a:custGeom>
                  <a:avLst/>
                  <a:gdLst>
                    <a:gd name="connsiteX0" fmla="*/ 321 w 307975"/>
                    <a:gd name="connsiteY0" fmla="*/ 0 h 1644650"/>
                    <a:gd name="connsiteX1" fmla="*/ 307654 w 307975"/>
                    <a:gd name="connsiteY1" fmla="*/ 0 h 1644650"/>
                    <a:gd name="connsiteX2" fmla="*/ 307975 w 307975"/>
                    <a:gd name="connsiteY2" fmla="*/ 1589 h 1644650"/>
                    <a:gd name="connsiteX3" fmla="*/ 307975 w 307975"/>
                    <a:gd name="connsiteY3" fmla="*/ 1509711 h 1644650"/>
                    <a:gd name="connsiteX4" fmla="*/ 173036 w 307975"/>
                    <a:gd name="connsiteY4" fmla="*/ 1644650 h 1644650"/>
                    <a:gd name="connsiteX5" fmla="*/ 134939 w 307975"/>
                    <a:gd name="connsiteY5" fmla="*/ 1644650 h 1644650"/>
                    <a:gd name="connsiteX6" fmla="*/ 0 w 307975"/>
                    <a:gd name="connsiteY6" fmla="*/ 1509711 h 1644650"/>
                    <a:gd name="connsiteX7" fmla="*/ 0 w 307975"/>
                    <a:gd name="connsiteY7" fmla="*/ 1589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75" h="1644650">
                      <a:moveTo>
                        <a:pt x="321" y="0"/>
                      </a:moveTo>
                      <a:lnTo>
                        <a:pt x="307654" y="0"/>
                      </a:lnTo>
                      <a:lnTo>
                        <a:pt x="307975" y="1589"/>
                      </a:lnTo>
                      <a:lnTo>
                        <a:pt x="307975" y="1509711"/>
                      </a:lnTo>
                      <a:cubicBezTo>
                        <a:pt x="307975" y="1584236"/>
                        <a:pt x="247561" y="1644650"/>
                        <a:pt x="173036" y="1644650"/>
                      </a:cubicBezTo>
                      <a:lnTo>
                        <a:pt x="134939" y="1644650"/>
                      </a:lnTo>
                      <a:cubicBezTo>
                        <a:pt x="60414" y="1644650"/>
                        <a:pt x="0" y="1584236"/>
                        <a:pt x="0" y="1509711"/>
                      </a:cubicBezTo>
                      <a:lnTo>
                        <a:pt x="0" y="1589"/>
                      </a:lnTo>
                      <a:close/>
                    </a:path>
                  </a:pathLst>
                </a:custGeom>
                <a:solidFill>
                  <a:srgbClr val="0AC2BB"/>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2" name="PA-椭圆 11"/>
                <p:cNvSpPr>
                  <a:spLocks noChangeAspect="1"/>
                </p:cNvSpPr>
                <p:nvPr>
                  <p:custDataLst>
                    <p:tags r:id="rId16"/>
                  </p:custDataLst>
                </p:nvPr>
              </p:nvSpPr>
              <p:spPr>
                <a:xfrm>
                  <a:off x="2671763" y="3030011"/>
                  <a:ext cx="102449" cy="10245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3" name="PA-椭圆 12"/>
                <p:cNvSpPr>
                  <a:spLocks noChangeAspect="1"/>
                </p:cNvSpPr>
                <p:nvPr>
                  <p:custDataLst>
                    <p:tags r:id="rId17"/>
                  </p:custDataLst>
                </p:nvPr>
              </p:nvSpPr>
              <p:spPr>
                <a:xfrm flipH="1">
                  <a:off x="2595581" y="3816931"/>
                  <a:ext cx="131671" cy="1316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4" name="PA-椭圆 13"/>
                <p:cNvSpPr>
                  <a:spLocks noChangeAspect="1"/>
                </p:cNvSpPr>
                <p:nvPr>
                  <p:custDataLst>
                    <p:tags r:id="rId18"/>
                  </p:custDataLst>
                </p:nvPr>
              </p:nvSpPr>
              <p:spPr>
                <a:xfrm>
                  <a:off x="2637781" y="3584314"/>
                  <a:ext cx="104075" cy="1040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5" name="PA-椭圆 14"/>
                <p:cNvSpPr>
                  <a:spLocks noChangeAspect="1"/>
                </p:cNvSpPr>
                <p:nvPr>
                  <p:custDataLst>
                    <p:tags r:id="rId19"/>
                  </p:custDataLst>
                </p:nvPr>
              </p:nvSpPr>
              <p:spPr>
                <a:xfrm flipH="1">
                  <a:off x="2699056" y="4188489"/>
                  <a:ext cx="100070" cy="100071"/>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6" name="PA-椭圆 15"/>
                <p:cNvSpPr>
                  <a:spLocks noChangeAspect="1"/>
                </p:cNvSpPr>
                <p:nvPr>
                  <p:custDataLst>
                    <p:tags r:id="rId20"/>
                  </p:custDataLst>
                </p:nvPr>
              </p:nvSpPr>
              <p:spPr>
                <a:xfrm flipH="1">
                  <a:off x="2588297" y="4357885"/>
                  <a:ext cx="65046" cy="65044"/>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17" name="PA-椭圆 16"/>
                <p:cNvSpPr>
                  <a:spLocks noChangeAspect="1"/>
                </p:cNvSpPr>
                <p:nvPr>
                  <p:custDataLst>
                    <p:tags r:id="rId21"/>
                  </p:custDataLst>
                </p:nvPr>
              </p:nvSpPr>
              <p:spPr>
                <a:xfrm>
                  <a:off x="2594654" y="3287133"/>
                  <a:ext cx="85342" cy="85340"/>
                </a:xfrm>
                <a:prstGeom prst="ellipse">
                  <a:avLst/>
                </a:prstGeom>
                <a:solidFill>
                  <a:srgbClr val="FFFFFF">
                    <a:alpha val="94000"/>
                  </a:srgbClr>
                </a:solidFill>
                <a:ln>
                  <a:no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grpSp>
          <p:sp>
            <p:nvSpPr>
              <p:cNvPr id="10" name="PA-文本框 9"/>
              <p:cNvSpPr txBox="1"/>
              <p:nvPr>
                <p:custDataLst>
                  <p:tags r:id="rId14"/>
                </p:custDataLst>
              </p:nvPr>
            </p:nvSpPr>
            <p:spPr>
              <a:xfrm>
                <a:off x="9637819" y="2324661"/>
                <a:ext cx="593752" cy="331756"/>
              </a:xfrm>
              <a:prstGeom prst="rect">
                <a:avLst/>
              </a:prstGeom>
              <a:noFill/>
            </p:spPr>
            <p:txBody>
              <a:bodyPr wrap="square" rtlCol="0">
                <a:spAutoFit/>
              </a:bodyPr>
              <a:lstStyle/>
              <a:p>
                <a:r>
                  <a:rPr lang="en-US" altLang="zh-CN" dirty="0">
                    <a:solidFill>
                      <a:srgbClr val="FFFFFF"/>
                    </a:solidFill>
                    <a:cs typeface="+mn-ea"/>
                    <a:sym typeface="+mn-lt"/>
                  </a:rPr>
                  <a:t>60%</a:t>
                </a:r>
                <a:endParaRPr lang="zh-CN" altLang="en-US" dirty="0">
                  <a:solidFill>
                    <a:srgbClr val="FFFFFF"/>
                  </a:solidFill>
                  <a:cs typeface="+mn-ea"/>
                  <a:sym typeface="+mn-lt"/>
                </a:endParaRPr>
              </a:p>
            </p:txBody>
          </p:sp>
        </p:grpSp>
        <p:sp>
          <p:nvSpPr>
            <p:cNvPr id="58" name="PA-任意多边形 57"/>
            <p:cNvSpPr/>
            <p:nvPr>
              <p:custDataLst>
                <p:tags r:id="rId11"/>
              </p:custDataLst>
            </p:nvPr>
          </p:nvSpPr>
          <p:spPr>
            <a:xfrm>
              <a:off x="7739616" y="832872"/>
              <a:ext cx="1310192" cy="1478656"/>
            </a:xfrm>
            <a:custGeom>
              <a:avLst/>
              <a:gdLst>
                <a:gd name="connsiteX0" fmla="*/ 655096 w 1310192"/>
                <a:gd name="connsiteY0" fmla="*/ 0 h 1478656"/>
                <a:gd name="connsiteX1" fmla="*/ 1310192 w 1310192"/>
                <a:gd name="connsiteY1" fmla="*/ 655096 h 1478656"/>
                <a:gd name="connsiteX2" fmla="*/ 787121 w 1310192"/>
                <a:gd name="connsiteY2" fmla="*/ 1296883 h 1478656"/>
                <a:gd name="connsiteX3" fmla="*/ 736710 w 1310192"/>
                <a:gd name="connsiteY3" fmla="*/ 1301965 h 1478656"/>
                <a:gd name="connsiteX4" fmla="*/ 655096 w 1310192"/>
                <a:gd name="connsiteY4" fmla="*/ 1478656 h 1478656"/>
                <a:gd name="connsiteX5" fmla="*/ 573482 w 1310192"/>
                <a:gd name="connsiteY5" fmla="*/ 1301965 h 1478656"/>
                <a:gd name="connsiteX6" fmla="*/ 523071 w 1310192"/>
                <a:gd name="connsiteY6" fmla="*/ 1296883 h 1478656"/>
                <a:gd name="connsiteX7" fmla="*/ 0 w 1310192"/>
                <a:gd name="connsiteY7" fmla="*/ 655096 h 1478656"/>
                <a:gd name="connsiteX8" fmla="*/ 655096 w 1310192"/>
                <a:gd name="connsiteY8" fmla="*/ 0 h 147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92" h="1478656">
                  <a:moveTo>
                    <a:pt x="655096" y="0"/>
                  </a:moveTo>
                  <a:cubicBezTo>
                    <a:pt x="1016896" y="0"/>
                    <a:pt x="1310192" y="293296"/>
                    <a:pt x="1310192" y="655096"/>
                  </a:cubicBezTo>
                  <a:cubicBezTo>
                    <a:pt x="1310192" y="971671"/>
                    <a:pt x="1085637" y="1235798"/>
                    <a:pt x="787121" y="1296883"/>
                  </a:cubicBezTo>
                  <a:lnTo>
                    <a:pt x="736710" y="1301965"/>
                  </a:lnTo>
                  <a:lnTo>
                    <a:pt x="655096" y="1478656"/>
                  </a:lnTo>
                  <a:lnTo>
                    <a:pt x="573482" y="1301965"/>
                  </a:lnTo>
                  <a:lnTo>
                    <a:pt x="523071" y="1296883"/>
                  </a:lnTo>
                  <a:cubicBezTo>
                    <a:pt x="224555" y="1235798"/>
                    <a:pt x="0" y="971671"/>
                    <a:pt x="0" y="655096"/>
                  </a:cubicBezTo>
                  <a:cubicBezTo>
                    <a:pt x="0" y="293296"/>
                    <a:pt x="293296" y="0"/>
                    <a:pt x="655096" y="0"/>
                  </a:cubicBezTo>
                  <a:close/>
                </a:path>
              </a:pathLst>
            </a:custGeom>
            <a:solidFill>
              <a:srgbClr val="0AC2BB"/>
            </a:solidFill>
            <a:ln w="28575">
              <a:solidFill>
                <a:srgbClr val="000000"/>
              </a:solidFill>
            </a:ln>
          </p:spPr>
          <p:style>
            <a:lnRef idx="2">
              <a:srgbClr val="4EACC5">
                <a:shade val="50000"/>
              </a:srgbClr>
            </a:lnRef>
            <a:fillRef idx="1">
              <a:srgbClr val="4EACC5"/>
            </a:fillRef>
            <a:effectRef idx="0">
              <a:srgbClr val="4EACC5"/>
            </a:effectRef>
            <a:fontRef idx="minor">
              <a:srgbClr val="FFFFFF"/>
            </a:fontRef>
          </p:style>
          <p:txBody>
            <a:bodyPr rtlCol="0" anchor="ctr"/>
            <a:lstStyle/>
            <a:p>
              <a:pPr algn="ctr"/>
              <a:endParaRPr lang="zh-CN" altLang="en-US">
                <a:cs typeface="+mn-ea"/>
                <a:sym typeface="+mn-lt"/>
              </a:endParaRPr>
            </a:p>
          </p:txBody>
        </p:sp>
        <p:sp>
          <p:nvSpPr>
            <p:cNvPr id="59" name="PA-文本框 58"/>
            <p:cNvSpPr txBox="1"/>
            <p:nvPr>
              <p:custDataLst>
                <p:tags r:id="rId12"/>
              </p:custDataLst>
            </p:nvPr>
          </p:nvSpPr>
          <p:spPr>
            <a:xfrm>
              <a:off x="7908294" y="1121465"/>
              <a:ext cx="963840" cy="755650"/>
            </a:xfrm>
            <a:prstGeom prst="rect">
              <a:avLst/>
            </a:prstGeom>
            <a:noFill/>
          </p:spPr>
          <p:txBody>
            <a:bodyPr wrap="square" rtlCol="0">
              <a:spAutoFit/>
            </a:bodyPr>
            <a:lstStyle/>
            <a:p>
              <a:pPr algn="ctr">
                <a:lnSpc>
                  <a:spcPct val="120000"/>
                </a:lnSpc>
              </a:pPr>
              <a:r>
                <a:rPr lang="zh-CN" altLang="en-US" b="1">
                  <a:solidFill>
                    <a:srgbClr val="FFFFFF"/>
                  </a:solidFill>
                  <a:cs typeface="+mn-ea"/>
                  <a:sym typeface="+mn-lt"/>
                </a:rPr>
                <a:t>您的内容文字</a:t>
              </a:r>
            </a:p>
          </p:txBody>
        </p:sp>
      </p:grpSp>
      <p:sp>
        <p:nvSpPr>
          <p:cNvPr id="2" name="PA-文本框 1"/>
          <p:cNvSpPr txBox="1"/>
          <p:nvPr userDrawn="1">
            <p:custDataLst>
              <p:tags r:id="rId7"/>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49" name="PA-组合 48"/>
          <p:cNvGrpSpPr/>
          <p:nvPr userDrawn="1">
            <p:custDataLst>
              <p:tags r:id="rId8"/>
            </p:custDataLst>
          </p:nvPr>
        </p:nvGrpSpPr>
        <p:grpSpPr>
          <a:xfrm>
            <a:off x="-76200" y="225425"/>
            <a:ext cx="986155" cy="387985"/>
            <a:chOff x="11103" y="6584"/>
            <a:chExt cx="10927" cy="4296"/>
          </a:xfrm>
        </p:grpSpPr>
        <p:pic>
          <p:nvPicPr>
            <p:cNvPr id="50" name="PA-图片 49" descr="资源 2"/>
            <p:cNvPicPr>
              <a:picLocks noChangeAspect="1"/>
            </p:cNvPicPr>
            <p:nvPr>
              <p:custDataLst>
                <p:tags r:id="rId9"/>
              </p:custDataLst>
            </p:nvPr>
          </p:nvPicPr>
          <p:blipFill>
            <a:blip r:embed="rId58"/>
            <a:srcRect l="-6114" t="-37553"/>
            <a:stretch>
              <a:fillRect/>
            </a:stretch>
          </p:blipFill>
          <p:spPr>
            <a:xfrm rot="21000000">
              <a:off x="11103" y="6584"/>
              <a:ext cx="9742" cy="4125"/>
            </a:xfrm>
            <a:prstGeom prst="rect">
              <a:avLst/>
            </a:prstGeom>
          </p:spPr>
        </p:pic>
        <p:pic>
          <p:nvPicPr>
            <p:cNvPr id="52" name="PA-图片 51" descr="资源 3"/>
            <p:cNvPicPr>
              <a:picLocks noChangeAspect="1"/>
            </p:cNvPicPr>
            <p:nvPr>
              <p:custDataLst>
                <p:tags r:id="rId10"/>
              </p:custDataLst>
            </p:nvPr>
          </p:nvPicPr>
          <p:blipFill>
            <a:blip r:embed="rId59"/>
            <a:stretch>
              <a:fillRect/>
            </a:stretch>
          </p:blipFill>
          <p:spPr>
            <a:xfrm rot="21000000">
              <a:off x="11730" y="836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800" decel="100000"/>
                                        <p:tgtEl>
                                          <p:spTgt spid="61"/>
                                        </p:tgtEl>
                                      </p:cBhvr>
                                    </p:animEffect>
                                    <p:anim calcmode="lin" valueType="num">
                                      <p:cBhvr>
                                        <p:cTn id="17" dur="800" decel="100000" fill="hold"/>
                                        <p:tgtEl>
                                          <p:spTgt spid="61"/>
                                        </p:tgtEl>
                                        <p:attrNameLst>
                                          <p:attrName>style.rotation</p:attrName>
                                        </p:attrNameLst>
                                      </p:cBhvr>
                                      <p:tavLst>
                                        <p:tav tm="0">
                                          <p:val>
                                            <p:fltVal val="-90"/>
                                          </p:val>
                                        </p:tav>
                                        <p:tav tm="100000">
                                          <p:val>
                                            <p:fltVal val="0"/>
                                          </p:val>
                                        </p:tav>
                                      </p:tavLst>
                                    </p:anim>
                                    <p:anim calcmode="lin" valueType="num">
                                      <p:cBhvr>
                                        <p:cTn id="18" dur="800" decel="100000" fill="hold"/>
                                        <p:tgtEl>
                                          <p:spTgt spid="61"/>
                                        </p:tgtEl>
                                        <p:attrNameLst>
                                          <p:attrName>ppt_x</p:attrName>
                                        </p:attrNameLst>
                                      </p:cBhvr>
                                      <p:tavLst>
                                        <p:tav tm="0">
                                          <p:val>
                                            <p:strVal val="#ppt_x+0.4"/>
                                          </p:val>
                                        </p:tav>
                                        <p:tav tm="100000">
                                          <p:val>
                                            <p:strVal val="#ppt_x-0.05"/>
                                          </p:val>
                                        </p:tav>
                                      </p:tavLst>
                                    </p:anim>
                                    <p:anim calcmode="lin" valueType="num">
                                      <p:cBhvr>
                                        <p:cTn id="19" dur="800" decel="100000" fill="hold"/>
                                        <p:tgtEl>
                                          <p:spTgt spid="6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800" decel="100000"/>
                                        <p:tgtEl>
                                          <p:spTgt spid="63"/>
                                        </p:tgtEl>
                                      </p:cBhvr>
                                    </p:animEffect>
                                    <p:anim calcmode="lin" valueType="num">
                                      <p:cBhvr>
                                        <p:cTn id="26" dur="800" decel="100000" fill="hold"/>
                                        <p:tgtEl>
                                          <p:spTgt spid="63"/>
                                        </p:tgtEl>
                                        <p:attrNameLst>
                                          <p:attrName>style.rotation</p:attrName>
                                        </p:attrNameLst>
                                      </p:cBhvr>
                                      <p:tavLst>
                                        <p:tav tm="0">
                                          <p:val>
                                            <p:fltVal val="-90"/>
                                          </p:val>
                                        </p:tav>
                                        <p:tav tm="100000">
                                          <p:val>
                                            <p:fltVal val="0"/>
                                          </p:val>
                                        </p:tav>
                                      </p:tavLst>
                                    </p:anim>
                                    <p:anim calcmode="lin" valueType="num">
                                      <p:cBhvr>
                                        <p:cTn id="27" dur="800" decel="100000" fill="hold"/>
                                        <p:tgtEl>
                                          <p:spTgt spid="63"/>
                                        </p:tgtEl>
                                        <p:attrNameLst>
                                          <p:attrName>ppt_x</p:attrName>
                                        </p:attrNameLst>
                                      </p:cBhvr>
                                      <p:tavLst>
                                        <p:tav tm="0">
                                          <p:val>
                                            <p:strVal val="#ppt_x+0.4"/>
                                          </p:val>
                                        </p:tav>
                                        <p:tav tm="100000">
                                          <p:val>
                                            <p:strVal val="#ppt_x-0.05"/>
                                          </p:val>
                                        </p:tav>
                                      </p:tavLst>
                                    </p:anim>
                                    <p:anim calcmode="lin" valueType="num">
                                      <p:cBhvr>
                                        <p:cTn id="28" dur="800" decel="100000" fill="hold"/>
                                        <p:tgtEl>
                                          <p:spTgt spid="6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800" decel="100000"/>
                                        <p:tgtEl>
                                          <p:spTgt spid="64"/>
                                        </p:tgtEl>
                                      </p:cBhvr>
                                    </p:animEffect>
                                    <p:anim calcmode="lin" valueType="num">
                                      <p:cBhvr>
                                        <p:cTn id="35" dur="800" decel="100000" fill="hold"/>
                                        <p:tgtEl>
                                          <p:spTgt spid="64"/>
                                        </p:tgtEl>
                                        <p:attrNameLst>
                                          <p:attrName>style.rotation</p:attrName>
                                        </p:attrNameLst>
                                      </p:cBhvr>
                                      <p:tavLst>
                                        <p:tav tm="0">
                                          <p:val>
                                            <p:fltVal val="-90"/>
                                          </p:val>
                                        </p:tav>
                                        <p:tav tm="100000">
                                          <p:val>
                                            <p:fltVal val="0"/>
                                          </p:val>
                                        </p:tav>
                                      </p:tavLst>
                                    </p:anim>
                                    <p:anim calcmode="lin" valueType="num">
                                      <p:cBhvr>
                                        <p:cTn id="36" dur="800" decel="100000" fill="hold"/>
                                        <p:tgtEl>
                                          <p:spTgt spid="64"/>
                                        </p:tgtEl>
                                        <p:attrNameLst>
                                          <p:attrName>ppt_x</p:attrName>
                                        </p:attrNameLst>
                                      </p:cBhvr>
                                      <p:tavLst>
                                        <p:tav tm="0">
                                          <p:val>
                                            <p:strVal val="#ppt_x+0.4"/>
                                          </p:val>
                                        </p:tav>
                                        <p:tav tm="100000">
                                          <p:val>
                                            <p:strVal val="#ppt_x-0.05"/>
                                          </p:val>
                                        </p:tav>
                                      </p:tavLst>
                                    </p:anim>
                                    <p:anim calcmode="lin" valueType="num">
                                      <p:cBhvr>
                                        <p:cTn id="37" dur="800" decel="100000" fill="hold"/>
                                        <p:tgtEl>
                                          <p:spTgt spid="6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800" decel="100000"/>
                                        <p:tgtEl>
                                          <p:spTgt spid="62"/>
                                        </p:tgtEl>
                                      </p:cBhvr>
                                    </p:animEffect>
                                    <p:anim calcmode="lin" valueType="num">
                                      <p:cBhvr>
                                        <p:cTn id="44" dur="800" decel="100000" fill="hold"/>
                                        <p:tgtEl>
                                          <p:spTgt spid="62"/>
                                        </p:tgtEl>
                                        <p:attrNameLst>
                                          <p:attrName>style.rotation</p:attrName>
                                        </p:attrNameLst>
                                      </p:cBhvr>
                                      <p:tavLst>
                                        <p:tav tm="0">
                                          <p:val>
                                            <p:fltVal val="-90"/>
                                          </p:val>
                                        </p:tav>
                                        <p:tav tm="100000">
                                          <p:val>
                                            <p:fltVal val="0"/>
                                          </p:val>
                                        </p:tav>
                                      </p:tavLst>
                                    </p:anim>
                                    <p:anim calcmode="lin" valueType="num">
                                      <p:cBhvr>
                                        <p:cTn id="45" dur="800" decel="100000" fill="hold"/>
                                        <p:tgtEl>
                                          <p:spTgt spid="62"/>
                                        </p:tgtEl>
                                        <p:attrNameLst>
                                          <p:attrName>ppt_x</p:attrName>
                                        </p:attrNameLst>
                                      </p:cBhvr>
                                      <p:tavLst>
                                        <p:tav tm="0">
                                          <p:val>
                                            <p:strVal val="#ppt_x+0.4"/>
                                          </p:val>
                                        </p:tav>
                                        <p:tav tm="100000">
                                          <p:val>
                                            <p:strVal val="#ppt_x-0.05"/>
                                          </p:val>
                                        </p:tav>
                                      </p:tavLst>
                                    </p:anim>
                                    <p:anim calcmode="lin" valueType="num">
                                      <p:cBhvr>
                                        <p:cTn id="46" dur="800" decel="100000" fill="hold"/>
                                        <p:tgtEl>
                                          <p:spTgt spid="6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8" name="PA-组合 7"/>
          <p:cNvGrpSpPr/>
          <p:nvPr>
            <p:custDataLst>
              <p:tags r:id="rId2"/>
            </p:custDataLst>
          </p:nvPr>
        </p:nvGrpSpPr>
        <p:grpSpPr>
          <a:xfrm>
            <a:off x="1887220" y="1544955"/>
            <a:ext cx="8417560" cy="2001476"/>
            <a:chOff x="868390" y="1140300"/>
            <a:chExt cx="8417414" cy="2001363"/>
          </a:xfrm>
        </p:grpSpPr>
        <p:sp>
          <p:nvSpPr>
            <p:cNvPr id="6" name="PA-文本框 5"/>
            <p:cNvSpPr txBox="1"/>
            <p:nvPr>
              <p:custDataLst>
                <p:tags r:id="rId5"/>
              </p:custDataLst>
            </p:nvPr>
          </p:nvSpPr>
          <p:spPr>
            <a:xfrm>
              <a:off x="868390" y="1140300"/>
              <a:ext cx="8417414" cy="12002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600" normalizeH="0" baseline="0" noProof="0" dirty="0" smtClean="0">
                  <a:ln>
                    <a:noFill/>
                  </a:ln>
                  <a:solidFill>
                    <a:srgbClr val="046382"/>
                  </a:solidFill>
                  <a:effectLst/>
                  <a:uLnTx/>
                  <a:uFillTx/>
                  <a:cs typeface="+mn-ea"/>
                  <a:sym typeface="+mn-lt"/>
                </a:rPr>
                <a:t>谢谢观看！</a:t>
              </a:r>
              <a:endParaRPr kumimoji="0" lang="zh-CN" altLang="en-US" sz="7200" b="1" i="0" u="none" strike="noStrike" kern="1200" cap="none" spc="600" normalizeH="0" baseline="0" noProof="0" dirty="0">
                <a:ln>
                  <a:noFill/>
                </a:ln>
                <a:solidFill>
                  <a:srgbClr val="046382"/>
                </a:solidFill>
                <a:effectLst/>
                <a:uLnTx/>
                <a:uFillTx/>
                <a:cs typeface="+mn-ea"/>
                <a:sym typeface="+mn-lt"/>
              </a:endParaRPr>
            </a:p>
          </p:txBody>
        </p:sp>
        <p:sp>
          <p:nvSpPr>
            <p:cNvPr id="7" name="PA-文本框 6"/>
            <p:cNvSpPr txBox="1"/>
            <p:nvPr>
              <p:custDataLst>
                <p:tags r:id="rId6"/>
              </p:custDataLst>
            </p:nvPr>
          </p:nvSpPr>
          <p:spPr>
            <a:xfrm>
              <a:off x="950178" y="2354184"/>
              <a:ext cx="8253838" cy="787479"/>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sz="1600" b="0" i="0" u="none" strike="noStrike" kern="1200" cap="none" spc="0" normalizeH="0" baseline="0" noProof="0" dirty="0">
                  <a:ln>
                    <a:noFill/>
                  </a:ln>
                  <a:solidFill>
                    <a:srgbClr val="000000">
                      <a:lumMod val="95000"/>
                      <a:lumOff val="5000"/>
                    </a:srgbClr>
                  </a:solidFill>
                  <a:effectLst/>
                  <a:uLnTx/>
                  <a:uFillTx/>
                  <a:cs typeface="+mn-ea"/>
                  <a:sym typeface="+mn-lt"/>
                </a:rPr>
                <a:t>In this paragraph, the main words described by the input words should not be too </a:t>
              </a:r>
              <a:r>
                <a:rPr kumimoji="0" lang="en-US" altLang="zh-CN" sz="1600" b="0" i="0" u="none" strike="noStrike" kern="1200" cap="none" spc="0" normalizeH="0" baseline="0" noProof="0" dirty="0">
                  <a:ln>
                    <a:noFill/>
                  </a:ln>
                  <a:solidFill>
                    <a:srgbClr val="000000">
                      <a:lumMod val="95000"/>
                      <a:lumOff val="5000"/>
                    </a:srgbClr>
                  </a:solidFill>
                  <a:effectLst/>
                  <a:uLnTx/>
                  <a:uFillTx/>
                  <a:cs typeface="+mn-ea"/>
                  <a:sym typeface="+mn-lt"/>
                </a:rPr>
                <a:t>In this paragraph, the main words described by the input words should not be too</a:t>
              </a:r>
              <a:endParaRPr kumimoji="0" lang="zh-CN" altLang="en-US" sz="1600" b="0" i="0" u="none" strike="noStrike" kern="1200" cap="none" spc="0" normalizeH="0" baseline="0" noProof="0" dirty="0">
                <a:ln>
                  <a:noFill/>
                </a:ln>
                <a:solidFill>
                  <a:srgbClr val="000000">
                    <a:lumMod val="95000"/>
                    <a:lumOff val="5000"/>
                  </a:srgbClr>
                </a:solidFill>
                <a:effectLst/>
                <a:uLnTx/>
                <a:uFillTx/>
                <a:cs typeface="+mn-ea"/>
                <a:sym typeface="+mn-lt"/>
              </a:endParaRPr>
            </a:p>
          </p:txBody>
        </p:sp>
      </p:grpSp>
      <p:cxnSp>
        <p:nvCxnSpPr>
          <p:cNvPr id="9" name="PA-直接连接符 8"/>
          <p:cNvCxnSpPr/>
          <p:nvPr>
            <p:custDataLst>
              <p:tags r:id="rId3"/>
            </p:custDataLst>
          </p:nvPr>
        </p:nvCxnSpPr>
        <p:spPr>
          <a:xfrm>
            <a:off x="2063750" y="3657600"/>
            <a:ext cx="8020685"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PA-文本框 9"/>
          <p:cNvSpPr txBox="1"/>
          <p:nvPr>
            <p:custDataLst>
              <p:tags r:id="rId4"/>
            </p:custDataLst>
          </p:nvPr>
        </p:nvSpPr>
        <p:spPr>
          <a:xfrm>
            <a:off x="4711065" y="3873500"/>
            <a:ext cx="2769870" cy="398780"/>
          </a:xfrm>
          <a:prstGeom prst="rect">
            <a:avLst/>
          </a:prstGeom>
          <a:noFill/>
        </p:spPr>
        <p:txBody>
          <a:bodyPr wrap="square" rtlCol="0">
            <a:spAutoFit/>
          </a:bodyPr>
          <a:lstStyle/>
          <a:p>
            <a:r>
              <a:rPr lang="zh-CN" altLang="en-US" sz="2000" smtClean="0">
                <a:solidFill>
                  <a:schemeClr val="tx1">
                    <a:lumMod val="95000"/>
                    <a:lumOff val="5000"/>
                  </a:schemeClr>
                </a:solidFill>
                <a:cs typeface="+mn-ea"/>
                <a:sym typeface="+mn-lt"/>
              </a:rPr>
              <a:t>汇报人：</a:t>
            </a:r>
            <a:r>
              <a:rPr lang="en-US" altLang="zh-CN" sz="2000" smtClean="0">
                <a:solidFill>
                  <a:schemeClr val="tx1">
                    <a:lumMod val="95000"/>
                    <a:lumOff val="5000"/>
                  </a:schemeClr>
                </a:solidFill>
                <a:cs typeface="+mn-ea"/>
                <a:sym typeface="+mn-lt"/>
              </a:rPr>
              <a:t>PPT818</a:t>
            </a:r>
            <a:endParaRPr lang="zh-CN" altLang="en-US" sz="2000" dirty="0">
              <a:solidFill>
                <a:schemeClr val="tx1">
                  <a:lumMod val="95000"/>
                  <a:lumOff val="5000"/>
                </a:schemeClr>
              </a:solidFill>
              <a:cs typeface="+mn-ea"/>
              <a:sym typeface="+mn-lt"/>
            </a:endParaRPr>
          </a:p>
        </p:txBody>
      </p:sp>
    </p:spTree>
    <p:custDataLst>
      <p:tags r:id="rId1"/>
    </p:custDataLst>
    <p:extLst>
      <p:ext uri="{BB962C8B-B14F-4D97-AF65-F5344CB8AC3E}">
        <p14:creationId xmlns:p14="http://schemas.microsoft.com/office/powerpoint/2010/main" val="4840140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Motion origin="layout" path="M -1.328932 0 L 0 0 E" pathEditMode="relative">
                                      <p:cBhvr from="" to="">
                                        <p:cTn id="16" dur="1000" fill="hold">
                                          <p:stCondLst>
                                            <p:cond delay="0"/>
                                          </p:stCondLst>
                                        </p:cTn>
                                        <p:tgtEl>
                                          <p:spTgt spid="9"/>
                                        </p:tgtEl>
                                        <p:attrNameLst>
                                          <p:attrName>ppt_x</p:attrName>
                                          <p:attrName>ppt_y</p:attrName>
                                        </p:attrNameLst>
                                      </p:cBhvr>
                                    </p:animMotion>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1.5"/>
                                          </p:val>
                                        </p:tav>
                                      </p:tavLst>
                                    </p:anim>
                                    <p:anim calcmode="lin" valueType="num">
                                      <p:cBhvr>
                                        <p:cTn id="21" dur="500" fill="hold"/>
                                        <p:tgtEl>
                                          <p:spTgt spid="10"/>
                                        </p:tgtEl>
                                        <p:attrNameLst>
                                          <p:attrName>ppt_h</p:attrName>
                                        </p:attrNameLst>
                                      </p:cBhvr>
                                      <p:tavLst>
                                        <p:tav tm="0">
                                          <p:val>
                                            <p:fltVal val="0"/>
                                          </p:val>
                                        </p:tav>
                                        <p:tav tm="100000">
                                          <p:val>
                                            <p:strVal val="#ppt_h*1.5"/>
                                          </p:val>
                                        </p:tav>
                                      </p:tavLst>
                                    </p:anim>
                                    <p:animEffect transition="in" filter="fade">
                                      <p:cBhvr>
                                        <p:cTn id="22" dur="500"/>
                                        <p:tgtEl>
                                          <p:spTgt spid="10"/>
                                        </p:tgtEl>
                                      </p:cBhvr>
                                    </p:animEffect>
                                    <p:anim to="" calcmode="lin" valueType="num">
                                      <p:cBhvr>
                                        <p:cTn id="23" dur="500" fill="hold">
                                          <p:stCondLst>
                                            <p:cond delay="0"/>
                                          </p:stCondLst>
                                        </p:cTn>
                                        <p:tgtEl>
                                          <p:spTgt spid="10"/>
                                        </p:tgtEl>
                                        <p:attrNameLst>
                                          <p:attrName>ppt_x</p:attrName>
                                        </p:attrNameLst>
                                      </p:cBhvr>
                                      <p:tavLst>
                                        <p:tav tm="0">
                                          <p:val>
                                            <p:strVal val="#ppt_x"/>
                                          </p:val>
                                        </p:tav>
                                        <p:tav tm="100000">
                                          <p:val>
                                            <p:strVal val="0.5"/>
                                          </p:val>
                                        </p:tav>
                                      </p:tavLst>
                                    </p:anim>
                                    <p:anim to="" calcmode="lin" valueType="num">
                                      <p:cBhvr>
                                        <p:cTn id="24" dur="500" fill="hold">
                                          <p:stCondLst>
                                            <p:cond delay="0"/>
                                          </p:stCondLst>
                                        </p:cTn>
                                        <p:tgtEl>
                                          <p:spTgt spid="10"/>
                                        </p:tgtEl>
                                        <p:attrNameLst>
                                          <p:attrName>ppt_y</p:attrName>
                                        </p:attrNameLst>
                                      </p:cBhvr>
                                      <p:tavLst>
                                        <p:tav tm="0">
                                          <p:val>
                                            <p:strVal val="#ppt_y"/>
                                          </p:val>
                                        </p:tav>
                                        <p:tav tm="100000">
                                          <p:val>
                                            <p:strVal val="0.5"/>
                                          </p:val>
                                        </p:tav>
                                      </p:tavLst>
                                    </p:anim>
                                  </p:childTnLst>
                                </p:cTn>
                              </p:par>
                            </p:childTnLst>
                          </p:cTn>
                        </p:par>
                        <p:par>
                          <p:cTn id="25" fill="hold">
                            <p:stCondLst>
                              <p:cond delay="3500"/>
                            </p:stCondLst>
                            <p:childTnLst>
                              <p:par>
                                <p:cTn id="26" presetID="53" presetClass="entr" presetSubtype="16" fill="hold" grpId="1"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1.5"/>
                                          </p:val>
                                        </p:tav>
                                        <p:tav tm="100000">
                                          <p:val>
                                            <p:strVal val="#ppt_w"/>
                                          </p:val>
                                        </p:tav>
                                      </p:tavLst>
                                    </p:anim>
                                    <p:anim calcmode="lin" valueType="num">
                                      <p:cBhvr>
                                        <p:cTn id="29" dur="500" fill="hold"/>
                                        <p:tgtEl>
                                          <p:spTgt spid="10"/>
                                        </p:tgtEl>
                                        <p:attrNameLst>
                                          <p:attrName>ppt_h</p:attrName>
                                        </p:attrNameLst>
                                      </p:cBhvr>
                                      <p:tavLst>
                                        <p:tav tm="0">
                                          <p:val>
                                            <p:strVal val="#ppt_h*1.5"/>
                                          </p:val>
                                        </p:tav>
                                        <p:tav tm="100000">
                                          <p:val>
                                            <p:strVal val="#ppt_h"/>
                                          </p:val>
                                        </p:tav>
                                      </p:tavLst>
                                    </p:anim>
                                    <p:animEffect transition="in" filter="fade">
                                      <p:cBhvr>
                                        <p:cTn id="30" dur="500"/>
                                        <p:tgtEl>
                                          <p:spTgt spid="10"/>
                                        </p:tgtEl>
                                      </p:cBhvr>
                                    </p:animEffect>
                                    <p:anim to="" calcmode="lin" valueType="num">
                                      <p:cBhvr>
                                        <p:cTn id="31" dur="500" fill="hold">
                                          <p:stCondLst>
                                            <p:cond delay="0"/>
                                          </p:stCondLst>
                                        </p:cTn>
                                        <p:tgtEl>
                                          <p:spTgt spid="10"/>
                                        </p:tgtEl>
                                        <p:attrNameLst>
                                          <p:attrName>ppt_x</p:attrName>
                                        </p:attrNameLst>
                                      </p:cBhvr>
                                      <p:tavLst>
                                        <p:tav tm="0">
                                          <p:val>
                                            <p:strVal val="0.5"/>
                                          </p:val>
                                        </p:tav>
                                        <p:tav tm="100000">
                                          <p:val>
                                            <p:strVal val="#ppt_x"/>
                                          </p:val>
                                        </p:tav>
                                      </p:tavLst>
                                    </p:anim>
                                    <p:anim to="" calcmode="lin" valueType="num">
                                      <p:cBhvr>
                                        <p:cTn id="32" dur="500" fill="hold">
                                          <p:stCondLst>
                                            <p:cond delay="0"/>
                                          </p:stCondLst>
                                        </p:cTn>
                                        <p:tgtEl>
                                          <p:spTgt spid="10"/>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640330" y="2018030"/>
            <a:ext cx="6911340" cy="1410970"/>
            <a:chOff x="2640271" y="2161434"/>
            <a:chExt cx="6911459" cy="1410871"/>
          </a:xfrm>
        </p:grpSpPr>
        <p:sp>
          <p:nvSpPr>
            <p:cNvPr id="11" name="PA-矩形 10"/>
            <p:cNvSpPr/>
            <p:nvPr>
              <p:custDataLst>
                <p:tags r:id="rId3"/>
              </p:custDataLst>
            </p:nvPr>
          </p:nvSpPr>
          <p:spPr>
            <a:xfrm>
              <a:off x="2867973" y="2351189"/>
              <a:ext cx="1011446" cy="1011446"/>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2" name="PA-文本框 11"/>
            <p:cNvSpPr txBox="1"/>
            <p:nvPr>
              <p:custDataLst>
                <p:tags r:id="rId4"/>
              </p:custDataLst>
            </p:nvPr>
          </p:nvSpPr>
          <p:spPr>
            <a:xfrm>
              <a:off x="3981047" y="2161434"/>
              <a:ext cx="4966970" cy="783590"/>
            </a:xfrm>
            <a:prstGeom prst="rect">
              <a:avLst/>
            </a:prstGeom>
            <a:noFill/>
          </p:spPr>
          <p:txBody>
            <a:bodyPr wrap="square" rtlCol="0">
              <a:spAutoFit/>
            </a:bodyPr>
            <a:lstStyle/>
            <a:p>
              <a:pPr algn="ctr"/>
              <a:r>
                <a:rPr lang="zh-CN" altLang="en-US" sz="4500" b="1" dirty="0">
                  <a:solidFill>
                    <a:srgbClr val="046382"/>
                  </a:solidFill>
                  <a:cs typeface="+mn-ea"/>
                  <a:sym typeface="+mn-lt"/>
                </a:rPr>
                <a:t>单击输入您的文字</a:t>
              </a:r>
            </a:p>
          </p:txBody>
        </p:sp>
        <p:sp>
          <p:nvSpPr>
            <p:cNvPr id="13" name="PA-文本框 12"/>
            <p:cNvSpPr txBox="1"/>
            <p:nvPr>
              <p:custDataLst>
                <p:tags r:id="rId5"/>
              </p:custDataLst>
            </p:nvPr>
          </p:nvSpPr>
          <p:spPr>
            <a:xfrm>
              <a:off x="4064175" y="2925974"/>
              <a:ext cx="5487555" cy="646331"/>
            </a:xfrm>
            <a:prstGeom prst="rect">
              <a:avLst/>
            </a:prstGeom>
            <a:noFill/>
          </p:spPr>
          <p:txBody>
            <a:bodyPr wrap="square" rtlCol="0">
              <a:spAutoFit/>
            </a:bodyPr>
            <a:lstStyle/>
            <a:p>
              <a:pPr algn="l"/>
              <a:r>
                <a:rPr lang="zh-CN" altLang="en-US" sz="3600" dirty="0">
                  <a:solidFill>
                    <a:schemeClr val="tx1">
                      <a:lumMod val="95000"/>
                      <a:lumOff val="5000"/>
                    </a:schemeClr>
                  </a:solidFill>
                  <a:cs typeface="+mn-ea"/>
                  <a:sym typeface="+mn-lt"/>
                </a:rPr>
                <a:t>Click to enter your text</a:t>
              </a:r>
            </a:p>
          </p:txBody>
        </p:sp>
        <p:sp>
          <p:nvSpPr>
            <p:cNvPr id="14" name="PA-文本框 13"/>
            <p:cNvSpPr txBox="1"/>
            <p:nvPr>
              <p:custDataLst>
                <p:tags r:id="rId6"/>
              </p:custDataLst>
            </p:nvPr>
          </p:nvSpPr>
          <p:spPr>
            <a:xfrm>
              <a:off x="2640271" y="2397461"/>
              <a:ext cx="1466850" cy="954107"/>
            </a:xfrm>
            <a:prstGeom prst="rect">
              <a:avLst/>
            </a:prstGeom>
            <a:noFill/>
          </p:spPr>
          <p:txBody>
            <a:bodyPr wrap="square" rtlCol="0">
              <a:spAutoFit/>
            </a:bodyPr>
            <a:lstStyle/>
            <a:p>
              <a:pPr algn="ctr"/>
              <a:r>
                <a:rPr lang="en-US" altLang="zh-CN" sz="5600" b="1" dirty="0">
                  <a:solidFill>
                    <a:schemeClr val="bg1"/>
                  </a:solidFill>
                  <a:cs typeface="+mn-ea"/>
                  <a:sym typeface="+mn-lt"/>
                </a:rPr>
                <a:t>01</a:t>
              </a:r>
            </a:p>
          </p:txBody>
        </p:sp>
        <p:cxnSp>
          <p:nvCxnSpPr>
            <p:cNvPr id="15" name="PA-直接连接符 14"/>
            <p:cNvCxnSpPr/>
            <p:nvPr>
              <p:custDataLst>
                <p:tags r:id="rId7"/>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10"/>
          <p:cNvGrpSpPr/>
          <p:nvPr>
            <p:custDataLst>
              <p:tags r:id="rId2"/>
            </p:custDataLst>
          </p:nvPr>
        </p:nvGrpSpPr>
        <p:grpSpPr>
          <a:xfrm>
            <a:off x="1638300" y="1465580"/>
            <a:ext cx="2574925" cy="4597400"/>
            <a:chOff x="799104" y="966305"/>
            <a:chExt cx="3125195" cy="5579999"/>
          </a:xfrm>
        </p:grpSpPr>
        <p:sp>
          <p:nvSpPr>
            <p:cNvPr id="8" name="PA-矩形 7"/>
            <p:cNvSpPr/>
            <p:nvPr>
              <p:custDataLst>
                <p:tags r:id="rId11"/>
              </p:custDataLst>
            </p:nvPr>
          </p:nvSpPr>
          <p:spPr>
            <a:xfrm>
              <a:off x="972294" y="966305"/>
              <a:ext cx="2778814" cy="3658650"/>
            </a:xfrm>
            <a:prstGeom prst="rect">
              <a:avLst/>
            </a:prstGeom>
            <a:blipFill>
              <a:blip r:embed="rId16" cstate="screen"/>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文本框 8"/>
            <p:cNvSpPr txBox="1"/>
            <p:nvPr>
              <p:custDataLst>
                <p:tags r:id="rId12"/>
              </p:custDataLst>
            </p:nvPr>
          </p:nvSpPr>
          <p:spPr>
            <a:xfrm>
              <a:off x="1297001" y="4664444"/>
              <a:ext cx="2235911" cy="577304"/>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10" name="PA-文本框 9"/>
            <p:cNvSpPr txBox="1"/>
            <p:nvPr>
              <p:custDataLst>
                <p:tags r:id="rId13"/>
              </p:custDataLst>
            </p:nvPr>
          </p:nvSpPr>
          <p:spPr>
            <a:xfrm>
              <a:off x="799104" y="5091096"/>
              <a:ext cx="3125195" cy="1455208"/>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grpSp>
      <p:grpSp>
        <p:nvGrpSpPr>
          <p:cNvPr id="12" name="PA-组合 11"/>
          <p:cNvGrpSpPr/>
          <p:nvPr>
            <p:custDataLst>
              <p:tags r:id="rId3"/>
            </p:custDataLst>
          </p:nvPr>
        </p:nvGrpSpPr>
        <p:grpSpPr>
          <a:xfrm>
            <a:off x="4714875" y="1465580"/>
            <a:ext cx="2574925" cy="4597400"/>
            <a:chOff x="799104" y="966305"/>
            <a:chExt cx="3125195" cy="5579999"/>
          </a:xfrm>
        </p:grpSpPr>
        <p:sp>
          <p:nvSpPr>
            <p:cNvPr id="13" name="PA-矩形 12"/>
            <p:cNvSpPr/>
            <p:nvPr>
              <p:custDataLst>
                <p:tags r:id="rId8"/>
              </p:custDataLst>
            </p:nvPr>
          </p:nvSpPr>
          <p:spPr>
            <a:xfrm>
              <a:off x="972294" y="966305"/>
              <a:ext cx="2778814" cy="3658650"/>
            </a:xfrm>
            <a:prstGeom prst="rect">
              <a:avLst/>
            </a:prstGeom>
            <a:blipFill dpi="0" rotWithShape="1">
              <a:blip r:embed="rId17" cstate="screen"/>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文本框 13"/>
            <p:cNvSpPr txBox="1"/>
            <p:nvPr>
              <p:custDataLst>
                <p:tags r:id="rId9"/>
              </p:custDataLst>
            </p:nvPr>
          </p:nvSpPr>
          <p:spPr>
            <a:xfrm>
              <a:off x="1297001" y="4664444"/>
              <a:ext cx="2235911" cy="577304"/>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15" name="PA-文本框 14"/>
            <p:cNvSpPr txBox="1"/>
            <p:nvPr>
              <p:custDataLst>
                <p:tags r:id="rId10"/>
              </p:custDataLst>
            </p:nvPr>
          </p:nvSpPr>
          <p:spPr>
            <a:xfrm>
              <a:off x="799104" y="5091096"/>
              <a:ext cx="3125195" cy="1455208"/>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grpSp>
      <p:grpSp>
        <p:nvGrpSpPr>
          <p:cNvPr id="16" name="PA-组合 15"/>
          <p:cNvGrpSpPr/>
          <p:nvPr>
            <p:custDataLst>
              <p:tags r:id="rId4"/>
            </p:custDataLst>
          </p:nvPr>
        </p:nvGrpSpPr>
        <p:grpSpPr>
          <a:xfrm>
            <a:off x="7791450" y="1465580"/>
            <a:ext cx="2574925" cy="4597400"/>
            <a:chOff x="799104" y="966305"/>
            <a:chExt cx="3125195" cy="5579999"/>
          </a:xfrm>
        </p:grpSpPr>
        <p:sp>
          <p:nvSpPr>
            <p:cNvPr id="17" name="PA-矩形 16"/>
            <p:cNvSpPr/>
            <p:nvPr>
              <p:custDataLst>
                <p:tags r:id="rId5"/>
              </p:custDataLst>
            </p:nvPr>
          </p:nvSpPr>
          <p:spPr>
            <a:xfrm>
              <a:off x="972294" y="966305"/>
              <a:ext cx="2778814" cy="3658650"/>
            </a:xfrm>
            <a:prstGeom prst="rect">
              <a:avLst/>
            </a:prstGeom>
            <a:blipFill>
              <a:blip r:embed="rId18" cstate="screen"/>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文本框 17"/>
            <p:cNvSpPr txBox="1"/>
            <p:nvPr>
              <p:custDataLst>
                <p:tags r:id="rId6"/>
              </p:custDataLst>
            </p:nvPr>
          </p:nvSpPr>
          <p:spPr>
            <a:xfrm>
              <a:off x="1297001" y="4664444"/>
              <a:ext cx="2235911" cy="577304"/>
            </a:xfrm>
            <a:prstGeom prst="rect">
              <a:avLst/>
            </a:prstGeom>
            <a:noFill/>
          </p:spPr>
          <p:txBody>
            <a:bodyPr wrap="square" rtlCol="0">
              <a:spAutoFit/>
            </a:bodyPr>
            <a:lstStyle/>
            <a:p>
              <a:pPr algn="ctr"/>
              <a:r>
                <a:rPr lang="zh-CN" altLang="en-US" sz="2500" b="1" dirty="0">
                  <a:solidFill>
                    <a:schemeClr val="tx1">
                      <a:lumMod val="95000"/>
                      <a:lumOff val="5000"/>
                    </a:schemeClr>
                  </a:solidFill>
                  <a:cs typeface="+mn-ea"/>
                  <a:sym typeface="+mn-lt"/>
                </a:rPr>
                <a:t>输入文本</a:t>
              </a:r>
            </a:p>
          </p:txBody>
        </p:sp>
        <p:sp>
          <p:nvSpPr>
            <p:cNvPr id="19" name="PA-文本框 18"/>
            <p:cNvSpPr txBox="1"/>
            <p:nvPr>
              <p:custDataLst>
                <p:tags r:id="rId7"/>
              </p:custDataLst>
            </p:nvPr>
          </p:nvSpPr>
          <p:spPr>
            <a:xfrm>
              <a:off x="799104" y="5091096"/>
              <a:ext cx="3125195" cy="1455208"/>
            </a:xfrm>
            <a:prstGeom prst="rect">
              <a:avLst/>
            </a:prstGeom>
            <a:noFill/>
          </p:spPr>
          <p:txBody>
            <a:bodyPr wrap="square" rtlCol="0">
              <a:spAutoFit/>
            </a:bodyPr>
            <a:lstStyle/>
            <a:p>
              <a:pPr algn="ctr">
                <a:lnSpc>
                  <a:spcPct val="150000"/>
                </a:lnSpc>
              </a:pPr>
              <a:r>
                <a:rPr lang="zh-CN" altLang="en-US" sz="1600" dirty="0">
                  <a:solidFill>
                    <a:schemeClr val="tx1">
                      <a:lumMod val="95000"/>
                      <a:lumOff val="5000"/>
                    </a:schemeClr>
                  </a:solidFill>
                  <a:cs typeface="+mn-ea"/>
                  <a:sym typeface="+mn-lt"/>
                </a:rPr>
                <a:t>再次输入您的文字内容简单明了不要太过于繁琐再次输入您的文字</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800" decel="100000"/>
                                        <p:tgtEl>
                                          <p:spTgt spid="12"/>
                                        </p:tgtEl>
                                      </p:cBhvr>
                                    </p:animEffect>
                                    <p:anim calcmode="lin" valueType="num">
                                      <p:cBhvr>
                                        <p:cTn id="17" dur="800" decel="100000" fill="hold"/>
                                        <p:tgtEl>
                                          <p:spTgt spid="12"/>
                                        </p:tgtEl>
                                        <p:attrNameLst>
                                          <p:attrName>style.rotation</p:attrName>
                                        </p:attrNameLst>
                                      </p:cBhvr>
                                      <p:tavLst>
                                        <p:tav tm="0">
                                          <p:val>
                                            <p:fltVal val="-90"/>
                                          </p:val>
                                        </p:tav>
                                        <p:tav tm="100000">
                                          <p:val>
                                            <p:fltVal val="0"/>
                                          </p:val>
                                        </p:tav>
                                      </p:tavLst>
                                    </p:anim>
                                    <p:anim calcmode="lin" valueType="num">
                                      <p:cBhvr>
                                        <p:cTn id="18" dur="800" decel="100000" fill="hold"/>
                                        <p:tgtEl>
                                          <p:spTgt spid="12"/>
                                        </p:tgtEl>
                                        <p:attrNameLst>
                                          <p:attrName>ppt_x</p:attrName>
                                        </p:attrNameLst>
                                      </p:cBhvr>
                                      <p:tavLst>
                                        <p:tav tm="0">
                                          <p:val>
                                            <p:strVal val="#ppt_x+0.4"/>
                                          </p:val>
                                        </p:tav>
                                        <p:tav tm="100000">
                                          <p:val>
                                            <p:strVal val="#ppt_x-0.05"/>
                                          </p:val>
                                        </p:tav>
                                      </p:tavLst>
                                    </p:anim>
                                    <p:anim calcmode="lin" valueType="num">
                                      <p:cBhvr>
                                        <p:cTn id="19" dur="800" decel="100000" fill="hold"/>
                                        <p:tgtEl>
                                          <p:spTgt spid="1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800" decel="100000"/>
                                        <p:tgtEl>
                                          <p:spTgt spid="16"/>
                                        </p:tgtEl>
                                      </p:cBhvr>
                                    </p:animEffect>
                                    <p:anim calcmode="lin" valueType="num">
                                      <p:cBhvr>
                                        <p:cTn id="26" dur="800" decel="100000" fill="hold"/>
                                        <p:tgtEl>
                                          <p:spTgt spid="16"/>
                                        </p:tgtEl>
                                        <p:attrNameLst>
                                          <p:attrName>style.rotation</p:attrName>
                                        </p:attrNameLst>
                                      </p:cBhvr>
                                      <p:tavLst>
                                        <p:tav tm="0">
                                          <p:val>
                                            <p:fltVal val="-90"/>
                                          </p:val>
                                        </p:tav>
                                        <p:tav tm="100000">
                                          <p:val>
                                            <p:fltVal val="0"/>
                                          </p:val>
                                        </p:tav>
                                      </p:tavLst>
                                    </p:anim>
                                    <p:anim calcmode="lin" valueType="num">
                                      <p:cBhvr>
                                        <p:cTn id="27" dur="800" decel="100000" fill="hold"/>
                                        <p:tgtEl>
                                          <p:spTgt spid="16"/>
                                        </p:tgtEl>
                                        <p:attrNameLst>
                                          <p:attrName>ppt_x</p:attrName>
                                        </p:attrNameLst>
                                      </p:cBhvr>
                                      <p:tavLst>
                                        <p:tav tm="0">
                                          <p:val>
                                            <p:strVal val="#ppt_x+0.4"/>
                                          </p:val>
                                        </p:tav>
                                        <p:tav tm="100000">
                                          <p:val>
                                            <p:strVal val="#ppt_x-0.05"/>
                                          </p:val>
                                        </p:tav>
                                      </p:tavLst>
                                    </p:anim>
                                    <p:anim calcmode="lin" valueType="num">
                                      <p:cBhvr>
                                        <p:cTn id="28" dur="800" decel="100000" fill="hold"/>
                                        <p:tgtEl>
                                          <p:spTgt spid="1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组合 47"/>
          <p:cNvGrpSpPr/>
          <p:nvPr>
            <p:custDataLst>
              <p:tags r:id="rId2"/>
            </p:custDataLst>
          </p:nvPr>
        </p:nvGrpSpPr>
        <p:grpSpPr>
          <a:xfrm>
            <a:off x="606425" y="2096770"/>
            <a:ext cx="2519680" cy="3202940"/>
            <a:chOff x="955" y="3302"/>
            <a:chExt cx="3968" cy="5044"/>
          </a:xfrm>
        </p:grpSpPr>
        <p:sp>
          <p:nvSpPr>
            <p:cNvPr id="3" name="PA-五边形 2"/>
            <p:cNvSpPr/>
            <p:nvPr>
              <p:custDataLst>
                <p:tags r:id="rId25"/>
              </p:custDataLst>
            </p:nvPr>
          </p:nvSpPr>
          <p:spPr>
            <a:xfrm>
              <a:off x="981" y="4912"/>
              <a:ext cx="3916" cy="1543"/>
            </a:xfrm>
            <a:prstGeom prst="homePlate">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文本框 3"/>
            <p:cNvSpPr txBox="1"/>
            <p:nvPr>
              <p:custDataLst>
                <p:tags r:id="rId26"/>
              </p:custDataLst>
            </p:nvPr>
          </p:nvSpPr>
          <p:spPr>
            <a:xfrm>
              <a:off x="1675" y="5272"/>
              <a:ext cx="2528" cy="822"/>
            </a:xfrm>
            <a:prstGeom prst="rect">
              <a:avLst/>
            </a:prstGeom>
            <a:noFill/>
          </p:spPr>
          <p:txBody>
            <a:bodyPr wrap="none" rtlCol="0">
              <a:spAutoFit/>
            </a:bodyPr>
            <a:lstStyle/>
            <a:p>
              <a:r>
                <a:rPr lang="zh-CN" altLang="en-US" sz="2800" dirty="0">
                  <a:solidFill>
                    <a:schemeClr val="bg1"/>
                  </a:solidFill>
                  <a:cs typeface="+mn-ea"/>
                  <a:sym typeface="+mn-lt"/>
                </a:rPr>
                <a:t>输入文本</a:t>
              </a:r>
            </a:p>
          </p:txBody>
        </p:sp>
        <p:sp>
          <p:nvSpPr>
            <p:cNvPr id="5" name="PA-文本框 4"/>
            <p:cNvSpPr txBox="1"/>
            <p:nvPr>
              <p:custDataLst>
                <p:tags r:id="rId27"/>
              </p:custDataLst>
            </p:nvPr>
          </p:nvSpPr>
          <p:spPr>
            <a:xfrm>
              <a:off x="955" y="6894"/>
              <a:ext cx="3968" cy="1452"/>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p:txBody>
        </p:sp>
        <p:sp>
          <p:nvSpPr>
            <p:cNvPr id="7" name="PA-椭圆 6"/>
            <p:cNvSpPr/>
            <p:nvPr>
              <p:custDataLst>
                <p:tags r:id="rId28"/>
              </p:custDataLst>
            </p:nvPr>
          </p:nvSpPr>
          <p:spPr>
            <a:xfrm>
              <a:off x="2232" y="3302"/>
              <a:ext cx="1413" cy="1413"/>
            </a:xfrm>
            <a:prstGeom prst="ellipse">
              <a:avLst/>
            </a:prstGeom>
            <a:noFill/>
            <a:ln>
              <a:solidFill>
                <a:srgbClr val="013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形状 23180"/>
            <p:cNvSpPr/>
            <p:nvPr>
              <p:custDataLst>
                <p:tags r:id="rId29"/>
              </p:custDataLst>
            </p:nvPr>
          </p:nvSpPr>
          <p:spPr>
            <a:xfrm>
              <a:off x="2526" y="3514"/>
              <a:ext cx="825" cy="989"/>
            </a:xfrm>
            <a:custGeom>
              <a:avLst/>
              <a:gdLst/>
              <a:ahLst/>
              <a:cxnLst>
                <a:cxn ang="0">
                  <a:pos x="wd2" y="hd2"/>
                </a:cxn>
                <a:cxn ang="5400000">
                  <a:pos x="wd2" y="hd2"/>
                </a:cxn>
                <a:cxn ang="10800000">
                  <a:pos x="wd2" y="hd2"/>
                </a:cxn>
                <a:cxn ang="16200000">
                  <a:pos x="wd2" y="hd2"/>
                </a:cxn>
              </a:cxnLst>
              <a:rect l="0" t="0" r="r" b="b"/>
              <a:pathLst>
                <a:path w="21391" h="21600" extrusionOk="0">
                  <a:moveTo>
                    <a:pt x="6852" y="0"/>
                  </a:moveTo>
                  <a:cubicBezTo>
                    <a:pt x="6254" y="0"/>
                    <a:pt x="5764" y="393"/>
                    <a:pt x="5764" y="898"/>
                  </a:cubicBezTo>
                  <a:lnTo>
                    <a:pt x="5764" y="2029"/>
                  </a:lnTo>
                  <a:cubicBezTo>
                    <a:pt x="5764" y="2533"/>
                    <a:pt x="6254" y="2946"/>
                    <a:pt x="6852" y="2946"/>
                  </a:cubicBezTo>
                  <a:lnTo>
                    <a:pt x="8056" y="2946"/>
                  </a:lnTo>
                  <a:lnTo>
                    <a:pt x="8056" y="4020"/>
                  </a:lnTo>
                  <a:cubicBezTo>
                    <a:pt x="3428" y="4975"/>
                    <a:pt x="0" y="8491"/>
                    <a:pt x="0" y="12683"/>
                  </a:cubicBezTo>
                  <a:cubicBezTo>
                    <a:pt x="0" y="17606"/>
                    <a:pt x="4740" y="21600"/>
                    <a:pt x="10579" y="21600"/>
                  </a:cubicBezTo>
                  <a:cubicBezTo>
                    <a:pt x="16420" y="21600"/>
                    <a:pt x="21182" y="17606"/>
                    <a:pt x="21182" y="12683"/>
                  </a:cubicBezTo>
                  <a:cubicBezTo>
                    <a:pt x="21182" y="10738"/>
                    <a:pt x="20426" y="8942"/>
                    <a:pt x="19168" y="7473"/>
                  </a:cubicBezTo>
                  <a:cubicBezTo>
                    <a:pt x="19168" y="7473"/>
                    <a:pt x="20765" y="6107"/>
                    <a:pt x="20765" y="6107"/>
                  </a:cubicBezTo>
                  <a:cubicBezTo>
                    <a:pt x="21600" y="5402"/>
                    <a:pt x="21600" y="4255"/>
                    <a:pt x="20765" y="3551"/>
                  </a:cubicBezTo>
                  <a:cubicBezTo>
                    <a:pt x="19928" y="2847"/>
                    <a:pt x="18591" y="2847"/>
                    <a:pt x="17756" y="3551"/>
                  </a:cubicBezTo>
                  <a:lnTo>
                    <a:pt x="15996" y="5015"/>
                  </a:lnTo>
                  <a:cubicBezTo>
                    <a:pt x="15135" y="4580"/>
                    <a:pt x="14193" y="4254"/>
                    <a:pt x="13195" y="4039"/>
                  </a:cubicBezTo>
                  <a:lnTo>
                    <a:pt x="13195" y="2946"/>
                  </a:lnTo>
                  <a:lnTo>
                    <a:pt x="14306" y="2946"/>
                  </a:lnTo>
                  <a:cubicBezTo>
                    <a:pt x="14905" y="2946"/>
                    <a:pt x="15394" y="2533"/>
                    <a:pt x="15394" y="2029"/>
                  </a:cubicBezTo>
                  <a:lnTo>
                    <a:pt x="15394" y="898"/>
                  </a:lnTo>
                  <a:cubicBezTo>
                    <a:pt x="15394" y="393"/>
                    <a:pt x="14905" y="0"/>
                    <a:pt x="14306" y="0"/>
                  </a:cubicBezTo>
                  <a:lnTo>
                    <a:pt x="6852" y="0"/>
                  </a:lnTo>
                  <a:close/>
                  <a:moveTo>
                    <a:pt x="10579" y="5912"/>
                  </a:moveTo>
                  <a:cubicBezTo>
                    <a:pt x="15004" y="5912"/>
                    <a:pt x="18612" y="8953"/>
                    <a:pt x="18612" y="12683"/>
                  </a:cubicBezTo>
                  <a:cubicBezTo>
                    <a:pt x="18612" y="16412"/>
                    <a:pt x="15004" y="19434"/>
                    <a:pt x="10579" y="19434"/>
                  </a:cubicBezTo>
                  <a:cubicBezTo>
                    <a:pt x="6156" y="19434"/>
                    <a:pt x="2546" y="16412"/>
                    <a:pt x="2546" y="12683"/>
                  </a:cubicBezTo>
                  <a:cubicBezTo>
                    <a:pt x="2546" y="8953"/>
                    <a:pt x="6156" y="5912"/>
                    <a:pt x="10579" y="5912"/>
                  </a:cubicBezTo>
                  <a:close/>
                  <a:moveTo>
                    <a:pt x="10163" y="7493"/>
                  </a:moveTo>
                  <a:cubicBezTo>
                    <a:pt x="9454" y="7493"/>
                    <a:pt x="8889" y="7968"/>
                    <a:pt x="8889" y="8566"/>
                  </a:cubicBezTo>
                  <a:lnTo>
                    <a:pt x="8889" y="12917"/>
                  </a:lnTo>
                  <a:cubicBezTo>
                    <a:pt x="8889" y="13515"/>
                    <a:pt x="9454" y="13990"/>
                    <a:pt x="10163" y="13990"/>
                  </a:cubicBezTo>
                  <a:cubicBezTo>
                    <a:pt x="10872" y="13990"/>
                    <a:pt x="11459" y="13515"/>
                    <a:pt x="11459" y="12917"/>
                  </a:cubicBezTo>
                  <a:lnTo>
                    <a:pt x="11459" y="8566"/>
                  </a:lnTo>
                  <a:cubicBezTo>
                    <a:pt x="11459" y="7968"/>
                    <a:pt x="10872" y="7493"/>
                    <a:pt x="10163" y="7493"/>
                  </a:cubicBezTo>
                  <a:close/>
                </a:path>
              </a:pathLst>
            </a:custGeom>
            <a:solidFill>
              <a:srgbClr val="013A70"/>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grpSp>
      <p:grpSp>
        <p:nvGrpSpPr>
          <p:cNvPr id="49" name="PA-组合 48"/>
          <p:cNvGrpSpPr/>
          <p:nvPr>
            <p:custDataLst>
              <p:tags r:id="rId3"/>
            </p:custDataLst>
          </p:nvPr>
        </p:nvGrpSpPr>
        <p:grpSpPr>
          <a:xfrm>
            <a:off x="3484880" y="2096770"/>
            <a:ext cx="2486660" cy="3202940"/>
            <a:chOff x="5488" y="3302"/>
            <a:chExt cx="3916" cy="5044"/>
          </a:xfrm>
        </p:grpSpPr>
        <p:sp>
          <p:nvSpPr>
            <p:cNvPr id="8" name="PA-五边形 7"/>
            <p:cNvSpPr/>
            <p:nvPr>
              <p:custDataLst>
                <p:tags r:id="rId20"/>
              </p:custDataLst>
            </p:nvPr>
          </p:nvSpPr>
          <p:spPr>
            <a:xfrm>
              <a:off x="5488" y="4912"/>
              <a:ext cx="3916" cy="1543"/>
            </a:xfrm>
            <a:prstGeom prst="homePlat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文本框 11"/>
            <p:cNvSpPr txBox="1"/>
            <p:nvPr>
              <p:custDataLst>
                <p:tags r:id="rId21"/>
              </p:custDataLst>
            </p:nvPr>
          </p:nvSpPr>
          <p:spPr>
            <a:xfrm>
              <a:off x="6182" y="5272"/>
              <a:ext cx="2528" cy="822"/>
            </a:xfrm>
            <a:prstGeom prst="rect">
              <a:avLst/>
            </a:prstGeom>
            <a:noFill/>
          </p:spPr>
          <p:txBody>
            <a:bodyPr wrap="none" rtlCol="0">
              <a:spAutoFit/>
            </a:bodyPr>
            <a:lstStyle/>
            <a:p>
              <a:r>
                <a:rPr lang="zh-CN" altLang="en-US" sz="2800" dirty="0">
                  <a:solidFill>
                    <a:schemeClr val="bg1"/>
                  </a:solidFill>
                  <a:cs typeface="+mn-ea"/>
                  <a:sym typeface="+mn-lt"/>
                </a:rPr>
                <a:t>输入文本</a:t>
              </a:r>
            </a:p>
          </p:txBody>
        </p:sp>
        <p:sp>
          <p:nvSpPr>
            <p:cNvPr id="16" name="PA-文本框 15"/>
            <p:cNvSpPr txBox="1"/>
            <p:nvPr>
              <p:custDataLst>
                <p:tags r:id="rId22"/>
              </p:custDataLst>
            </p:nvPr>
          </p:nvSpPr>
          <p:spPr>
            <a:xfrm>
              <a:off x="5512" y="6894"/>
              <a:ext cx="3868" cy="1452"/>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p:txBody>
        </p:sp>
        <p:sp>
          <p:nvSpPr>
            <p:cNvPr id="26" name="PA-形状 23194"/>
            <p:cNvSpPr/>
            <p:nvPr>
              <p:custDataLst>
                <p:tags r:id="rId23"/>
              </p:custDataLst>
            </p:nvPr>
          </p:nvSpPr>
          <p:spPr>
            <a:xfrm>
              <a:off x="7024" y="3514"/>
              <a:ext cx="843" cy="989"/>
            </a:xfrm>
            <a:custGeom>
              <a:avLst/>
              <a:gdLst/>
              <a:ahLst/>
              <a:cxnLst>
                <a:cxn ang="0">
                  <a:pos x="wd2" y="hd2"/>
                </a:cxn>
                <a:cxn ang="5400000">
                  <a:pos x="wd2" y="hd2"/>
                </a:cxn>
                <a:cxn ang="10800000">
                  <a:pos x="wd2" y="hd2"/>
                </a:cxn>
                <a:cxn ang="16200000">
                  <a:pos x="wd2" y="hd2"/>
                </a:cxn>
              </a:cxnLst>
              <a:rect l="0" t="0" r="r" b="b"/>
              <a:pathLst>
                <a:path w="21600" h="21600" extrusionOk="0">
                  <a:moveTo>
                    <a:pt x="5739" y="0"/>
                  </a:moveTo>
                  <a:cubicBezTo>
                    <a:pt x="5138" y="0"/>
                    <a:pt x="4664" y="405"/>
                    <a:pt x="4664" y="917"/>
                  </a:cubicBezTo>
                  <a:lnTo>
                    <a:pt x="4664" y="1742"/>
                  </a:lnTo>
                  <a:lnTo>
                    <a:pt x="2944" y="1742"/>
                  </a:lnTo>
                  <a:cubicBezTo>
                    <a:pt x="1328" y="1742"/>
                    <a:pt x="0" y="2856"/>
                    <a:pt x="0" y="4236"/>
                  </a:cubicBezTo>
                  <a:lnTo>
                    <a:pt x="0" y="19106"/>
                  </a:lnTo>
                  <a:cubicBezTo>
                    <a:pt x="0" y="20486"/>
                    <a:pt x="1328" y="21600"/>
                    <a:pt x="2944" y="21600"/>
                  </a:cubicBezTo>
                  <a:lnTo>
                    <a:pt x="18677" y="21600"/>
                  </a:lnTo>
                  <a:cubicBezTo>
                    <a:pt x="20294" y="21600"/>
                    <a:pt x="21600" y="20486"/>
                    <a:pt x="21600" y="19106"/>
                  </a:cubicBezTo>
                  <a:lnTo>
                    <a:pt x="21600" y="4236"/>
                  </a:lnTo>
                  <a:cubicBezTo>
                    <a:pt x="21600" y="2856"/>
                    <a:pt x="20294" y="1742"/>
                    <a:pt x="18677" y="1742"/>
                  </a:cubicBezTo>
                  <a:lnTo>
                    <a:pt x="17387" y="1742"/>
                  </a:lnTo>
                  <a:lnTo>
                    <a:pt x="17387" y="917"/>
                  </a:lnTo>
                  <a:cubicBezTo>
                    <a:pt x="17387" y="405"/>
                    <a:pt x="16913" y="0"/>
                    <a:pt x="16313" y="0"/>
                  </a:cubicBezTo>
                  <a:lnTo>
                    <a:pt x="15904" y="0"/>
                  </a:lnTo>
                  <a:cubicBezTo>
                    <a:pt x="15305" y="0"/>
                    <a:pt x="14830" y="405"/>
                    <a:pt x="14830" y="917"/>
                  </a:cubicBezTo>
                  <a:lnTo>
                    <a:pt x="14830" y="1742"/>
                  </a:lnTo>
                  <a:lnTo>
                    <a:pt x="7221" y="1742"/>
                  </a:lnTo>
                  <a:lnTo>
                    <a:pt x="7221" y="917"/>
                  </a:lnTo>
                  <a:cubicBezTo>
                    <a:pt x="7221" y="405"/>
                    <a:pt x="6748" y="0"/>
                    <a:pt x="6147" y="0"/>
                  </a:cubicBezTo>
                  <a:lnTo>
                    <a:pt x="5739" y="0"/>
                  </a:lnTo>
                  <a:close/>
                  <a:moveTo>
                    <a:pt x="2944" y="3246"/>
                  </a:moveTo>
                  <a:lnTo>
                    <a:pt x="4664" y="3246"/>
                  </a:lnTo>
                  <a:lnTo>
                    <a:pt x="4664" y="4437"/>
                  </a:lnTo>
                  <a:cubicBezTo>
                    <a:pt x="4664" y="4949"/>
                    <a:pt x="5138" y="5354"/>
                    <a:pt x="5739" y="5354"/>
                  </a:cubicBezTo>
                  <a:lnTo>
                    <a:pt x="6147" y="5354"/>
                  </a:lnTo>
                  <a:cubicBezTo>
                    <a:pt x="6748" y="5354"/>
                    <a:pt x="7221" y="4949"/>
                    <a:pt x="7221" y="4437"/>
                  </a:cubicBezTo>
                  <a:lnTo>
                    <a:pt x="7221" y="3246"/>
                  </a:lnTo>
                  <a:lnTo>
                    <a:pt x="14830" y="3246"/>
                  </a:lnTo>
                  <a:lnTo>
                    <a:pt x="14830" y="4437"/>
                  </a:lnTo>
                  <a:cubicBezTo>
                    <a:pt x="14830" y="4949"/>
                    <a:pt x="15305" y="5354"/>
                    <a:pt x="15904" y="5354"/>
                  </a:cubicBezTo>
                  <a:lnTo>
                    <a:pt x="16313" y="5354"/>
                  </a:lnTo>
                  <a:cubicBezTo>
                    <a:pt x="16913" y="5354"/>
                    <a:pt x="17387" y="4949"/>
                    <a:pt x="17387" y="4437"/>
                  </a:cubicBezTo>
                  <a:lnTo>
                    <a:pt x="17387" y="3246"/>
                  </a:lnTo>
                  <a:lnTo>
                    <a:pt x="18677" y="3246"/>
                  </a:lnTo>
                  <a:cubicBezTo>
                    <a:pt x="19320" y="3246"/>
                    <a:pt x="19838" y="3687"/>
                    <a:pt x="19838" y="4236"/>
                  </a:cubicBezTo>
                  <a:cubicBezTo>
                    <a:pt x="19838" y="4236"/>
                    <a:pt x="19838" y="19106"/>
                    <a:pt x="19838" y="19106"/>
                  </a:cubicBezTo>
                  <a:cubicBezTo>
                    <a:pt x="19838" y="19655"/>
                    <a:pt x="19320" y="20096"/>
                    <a:pt x="18677" y="20096"/>
                  </a:cubicBezTo>
                  <a:lnTo>
                    <a:pt x="2944" y="20096"/>
                  </a:lnTo>
                  <a:cubicBezTo>
                    <a:pt x="2302" y="20096"/>
                    <a:pt x="1784" y="19655"/>
                    <a:pt x="1784" y="19106"/>
                  </a:cubicBezTo>
                  <a:lnTo>
                    <a:pt x="1784" y="4236"/>
                  </a:lnTo>
                  <a:cubicBezTo>
                    <a:pt x="1784" y="3687"/>
                    <a:pt x="2302" y="3245"/>
                    <a:pt x="2944" y="3246"/>
                  </a:cubicBezTo>
                  <a:close/>
                  <a:moveTo>
                    <a:pt x="5008" y="7628"/>
                  </a:moveTo>
                  <a:cubicBezTo>
                    <a:pt x="4521" y="7628"/>
                    <a:pt x="4127" y="7964"/>
                    <a:pt x="4127" y="8380"/>
                  </a:cubicBezTo>
                  <a:cubicBezTo>
                    <a:pt x="4127" y="8796"/>
                    <a:pt x="4521" y="9131"/>
                    <a:pt x="5008" y="9131"/>
                  </a:cubicBezTo>
                  <a:lnTo>
                    <a:pt x="16614" y="9131"/>
                  </a:lnTo>
                  <a:cubicBezTo>
                    <a:pt x="17101" y="9131"/>
                    <a:pt x="17516" y="8796"/>
                    <a:pt x="17516" y="8380"/>
                  </a:cubicBezTo>
                  <a:cubicBezTo>
                    <a:pt x="17516" y="7964"/>
                    <a:pt x="17101" y="7628"/>
                    <a:pt x="16614" y="7628"/>
                  </a:cubicBezTo>
                  <a:lnTo>
                    <a:pt x="5008" y="7628"/>
                  </a:lnTo>
                  <a:close/>
                  <a:moveTo>
                    <a:pt x="5008" y="10562"/>
                  </a:moveTo>
                  <a:cubicBezTo>
                    <a:pt x="4521" y="10562"/>
                    <a:pt x="4127" y="10897"/>
                    <a:pt x="4127" y="11313"/>
                  </a:cubicBezTo>
                  <a:cubicBezTo>
                    <a:pt x="4127" y="11729"/>
                    <a:pt x="4521" y="12065"/>
                    <a:pt x="5008" y="12065"/>
                  </a:cubicBezTo>
                  <a:lnTo>
                    <a:pt x="16614" y="12065"/>
                  </a:lnTo>
                  <a:cubicBezTo>
                    <a:pt x="17102" y="12065"/>
                    <a:pt x="17516" y="11729"/>
                    <a:pt x="17516" y="11313"/>
                  </a:cubicBezTo>
                  <a:cubicBezTo>
                    <a:pt x="17516" y="10897"/>
                    <a:pt x="17102" y="10562"/>
                    <a:pt x="16614" y="10562"/>
                  </a:cubicBezTo>
                  <a:lnTo>
                    <a:pt x="5008" y="10562"/>
                  </a:lnTo>
                  <a:close/>
                  <a:moveTo>
                    <a:pt x="5008" y="13495"/>
                  </a:moveTo>
                  <a:cubicBezTo>
                    <a:pt x="4521" y="13495"/>
                    <a:pt x="4127" y="13831"/>
                    <a:pt x="4127" y="14247"/>
                  </a:cubicBezTo>
                  <a:cubicBezTo>
                    <a:pt x="4127" y="14663"/>
                    <a:pt x="4521" y="14999"/>
                    <a:pt x="5008" y="14999"/>
                  </a:cubicBezTo>
                  <a:lnTo>
                    <a:pt x="16614" y="14999"/>
                  </a:lnTo>
                  <a:cubicBezTo>
                    <a:pt x="17101" y="14999"/>
                    <a:pt x="17516" y="14663"/>
                    <a:pt x="17516" y="14247"/>
                  </a:cubicBezTo>
                  <a:cubicBezTo>
                    <a:pt x="17516" y="13831"/>
                    <a:pt x="17101" y="13495"/>
                    <a:pt x="16614" y="13495"/>
                  </a:cubicBezTo>
                  <a:lnTo>
                    <a:pt x="5008" y="13495"/>
                  </a:lnTo>
                  <a:close/>
                  <a:moveTo>
                    <a:pt x="5008" y="16429"/>
                  </a:moveTo>
                  <a:cubicBezTo>
                    <a:pt x="4521" y="16429"/>
                    <a:pt x="4127" y="16765"/>
                    <a:pt x="4127" y="17181"/>
                  </a:cubicBezTo>
                  <a:cubicBezTo>
                    <a:pt x="4127" y="17597"/>
                    <a:pt x="4521" y="17933"/>
                    <a:pt x="5008" y="17933"/>
                  </a:cubicBezTo>
                  <a:lnTo>
                    <a:pt x="16614" y="17933"/>
                  </a:lnTo>
                  <a:cubicBezTo>
                    <a:pt x="17101" y="17933"/>
                    <a:pt x="17516" y="17597"/>
                    <a:pt x="17516" y="17181"/>
                  </a:cubicBezTo>
                  <a:cubicBezTo>
                    <a:pt x="17516" y="16765"/>
                    <a:pt x="17101" y="16429"/>
                    <a:pt x="16614" y="16429"/>
                  </a:cubicBezTo>
                  <a:lnTo>
                    <a:pt x="5008" y="16429"/>
                  </a:lnTo>
                  <a:close/>
                </a:path>
              </a:pathLst>
            </a:custGeom>
            <a:solidFill>
              <a:srgbClr val="046F87"/>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7" name="PA-椭圆 26"/>
            <p:cNvSpPr/>
            <p:nvPr>
              <p:custDataLst>
                <p:tags r:id="rId24"/>
              </p:custDataLst>
            </p:nvPr>
          </p:nvSpPr>
          <p:spPr>
            <a:xfrm>
              <a:off x="6739" y="3302"/>
              <a:ext cx="1413" cy="1413"/>
            </a:xfrm>
            <a:prstGeom prst="ellipse">
              <a:avLst/>
            </a:prstGeom>
            <a:noFill/>
            <a:ln>
              <a:solidFill>
                <a:srgbClr val="046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PA-组合 49"/>
          <p:cNvGrpSpPr/>
          <p:nvPr>
            <p:custDataLst>
              <p:tags r:id="rId4"/>
            </p:custDataLst>
          </p:nvPr>
        </p:nvGrpSpPr>
        <p:grpSpPr>
          <a:xfrm>
            <a:off x="6239510" y="2096770"/>
            <a:ext cx="2486660" cy="3202940"/>
            <a:chOff x="9826" y="3302"/>
            <a:chExt cx="3916" cy="5044"/>
          </a:xfrm>
        </p:grpSpPr>
        <p:sp>
          <p:nvSpPr>
            <p:cNvPr id="9" name="PA-五边形 8"/>
            <p:cNvSpPr/>
            <p:nvPr>
              <p:custDataLst>
                <p:tags r:id="rId15"/>
              </p:custDataLst>
            </p:nvPr>
          </p:nvSpPr>
          <p:spPr>
            <a:xfrm>
              <a:off x="9826" y="4912"/>
              <a:ext cx="3916" cy="1543"/>
            </a:xfrm>
            <a:prstGeom prst="homePlate">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文本框 12"/>
            <p:cNvSpPr txBox="1"/>
            <p:nvPr>
              <p:custDataLst>
                <p:tags r:id="rId16"/>
              </p:custDataLst>
            </p:nvPr>
          </p:nvSpPr>
          <p:spPr>
            <a:xfrm>
              <a:off x="10520" y="5272"/>
              <a:ext cx="2528" cy="822"/>
            </a:xfrm>
            <a:prstGeom prst="rect">
              <a:avLst/>
            </a:prstGeom>
            <a:noFill/>
          </p:spPr>
          <p:txBody>
            <a:bodyPr wrap="none" rtlCol="0">
              <a:spAutoFit/>
            </a:bodyPr>
            <a:lstStyle/>
            <a:p>
              <a:r>
                <a:rPr lang="zh-CN" altLang="en-US" sz="2800" dirty="0">
                  <a:solidFill>
                    <a:schemeClr val="bg1"/>
                  </a:solidFill>
                  <a:cs typeface="+mn-ea"/>
                  <a:sym typeface="+mn-lt"/>
                </a:rPr>
                <a:t>输入文本</a:t>
              </a:r>
            </a:p>
          </p:txBody>
        </p:sp>
        <p:sp>
          <p:nvSpPr>
            <p:cNvPr id="21" name="PA-形状 23178"/>
            <p:cNvSpPr/>
            <p:nvPr>
              <p:custDataLst>
                <p:tags r:id="rId17"/>
              </p:custDataLst>
            </p:nvPr>
          </p:nvSpPr>
          <p:spPr>
            <a:xfrm>
              <a:off x="11325" y="3514"/>
              <a:ext cx="918" cy="989"/>
            </a:xfrm>
            <a:custGeom>
              <a:avLst/>
              <a:gdLst/>
              <a:ahLst/>
              <a:cxnLst>
                <a:cxn ang="0">
                  <a:pos x="wd2" y="hd2"/>
                </a:cxn>
                <a:cxn ang="5400000">
                  <a:pos x="wd2" y="hd2"/>
                </a:cxn>
                <a:cxn ang="10800000">
                  <a:pos x="wd2" y="hd2"/>
                </a:cxn>
                <a:cxn ang="16200000">
                  <a:pos x="wd2" y="hd2"/>
                </a:cxn>
              </a:cxnLst>
              <a:rect l="0" t="0" r="r" b="b"/>
              <a:pathLst>
                <a:path w="21600" h="21600" extrusionOk="0">
                  <a:moveTo>
                    <a:pt x="19938" y="11186"/>
                  </a:moveTo>
                  <a:lnTo>
                    <a:pt x="16200" y="11186"/>
                  </a:lnTo>
                  <a:lnTo>
                    <a:pt x="16200" y="7715"/>
                  </a:lnTo>
                  <a:lnTo>
                    <a:pt x="19938" y="7715"/>
                  </a:lnTo>
                  <a:cubicBezTo>
                    <a:pt x="19938" y="7715"/>
                    <a:pt x="19938" y="11186"/>
                    <a:pt x="19938" y="11186"/>
                  </a:cubicBezTo>
                  <a:close/>
                  <a:moveTo>
                    <a:pt x="19938" y="15814"/>
                  </a:moveTo>
                  <a:lnTo>
                    <a:pt x="16200" y="15814"/>
                  </a:lnTo>
                  <a:lnTo>
                    <a:pt x="16200" y="11958"/>
                  </a:lnTo>
                  <a:lnTo>
                    <a:pt x="19938" y="11958"/>
                  </a:lnTo>
                  <a:cubicBezTo>
                    <a:pt x="19938" y="11958"/>
                    <a:pt x="19938" y="15814"/>
                    <a:pt x="19938" y="15814"/>
                  </a:cubicBezTo>
                  <a:close/>
                  <a:moveTo>
                    <a:pt x="19938" y="20056"/>
                  </a:moveTo>
                  <a:lnTo>
                    <a:pt x="16200" y="20056"/>
                  </a:lnTo>
                  <a:lnTo>
                    <a:pt x="16200" y="16586"/>
                  </a:lnTo>
                  <a:lnTo>
                    <a:pt x="19938" y="16586"/>
                  </a:lnTo>
                  <a:cubicBezTo>
                    <a:pt x="19938" y="16586"/>
                    <a:pt x="19938" y="20056"/>
                    <a:pt x="19938" y="20056"/>
                  </a:cubicBezTo>
                  <a:close/>
                  <a:moveTo>
                    <a:pt x="15077" y="5671"/>
                  </a:moveTo>
                  <a:cubicBezTo>
                    <a:pt x="14995" y="5595"/>
                    <a:pt x="14955" y="5505"/>
                    <a:pt x="14955" y="5400"/>
                  </a:cubicBezTo>
                  <a:lnTo>
                    <a:pt x="14955" y="1929"/>
                  </a:lnTo>
                  <a:cubicBezTo>
                    <a:pt x="14955" y="1825"/>
                    <a:pt x="14995" y="1734"/>
                    <a:pt x="15077" y="1658"/>
                  </a:cubicBezTo>
                  <a:cubicBezTo>
                    <a:pt x="15160" y="1581"/>
                    <a:pt x="15256" y="1543"/>
                    <a:pt x="15369" y="1543"/>
                  </a:cubicBezTo>
                  <a:lnTo>
                    <a:pt x="16200" y="1543"/>
                  </a:lnTo>
                  <a:cubicBezTo>
                    <a:pt x="16313" y="1543"/>
                    <a:pt x="16410" y="1581"/>
                    <a:pt x="16492" y="1658"/>
                  </a:cubicBezTo>
                  <a:cubicBezTo>
                    <a:pt x="16573" y="1734"/>
                    <a:pt x="16616" y="1825"/>
                    <a:pt x="16616" y="1929"/>
                  </a:cubicBezTo>
                  <a:lnTo>
                    <a:pt x="16616" y="5400"/>
                  </a:lnTo>
                  <a:cubicBezTo>
                    <a:pt x="16616" y="5505"/>
                    <a:pt x="16573" y="5595"/>
                    <a:pt x="16492" y="5671"/>
                  </a:cubicBezTo>
                  <a:cubicBezTo>
                    <a:pt x="16410" y="5747"/>
                    <a:pt x="16313" y="5786"/>
                    <a:pt x="16200" y="5786"/>
                  </a:cubicBezTo>
                  <a:lnTo>
                    <a:pt x="15369" y="5786"/>
                  </a:lnTo>
                  <a:cubicBezTo>
                    <a:pt x="15256" y="5786"/>
                    <a:pt x="15160" y="5747"/>
                    <a:pt x="15077" y="5671"/>
                  </a:cubicBezTo>
                  <a:cubicBezTo>
                    <a:pt x="15077" y="5671"/>
                    <a:pt x="15077" y="5671"/>
                    <a:pt x="15077" y="5671"/>
                  </a:cubicBezTo>
                  <a:close/>
                  <a:moveTo>
                    <a:pt x="15369" y="11186"/>
                  </a:moveTo>
                  <a:lnTo>
                    <a:pt x="11215" y="11186"/>
                  </a:lnTo>
                  <a:lnTo>
                    <a:pt x="11215" y="7715"/>
                  </a:lnTo>
                  <a:lnTo>
                    <a:pt x="15369" y="7715"/>
                  </a:lnTo>
                  <a:cubicBezTo>
                    <a:pt x="15369" y="7715"/>
                    <a:pt x="15369" y="11186"/>
                    <a:pt x="15369" y="11186"/>
                  </a:cubicBezTo>
                  <a:close/>
                  <a:moveTo>
                    <a:pt x="15369" y="15814"/>
                  </a:moveTo>
                  <a:lnTo>
                    <a:pt x="11215" y="15814"/>
                  </a:lnTo>
                  <a:lnTo>
                    <a:pt x="11215" y="11958"/>
                  </a:lnTo>
                  <a:lnTo>
                    <a:pt x="15369" y="11958"/>
                  </a:lnTo>
                  <a:cubicBezTo>
                    <a:pt x="15369" y="11958"/>
                    <a:pt x="15369" y="15814"/>
                    <a:pt x="15369" y="15814"/>
                  </a:cubicBezTo>
                  <a:close/>
                  <a:moveTo>
                    <a:pt x="15369" y="20056"/>
                  </a:moveTo>
                  <a:lnTo>
                    <a:pt x="11215" y="20056"/>
                  </a:lnTo>
                  <a:lnTo>
                    <a:pt x="11215" y="16586"/>
                  </a:lnTo>
                  <a:lnTo>
                    <a:pt x="15369" y="16586"/>
                  </a:lnTo>
                  <a:cubicBezTo>
                    <a:pt x="15369" y="16586"/>
                    <a:pt x="15369" y="20056"/>
                    <a:pt x="15369" y="20056"/>
                  </a:cubicBezTo>
                  <a:close/>
                  <a:moveTo>
                    <a:pt x="10384" y="11186"/>
                  </a:moveTo>
                  <a:lnTo>
                    <a:pt x="6231" y="11186"/>
                  </a:lnTo>
                  <a:lnTo>
                    <a:pt x="6231" y="7715"/>
                  </a:lnTo>
                  <a:lnTo>
                    <a:pt x="10384" y="7715"/>
                  </a:lnTo>
                  <a:cubicBezTo>
                    <a:pt x="10384" y="7715"/>
                    <a:pt x="10384" y="11186"/>
                    <a:pt x="10384" y="11186"/>
                  </a:cubicBezTo>
                  <a:close/>
                  <a:moveTo>
                    <a:pt x="10384" y="15814"/>
                  </a:moveTo>
                  <a:lnTo>
                    <a:pt x="6231" y="15814"/>
                  </a:lnTo>
                  <a:lnTo>
                    <a:pt x="6231" y="11958"/>
                  </a:lnTo>
                  <a:lnTo>
                    <a:pt x="10384" y="11958"/>
                  </a:lnTo>
                  <a:cubicBezTo>
                    <a:pt x="10384" y="11958"/>
                    <a:pt x="10384" y="15814"/>
                    <a:pt x="10384" y="15814"/>
                  </a:cubicBezTo>
                  <a:close/>
                  <a:moveTo>
                    <a:pt x="10384" y="20056"/>
                  </a:moveTo>
                  <a:lnTo>
                    <a:pt x="6231" y="20056"/>
                  </a:lnTo>
                  <a:lnTo>
                    <a:pt x="6231" y="16586"/>
                  </a:lnTo>
                  <a:lnTo>
                    <a:pt x="10384" y="16586"/>
                  </a:lnTo>
                  <a:cubicBezTo>
                    <a:pt x="10384" y="16586"/>
                    <a:pt x="10384" y="20056"/>
                    <a:pt x="10384" y="20056"/>
                  </a:cubicBezTo>
                  <a:close/>
                  <a:moveTo>
                    <a:pt x="5108" y="5671"/>
                  </a:moveTo>
                  <a:cubicBezTo>
                    <a:pt x="5025" y="5595"/>
                    <a:pt x="4985" y="5505"/>
                    <a:pt x="4985" y="5400"/>
                  </a:cubicBezTo>
                  <a:lnTo>
                    <a:pt x="4985" y="1929"/>
                  </a:lnTo>
                  <a:cubicBezTo>
                    <a:pt x="4985" y="1825"/>
                    <a:pt x="5025" y="1734"/>
                    <a:pt x="5108" y="1658"/>
                  </a:cubicBezTo>
                  <a:cubicBezTo>
                    <a:pt x="5190" y="1581"/>
                    <a:pt x="5287" y="1543"/>
                    <a:pt x="5399" y="1543"/>
                  </a:cubicBezTo>
                  <a:lnTo>
                    <a:pt x="6231" y="1543"/>
                  </a:lnTo>
                  <a:cubicBezTo>
                    <a:pt x="6345" y="1543"/>
                    <a:pt x="6440" y="1581"/>
                    <a:pt x="6523" y="1658"/>
                  </a:cubicBezTo>
                  <a:cubicBezTo>
                    <a:pt x="6605" y="1734"/>
                    <a:pt x="6647" y="1825"/>
                    <a:pt x="6647" y="1929"/>
                  </a:cubicBezTo>
                  <a:lnTo>
                    <a:pt x="6647" y="5400"/>
                  </a:lnTo>
                  <a:cubicBezTo>
                    <a:pt x="6647" y="5505"/>
                    <a:pt x="6605" y="5595"/>
                    <a:pt x="6523" y="5671"/>
                  </a:cubicBezTo>
                  <a:cubicBezTo>
                    <a:pt x="6440" y="5747"/>
                    <a:pt x="6345" y="5786"/>
                    <a:pt x="6231" y="5786"/>
                  </a:cubicBezTo>
                  <a:lnTo>
                    <a:pt x="5399" y="5786"/>
                  </a:lnTo>
                  <a:cubicBezTo>
                    <a:pt x="5287" y="5786"/>
                    <a:pt x="5190" y="5747"/>
                    <a:pt x="5108" y="5671"/>
                  </a:cubicBezTo>
                  <a:cubicBezTo>
                    <a:pt x="5108" y="5671"/>
                    <a:pt x="5108" y="5671"/>
                    <a:pt x="5108" y="5671"/>
                  </a:cubicBezTo>
                  <a:close/>
                  <a:moveTo>
                    <a:pt x="5399" y="11186"/>
                  </a:moveTo>
                  <a:lnTo>
                    <a:pt x="1661" y="11186"/>
                  </a:lnTo>
                  <a:lnTo>
                    <a:pt x="1661" y="7715"/>
                  </a:lnTo>
                  <a:lnTo>
                    <a:pt x="5399" y="7715"/>
                  </a:lnTo>
                  <a:cubicBezTo>
                    <a:pt x="5399" y="7715"/>
                    <a:pt x="5399" y="11186"/>
                    <a:pt x="5399" y="11186"/>
                  </a:cubicBezTo>
                  <a:close/>
                  <a:moveTo>
                    <a:pt x="5399" y="15814"/>
                  </a:moveTo>
                  <a:lnTo>
                    <a:pt x="1661" y="15814"/>
                  </a:lnTo>
                  <a:lnTo>
                    <a:pt x="1661" y="11958"/>
                  </a:lnTo>
                  <a:lnTo>
                    <a:pt x="5399" y="11958"/>
                  </a:lnTo>
                  <a:cubicBezTo>
                    <a:pt x="5399" y="11958"/>
                    <a:pt x="5399" y="15814"/>
                    <a:pt x="5399" y="15814"/>
                  </a:cubicBezTo>
                  <a:close/>
                  <a:moveTo>
                    <a:pt x="5399" y="20056"/>
                  </a:moveTo>
                  <a:lnTo>
                    <a:pt x="1661" y="20056"/>
                  </a:lnTo>
                  <a:lnTo>
                    <a:pt x="1661" y="16586"/>
                  </a:lnTo>
                  <a:lnTo>
                    <a:pt x="5399" y="16586"/>
                  </a:lnTo>
                  <a:cubicBezTo>
                    <a:pt x="5399" y="16586"/>
                    <a:pt x="5399" y="20056"/>
                    <a:pt x="5399" y="20056"/>
                  </a:cubicBezTo>
                  <a:close/>
                  <a:moveTo>
                    <a:pt x="21107" y="3544"/>
                  </a:moveTo>
                  <a:cubicBezTo>
                    <a:pt x="20779" y="3238"/>
                    <a:pt x="20389" y="3086"/>
                    <a:pt x="19939" y="3086"/>
                  </a:cubicBezTo>
                  <a:lnTo>
                    <a:pt x="18276" y="3086"/>
                  </a:lnTo>
                  <a:lnTo>
                    <a:pt x="18276" y="1929"/>
                  </a:lnTo>
                  <a:cubicBezTo>
                    <a:pt x="18276" y="1399"/>
                    <a:pt x="18075" y="945"/>
                    <a:pt x="17667" y="567"/>
                  </a:cubicBezTo>
                  <a:cubicBezTo>
                    <a:pt x="17260" y="190"/>
                    <a:pt x="16771" y="0"/>
                    <a:pt x="16200" y="0"/>
                  </a:cubicBezTo>
                  <a:lnTo>
                    <a:pt x="15369" y="0"/>
                  </a:lnTo>
                  <a:cubicBezTo>
                    <a:pt x="14798" y="0"/>
                    <a:pt x="14310" y="190"/>
                    <a:pt x="13903" y="567"/>
                  </a:cubicBezTo>
                  <a:cubicBezTo>
                    <a:pt x="13496" y="945"/>
                    <a:pt x="13292" y="1399"/>
                    <a:pt x="13292" y="1929"/>
                  </a:cubicBezTo>
                  <a:lnTo>
                    <a:pt x="13292" y="3086"/>
                  </a:lnTo>
                  <a:lnTo>
                    <a:pt x="8308" y="3086"/>
                  </a:lnTo>
                  <a:lnTo>
                    <a:pt x="8308" y="1929"/>
                  </a:lnTo>
                  <a:cubicBezTo>
                    <a:pt x="8308" y="1399"/>
                    <a:pt x="8104" y="945"/>
                    <a:pt x="7699" y="567"/>
                  </a:cubicBezTo>
                  <a:cubicBezTo>
                    <a:pt x="7290" y="190"/>
                    <a:pt x="6803" y="0"/>
                    <a:pt x="6231" y="0"/>
                  </a:cubicBezTo>
                  <a:lnTo>
                    <a:pt x="5399" y="0"/>
                  </a:lnTo>
                  <a:cubicBezTo>
                    <a:pt x="4829" y="0"/>
                    <a:pt x="4340" y="190"/>
                    <a:pt x="3933" y="567"/>
                  </a:cubicBezTo>
                  <a:cubicBezTo>
                    <a:pt x="3526" y="945"/>
                    <a:pt x="3324" y="1399"/>
                    <a:pt x="3324" y="1929"/>
                  </a:cubicBezTo>
                  <a:lnTo>
                    <a:pt x="3324" y="3086"/>
                  </a:lnTo>
                  <a:lnTo>
                    <a:pt x="1661" y="3086"/>
                  </a:lnTo>
                  <a:cubicBezTo>
                    <a:pt x="1212" y="3086"/>
                    <a:pt x="822" y="3238"/>
                    <a:pt x="493" y="3544"/>
                  </a:cubicBezTo>
                  <a:cubicBezTo>
                    <a:pt x="164" y="3849"/>
                    <a:pt x="0" y="4211"/>
                    <a:pt x="0" y="4629"/>
                  </a:cubicBezTo>
                  <a:lnTo>
                    <a:pt x="0" y="20058"/>
                  </a:lnTo>
                  <a:cubicBezTo>
                    <a:pt x="0" y="20476"/>
                    <a:pt x="164" y="20837"/>
                    <a:pt x="493" y="21142"/>
                  </a:cubicBezTo>
                  <a:cubicBezTo>
                    <a:pt x="822" y="21448"/>
                    <a:pt x="1212" y="21600"/>
                    <a:pt x="1661" y="21600"/>
                  </a:cubicBezTo>
                  <a:lnTo>
                    <a:pt x="19938" y="21600"/>
                  </a:lnTo>
                  <a:cubicBezTo>
                    <a:pt x="20389" y="21600"/>
                    <a:pt x="20779" y="21448"/>
                    <a:pt x="21107" y="21142"/>
                  </a:cubicBezTo>
                  <a:cubicBezTo>
                    <a:pt x="21436" y="20837"/>
                    <a:pt x="21600" y="20476"/>
                    <a:pt x="21600" y="20058"/>
                  </a:cubicBezTo>
                  <a:lnTo>
                    <a:pt x="21600" y="4629"/>
                  </a:lnTo>
                  <a:cubicBezTo>
                    <a:pt x="21600" y="4211"/>
                    <a:pt x="21436" y="3849"/>
                    <a:pt x="21107" y="3544"/>
                  </a:cubicBezTo>
                  <a:cubicBezTo>
                    <a:pt x="21107" y="3544"/>
                    <a:pt x="21107" y="3544"/>
                    <a:pt x="21107" y="3544"/>
                  </a:cubicBezTo>
                  <a:close/>
                </a:path>
              </a:pathLst>
            </a:custGeom>
            <a:solidFill>
              <a:srgbClr val="068A93"/>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8" name="PA-椭圆 27"/>
            <p:cNvSpPr/>
            <p:nvPr>
              <p:custDataLst>
                <p:tags r:id="rId18"/>
              </p:custDataLst>
            </p:nvPr>
          </p:nvSpPr>
          <p:spPr>
            <a:xfrm>
              <a:off x="11078" y="3302"/>
              <a:ext cx="1413" cy="1413"/>
            </a:xfrm>
            <a:prstGeom prst="ellipse">
              <a:avLst/>
            </a:prstGeom>
            <a:noFill/>
            <a:ln>
              <a:solidFill>
                <a:srgbClr val="068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文本框 14"/>
            <p:cNvSpPr txBox="1"/>
            <p:nvPr>
              <p:custDataLst>
                <p:tags r:id="rId19"/>
              </p:custDataLst>
            </p:nvPr>
          </p:nvSpPr>
          <p:spPr>
            <a:xfrm>
              <a:off x="9850" y="6894"/>
              <a:ext cx="3868" cy="1452"/>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p:txBody>
        </p:sp>
      </p:grpSp>
      <p:grpSp>
        <p:nvGrpSpPr>
          <p:cNvPr id="51" name="PA-组合 50"/>
          <p:cNvGrpSpPr/>
          <p:nvPr>
            <p:custDataLst>
              <p:tags r:id="rId5"/>
            </p:custDataLst>
          </p:nvPr>
        </p:nvGrpSpPr>
        <p:grpSpPr>
          <a:xfrm>
            <a:off x="8979535" y="2096770"/>
            <a:ext cx="2486660" cy="3202940"/>
            <a:chOff x="14141" y="3302"/>
            <a:chExt cx="3916" cy="5044"/>
          </a:xfrm>
        </p:grpSpPr>
        <p:sp>
          <p:nvSpPr>
            <p:cNvPr id="10" name="PA-五边形 9"/>
            <p:cNvSpPr/>
            <p:nvPr>
              <p:custDataLst>
                <p:tags r:id="rId10"/>
              </p:custDataLst>
            </p:nvPr>
          </p:nvSpPr>
          <p:spPr>
            <a:xfrm>
              <a:off x="14141" y="4912"/>
              <a:ext cx="3916" cy="1543"/>
            </a:xfrm>
            <a:prstGeom prst="homePlate">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文本框 13"/>
            <p:cNvSpPr txBox="1"/>
            <p:nvPr>
              <p:custDataLst>
                <p:tags r:id="rId11"/>
              </p:custDataLst>
            </p:nvPr>
          </p:nvSpPr>
          <p:spPr>
            <a:xfrm>
              <a:off x="14835" y="5272"/>
              <a:ext cx="2528" cy="822"/>
            </a:xfrm>
            <a:prstGeom prst="rect">
              <a:avLst/>
            </a:prstGeom>
            <a:noFill/>
          </p:spPr>
          <p:txBody>
            <a:bodyPr wrap="none" rtlCol="0">
              <a:spAutoFit/>
            </a:bodyPr>
            <a:lstStyle/>
            <a:p>
              <a:r>
                <a:rPr lang="zh-CN" altLang="en-US" sz="2800" dirty="0">
                  <a:solidFill>
                    <a:schemeClr val="bg1"/>
                  </a:solidFill>
                  <a:cs typeface="+mn-ea"/>
                  <a:sym typeface="+mn-lt"/>
                </a:rPr>
                <a:t>输入文本</a:t>
              </a:r>
            </a:p>
          </p:txBody>
        </p:sp>
        <p:sp>
          <p:nvSpPr>
            <p:cNvPr id="25" name="PA-形状 23186"/>
            <p:cNvSpPr/>
            <p:nvPr>
              <p:custDataLst>
                <p:tags r:id="rId12"/>
              </p:custDataLst>
            </p:nvPr>
          </p:nvSpPr>
          <p:spPr>
            <a:xfrm>
              <a:off x="15572" y="3514"/>
              <a:ext cx="1055" cy="989"/>
            </a:xfrm>
            <a:custGeom>
              <a:avLst/>
              <a:gdLst/>
              <a:ahLst/>
              <a:cxnLst>
                <a:cxn ang="0">
                  <a:pos x="wd2" y="hd2"/>
                </a:cxn>
                <a:cxn ang="5400000">
                  <a:pos x="wd2" y="hd2"/>
                </a:cxn>
                <a:cxn ang="10800000">
                  <a:pos x="wd2" y="hd2"/>
                </a:cxn>
                <a:cxn ang="16200000">
                  <a:pos x="wd2" y="hd2"/>
                </a:cxn>
              </a:cxnLst>
              <a:rect l="0" t="0" r="r" b="b"/>
              <a:pathLst>
                <a:path w="21600" h="21600" extrusionOk="0">
                  <a:moveTo>
                    <a:pt x="20250" y="20160"/>
                  </a:moveTo>
                  <a:lnTo>
                    <a:pt x="17550" y="20160"/>
                  </a:lnTo>
                  <a:lnTo>
                    <a:pt x="17550" y="17280"/>
                  </a:lnTo>
                  <a:lnTo>
                    <a:pt x="20250" y="17280"/>
                  </a:lnTo>
                  <a:cubicBezTo>
                    <a:pt x="20250" y="17280"/>
                    <a:pt x="20250" y="20160"/>
                    <a:pt x="20250" y="20160"/>
                  </a:cubicBezTo>
                  <a:close/>
                  <a:moveTo>
                    <a:pt x="9450" y="4320"/>
                  </a:moveTo>
                  <a:lnTo>
                    <a:pt x="9450" y="1440"/>
                  </a:lnTo>
                  <a:lnTo>
                    <a:pt x="12150" y="1440"/>
                  </a:lnTo>
                  <a:lnTo>
                    <a:pt x="12150" y="4320"/>
                  </a:lnTo>
                  <a:cubicBezTo>
                    <a:pt x="12150" y="4320"/>
                    <a:pt x="9450" y="4320"/>
                    <a:pt x="9450" y="4320"/>
                  </a:cubicBezTo>
                  <a:close/>
                  <a:moveTo>
                    <a:pt x="12150" y="20160"/>
                  </a:moveTo>
                  <a:lnTo>
                    <a:pt x="9450" y="20160"/>
                  </a:lnTo>
                  <a:lnTo>
                    <a:pt x="9450" y="17280"/>
                  </a:lnTo>
                  <a:lnTo>
                    <a:pt x="12150" y="17280"/>
                  </a:lnTo>
                  <a:cubicBezTo>
                    <a:pt x="12150" y="17280"/>
                    <a:pt x="12150" y="20160"/>
                    <a:pt x="12150" y="20160"/>
                  </a:cubicBezTo>
                  <a:close/>
                  <a:moveTo>
                    <a:pt x="4051" y="20160"/>
                  </a:moveTo>
                  <a:lnTo>
                    <a:pt x="1351" y="20160"/>
                  </a:lnTo>
                  <a:lnTo>
                    <a:pt x="1351" y="17280"/>
                  </a:lnTo>
                  <a:lnTo>
                    <a:pt x="4051" y="17280"/>
                  </a:lnTo>
                  <a:cubicBezTo>
                    <a:pt x="4051" y="17280"/>
                    <a:pt x="4051" y="20160"/>
                    <a:pt x="4051" y="20160"/>
                  </a:cubicBezTo>
                  <a:close/>
                  <a:moveTo>
                    <a:pt x="20587" y="15840"/>
                  </a:moveTo>
                  <a:lnTo>
                    <a:pt x="20250" y="15840"/>
                  </a:lnTo>
                  <a:lnTo>
                    <a:pt x="20250" y="11160"/>
                  </a:lnTo>
                  <a:cubicBezTo>
                    <a:pt x="20250" y="9771"/>
                    <a:pt x="19190" y="8640"/>
                    <a:pt x="17888" y="8640"/>
                  </a:cubicBezTo>
                  <a:lnTo>
                    <a:pt x="12150" y="8640"/>
                  </a:lnTo>
                  <a:lnTo>
                    <a:pt x="12150" y="5760"/>
                  </a:lnTo>
                  <a:lnTo>
                    <a:pt x="12489" y="5760"/>
                  </a:lnTo>
                  <a:cubicBezTo>
                    <a:pt x="13045" y="5760"/>
                    <a:pt x="13500" y="5274"/>
                    <a:pt x="13500" y="4680"/>
                  </a:cubicBezTo>
                  <a:lnTo>
                    <a:pt x="13500" y="1080"/>
                  </a:lnTo>
                  <a:cubicBezTo>
                    <a:pt x="13500" y="486"/>
                    <a:pt x="13045" y="0"/>
                    <a:pt x="12489" y="0"/>
                  </a:cubicBezTo>
                  <a:lnTo>
                    <a:pt x="9113" y="0"/>
                  </a:lnTo>
                  <a:cubicBezTo>
                    <a:pt x="8555" y="0"/>
                    <a:pt x="8100" y="486"/>
                    <a:pt x="8100" y="1080"/>
                  </a:cubicBezTo>
                  <a:lnTo>
                    <a:pt x="8100" y="4680"/>
                  </a:lnTo>
                  <a:cubicBezTo>
                    <a:pt x="8100" y="5274"/>
                    <a:pt x="8555" y="5760"/>
                    <a:pt x="9113" y="5760"/>
                  </a:cubicBezTo>
                  <a:lnTo>
                    <a:pt x="9450" y="5760"/>
                  </a:lnTo>
                  <a:lnTo>
                    <a:pt x="9450" y="8640"/>
                  </a:lnTo>
                  <a:lnTo>
                    <a:pt x="3713" y="8640"/>
                  </a:lnTo>
                  <a:cubicBezTo>
                    <a:pt x="2409" y="8640"/>
                    <a:pt x="1351" y="9771"/>
                    <a:pt x="1351" y="11160"/>
                  </a:cubicBezTo>
                  <a:lnTo>
                    <a:pt x="1351" y="15840"/>
                  </a:lnTo>
                  <a:lnTo>
                    <a:pt x="1013" y="15840"/>
                  </a:lnTo>
                  <a:cubicBezTo>
                    <a:pt x="456" y="15840"/>
                    <a:pt x="0" y="16326"/>
                    <a:pt x="0" y="16920"/>
                  </a:cubicBezTo>
                  <a:lnTo>
                    <a:pt x="0" y="20520"/>
                  </a:lnTo>
                  <a:cubicBezTo>
                    <a:pt x="0" y="21114"/>
                    <a:pt x="456" y="21600"/>
                    <a:pt x="1013" y="21600"/>
                  </a:cubicBezTo>
                  <a:lnTo>
                    <a:pt x="4388" y="21600"/>
                  </a:lnTo>
                  <a:cubicBezTo>
                    <a:pt x="4945" y="21600"/>
                    <a:pt x="5401" y="21114"/>
                    <a:pt x="5401" y="20520"/>
                  </a:cubicBezTo>
                  <a:lnTo>
                    <a:pt x="5401" y="16920"/>
                  </a:lnTo>
                  <a:cubicBezTo>
                    <a:pt x="5401" y="16326"/>
                    <a:pt x="4945" y="15840"/>
                    <a:pt x="4388" y="15840"/>
                  </a:cubicBezTo>
                  <a:lnTo>
                    <a:pt x="4051" y="15840"/>
                  </a:lnTo>
                  <a:lnTo>
                    <a:pt x="4051" y="11520"/>
                  </a:lnTo>
                  <a:lnTo>
                    <a:pt x="9450" y="11520"/>
                  </a:lnTo>
                  <a:lnTo>
                    <a:pt x="9450" y="15840"/>
                  </a:lnTo>
                  <a:lnTo>
                    <a:pt x="9113" y="15840"/>
                  </a:lnTo>
                  <a:cubicBezTo>
                    <a:pt x="8555" y="15840"/>
                    <a:pt x="8100" y="16326"/>
                    <a:pt x="8100" y="16920"/>
                  </a:cubicBezTo>
                  <a:lnTo>
                    <a:pt x="8100" y="20520"/>
                  </a:lnTo>
                  <a:cubicBezTo>
                    <a:pt x="8100" y="21114"/>
                    <a:pt x="8555" y="21600"/>
                    <a:pt x="9113" y="21600"/>
                  </a:cubicBezTo>
                  <a:lnTo>
                    <a:pt x="12489" y="21600"/>
                  </a:lnTo>
                  <a:cubicBezTo>
                    <a:pt x="13045" y="21600"/>
                    <a:pt x="13500" y="21114"/>
                    <a:pt x="13500" y="20520"/>
                  </a:cubicBezTo>
                  <a:lnTo>
                    <a:pt x="13500" y="16920"/>
                  </a:lnTo>
                  <a:cubicBezTo>
                    <a:pt x="13500" y="16326"/>
                    <a:pt x="13045" y="15840"/>
                    <a:pt x="12489" y="15840"/>
                  </a:cubicBezTo>
                  <a:lnTo>
                    <a:pt x="12150" y="15840"/>
                  </a:lnTo>
                  <a:lnTo>
                    <a:pt x="12150" y="11520"/>
                  </a:lnTo>
                  <a:lnTo>
                    <a:pt x="17550" y="11520"/>
                  </a:lnTo>
                  <a:lnTo>
                    <a:pt x="17550" y="15840"/>
                  </a:lnTo>
                  <a:lnTo>
                    <a:pt x="17212" y="15840"/>
                  </a:lnTo>
                  <a:cubicBezTo>
                    <a:pt x="16655" y="15840"/>
                    <a:pt x="16199" y="16326"/>
                    <a:pt x="16199" y="16920"/>
                  </a:cubicBezTo>
                  <a:lnTo>
                    <a:pt x="16199" y="20520"/>
                  </a:lnTo>
                  <a:cubicBezTo>
                    <a:pt x="16199" y="21114"/>
                    <a:pt x="16655" y="21600"/>
                    <a:pt x="17212" y="21600"/>
                  </a:cubicBezTo>
                  <a:lnTo>
                    <a:pt x="20587" y="21600"/>
                  </a:lnTo>
                  <a:cubicBezTo>
                    <a:pt x="21145" y="21600"/>
                    <a:pt x="21600" y="21114"/>
                    <a:pt x="21600" y="20520"/>
                  </a:cubicBezTo>
                  <a:lnTo>
                    <a:pt x="21600" y="16920"/>
                  </a:lnTo>
                  <a:cubicBezTo>
                    <a:pt x="21600" y="16326"/>
                    <a:pt x="21145" y="15840"/>
                    <a:pt x="20587" y="15840"/>
                  </a:cubicBezTo>
                  <a:cubicBezTo>
                    <a:pt x="20587" y="15840"/>
                    <a:pt x="20587" y="15840"/>
                    <a:pt x="20587" y="15840"/>
                  </a:cubicBezTo>
                  <a:close/>
                </a:path>
              </a:pathLst>
            </a:custGeom>
            <a:solidFill>
              <a:srgbClr val="0AC2BB"/>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9" name="PA-椭圆 28"/>
            <p:cNvSpPr/>
            <p:nvPr>
              <p:custDataLst>
                <p:tags r:id="rId13"/>
              </p:custDataLst>
            </p:nvPr>
          </p:nvSpPr>
          <p:spPr>
            <a:xfrm>
              <a:off x="15393" y="3302"/>
              <a:ext cx="1413" cy="1413"/>
            </a:xfrm>
            <a:prstGeom prst="ellipse">
              <a:avLst/>
            </a:prstGeom>
            <a:noFill/>
            <a:ln>
              <a:solidFill>
                <a:srgbClr val="0AC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PA-文本框 29"/>
            <p:cNvSpPr txBox="1"/>
            <p:nvPr>
              <p:custDataLst>
                <p:tags r:id="rId14"/>
              </p:custDataLst>
            </p:nvPr>
          </p:nvSpPr>
          <p:spPr>
            <a:xfrm>
              <a:off x="14165" y="6894"/>
              <a:ext cx="3868" cy="1452"/>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p:txBody>
        </p:sp>
      </p:grpSp>
      <p:sp>
        <p:nvSpPr>
          <p:cNvPr id="31" name="PA-文本框 1">
            <a:extLst>
              <a:ext uri="{FF2B5EF4-FFF2-40B4-BE49-F238E27FC236}">
                <a16:creationId xmlns:a16="http://schemas.microsoft.com/office/drawing/2014/main" id="{810101AA-8F6E-488C-92EA-BD62B676A20A}"/>
              </a:ext>
            </a:extLst>
          </p:cNvPr>
          <p:cNvSpPr txBox="1"/>
          <p:nvPr>
            <p:custDataLst>
              <p:tags r:id="rId6"/>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32" name="PA-组合 34">
            <a:extLst>
              <a:ext uri="{FF2B5EF4-FFF2-40B4-BE49-F238E27FC236}">
                <a16:creationId xmlns:a16="http://schemas.microsoft.com/office/drawing/2014/main" id="{7FCC2051-687A-41B4-83CF-37F80E94D665}"/>
              </a:ext>
            </a:extLst>
          </p:cNvPr>
          <p:cNvGrpSpPr/>
          <p:nvPr>
            <p:custDataLst>
              <p:tags r:id="rId7"/>
            </p:custDataLst>
          </p:nvPr>
        </p:nvGrpSpPr>
        <p:grpSpPr>
          <a:xfrm>
            <a:off x="-76200" y="225425"/>
            <a:ext cx="986155" cy="387985"/>
            <a:chOff x="11103" y="6584"/>
            <a:chExt cx="10927" cy="4296"/>
          </a:xfrm>
        </p:grpSpPr>
        <p:pic>
          <p:nvPicPr>
            <p:cNvPr id="33" name="PA-图片 5" descr="资源 2">
              <a:extLst>
                <a:ext uri="{FF2B5EF4-FFF2-40B4-BE49-F238E27FC236}">
                  <a16:creationId xmlns:a16="http://schemas.microsoft.com/office/drawing/2014/main" id="{7FDE1EB6-C9EA-407B-A4C1-4C7B471DA68B}"/>
                </a:ext>
              </a:extLst>
            </p:cNvPr>
            <p:cNvPicPr>
              <a:picLocks noChangeAspect="1"/>
            </p:cNvPicPr>
            <p:nvPr>
              <p:custDataLst>
                <p:tags r:id="rId8"/>
              </p:custDataLst>
            </p:nvPr>
          </p:nvPicPr>
          <p:blipFill>
            <a:blip r:embed="rId32"/>
            <a:srcRect l="-6114" t="-37553"/>
            <a:stretch>
              <a:fillRect/>
            </a:stretch>
          </p:blipFill>
          <p:spPr>
            <a:xfrm rot="21000000">
              <a:off x="11103" y="6584"/>
              <a:ext cx="9742" cy="4125"/>
            </a:xfrm>
            <a:prstGeom prst="rect">
              <a:avLst/>
            </a:prstGeom>
          </p:spPr>
        </p:pic>
        <p:pic>
          <p:nvPicPr>
            <p:cNvPr id="34" name="PA-图片 10" descr="资源 3">
              <a:extLst>
                <a:ext uri="{FF2B5EF4-FFF2-40B4-BE49-F238E27FC236}">
                  <a16:creationId xmlns:a16="http://schemas.microsoft.com/office/drawing/2014/main" id="{E7C2FD55-2A43-49B7-9762-695EFC435DA1}"/>
                </a:ext>
              </a:extLst>
            </p:cNvPr>
            <p:cNvPicPr>
              <a:picLocks noChangeAspect="1"/>
            </p:cNvPicPr>
            <p:nvPr>
              <p:custDataLst>
                <p:tags r:id="rId9"/>
              </p:custDataLst>
            </p:nvPr>
          </p:nvPicPr>
          <p:blipFill>
            <a:blip r:embed="rId33"/>
            <a:stretch>
              <a:fillRect/>
            </a:stretch>
          </p:blipFill>
          <p:spPr>
            <a:xfrm rot="21000000">
              <a:off x="11730" y="836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800" decel="100000"/>
                                        <p:tgtEl>
                                          <p:spTgt spid="48"/>
                                        </p:tgtEl>
                                      </p:cBhvr>
                                    </p:animEffect>
                                    <p:anim calcmode="lin" valueType="num">
                                      <p:cBhvr>
                                        <p:cTn id="8" dur="800" decel="100000" fill="hold"/>
                                        <p:tgtEl>
                                          <p:spTgt spid="48"/>
                                        </p:tgtEl>
                                        <p:attrNameLst>
                                          <p:attrName>style.rotation</p:attrName>
                                        </p:attrNameLst>
                                      </p:cBhvr>
                                      <p:tavLst>
                                        <p:tav tm="0">
                                          <p:val>
                                            <p:fltVal val="-90"/>
                                          </p:val>
                                        </p:tav>
                                        <p:tav tm="100000">
                                          <p:val>
                                            <p:fltVal val="0"/>
                                          </p:val>
                                        </p:tav>
                                      </p:tavLst>
                                    </p:anim>
                                    <p:anim calcmode="lin" valueType="num">
                                      <p:cBhvr>
                                        <p:cTn id="9" dur="800" decel="100000" fill="hold"/>
                                        <p:tgtEl>
                                          <p:spTgt spid="48"/>
                                        </p:tgtEl>
                                        <p:attrNameLst>
                                          <p:attrName>ppt_x</p:attrName>
                                        </p:attrNameLst>
                                      </p:cBhvr>
                                      <p:tavLst>
                                        <p:tav tm="0">
                                          <p:val>
                                            <p:strVal val="#ppt_x+0.4"/>
                                          </p:val>
                                        </p:tav>
                                        <p:tav tm="100000">
                                          <p:val>
                                            <p:strVal val="#ppt_x-0.05"/>
                                          </p:val>
                                        </p:tav>
                                      </p:tavLst>
                                    </p:anim>
                                    <p:anim calcmode="lin" valueType="num">
                                      <p:cBhvr>
                                        <p:cTn id="10" dur="800" decel="100000" fill="hold"/>
                                        <p:tgtEl>
                                          <p:spTgt spid="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800" decel="100000"/>
                                        <p:tgtEl>
                                          <p:spTgt spid="49"/>
                                        </p:tgtEl>
                                      </p:cBhvr>
                                    </p:animEffect>
                                    <p:anim calcmode="lin" valueType="num">
                                      <p:cBhvr>
                                        <p:cTn id="17" dur="800" decel="100000" fill="hold"/>
                                        <p:tgtEl>
                                          <p:spTgt spid="49"/>
                                        </p:tgtEl>
                                        <p:attrNameLst>
                                          <p:attrName>style.rotation</p:attrName>
                                        </p:attrNameLst>
                                      </p:cBhvr>
                                      <p:tavLst>
                                        <p:tav tm="0">
                                          <p:val>
                                            <p:fltVal val="-90"/>
                                          </p:val>
                                        </p:tav>
                                        <p:tav tm="100000">
                                          <p:val>
                                            <p:fltVal val="0"/>
                                          </p:val>
                                        </p:tav>
                                      </p:tavLst>
                                    </p:anim>
                                    <p:anim calcmode="lin" valueType="num">
                                      <p:cBhvr>
                                        <p:cTn id="18" dur="800" decel="100000" fill="hold"/>
                                        <p:tgtEl>
                                          <p:spTgt spid="49"/>
                                        </p:tgtEl>
                                        <p:attrNameLst>
                                          <p:attrName>ppt_x</p:attrName>
                                        </p:attrNameLst>
                                      </p:cBhvr>
                                      <p:tavLst>
                                        <p:tav tm="0">
                                          <p:val>
                                            <p:strVal val="#ppt_x+0.4"/>
                                          </p:val>
                                        </p:tav>
                                        <p:tav tm="100000">
                                          <p:val>
                                            <p:strVal val="#ppt_x-0.05"/>
                                          </p:val>
                                        </p:tav>
                                      </p:tavLst>
                                    </p:anim>
                                    <p:anim calcmode="lin" valueType="num">
                                      <p:cBhvr>
                                        <p:cTn id="19" dur="800" decel="100000" fill="hold"/>
                                        <p:tgtEl>
                                          <p:spTgt spid="4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800" decel="100000"/>
                                        <p:tgtEl>
                                          <p:spTgt spid="50"/>
                                        </p:tgtEl>
                                      </p:cBhvr>
                                    </p:animEffect>
                                    <p:anim calcmode="lin" valueType="num">
                                      <p:cBhvr>
                                        <p:cTn id="26" dur="800" decel="100000" fill="hold"/>
                                        <p:tgtEl>
                                          <p:spTgt spid="50"/>
                                        </p:tgtEl>
                                        <p:attrNameLst>
                                          <p:attrName>style.rotation</p:attrName>
                                        </p:attrNameLst>
                                      </p:cBhvr>
                                      <p:tavLst>
                                        <p:tav tm="0">
                                          <p:val>
                                            <p:fltVal val="-90"/>
                                          </p:val>
                                        </p:tav>
                                        <p:tav tm="100000">
                                          <p:val>
                                            <p:fltVal val="0"/>
                                          </p:val>
                                        </p:tav>
                                      </p:tavLst>
                                    </p:anim>
                                    <p:anim calcmode="lin" valueType="num">
                                      <p:cBhvr>
                                        <p:cTn id="27" dur="800" decel="100000" fill="hold"/>
                                        <p:tgtEl>
                                          <p:spTgt spid="50"/>
                                        </p:tgtEl>
                                        <p:attrNameLst>
                                          <p:attrName>ppt_x</p:attrName>
                                        </p:attrNameLst>
                                      </p:cBhvr>
                                      <p:tavLst>
                                        <p:tav tm="0">
                                          <p:val>
                                            <p:strVal val="#ppt_x+0.4"/>
                                          </p:val>
                                        </p:tav>
                                        <p:tav tm="100000">
                                          <p:val>
                                            <p:strVal val="#ppt_x-0.05"/>
                                          </p:val>
                                        </p:tav>
                                      </p:tavLst>
                                    </p:anim>
                                    <p:anim calcmode="lin" valueType="num">
                                      <p:cBhvr>
                                        <p:cTn id="28" dur="800" decel="100000" fill="hold"/>
                                        <p:tgtEl>
                                          <p:spTgt spid="5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800" decel="100000"/>
                                        <p:tgtEl>
                                          <p:spTgt spid="51"/>
                                        </p:tgtEl>
                                      </p:cBhvr>
                                    </p:animEffect>
                                    <p:anim calcmode="lin" valueType="num">
                                      <p:cBhvr>
                                        <p:cTn id="35" dur="800" decel="100000" fill="hold"/>
                                        <p:tgtEl>
                                          <p:spTgt spid="51"/>
                                        </p:tgtEl>
                                        <p:attrNameLst>
                                          <p:attrName>style.rotation</p:attrName>
                                        </p:attrNameLst>
                                      </p:cBhvr>
                                      <p:tavLst>
                                        <p:tav tm="0">
                                          <p:val>
                                            <p:fltVal val="-90"/>
                                          </p:val>
                                        </p:tav>
                                        <p:tav tm="100000">
                                          <p:val>
                                            <p:fltVal val="0"/>
                                          </p:val>
                                        </p:tav>
                                      </p:tavLst>
                                    </p:anim>
                                    <p:anim calcmode="lin" valueType="num">
                                      <p:cBhvr>
                                        <p:cTn id="36" dur="800" decel="100000" fill="hold"/>
                                        <p:tgtEl>
                                          <p:spTgt spid="51"/>
                                        </p:tgtEl>
                                        <p:attrNameLst>
                                          <p:attrName>ppt_x</p:attrName>
                                        </p:attrNameLst>
                                      </p:cBhvr>
                                      <p:tavLst>
                                        <p:tav tm="0">
                                          <p:val>
                                            <p:strVal val="#ppt_x+0.4"/>
                                          </p:val>
                                        </p:tav>
                                        <p:tav tm="100000">
                                          <p:val>
                                            <p:strVal val="#ppt_x-0.05"/>
                                          </p:val>
                                        </p:tav>
                                      </p:tavLst>
                                    </p:anim>
                                    <p:anim calcmode="lin" valueType="num">
                                      <p:cBhvr>
                                        <p:cTn id="37" dur="800" decel="100000" fill="hold"/>
                                        <p:tgtEl>
                                          <p:spTgt spid="5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组合 12"/>
          <p:cNvGrpSpPr/>
          <p:nvPr>
            <p:custDataLst>
              <p:tags r:id="rId2"/>
            </p:custDataLst>
          </p:nvPr>
        </p:nvGrpSpPr>
        <p:grpSpPr>
          <a:xfrm>
            <a:off x="768985" y="1672045"/>
            <a:ext cx="2143723" cy="2922180"/>
            <a:chOff x="1211" y="2633"/>
            <a:chExt cx="3376" cy="4602"/>
          </a:xfrm>
        </p:grpSpPr>
        <p:sp>
          <p:nvSpPr>
            <p:cNvPr id="2" name="PA-平行四边形 1"/>
            <p:cNvSpPr/>
            <p:nvPr>
              <p:custDataLst>
                <p:tags r:id="rId19"/>
              </p:custDataLst>
            </p:nvPr>
          </p:nvSpPr>
          <p:spPr>
            <a:xfrm>
              <a:off x="1260" y="2633"/>
              <a:ext cx="3327" cy="2962"/>
            </a:xfrm>
            <a:prstGeom prst="parallelogram">
              <a:avLst/>
            </a:prstGeom>
            <a:blipFill dpi="0" rotWithShape="1">
              <a:blip r:embed="rId23"/>
              <a:srcRect/>
              <a:tile tx="0" ty="0" sx="85000" sy="8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文本框 4"/>
            <p:cNvSpPr txBox="1"/>
            <p:nvPr>
              <p:custDataLst>
                <p:tags r:id="rId20"/>
              </p:custDataLst>
            </p:nvPr>
          </p:nvSpPr>
          <p:spPr>
            <a:xfrm>
              <a:off x="1211" y="592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15" name="PA-组合 14"/>
          <p:cNvGrpSpPr/>
          <p:nvPr>
            <p:custDataLst>
              <p:tags r:id="rId3"/>
            </p:custDataLst>
          </p:nvPr>
        </p:nvGrpSpPr>
        <p:grpSpPr>
          <a:xfrm>
            <a:off x="2572385" y="2612571"/>
            <a:ext cx="2272272" cy="2819854"/>
            <a:chOff x="4051" y="4114"/>
            <a:chExt cx="3578" cy="4441"/>
          </a:xfrm>
        </p:grpSpPr>
        <p:sp>
          <p:nvSpPr>
            <p:cNvPr id="7" name="PA-平行四边形 6"/>
            <p:cNvSpPr/>
            <p:nvPr>
              <p:custDataLst>
                <p:tags r:id="rId17"/>
              </p:custDataLst>
            </p:nvPr>
          </p:nvSpPr>
          <p:spPr>
            <a:xfrm>
              <a:off x="4302" y="4114"/>
              <a:ext cx="3327" cy="2962"/>
            </a:xfrm>
            <a:prstGeom prst="parallelogram">
              <a:avLst/>
            </a:prstGeom>
            <a:blipFill dpi="0" rotWithShape="1">
              <a:blip r:embed="rId24"/>
              <a:srcRect/>
              <a:tile tx="0" ty="0" sx="65000" sy="6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文本框 2"/>
            <p:cNvSpPr txBox="1"/>
            <p:nvPr>
              <p:custDataLst>
                <p:tags r:id="rId18"/>
              </p:custDataLst>
            </p:nvPr>
          </p:nvSpPr>
          <p:spPr>
            <a:xfrm>
              <a:off x="4051" y="724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17" name="PA-组合 16"/>
          <p:cNvGrpSpPr/>
          <p:nvPr>
            <p:custDataLst>
              <p:tags r:id="rId4"/>
            </p:custDataLst>
          </p:nvPr>
        </p:nvGrpSpPr>
        <p:grpSpPr>
          <a:xfrm>
            <a:off x="4934585" y="1672045"/>
            <a:ext cx="2216781" cy="2922180"/>
            <a:chOff x="7771" y="2633"/>
            <a:chExt cx="3491" cy="4602"/>
          </a:xfrm>
        </p:grpSpPr>
        <p:pic>
          <p:nvPicPr>
            <p:cNvPr id="14" name="PA-图片 13"/>
            <p:cNvPicPr>
              <a:picLocks noChangeAspect="1"/>
            </p:cNvPicPr>
            <p:nvPr>
              <p:custDataLst>
                <p:tags r:id="rId15"/>
              </p:custDataLst>
            </p:nvPr>
          </p:nvPicPr>
          <p:blipFill>
            <a:blip r:embed="rId25" cstate="print">
              <a:extLst>
                <a:ext uri="{28A0092B-C50C-407E-A947-70E740481C1C}">
                  <a14:useLocalDpi xmlns:a14="http://schemas.microsoft.com/office/drawing/2010/main" val="0"/>
                </a:ext>
              </a:extLst>
            </a:blip>
            <a:srcRect l="42119" t="4338" r="13573" b="29909"/>
            <a:stretch>
              <a:fillRect/>
            </a:stretch>
          </p:blipFill>
          <p:spPr>
            <a:xfrm>
              <a:off x="7935" y="2633"/>
              <a:ext cx="3327" cy="2962"/>
            </a:xfrm>
            <a:custGeom>
              <a:avLst/>
              <a:gdLst>
                <a:gd name="connsiteX0" fmla="*/ 470263 w 2112572"/>
                <a:gd name="connsiteY0" fmla="*/ 0 h 1881052"/>
                <a:gd name="connsiteX1" fmla="*/ 2112572 w 2112572"/>
                <a:gd name="connsiteY1" fmla="*/ 0 h 1881052"/>
                <a:gd name="connsiteX2" fmla="*/ 1642309 w 2112572"/>
                <a:gd name="connsiteY2" fmla="*/ 1881052 h 1881052"/>
                <a:gd name="connsiteX3" fmla="*/ 0 w 2112572"/>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12572" h="1881052">
                  <a:moveTo>
                    <a:pt x="470263" y="0"/>
                  </a:moveTo>
                  <a:lnTo>
                    <a:pt x="2112572" y="0"/>
                  </a:lnTo>
                  <a:lnTo>
                    <a:pt x="1642309" y="1881052"/>
                  </a:lnTo>
                  <a:lnTo>
                    <a:pt x="0" y="1881052"/>
                  </a:lnTo>
                  <a:close/>
                </a:path>
              </a:pathLst>
            </a:custGeom>
          </p:spPr>
        </p:pic>
        <p:sp>
          <p:nvSpPr>
            <p:cNvPr id="4" name="PA-文本框 3"/>
            <p:cNvSpPr txBox="1"/>
            <p:nvPr>
              <p:custDataLst>
                <p:tags r:id="rId16"/>
              </p:custDataLst>
            </p:nvPr>
          </p:nvSpPr>
          <p:spPr>
            <a:xfrm>
              <a:off x="7771" y="592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27" name="PA-组合 26"/>
          <p:cNvGrpSpPr/>
          <p:nvPr>
            <p:custDataLst>
              <p:tags r:id="rId5"/>
            </p:custDataLst>
          </p:nvPr>
        </p:nvGrpSpPr>
        <p:grpSpPr>
          <a:xfrm>
            <a:off x="6654800" y="2612571"/>
            <a:ext cx="2258162" cy="2819854"/>
            <a:chOff x="10480" y="4114"/>
            <a:chExt cx="3556" cy="4441"/>
          </a:xfrm>
        </p:grpSpPr>
        <p:pic>
          <p:nvPicPr>
            <p:cNvPr id="16" name="PA-图片 15"/>
            <p:cNvPicPr>
              <a:picLocks noChangeAspect="1"/>
            </p:cNvPicPr>
            <p:nvPr>
              <p:custDataLst>
                <p:tags r:id="rId13"/>
              </p:custDataLst>
            </p:nvPr>
          </p:nvPicPr>
          <p:blipFill>
            <a:blip r:embed="rId26" cstate="print">
              <a:extLst>
                <a:ext uri="{28A0092B-C50C-407E-A947-70E740481C1C}">
                  <a14:useLocalDpi xmlns:a14="http://schemas.microsoft.com/office/drawing/2010/main" val="0"/>
                </a:ext>
              </a:extLst>
            </a:blip>
            <a:srcRect l="15244" t="4554" r="38091" b="33120"/>
            <a:stretch>
              <a:fillRect/>
            </a:stretch>
          </p:blipFill>
          <p:spPr>
            <a:xfrm>
              <a:off x="10709" y="4114"/>
              <a:ext cx="3327" cy="2962"/>
            </a:xfrm>
            <a:custGeom>
              <a:avLst/>
              <a:gdLst>
                <a:gd name="connsiteX0" fmla="*/ 470263 w 2112572"/>
                <a:gd name="connsiteY0" fmla="*/ 0 h 1881052"/>
                <a:gd name="connsiteX1" fmla="*/ 2112572 w 2112572"/>
                <a:gd name="connsiteY1" fmla="*/ 0 h 1881052"/>
                <a:gd name="connsiteX2" fmla="*/ 1642309 w 2112572"/>
                <a:gd name="connsiteY2" fmla="*/ 1881052 h 1881052"/>
                <a:gd name="connsiteX3" fmla="*/ 0 w 2112572"/>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12572" h="1881052">
                  <a:moveTo>
                    <a:pt x="470263" y="0"/>
                  </a:moveTo>
                  <a:lnTo>
                    <a:pt x="2112572" y="0"/>
                  </a:lnTo>
                  <a:lnTo>
                    <a:pt x="1642309" y="1881052"/>
                  </a:lnTo>
                  <a:lnTo>
                    <a:pt x="0" y="1881052"/>
                  </a:lnTo>
                  <a:close/>
                </a:path>
              </a:pathLst>
            </a:custGeom>
          </p:spPr>
        </p:pic>
        <p:sp>
          <p:nvSpPr>
            <p:cNvPr id="6" name="PA-文本框 5"/>
            <p:cNvSpPr txBox="1"/>
            <p:nvPr>
              <p:custDataLst>
                <p:tags r:id="rId14"/>
              </p:custDataLst>
            </p:nvPr>
          </p:nvSpPr>
          <p:spPr>
            <a:xfrm>
              <a:off x="10480" y="724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28" name="PA-组合 27"/>
          <p:cNvGrpSpPr/>
          <p:nvPr>
            <p:custDataLst>
              <p:tags r:id="rId6"/>
            </p:custDataLst>
          </p:nvPr>
        </p:nvGrpSpPr>
        <p:grpSpPr>
          <a:xfrm>
            <a:off x="9220200" y="1672045"/>
            <a:ext cx="2133421" cy="2922180"/>
            <a:chOff x="14520" y="2633"/>
            <a:chExt cx="3360" cy="4602"/>
          </a:xfrm>
        </p:grpSpPr>
        <p:pic>
          <p:nvPicPr>
            <p:cNvPr id="18" name="PA-图片 17"/>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rcRect l="5246" t="10128" r="45246" b="16403"/>
            <a:stretch>
              <a:fillRect/>
            </a:stretch>
          </p:blipFill>
          <p:spPr>
            <a:xfrm>
              <a:off x="14553" y="2633"/>
              <a:ext cx="3327" cy="2962"/>
            </a:xfrm>
            <a:custGeom>
              <a:avLst/>
              <a:gdLst>
                <a:gd name="connsiteX0" fmla="*/ 470263 w 2112572"/>
                <a:gd name="connsiteY0" fmla="*/ 0 h 1881052"/>
                <a:gd name="connsiteX1" fmla="*/ 2112572 w 2112572"/>
                <a:gd name="connsiteY1" fmla="*/ 0 h 1881052"/>
                <a:gd name="connsiteX2" fmla="*/ 1642309 w 2112572"/>
                <a:gd name="connsiteY2" fmla="*/ 1881052 h 1881052"/>
                <a:gd name="connsiteX3" fmla="*/ 0 w 2112572"/>
                <a:gd name="connsiteY3" fmla="*/ 1881052 h 1881052"/>
              </a:gdLst>
              <a:ahLst/>
              <a:cxnLst>
                <a:cxn ang="0">
                  <a:pos x="connsiteX0" y="connsiteY0"/>
                </a:cxn>
                <a:cxn ang="0">
                  <a:pos x="connsiteX1" y="connsiteY1"/>
                </a:cxn>
                <a:cxn ang="0">
                  <a:pos x="connsiteX2" y="connsiteY2"/>
                </a:cxn>
                <a:cxn ang="0">
                  <a:pos x="connsiteX3" y="connsiteY3"/>
                </a:cxn>
              </a:cxnLst>
              <a:rect l="l" t="t" r="r" b="b"/>
              <a:pathLst>
                <a:path w="2112572" h="1881052">
                  <a:moveTo>
                    <a:pt x="470263" y="0"/>
                  </a:moveTo>
                  <a:lnTo>
                    <a:pt x="2112572" y="0"/>
                  </a:lnTo>
                  <a:lnTo>
                    <a:pt x="1642309" y="1881052"/>
                  </a:lnTo>
                  <a:lnTo>
                    <a:pt x="0" y="1881052"/>
                  </a:lnTo>
                  <a:close/>
                </a:path>
              </a:pathLst>
            </a:custGeom>
          </p:spPr>
        </p:pic>
        <p:sp>
          <p:nvSpPr>
            <p:cNvPr id="8" name="PA-文本框 7"/>
            <p:cNvSpPr txBox="1"/>
            <p:nvPr>
              <p:custDataLst>
                <p:tags r:id="rId12"/>
              </p:custDataLst>
            </p:nvPr>
          </p:nvSpPr>
          <p:spPr>
            <a:xfrm>
              <a:off x="14520" y="592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sp>
        <p:nvSpPr>
          <p:cNvPr id="9" name="PA-文本框 8"/>
          <p:cNvSpPr txBox="1"/>
          <p:nvPr userDrawn="1">
            <p:custDataLst>
              <p:tags r:id="rId7"/>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35" name="PA-组合 34"/>
          <p:cNvGrpSpPr/>
          <p:nvPr userDrawn="1">
            <p:custDataLst>
              <p:tags r:id="rId8"/>
            </p:custDataLst>
          </p:nvPr>
        </p:nvGrpSpPr>
        <p:grpSpPr>
          <a:xfrm>
            <a:off x="-76200" y="225425"/>
            <a:ext cx="986155" cy="387985"/>
            <a:chOff x="11103" y="6584"/>
            <a:chExt cx="10927" cy="4296"/>
          </a:xfrm>
        </p:grpSpPr>
        <p:pic>
          <p:nvPicPr>
            <p:cNvPr id="10" name="PA-图片 9" descr="资源 2"/>
            <p:cNvPicPr>
              <a:picLocks noChangeAspect="1"/>
            </p:cNvPicPr>
            <p:nvPr>
              <p:custDataLst>
                <p:tags r:id="rId9"/>
              </p:custDataLst>
            </p:nvPr>
          </p:nvPicPr>
          <p:blipFill>
            <a:blip r:embed="rId28"/>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10"/>
              </p:custDataLst>
            </p:nvPr>
          </p:nvPicPr>
          <p:blipFill>
            <a:blip r:embed="rId29"/>
            <a:stretch>
              <a:fillRect/>
            </a:stretch>
          </p:blipFill>
          <p:spPr>
            <a:xfrm rot="21000000">
              <a:off x="11730" y="836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800" decel="100000"/>
                                        <p:tgtEl>
                                          <p:spTgt spid="15"/>
                                        </p:tgtEl>
                                      </p:cBhvr>
                                    </p:animEffect>
                                    <p:anim calcmode="lin" valueType="num">
                                      <p:cBhvr>
                                        <p:cTn id="17" dur="800" decel="100000" fill="hold"/>
                                        <p:tgtEl>
                                          <p:spTgt spid="15"/>
                                        </p:tgtEl>
                                        <p:attrNameLst>
                                          <p:attrName>style.rotation</p:attrName>
                                        </p:attrNameLst>
                                      </p:cBhvr>
                                      <p:tavLst>
                                        <p:tav tm="0">
                                          <p:val>
                                            <p:fltVal val="-90"/>
                                          </p:val>
                                        </p:tav>
                                        <p:tav tm="100000">
                                          <p:val>
                                            <p:fltVal val="0"/>
                                          </p:val>
                                        </p:tav>
                                      </p:tavLst>
                                    </p:anim>
                                    <p:anim calcmode="lin" valueType="num">
                                      <p:cBhvr>
                                        <p:cTn id="18" dur="800" decel="100000" fill="hold"/>
                                        <p:tgtEl>
                                          <p:spTgt spid="15"/>
                                        </p:tgtEl>
                                        <p:attrNameLst>
                                          <p:attrName>ppt_x</p:attrName>
                                        </p:attrNameLst>
                                      </p:cBhvr>
                                      <p:tavLst>
                                        <p:tav tm="0">
                                          <p:val>
                                            <p:strVal val="#ppt_x+0.4"/>
                                          </p:val>
                                        </p:tav>
                                        <p:tav tm="100000">
                                          <p:val>
                                            <p:strVal val="#ppt_x-0.05"/>
                                          </p:val>
                                        </p:tav>
                                      </p:tavLst>
                                    </p:anim>
                                    <p:anim calcmode="lin" valueType="num">
                                      <p:cBhvr>
                                        <p:cTn id="19" dur="800" decel="100000" fill="hold"/>
                                        <p:tgtEl>
                                          <p:spTgt spid="1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800" decel="100000"/>
                                        <p:tgtEl>
                                          <p:spTgt spid="17"/>
                                        </p:tgtEl>
                                      </p:cBhvr>
                                    </p:animEffect>
                                    <p:anim calcmode="lin" valueType="num">
                                      <p:cBhvr>
                                        <p:cTn id="26" dur="800" decel="100000" fill="hold"/>
                                        <p:tgtEl>
                                          <p:spTgt spid="17"/>
                                        </p:tgtEl>
                                        <p:attrNameLst>
                                          <p:attrName>style.rotation</p:attrName>
                                        </p:attrNameLst>
                                      </p:cBhvr>
                                      <p:tavLst>
                                        <p:tav tm="0">
                                          <p:val>
                                            <p:fltVal val="-90"/>
                                          </p:val>
                                        </p:tav>
                                        <p:tav tm="100000">
                                          <p:val>
                                            <p:fltVal val="0"/>
                                          </p:val>
                                        </p:tav>
                                      </p:tavLst>
                                    </p:anim>
                                    <p:anim calcmode="lin" valueType="num">
                                      <p:cBhvr>
                                        <p:cTn id="27" dur="800" decel="100000" fill="hold"/>
                                        <p:tgtEl>
                                          <p:spTgt spid="17"/>
                                        </p:tgtEl>
                                        <p:attrNameLst>
                                          <p:attrName>ppt_x</p:attrName>
                                        </p:attrNameLst>
                                      </p:cBhvr>
                                      <p:tavLst>
                                        <p:tav tm="0">
                                          <p:val>
                                            <p:strVal val="#ppt_x+0.4"/>
                                          </p:val>
                                        </p:tav>
                                        <p:tav tm="100000">
                                          <p:val>
                                            <p:strVal val="#ppt_x-0.05"/>
                                          </p:val>
                                        </p:tav>
                                      </p:tavLst>
                                    </p:anim>
                                    <p:anim calcmode="lin" valueType="num">
                                      <p:cBhvr>
                                        <p:cTn id="28" dur="800" decel="100000" fill="hold"/>
                                        <p:tgtEl>
                                          <p:spTgt spid="1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800" decel="100000"/>
                                        <p:tgtEl>
                                          <p:spTgt spid="27"/>
                                        </p:tgtEl>
                                      </p:cBhvr>
                                    </p:animEffect>
                                    <p:anim calcmode="lin" valueType="num">
                                      <p:cBhvr>
                                        <p:cTn id="35" dur="800" decel="100000" fill="hold"/>
                                        <p:tgtEl>
                                          <p:spTgt spid="27"/>
                                        </p:tgtEl>
                                        <p:attrNameLst>
                                          <p:attrName>style.rotation</p:attrName>
                                        </p:attrNameLst>
                                      </p:cBhvr>
                                      <p:tavLst>
                                        <p:tav tm="0">
                                          <p:val>
                                            <p:fltVal val="-90"/>
                                          </p:val>
                                        </p:tav>
                                        <p:tav tm="100000">
                                          <p:val>
                                            <p:fltVal val="0"/>
                                          </p:val>
                                        </p:tav>
                                      </p:tavLst>
                                    </p:anim>
                                    <p:anim calcmode="lin" valueType="num">
                                      <p:cBhvr>
                                        <p:cTn id="36" dur="800" decel="100000" fill="hold"/>
                                        <p:tgtEl>
                                          <p:spTgt spid="27"/>
                                        </p:tgtEl>
                                        <p:attrNameLst>
                                          <p:attrName>ppt_x</p:attrName>
                                        </p:attrNameLst>
                                      </p:cBhvr>
                                      <p:tavLst>
                                        <p:tav tm="0">
                                          <p:val>
                                            <p:strVal val="#ppt_x+0.4"/>
                                          </p:val>
                                        </p:tav>
                                        <p:tav tm="100000">
                                          <p:val>
                                            <p:strVal val="#ppt_x-0.05"/>
                                          </p:val>
                                        </p:tav>
                                      </p:tavLst>
                                    </p:anim>
                                    <p:anim calcmode="lin" valueType="num">
                                      <p:cBhvr>
                                        <p:cTn id="37" dur="800" decel="100000" fill="hold"/>
                                        <p:tgtEl>
                                          <p:spTgt spid="2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800" decel="100000"/>
                                        <p:tgtEl>
                                          <p:spTgt spid="28"/>
                                        </p:tgtEl>
                                      </p:cBhvr>
                                    </p:animEffect>
                                    <p:anim calcmode="lin" valueType="num">
                                      <p:cBhvr>
                                        <p:cTn id="44" dur="800" decel="100000" fill="hold"/>
                                        <p:tgtEl>
                                          <p:spTgt spid="28"/>
                                        </p:tgtEl>
                                        <p:attrNameLst>
                                          <p:attrName>style.rotation</p:attrName>
                                        </p:attrNameLst>
                                      </p:cBhvr>
                                      <p:tavLst>
                                        <p:tav tm="0">
                                          <p:val>
                                            <p:fltVal val="-90"/>
                                          </p:val>
                                        </p:tav>
                                        <p:tav tm="100000">
                                          <p:val>
                                            <p:fltVal val="0"/>
                                          </p:val>
                                        </p:tav>
                                      </p:tavLst>
                                    </p:anim>
                                    <p:anim calcmode="lin" valueType="num">
                                      <p:cBhvr>
                                        <p:cTn id="45" dur="800" decel="100000" fill="hold"/>
                                        <p:tgtEl>
                                          <p:spTgt spid="28"/>
                                        </p:tgtEl>
                                        <p:attrNameLst>
                                          <p:attrName>ppt_x</p:attrName>
                                        </p:attrNameLst>
                                      </p:cBhvr>
                                      <p:tavLst>
                                        <p:tav tm="0">
                                          <p:val>
                                            <p:strVal val="#ppt_x+0.4"/>
                                          </p:val>
                                        </p:tav>
                                        <p:tav tm="100000">
                                          <p:val>
                                            <p:strVal val="#ppt_x-0.05"/>
                                          </p:val>
                                        </p:tav>
                                      </p:tavLst>
                                    </p:anim>
                                    <p:anim calcmode="lin" valueType="num">
                                      <p:cBhvr>
                                        <p:cTn id="46" dur="800" decel="100000" fill="hold"/>
                                        <p:tgtEl>
                                          <p:spTgt spid="2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grpSp>
        <p:nvGrpSpPr>
          <p:cNvPr id="4" name="PA-组合 3"/>
          <p:cNvGrpSpPr/>
          <p:nvPr>
            <p:custDataLst>
              <p:tags r:id="rId2"/>
            </p:custDataLst>
          </p:nvPr>
        </p:nvGrpSpPr>
        <p:grpSpPr>
          <a:xfrm>
            <a:off x="2640330" y="2018030"/>
            <a:ext cx="6911340" cy="1410970"/>
            <a:chOff x="2640271" y="2161434"/>
            <a:chExt cx="6911459" cy="1410871"/>
          </a:xfrm>
        </p:grpSpPr>
        <p:sp>
          <p:nvSpPr>
            <p:cNvPr id="11" name="PA-矩形 10"/>
            <p:cNvSpPr/>
            <p:nvPr>
              <p:custDataLst>
                <p:tags r:id="rId3"/>
              </p:custDataLst>
            </p:nvPr>
          </p:nvSpPr>
          <p:spPr>
            <a:xfrm>
              <a:off x="2867973" y="2351189"/>
              <a:ext cx="1011446" cy="1011446"/>
            </a:xfrm>
            <a:prstGeom prst="rect">
              <a:avLst/>
            </a:prstGeom>
            <a:solidFill>
              <a:srgbClr val="06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cs typeface="+mn-ea"/>
                <a:sym typeface="+mn-lt"/>
              </a:endParaRPr>
            </a:p>
          </p:txBody>
        </p:sp>
        <p:sp>
          <p:nvSpPr>
            <p:cNvPr id="12" name="PA-文本框 11"/>
            <p:cNvSpPr txBox="1"/>
            <p:nvPr>
              <p:custDataLst>
                <p:tags r:id="rId4"/>
              </p:custDataLst>
            </p:nvPr>
          </p:nvSpPr>
          <p:spPr>
            <a:xfrm>
              <a:off x="3981047" y="2161434"/>
              <a:ext cx="4966970" cy="783590"/>
            </a:xfrm>
            <a:prstGeom prst="rect">
              <a:avLst/>
            </a:prstGeom>
            <a:noFill/>
          </p:spPr>
          <p:txBody>
            <a:bodyPr wrap="square" rtlCol="0">
              <a:spAutoFit/>
            </a:bodyPr>
            <a:lstStyle/>
            <a:p>
              <a:pPr algn="ctr"/>
              <a:r>
                <a:rPr lang="zh-CN" altLang="en-US" sz="4500" b="1" dirty="0">
                  <a:solidFill>
                    <a:srgbClr val="046382"/>
                  </a:solidFill>
                  <a:cs typeface="+mn-ea"/>
                  <a:sym typeface="+mn-lt"/>
                </a:rPr>
                <a:t>单击输入您的文字</a:t>
              </a:r>
            </a:p>
          </p:txBody>
        </p:sp>
        <p:sp>
          <p:nvSpPr>
            <p:cNvPr id="13" name="PA-文本框 12"/>
            <p:cNvSpPr txBox="1"/>
            <p:nvPr>
              <p:custDataLst>
                <p:tags r:id="rId5"/>
              </p:custDataLst>
            </p:nvPr>
          </p:nvSpPr>
          <p:spPr>
            <a:xfrm>
              <a:off x="4064175" y="2925974"/>
              <a:ext cx="5487555" cy="646331"/>
            </a:xfrm>
            <a:prstGeom prst="rect">
              <a:avLst/>
            </a:prstGeom>
            <a:noFill/>
          </p:spPr>
          <p:txBody>
            <a:bodyPr wrap="square" rtlCol="0">
              <a:spAutoFit/>
            </a:bodyPr>
            <a:lstStyle/>
            <a:p>
              <a:pPr algn="l"/>
              <a:r>
                <a:rPr lang="zh-CN" altLang="en-US" sz="3600" dirty="0">
                  <a:solidFill>
                    <a:schemeClr val="tx1">
                      <a:lumMod val="95000"/>
                      <a:lumOff val="5000"/>
                    </a:schemeClr>
                  </a:solidFill>
                  <a:cs typeface="+mn-ea"/>
                  <a:sym typeface="+mn-lt"/>
                </a:rPr>
                <a:t>Click to enter your text</a:t>
              </a:r>
            </a:p>
          </p:txBody>
        </p:sp>
        <p:sp>
          <p:nvSpPr>
            <p:cNvPr id="14" name="PA-文本框 13"/>
            <p:cNvSpPr txBox="1"/>
            <p:nvPr>
              <p:custDataLst>
                <p:tags r:id="rId6"/>
              </p:custDataLst>
            </p:nvPr>
          </p:nvSpPr>
          <p:spPr>
            <a:xfrm>
              <a:off x="2640271" y="2397461"/>
              <a:ext cx="1466850" cy="953068"/>
            </a:xfrm>
            <a:prstGeom prst="rect">
              <a:avLst/>
            </a:prstGeom>
            <a:noFill/>
          </p:spPr>
          <p:txBody>
            <a:bodyPr wrap="square" rtlCol="0">
              <a:spAutoFit/>
            </a:bodyPr>
            <a:lstStyle/>
            <a:p>
              <a:pPr algn="ctr"/>
              <a:r>
                <a:rPr lang="en-US" altLang="zh-CN" sz="5600" b="1" dirty="0">
                  <a:solidFill>
                    <a:schemeClr val="bg1"/>
                  </a:solidFill>
                  <a:cs typeface="+mn-ea"/>
                  <a:sym typeface="+mn-lt"/>
                </a:rPr>
                <a:t>02</a:t>
              </a:r>
            </a:p>
          </p:txBody>
        </p:sp>
        <p:cxnSp>
          <p:nvCxnSpPr>
            <p:cNvPr id="15" name="PA-直接连接符 14"/>
            <p:cNvCxnSpPr/>
            <p:nvPr>
              <p:custDataLst>
                <p:tags r:id="rId7"/>
              </p:custDataLst>
            </p:nvPr>
          </p:nvCxnSpPr>
          <p:spPr>
            <a:xfrm>
              <a:off x="3997287" y="2348915"/>
              <a:ext cx="0" cy="101372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新月形 4"/>
          <p:cNvSpPr/>
          <p:nvPr>
            <p:custDataLst>
              <p:tags r:id="rId2"/>
            </p:custDataLst>
          </p:nvPr>
        </p:nvSpPr>
        <p:spPr>
          <a:xfrm rot="16200000">
            <a:off x="5428296" y="-2383419"/>
            <a:ext cx="1410897" cy="10101945"/>
          </a:xfrm>
          <a:custGeom>
            <a:avLst/>
            <a:gdLst>
              <a:gd name="connsiteX0" fmla="*/ 1854925 w 1854925"/>
              <a:gd name="connsiteY0" fmla="*/ 10032273 h 10032273"/>
              <a:gd name="connsiteX1" fmla="*/ 0 w 1854925"/>
              <a:gd name="connsiteY1" fmla="*/ 5016136 h 10032273"/>
              <a:gd name="connsiteX2" fmla="*/ 1854925 w 1854925"/>
              <a:gd name="connsiteY2" fmla="*/ -1 h 10032273"/>
              <a:gd name="connsiteX3" fmla="*/ 692222 w 1854925"/>
              <a:gd name="connsiteY3" fmla="*/ 5016135 h 10032273"/>
              <a:gd name="connsiteX4" fmla="*/ 1854926 w 1854925"/>
              <a:gd name="connsiteY4" fmla="*/ 10032272 h 10032273"/>
              <a:gd name="connsiteX5" fmla="*/ 1854925 w 1854925"/>
              <a:gd name="connsiteY5" fmla="*/ 10032273 h 10032273"/>
              <a:gd name="connsiteX0-1" fmla="*/ 0 w 1854926"/>
              <a:gd name="connsiteY0-2" fmla="*/ 5016137 h 10032274"/>
              <a:gd name="connsiteX1-3" fmla="*/ 1854925 w 1854926"/>
              <a:gd name="connsiteY1-4" fmla="*/ 0 h 10032274"/>
              <a:gd name="connsiteX2-5" fmla="*/ 692222 w 1854926"/>
              <a:gd name="connsiteY2-6" fmla="*/ 5016136 h 10032274"/>
              <a:gd name="connsiteX3-7" fmla="*/ 1854926 w 1854926"/>
              <a:gd name="connsiteY3-8" fmla="*/ 10032273 h 10032274"/>
              <a:gd name="connsiteX4-9" fmla="*/ 1854925 w 1854926"/>
              <a:gd name="connsiteY4-10" fmla="*/ 10032274 h 10032274"/>
              <a:gd name="connsiteX5-11" fmla="*/ 91440 w 1854926"/>
              <a:gd name="connsiteY5-12" fmla="*/ 5107577 h 10032274"/>
              <a:gd name="connsiteX0-13" fmla="*/ 0 w 1854926"/>
              <a:gd name="connsiteY0-14" fmla="*/ 5016137 h 10032274"/>
              <a:gd name="connsiteX1-15" fmla="*/ 1854925 w 1854926"/>
              <a:gd name="connsiteY1-16" fmla="*/ 0 h 10032274"/>
              <a:gd name="connsiteX2-17" fmla="*/ 692222 w 1854926"/>
              <a:gd name="connsiteY2-18" fmla="*/ 5016136 h 10032274"/>
              <a:gd name="connsiteX3-19" fmla="*/ 1854926 w 1854926"/>
              <a:gd name="connsiteY3-20" fmla="*/ 10032273 h 10032274"/>
              <a:gd name="connsiteX4-21" fmla="*/ 1854925 w 1854926"/>
              <a:gd name="connsiteY4-22" fmla="*/ 10032274 h 10032274"/>
              <a:gd name="connsiteX0-23" fmla="*/ 1162703 w 1162704"/>
              <a:gd name="connsiteY0-24" fmla="*/ 0 h 10032274"/>
              <a:gd name="connsiteX1-25" fmla="*/ 0 w 1162704"/>
              <a:gd name="connsiteY1-26" fmla="*/ 5016136 h 10032274"/>
              <a:gd name="connsiteX2-27" fmla="*/ 1162704 w 1162704"/>
              <a:gd name="connsiteY2-28" fmla="*/ 10032273 h 10032274"/>
              <a:gd name="connsiteX3-29" fmla="*/ 1162703 w 1162704"/>
              <a:gd name="connsiteY3-30" fmla="*/ 10032274 h 10032274"/>
            </a:gdLst>
            <a:ahLst/>
            <a:cxnLst>
              <a:cxn ang="0">
                <a:pos x="connsiteX0-1" y="connsiteY0-2"/>
              </a:cxn>
              <a:cxn ang="0">
                <a:pos x="connsiteX1-3" y="connsiteY1-4"/>
              </a:cxn>
              <a:cxn ang="0">
                <a:pos x="connsiteX2-5" y="connsiteY2-6"/>
              </a:cxn>
              <a:cxn ang="0">
                <a:pos x="connsiteX3-7" y="connsiteY3-8"/>
              </a:cxn>
            </a:cxnLst>
            <a:rect l="l" t="t" r="r" b="b"/>
            <a:pathLst>
              <a:path w="1162704" h="10032274">
                <a:moveTo>
                  <a:pt x="1162703" y="0"/>
                </a:moveTo>
                <a:cubicBezTo>
                  <a:pt x="451639" y="931188"/>
                  <a:pt x="0" y="2879651"/>
                  <a:pt x="0" y="5016136"/>
                </a:cubicBezTo>
                <a:cubicBezTo>
                  <a:pt x="0" y="7152623"/>
                  <a:pt x="451640" y="9101086"/>
                  <a:pt x="1162704" y="10032273"/>
                </a:cubicBezTo>
                <a:lnTo>
                  <a:pt x="1162703" y="10032274"/>
                </a:lnTo>
              </a:path>
            </a:pathLst>
          </a:custGeom>
          <a:noFill/>
          <a:ln w="38100">
            <a:solidFill>
              <a:srgbClr val="046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文本框 8"/>
          <p:cNvSpPr txBox="1"/>
          <p:nvPr userDrawn="1">
            <p:custDataLst>
              <p:tags r:id="rId3"/>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35" name="PA-组合 34"/>
          <p:cNvGrpSpPr/>
          <p:nvPr>
            <p:custDataLst>
              <p:tags r:id="rId4"/>
            </p:custDataLst>
          </p:nvPr>
        </p:nvGrpSpPr>
        <p:grpSpPr>
          <a:xfrm>
            <a:off x="-76200" y="225425"/>
            <a:ext cx="986155" cy="387985"/>
            <a:chOff x="11103" y="6584"/>
            <a:chExt cx="10927" cy="4296"/>
          </a:xfrm>
        </p:grpSpPr>
        <p:pic>
          <p:nvPicPr>
            <p:cNvPr id="10" name="PA-图片 9" descr="资源 2"/>
            <p:cNvPicPr>
              <a:picLocks noChangeAspect="1"/>
            </p:cNvPicPr>
            <p:nvPr>
              <p:custDataLst>
                <p:tags r:id="rId25"/>
              </p:custDataLst>
            </p:nvPr>
          </p:nvPicPr>
          <p:blipFill>
            <a:blip r:embed="rId29"/>
            <a:srcRect l="-6114" t="-37553"/>
            <a:stretch>
              <a:fillRect/>
            </a:stretch>
          </p:blipFill>
          <p:spPr>
            <a:xfrm rot="21000000">
              <a:off x="11103" y="6584"/>
              <a:ext cx="9742" cy="4125"/>
            </a:xfrm>
            <a:prstGeom prst="rect">
              <a:avLst/>
            </a:prstGeom>
          </p:spPr>
        </p:pic>
        <p:pic>
          <p:nvPicPr>
            <p:cNvPr id="11" name="PA-图片 10" descr="资源 3"/>
            <p:cNvPicPr>
              <a:picLocks noChangeAspect="1"/>
            </p:cNvPicPr>
            <p:nvPr>
              <p:custDataLst>
                <p:tags r:id="rId26"/>
              </p:custDataLst>
            </p:nvPr>
          </p:nvPicPr>
          <p:blipFill>
            <a:blip r:embed="rId30"/>
            <a:stretch>
              <a:fillRect/>
            </a:stretch>
          </p:blipFill>
          <p:spPr>
            <a:xfrm rot="21000000">
              <a:off x="11730" y="8360"/>
              <a:ext cx="10300" cy="2520"/>
            </a:xfrm>
            <a:prstGeom prst="rect">
              <a:avLst/>
            </a:prstGeom>
          </p:spPr>
        </p:pic>
      </p:grpSp>
      <p:grpSp>
        <p:nvGrpSpPr>
          <p:cNvPr id="31" name="PA-组合 30"/>
          <p:cNvGrpSpPr/>
          <p:nvPr>
            <p:custDataLst>
              <p:tags r:id="rId5"/>
            </p:custDataLst>
          </p:nvPr>
        </p:nvGrpSpPr>
        <p:grpSpPr>
          <a:xfrm>
            <a:off x="1078865" y="2304415"/>
            <a:ext cx="1959610" cy="2950210"/>
            <a:chOff x="1699" y="3629"/>
            <a:chExt cx="3086" cy="4646"/>
          </a:xfrm>
        </p:grpSpPr>
        <p:sp>
          <p:nvSpPr>
            <p:cNvPr id="6" name="PA-椭圆 5"/>
            <p:cNvSpPr/>
            <p:nvPr>
              <p:custDataLst>
                <p:tags r:id="rId21"/>
              </p:custDataLst>
            </p:nvPr>
          </p:nvSpPr>
          <p:spPr>
            <a:xfrm>
              <a:off x="2133" y="3629"/>
              <a:ext cx="2218" cy="2218"/>
            </a:xfrm>
            <a:prstGeom prst="ellipse">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形状 23202"/>
            <p:cNvSpPr/>
            <p:nvPr>
              <p:custDataLst>
                <p:tags r:id="rId22"/>
              </p:custDataLst>
            </p:nvPr>
          </p:nvSpPr>
          <p:spPr>
            <a:xfrm>
              <a:off x="2747" y="4244"/>
              <a:ext cx="989" cy="989"/>
            </a:xfrm>
            <a:custGeom>
              <a:avLst/>
              <a:gdLst/>
              <a:ahLst/>
              <a:cxnLst>
                <a:cxn ang="0">
                  <a:pos x="wd2" y="hd2"/>
                </a:cxn>
                <a:cxn ang="5400000">
                  <a:pos x="wd2" y="hd2"/>
                </a:cxn>
                <a:cxn ang="10800000">
                  <a:pos x="wd2" y="hd2"/>
                </a:cxn>
                <a:cxn ang="16200000">
                  <a:pos x="wd2" y="hd2"/>
                </a:cxn>
              </a:cxnLst>
              <a:rect l="0" t="0" r="r" b="b"/>
              <a:pathLst>
                <a:path w="21600" h="21600" extrusionOk="0">
                  <a:moveTo>
                    <a:pt x="20769" y="19937"/>
                  </a:moveTo>
                  <a:lnTo>
                    <a:pt x="831" y="19937"/>
                  </a:lnTo>
                  <a:cubicBezTo>
                    <a:pt x="373" y="19937"/>
                    <a:pt x="0" y="20310"/>
                    <a:pt x="0" y="20769"/>
                  </a:cubicBezTo>
                  <a:cubicBezTo>
                    <a:pt x="0" y="21225"/>
                    <a:pt x="373" y="21600"/>
                    <a:pt x="831" y="21600"/>
                  </a:cubicBezTo>
                  <a:lnTo>
                    <a:pt x="20769" y="21600"/>
                  </a:lnTo>
                  <a:cubicBezTo>
                    <a:pt x="21227" y="21600"/>
                    <a:pt x="21600" y="21225"/>
                    <a:pt x="21600" y="20769"/>
                  </a:cubicBezTo>
                  <a:cubicBezTo>
                    <a:pt x="21600" y="20310"/>
                    <a:pt x="21227" y="19937"/>
                    <a:pt x="20769" y="19937"/>
                  </a:cubicBezTo>
                  <a:cubicBezTo>
                    <a:pt x="20769" y="19937"/>
                    <a:pt x="20769" y="19937"/>
                    <a:pt x="20769" y="19937"/>
                  </a:cubicBezTo>
                  <a:close/>
                  <a:moveTo>
                    <a:pt x="10797" y="12461"/>
                  </a:moveTo>
                  <a:cubicBezTo>
                    <a:pt x="13548" y="12461"/>
                    <a:pt x="15783" y="10226"/>
                    <a:pt x="15783" y="7476"/>
                  </a:cubicBezTo>
                  <a:cubicBezTo>
                    <a:pt x="15783" y="4730"/>
                    <a:pt x="13548" y="2491"/>
                    <a:pt x="10797" y="2491"/>
                  </a:cubicBezTo>
                  <a:cubicBezTo>
                    <a:pt x="8051" y="2491"/>
                    <a:pt x="5816" y="4730"/>
                    <a:pt x="5816" y="7476"/>
                  </a:cubicBezTo>
                  <a:cubicBezTo>
                    <a:pt x="5816" y="10226"/>
                    <a:pt x="8051" y="12461"/>
                    <a:pt x="10797" y="12461"/>
                  </a:cubicBezTo>
                  <a:cubicBezTo>
                    <a:pt x="10797" y="12461"/>
                    <a:pt x="10797" y="12461"/>
                    <a:pt x="10797" y="12461"/>
                  </a:cubicBezTo>
                  <a:close/>
                  <a:moveTo>
                    <a:pt x="0" y="17446"/>
                  </a:moveTo>
                  <a:cubicBezTo>
                    <a:pt x="0" y="16987"/>
                    <a:pt x="373" y="16614"/>
                    <a:pt x="831" y="16614"/>
                  </a:cubicBezTo>
                  <a:lnTo>
                    <a:pt x="8307" y="16614"/>
                  </a:lnTo>
                  <a:lnTo>
                    <a:pt x="8307" y="14517"/>
                  </a:lnTo>
                  <a:cubicBezTo>
                    <a:pt x="5407" y="13486"/>
                    <a:pt x="3323" y="10725"/>
                    <a:pt x="3323" y="7476"/>
                  </a:cubicBezTo>
                  <a:cubicBezTo>
                    <a:pt x="3323" y="3355"/>
                    <a:pt x="6676" y="0"/>
                    <a:pt x="10797" y="0"/>
                  </a:cubicBezTo>
                  <a:cubicBezTo>
                    <a:pt x="14923" y="0"/>
                    <a:pt x="18278" y="3355"/>
                    <a:pt x="18278" y="7476"/>
                  </a:cubicBezTo>
                  <a:cubicBezTo>
                    <a:pt x="18278" y="10725"/>
                    <a:pt x="16193" y="13486"/>
                    <a:pt x="13292" y="14517"/>
                  </a:cubicBezTo>
                  <a:lnTo>
                    <a:pt x="13292" y="16614"/>
                  </a:lnTo>
                  <a:lnTo>
                    <a:pt x="20769" y="16614"/>
                  </a:lnTo>
                  <a:cubicBezTo>
                    <a:pt x="21227" y="16614"/>
                    <a:pt x="21600" y="16987"/>
                    <a:pt x="21600" y="17446"/>
                  </a:cubicBezTo>
                  <a:cubicBezTo>
                    <a:pt x="21600" y="17904"/>
                    <a:pt x="21227" y="18278"/>
                    <a:pt x="20769" y="18278"/>
                  </a:cubicBezTo>
                  <a:lnTo>
                    <a:pt x="831" y="18278"/>
                  </a:lnTo>
                  <a:cubicBezTo>
                    <a:pt x="373" y="18278"/>
                    <a:pt x="0" y="17904"/>
                    <a:pt x="0" y="17446"/>
                  </a:cubicBezTo>
                  <a:cubicBezTo>
                    <a:pt x="0" y="17446"/>
                    <a:pt x="0" y="17446"/>
                    <a:pt x="0" y="17446"/>
                  </a:cubicBezTo>
                  <a:close/>
                  <a:moveTo>
                    <a:pt x="10810" y="9138"/>
                  </a:moveTo>
                  <a:cubicBezTo>
                    <a:pt x="9893" y="9147"/>
                    <a:pt x="9143" y="8404"/>
                    <a:pt x="9135" y="7488"/>
                  </a:cubicBezTo>
                  <a:cubicBezTo>
                    <a:pt x="9131" y="6572"/>
                    <a:pt x="9865" y="5821"/>
                    <a:pt x="10785" y="5813"/>
                  </a:cubicBezTo>
                  <a:cubicBezTo>
                    <a:pt x="10923" y="5813"/>
                    <a:pt x="11057" y="5833"/>
                    <a:pt x="11183" y="5865"/>
                  </a:cubicBezTo>
                  <a:cubicBezTo>
                    <a:pt x="12145" y="5111"/>
                    <a:pt x="13398" y="4133"/>
                    <a:pt x="13544" y="4028"/>
                  </a:cubicBezTo>
                  <a:cubicBezTo>
                    <a:pt x="13792" y="3853"/>
                    <a:pt x="14075" y="3833"/>
                    <a:pt x="14274" y="4036"/>
                  </a:cubicBezTo>
                  <a:cubicBezTo>
                    <a:pt x="14477" y="4243"/>
                    <a:pt x="14456" y="4555"/>
                    <a:pt x="14266" y="4770"/>
                  </a:cubicBezTo>
                  <a:cubicBezTo>
                    <a:pt x="14205" y="4847"/>
                    <a:pt x="13191" y="6121"/>
                    <a:pt x="12416" y="7095"/>
                  </a:cubicBezTo>
                  <a:cubicBezTo>
                    <a:pt x="12445" y="7216"/>
                    <a:pt x="12461" y="7338"/>
                    <a:pt x="12465" y="7464"/>
                  </a:cubicBezTo>
                  <a:cubicBezTo>
                    <a:pt x="12469" y="8381"/>
                    <a:pt x="11731" y="9135"/>
                    <a:pt x="10810" y="9138"/>
                  </a:cubicBezTo>
                  <a:cubicBezTo>
                    <a:pt x="10810" y="9138"/>
                    <a:pt x="10810" y="9138"/>
                    <a:pt x="10810" y="9138"/>
                  </a:cubicBezTo>
                  <a:close/>
                </a:path>
              </a:pathLst>
            </a:custGeom>
            <a:solidFill>
              <a:schemeClr val="bg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7" name="PA-文本框 6"/>
            <p:cNvSpPr txBox="1"/>
            <p:nvPr>
              <p:custDataLst>
                <p:tags r:id="rId23"/>
              </p:custDataLst>
            </p:nvPr>
          </p:nvSpPr>
          <p:spPr>
            <a:xfrm>
              <a:off x="1885" y="6150"/>
              <a:ext cx="2714" cy="727"/>
            </a:xfrm>
            <a:prstGeom prst="rect">
              <a:avLst/>
            </a:prstGeom>
            <a:noFill/>
          </p:spPr>
          <p:txBody>
            <a:bodyPr wrap="none" rtlCol="0">
              <a:spAutoFit/>
            </a:bodyPr>
            <a:lstStyle/>
            <a:p>
              <a:r>
                <a:rPr lang="zh-CN" altLang="en-US" sz="2400" dirty="0">
                  <a:cs typeface="+mn-ea"/>
                  <a:sym typeface="+mn-lt"/>
                </a:rPr>
                <a:t>添加小标题</a:t>
              </a:r>
            </a:p>
          </p:txBody>
        </p:sp>
        <p:sp>
          <p:nvSpPr>
            <p:cNvPr id="2" name="PA-文本框 1"/>
            <p:cNvSpPr txBox="1"/>
            <p:nvPr>
              <p:custDataLst>
                <p:tags r:id="rId24"/>
              </p:custDataLst>
            </p:nvPr>
          </p:nvSpPr>
          <p:spPr>
            <a:xfrm>
              <a:off x="1699" y="696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33" name="PA-组合 32"/>
          <p:cNvGrpSpPr/>
          <p:nvPr>
            <p:custDataLst>
              <p:tags r:id="rId6"/>
            </p:custDataLst>
          </p:nvPr>
        </p:nvGrpSpPr>
        <p:grpSpPr>
          <a:xfrm>
            <a:off x="3834765" y="2646045"/>
            <a:ext cx="1959610" cy="3014980"/>
            <a:chOff x="6039" y="4167"/>
            <a:chExt cx="3086" cy="4748"/>
          </a:xfrm>
        </p:grpSpPr>
        <p:sp>
          <p:nvSpPr>
            <p:cNvPr id="12" name="PA-椭圆 11"/>
            <p:cNvSpPr/>
            <p:nvPr>
              <p:custDataLst>
                <p:tags r:id="rId17"/>
              </p:custDataLst>
            </p:nvPr>
          </p:nvSpPr>
          <p:spPr>
            <a:xfrm>
              <a:off x="6473" y="4167"/>
              <a:ext cx="2218" cy="2218"/>
            </a:xfrm>
            <a:prstGeom prst="ellips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A-形状 23204"/>
            <p:cNvSpPr/>
            <p:nvPr>
              <p:custDataLst>
                <p:tags r:id="rId18"/>
              </p:custDataLst>
            </p:nvPr>
          </p:nvSpPr>
          <p:spPr>
            <a:xfrm>
              <a:off x="7095" y="4857"/>
              <a:ext cx="973" cy="9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4304"/>
                    <a:pt x="0" y="9594"/>
                  </a:cubicBezTo>
                  <a:cubicBezTo>
                    <a:pt x="0" y="10123"/>
                    <a:pt x="434" y="10555"/>
                    <a:pt x="995" y="10555"/>
                  </a:cubicBezTo>
                  <a:cubicBezTo>
                    <a:pt x="1411" y="10555"/>
                    <a:pt x="1776" y="10323"/>
                    <a:pt x="1898" y="9939"/>
                  </a:cubicBezTo>
                  <a:cubicBezTo>
                    <a:pt x="1947" y="9818"/>
                    <a:pt x="2448" y="8723"/>
                    <a:pt x="4036" y="8723"/>
                  </a:cubicBezTo>
                  <a:cubicBezTo>
                    <a:pt x="5503" y="8723"/>
                    <a:pt x="6015" y="9649"/>
                    <a:pt x="6137" y="9866"/>
                  </a:cubicBezTo>
                  <a:cubicBezTo>
                    <a:pt x="6161" y="9938"/>
                    <a:pt x="6199" y="10030"/>
                    <a:pt x="6248" y="10102"/>
                  </a:cubicBezTo>
                  <a:cubicBezTo>
                    <a:pt x="6419" y="10366"/>
                    <a:pt x="6736" y="10537"/>
                    <a:pt x="7077" y="10537"/>
                  </a:cubicBezTo>
                  <a:cubicBezTo>
                    <a:pt x="7394" y="10537"/>
                    <a:pt x="7693" y="10385"/>
                    <a:pt x="7888" y="10120"/>
                  </a:cubicBezTo>
                  <a:cubicBezTo>
                    <a:pt x="7938" y="10048"/>
                    <a:pt x="7975" y="10011"/>
                    <a:pt x="7999" y="9939"/>
                  </a:cubicBezTo>
                  <a:cubicBezTo>
                    <a:pt x="8145" y="9722"/>
                    <a:pt x="8852" y="8723"/>
                    <a:pt x="10782" y="8723"/>
                  </a:cubicBezTo>
                  <a:cubicBezTo>
                    <a:pt x="12884" y="8723"/>
                    <a:pt x="13533" y="9860"/>
                    <a:pt x="13583" y="9957"/>
                  </a:cubicBezTo>
                  <a:cubicBezTo>
                    <a:pt x="13607" y="10005"/>
                    <a:pt x="13626" y="10072"/>
                    <a:pt x="13675" y="10120"/>
                  </a:cubicBezTo>
                  <a:cubicBezTo>
                    <a:pt x="13846" y="10385"/>
                    <a:pt x="14169" y="10537"/>
                    <a:pt x="14486" y="10537"/>
                  </a:cubicBezTo>
                  <a:cubicBezTo>
                    <a:pt x="14828" y="10537"/>
                    <a:pt x="15119" y="10366"/>
                    <a:pt x="15315" y="10102"/>
                  </a:cubicBezTo>
                  <a:cubicBezTo>
                    <a:pt x="15364" y="10030"/>
                    <a:pt x="15401" y="9957"/>
                    <a:pt x="15426" y="9884"/>
                  </a:cubicBezTo>
                  <a:cubicBezTo>
                    <a:pt x="15499" y="9740"/>
                    <a:pt x="15987" y="8723"/>
                    <a:pt x="17527" y="8723"/>
                  </a:cubicBezTo>
                  <a:cubicBezTo>
                    <a:pt x="19090" y="8723"/>
                    <a:pt x="19580" y="9783"/>
                    <a:pt x="19628" y="9902"/>
                  </a:cubicBezTo>
                  <a:cubicBezTo>
                    <a:pt x="19775" y="10287"/>
                    <a:pt x="20140" y="10537"/>
                    <a:pt x="20531" y="10537"/>
                  </a:cubicBezTo>
                  <a:lnTo>
                    <a:pt x="20623" y="10537"/>
                  </a:lnTo>
                  <a:cubicBezTo>
                    <a:pt x="21160" y="10537"/>
                    <a:pt x="21600" y="10105"/>
                    <a:pt x="21600" y="9576"/>
                  </a:cubicBezTo>
                  <a:cubicBezTo>
                    <a:pt x="21600" y="4310"/>
                    <a:pt x="16762" y="0"/>
                    <a:pt x="10800" y="0"/>
                  </a:cubicBezTo>
                  <a:close/>
                  <a:moveTo>
                    <a:pt x="10800" y="1922"/>
                  </a:moveTo>
                  <a:cubicBezTo>
                    <a:pt x="14685" y="1922"/>
                    <a:pt x="17976" y="4080"/>
                    <a:pt x="19149" y="7109"/>
                  </a:cubicBezTo>
                  <a:cubicBezTo>
                    <a:pt x="18686" y="6941"/>
                    <a:pt x="18150" y="6837"/>
                    <a:pt x="17490" y="6837"/>
                  </a:cubicBezTo>
                  <a:cubicBezTo>
                    <a:pt x="15975" y="6837"/>
                    <a:pt x="15004" y="7433"/>
                    <a:pt x="14394" y="8034"/>
                  </a:cubicBezTo>
                  <a:cubicBezTo>
                    <a:pt x="13685" y="7433"/>
                    <a:pt x="12529" y="6837"/>
                    <a:pt x="10745" y="6837"/>
                  </a:cubicBezTo>
                  <a:cubicBezTo>
                    <a:pt x="8961" y="6837"/>
                    <a:pt x="7823" y="7433"/>
                    <a:pt x="7114" y="8034"/>
                  </a:cubicBezTo>
                  <a:cubicBezTo>
                    <a:pt x="6502" y="7433"/>
                    <a:pt x="5513" y="6837"/>
                    <a:pt x="3999" y="6837"/>
                  </a:cubicBezTo>
                  <a:cubicBezTo>
                    <a:pt x="3388" y="6837"/>
                    <a:pt x="2891" y="6929"/>
                    <a:pt x="2451" y="7073"/>
                  </a:cubicBezTo>
                  <a:cubicBezTo>
                    <a:pt x="3648" y="4091"/>
                    <a:pt x="6938" y="1922"/>
                    <a:pt x="10800" y="1922"/>
                  </a:cubicBezTo>
                  <a:close/>
                  <a:moveTo>
                    <a:pt x="10413" y="9866"/>
                  </a:moveTo>
                  <a:cubicBezTo>
                    <a:pt x="9874" y="9866"/>
                    <a:pt x="9436" y="10298"/>
                    <a:pt x="9436" y="10827"/>
                  </a:cubicBezTo>
                  <a:lnTo>
                    <a:pt x="9436" y="18136"/>
                  </a:lnTo>
                  <a:cubicBezTo>
                    <a:pt x="9436" y="20035"/>
                    <a:pt x="11026" y="21600"/>
                    <a:pt x="12956" y="21600"/>
                  </a:cubicBezTo>
                  <a:cubicBezTo>
                    <a:pt x="14886" y="21600"/>
                    <a:pt x="16476" y="20035"/>
                    <a:pt x="16476" y="18136"/>
                  </a:cubicBezTo>
                  <a:cubicBezTo>
                    <a:pt x="16475" y="17608"/>
                    <a:pt x="16037" y="17175"/>
                    <a:pt x="15500" y="17175"/>
                  </a:cubicBezTo>
                  <a:cubicBezTo>
                    <a:pt x="14962" y="17175"/>
                    <a:pt x="14523" y="17608"/>
                    <a:pt x="14523" y="18136"/>
                  </a:cubicBezTo>
                  <a:cubicBezTo>
                    <a:pt x="14523" y="18978"/>
                    <a:pt x="13811" y="19678"/>
                    <a:pt x="12956" y="19678"/>
                  </a:cubicBezTo>
                  <a:cubicBezTo>
                    <a:pt x="12100" y="19678"/>
                    <a:pt x="11390" y="18984"/>
                    <a:pt x="11390" y="18118"/>
                  </a:cubicBezTo>
                  <a:lnTo>
                    <a:pt x="11390" y="10827"/>
                  </a:lnTo>
                  <a:cubicBezTo>
                    <a:pt x="11390" y="10298"/>
                    <a:pt x="10951" y="9866"/>
                    <a:pt x="10413" y="9866"/>
                  </a:cubicBezTo>
                  <a:close/>
                </a:path>
              </a:pathLst>
            </a:custGeom>
            <a:solidFill>
              <a:schemeClr val="bg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8" name="PA-文本框 27"/>
            <p:cNvSpPr txBox="1"/>
            <p:nvPr>
              <p:custDataLst>
                <p:tags r:id="rId19"/>
              </p:custDataLst>
            </p:nvPr>
          </p:nvSpPr>
          <p:spPr>
            <a:xfrm>
              <a:off x="6225" y="6736"/>
              <a:ext cx="2714" cy="727"/>
            </a:xfrm>
            <a:prstGeom prst="rect">
              <a:avLst/>
            </a:prstGeom>
            <a:noFill/>
          </p:spPr>
          <p:txBody>
            <a:bodyPr wrap="none" rtlCol="0">
              <a:spAutoFit/>
            </a:bodyPr>
            <a:lstStyle/>
            <a:p>
              <a:r>
                <a:rPr lang="zh-CN" altLang="en-US" sz="2400" dirty="0">
                  <a:cs typeface="+mn-ea"/>
                  <a:sym typeface="+mn-lt"/>
                </a:rPr>
                <a:t>添加小标题</a:t>
              </a:r>
            </a:p>
          </p:txBody>
        </p:sp>
        <p:sp>
          <p:nvSpPr>
            <p:cNvPr id="3" name="PA-文本框 2"/>
            <p:cNvSpPr txBox="1"/>
            <p:nvPr>
              <p:custDataLst>
                <p:tags r:id="rId20"/>
              </p:custDataLst>
            </p:nvPr>
          </p:nvSpPr>
          <p:spPr>
            <a:xfrm>
              <a:off x="6039" y="760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34" name="PA-组合 33"/>
          <p:cNvGrpSpPr/>
          <p:nvPr>
            <p:custDataLst>
              <p:tags r:id="rId7"/>
            </p:custDataLst>
          </p:nvPr>
        </p:nvGrpSpPr>
        <p:grpSpPr>
          <a:xfrm>
            <a:off x="6653530" y="2588260"/>
            <a:ext cx="1959610" cy="2996565"/>
            <a:chOff x="10478" y="4076"/>
            <a:chExt cx="3086" cy="4719"/>
          </a:xfrm>
        </p:grpSpPr>
        <p:sp>
          <p:nvSpPr>
            <p:cNvPr id="13" name="PA-椭圆 12"/>
            <p:cNvSpPr/>
            <p:nvPr>
              <p:custDataLst>
                <p:tags r:id="rId13"/>
              </p:custDataLst>
            </p:nvPr>
          </p:nvSpPr>
          <p:spPr>
            <a:xfrm>
              <a:off x="10912" y="4076"/>
              <a:ext cx="2218" cy="2218"/>
            </a:xfrm>
            <a:prstGeom prst="ellipse">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形状 23199"/>
            <p:cNvSpPr/>
            <p:nvPr>
              <p:custDataLst>
                <p:tags r:id="rId14"/>
              </p:custDataLst>
            </p:nvPr>
          </p:nvSpPr>
          <p:spPr>
            <a:xfrm>
              <a:off x="11541" y="4749"/>
              <a:ext cx="960" cy="989"/>
            </a:xfrm>
            <a:custGeom>
              <a:avLst/>
              <a:gdLst/>
              <a:ahLst/>
              <a:cxnLst>
                <a:cxn ang="0">
                  <a:pos x="wd2" y="hd2"/>
                </a:cxn>
                <a:cxn ang="5400000">
                  <a:pos x="wd2" y="hd2"/>
                </a:cxn>
                <a:cxn ang="10800000">
                  <a:pos x="wd2" y="hd2"/>
                </a:cxn>
                <a:cxn ang="16200000">
                  <a:pos x="wd2" y="hd2"/>
                </a:cxn>
              </a:cxnLst>
              <a:rect l="0" t="0" r="r" b="b"/>
              <a:pathLst>
                <a:path w="21600" h="21600" extrusionOk="0">
                  <a:moveTo>
                    <a:pt x="1965" y="0"/>
                  </a:moveTo>
                  <a:cubicBezTo>
                    <a:pt x="886" y="0"/>
                    <a:pt x="0" y="842"/>
                    <a:pt x="0" y="1890"/>
                  </a:cubicBezTo>
                  <a:lnTo>
                    <a:pt x="0" y="18617"/>
                  </a:lnTo>
                  <a:cubicBezTo>
                    <a:pt x="0" y="19670"/>
                    <a:pt x="886" y="20526"/>
                    <a:pt x="1965" y="20526"/>
                  </a:cubicBezTo>
                  <a:lnTo>
                    <a:pt x="15744" y="20526"/>
                  </a:lnTo>
                  <a:cubicBezTo>
                    <a:pt x="16565" y="20526"/>
                    <a:pt x="16967" y="20345"/>
                    <a:pt x="17260" y="19651"/>
                  </a:cubicBezTo>
                  <a:lnTo>
                    <a:pt x="16543" y="18955"/>
                  </a:lnTo>
                  <a:cubicBezTo>
                    <a:pt x="16279" y="19063"/>
                    <a:pt x="15855" y="18994"/>
                    <a:pt x="15744" y="18994"/>
                  </a:cubicBezTo>
                  <a:lnTo>
                    <a:pt x="1965" y="18994"/>
                  </a:lnTo>
                  <a:cubicBezTo>
                    <a:pt x="1749" y="18994"/>
                    <a:pt x="1576" y="18828"/>
                    <a:pt x="1576" y="18617"/>
                  </a:cubicBezTo>
                  <a:lnTo>
                    <a:pt x="1576" y="1890"/>
                  </a:lnTo>
                  <a:cubicBezTo>
                    <a:pt x="1576" y="1679"/>
                    <a:pt x="1749" y="1512"/>
                    <a:pt x="1965" y="1512"/>
                  </a:cubicBezTo>
                  <a:lnTo>
                    <a:pt x="15744" y="1512"/>
                  </a:lnTo>
                  <a:cubicBezTo>
                    <a:pt x="15961" y="1512"/>
                    <a:pt x="16154" y="1679"/>
                    <a:pt x="16154" y="1890"/>
                  </a:cubicBezTo>
                  <a:lnTo>
                    <a:pt x="16154" y="10422"/>
                  </a:lnTo>
                  <a:cubicBezTo>
                    <a:pt x="16722" y="10542"/>
                    <a:pt x="17240" y="10783"/>
                    <a:pt x="17710" y="11118"/>
                  </a:cubicBezTo>
                  <a:lnTo>
                    <a:pt x="17710" y="1890"/>
                  </a:lnTo>
                  <a:cubicBezTo>
                    <a:pt x="17710" y="842"/>
                    <a:pt x="16828" y="0"/>
                    <a:pt x="15744" y="0"/>
                  </a:cubicBezTo>
                  <a:lnTo>
                    <a:pt x="1965" y="0"/>
                  </a:lnTo>
                  <a:close/>
                  <a:moveTo>
                    <a:pt x="3276" y="5092"/>
                  </a:moveTo>
                  <a:cubicBezTo>
                    <a:pt x="3276" y="5092"/>
                    <a:pt x="3276" y="6643"/>
                    <a:pt x="3276" y="6643"/>
                  </a:cubicBezTo>
                  <a:lnTo>
                    <a:pt x="13165" y="6643"/>
                  </a:lnTo>
                  <a:lnTo>
                    <a:pt x="13165" y="5092"/>
                  </a:lnTo>
                  <a:lnTo>
                    <a:pt x="3276" y="5092"/>
                  </a:lnTo>
                  <a:close/>
                  <a:moveTo>
                    <a:pt x="3276" y="9547"/>
                  </a:moveTo>
                  <a:cubicBezTo>
                    <a:pt x="3276" y="9547"/>
                    <a:pt x="3276" y="11098"/>
                    <a:pt x="3276" y="11098"/>
                  </a:cubicBezTo>
                  <a:lnTo>
                    <a:pt x="13165" y="11098"/>
                  </a:lnTo>
                  <a:lnTo>
                    <a:pt x="13165" y="9547"/>
                  </a:lnTo>
                  <a:lnTo>
                    <a:pt x="3276" y="9547"/>
                  </a:lnTo>
                  <a:close/>
                  <a:moveTo>
                    <a:pt x="14639" y="11456"/>
                  </a:moveTo>
                  <a:cubicBezTo>
                    <a:pt x="13702" y="11456"/>
                    <a:pt x="12838" y="11792"/>
                    <a:pt x="12182" y="12431"/>
                  </a:cubicBezTo>
                  <a:cubicBezTo>
                    <a:pt x="11526" y="13075"/>
                    <a:pt x="11138" y="13926"/>
                    <a:pt x="11138" y="14838"/>
                  </a:cubicBezTo>
                  <a:cubicBezTo>
                    <a:pt x="11138" y="15743"/>
                    <a:pt x="11526" y="16601"/>
                    <a:pt x="12182" y="17244"/>
                  </a:cubicBezTo>
                  <a:cubicBezTo>
                    <a:pt x="12838" y="17883"/>
                    <a:pt x="13706" y="18239"/>
                    <a:pt x="14639" y="18239"/>
                  </a:cubicBezTo>
                  <a:cubicBezTo>
                    <a:pt x="15247" y="18239"/>
                    <a:pt x="15838" y="18086"/>
                    <a:pt x="16359" y="17801"/>
                  </a:cubicBezTo>
                  <a:lnTo>
                    <a:pt x="20290" y="21600"/>
                  </a:lnTo>
                  <a:lnTo>
                    <a:pt x="21600" y="20307"/>
                  </a:lnTo>
                  <a:cubicBezTo>
                    <a:pt x="21600" y="20307"/>
                    <a:pt x="17689" y="16508"/>
                    <a:pt x="17689" y="16508"/>
                  </a:cubicBezTo>
                  <a:cubicBezTo>
                    <a:pt x="18459" y="15193"/>
                    <a:pt x="18229" y="13512"/>
                    <a:pt x="17116" y="12431"/>
                  </a:cubicBezTo>
                  <a:cubicBezTo>
                    <a:pt x="16460" y="11792"/>
                    <a:pt x="15571" y="11456"/>
                    <a:pt x="14639" y="11456"/>
                  </a:cubicBezTo>
                  <a:close/>
                  <a:moveTo>
                    <a:pt x="14639" y="12829"/>
                  </a:moveTo>
                  <a:cubicBezTo>
                    <a:pt x="15197" y="12829"/>
                    <a:pt x="15720" y="13030"/>
                    <a:pt x="16113" y="13406"/>
                  </a:cubicBezTo>
                  <a:cubicBezTo>
                    <a:pt x="16506" y="13787"/>
                    <a:pt x="16727" y="14297"/>
                    <a:pt x="16727" y="14838"/>
                  </a:cubicBezTo>
                  <a:cubicBezTo>
                    <a:pt x="16727" y="15378"/>
                    <a:pt x="16506" y="15888"/>
                    <a:pt x="16113" y="16270"/>
                  </a:cubicBezTo>
                  <a:cubicBezTo>
                    <a:pt x="15328" y="17027"/>
                    <a:pt x="13950" y="17027"/>
                    <a:pt x="13165" y="16270"/>
                  </a:cubicBezTo>
                  <a:cubicBezTo>
                    <a:pt x="12357" y="15477"/>
                    <a:pt x="12357" y="14197"/>
                    <a:pt x="13165" y="13406"/>
                  </a:cubicBezTo>
                  <a:cubicBezTo>
                    <a:pt x="13557" y="13030"/>
                    <a:pt x="14083" y="12829"/>
                    <a:pt x="14639" y="12829"/>
                  </a:cubicBezTo>
                  <a:close/>
                </a:path>
              </a:pathLst>
            </a:custGeom>
            <a:solidFill>
              <a:schemeClr val="bg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29" name="PA-文本框 28"/>
            <p:cNvSpPr txBox="1"/>
            <p:nvPr>
              <p:custDataLst>
                <p:tags r:id="rId15"/>
              </p:custDataLst>
            </p:nvPr>
          </p:nvSpPr>
          <p:spPr>
            <a:xfrm>
              <a:off x="10664" y="6736"/>
              <a:ext cx="2714" cy="727"/>
            </a:xfrm>
            <a:prstGeom prst="rect">
              <a:avLst/>
            </a:prstGeom>
            <a:noFill/>
          </p:spPr>
          <p:txBody>
            <a:bodyPr wrap="none" rtlCol="0">
              <a:spAutoFit/>
            </a:bodyPr>
            <a:lstStyle/>
            <a:p>
              <a:r>
                <a:rPr lang="zh-CN" altLang="en-US" sz="2400" dirty="0">
                  <a:cs typeface="+mn-ea"/>
                  <a:sym typeface="+mn-lt"/>
                </a:rPr>
                <a:t>添加小标题</a:t>
              </a:r>
            </a:p>
          </p:txBody>
        </p:sp>
        <p:sp>
          <p:nvSpPr>
            <p:cNvPr id="18" name="PA-文本框 17"/>
            <p:cNvSpPr txBox="1"/>
            <p:nvPr>
              <p:custDataLst>
                <p:tags r:id="rId16"/>
              </p:custDataLst>
            </p:nvPr>
          </p:nvSpPr>
          <p:spPr>
            <a:xfrm>
              <a:off x="10478" y="748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grpSp>
        <p:nvGrpSpPr>
          <p:cNvPr id="36" name="PA-组合 35"/>
          <p:cNvGrpSpPr/>
          <p:nvPr>
            <p:custDataLst>
              <p:tags r:id="rId8"/>
            </p:custDataLst>
          </p:nvPr>
        </p:nvGrpSpPr>
        <p:grpSpPr>
          <a:xfrm>
            <a:off x="9368790" y="1871753"/>
            <a:ext cx="1959610" cy="3319372"/>
            <a:chOff x="14754" y="2948"/>
            <a:chExt cx="3086" cy="5227"/>
          </a:xfrm>
        </p:grpSpPr>
        <p:sp>
          <p:nvSpPr>
            <p:cNvPr id="14" name="PA-椭圆 13"/>
            <p:cNvSpPr/>
            <p:nvPr>
              <p:custDataLst>
                <p:tags r:id="rId9"/>
              </p:custDataLst>
            </p:nvPr>
          </p:nvSpPr>
          <p:spPr>
            <a:xfrm>
              <a:off x="15188" y="2948"/>
              <a:ext cx="2218" cy="2218"/>
            </a:xfrm>
            <a:prstGeom prst="ellipse">
              <a:avLst/>
            </a:prstGeom>
            <a:solidFill>
              <a:srgbClr val="0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形状 23196"/>
            <p:cNvSpPr/>
            <p:nvPr>
              <p:custDataLst>
                <p:tags r:id="rId10"/>
              </p:custDataLst>
            </p:nvPr>
          </p:nvSpPr>
          <p:spPr>
            <a:xfrm>
              <a:off x="15963" y="3563"/>
              <a:ext cx="668" cy="989"/>
            </a:xfrm>
            <a:custGeom>
              <a:avLst/>
              <a:gdLst/>
              <a:ahLst/>
              <a:cxnLst>
                <a:cxn ang="0">
                  <a:pos x="wd2" y="hd2"/>
                </a:cxn>
                <a:cxn ang="5400000">
                  <a:pos x="wd2" y="hd2"/>
                </a:cxn>
                <a:cxn ang="10800000">
                  <a:pos x="wd2" y="hd2"/>
                </a:cxn>
                <a:cxn ang="16200000">
                  <a:pos x="wd2" y="hd2"/>
                </a:cxn>
              </a:cxnLst>
              <a:rect l="0" t="0" r="r" b="b"/>
              <a:pathLst>
                <a:path w="21391" h="20850" extrusionOk="0">
                  <a:moveTo>
                    <a:pt x="9355" y="15325"/>
                  </a:moveTo>
                  <a:lnTo>
                    <a:pt x="9355" y="16450"/>
                  </a:lnTo>
                  <a:cubicBezTo>
                    <a:pt x="9355" y="16935"/>
                    <a:pt x="9959" y="17329"/>
                    <a:pt x="10696" y="17329"/>
                  </a:cubicBezTo>
                  <a:cubicBezTo>
                    <a:pt x="11433" y="17329"/>
                    <a:pt x="12030" y="16935"/>
                    <a:pt x="12030" y="16450"/>
                  </a:cubicBezTo>
                  <a:lnTo>
                    <a:pt x="12030" y="15325"/>
                  </a:lnTo>
                  <a:cubicBezTo>
                    <a:pt x="12827" y="15020"/>
                    <a:pt x="13368" y="14460"/>
                    <a:pt x="13368" y="13811"/>
                  </a:cubicBezTo>
                  <a:cubicBezTo>
                    <a:pt x="13368" y="12838"/>
                    <a:pt x="12170" y="12049"/>
                    <a:pt x="10696" y="12049"/>
                  </a:cubicBezTo>
                  <a:cubicBezTo>
                    <a:pt x="9216" y="12049"/>
                    <a:pt x="8022" y="12838"/>
                    <a:pt x="8022" y="13811"/>
                  </a:cubicBezTo>
                  <a:cubicBezTo>
                    <a:pt x="8022" y="14460"/>
                    <a:pt x="8560" y="15020"/>
                    <a:pt x="9355" y="15325"/>
                  </a:cubicBezTo>
                  <a:cubicBezTo>
                    <a:pt x="9355" y="15325"/>
                    <a:pt x="9355" y="15325"/>
                    <a:pt x="9355" y="15325"/>
                  </a:cubicBezTo>
                  <a:close/>
                  <a:moveTo>
                    <a:pt x="18715" y="19088"/>
                  </a:moveTo>
                  <a:lnTo>
                    <a:pt x="2672" y="19088"/>
                  </a:lnTo>
                  <a:lnTo>
                    <a:pt x="2672" y="10291"/>
                  </a:lnTo>
                  <a:lnTo>
                    <a:pt x="18715" y="10291"/>
                  </a:lnTo>
                  <a:cubicBezTo>
                    <a:pt x="18715" y="10291"/>
                    <a:pt x="18715" y="19088"/>
                    <a:pt x="18715" y="19088"/>
                  </a:cubicBezTo>
                  <a:close/>
                  <a:moveTo>
                    <a:pt x="18715" y="8531"/>
                  </a:moveTo>
                  <a:lnTo>
                    <a:pt x="5630" y="8531"/>
                  </a:lnTo>
                  <a:lnTo>
                    <a:pt x="4321" y="7039"/>
                  </a:lnTo>
                  <a:cubicBezTo>
                    <a:pt x="2842" y="5357"/>
                    <a:pt x="3720" y="3204"/>
                    <a:pt x="6279" y="2232"/>
                  </a:cubicBezTo>
                  <a:cubicBezTo>
                    <a:pt x="8835" y="1261"/>
                    <a:pt x="12105" y="1837"/>
                    <a:pt x="13584" y="3520"/>
                  </a:cubicBezTo>
                  <a:lnTo>
                    <a:pt x="16257" y="6568"/>
                  </a:lnTo>
                  <a:cubicBezTo>
                    <a:pt x="16626" y="6989"/>
                    <a:pt x="17441" y="7133"/>
                    <a:pt x="18081" y="6890"/>
                  </a:cubicBezTo>
                  <a:cubicBezTo>
                    <a:pt x="18721" y="6645"/>
                    <a:pt x="18940" y="6108"/>
                    <a:pt x="18570" y="5687"/>
                  </a:cubicBezTo>
                  <a:lnTo>
                    <a:pt x="15898" y="2640"/>
                  </a:lnTo>
                  <a:cubicBezTo>
                    <a:pt x="13681" y="116"/>
                    <a:pt x="8776" y="-750"/>
                    <a:pt x="4942" y="708"/>
                  </a:cubicBezTo>
                  <a:cubicBezTo>
                    <a:pt x="1102" y="2165"/>
                    <a:pt x="-209" y="5393"/>
                    <a:pt x="2003" y="7919"/>
                  </a:cubicBezTo>
                  <a:lnTo>
                    <a:pt x="2548" y="8540"/>
                  </a:lnTo>
                  <a:cubicBezTo>
                    <a:pt x="1132" y="8583"/>
                    <a:pt x="0" y="9348"/>
                    <a:pt x="0" y="10291"/>
                  </a:cubicBezTo>
                  <a:lnTo>
                    <a:pt x="0" y="19088"/>
                  </a:lnTo>
                  <a:cubicBezTo>
                    <a:pt x="0" y="20062"/>
                    <a:pt x="1198" y="20850"/>
                    <a:pt x="2672" y="20850"/>
                  </a:cubicBezTo>
                  <a:lnTo>
                    <a:pt x="18715" y="20850"/>
                  </a:lnTo>
                  <a:cubicBezTo>
                    <a:pt x="20193" y="20850"/>
                    <a:pt x="21391" y="20062"/>
                    <a:pt x="21391" y="19088"/>
                  </a:cubicBezTo>
                  <a:lnTo>
                    <a:pt x="21391" y="10291"/>
                  </a:lnTo>
                  <a:cubicBezTo>
                    <a:pt x="21391" y="9320"/>
                    <a:pt x="20193" y="8531"/>
                    <a:pt x="18715" y="8531"/>
                  </a:cubicBezTo>
                  <a:cubicBezTo>
                    <a:pt x="18715" y="8531"/>
                    <a:pt x="18715" y="8531"/>
                    <a:pt x="18715" y="8531"/>
                  </a:cubicBezTo>
                  <a:close/>
                </a:path>
              </a:pathLst>
            </a:custGeom>
            <a:solidFill>
              <a:schemeClr val="bg1"/>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cs typeface="+mn-ea"/>
                <a:sym typeface="+mn-lt"/>
              </a:endParaRPr>
            </a:p>
          </p:txBody>
        </p:sp>
        <p:sp>
          <p:nvSpPr>
            <p:cNvPr id="32" name="PA-文本框 31"/>
            <p:cNvSpPr txBox="1"/>
            <p:nvPr>
              <p:custDataLst>
                <p:tags r:id="rId11"/>
              </p:custDataLst>
            </p:nvPr>
          </p:nvSpPr>
          <p:spPr>
            <a:xfrm>
              <a:off x="14940" y="6022"/>
              <a:ext cx="2714" cy="727"/>
            </a:xfrm>
            <a:prstGeom prst="rect">
              <a:avLst/>
            </a:prstGeom>
            <a:noFill/>
          </p:spPr>
          <p:txBody>
            <a:bodyPr wrap="none" rtlCol="0">
              <a:spAutoFit/>
            </a:bodyPr>
            <a:lstStyle/>
            <a:p>
              <a:r>
                <a:rPr lang="zh-CN" altLang="en-US" sz="2400" dirty="0">
                  <a:cs typeface="+mn-ea"/>
                  <a:sym typeface="+mn-lt"/>
                </a:rPr>
                <a:t>添加小标题</a:t>
              </a:r>
            </a:p>
          </p:txBody>
        </p:sp>
        <p:sp>
          <p:nvSpPr>
            <p:cNvPr id="30" name="PA-文本框 29"/>
            <p:cNvSpPr txBox="1"/>
            <p:nvPr>
              <p:custDataLst>
                <p:tags r:id="rId12"/>
              </p:custDataLst>
            </p:nvPr>
          </p:nvSpPr>
          <p:spPr>
            <a:xfrm>
              <a:off x="14754" y="6868"/>
              <a:ext cx="3086" cy="1307"/>
            </a:xfrm>
            <a:prstGeom prst="rect">
              <a:avLst/>
            </a:prstGeom>
            <a:noFill/>
          </p:spPr>
          <p:txBody>
            <a:bodyPr wrap="square" rtlCol="0">
              <a:spAutoFit/>
            </a:bodyPr>
            <a:lstStyle/>
            <a:p>
              <a:pPr algn="l"/>
              <a:r>
                <a:rPr lang="en-US" altLang="zh-CN" sz="1600" dirty="0">
                  <a:cs typeface="+mn-ea"/>
                  <a:sym typeface="+mn-lt"/>
                </a:rPr>
                <a:t>再次输入您的文字内容，简单明了，不要太过于繁琐</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800" decel="100000"/>
                                        <p:tgtEl>
                                          <p:spTgt spid="31"/>
                                        </p:tgtEl>
                                      </p:cBhvr>
                                    </p:animEffect>
                                    <p:anim calcmode="lin" valueType="num">
                                      <p:cBhvr>
                                        <p:cTn id="17" dur="800" decel="100000" fill="hold"/>
                                        <p:tgtEl>
                                          <p:spTgt spid="31"/>
                                        </p:tgtEl>
                                        <p:attrNameLst>
                                          <p:attrName>style.rotation</p:attrName>
                                        </p:attrNameLst>
                                      </p:cBhvr>
                                      <p:tavLst>
                                        <p:tav tm="0">
                                          <p:val>
                                            <p:fltVal val="-90"/>
                                          </p:val>
                                        </p:tav>
                                        <p:tav tm="100000">
                                          <p:val>
                                            <p:fltVal val="0"/>
                                          </p:val>
                                        </p:tav>
                                      </p:tavLst>
                                    </p:anim>
                                    <p:anim calcmode="lin" valueType="num">
                                      <p:cBhvr>
                                        <p:cTn id="18" dur="800" decel="100000" fill="hold"/>
                                        <p:tgtEl>
                                          <p:spTgt spid="31"/>
                                        </p:tgtEl>
                                        <p:attrNameLst>
                                          <p:attrName>ppt_x</p:attrName>
                                        </p:attrNameLst>
                                      </p:cBhvr>
                                      <p:tavLst>
                                        <p:tav tm="0">
                                          <p:val>
                                            <p:strVal val="#ppt_x+0.4"/>
                                          </p:val>
                                        </p:tav>
                                        <p:tav tm="100000">
                                          <p:val>
                                            <p:strVal val="#ppt_x-0.05"/>
                                          </p:val>
                                        </p:tav>
                                      </p:tavLst>
                                    </p:anim>
                                    <p:anim calcmode="lin" valueType="num">
                                      <p:cBhvr>
                                        <p:cTn id="19" dur="800" decel="100000" fill="hold"/>
                                        <p:tgtEl>
                                          <p:spTgt spid="3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800" decel="100000"/>
                                        <p:tgtEl>
                                          <p:spTgt spid="33"/>
                                        </p:tgtEl>
                                      </p:cBhvr>
                                    </p:animEffect>
                                    <p:anim calcmode="lin" valueType="num">
                                      <p:cBhvr>
                                        <p:cTn id="26" dur="800" decel="100000" fill="hold"/>
                                        <p:tgtEl>
                                          <p:spTgt spid="33"/>
                                        </p:tgtEl>
                                        <p:attrNameLst>
                                          <p:attrName>style.rotation</p:attrName>
                                        </p:attrNameLst>
                                      </p:cBhvr>
                                      <p:tavLst>
                                        <p:tav tm="0">
                                          <p:val>
                                            <p:fltVal val="-90"/>
                                          </p:val>
                                        </p:tav>
                                        <p:tav tm="100000">
                                          <p:val>
                                            <p:fltVal val="0"/>
                                          </p:val>
                                        </p:tav>
                                      </p:tavLst>
                                    </p:anim>
                                    <p:anim calcmode="lin" valueType="num">
                                      <p:cBhvr>
                                        <p:cTn id="27" dur="800" decel="100000" fill="hold"/>
                                        <p:tgtEl>
                                          <p:spTgt spid="33"/>
                                        </p:tgtEl>
                                        <p:attrNameLst>
                                          <p:attrName>ppt_x</p:attrName>
                                        </p:attrNameLst>
                                      </p:cBhvr>
                                      <p:tavLst>
                                        <p:tav tm="0">
                                          <p:val>
                                            <p:strVal val="#ppt_x+0.4"/>
                                          </p:val>
                                        </p:tav>
                                        <p:tav tm="100000">
                                          <p:val>
                                            <p:strVal val="#ppt_x-0.05"/>
                                          </p:val>
                                        </p:tav>
                                      </p:tavLst>
                                    </p:anim>
                                    <p:anim calcmode="lin" valueType="num">
                                      <p:cBhvr>
                                        <p:cTn id="28" dur="800" decel="100000" fill="hold"/>
                                        <p:tgtEl>
                                          <p:spTgt spid="3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800" decel="100000"/>
                                        <p:tgtEl>
                                          <p:spTgt spid="34"/>
                                        </p:tgtEl>
                                      </p:cBhvr>
                                    </p:animEffect>
                                    <p:anim calcmode="lin" valueType="num">
                                      <p:cBhvr>
                                        <p:cTn id="35" dur="800" decel="100000" fill="hold"/>
                                        <p:tgtEl>
                                          <p:spTgt spid="34"/>
                                        </p:tgtEl>
                                        <p:attrNameLst>
                                          <p:attrName>style.rotation</p:attrName>
                                        </p:attrNameLst>
                                      </p:cBhvr>
                                      <p:tavLst>
                                        <p:tav tm="0">
                                          <p:val>
                                            <p:fltVal val="-90"/>
                                          </p:val>
                                        </p:tav>
                                        <p:tav tm="100000">
                                          <p:val>
                                            <p:fltVal val="0"/>
                                          </p:val>
                                        </p:tav>
                                      </p:tavLst>
                                    </p:anim>
                                    <p:anim calcmode="lin" valueType="num">
                                      <p:cBhvr>
                                        <p:cTn id="36" dur="800" decel="100000" fill="hold"/>
                                        <p:tgtEl>
                                          <p:spTgt spid="34"/>
                                        </p:tgtEl>
                                        <p:attrNameLst>
                                          <p:attrName>ppt_x</p:attrName>
                                        </p:attrNameLst>
                                      </p:cBhvr>
                                      <p:tavLst>
                                        <p:tav tm="0">
                                          <p:val>
                                            <p:strVal val="#ppt_x+0.4"/>
                                          </p:val>
                                        </p:tav>
                                        <p:tav tm="100000">
                                          <p:val>
                                            <p:strVal val="#ppt_x-0.05"/>
                                          </p:val>
                                        </p:tav>
                                      </p:tavLst>
                                    </p:anim>
                                    <p:anim calcmode="lin" valueType="num">
                                      <p:cBhvr>
                                        <p:cTn id="37" dur="800" decel="100000" fill="hold"/>
                                        <p:tgtEl>
                                          <p:spTgt spid="3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800" decel="100000"/>
                                        <p:tgtEl>
                                          <p:spTgt spid="36"/>
                                        </p:tgtEl>
                                      </p:cBhvr>
                                    </p:animEffect>
                                    <p:anim calcmode="lin" valueType="num">
                                      <p:cBhvr>
                                        <p:cTn id="44" dur="800" decel="100000" fill="hold"/>
                                        <p:tgtEl>
                                          <p:spTgt spid="36"/>
                                        </p:tgtEl>
                                        <p:attrNameLst>
                                          <p:attrName>style.rotation</p:attrName>
                                        </p:attrNameLst>
                                      </p:cBhvr>
                                      <p:tavLst>
                                        <p:tav tm="0">
                                          <p:val>
                                            <p:fltVal val="-90"/>
                                          </p:val>
                                        </p:tav>
                                        <p:tav tm="100000">
                                          <p:val>
                                            <p:fltVal val="0"/>
                                          </p:val>
                                        </p:tav>
                                      </p:tavLst>
                                    </p:anim>
                                    <p:anim calcmode="lin" valueType="num">
                                      <p:cBhvr>
                                        <p:cTn id="45" dur="800" decel="100000" fill="hold"/>
                                        <p:tgtEl>
                                          <p:spTgt spid="36"/>
                                        </p:tgtEl>
                                        <p:attrNameLst>
                                          <p:attrName>ppt_x</p:attrName>
                                        </p:attrNameLst>
                                      </p:cBhvr>
                                      <p:tavLst>
                                        <p:tav tm="0">
                                          <p:val>
                                            <p:strVal val="#ppt_x+0.4"/>
                                          </p:val>
                                        </p:tav>
                                        <p:tav tm="100000">
                                          <p:val>
                                            <p:strVal val="#ppt_x-0.05"/>
                                          </p:val>
                                        </p:tav>
                                      </p:tavLst>
                                    </p:anim>
                                    <p:anim calcmode="lin" valueType="num">
                                      <p:cBhvr>
                                        <p:cTn id="46" dur="800" decel="100000" fill="hold"/>
                                        <p:tgtEl>
                                          <p:spTgt spid="3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图片 1"/>
          <p:cNvPicPr>
            <a:picLocks noChangeAspect="1"/>
          </p:cNvPicPr>
          <p:nvPr>
            <p:custDataLst>
              <p:tags r:id="rId2"/>
            </p:custDataLst>
          </p:nvPr>
        </p:nvPicPr>
        <p:blipFill>
          <a:blip r:embed="rId18" cstate="print">
            <a:extLst>
              <a:ext uri="{BEBA8EAE-BF5A-486C-A8C5-ECC9F3942E4B}">
                <a14:imgProps xmlns:a14="http://schemas.microsoft.com/office/drawing/2010/main">
                  <a14:imgLayer>
                    <a14:imgEffect>
                      <a14:brightnessContrast bright="20000" contrast="-20000"/>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088794" y="1506450"/>
            <a:ext cx="3999890" cy="2647844"/>
          </a:xfrm>
          <a:prstGeom prst="rect">
            <a:avLst/>
          </a:prstGeom>
        </p:spPr>
      </p:pic>
      <p:sp>
        <p:nvSpPr>
          <p:cNvPr id="3" name="PA-五边形 2"/>
          <p:cNvSpPr/>
          <p:nvPr>
            <p:custDataLst>
              <p:tags r:id="rId3"/>
            </p:custDataLst>
          </p:nvPr>
        </p:nvSpPr>
        <p:spPr>
          <a:xfrm>
            <a:off x="5497195" y="1538605"/>
            <a:ext cx="2651760" cy="662305"/>
          </a:xfrm>
          <a:prstGeom prst="homePlate">
            <a:avLst/>
          </a:prstGeom>
          <a:solidFill>
            <a:srgbClr val="046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文本框 3"/>
          <p:cNvSpPr txBox="1"/>
          <p:nvPr>
            <p:custDataLst>
              <p:tags r:id="rId4"/>
            </p:custDataLst>
          </p:nvPr>
        </p:nvSpPr>
        <p:spPr>
          <a:xfrm>
            <a:off x="5684520" y="1589405"/>
            <a:ext cx="3248660" cy="583565"/>
          </a:xfrm>
          <a:prstGeom prst="rect">
            <a:avLst/>
          </a:prstGeom>
          <a:noFill/>
        </p:spPr>
        <p:txBody>
          <a:bodyPr wrap="square" rtlCol="0">
            <a:spAutoFit/>
          </a:bodyPr>
          <a:lstStyle/>
          <a:p>
            <a:r>
              <a:rPr lang="zh-CN" altLang="en-US" sz="3200" dirty="0">
                <a:solidFill>
                  <a:schemeClr val="bg1"/>
                </a:solidFill>
                <a:cs typeface="+mn-ea"/>
                <a:sym typeface="+mn-lt"/>
              </a:rPr>
              <a:t>添加标题</a:t>
            </a:r>
          </a:p>
        </p:txBody>
      </p:sp>
      <p:sp>
        <p:nvSpPr>
          <p:cNvPr id="9" name="PA-文本框 8"/>
          <p:cNvSpPr txBox="1"/>
          <p:nvPr>
            <p:custDataLst>
              <p:tags r:id="rId5"/>
            </p:custDataLst>
          </p:nvPr>
        </p:nvSpPr>
        <p:spPr>
          <a:xfrm>
            <a:off x="5433695" y="2374265"/>
            <a:ext cx="4610735" cy="2030095"/>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p>
          <a:p>
            <a:pPr algn="l"/>
            <a:r>
              <a:rPr lang="en-US" altLang="zh-CN" dirty="0">
                <a:cs typeface="+mn-ea"/>
                <a:sym typeface="+mn-lt"/>
              </a:rPr>
              <a:t>再次输入您的文字内容，简单明了，不要太过于繁琐</a:t>
            </a:r>
          </a:p>
          <a:p>
            <a:pPr algn="l"/>
            <a:r>
              <a:rPr lang="en-US" altLang="zh-CN" dirty="0">
                <a:cs typeface="+mn-ea"/>
                <a:sym typeface="+mn-lt"/>
              </a:rPr>
              <a:t>再次输入您的文字内容，简单明了，不要太过于繁琐</a:t>
            </a:r>
          </a:p>
          <a:p>
            <a:pPr algn="l"/>
            <a:endParaRPr lang="zh-CN" altLang="en-US" dirty="0">
              <a:cs typeface="+mn-ea"/>
              <a:sym typeface="+mn-lt"/>
            </a:endParaRPr>
          </a:p>
        </p:txBody>
      </p:sp>
      <p:sp>
        <p:nvSpPr>
          <p:cNvPr id="6" name="PA-矩形 5"/>
          <p:cNvSpPr/>
          <p:nvPr>
            <p:custDataLst>
              <p:tags r:id="rId6"/>
            </p:custDataLst>
          </p:nvPr>
        </p:nvSpPr>
        <p:spPr>
          <a:xfrm>
            <a:off x="5534025" y="4198620"/>
            <a:ext cx="5083175" cy="1342390"/>
          </a:xfrm>
          <a:prstGeom prst="rect">
            <a:avLst/>
          </a:prstGeom>
          <a:solidFill>
            <a:srgbClr val="068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文本框 11"/>
          <p:cNvSpPr txBox="1"/>
          <p:nvPr>
            <p:custDataLst>
              <p:tags r:id="rId7"/>
            </p:custDataLst>
          </p:nvPr>
        </p:nvSpPr>
        <p:spPr>
          <a:xfrm>
            <a:off x="6152209" y="4569320"/>
            <a:ext cx="4524348" cy="645160"/>
          </a:xfrm>
          <a:prstGeom prst="rect">
            <a:avLst/>
          </a:prstGeom>
          <a:noFill/>
        </p:spPr>
        <p:txBody>
          <a:bodyPr wrap="square" rtlCol="0">
            <a:spAutoFit/>
          </a:bodyPr>
          <a:lstStyle/>
          <a:p>
            <a:pPr algn="l"/>
            <a:r>
              <a:rPr lang="en-US" altLang="zh-CN" dirty="0">
                <a:solidFill>
                  <a:schemeClr val="bg1"/>
                </a:solidFill>
                <a:cs typeface="+mn-ea"/>
                <a:sym typeface="+mn-lt"/>
              </a:rPr>
              <a:t>再次输入您的文字内容，简单明了，不要太过于繁琐</a:t>
            </a:r>
          </a:p>
        </p:txBody>
      </p:sp>
      <p:sp>
        <p:nvSpPr>
          <p:cNvPr id="7" name="PA-文本框 6"/>
          <p:cNvSpPr txBox="1"/>
          <p:nvPr>
            <p:custDataLst>
              <p:tags r:id="rId8"/>
            </p:custDataLst>
          </p:nvPr>
        </p:nvSpPr>
        <p:spPr>
          <a:xfrm>
            <a:off x="1292348" y="4569320"/>
            <a:ext cx="3618889" cy="645160"/>
          </a:xfrm>
          <a:prstGeom prst="rect">
            <a:avLst/>
          </a:prstGeom>
          <a:noFill/>
        </p:spPr>
        <p:txBody>
          <a:bodyPr wrap="square" rtlCol="0">
            <a:spAutoFit/>
          </a:bodyPr>
          <a:lstStyle/>
          <a:p>
            <a:pPr algn="l"/>
            <a:r>
              <a:rPr lang="en-US" altLang="zh-CN" dirty="0">
                <a:cs typeface="+mn-ea"/>
                <a:sym typeface="+mn-lt"/>
              </a:rPr>
              <a:t>再次输入您的文字内容，简单明了，不要太过于繁琐</a:t>
            </a:r>
            <a:endParaRPr lang="zh-CN" altLang="en-US" dirty="0">
              <a:cs typeface="+mn-ea"/>
              <a:sym typeface="+mn-lt"/>
            </a:endParaRPr>
          </a:p>
        </p:txBody>
      </p:sp>
      <p:sp>
        <p:nvSpPr>
          <p:cNvPr id="8" name="PA-矩形 7"/>
          <p:cNvSpPr/>
          <p:nvPr>
            <p:custDataLst>
              <p:tags r:id="rId9"/>
            </p:custDataLst>
          </p:nvPr>
        </p:nvSpPr>
        <p:spPr>
          <a:xfrm>
            <a:off x="1883230" y="3722914"/>
            <a:ext cx="2233747" cy="653143"/>
          </a:xfrm>
          <a:prstGeom prst="rect">
            <a:avLst/>
          </a:prstGeom>
          <a:solidFill>
            <a:srgbClr val="01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文本框 14"/>
          <p:cNvSpPr txBox="1"/>
          <p:nvPr>
            <p:custDataLst>
              <p:tags r:id="rId10"/>
            </p:custDataLst>
          </p:nvPr>
        </p:nvSpPr>
        <p:spPr>
          <a:xfrm>
            <a:off x="2120207" y="3757097"/>
            <a:ext cx="1826141" cy="584775"/>
          </a:xfrm>
          <a:prstGeom prst="rect">
            <a:avLst/>
          </a:prstGeom>
          <a:noFill/>
        </p:spPr>
        <p:txBody>
          <a:bodyPr wrap="none" rtlCol="0">
            <a:spAutoFit/>
          </a:bodyPr>
          <a:lstStyle/>
          <a:p>
            <a:r>
              <a:rPr lang="zh-CN" altLang="en-US" sz="3200" dirty="0">
                <a:solidFill>
                  <a:schemeClr val="bg1"/>
                </a:solidFill>
                <a:cs typeface="+mn-ea"/>
                <a:sym typeface="+mn-lt"/>
              </a:rPr>
              <a:t>添加标题</a:t>
            </a:r>
          </a:p>
        </p:txBody>
      </p:sp>
      <p:sp>
        <p:nvSpPr>
          <p:cNvPr id="10" name="PA-椭圆 9"/>
          <p:cNvSpPr/>
          <p:nvPr>
            <p:custDataLst>
              <p:tags r:id="rId11"/>
            </p:custDataLst>
          </p:nvPr>
        </p:nvSpPr>
        <p:spPr>
          <a:xfrm>
            <a:off x="5679768" y="4663440"/>
            <a:ext cx="470262" cy="4702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文本框 4"/>
          <p:cNvSpPr txBox="1"/>
          <p:nvPr userDrawn="1">
            <p:custDataLst>
              <p:tags r:id="rId12"/>
            </p:custDataLst>
          </p:nvPr>
        </p:nvSpPr>
        <p:spPr>
          <a:xfrm>
            <a:off x="891540" y="254000"/>
            <a:ext cx="4052570" cy="521970"/>
          </a:xfrm>
          <a:prstGeom prst="rect">
            <a:avLst/>
          </a:prstGeom>
          <a:noFill/>
        </p:spPr>
        <p:txBody>
          <a:bodyPr wrap="square" rtlCol="0">
            <a:spAutoFit/>
          </a:bodyPr>
          <a:lstStyle/>
          <a:p>
            <a:pPr algn="l"/>
            <a:r>
              <a:rPr lang="zh-CN" altLang="en-US" sz="2800" b="1" dirty="0">
                <a:solidFill>
                  <a:srgbClr val="046382"/>
                </a:solidFill>
                <a:cs typeface="+mn-ea"/>
                <a:sym typeface="+mn-lt"/>
              </a:rPr>
              <a:t>单击输入您的文字</a:t>
            </a:r>
          </a:p>
        </p:txBody>
      </p:sp>
      <p:grpSp>
        <p:nvGrpSpPr>
          <p:cNvPr id="35" name="PA-组合 34"/>
          <p:cNvGrpSpPr/>
          <p:nvPr userDrawn="1">
            <p:custDataLst>
              <p:tags r:id="rId13"/>
            </p:custDataLst>
          </p:nvPr>
        </p:nvGrpSpPr>
        <p:grpSpPr>
          <a:xfrm>
            <a:off x="-76200" y="225425"/>
            <a:ext cx="986155" cy="387985"/>
            <a:chOff x="11103" y="6584"/>
            <a:chExt cx="10927" cy="4296"/>
          </a:xfrm>
        </p:grpSpPr>
        <p:pic>
          <p:nvPicPr>
            <p:cNvPr id="11" name="PA-图片 10" descr="资源 2"/>
            <p:cNvPicPr>
              <a:picLocks noChangeAspect="1"/>
            </p:cNvPicPr>
            <p:nvPr>
              <p:custDataLst>
                <p:tags r:id="rId14"/>
              </p:custDataLst>
            </p:nvPr>
          </p:nvPicPr>
          <p:blipFill>
            <a:blip r:embed="rId19"/>
            <a:srcRect l="-6114" t="-37553"/>
            <a:stretch>
              <a:fillRect/>
            </a:stretch>
          </p:blipFill>
          <p:spPr>
            <a:xfrm rot="21000000">
              <a:off x="11103" y="6584"/>
              <a:ext cx="9742" cy="4125"/>
            </a:xfrm>
            <a:prstGeom prst="rect">
              <a:avLst/>
            </a:prstGeom>
          </p:spPr>
        </p:pic>
        <p:pic>
          <p:nvPicPr>
            <p:cNvPr id="13" name="PA-图片 12" descr="资源 3"/>
            <p:cNvPicPr>
              <a:picLocks noChangeAspect="1"/>
            </p:cNvPicPr>
            <p:nvPr>
              <p:custDataLst>
                <p:tags r:id="rId15"/>
              </p:custDataLst>
            </p:nvPr>
          </p:nvPicPr>
          <p:blipFill>
            <a:blip r:embed="rId20"/>
            <a:stretch>
              <a:fillRect/>
            </a:stretch>
          </p:blipFill>
          <p:spPr>
            <a:xfrm rot="21000000">
              <a:off x="11730" y="8360"/>
              <a:ext cx="10300" cy="2520"/>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800" decel="100000"/>
                                        <p:tgtEl>
                                          <p:spTgt spid="15"/>
                                        </p:tgtEl>
                                      </p:cBhvr>
                                    </p:animEffect>
                                    <p:anim calcmode="lin" valueType="num">
                                      <p:cBhvr>
                                        <p:cTn id="26" dur="800" decel="100000" fill="hold"/>
                                        <p:tgtEl>
                                          <p:spTgt spid="15"/>
                                        </p:tgtEl>
                                        <p:attrNameLst>
                                          <p:attrName>style.rotation</p:attrName>
                                        </p:attrNameLst>
                                      </p:cBhvr>
                                      <p:tavLst>
                                        <p:tav tm="0">
                                          <p:val>
                                            <p:fltVal val="-90"/>
                                          </p:val>
                                        </p:tav>
                                        <p:tav tm="100000">
                                          <p:val>
                                            <p:fltVal val="0"/>
                                          </p:val>
                                        </p:tav>
                                      </p:tavLst>
                                    </p:anim>
                                    <p:anim calcmode="lin" valueType="num">
                                      <p:cBhvr>
                                        <p:cTn id="27" dur="800" decel="100000" fill="hold"/>
                                        <p:tgtEl>
                                          <p:spTgt spid="15"/>
                                        </p:tgtEl>
                                        <p:attrNameLst>
                                          <p:attrName>ppt_x</p:attrName>
                                        </p:attrNameLst>
                                      </p:cBhvr>
                                      <p:tavLst>
                                        <p:tav tm="0">
                                          <p:val>
                                            <p:strVal val="#ppt_x+0.4"/>
                                          </p:val>
                                        </p:tav>
                                        <p:tav tm="100000">
                                          <p:val>
                                            <p:strVal val="#ppt_x-0.05"/>
                                          </p:val>
                                        </p:tav>
                                      </p:tavLst>
                                    </p:anim>
                                    <p:anim calcmode="lin" valueType="num">
                                      <p:cBhvr>
                                        <p:cTn id="28" dur="800" decel="100000" fill="hold"/>
                                        <p:tgtEl>
                                          <p:spTgt spid="1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800" decel="100000"/>
                                        <p:tgtEl>
                                          <p:spTgt spid="3"/>
                                        </p:tgtEl>
                                      </p:cBhvr>
                                    </p:animEffect>
                                    <p:anim calcmode="lin" valueType="num">
                                      <p:cBhvr>
                                        <p:cTn id="44" dur="800" decel="100000" fill="hold"/>
                                        <p:tgtEl>
                                          <p:spTgt spid="3"/>
                                        </p:tgtEl>
                                        <p:attrNameLst>
                                          <p:attrName>style.rotation</p:attrName>
                                        </p:attrNameLst>
                                      </p:cBhvr>
                                      <p:tavLst>
                                        <p:tav tm="0">
                                          <p:val>
                                            <p:fltVal val="-90"/>
                                          </p:val>
                                        </p:tav>
                                        <p:tav tm="100000">
                                          <p:val>
                                            <p:fltVal val="0"/>
                                          </p:val>
                                        </p:tav>
                                      </p:tavLst>
                                    </p:anim>
                                    <p:anim calcmode="lin" valueType="num">
                                      <p:cBhvr>
                                        <p:cTn id="45" dur="800" decel="100000" fill="hold"/>
                                        <p:tgtEl>
                                          <p:spTgt spid="3"/>
                                        </p:tgtEl>
                                        <p:attrNameLst>
                                          <p:attrName>ppt_x</p:attrName>
                                        </p:attrNameLst>
                                      </p:cBhvr>
                                      <p:tavLst>
                                        <p:tav tm="0">
                                          <p:val>
                                            <p:strVal val="#ppt_x+0.4"/>
                                          </p:val>
                                        </p:tav>
                                        <p:tav tm="100000">
                                          <p:val>
                                            <p:strVal val="#ppt_x-0.05"/>
                                          </p:val>
                                        </p:tav>
                                      </p:tavLst>
                                    </p:anim>
                                    <p:anim calcmode="lin" valueType="num">
                                      <p:cBhvr>
                                        <p:cTn id="46" dur="800" decel="100000" fill="hold"/>
                                        <p:tgtEl>
                                          <p:spTgt spid="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800" decel="100000"/>
                                        <p:tgtEl>
                                          <p:spTgt spid="4"/>
                                        </p:tgtEl>
                                      </p:cBhvr>
                                    </p:animEffect>
                                    <p:anim calcmode="lin" valueType="num">
                                      <p:cBhvr>
                                        <p:cTn id="53" dur="800" decel="100000" fill="hold"/>
                                        <p:tgtEl>
                                          <p:spTgt spid="4"/>
                                        </p:tgtEl>
                                        <p:attrNameLst>
                                          <p:attrName>style.rotation</p:attrName>
                                        </p:attrNameLst>
                                      </p:cBhvr>
                                      <p:tavLst>
                                        <p:tav tm="0">
                                          <p:val>
                                            <p:fltVal val="-90"/>
                                          </p:val>
                                        </p:tav>
                                        <p:tav tm="100000">
                                          <p:val>
                                            <p:fltVal val="0"/>
                                          </p:val>
                                        </p:tav>
                                      </p:tavLst>
                                    </p:anim>
                                    <p:anim calcmode="lin" valueType="num">
                                      <p:cBhvr>
                                        <p:cTn id="54" dur="800" decel="100000" fill="hold"/>
                                        <p:tgtEl>
                                          <p:spTgt spid="4"/>
                                        </p:tgtEl>
                                        <p:attrNameLst>
                                          <p:attrName>ppt_x</p:attrName>
                                        </p:attrNameLst>
                                      </p:cBhvr>
                                      <p:tavLst>
                                        <p:tav tm="0">
                                          <p:val>
                                            <p:strVal val="#ppt_x+0.4"/>
                                          </p:val>
                                        </p:tav>
                                        <p:tav tm="100000">
                                          <p:val>
                                            <p:strVal val="#ppt_x-0.05"/>
                                          </p:val>
                                        </p:tav>
                                      </p:tavLst>
                                    </p:anim>
                                    <p:anim calcmode="lin" valueType="num">
                                      <p:cBhvr>
                                        <p:cTn id="55" dur="800" decel="100000" fill="hold"/>
                                        <p:tgtEl>
                                          <p:spTgt spid="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1.5"/>
                                          </p:val>
                                        </p:tav>
                                      </p:tavLst>
                                    </p:anim>
                                    <p:anim calcmode="lin" valueType="num">
                                      <p:cBhvr>
                                        <p:cTn id="62" dur="500" fill="hold"/>
                                        <p:tgtEl>
                                          <p:spTgt spid="9"/>
                                        </p:tgtEl>
                                        <p:attrNameLst>
                                          <p:attrName>ppt_h</p:attrName>
                                        </p:attrNameLst>
                                      </p:cBhvr>
                                      <p:tavLst>
                                        <p:tav tm="0">
                                          <p:val>
                                            <p:fltVal val="0"/>
                                          </p:val>
                                        </p:tav>
                                        <p:tav tm="100000">
                                          <p:val>
                                            <p:strVal val="#ppt_h*1.5"/>
                                          </p:val>
                                        </p:tav>
                                      </p:tavLst>
                                    </p:anim>
                                    <p:animEffect transition="in" filter="fade">
                                      <p:cBhvr>
                                        <p:cTn id="63" dur="500"/>
                                        <p:tgtEl>
                                          <p:spTgt spid="9"/>
                                        </p:tgtEl>
                                      </p:cBhvr>
                                    </p:animEffect>
                                    <p:anim to="" calcmode="lin" valueType="num">
                                      <p:cBhvr>
                                        <p:cTn id="64" dur="500" fill="hold">
                                          <p:stCondLst>
                                            <p:cond delay="0"/>
                                          </p:stCondLst>
                                        </p:cTn>
                                        <p:tgtEl>
                                          <p:spTgt spid="9"/>
                                        </p:tgtEl>
                                        <p:attrNameLst>
                                          <p:attrName>ppt_x</p:attrName>
                                        </p:attrNameLst>
                                      </p:cBhvr>
                                      <p:tavLst>
                                        <p:tav tm="0">
                                          <p:val>
                                            <p:strVal val="#ppt_x"/>
                                          </p:val>
                                        </p:tav>
                                        <p:tav tm="100000">
                                          <p:val>
                                            <p:strVal val="0.5"/>
                                          </p:val>
                                        </p:tav>
                                      </p:tavLst>
                                    </p:anim>
                                    <p:anim to="" calcmode="lin" valueType="num">
                                      <p:cBhvr>
                                        <p:cTn id="65" dur="500" fill="hold">
                                          <p:stCondLst>
                                            <p:cond delay="0"/>
                                          </p:stCondLst>
                                        </p:cTn>
                                        <p:tgtEl>
                                          <p:spTgt spid="9"/>
                                        </p:tgtEl>
                                        <p:attrNameLst>
                                          <p:attrName>ppt_y</p:attrName>
                                        </p:attrNameLst>
                                      </p:cBhvr>
                                      <p:tavLst>
                                        <p:tav tm="0">
                                          <p:val>
                                            <p:strVal val="#ppt_y"/>
                                          </p:val>
                                        </p:tav>
                                        <p:tav tm="100000">
                                          <p:val>
                                            <p:strVal val="0.5"/>
                                          </p:val>
                                        </p:tav>
                                      </p:tavLst>
                                    </p:anim>
                                  </p:childTnLst>
                                </p:cTn>
                              </p:par>
                            </p:childTnLst>
                          </p:cTn>
                        </p:par>
                        <p:par>
                          <p:cTn id="66" fill="hold">
                            <p:stCondLst>
                              <p:cond delay="6500"/>
                            </p:stCondLst>
                            <p:childTnLst>
                              <p:par>
                                <p:cTn id="67" presetID="53" presetClass="entr" presetSubtype="16" fill="hold" grpId="1"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strVal val="#ppt_w*1.5"/>
                                          </p:val>
                                        </p:tav>
                                        <p:tav tm="100000">
                                          <p:val>
                                            <p:strVal val="#ppt_w"/>
                                          </p:val>
                                        </p:tav>
                                      </p:tavLst>
                                    </p:anim>
                                    <p:anim calcmode="lin" valueType="num">
                                      <p:cBhvr>
                                        <p:cTn id="70" dur="500" fill="hold"/>
                                        <p:tgtEl>
                                          <p:spTgt spid="9"/>
                                        </p:tgtEl>
                                        <p:attrNameLst>
                                          <p:attrName>ppt_h</p:attrName>
                                        </p:attrNameLst>
                                      </p:cBhvr>
                                      <p:tavLst>
                                        <p:tav tm="0">
                                          <p:val>
                                            <p:strVal val="#ppt_h*1.5"/>
                                          </p:val>
                                        </p:tav>
                                        <p:tav tm="100000">
                                          <p:val>
                                            <p:strVal val="#ppt_h"/>
                                          </p:val>
                                        </p:tav>
                                      </p:tavLst>
                                    </p:anim>
                                    <p:animEffect transition="in" filter="fade">
                                      <p:cBhvr>
                                        <p:cTn id="71" dur="500"/>
                                        <p:tgtEl>
                                          <p:spTgt spid="9"/>
                                        </p:tgtEl>
                                      </p:cBhvr>
                                    </p:animEffect>
                                    <p:anim to="" calcmode="lin" valueType="num">
                                      <p:cBhvr>
                                        <p:cTn id="72" dur="500" fill="hold">
                                          <p:stCondLst>
                                            <p:cond delay="0"/>
                                          </p:stCondLst>
                                        </p:cTn>
                                        <p:tgtEl>
                                          <p:spTgt spid="9"/>
                                        </p:tgtEl>
                                        <p:attrNameLst>
                                          <p:attrName>ppt_x</p:attrName>
                                        </p:attrNameLst>
                                      </p:cBhvr>
                                      <p:tavLst>
                                        <p:tav tm="0">
                                          <p:val>
                                            <p:strVal val="0.5"/>
                                          </p:val>
                                        </p:tav>
                                        <p:tav tm="100000">
                                          <p:val>
                                            <p:strVal val="#ppt_x"/>
                                          </p:val>
                                        </p:tav>
                                      </p:tavLst>
                                    </p:anim>
                                    <p:anim to="" calcmode="lin" valueType="num">
                                      <p:cBhvr>
                                        <p:cTn id="73" dur="500" fill="hold">
                                          <p:stCondLst>
                                            <p:cond delay="0"/>
                                          </p:stCondLst>
                                        </p:cTn>
                                        <p:tgtEl>
                                          <p:spTgt spid="9"/>
                                        </p:tgtEl>
                                        <p:attrNameLst>
                                          <p:attrName>ppt_y</p:attrName>
                                        </p:attrNameLst>
                                      </p:cBhvr>
                                      <p:tavLst>
                                        <p:tav tm="0">
                                          <p:val>
                                            <p:strVal val="0.5"/>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800" decel="100000"/>
                                        <p:tgtEl>
                                          <p:spTgt spid="6"/>
                                        </p:tgtEl>
                                      </p:cBhvr>
                                    </p:animEffect>
                                    <p:anim calcmode="lin" valueType="num">
                                      <p:cBhvr>
                                        <p:cTn id="78" dur="800" decel="100000" fill="hold"/>
                                        <p:tgtEl>
                                          <p:spTgt spid="6"/>
                                        </p:tgtEl>
                                        <p:attrNameLst>
                                          <p:attrName>style.rotation</p:attrName>
                                        </p:attrNameLst>
                                      </p:cBhvr>
                                      <p:tavLst>
                                        <p:tav tm="0">
                                          <p:val>
                                            <p:fltVal val="-90"/>
                                          </p:val>
                                        </p:tav>
                                        <p:tav tm="100000">
                                          <p:val>
                                            <p:fltVal val="0"/>
                                          </p:val>
                                        </p:tav>
                                      </p:tavLst>
                                    </p:anim>
                                    <p:anim calcmode="lin" valueType="num">
                                      <p:cBhvr>
                                        <p:cTn id="79" dur="800" decel="100000" fill="hold"/>
                                        <p:tgtEl>
                                          <p:spTgt spid="6"/>
                                        </p:tgtEl>
                                        <p:attrNameLst>
                                          <p:attrName>ppt_x</p:attrName>
                                        </p:attrNameLst>
                                      </p:cBhvr>
                                      <p:tavLst>
                                        <p:tav tm="0">
                                          <p:val>
                                            <p:strVal val="#ppt_x+0.4"/>
                                          </p:val>
                                        </p:tav>
                                        <p:tav tm="100000">
                                          <p:val>
                                            <p:strVal val="#ppt_x-0.05"/>
                                          </p:val>
                                        </p:tav>
                                      </p:tavLst>
                                    </p:anim>
                                    <p:anim calcmode="lin" valueType="num">
                                      <p:cBhvr>
                                        <p:cTn id="80" dur="800" decel="100000" fill="hold"/>
                                        <p:tgtEl>
                                          <p:spTgt spid="6"/>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83" fill="hold">
                            <p:stCondLst>
                              <p:cond delay="8000"/>
                            </p:stCondLst>
                            <p:childTnLst>
                              <p:par>
                                <p:cTn id="84" presetID="30" presetClass="entr" presetSubtype="0"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800" decel="100000"/>
                                        <p:tgtEl>
                                          <p:spTgt spid="10"/>
                                        </p:tgtEl>
                                      </p:cBhvr>
                                    </p:animEffect>
                                    <p:anim calcmode="lin" valueType="num">
                                      <p:cBhvr>
                                        <p:cTn id="87" dur="800" decel="100000" fill="hold"/>
                                        <p:tgtEl>
                                          <p:spTgt spid="10"/>
                                        </p:tgtEl>
                                        <p:attrNameLst>
                                          <p:attrName>style.rotation</p:attrName>
                                        </p:attrNameLst>
                                      </p:cBhvr>
                                      <p:tavLst>
                                        <p:tav tm="0">
                                          <p:val>
                                            <p:fltVal val="-90"/>
                                          </p:val>
                                        </p:tav>
                                        <p:tav tm="100000">
                                          <p:val>
                                            <p:fltVal val="0"/>
                                          </p:val>
                                        </p:tav>
                                      </p:tavLst>
                                    </p:anim>
                                    <p:anim calcmode="lin" valueType="num">
                                      <p:cBhvr>
                                        <p:cTn id="88" dur="800" decel="100000" fill="hold"/>
                                        <p:tgtEl>
                                          <p:spTgt spid="10"/>
                                        </p:tgtEl>
                                        <p:attrNameLst>
                                          <p:attrName>ppt_x</p:attrName>
                                        </p:attrNameLst>
                                      </p:cBhvr>
                                      <p:tavLst>
                                        <p:tav tm="0">
                                          <p:val>
                                            <p:strVal val="#ppt_x+0.4"/>
                                          </p:val>
                                        </p:tav>
                                        <p:tav tm="100000">
                                          <p:val>
                                            <p:strVal val="#ppt_x-0.05"/>
                                          </p:val>
                                        </p:tav>
                                      </p:tavLst>
                                    </p:anim>
                                    <p:anim calcmode="lin" valueType="num">
                                      <p:cBhvr>
                                        <p:cTn id="89" dur="800" decel="100000" fill="hold"/>
                                        <p:tgtEl>
                                          <p:spTgt spid="10"/>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2" fill="hold">
                            <p:stCondLst>
                              <p:cond delay="9000"/>
                            </p:stCondLst>
                            <p:childTnLst>
                              <p:par>
                                <p:cTn id="93" presetID="30"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800" decel="100000"/>
                                        <p:tgtEl>
                                          <p:spTgt spid="12"/>
                                        </p:tgtEl>
                                      </p:cBhvr>
                                    </p:animEffect>
                                    <p:anim calcmode="lin" valueType="num">
                                      <p:cBhvr>
                                        <p:cTn id="96" dur="800" decel="100000" fill="hold"/>
                                        <p:tgtEl>
                                          <p:spTgt spid="12"/>
                                        </p:tgtEl>
                                        <p:attrNameLst>
                                          <p:attrName>style.rotation</p:attrName>
                                        </p:attrNameLst>
                                      </p:cBhvr>
                                      <p:tavLst>
                                        <p:tav tm="0">
                                          <p:val>
                                            <p:fltVal val="-90"/>
                                          </p:val>
                                        </p:tav>
                                        <p:tav tm="100000">
                                          <p:val>
                                            <p:fltVal val="0"/>
                                          </p:val>
                                        </p:tav>
                                      </p:tavLst>
                                    </p:anim>
                                    <p:anim calcmode="lin" valueType="num">
                                      <p:cBhvr>
                                        <p:cTn id="97" dur="800" decel="100000" fill="hold"/>
                                        <p:tgtEl>
                                          <p:spTgt spid="12"/>
                                        </p:tgtEl>
                                        <p:attrNameLst>
                                          <p:attrName>ppt_x</p:attrName>
                                        </p:attrNameLst>
                                      </p:cBhvr>
                                      <p:tavLst>
                                        <p:tav tm="0">
                                          <p:val>
                                            <p:strVal val="#ppt_x+0.4"/>
                                          </p:val>
                                        </p:tav>
                                        <p:tav tm="100000">
                                          <p:val>
                                            <p:strVal val="#ppt_x-0.05"/>
                                          </p:val>
                                        </p:tav>
                                      </p:tavLst>
                                    </p:anim>
                                    <p:anim calcmode="lin" valueType="num">
                                      <p:cBhvr>
                                        <p:cTn id="98" dur="800" decel="100000" fill="hold"/>
                                        <p:tgtEl>
                                          <p:spTgt spid="12"/>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9" grpId="1"/>
      <p:bldP spid="6" grpId="0" animBg="1"/>
      <p:bldP spid="12" grpId="0"/>
      <p:bldP spid="7" grpId="0"/>
      <p:bldP spid="8" grpId="0" animBg="1"/>
      <p:bldP spid="15"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29"/>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0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PA" val="v5.2.11"/>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1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2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PA" val="v5.2.11"/>
</p:tagLst>
</file>

<file path=ppt/tags/tag127.xml><?xml version="1.0" encoding="utf-8"?>
<p:tagLst xmlns:a="http://schemas.openxmlformats.org/drawingml/2006/main" xmlns:r="http://schemas.openxmlformats.org/officeDocument/2006/relationships" xmlns:p="http://schemas.openxmlformats.org/presentationml/2006/main">
  <p:tag name="PA" val="v5.2.11"/>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PA" val="v5.2.11"/>
</p:tagLst>
</file>

<file path=ppt/tags/tag131.xml><?xml version="1.0" encoding="utf-8"?>
<p:tagLst xmlns:a="http://schemas.openxmlformats.org/drawingml/2006/main" xmlns:r="http://schemas.openxmlformats.org/officeDocument/2006/relationships" xmlns:p="http://schemas.openxmlformats.org/presentationml/2006/main">
  <p:tag name="PA" val="v5.2.11"/>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PA" val="v5.2.11"/>
</p:tagLst>
</file>

<file path=ppt/tags/tag138.xml><?xml version="1.0" encoding="utf-8"?>
<p:tagLst xmlns:a="http://schemas.openxmlformats.org/drawingml/2006/main" xmlns:r="http://schemas.openxmlformats.org/officeDocument/2006/relationships" xmlns:p="http://schemas.openxmlformats.org/presentationml/2006/main">
  <p:tag name="PA" val="v5.2.11"/>
</p:tagLst>
</file>

<file path=ppt/tags/tag139.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PA" val="v5.2.11"/>
</p:tagLst>
</file>

<file path=ppt/tags/tag146.xml><?xml version="1.0" encoding="utf-8"?>
<p:tagLst xmlns:a="http://schemas.openxmlformats.org/drawingml/2006/main" xmlns:r="http://schemas.openxmlformats.org/officeDocument/2006/relationships" xmlns:p="http://schemas.openxmlformats.org/presentationml/2006/main">
  <p:tag name="PA" val="v5.2.11"/>
</p:tagLst>
</file>

<file path=ppt/tags/tag147.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5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5.xml><?xml version="1.0" encoding="utf-8"?>
<p:tagLst xmlns:a="http://schemas.openxmlformats.org/drawingml/2006/main" xmlns:r="http://schemas.openxmlformats.org/officeDocument/2006/relationships" xmlns:p="http://schemas.openxmlformats.org/presentationml/2006/main">
  <p:tag name="PA" val="v5.2.11"/>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PA" val="v5.2.11"/>
</p:tagLst>
</file>

<file path=ppt/tags/tag164.xml><?xml version="1.0" encoding="utf-8"?>
<p:tagLst xmlns:a="http://schemas.openxmlformats.org/drawingml/2006/main" xmlns:r="http://schemas.openxmlformats.org/officeDocument/2006/relationships" xmlns:p="http://schemas.openxmlformats.org/presentationml/2006/main">
  <p:tag name="PA" val="v5.2.11"/>
</p:tagLst>
</file>

<file path=ppt/tags/tag165.xml><?xml version="1.0" encoding="utf-8"?>
<p:tagLst xmlns:a="http://schemas.openxmlformats.org/drawingml/2006/main" xmlns:r="http://schemas.openxmlformats.org/officeDocument/2006/relationships" xmlns:p="http://schemas.openxmlformats.org/presentationml/2006/main">
  <p:tag name="PA" val="v5.2.11"/>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16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1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PA" val="v5.2.11"/>
</p:tagLst>
</file>

<file path=ppt/tags/tag198.xml><?xml version="1.0" encoding="utf-8"?>
<p:tagLst xmlns:a="http://schemas.openxmlformats.org/drawingml/2006/main" xmlns:r="http://schemas.openxmlformats.org/officeDocument/2006/relationships" xmlns:p="http://schemas.openxmlformats.org/presentationml/2006/main">
  <p:tag name="PA" val="v5.2.11"/>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0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04.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0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0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0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1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3.xml><?xml version="1.0" encoding="utf-8"?>
<p:tagLst xmlns:a="http://schemas.openxmlformats.org/drawingml/2006/main" xmlns:r="http://schemas.openxmlformats.org/officeDocument/2006/relationships" xmlns:p="http://schemas.openxmlformats.org/presentationml/2006/main">
  <p:tag name="PA" val="v5.2.11"/>
</p:tagLst>
</file>

<file path=ppt/tags/tag214.xml><?xml version="1.0" encoding="utf-8"?>
<p:tagLst xmlns:a="http://schemas.openxmlformats.org/drawingml/2006/main" xmlns:r="http://schemas.openxmlformats.org/officeDocument/2006/relationships" xmlns:p="http://schemas.openxmlformats.org/presentationml/2006/main">
  <p:tag name="PA" val="v5.2.11"/>
</p:tagLst>
</file>

<file path=ppt/tags/tag215.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1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1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1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1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2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PA" val="v5.2.11"/>
</p:tagLst>
</file>

<file path=ppt/tags/tag231.xml><?xml version="1.0" encoding="utf-8"?>
<p:tagLst xmlns:a="http://schemas.openxmlformats.org/drawingml/2006/main" xmlns:r="http://schemas.openxmlformats.org/officeDocument/2006/relationships" xmlns:p="http://schemas.openxmlformats.org/presentationml/2006/main">
  <p:tag name="PA" val="v5.2.11"/>
</p:tagLst>
</file>

<file path=ppt/tags/tag232.xml><?xml version="1.0" encoding="utf-8"?>
<p:tagLst xmlns:a="http://schemas.openxmlformats.org/drawingml/2006/main" xmlns:r="http://schemas.openxmlformats.org/officeDocument/2006/relationships" xmlns:p="http://schemas.openxmlformats.org/presentationml/2006/main">
  <p:tag name="PA" val="v5.2.11"/>
</p:tagLst>
</file>

<file path=ppt/tags/tag233.xml><?xml version="1.0" encoding="utf-8"?>
<p:tagLst xmlns:a="http://schemas.openxmlformats.org/drawingml/2006/main" xmlns:r="http://schemas.openxmlformats.org/officeDocument/2006/relationships" xmlns:p="http://schemas.openxmlformats.org/presentationml/2006/main">
  <p:tag name="PA" val="v5.2.11"/>
</p:tagLst>
</file>

<file path=ppt/tags/tag234.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2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6.xml><?xml version="1.0" encoding="utf-8"?>
<p:tagLst xmlns:a="http://schemas.openxmlformats.org/drawingml/2006/main" xmlns:r="http://schemas.openxmlformats.org/officeDocument/2006/relationships" xmlns:p="http://schemas.openxmlformats.org/presentationml/2006/main">
  <p:tag name="PA" val="v5.2.11"/>
</p:tagLst>
</file>

<file path=ppt/tags/tag237.xml><?xml version="1.0" encoding="utf-8"?>
<p:tagLst xmlns:a="http://schemas.openxmlformats.org/drawingml/2006/main" xmlns:r="http://schemas.openxmlformats.org/officeDocument/2006/relationships" xmlns:p="http://schemas.openxmlformats.org/presentationml/2006/main">
  <p:tag name="PA" val="v5.2.11"/>
</p:tagLst>
</file>

<file path=ppt/tags/tag238.xml><?xml version="1.0" encoding="utf-8"?>
<p:tagLst xmlns:a="http://schemas.openxmlformats.org/drawingml/2006/main" xmlns:r="http://schemas.openxmlformats.org/officeDocument/2006/relationships" xmlns:p="http://schemas.openxmlformats.org/presentationml/2006/main">
  <p:tag name="PA" val="v5.2.11"/>
</p:tagLst>
</file>

<file path=ppt/tags/tag239.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PA" val="v5.2.11"/>
</p:tagLst>
</file>

<file path=ppt/tags/tag241.xml><?xml version="1.0" encoding="utf-8"?>
<p:tagLst xmlns:a="http://schemas.openxmlformats.org/drawingml/2006/main" xmlns:r="http://schemas.openxmlformats.org/officeDocument/2006/relationships" xmlns:p="http://schemas.openxmlformats.org/presentationml/2006/main">
  <p:tag name="PA" val="v5.2.11"/>
</p:tagLst>
</file>

<file path=ppt/tags/tag242.xml><?xml version="1.0" encoding="utf-8"?>
<p:tagLst xmlns:a="http://schemas.openxmlformats.org/drawingml/2006/main" xmlns:r="http://schemas.openxmlformats.org/officeDocument/2006/relationships" xmlns:p="http://schemas.openxmlformats.org/presentationml/2006/main">
  <p:tag name="PA" val="v5.2.11"/>
</p:tagLst>
</file>

<file path=ppt/tags/tag243.xml><?xml version="1.0" encoding="utf-8"?>
<p:tagLst xmlns:a="http://schemas.openxmlformats.org/drawingml/2006/main" xmlns:r="http://schemas.openxmlformats.org/officeDocument/2006/relationships" xmlns:p="http://schemas.openxmlformats.org/presentationml/2006/main">
  <p:tag name="PA" val="v5.2.11"/>
</p:tagLst>
</file>

<file path=ppt/tags/tag244.xml><?xml version="1.0" encoding="utf-8"?>
<p:tagLst xmlns:a="http://schemas.openxmlformats.org/drawingml/2006/main" xmlns:r="http://schemas.openxmlformats.org/officeDocument/2006/relationships" xmlns:p="http://schemas.openxmlformats.org/presentationml/2006/main">
  <p:tag name="PA" val="v5.2.11"/>
</p:tagLst>
</file>

<file path=ppt/tags/tag245.xml><?xml version="1.0" encoding="utf-8"?>
<p:tagLst xmlns:a="http://schemas.openxmlformats.org/drawingml/2006/main" xmlns:r="http://schemas.openxmlformats.org/officeDocument/2006/relationships" xmlns:p="http://schemas.openxmlformats.org/presentationml/2006/main">
  <p:tag name="PA" val="v5.2.11"/>
</p:tagLst>
</file>

<file path=ppt/tags/tag246.xml><?xml version="1.0" encoding="utf-8"?>
<p:tagLst xmlns:a="http://schemas.openxmlformats.org/drawingml/2006/main" xmlns:r="http://schemas.openxmlformats.org/officeDocument/2006/relationships" xmlns:p="http://schemas.openxmlformats.org/presentationml/2006/main">
  <p:tag name="PA" val="v5.2.11"/>
</p:tagLst>
</file>

<file path=ppt/tags/tag247.xml><?xml version="1.0" encoding="utf-8"?>
<p:tagLst xmlns:a="http://schemas.openxmlformats.org/drawingml/2006/main" xmlns:r="http://schemas.openxmlformats.org/officeDocument/2006/relationships" xmlns:p="http://schemas.openxmlformats.org/presentationml/2006/main">
  <p:tag name="PA" val="v5.2.11"/>
</p:tagLst>
</file>

<file path=ppt/tags/tag248.xml><?xml version="1.0" encoding="utf-8"?>
<p:tagLst xmlns:a="http://schemas.openxmlformats.org/drawingml/2006/main" xmlns:r="http://schemas.openxmlformats.org/officeDocument/2006/relationships" xmlns:p="http://schemas.openxmlformats.org/presentationml/2006/main">
  <p:tag name="PA" val="v5.2.11"/>
</p:tagLst>
</file>

<file path=ppt/tags/tag249.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PA" val="v5.2.11"/>
</p:tagLst>
</file>

<file path=ppt/tags/tag251.xml><?xml version="1.0" encoding="utf-8"?>
<p:tagLst xmlns:a="http://schemas.openxmlformats.org/drawingml/2006/main" xmlns:r="http://schemas.openxmlformats.org/officeDocument/2006/relationships" xmlns:p="http://schemas.openxmlformats.org/presentationml/2006/main">
  <p:tag name="PA" val="v5.2.11"/>
</p:tagLst>
</file>

<file path=ppt/tags/tag252.xml><?xml version="1.0" encoding="utf-8"?>
<p:tagLst xmlns:a="http://schemas.openxmlformats.org/drawingml/2006/main" xmlns:r="http://schemas.openxmlformats.org/officeDocument/2006/relationships" xmlns:p="http://schemas.openxmlformats.org/presentationml/2006/main">
  <p:tag name="PA" val="v5.2.11"/>
</p:tagLst>
</file>

<file path=ppt/tags/tag253.xml><?xml version="1.0" encoding="utf-8"?>
<p:tagLst xmlns:a="http://schemas.openxmlformats.org/drawingml/2006/main" xmlns:r="http://schemas.openxmlformats.org/officeDocument/2006/relationships" xmlns:p="http://schemas.openxmlformats.org/presentationml/2006/main">
  <p:tag name="PA" val="v5.2.11"/>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25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56.xml><?xml version="1.0" encoding="utf-8"?>
<p:tagLst xmlns:a="http://schemas.openxmlformats.org/drawingml/2006/main" xmlns:r="http://schemas.openxmlformats.org/officeDocument/2006/relationships" xmlns:p="http://schemas.openxmlformats.org/presentationml/2006/main">
  <p:tag name="PA" val="v5.2.11"/>
</p:tagLst>
</file>

<file path=ppt/tags/tag257.xml><?xml version="1.0" encoding="utf-8"?>
<p:tagLst xmlns:a="http://schemas.openxmlformats.org/drawingml/2006/main" xmlns:r="http://schemas.openxmlformats.org/officeDocument/2006/relationships" xmlns:p="http://schemas.openxmlformats.org/presentationml/2006/main">
  <p:tag name="PA" val="v5.2.11"/>
</p:tagLst>
</file>

<file path=ppt/tags/tag258.xml><?xml version="1.0" encoding="utf-8"?>
<p:tagLst xmlns:a="http://schemas.openxmlformats.org/drawingml/2006/main" xmlns:r="http://schemas.openxmlformats.org/officeDocument/2006/relationships" xmlns:p="http://schemas.openxmlformats.org/presentationml/2006/main">
  <p:tag name="PA" val="v5.2.11"/>
</p:tagLst>
</file>

<file path=ppt/tags/tag259.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PA" val="v5.2.11"/>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 name="LINKREPLACED" val="True"/>
</p:tagLst>
</file>

<file path=ppt/tags/tag262.xml><?xml version="1.0" encoding="utf-8"?>
<p:tagLst xmlns:a="http://schemas.openxmlformats.org/drawingml/2006/main" xmlns:r="http://schemas.openxmlformats.org/officeDocument/2006/relationships" xmlns:p="http://schemas.openxmlformats.org/presentationml/2006/main">
  <p:tag name="EFFECT_TARSP_IDS" val="2|28|31|13|"/>
</p:tagLst>
</file>

<file path=ppt/tags/tag263.xml><?xml version="1.0" encoding="utf-8"?>
<p:tagLst xmlns:a="http://schemas.openxmlformats.org/drawingml/2006/main" xmlns:r="http://schemas.openxmlformats.org/officeDocument/2006/relationships" xmlns:p="http://schemas.openxmlformats.org/presentationml/2006/main">
  <p:tag name="EFFECT_TARSP_IDS" val="9|15|18|19|"/>
</p:tagLst>
</file>

<file path=ppt/tags/tag264.xml><?xml version="1.0" encoding="utf-8"?>
<p:tagLst xmlns:a="http://schemas.openxmlformats.org/drawingml/2006/main" xmlns:r="http://schemas.openxmlformats.org/officeDocument/2006/relationships" xmlns:p="http://schemas.openxmlformats.org/presentationml/2006/main">
  <p:tag name="EFFECT_TARSP_IDS" val="14|23|24|25|3|4|8|"/>
</p:tagLst>
</file>

<file path=ppt/tags/tag26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6.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528204983368553"/>
  <p:tag name="SCANEADDTIONSP" val="false"/>
  <p:tag name="RESOURCEID" val="637528204983468344"/>
  <p:tag name="SCENEID" val="Unkown"/>
  <p:tag name="SCENELINKIDS" val="14|23|24|25"/>
  <p:tag name="ANIMSTRING" val="97dc195e9db14a91331b8d825796bfd8"/>
</p:tagLst>
</file>

<file path=ppt/tags/tag26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68.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69.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528204983368553"/>
  <p:tag name="RESOURCEID" val="637528204983468344"/>
  <p:tag name="SCENEID" val="Unkown"/>
  <p:tag name="SCENELINKIDS" val="14|23|24|25"/>
  <p:tag name="ANIMSTRING" val="97dc195e9db14a91331b8d825796bfd8"/>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528204983368553"/>
  <p:tag name="RESOURCEID" val="637528204983468344"/>
  <p:tag name="SCENEID" val="Unkown"/>
  <p:tag name="SCENELINKIDS" val="14|23|24|25"/>
  <p:tag name="ANIMSTRING" val="97dc195e9db14a91331b8d825796bfd8"/>
</p:tagLst>
</file>

<file path=ppt/tags/tag271.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CANEADDTIONSP" val="true"/>
  <p:tag name="SCENESHAPETYPE" val="SceneShape"/>
  <p:tag name="SCENESHAPESUBTYPE" val="ScenePicShape"/>
  <p:tag name="SCENESHAPENAME" val="幻影图形"/>
  <p:tag name="LOOPID" val="637528204983368553"/>
  <p:tag name="RESOURCEID" val="637528204983468344"/>
  <p:tag name="SCENEID" val="Unkown"/>
  <p:tag name="SCENELINKIDS" val="14|23|24|25"/>
  <p:tag name="ANIMSTRING" val="97dc195e9db14a91331b8d825796bfd8"/>
</p:tagLst>
</file>

<file path=ppt/tags/tag272.xml><?xml version="1.0" encoding="utf-8"?>
<p:tagLst xmlns:a="http://schemas.openxmlformats.org/drawingml/2006/main" xmlns:r="http://schemas.openxmlformats.org/officeDocument/2006/relationships" xmlns:p="http://schemas.openxmlformats.org/presentationml/2006/main">
  <p:tag name="PA" val="v5.2.11"/>
</p:tagLst>
</file>

<file path=ppt/tags/tag273.xml><?xml version="1.0" encoding="utf-8"?>
<p:tagLst xmlns:a="http://schemas.openxmlformats.org/drawingml/2006/main" xmlns:r="http://schemas.openxmlformats.org/officeDocument/2006/relationships" xmlns:p="http://schemas.openxmlformats.org/presentationml/2006/main">
  <p:tag name="PA" val="v5.2.11"/>
</p:tagLst>
</file>

<file path=ppt/tags/tag274.xml><?xml version="1.0" encoding="utf-8"?>
<p:tagLst xmlns:a="http://schemas.openxmlformats.org/drawingml/2006/main" xmlns:r="http://schemas.openxmlformats.org/officeDocument/2006/relationships" xmlns:p="http://schemas.openxmlformats.org/presentationml/2006/main">
  <p:tag name="PA" val="v5.2.11"/>
</p:tagLst>
</file>

<file path=ppt/tags/tag2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7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7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79.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PA" val="v5.2.11"/>
</p:tagLst>
</file>

<file path=ppt/tags/tag281.xml><?xml version="1.0" encoding="utf-8"?>
<p:tagLst xmlns:a="http://schemas.openxmlformats.org/drawingml/2006/main" xmlns:r="http://schemas.openxmlformats.org/officeDocument/2006/relationships" xmlns:p="http://schemas.openxmlformats.org/presentationml/2006/main">
  <p:tag name="PA" val="v5.2.11"/>
</p:tagLst>
</file>

<file path=ppt/tags/tag28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8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86.xml><?xml version="1.0" encoding="utf-8"?>
<p:tagLst xmlns:a="http://schemas.openxmlformats.org/drawingml/2006/main" xmlns:r="http://schemas.openxmlformats.org/officeDocument/2006/relationships" xmlns:p="http://schemas.openxmlformats.org/presentationml/2006/main">
  <p:tag name="PA" val="v5.2.11"/>
</p:tagLst>
</file>

<file path=ppt/tags/tag287.xml><?xml version="1.0" encoding="utf-8"?>
<p:tagLst xmlns:a="http://schemas.openxmlformats.org/drawingml/2006/main" xmlns:r="http://schemas.openxmlformats.org/officeDocument/2006/relationships" xmlns:p="http://schemas.openxmlformats.org/presentationml/2006/main">
  <p:tag name="PA" val="v5.2.11"/>
</p:tagLst>
</file>

<file path=ppt/tags/tag288.xml><?xml version="1.0" encoding="utf-8"?>
<p:tagLst xmlns:a="http://schemas.openxmlformats.org/drawingml/2006/main" xmlns:r="http://schemas.openxmlformats.org/officeDocument/2006/relationships" xmlns:p="http://schemas.openxmlformats.org/presentationml/2006/main">
  <p:tag name="PA" val="v5.2.11"/>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PA" val="v5.2.11"/>
</p:tagLst>
</file>

<file path=ppt/tags/tag301.xml><?xml version="1.0" encoding="utf-8"?>
<p:tagLst xmlns:a="http://schemas.openxmlformats.org/drawingml/2006/main" xmlns:r="http://schemas.openxmlformats.org/officeDocument/2006/relationships" xmlns:p="http://schemas.openxmlformats.org/presentationml/2006/main">
  <p:tag name="PA" val="v5.2.11"/>
</p:tagLst>
</file>

<file path=ppt/tags/tag302.xml><?xml version="1.0" encoding="utf-8"?>
<p:tagLst xmlns:a="http://schemas.openxmlformats.org/drawingml/2006/main" xmlns:r="http://schemas.openxmlformats.org/officeDocument/2006/relationships" xmlns:p="http://schemas.openxmlformats.org/presentationml/2006/main">
  <p:tag name="PA" val="v5.2.11"/>
</p:tagLst>
</file>

<file path=ppt/tags/tag303.xml><?xml version="1.0" encoding="utf-8"?>
<p:tagLst xmlns:a="http://schemas.openxmlformats.org/drawingml/2006/main" xmlns:r="http://schemas.openxmlformats.org/officeDocument/2006/relationships" xmlns:p="http://schemas.openxmlformats.org/presentationml/2006/main">
  <p:tag name="PA" val="v5.2.11"/>
</p:tagLst>
</file>

<file path=ppt/tags/tag304.xml><?xml version="1.0" encoding="utf-8"?>
<p:tagLst xmlns:a="http://schemas.openxmlformats.org/drawingml/2006/main" xmlns:r="http://schemas.openxmlformats.org/officeDocument/2006/relationships" xmlns:p="http://schemas.openxmlformats.org/presentationml/2006/main">
  <p:tag name="PA" val="v5.2.11"/>
</p:tagLst>
</file>

<file path=ppt/tags/tag305.xml><?xml version="1.0" encoding="utf-8"?>
<p:tagLst xmlns:a="http://schemas.openxmlformats.org/drawingml/2006/main" xmlns:r="http://schemas.openxmlformats.org/officeDocument/2006/relationships" xmlns:p="http://schemas.openxmlformats.org/presentationml/2006/main">
  <p:tag name="PA" val="v5.2.11"/>
</p:tagLst>
</file>

<file path=ppt/tags/tag306.xml><?xml version="1.0" encoding="utf-8"?>
<p:tagLst xmlns:a="http://schemas.openxmlformats.org/drawingml/2006/main" xmlns:r="http://schemas.openxmlformats.org/officeDocument/2006/relationships" xmlns:p="http://schemas.openxmlformats.org/presentationml/2006/main">
  <p:tag name="PA" val="v5.2.11"/>
</p:tagLst>
</file>

<file path=ppt/tags/tag307.xml><?xml version="1.0" encoding="utf-8"?>
<p:tagLst xmlns:a="http://schemas.openxmlformats.org/drawingml/2006/main" xmlns:r="http://schemas.openxmlformats.org/officeDocument/2006/relationships" xmlns:p="http://schemas.openxmlformats.org/presentationml/2006/main">
  <p:tag name="PA" val="v5.2.11"/>
</p:tagLst>
</file>

<file path=ppt/tags/tag308.xml><?xml version="1.0" encoding="utf-8"?>
<p:tagLst xmlns:a="http://schemas.openxmlformats.org/drawingml/2006/main" xmlns:r="http://schemas.openxmlformats.org/officeDocument/2006/relationships" xmlns:p="http://schemas.openxmlformats.org/presentationml/2006/main">
  <p:tag name="PA" val="v5.2.11"/>
</p:tagLst>
</file>

<file path=ppt/tags/tag309.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PA" val="v5.2.11"/>
</p:tagLst>
</file>

<file path=ppt/tags/tag311.xml><?xml version="1.0" encoding="utf-8"?>
<p:tagLst xmlns:a="http://schemas.openxmlformats.org/drawingml/2006/main" xmlns:r="http://schemas.openxmlformats.org/officeDocument/2006/relationships" xmlns:p="http://schemas.openxmlformats.org/presentationml/2006/main">
  <p:tag name="PA" val="v5.2.11"/>
</p:tagLst>
</file>

<file path=ppt/tags/tag312.xml><?xml version="1.0" encoding="utf-8"?>
<p:tagLst xmlns:a="http://schemas.openxmlformats.org/drawingml/2006/main" xmlns:r="http://schemas.openxmlformats.org/officeDocument/2006/relationships" xmlns:p="http://schemas.openxmlformats.org/presentationml/2006/main">
  <p:tag name="PA" val="v5.2.11"/>
</p:tagLst>
</file>

<file path=ppt/tags/tag313.xml><?xml version="1.0" encoding="utf-8"?>
<p:tagLst xmlns:a="http://schemas.openxmlformats.org/drawingml/2006/main" xmlns:r="http://schemas.openxmlformats.org/officeDocument/2006/relationships" xmlns:p="http://schemas.openxmlformats.org/presentationml/2006/main">
  <p:tag name="PA" val="v5.2.11"/>
</p:tagLst>
</file>

<file path=ppt/tags/tag314.xml><?xml version="1.0" encoding="utf-8"?>
<p:tagLst xmlns:a="http://schemas.openxmlformats.org/drawingml/2006/main" xmlns:r="http://schemas.openxmlformats.org/officeDocument/2006/relationships" xmlns:p="http://schemas.openxmlformats.org/presentationml/2006/main">
  <p:tag name="PA" val="v5.2.11"/>
</p:tagLst>
</file>

<file path=ppt/tags/tag315.xml><?xml version="1.0" encoding="utf-8"?>
<p:tagLst xmlns:a="http://schemas.openxmlformats.org/drawingml/2006/main" xmlns:r="http://schemas.openxmlformats.org/officeDocument/2006/relationships" xmlns:p="http://schemas.openxmlformats.org/presentationml/2006/main">
  <p:tag name="PA" val="v5.2.11"/>
</p:tagLst>
</file>

<file path=ppt/tags/tag316.xml><?xml version="1.0" encoding="utf-8"?>
<p:tagLst xmlns:a="http://schemas.openxmlformats.org/drawingml/2006/main" xmlns:r="http://schemas.openxmlformats.org/officeDocument/2006/relationships" xmlns:p="http://schemas.openxmlformats.org/presentationml/2006/main">
  <p:tag name="PA" val="v5.2.11"/>
</p:tagLst>
</file>

<file path=ppt/tags/tag317.xml><?xml version="1.0" encoding="utf-8"?>
<p:tagLst xmlns:a="http://schemas.openxmlformats.org/drawingml/2006/main" xmlns:r="http://schemas.openxmlformats.org/officeDocument/2006/relationships" xmlns:p="http://schemas.openxmlformats.org/presentationml/2006/main">
  <p:tag name="PA" val="v5.2.11"/>
</p:tagLst>
</file>

<file path=ppt/tags/tag318.xml><?xml version="1.0" encoding="utf-8"?>
<p:tagLst xmlns:a="http://schemas.openxmlformats.org/drawingml/2006/main" xmlns:r="http://schemas.openxmlformats.org/officeDocument/2006/relationships" xmlns:p="http://schemas.openxmlformats.org/presentationml/2006/main">
  <p:tag name="PA" val="v5.2.11"/>
</p:tagLst>
</file>

<file path=ppt/tags/tag319.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PA" val="v5.2.11"/>
</p:tagLst>
</file>

<file path=ppt/tags/tag321.xml><?xml version="1.0" encoding="utf-8"?>
<p:tagLst xmlns:a="http://schemas.openxmlformats.org/drawingml/2006/main" xmlns:r="http://schemas.openxmlformats.org/officeDocument/2006/relationships" xmlns:p="http://schemas.openxmlformats.org/presentationml/2006/main">
  <p:tag name="PA" val="v5.2.11"/>
</p:tagLst>
</file>

<file path=ppt/tags/tag322.xml><?xml version="1.0" encoding="utf-8"?>
<p:tagLst xmlns:a="http://schemas.openxmlformats.org/drawingml/2006/main" xmlns:r="http://schemas.openxmlformats.org/officeDocument/2006/relationships" xmlns:p="http://schemas.openxmlformats.org/presentationml/2006/main">
  <p:tag name="PA" val="v5.2.11"/>
</p:tagLst>
</file>

<file path=ppt/tags/tag323.xml><?xml version="1.0" encoding="utf-8"?>
<p:tagLst xmlns:a="http://schemas.openxmlformats.org/drawingml/2006/main" xmlns:r="http://schemas.openxmlformats.org/officeDocument/2006/relationships" xmlns:p="http://schemas.openxmlformats.org/presentationml/2006/main">
  <p:tag name="PA" val="v5.2.11"/>
</p:tagLst>
</file>

<file path=ppt/tags/tag324.xml><?xml version="1.0" encoding="utf-8"?>
<p:tagLst xmlns:a="http://schemas.openxmlformats.org/drawingml/2006/main" xmlns:r="http://schemas.openxmlformats.org/officeDocument/2006/relationships" xmlns:p="http://schemas.openxmlformats.org/presentationml/2006/main">
  <p:tag name="PA" val="v5.2.11"/>
</p:tagLst>
</file>

<file path=ppt/tags/tag325.xml><?xml version="1.0" encoding="utf-8"?>
<p:tagLst xmlns:a="http://schemas.openxmlformats.org/drawingml/2006/main" xmlns:r="http://schemas.openxmlformats.org/officeDocument/2006/relationships" xmlns:p="http://schemas.openxmlformats.org/presentationml/2006/main">
  <p:tag name="PA" val="v5.2.11"/>
</p:tagLst>
</file>

<file path=ppt/tags/tag326.xml><?xml version="1.0" encoding="utf-8"?>
<p:tagLst xmlns:a="http://schemas.openxmlformats.org/drawingml/2006/main" xmlns:r="http://schemas.openxmlformats.org/officeDocument/2006/relationships" xmlns:p="http://schemas.openxmlformats.org/presentationml/2006/main">
  <p:tag name="PA" val="v5.2.11"/>
</p:tagLst>
</file>

<file path=ppt/tags/tag327.xml><?xml version="1.0" encoding="utf-8"?>
<p:tagLst xmlns:a="http://schemas.openxmlformats.org/drawingml/2006/main" xmlns:r="http://schemas.openxmlformats.org/officeDocument/2006/relationships" xmlns:p="http://schemas.openxmlformats.org/presentationml/2006/main">
  <p:tag name="PA" val="v5.2.11"/>
</p:tagLst>
</file>

<file path=ppt/tags/tag328.xml><?xml version="1.0" encoding="utf-8"?>
<p:tagLst xmlns:a="http://schemas.openxmlformats.org/drawingml/2006/main" xmlns:r="http://schemas.openxmlformats.org/officeDocument/2006/relationships" xmlns:p="http://schemas.openxmlformats.org/presentationml/2006/main">
  <p:tag name="PA" val="v5.2.11"/>
</p:tagLst>
</file>

<file path=ppt/tags/tag329.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PA" val="v5.2.11"/>
</p:tagLst>
</file>

<file path=ppt/tags/tag331.xml><?xml version="1.0" encoding="utf-8"?>
<p:tagLst xmlns:a="http://schemas.openxmlformats.org/drawingml/2006/main" xmlns:r="http://schemas.openxmlformats.org/officeDocument/2006/relationships" xmlns:p="http://schemas.openxmlformats.org/presentationml/2006/main">
  <p:tag name="PA" val="v5.2.11"/>
</p:tagLst>
</file>

<file path=ppt/tags/tag332.xml><?xml version="1.0" encoding="utf-8"?>
<p:tagLst xmlns:a="http://schemas.openxmlformats.org/drawingml/2006/main" xmlns:r="http://schemas.openxmlformats.org/officeDocument/2006/relationships" xmlns:p="http://schemas.openxmlformats.org/presentationml/2006/main">
  <p:tag name="PA" val="v5.2.11"/>
</p:tagLst>
</file>

<file path=ppt/tags/tag333.xml><?xml version="1.0" encoding="utf-8"?>
<p:tagLst xmlns:a="http://schemas.openxmlformats.org/drawingml/2006/main" xmlns:r="http://schemas.openxmlformats.org/officeDocument/2006/relationships" xmlns:p="http://schemas.openxmlformats.org/presentationml/2006/main">
  <p:tag name="PA" val="v5.2.11"/>
</p:tagLst>
</file>

<file path=ppt/tags/tag334.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36.xml><?xml version="1.0" encoding="utf-8"?>
<p:tagLst xmlns:a="http://schemas.openxmlformats.org/drawingml/2006/main" xmlns:r="http://schemas.openxmlformats.org/officeDocument/2006/relationships" xmlns:p="http://schemas.openxmlformats.org/presentationml/2006/main">
  <p:tag name="PA" val="v5.2.11"/>
</p:tagLst>
</file>

<file path=ppt/tags/tag337.xml><?xml version="1.0" encoding="utf-8"?>
<p:tagLst xmlns:a="http://schemas.openxmlformats.org/drawingml/2006/main" xmlns:r="http://schemas.openxmlformats.org/officeDocument/2006/relationships" xmlns:p="http://schemas.openxmlformats.org/presentationml/2006/main">
  <p:tag name="PA" val="v5.2.11"/>
</p:tagLst>
</file>

<file path=ppt/tags/tag338.xml><?xml version="1.0" encoding="utf-8"?>
<p:tagLst xmlns:a="http://schemas.openxmlformats.org/drawingml/2006/main" xmlns:r="http://schemas.openxmlformats.org/officeDocument/2006/relationships" xmlns:p="http://schemas.openxmlformats.org/presentationml/2006/main">
  <p:tag name="PA" val="v5.2.11"/>
</p:tagLst>
</file>

<file path=ppt/tags/tag339.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PA" val="v5.2.11"/>
</p:tagLst>
</file>

<file path=ppt/tags/tag341.xml><?xml version="1.0" encoding="utf-8"?>
<p:tagLst xmlns:a="http://schemas.openxmlformats.org/drawingml/2006/main" xmlns:r="http://schemas.openxmlformats.org/officeDocument/2006/relationships" xmlns:p="http://schemas.openxmlformats.org/presentationml/2006/main">
  <p:tag name="PA" val="v5.2.11"/>
</p:tagLst>
</file>

<file path=ppt/tags/tag342.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4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4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49.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51.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52.xml><?xml version="1.0" encoding="utf-8"?>
<p:tagLst xmlns:a="http://schemas.openxmlformats.org/drawingml/2006/main" xmlns:r="http://schemas.openxmlformats.org/officeDocument/2006/relationships" xmlns:p="http://schemas.openxmlformats.org/presentationml/2006/main">
  <p:tag name="PA" val="v5.2.11"/>
</p:tagLst>
</file>

<file path=ppt/tags/tag353.xml><?xml version="1.0" encoding="utf-8"?>
<p:tagLst xmlns:a="http://schemas.openxmlformats.org/drawingml/2006/main" xmlns:r="http://schemas.openxmlformats.org/officeDocument/2006/relationships" xmlns:p="http://schemas.openxmlformats.org/presentationml/2006/main">
  <p:tag name="PA" val="v5.2.11"/>
</p:tagLst>
</file>

<file path=ppt/tags/tag354.xml><?xml version="1.0" encoding="utf-8"?>
<p:tagLst xmlns:a="http://schemas.openxmlformats.org/drawingml/2006/main" xmlns:r="http://schemas.openxmlformats.org/officeDocument/2006/relationships" xmlns:p="http://schemas.openxmlformats.org/presentationml/2006/main">
  <p:tag name="PA" val="v5.2.11"/>
</p:tagLst>
</file>

<file path=ppt/tags/tag355.xml><?xml version="1.0" encoding="utf-8"?>
<p:tagLst xmlns:a="http://schemas.openxmlformats.org/drawingml/2006/main" xmlns:r="http://schemas.openxmlformats.org/officeDocument/2006/relationships" xmlns:p="http://schemas.openxmlformats.org/presentationml/2006/main">
  <p:tag name="PA" val="v5.2.11"/>
</p:tagLst>
</file>

<file path=ppt/tags/tag356.xml><?xml version="1.0" encoding="utf-8"?>
<p:tagLst xmlns:a="http://schemas.openxmlformats.org/drawingml/2006/main" xmlns:r="http://schemas.openxmlformats.org/officeDocument/2006/relationships" xmlns:p="http://schemas.openxmlformats.org/presentationml/2006/main">
  <p:tag name="PA" val="v5.2.11"/>
</p:tagLst>
</file>

<file path=ppt/tags/tag357.xml><?xml version="1.0" encoding="utf-8"?>
<p:tagLst xmlns:a="http://schemas.openxmlformats.org/drawingml/2006/main" xmlns:r="http://schemas.openxmlformats.org/officeDocument/2006/relationships" xmlns:p="http://schemas.openxmlformats.org/presentationml/2006/main">
  <p:tag name="PA" val="v5.2.11"/>
</p:tagLst>
</file>

<file path=ppt/tags/tag358.xml><?xml version="1.0" encoding="utf-8"?>
<p:tagLst xmlns:a="http://schemas.openxmlformats.org/drawingml/2006/main" xmlns:r="http://schemas.openxmlformats.org/officeDocument/2006/relationships" xmlns:p="http://schemas.openxmlformats.org/presentationml/2006/main">
  <p:tag name="PA" val="v5.2.11"/>
</p:tagLst>
</file>

<file path=ppt/tags/tag359.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PA" val="v5.2.11"/>
</p:tagLst>
</file>

<file path=ppt/tags/tag361.xml><?xml version="1.0" encoding="utf-8"?>
<p:tagLst xmlns:a="http://schemas.openxmlformats.org/drawingml/2006/main" xmlns:r="http://schemas.openxmlformats.org/officeDocument/2006/relationships" xmlns:p="http://schemas.openxmlformats.org/presentationml/2006/main">
  <p:tag name="PA" val="v5.2.11"/>
</p:tagLst>
</file>

<file path=ppt/tags/tag362.xml><?xml version="1.0" encoding="utf-8"?>
<p:tagLst xmlns:a="http://schemas.openxmlformats.org/drawingml/2006/main" xmlns:r="http://schemas.openxmlformats.org/officeDocument/2006/relationships" xmlns:p="http://schemas.openxmlformats.org/presentationml/2006/main">
  <p:tag name="PA" val="v5.2.11"/>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36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65.xml><?xml version="1.0" encoding="utf-8"?>
<p:tagLst xmlns:a="http://schemas.openxmlformats.org/drawingml/2006/main" xmlns:r="http://schemas.openxmlformats.org/officeDocument/2006/relationships" xmlns:p="http://schemas.openxmlformats.org/presentationml/2006/main">
  <p:tag name="PA" val="v5.2.11"/>
</p:tagLst>
</file>

<file path=ppt/tags/tag366.xml><?xml version="1.0" encoding="utf-8"?>
<p:tagLst xmlns:a="http://schemas.openxmlformats.org/drawingml/2006/main" xmlns:r="http://schemas.openxmlformats.org/officeDocument/2006/relationships" xmlns:p="http://schemas.openxmlformats.org/presentationml/2006/main">
  <p:tag name="PA" val="v5.2.11"/>
</p:tagLst>
</file>

<file path=ppt/tags/tag367.xml><?xml version="1.0" encoding="utf-8"?>
<p:tagLst xmlns:a="http://schemas.openxmlformats.org/drawingml/2006/main" xmlns:r="http://schemas.openxmlformats.org/officeDocument/2006/relationships" xmlns:p="http://schemas.openxmlformats.org/presentationml/2006/main">
  <p:tag name="PA" val="v5.2.11"/>
</p:tagLst>
</file>

<file path=ppt/tags/tag368.xml><?xml version="1.0" encoding="utf-8"?>
<p:tagLst xmlns:a="http://schemas.openxmlformats.org/drawingml/2006/main" xmlns:r="http://schemas.openxmlformats.org/officeDocument/2006/relationships" xmlns:p="http://schemas.openxmlformats.org/presentationml/2006/main">
  <p:tag name="PA" val="v5.2.11"/>
</p:tagLst>
</file>

<file path=ppt/tags/tag369.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7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72.xml><?xml version="1.0" encoding="utf-8"?>
<p:tagLst xmlns:a="http://schemas.openxmlformats.org/drawingml/2006/main" xmlns:r="http://schemas.openxmlformats.org/officeDocument/2006/relationships" xmlns:p="http://schemas.openxmlformats.org/presentationml/2006/main">
  <p:tag name="PA" val="v5.2.11"/>
</p:tagLst>
</file>

<file path=ppt/tags/tag373.xml><?xml version="1.0" encoding="utf-8"?>
<p:tagLst xmlns:a="http://schemas.openxmlformats.org/drawingml/2006/main" xmlns:r="http://schemas.openxmlformats.org/officeDocument/2006/relationships" xmlns:p="http://schemas.openxmlformats.org/presentationml/2006/main">
  <p:tag name="PA" val="v5.2.11"/>
</p:tagLst>
</file>

<file path=ppt/tags/tag374.xml><?xml version="1.0" encoding="utf-8"?>
<p:tagLst xmlns:a="http://schemas.openxmlformats.org/drawingml/2006/main" xmlns:r="http://schemas.openxmlformats.org/officeDocument/2006/relationships" xmlns:p="http://schemas.openxmlformats.org/presentationml/2006/main">
  <p:tag name="PA" val="v5.2.11"/>
</p:tagLst>
</file>

<file path=ppt/tags/tag375.xml><?xml version="1.0" encoding="utf-8"?>
<p:tagLst xmlns:a="http://schemas.openxmlformats.org/drawingml/2006/main" xmlns:r="http://schemas.openxmlformats.org/officeDocument/2006/relationships" xmlns:p="http://schemas.openxmlformats.org/presentationml/2006/main">
  <p:tag name="PA" val="v5.2.11"/>
</p:tagLst>
</file>

<file path=ppt/tags/tag376.xml><?xml version="1.0" encoding="utf-8"?>
<p:tagLst xmlns:a="http://schemas.openxmlformats.org/drawingml/2006/main" xmlns:r="http://schemas.openxmlformats.org/officeDocument/2006/relationships" xmlns:p="http://schemas.openxmlformats.org/presentationml/2006/main">
  <p:tag name="PA" val="v5.2.11"/>
</p:tagLst>
</file>

<file path=ppt/tags/tag377.xml><?xml version="1.0" encoding="utf-8"?>
<p:tagLst xmlns:a="http://schemas.openxmlformats.org/drawingml/2006/main" xmlns:r="http://schemas.openxmlformats.org/officeDocument/2006/relationships" xmlns:p="http://schemas.openxmlformats.org/presentationml/2006/main">
  <p:tag name="PA" val="v5.2.11"/>
</p:tagLst>
</file>

<file path=ppt/tags/tag378.xml><?xml version="1.0" encoding="utf-8"?>
<p:tagLst xmlns:a="http://schemas.openxmlformats.org/drawingml/2006/main" xmlns:r="http://schemas.openxmlformats.org/officeDocument/2006/relationships" xmlns:p="http://schemas.openxmlformats.org/presentationml/2006/main">
  <p:tag name="PA" val="v5.2.11"/>
</p:tagLst>
</file>

<file path=ppt/tags/tag379.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PA" val="v5.2.11"/>
</p:tagLst>
</file>

<file path=ppt/tags/tag381.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8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83.xml><?xml version="1.0" encoding="utf-8"?>
<p:tagLst xmlns:a="http://schemas.openxmlformats.org/drawingml/2006/main" xmlns:r="http://schemas.openxmlformats.org/officeDocument/2006/relationships" xmlns:p="http://schemas.openxmlformats.org/presentationml/2006/main">
  <p:tag name="PA" val="v5.2.11"/>
</p:tagLst>
</file>

<file path=ppt/tags/tag384.xml><?xml version="1.0" encoding="utf-8"?>
<p:tagLst xmlns:a="http://schemas.openxmlformats.org/drawingml/2006/main" xmlns:r="http://schemas.openxmlformats.org/officeDocument/2006/relationships" xmlns:p="http://schemas.openxmlformats.org/presentationml/2006/main">
  <p:tag name="PA" val="v5.2.11"/>
</p:tagLst>
</file>

<file path=ppt/tags/tag385.xml><?xml version="1.0" encoding="utf-8"?>
<p:tagLst xmlns:a="http://schemas.openxmlformats.org/drawingml/2006/main" xmlns:r="http://schemas.openxmlformats.org/officeDocument/2006/relationships" xmlns:p="http://schemas.openxmlformats.org/presentationml/2006/main">
  <p:tag name="PA" val="v5.2.11"/>
</p:tagLst>
</file>

<file path=ppt/tags/tag386.xml><?xml version="1.0" encoding="utf-8"?>
<p:tagLst xmlns:a="http://schemas.openxmlformats.org/drawingml/2006/main" xmlns:r="http://schemas.openxmlformats.org/officeDocument/2006/relationships" xmlns:p="http://schemas.openxmlformats.org/presentationml/2006/main">
  <p:tag name="PA" val="v5.2.11"/>
</p:tagLst>
</file>

<file path=ppt/tags/tag387.xml><?xml version="1.0" encoding="utf-8"?>
<p:tagLst xmlns:a="http://schemas.openxmlformats.org/drawingml/2006/main" xmlns:r="http://schemas.openxmlformats.org/officeDocument/2006/relationships" xmlns:p="http://schemas.openxmlformats.org/presentationml/2006/main">
  <p:tag name="PA" val="v5.2.11"/>
</p:tagLst>
</file>

<file path=ppt/tags/tag388.xml><?xml version="1.0" encoding="utf-8"?>
<p:tagLst xmlns:a="http://schemas.openxmlformats.org/drawingml/2006/main" xmlns:r="http://schemas.openxmlformats.org/officeDocument/2006/relationships" xmlns:p="http://schemas.openxmlformats.org/presentationml/2006/main">
  <p:tag name="PA" val="v5.2.11"/>
</p:tagLst>
</file>

<file path=ppt/tags/tag389.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3.xml><?xml version="1.0" encoding="utf-8"?>
<p:tagLst xmlns:a="http://schemas.openxmlformats.org/drawingml/2006/main" xmlns:r="http://schemas.openxmlformats.org/officeDocument/2006/relationships" xmlns:p="http://schemas.openxmlformats.org/presentationml/2006/main">
  <p:tag name="PA" val="v5.2.11"/>
</p:tagLst>
</file>

<file path=ppt/tags/tag394.xml><?xml version="1.0" encoding="utf-8"?>
<p:tagLst xmlns:a="http://schemas.openxmlformats.org/drawingml/2006/main" xmlns:r="http://schemas.openxmlformats.org/officeDocument/2006/relationships" xmlns:p="http://schemas.openxmlformats.org/presentationml/2006/main">
  <p:tag name="PA" val="v5.2.11"/>
</p:tagLst>
</file>

<file path=ppt/tags/tag395.xml><?xml version="1.0" encoding="utf-8"?>
<p:tagLst xmlns:a="http://schemas.openxmlformats.org/drawingml/2006/main" xmlns:r="http://schemas.openxmlformats.org/officeDocument/2006/relationships" xmlns:p="http://schemas.openxmlformats.org/presentationml/2006/main">
  <p:tag name="PA" val="v5.2.11"/>
</p:tagLst>
</file>

<file path=ppt/tags/tag396.xml><?xml version="1.0" encoding="utf-8"?>
<p:tagLst xmlns:a="http://schemas.openxmlformats.org/drawingml/2006/main" xmlns:r="http://schemas.openxmlformats.org/officeDocument/2006/relationships" xmlns:p="http://schemas.openxmlformats.org/presentationml/2006/main">
  <p:tag name="PA" val="v5.2.11"/>
</p:tagLst>
</file>

<file path=ppt/tags/tag397.xml><?xml version="1.0" encoding="utf-8"?>
<p:tagLst xmlns:a="http://schemas.openxmlformats.org/drawingml/2006/main" xmlns:r="http://schemas.openxmlformats.org/officeDocument/2006/relationships" xmlns:p="http://schemas.openxmlformats.org/presentationml/2006/main">
  <p:tag name="PA" val="v5.2.11"/>
</p:tagLst>
</file>

<file path=ppt/tags/tag398.xml><?xml version="1.0" encoding="utf-8"?>
<p:tagLst xmlns:a="http://schemas.openxmlformats.org/drawingml/2006/main" xmlns:r="http://schemas.openxmlformats.org/officeDocument/2006/relationships" xmlns:p="http://schemas.openxmlformats.org/presentationml/2006/main">
  <p:tag name="PA" val="v5.2.11"/>
</p:tagLst>
</file>

<file path=ppt/tags/tag39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PA" val="v5.2.11"/>
</p:tagLst>
</file>

<file path=ppt/tags/tag401.xml><?xml version="1.0" encoding="utf-8"?>
<p:tagLst xmlns:a="http://schemas.openxmlformats.org/drawingml/2006/main" xmlns:r="http://schemas.openxmlformats.org/officeDocument/2006/relationships" xmlns:p="http://schemas.openxmlformats.org/presentationml/2006/main">
  <p:tag name="PA" val="v5.2.11"/>
</p:tagLst>
</file>

<file path=ppt/tags/tag402.xml><?xml version="1.0" encoding="utf-8"?>
<p:tagLst xmlns:a="http://schemas.openxmlformats.org/drawingml/2006/main" xmlns:r="http://schemas.openxmlformats.org/officeDocument/2006/relationships" xmlns:p="http://schemas.openxmlformats.org/presentationml/2006/main">
  <p:tag name="PA" val="v5.2.11"/>
</p:tagLst>
</file>

<file path=ppt/tags/tag403.xml><?xml version="1.0" encoding="utf-8"?>
<p:tagLst xmlns:a="http://schemas.openxmlformats.org/drawingml/2006/main" xmlns:r="http://schemas.openxmlformats.org/officeDocument/2006/relationships" xmlns:p="http://schemas.openxmlformats.org/presentationml/2006/main">
  <p:tag name="PA" val="v5.2.11"/>
</p:tagLst>
</file>

<file path=ppt/tags/tag404.xml><?xml version="1.0" encoding="utf-8"?>
<p:tagLst xmlns:a="http://schemas.openxmlformats.org/drawingml/2006/main" xmlns:r="http://schemas.openxmlformats.org/officeDocument/2006/relationships" xmlns:p="http://schemas.openxmlformats.org/presentationml/2006/main">
  <p:tag name="PA" val="v5.2.11"/>
</p:tagLst>
</file>

<file path=ppt/tags/tag405.xml><?xml version="1.0" encoding="utf-8"?>
<p:tagLst xmlns:a="http://schemas.openxmlformats.org/drawingml/2006/main" xmlns:r="http://schemas.openxmlformats.org/officeDocument/2006/relationships" xmlns:p="http://schemas.openxmlformats.org/presentationml/2006/main">
  <p:tag name="PA" val="v5.2.11"/>
</p:tagLst>
</file>

<file path=ppt/tags/tag406.xml><?xml version="1.0" encoding="utf-8"?>
<p:tagLst xmlns:a="http://schemas.openxmlformats.org/drawingml/2006/main" xmlns:r="http://schemas.openxmlformats.org/officeDocument/2006/relationships" xmlns:p="http://schemas.openxmlformats.org/presentationml/2006/main">
  <p:tag name="PA" val="v5.2.11"/>
</p:tagLst>
</file>

<file path=ppt/tags/tag407.xml><?xml version="1.0" encoding="utf-8"?>
<p:tagLst xmlns:a="http://schemas.openxmlformats.org/drawingml/2006/main" xmlns:r="http://schemas.openxmlformats.org/officeDocument/2006/relationships" xmlns:p="http://schemas.openxmlformats.org/presentationml/2006/main">
  <p:tag name="PA" val="v5.2.11"/>
</p:tagLst>
</file>

<file path=ppt/tags/tag408.xml><?xml version="1.0" encoding="utf-8"?>
<p:tagLst xmlns:a="http://schemas.openxmlformats.org/drawingml/2006/main" xmlns:r="http://schemas.openxmlformats.org/officeDocument/2006/relationships" xmlns:p="http://schemas.openxmlformats.org/presentationml/2006/main">
  <p:tag name="RESOURCELIBID_LIB" val="308829"/>
  <p:tag name="WHOLEPAGETYPE" val="Page_Head"/>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390_3*l_h_i*1_1_1"/>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PA" val="v5.2.11"/>
  <p:tag name="WHOLESPTYPE" val="Shape_Other"/>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390_3*l_h_i*1_1_2"/>
  <p:tag name="KSO_WM_TEMPLATE_CATEGORY" val="diagram"/>
  <p:tag name="KSO_WM_TEMPLATE_INDEX" val="160390"/>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PA" val="v5.2.11"/>
  <p:tag name="WHOLESPTYPE" val="Shape_Other"/>
</p:tagLst>
</file>

<file path=ppt/tags/tag4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160390_3*l_h_a*1_1_1"/>
  <p:tag name="KSO_WM_TEMPLATE_CATEGORY" val="diagram"/>
  <p:tag name="KSO_WM_TEMPLATE_INDEX" val="160390"/>
  <p:tag name="KSO_WM_UNIT_LAYERLEVEL" val="1_1_1"/>
  <p:tag name="KSO_WM_TAG_VERSION" val="1.0"/>
  <p:tag name="KSO_WM_BEAUTIFY_FLAG" val="#wm#"/>
  <p:tag name="KSO_WM_UNIT_TEXT_FILL_FORE_SCHEMECOLOR_INDEX" val="5"/>
  <p:tag name="KSO_WM_UNIT_TEXT_FILL_TYPE" val="1"/>
  <p:tag name="PA" val="v5.2.11"/>
  <p:tag name="WHOLESPTYPE" val="Shape_SubTitle"/>
</p:tagLst>
</file>

<file path=ppt/tags/tag41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390_3*l_h_f*1_1_1"/>
  <p:tag name="KSO_WM_TEMPLATE_CATEGORY" val="diagram"/>
  <p:tag name="KSO_WM_TEMPLATE_INDEX" val="160390"/>
  <p:tag name="KSO_WM_UNIT_LAYERLEVEL" val="1_1_1"/>
  <p:tag name="KSO_WM_TAG_VERSION" val="1.0"/>
  <p:tag name="KSO_WM_BEAUTIFY_FLAG" val="#wm#"/>
  <p:tag name="KSO_WM_UNIT_TEXT_FILL_FORE_SCHEMECOLOR_INDEX" val="13"/>
  <p:tag name="KSO_WM_UNIT_TEXT_FILL_TYPE" val="1"/>
  <p:tag name="PA" val="v5.2.11"/>
  <p:tag name="WHOLESPTYPE" val="Shape_Text"/>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390_3*l_h_i*1_2_1"/>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PA" val="v5.2.11"/>
  <p:tag name="WHOLESPTYPE" val="Shape_Other"/>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90_3*l_h_i*1_2_2"/>
  <p:tag name="KSO_WM_TEMPLATE_CATEGORY" val="diagram"/>
  <p:tag name="KSO_WM_TEMPLATE_INDEX" val="160390"/>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PA" val="v5.2.11"/>
  <p:tag name="WHOLESPTYPE" val="Shape_Other"/>
</p:tagLst>
</file>

<file path=ppt/tags/tag41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160390_3*l_h_a*1_2_1"/>
  <p:tag name="KSO_WM_TEMPLATE_CATEGORY" val="diagram"/>
  <p:tag name="KSO_WM_TEMPLATE_INDEX" val="160390"/>
  <p:tag name="KSO_WM_UNIT_LAYERLEVEL" val="1_1_1"/>
  <p:tag name="KSO_WM_TAG_VERSION" val="1.0"/>
  <p:tag name="KSO_WM_BEAUTIFY_FLAG" val="#wm#"/>
  <p:tag name="KSO_WM_UNIT_TEXT_FILL_FORE_SCHEMECOLOR_INDEX" val="6"/>
  <p:tag name="KSO_WM_UNIT_TEXT_FILL_TYPE" val="1"/>
  <p:tag name="PA" val="v5.2.11"/>
  <p:tag name="WHOLESPTYPE" val="Shape_SubTitle"/>
</p:tagLst>
</file>

<file path=ppt/tags/tag41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390_3*l_h_f*1_2_1"/>
  <p:tag name="KSO_WM_TEMPLATE_CATEGORY" val="diagram"/>
  <p:tag name="KSO_WM_TEMPLATE_INDEX" val="160390"/>
  <p:tag name="KSO_WM_UNIT_LAYERLEVEL" val="1_1_1"/>
  <p:tag name="KSO_WM_TAG_VERSION" val="1.0"/>
  <p:tag name="KSO_WM_BEAUTIFY_FLAG" val="#wm#"/>
  <p:tag name="KSO_WM_UNIT_TEXT_FILL_FORE_SCHEMECOLOR_INDEX" val="13"/>
  <p:tag name="KSO_WM_UNIT_TEXT_FILL_TYPE" val="1"/>
  <p:tag name="PA" val="v5.2.11"/>
  <p:tag name="WHOLESPTYPE" val="Shape_Text"/>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390_3*l_h_i*1_3_1"/>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PA" val="v5.2.11"/>
  <p:tag name="WHOLESPTYPE" val="Shape_Other"/>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390_3*l_h_i*1_3_2"/>
  <p:tag name="KSO_WM_TEMPLATE_CATEGORY" val="diagram"/>
  <p:tag name="KSO_WM_TEMPLATE_INDEX" val="160390"/>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PA" val="v5.2.11"/>
  <p:tag name="WHOLESPTYPE" val="Shape_Other"/>
</p:tagLst>
</file>

<file path=ppt/tags/tag4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160390_3*l_h_a*1_3_1"/>
  <p:tag name="KSO_WM_TEMPLATE_CATEGORY" val="diagram"/>
  <p:tag name="KSO_WM_TEMPLATE_INDEX" val="160390"/>
  <p:tag name="KSO_WM_UNIT_LAYERLEVEL" val="1_1_1"/>
  <p:tag name="KSO_WM_TAG_VERSION" val="1.0"/>
  <p:tag name="KSO_WM_BEAUTIFY_FLAG" val="#wm#"/>
  <p:tag name="KSO_WM_UNIT_TEXT_FILL_FORE_SCHEMECOLOR_INDEX" val="7"/>
  <p:tag name="KSO_WM_UNIT_TEXT_FILL_TYPE" val="1"/>
  <p:tag name="PA" val="v5.2.11"/>
  <p:tag name="WHOLESPTYPE" val="Shape_SubTitle"/>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390_3*l_h_f*1_3_1"/>
  <p:tag name="KSO_WM_TEMPLATE_CATEGORY" val="diagram"/>
  <p:tag name="KSO_WM_TEMPLATE_INDEX" val="160390"/>
  <p:tag name="KSO_WM_UNIT_LAYERLEVEL" val="1_1_1"/>
  <p:tag name="KSO_WM_TAG_VERSION" val="1.0"/>
  <p:tag name="KSO_WM_BEAUTIFY_FLAG" val="#wm#"/>
  <p:tag name="KSO_WM_UNIT_TEXT_FILL_FORE_SCHEMECOLOR_INDEX" val="13"/>
  <p:tag name="KSO_WM_UNIT_TEXT_FILL_TYPE" val="1"/>
  <p:tag name="PA" val="v5.2.11"/>
  <p:tag name="WHOLESPTYPE" val="Shape_Text"/>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4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i"/>
  <p:tag name="KSO_WM_UNIT_INDEX" val="1_1"/>
  <p:tag name="KSO_WM_UNIT_ID" val="diagram20182019_3*l_i*1_1"/>
  <p:tag name="KSO_WM_UNIT_LAYERLEVEL" val="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 name="WHOLESPTYPE" val="Shape_Other"/>
</p:tagLst>
</file>

<file path=ppt/tags/tag4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1"/>
  <p:tag name="KSO_WM_TEMPLATE_CATEGORY" val="diagram"/>
  <p:tag name="KSO_WM_TEMPLATE_INDEX" val="20182019"/>
  <p:tag name="KSO_WM_UNIT_INDEX" val="1"/>
  <p:tag name="PA" val="v5.2.11"/>
  <p:tag name="WHOLESPTYPE" val="Shape_Other"/>
</p:tagLst>
</file>

<file path=ppt/tags/tag4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28"/>
  <p:tag name="KSO_WM_TEMPLATE_CATEGORY" val="diagram"/>
  <p:tag name="KSO_WM_TEMPLATE_INDEX" val="20182019"/>
  <p:tag name="KSO_WM_UNIT_INDEX" val="28"/>
  <p:tag name="PA" val="v5.2.11"/>
  <p:tag name="WHOLESPTYPE" val="Shape_Other"/>
</p:tagLst>
</file>

<file path=ppt/tags/tag4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47"/>
  <p:tag name="KSO_WM_TEMPLATE_CATEGORY" val="diagram"/>
  <p:tag name="KSO_WM_TEMPLATE_INDEX" val="20182019"/>
  <p:tag name="KSO_WM_UNIT_INDEX" val="47"/>
  <p:tag name="PA" val="v5.2.11"/>
  <p:tag name="WHOLESPTYPE" val="Shape_Other"/>
</p:tagLst>
</file>

<file path=ppt/tags/tag4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19_3*i*72"/>
  <p:tag name="KSO_WM_TEMPLATE_CATEGORY" val="diagram"/>
  <p:tag name="KSO_WM_TEMPLATE_INDEX" val="20182019"/>
  <p:tag name="KSO_WM_UNIT_INDEX" val="72"/>
  <p:tag name="PA" val="v5.2.11"/>
  <p:tag name="WHOLESPTYPE" val="Shape_Other"/>
</p:tagLst>
</file>

<file path=ppt/tags/tag42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2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29.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PA" val="v5.2.11"/>
</p:tagLst>
</file>

<file path=ppt/tags/tag4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10"/>
  <p:tag name="KSO_WM_UNIT_ID" val="diagram20182019_3*l_h_i*1_4_10"/>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4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4_1"/>
  <p:tag name="KSO_WM_UNIT_ID" val="diagram20182019_3*l_h_f*1_4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4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1"/>
  <p:tag name="KSO_WM_UNIT_ID" val="diagram20182019_3*l_h_i*1_4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9"/>
  <p:tag name="KSO_WM_UNIT_ID" val="diagram20182019_3*l_h_i*1_4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2"/>
  <p:tag name="KSO_WM_UNIT_ID" val="diagram20182019_3*l_h_i*1_4_2"/>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3"/>
  <p:tag name="KSO_WM_UNIT_ID" val="diagram20182019_3*l_h_i*1_4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4"/>
  <p:tag name="KSO_WM_UNIT_ID" val="diagram20182019_3*l_h_i*1_4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5"/>
  <p:tag name="KSO_WM_UNIT_ID" val="diagram20182019_3*l_h_i*1_4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6"/>
  <p:tag name="KSO_WM_UNIT_ID" val="diagram20182019_3*l_h_i*1_4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7"/>
  <p:tag name="KSO_WM_UNIT_ID" val="diagram20182019_3*l_h_i*1_4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4_8"/>
  <p:tag name="KSO_WM_UNIT_ID" val="diagram20182019_3*l_h_i*1_4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1"/>
  <p:tag name="KSO_WM_UNIT_ID" val="diagram20182019_3*l_h_i*1_3_11"/>
  <p:tag name="KSO_WM_UNIT_LAYERLEVEL" val="1_1_1"/>
  <p:tag name="KSO_WM_BEAUTIFY_FLAG" val="#wm#"/>
  <p:tag name="KSO_WM_TAG_VERSION" val="1.0"/>
  <p:tag name="KSO_WM_DIAGRAM_GROUP_CODE" val="l1-1"/>
  <p:tag name="KSO_WM_UNIT_FILL_FORE_SCHEMECOLOR_INDEX" val="9"/>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4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3_1"/>
  <p:tag name="KSO_WM_UNIT_ID" val="diagram20182019_3*l_h_f*1_3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4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
  <p:tag name="KSO_WM_UNIT_ID" val="diagram20182019_3*l_h_i*1_3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10"/>
  <p:tag name="KSO_WM_UNIT_ID" val="diagram20182019_3*l_h_i*1_3_10"/>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2"/>
  <p:tag name="KSO_WM_UNIT_ID" val="diagram20182019_3*l_h_i*1_3_2"/>
  <p:tag name="KSO_WM_UNIT_LAYERLEVEL" val="1_1_1"/>
  <p:tag name="KSO_WM_BEAUTIFY_FLAG" val="#wm#"/>
  <p:tag name="KSO_WM_TAG_VERSION" val="1.0"/>
  <p:tag name="KSO_WM_DIAGRAM_GROUP_CODE" val="l1-1"/>
  <p:tag name="KSO_WM_UNIT_FILL_FORE_SCHEMECOLOR_INDEX" val="9"/>
  <p:tag name="KSO_WM_UNIT_FILL_TYPE" val="1"/>
  <p:tag name="KSO_WM_UNIT_TEXT_FILL_FORE_SCHEMECOLOR_INDEX" val="2"/>
  <p:tag name="KSO_WM_UNIT_TEXT_FILL_TYPE" val="1"/>
  <p:tag name="PA" val="v5.2.11"/>
</p:tagLst>
</file>

<file path=ppt/tags/tag4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3"/>
  <p:tag name="KSO_WM_UNIT_ID" val="diagram20182019_3*l_h_i*1_3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4"/>
  <p:tag name="KSO_WM_UNIT_ID" val="diagram20182019_3*l_h_i*1_3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5"/>
  <p:tag name="KSO_WM_UNIT_ID" val="diagram20182019_3*l_h_i*1_3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6"/>
  <p:tag name="KSO_WM_UNIT_ID" val="diagram20182019_3*l_h_i*1_3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7"/>
  <p:tag name="KSO_WM_UNIT_ID" val="diagram20182019_3*l_h_i*1_3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8"/>
  <p:tag name="KSO_WM_UNIT_ID" val="diagram20182019_3*l_h_i*1_3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3_9"/>
  <p:tag name="KSO_WM_UNIT_ID" val="diagram20182019_3*l_h_i*1_3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8"/>
  <p:tag name="KSO_WM_UNIT_ID" val="diagram20182019_3*l_h_i*1_2_8"/>
  <p:tag name="KSO_WM_UNIT_LAYERLEVEL" val="1_1_1"/>
  <p:tag name="KSO_WM_BEAUTIFY_FLAG" val="#wm#"/>
  <p:tag name="KSO_WM_TAG_VERSION" val="1.0"/>
  <p:tag name="KSO_WM_DIAGRAM_GROUP_CODE" val="l1-1"/>
  <p:tag name="KSO_WM_UNIT_FILL_FORE_SCHEMECOLOR_INDEX" val="8"/>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4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2_1"/>
  <p:tag name="KSO_WM_UNIT_ID" val="diagram20182019_3*l_h_f*1_2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4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1"/>
  <p:tag name="KSO_WM_UNIT_ID" val="diagram20182019_3*l_h_i*1_2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7"/>
  <p:tag name="KSO_WM_UNIT_ID" val="diagram20182019_3*l_h_i*1_2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2"/>
  <p:tag name="KSO_WM_UNIT_ID" val="diagram20182019_3*l_h_i*1_2_2"/>
  <p:tag name="KSO_WM_UNIT_LAYERLEVEL" val="1_1_1"/>
  <p:tag name="KSO_WM_BEAUTIFY_FLAG" val="#wm#"/>
  <p:tag name="KSO_WM_TAG_VERSION" val="1.0"/>
  <p:tag name="KSO_WM_DIAGRAM_GROUP_CODE" val="l1-1"/>
  <p:tag name="KSO_WM_UNIT_FILL_FORE_SCHEMECOLOR_INDEX" val="8"/>
  <p:tag name="KSO_WM_UNIT_FILL_TYPE" val="1"/>
  <p:tag name="KSO_WM_UNIT_TEXT_FILL_FORE_SCHEMECOLOR_INDEX" val="2"/>
  <p:tag name="KSO_WM_UNIT_TEXT_FILL_TYPE" val="1"/>
  <p:tag name="PA" val="v5.2.11"/>
</p:tagLst>
</file>

<file path=ppt/tags/tag4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3"/>
  <p:tag name="KSO_WM_UNIT_ID" val="diagram20182019_3*l_h_i*1_2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4"/>
  <p:tag name="KSO_WM_UNIT_ID" val="diagram20182019_3*l_h_i*1_2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5"/>
  <p:tag name="KSO_WM_UNIT_ID" val="diagram20182019_3*l_h_i*1_2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2_6"/>
  <p:tag name="KSO_WM_UNIT_ID" val="diagram20182019_3*l_h_i*1_2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2"/>
  <p:tag name="KSO_WM_UNIT_ID" val="diagram20182019_3*l_h_i*1_1_12"/>
  <p:tag name="KSO_WM_UNIT_LAYERLEVEL" val="1_1_1"/>
  <p:tag name="KSO_WM_BEAUTIFY_FLAG" val="#wm#"/>
  <p:tag name="KSO_WM_TAG_VERSION" val="1.0"/>
  <p:tag name="KSO_WM_DIAGRAM_GROUP_CODE" val="l1-1"/>
  <p:tag name="KSO_WM_UNIT_FILL_FORE_SCHEMECOLOR_INDEX" val="5"/>
  <p:tag name="KSO_WM_UNIT_FILL_TYPE" val="1"/>
  <p:tag name="KSO_WM_UNIT_LINE_FORE_SCHEMECOLOR_INDEX" val="15"/>
  <p:tag name="KSO_WM_UNIT_LINE_FILL_TYPE" val="2"/>
  <p:tag name="KSO_WM_UNIT_TEXT_FILL_FORE_SCHEMECOLOR_INDEX" val="2"/>
  <p:tag name="KSO_WM_UNIT_TEXT_FILL_TYPE" val="1"/>
  <p:tag name="PA" val="v5.2.11"/>
</p:tagLst>
</file>

<file path=ppt/tags/tag4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f"/>
  <p:tag name="KSO_WM_UNIT_INDEX" val="1_1_1"/>
  <p:tag name="KSO_WM_UNIT_ID" val="diagram20182019_3*l_h_f*1_1_1"/>
  <p:tag name="KSO_WM_UNIT_LAYERLEVEL" val="1_1_1"/>
  <p:tag name="KSO_WM_UNIT_VALUE" val="6"/>
  <p:tag name="KSO_WM_UNIT_HIGHLIGHT" val="0"/>
  <p:tag name="KSO_WM_UNIT_COMPATIBLE" val="0"/>
  <p:tag name="KSO_WM_UNIT_CLEAR" val="0"/>
  <p:tag name="KSO_WM_BEAUTIFY_FLAG" val="#wm#"/>
  <p:tag name="KSO_WM_TAG_VERSION" val="1.0"/>
  <p:tag name="KSO_WM_DIAGRAM_GROUP_CODE" val="l1-1"/>
  <p:tag name="KSO_WM_UNIT_PRESET_TEXT" val="您的内容文字"/>
  <p:tag name="KSO_WM_UNIT_TEXT_FILL_FORE_SCHEMECOLOR_INDEX" val="2"/>
  <p:tag name="KSO_WM_UNIT_TEXT_FILL_TYPE" val="1"/>
  <p:tag name="PA" val="v5.2.11"/>
</p:tagLst>
</file>

<file path=ppt/tags/tag4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
  <p:tag name="KSO_WM_UNIT_ID" val="diagram20182019_3*l_h_i*1_1_1"/>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2"/>
  <p:tag name="KSO_WM_UNIT_TEXT_FILL_TYPE" val="1"/>
  <p:tag name="PA" val="v5.2.11"/>
</p:tagLst>
</file>

<file path=ppt/tags/tag4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1"/>
  <p:tag name="KSO_WM_UNIT_ID" val="diagram20182019_3*l_h_i*1_1_11"/>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2"/>
  <p:tag name="KSO_WM_UNIT_ID" val="diagram20182019_3*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 name="PA" val="v5.2.11"/>
</p:tagLst>
</file>

<file path=ppt/tags/tag4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3"/>
  <p:tag name="KSO_WM_UNIT_ID" val="diagram20182019_3*l_h_i*1_1_3"/>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4"/>
  <p:tag name="KSO_WM_UNIT_ID" val="diagram20182019_3*l_h_i*1_1_4"/>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5"/>
  <p:tag name="KSO_WM_UNIT_ID" val="diagram20182019_3*l_h_i*1_1_5"/>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6"/>
  <p:tag name="KSO_WM_UNIT_ID" val="diagram20182019_3*l_h_i*1_1_6"/>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7"/>
  <p:tag name="KSO_WM_UNIT_ID" val="diagram20182019_3*l_h_i*1_1_7"/>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8"/>
  <p:tag name="KSO_WM_UNIT_ID" val="diagram20182019_3*l_h_i*1_1_8"/>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9"/>
  <p:tag name="KSO_WM_UNIT_ID" val="diagram20182019_3*l_h_i*1_1_9"/>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19"/>
  <p:tag name="KSO_WM_UNIT_TYPE" val="l_h_i"/>
  <p:tag name="KSO_WM_UNIT_INDEX" val="1_1_10"/>
  <p:tag name="KSO_WM_UNIT_ID" val="diagram20182019_3*l_h_i*1_1_10"/>
  <p:tag name="KSO_WM_UNIT_LAYERLEVEL" val="1_1_1"/>
  <p:tag name="KSO_WM_BEAUTIFY_FLAG" val="#wm#"/>
  <p:tag name="KSO_WM_TAG_VERSION" val="1.0"/>
  <p:tag name="KSO_WM_DIAGRAM_GROUP_CODE" val="l1-1"/>
  <p:tag name="KSO_WM_UNIT_TEXT_FILL_FORE_SCHEMECOLOR_INDEX" val="2"/>
  <p:tag name="KSO_WM_UNIT_TEXT_FILL_TYPE" val="1"/>
  <p:tag name="PA" val="v5.2.11"/>
</p:tagLst>
</file>

<file path=ppt/tags/tag4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LIBID_LIB" val="308829"/>
  <p:tag name="WHOLEPAGETYPE" val="Page_Head"/>
</p:tagLst>
</file>

<file path=ppt/tags/tag4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78.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479.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PA" val="v5.2.11"/>
</p:tagLst>
</file>

<file path=ppt/tags/tag481.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RESOURCELIBID_LIB" val="308829"/>
  <p:tag name="WHOLEPAGETYPE" val="Page_Head"/>
</p:tagLst>
</file>

<file path=ppt/tags/tag7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4.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7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Cat"/>
</p:tagLst>
</file>

<file path=ppt/tags/tag7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RESOURCELIBID_LIB" val="308829"/>
  <p:tag name="WHOLEPAGETYPE" val="Page_Head"/>
</p:tagLst>
</file>

<file path=ppt/tags/tag9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fogdlog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gdlog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TotalTime>
  <Words>1018</Words>
  <Application>Microsoft Office PowerPoint</Application>
  <PresentationFormat>宽屏</PresentationFormat>
  <Paragraphs>175</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23</vt:i4>
      </vt:variant>
    </vt:vector>
  </HeadingPairs>
  <TitlesOfParts>
    <vt:vector size="34" baseType="lpstr">
      <vt:lpstr>Gill Sans</vt:lpstr>
      <vt:lpstr>等线</vt:lpstr>
      <vt:lpstr>思源黑体 Light</vt:lpstr>
      <vt:lpstr>宋体</vt:lpstr>
      <vt:lpstr>微软雅黑</vt:lpstr>
      <vt:lpstr>Arial</vt:lpstr>
      <vt:lpstr>Calibri</vt:lpstr>
      <vt:lpstr>Wingdings</vt:lpstr>
      <vt:lpstr>第一PPT，www.1ppt.com</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172</cp:revision>
  <dcterms:created xsi:type="dcterms:W3CDTF">2019-06-19T02:08:00Z</dcterms:created>
  <dcterms:modified xsi:type="dcterms:W3CDTF">2023-04-17T04:10:21Z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3997ADB527B9403B869EA96960724406</vt:lpwstr>
  </property>
</Properties>
</file>